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56" r:id="rId2"/>
    <p:sldId id="298" r:id="rId3"/>
    <p:sldId id="257" r:id="rId4"/>
    <p:sldId id="258" r:id="rId5"/>
    <p:sldId id="260" r:id="rId6"/>
    <p:sldId id="278" r:id="rId7"/>
    <p:sldId id="284" r:id="rId8"/>
    <p:sldId id="279" r:id="rId9"/>
    <p:sldId id="264" r:id="rId10"/>
    <p:sldId id="280" r:id="rId11"/>
    <p:sldId id="285" r:id="rId12"/>
    <p:sldId id="286" r:id="rId13"/>
    <p:sldId id="287" r:id="rId14"/>
    <p:sldId id="288" r:id="rId15"/>
    <p:sldId id="289" r:id="rId16"/>
    <p:sldId id="267" r:id="rId17"/>
    <p:sldId id="266" r:id="rId18"/>
    <p:sldId id="281" r:id="rId19"/>
    <p:sldId id="297" r:id="rId20"/>
    <p:sldId id="283" r:id="rId21"/>
    <p:sldId id="272" r:id="rId22"/>
    <p:sldId id="299" r:id="rId23"/>
  </p:sldIdLst>
  <p:sldSz cx="12192000" cy="6858000"/>
  <p:notesSz cx="6858000" cy="9144000"/>
  <p:embeddedFontLst>
    <p:embeddedFont>
      <p:font typeface="Amaranth" panose="020B0604020202020204" charset="0"/>
      <p:regular r:id="rId26"/>
      <p:bold r:id="rId27"/>
      <p:italic r:id="rId28"/>
      <p:boldItalic r:id="rId29"/>
    </p:embeddedFont>
    <p:embeddedFont>
      <p:font typeface="Arial Black" panose="020B0A04020102020204" pitchFamily="34" charset="0"/>
      <p:bold r:id="rId30"/>
    </p:embeddedFont>
    <p:embeddedFont>
      <p:font typeface="Arima Madurai" panose="00000500000000000000" charset="0"/>
      <p:regular r:id="rId31"/>
    </p:embeddedFont>
    <p:embeddedFont>
      <p:font typeface="Arima Madurai Black" panose="00000A00000000000000" charset="0"/>
      <p:bold r:id="rId32"/>
    </p:embeddedFont>
    <p:embeddedFont>
      <p:font typeface="Cambria" panose="02040503050406030204" pitchFamily="18" charset="0"/>
      <p:regular r:id="rId33"/>
      <p:bold r:id="rId34"/>
      <p:italic r:id="rId35"/>
      <p:boldItalic r:id="rId36"/>
    </p:embeddedFont>
    <p:embeddedFont>
      <p:font typeface="Euphemia" panose="020B0503040102020104" pitchFamily="3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a:srgbClr val="B41A1B"/>
    <a:srgbClr val="ECD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p:scale>
          <a:sx n="85" d="100"/>
          <a:sy n="85" d="100"/>
        </p:scale>
        <p:origin x="211" y="62"/>
      </p:cViewPr>
      <p:guideLst/>
    </p:cSldViewPr>
  </p:slideViewPr>
  <p:notesTextViewPr>
    <p:cViewPr>
      <p:scale>
        <a:sx n="1" d="1"/>
        <a:sy n="1" d="1"/>
      </p:scale>
      <p:origin x="0" y="0"/>
    </p:cViewPr>
  </p:notesTextViewPr>
  <p:sorterViewPr>
    <p:cViewPr>
      <p:scale>
        <a:sx n="100" d="100"/>
        <a:sy n="100" d="100"/>
      </p:scale>
      <p:origin x="0" y="-195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8/21/2024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8/21/2024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8/21/2024</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8/21/2024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8/21/2024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8/21/2024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8/21/2024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8/21/2024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8/21/2024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8/21/2024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8/21/2024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8/21/2024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8/21/2024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8/21/2024</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pic>
        <p:nvPicPr>
          <p:cNvPr id="8" name="Picture 7" descr="A picture containing diagram&#10;&#10;Description automatically generated">
            <a:extLst>
              <a:ext uri="{FF2B5EF4-FFF2-40B4-BE49-F238E27FC236}">
                <a16:creationId xmlns:a16="http://schemas.microsoft.com/office/drawing/2014/main" id="{EC9BC92D-D441-4A08-84AC-08548648DE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287" y="124322"/>
            <a:ext cx="1436205" cy="1436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ideo" Target="https://www.youtube.com/embed/rKKCLzwc7C4?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video" Target="https://www.youtube.com/embed/UQ8jc2psEd4?feature=oembed" TargetMode="External"/><Relationship Id="rId5" Type="http://schemas.openxmlformats.org/officeDocument/2006/relationships/image" Target="../media/image31.jpeg"/><Relationship Id="rId4" Type="http://schemas.openxmlformats.org/officeDocument/2006/relationships/hyperlink" Target="https://youtu.be/UQ8jc2psEd4?si=1-jk1mGWBjnqhfa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IHTvNJW7LPQ?si=wYDhlrGRPFyDkpIu" TargetMode="External"/><Relationship Id="rId2" Type="http://schemas.openxmlformats.org/officeDocument/2006/relationships/slideLayout" Target="../slideLayouts/slideLayout4.xml"/><Relationship Id="rId1" Type="http://schemas.openxmlformats.org/officeDocument/2006/relationships/video" Target="https://www.youtube.com/embed/IHTvNJW7LPQ?feature=oembed" TargetMode="Externa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9221" y="1584960"/>
            <a:ext cx="5939246" cy="1844040"/>
          </a:xfrm>
        </p:spPr>
        <p:txBody>
          <a:bodyPr>
            <a:noAutofit/>
          </a:bodyPr>
          <a:lstStyle/>
          <a:p>
            <a:pPr algn="ctr">
              <a:lnSpc>
                <a:spcPct val="150000"/>
              </a:lnSpc>
              <a:spcBef>
                <a:spcPts val="1200"/>
              </a:spcBef>
            </a:pP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Ministry </a:t>
            </a:r>
            <a:b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b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Friends of Jesus and Mary</a:t>
            </a:r>
          </a:p>
        </p:txBody>
      </p:sp>
      <p:sp>
        <p:nvSpPr>
          <p:cNvPr id="3" name="Subtitle 2"/>
          <p:cNvSpPr>
            <a:spLocks noGrp="1"/>
          </p:cNvSpPr>
          <p:nvPr>
            <p:ph type="subTitle" idx="1"/>
          </p:nvPr>
        </p:nvSpPr>
        <p:spPr>
          <a:xfrm>
            <a:off x="-150851" y="3944688"/>
            <a:ext cx="8090366" cy="1483074"/>
          </a:xfrm>
        </p:spPr>
        <p:txBody>
          <a:bodyPr>
            <a:noAutofit/>
          </a:bodyPr>
          <a:lstStyle/>
          <a:p>
            <a:pPr algn="ctr">
              <a:lnSpc>
                <a:spcPct val="100000"/>
              </a:lnSpc>
              <a:spcBef>
                <a:spcPts val="600"/>
              </a:spcBef>
              <a:spcAft>
                <a:spcPts val="600"/>
              </a:spcAft>
            </a:pPr>
            <a:r>
              <a:rPr lang="en-US" b="1" dirty="0">
                <a:solidFill>
                  <a:schemeClr val="bg1"/>
                </a:solidFill>
                <a:latin typeface="Arial" panose="020B0604020202020204" pitchFamily="34" charset="0"/>
                <a:cs typeface="Arial" panose="020B0604020202020204" pitchFamily="34" charset="0"/>
              </a:rPr>
              <a:t>Cycle B - XX Sunday in Ordinary Time</a:t>
            </a:r>
          </a:p>
          <a:p>
            <a:pPr algn="ctr">
              <a:lnSpc>
                <a:spcPct val="100000"/>
              </a:lnSpc>
              <a:spcBef>
                <a:spcPts val="600"/>
              </a:spcBef>
              <a:spcAft>
                <a:spcPts val="600"/>
              </a:spcAft>
            </a:pPr>
            <a:r>
              <a:rPr lang="es-ES" b="1" dirty="0" err="1">
                <a:solidFill>
                  <a:schemeClr val="bg1"/>
                </a:solidFill>
                <a:latin typeface="Arial" panose="020B0604020202020204" pitchFamily="34" charset="0"/>
                <a:cs typeface="Arial" panose="020B0604020202020204" pitchFamily="34" charset="0"/>
              </a:rPr>
              <a:t>Whoever</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eats</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this</a:t>
            </a:r>
            <a:r>
              <a:rPr lang="es-ES" b="1" dirty="0">
                <a:solidFill>
                  <a:schemeClr val="bg1"/>
                </a:solidFill>
                <a:latin typeface="Arial" panose="020B0604020202020204" pitchFamily="34" charset="0"/>
                <a:cs typeface="Arial" panose="020B0604020202020204" pitchFamily="34" charset="0"/>
              </a:rPr>
              <a:t> bread </a:t>
            </a:r>
            <a:r>
              <a:rPr lang="es-ES" b="1" dirty="0" err="1">
                <a:solidFill>
                  <a:schemeClr val="bg1"/>
                </a:solidFill>
                <a:latin typeface="Arial" panose="020B0604020202020204" pitchFamily="34" charset="0"/>
                <a:cs typeface="Arial" panose="020B0604020202020204" pitchFamily="34" charset="0"/>
              </a:rPr>
              <a:t>will</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live</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forever</a:t>
            </a:r>
            <a:r>
              <a:rPr lang="es-ES" b="1" dirty="0">
                <a:solidFill>
                  <a:schemeClr val="bg1"/>
                </a:solidFill>
                <a:latin typeface="Arial" panose="020B0604020202020204" pitchFamily="34" charset="0"/>
                <a:cs typeface="Arial" panose="020B0604020202020204" pitchFamily="34" charset="0"/>
              </a:rPr>
              <a:t>.</a:t>
            </a:r>
          </a:p>
          <a:p>
            <a:pPr algn="ctr">
              <a:lnSpc>
                <a:spcPct val="100000"/>
              </a:lnSpc>
              <a:spcBef>
                <a:spcPts val="600"/>
              </a:spcBef>
              <a:spcAft>
                <a:spcPts val="600"/>
              </a:spcAft>
            </a:pPr>
            <a:r>
              <a:rPr lang="es-ES" b="1" dirty="0">
                <a:solidFill>
                  <a:schemeClr val="bg1"/>
                </a:solidFill>
                <a:latin typeface="Arial" panose="020B0604020202020204" pitchFamily="34" charset="0"/>
                <a:cs typeface="Arial" panose="020B0604020202020204" pitchFamily="34" charset="0"/>
              </a:rPr>
              <a:t>John 6:51-58</a:t>
            </a:r>
          </a:p>
          <a:p>
            <a:pPr algn="ctr">
              <a:lnSpc>
                <a:spcPct val="100000"/>
              </a:lnSpc>
              <a:spcBef>
                <a:spcPts val="600"/>
              </a:spcBef>
              <a:spcAft>
                <a:spcPts val="600"/>
              </a:spcAft>
            </a:pPr>
            <a:endParaRPr lang="es-ES" b="1" dirty="0">
              <a:solidFill>
                <a:schemeClr val="bg1"/>
              </a:solidFill>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s-ES" sz="30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ea typeface="+mj-ea"/>
                <a:cs typeface="+mj-cs"/>
              </a:rPr>
              <a:t>www.fcpeace.org</a:t>
            </a:r>
            <a:endParaRPr lang="en-US" sz="30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ea typeface="+mj-ea"/>
              <a:cs typeface="+mj-cs"/>
            </a:endParaRP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1080004" y="2949043"/>
            <a:ext cx="3999623" cy="1785919"/>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Those that eat the living bread, that is the same as His body, will have eternal life</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6" name="Imagen 5">
            <a:extLst>
              <a:ext uri="{FF2B5EF4-FFF2-40B4-BE49-F238E27FC236}">
                <a16:creationId xmlns:a16="http://schemas.microsoft.com/office/drawing/2014/main" id="{A5598597-B23C-4066-9CC2-297836A80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50" y="2129557"/>
            <a:ext cx="5885083" cy="2848380"/>
          </a:xfrm>
          <a:prstGeom prst="rect">
            <a:avLst/>
          </a:prstGeom>
          <a:solidFill>
            <a:srgbClr val="FFFFFF">
              <a:shade val="85000"/>
            </a:srgbClr>
          </a:solidFill>
          <a:ln w="190500" cap="sq">
            <a:solidFill>
              <a:schemeClr val="accent3">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49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When did He give us this Living Bread? </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188858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203979" y="1846729"/>
            <a:ext cx="4538351" cy="4150659"/>
          </a:xfrm>
        </p:spPr>
        <p:txBody>
          <a:bodyPr>
            <a:noAutofit/>
          </a:bodyPr>
          <a:lstStyle/>
          <a:p>
            <a:pPr marL="45720" indent="0" algn="ctr">
              <a:lnSpc>
                <a:spcPct val="100000"/>
              </a:lnSpc>
              <a:buNone/>
            </a:pPr>
            <a:r>
              <a:rPr lang="en-US" sz="2400" b="1" i="1" dirty="0">
                <a:latin typeface="Arima Madurai" panose="00000500000000000000" pitchFamily="50" charset="0"/>
                <a:cs typeface="Arima Madurai" panose="00000500000000000000" pitchFamily="50" charset="0"/>
              </a:rPr>
              <a:t>“Take this bread and eat it. This is my body which will be given up for you.” </a:t>
            </a:r>
            <a:endParaRPr lang="es-ES" sz="2400" b="1" dirty="0">
              <a:latin typeface="Arima Madurai" panose="00000500000000000000" pitchFamily="50" charset="0"/>
              <a:cs typeface="Arima Madurai" panose="00000500000000000000" pitchFamily="50" charset="0"/>
            </a:endParaRPr>
          </a:p>
          <a:p>
            <a:pPr marL="45720" indent="0" algn="ctr">
              <a:lnSpc>
                <a:spcPct val="100000"/>
              </a:lnSpc>
              <a:buNone/>
            </a:pPr>
            <a:r>
              <a:rPr lang="en-US" sz="2400" b="1" dirty="0">
                <a:latin typeface="Arima Madurai" panose="00000500000000000000" pitchFamily="50" charset="0"/>
                <a:cs typeface="Arima Madurai" panose="00000500000000000000" pitchFamily="50" charset="0"/>
              </a:rPr>
              <a:t>After the meal, He did the same with the cup saying,</a:t>
            </a:r>
            <a:endParaRPr lang="es-ES" sz="2400" b="1" dirty="0">
              <a:latin typeface="Arima Madurai" panose="00000500000000000000" pitchFamily="50" charset="0"/>
              <a:cs typeface="Arima Madurai" panose="00000500000000000000" pitchFamily="50" charset="0"/>
            </a:endParaRPr>
          </a:p>
          <a:p>
            <a:pPr marL="45720" indent="0" algn="ctr">
              <a:lnSpc>
                <a:spcPct val="100000"/>
              </a:lnSpc>
              <a:buNone/>
            </a:pPr>
            <a:r>
              <a:rPr lang="en-US" sz="2400" b="1" i="1" dirty="0">
                <a:latin typeface="Arima Madurai" panose="00000500000000000000" pitchFamily="50" charset="0"/>
                <a:cs typeface="Arima Madurai" panose="00000500000000000000" pitchFamily="50" charset="0"/>
              </a:rPr>
              <a:t>“Take this wine and drink it. This is my blood, blood of the new covenant, which will be shed for you and for all so that sins may be forgiven</a:t>
            </a:r>
            <a:r>
              <a:rPr lang="es-ES" sz="2400" b="1" i="1" dirty="0">
                <a:latin typeface="Arima Madurai" panose="00000500000000000000" pitchFamily="50" charset="0"/>
                <a:cs typeface="Arima Madurai" panose="00000500000000000000" pitchFamily="50" charset="0"/>
              </a:rPr>
              <a:t>.“</a:t>
            </a:r>
            <a:endParaRPr lang="es-PE" sz="2400" b="1" i="1" dirty="0">
              <a:latin typeface="Arima Madurai" panose="00000500000000000000" pitchFamily="50" charset="0"/>
              <a:cs typeface="Arima Madurai" panose="00000500000000000000" pitchFamily="50" charset="0"/>
            </a:endParaRPr>
          </a:p>
        </p:txBody>
      </p:sp>
      <p:pic>
        <p:nvPicPr>
          <p:cNvPr id="1030" name="Picture 6" descr="VÍDEO ANIMADO DE LA ÚLTIMA CENA PARA NIÑOS.(JUEVES SANTO). ~ PARROQUIA DE  AGÜIMES-GRAN CANARIA">
            <a:extLst>
              <a:ext uri="{FF2B5EF4-FFF2-40B4-BE49-F238E27FC236}">
                <a16:creationId xmlns:a16="http://schemas.microsoft.com/office/drawing/2014/main" id="{C564BE80-979D-A2BF-7CD4-E0EAA657F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660" y="2017059"/>
            <a:ext cx="6785600" cy="3559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E50860-406E-7908-4A57-691B588CB7B6}"/>
              </a:ext>
            </a:extLst>
          </p:cNvPr>
          <p:cNvSpPr txBox="1"/>
          <p:nvPr/>
        </p:nvSpPr>
        <p:spPr>
          <a:xfrm>
            <a:off x="2796988" y="940894"/>
            <a:ext cx="8444753" cy="830997"/>
          </a:xfrm>
          <a:prstGeom prst="rect">
            <a:avLst/>
          </a:prstGeom>
          <a:noFill/>
        </p:spPr>
        <p:txBody>
          <a:bodyPr wrap="square" rtlCol="0">
            <a:spAutoFit/>
          </a:bodyPr>
          <a:lstStyle/>
          <a:p>
            <a:r>
              <a:rPr lang="en-US" sz="2400" b="1" dirty="0">
                <a:latin typeface="Arima Madurai" panose="00000500000000000000" pitchFamily="50" charset="0"/>
                <a:cs typeface="Arima Madurai" panose="00000500000000000000" pitchFamily="50" charset="0"/>
              </a:rPr>
              <a:t>At the Last Supper with His apostles, Jesus took the bread and giving thanks, broke it and gave it to them saying,</a:t>
            </a:r>
          </a:p>
        </p:txBody>
      </p:sp>
      <p:sp>
        <p:nvSpPr>
          <p:cNvPr id="3" name="TextBox 2">
            <a:extLst>
              <a:ext uri="{FF2B5EF4-FFF2-40B4-BE49-F238E27FC236}">
                <a16:creationId xmlns:a16="http://schemas.microsoft.com/office/drawing/2014/main" id="{1C0C5868-B133-C70F-E961-F9E9AE99B52D}"/>
              </a:ext>
            </a:extLst>
          </p:cNvPr>
          <p:cNvSpPr txBox="1"/>
          <p:nvPr/>
        </p:nvSpPr>
        <p:spPr>
          <a:xfrm>
            <a:off x="5844988" y="5836024"/>
            <a:ext cx="5396753" cy="461665"/>
          </a:xfrm>
          <a:prstGeom prst="rect">
            <a:avLst/>
          </a:prstGeom>
          <a:noFill/>
        </p:spPr>
        <p:txBody>
          <a:bodyPr wrap="square" rtlCol="0">
            <a:spAutoFit/>
          </a:bodyPr>
          <a:lstStyle/>
          <a:p>
            <a:r>
              <a:rPr lang="en-US" sz="2400" b="1" i="1" dirty="0">
                <a:latin typeface="Arima Madurai" panose="00000500000000000000" pitchFamily="50" charset="0"/>
                <a:cs typeface="Arima Madurai" panose="00000500000000000000" pitchFamily="50" charset="0"/>
              </a:rPr>
              <a:t>“Do this in memory of me.”</a:t>
            </a:r>
          </a:p>
        </p:txBody>
      </p:sp>
    </p:spTree>
    <p:extLst>
      <p:ext uri="{BB962C8B-B14F-4D97-AF65-F5344CB8AC3E}">
        <p14:creationId xmlns:p14="http://schemas.microsoft.com/office/powerpoint/2010/main" val="215746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s-ES" sz="3200" b="1" dirty="0" err="1">
                <a:solidFill>
                  <a:srgbClr val="C00000"/>
                </a:solidFill>
                <a:latin typeface="Arima Madurai Black" panose="00000A00000000000000" pitchFamily="50" charset="0"/>
                <a:cs typeface="Arima Madurai Black" panose="00000A00000000000000" pitchFamily="50" charset="0"/>
              </a:rPr>
              <a:t>Where</a:t>
            </a:r>
            <a:r>
              <a:rPr lang="es-ES" sz="3200" b="1" dirty="0">
                <a:solidFill>
                  <a:srgbClr val="C00000"/>
                </a:solidFill>
                <a:latin typeface="Arima Madurai Black" panose="00000A00000000000000" pitchFamily="50" charset="0"/>
                <a:cs typeface="Arima Madurai Black" panose="00000A00000000000000" pitchFamily="50" charset="0"/>
              </a:rPr>
              <a:t> do </a:t>
            </a:r>
            <a:r>
              <a:rPr lang="es-ES" sz="3200" b="1" dirty="0" err="1">
                <a:solidFill>
                  <a:srgbClr val="C00000"/>
                </a:solidFill>
                <a:latin typeface="Arima Madurai Black" panose="00000A00000000000000" pitchFamily="50" charset="0"/>
                <a:cs typeface="Arima Madurai Black" panose="00000A00000000000000" pitchFamily="50" charset="0"/>
              </a:rPr>
              <a:t>we</a:t>
            </a:r>
            <a:r>
              <a:rPr lang="es-ES" sz="3200" b="1" dirty="0">
                <a:solidFill>
                  <a:srgbClr val="C00000"/>
                </a:solidFill>
                <a:latin typeface="Arima Madurai Black" panose="00000A00000000000000" pitchFamily="50" charset="0"/>
                <a:cs typeface="Arima Madurai Black" panose="00000A00000000000000" pitchFamily="50" charset="0"/>
              </a:rPr>
              <a:t> </a:t>
            </a:r>
            <a:r>
              <a:rPr lang="es-ES" sz="3200" b="1" dirty="0" err="1">
                <a:solidFill>
                  <a:srgbClr val="C00000"/>
                </a:solidFill>
                <a:latin typeface="Arima Madurai Black" panose="00000A00000000000000" pitchFamily="50" charset="0"/>
                <a:cs typeface="Arima Madurai Black" panose="00000A00000000000000" pitchFamily="50" charset="0"/>
              </a:rPr>
              <a:t>hear</a:t>
            </a:r>
            <a:r>
              <a:rPr lang="es-ES" sz="3200" b="1" dirty="0">
                <a:solidFill>
                  <a:srgbClr val="C00000"/>
                </a:solidFill>
                <a:latin typeface="Arima Madurai Black" panose="00000A00000000000000" pitchFamily="50" charset="0"/>
                <a:cs typeface="Arima Madurai Black" panose="00000A00000000000000" pitchFamily="50" charset="0"/>
              </a:rPr>
              <a:t> </a:t>
            </a:r>
            <a:r>
              <a:rPr lang="es-ES" sz="3200" b="1" dirty="0" err="1">
                <a:solidFill>
                  <a:srgbClr val="C00000"/>
                </a:solidFill>
                <a:latin typeface="Arima Madurai Black" panose="00000A00000000000000" pitchFamily="50" charset="0"/>
                <a:cs typeface="Arima Madurai Black" panose="00000A00000000000000" pitchFamily="50" charset="0"/>
              </a:rPr>
              <a:t>these</a:t>
            </a:r>
            <a:r>
              <a:rPr lang="es-ES" sz="3200" b="1" dirty="0">
                <a:solidFill>
                  <a:srgbClr val="C00000"/>
                </a:solidFill>
                <a:latin typeface="Arima Madurai Black" panose="00000A00000000000000" pitchFamily="50" charset="0"/>
                <a:cs typeface="Arima Madurai Black" panose="00000A00000000000000" pitchFamily="50" charset="0"/>
              </a:rPr>
              <a:t> </a:t>
            </a:r>
            <a:r>
              <a:rPr lang="es-ES" sz="3200" b="1" dirty="0" err="1">
                <a:solidFill>
                  <a:srgbClr val="C00000"/>
                </a:solidFill>
                <a:latin typeface="Arima Madurai Black" panose="00000A00000000000000" pitchFamily="50" charset="0"/>
                <a:cs typeface="Arima Madurai Black" panose="00000A00000000000000" pitchFamily="50" charset="0"/>
              </a:rPr>
              <a:t>words</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807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1764457" y="96791"/>
            <a:ext cx="9502588" cy="2065195"/>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In Mass, </a:t>
            </a:r>
          </a:p>
          <a:p>
            <a:pPr marL="45720" indent="0" algn="ctr">
              <a:buNone/>
            </a:pPr>
            <a:r>
              <a:rPr lang="en-US" sz="2800" b="1" dirty="0">
                <a:latin typeface="Arima Madurai" panose="00000500000000000000" pitchFamily="50" charset="0"/>
                <a:cs typeface="Arima Madurai" panose="00000500000000000000" pitchFamily="50" charset="0"/>
              </a:rPr>
              <a:t>During the Consecration, when Jesus repeats the words of Jesus at the Last Supper,</a:t>
            </a:r>
          </a:p>
          <a:p>
            <a:pPr marL="45720" indent="0" algn="ctr">
              <a:buNone/>
            </a:pPr>
            <a:r>
              <a:rPr lang="en-US" sz="2800" b="1" dirty="0">
                <a:latin typeface="Arima Madurai" panose="00000500000000000000" pitchFamily="50" charset="0"/>
                <a:cs typeface="Arima Madurai" panose="00000500000000000000" pitchFamily="50" charset="0"/>
              </a:rPr>
              <a:t>the miracle of Transubstantiation takes place. </a:t>
            </a:r>
          </a:p>
        </p:txBody>
      </p:sp>
      <p:sp>
        <p:nvSpPr>
          <p:cNvPr id="2" name="Rectángulo: esquinas redondeadas 1">
            <a:extLst>
              <a:ext uri="{FF2B5EF4-FFF2-40B4-BE49-F238E27FC236}">
                <a16:creationId xmlns:a16="http://schemas.microsoft.com/office/drawing/2014/main" id="{2A5070F4-7A1C-4AC8-85F4-8AA429B161B3}"/>
              </a:ext>
            </a:extLst>
          </p:cNvPr>
          <p:cNvSpPr/>
          <p:nvPr/>
        </p:nvSpPr>
        <p:spPr>
          <a:xfrm>
            <a:off x="8464989" y="2553268"/>
            <a:ext cx="3548961" cy="261118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b="1" dirty="0" err="1">
                <a:solidFill>
                  <a:schemeClr val="bg1"/>
                </a:solidFill>
                <a:latin typeface="Arima Madurai" panose="00000500000000000000" pitchFamily="50" charset="0"/>
                <a:cs typeface="Arima Madurai" panose="00000500000000000000" pitchFamily="50" charset="0"/>
              </a:rPr>
              <a:t>What</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is</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Transubstantiation</a:t>
            </a:r>
            <a:r>
              <a:rPr lang="es-MX" b="1" dirty="0">
                <a:solidFill>
                  <a:schemeClr val="bg1"/>
                </a:solidFill>
                <a:latin typeface="Arima Madurai" panose="00000500000000000000" pitchFamily="50" charset="0"/>
                <a:cs typeface="Arima Madurai" panose="00000500000000000000" pitchFamily="50" charset="0"/>
              </a:rPr>
              <a:t>?</a:t>
            </a:r>
          </a:p>
          <a:p>
            <a:pPr algn="ctr"/>
            <a:endParaRPr lang="es-MX" dirty="0">
              <a:solidFill>
                <a:schemeClr val="bg1"/>
              </a:solidFill>
              <a:latin typeface="Arima Madurai" panose="00000500000000000000" pitchFamily="50" charset="0"/>
              <a:cs typeface="Arima Madurai" panose="00000500000000000000" pitchFamily="50" charset="0"/>
            </a:endParaRPr>
          </a:p>
          <a:p>
            <a:pPr algn="ctr"/>
            <a:r>
              <a:rPr lang="en-US" dirty="0">
                <a:solidFill>
                  <a:schemeClr val="bg1"/>
                </a:solidFill>
                <a:latin typeface="Arima Madurai" panose="00000500000000000000" pitchFamily="50" charset="0"/>
                <a:cs typeface="Arima Madurai" panose="00000500000000000000" pitchFamily="50" charset="0"/>
              </a:rPr>
              <a:t>God changes the bread and wine to the body and blood of Jesus leaving the appearance the same.</a:t>
            </a:r>
          </a:p>
        </p:txBody>
      </p:sp>
      <p:pic>
        <p:nvPicPr>
          <p:cNvPr id="6" name="Imagen 5">
            <a:extLst>
              <a:ext uri="{FF2B5EF4-FFF2-40B4-BE49-F238E27FC236}">
                <a16:creationId xmlns:a16="http://schemas.microsoft.com/office/drawing/2014/main" id="{A3967695-4F25-4855-A71F-0C734634B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090" y="4990302"/>
            <a:ext cx="1849910" cy="1867698"/>
          </a:xfrm>
          <a:prstGeom prst="rect">
            <a:avLst/>
          </a:prstGeom>
        </p:spPr>
      </p:pic>
      <p:pic>
        <p:nvPicPr>
          <p:cNvPr id="8" name="Imagen 7">
            <a:extLst>
              <a:ext uri="{FF2B5EF4-FFF2-40B4-BE49-F238E27FC236}">
                <a16:creationId xmlns:a16="http://schemas.microsoft.com/office/drawing/2014/main" id="{A5F6C65E-F3F0-4D3A-ABD5-9C008D8A7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18" y="2553268"/>
            <a:ext cx="7707371" cy="3761198"/>
          </a:xfrm>
          <a:prstGeom prst="rect">
            <a:avLst/>
          </a:prstGeom>
        </p:spPr>
      </p:pic>
    </p:spTree>
    <p:extLst>
      <p:ext uri="{BB962C8B-B14F-4D97-AF65-F5344CB8AC3E}">
        <p14:creationId xmlns:p14="http://schemas.microsoft.com/office/powerpoint/2010/main" val="334960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2267893" y="1038243"/>
            <a:ext cx="7782962" cy="2500039"/>
          </a:xfrm>
        </p:spPr>
        <p:txBody>
          <a:bodyPr>
            <a:normAutofit/>
          </a:bodyPr>
          <a:lstStyle/>
          <a:p>
            <a:pPr marL="45720" indent="0" algn="ctr">
              <a:lnSpc>
                <a:spcPct val="100000"/>
              </a:lnSpc>
              <a:spcBef>
                <a:spcPts val="600"/>
              </a:spcBef>
              <a:buNone/>
            </a:pPr>
            <a:r>
              <a:rPr lang="en-US" sz="3200" b="1" dirty="0">
                <a:solidFill>
                  <a:srgbClr val="AB3C19"/>
                </a:solidFill>
                <a:latin typeface="Arima Madurai Black" panose="00000A00000000000000" pitchFamily="50" charset="0"/>
                <a:cs typeface="Arima Madurai Black" panose="00000A00000000000000" pitchFamily="50" charset="0"/>
              </a:rPr>
              <a:t>We do not always understand Jesus’ words, but we know He loves us and always tells the truth. We pray for faith to accept His words always. </a:t>
            </a:r>
          </a:p>
        </p:txBody>
      </p:sp>
      <p:pic>
        <p:nvPicPr>
          <p:cNvPr id="6" name="Imagen 5">
            <a:extLst>
              <a:ext uri="{FF2B5EF4-FFF2-40B4-BE49-F238E27FC236}">
                <a16:creationId xmlns:a16="http://schemas.microsoft.com/office/drawing/2014/main" id="{599F3D4C-3FD9-4D9B-A3A6-FA69917DC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329" y="3234360"/>
            <a:ext cx="5805341" cy="3696067"/>
          </a:xfrm>
          <a:prstGeom prst="rect">
            <a:avLst/>
          </a:prstGeom>
        </p:spPr>
      </p:pic>
    </p:spTree>
    <p:extLst>
      <p:ext uri="{BB962C8B-B14F-4D97-AF65-F5344CB8AC3E}">
        <p14:creationId xmlns:p14="http://schemas.microsoft.com/office/powerpoint/2010/main" val="369956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742897"/>
            <a:ext cx="1219199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800" dirty="0">
                <a:ln w="0"/>
                <a:solidFill>
                  <a:srgbClr val="AB3C19"/>
                </a:solidFill>
                <a:effectLst>
                  <a:reflection blurRad="6350" stA="53000" endA="300" endPos="35500" dir="5400000" sy="-90000" algn="bl" rotWithShape="0"/>
                </a:effectLst>
                <a:latin typeface="Amaranth" panose="02000503050000020004" pitchFamily="50" charset="0"/>
              </a:rPr>
              <a:t>ACTIVITIES</a:t>
            </a:r>
          </a:p>
        </p:txBody>
      </p:sp>
    </p:spTree>
    <p:extLst>
      <p:ext uri="{BB962C8B-B14F-4D97-AF65-F5344CB8AC3E}">
        <p14:creationId xmlns:p14="http://schemas.microsoft.com/office/powerpoint/2010/main" val="4167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A2ADF34-4E5C-4DB8-92EC-81F7A2AB22D3}"/>
              </a:ext>
            </a:extLst>
          </p:cNvPr>
          <p:cNvSpPr txBox="1"/>
          <p:nvPr/>
        </p:nvSpPr>
        <p:spPr>
          <a:xfrm>
            <a:off x="1408885" y="2305615"/>
            <a:ext cx="9374229" cy="2554545"/>
          </a:xfrm>
          <a:prstGeom prst="rect">
            <a:avLst/>
          </a:prstGeom>
          <a:noFill/>
        </p:spPr>
        <p:txBody>
          <a:bodyPr wrap="square" rtlCol="0">
            <a:spAutoFit/>
          </a:bodyPr>
          <a:lstStyle/>
          <a:p>
            <a:pPr algn="ctr">
              <a:spcBef>
                <a:spcPts val="1200"/>
              </a:spcBef>
            </a:pPr>
            <a:r>
              <a:rPr lang="es-ES" sz="2800" b="1" dirty="0" err="1">
                <a:latin typeface="Arima Madurai" panose="00000500000000000000" pitchFamily="50" charset="0"/>
                <a:cs typeface="Arima Madurai" panose="00000500000000000000" pitchFamily="50" charset="0"/>
              </a:rPr>
              <a:t>On</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the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next</a:t>
            </a:r>
            <a:r>
              <a:rPr lang="es-ES" sz="2800" b="1" dirty="0">
                <a:latin typeface="Arima Madurai" panose="00000500000000000000" pitchFamily="50" charset="0"/>
                <a:cs typeface="Arima Madurai" panose="00000500000000000000" pitchFamily="50" charset="0"/>
              </a:rPr>
              <a:t> page, </a:t>
            </a:r>
            <a:r>
              <a:rPr lang="es-ES" sz="2800" b="1" dirty="0" err="1">
                <a:latin typeface="Arima Madurai" panose="00000500000000000000" pitchFamily="50" charset="0"/>
                <a:cs typeface="Arima Madurai" panose="00000500000000000000" pitchFamily="50" charset="0"/>
              </a:rPr>
              <a:t>unscramble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the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words</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on</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the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left</a:t>
            </a:r>
            <a:r>
              <a:rPr lang="es-ES" sz="2800" b="1" dirty="0">
                <a:latin typeface="Arima Madurai" panose="00000500000000000000" pitchFamily="50" charset="0"/>
                <a:cs typeface="Arima Madurai" panose="00000500000000000000" pitchFamily="50" charset="0"/>
              </a:rPr>
              <a:t> and place </a:t>
            </a:r>
            <a:r>
              <a:rPr lang="es-ES" sz="2800" b="1" dirty="0" err="1">
                <a:latin typeface="Arima Madurai" panose="00000500000000000000" pitchFamily="50" charset="0"/>
                <a:cs typeface="Arima Madurai" panose="00000500000000000000" pitchFamily="50" charset="0"/>
              </a:rPr>
              <a:t>them</a:t>
            </a:r>
            <a:r>
              <a:rPr lang="es-ES" sz="2800" b="1" dirty="0">
                <a:latin typeface="Arima Madurai" panose="00000500000000000000" pitchFamily="50" charset="0"/>
                <a:cs typeface="Arima Madurai" panose="00000500000000000000" pitchFamily="50" charset="0"/>
              </a:rPr>
              <a:t> in </a:t>
            </a:r>
            <a:r>
              <a:rPr lang="es-ES" sz="2800" b="1" dirty="0" err="1">
                <a:latin typeface="Arima Madurai" panose="00000500000000000000" pitchFamily="50" charset="0"/>
                <a:cs typeface="Arima Madurai" panose="00000500000000000000" pitchFamily="50" charset="0"/>
              </a:rPr>
              <a:t>the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correct</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order</a:t>
            </a:r>
            <a:r>
              <a:rPr lang="es-ES" sz="2800" b="1" dirty="0">
                <a:latin typeface="Arima Madurai" panose="00000500000000000000" pitchFamily="50" charset="0"/>
                <a:cs typeface="Arima Madurai" panose="00000500000000000000" pitchFamily="50" charset="0"/>
              </a:rPr>
              <a:t> in </a:t>
            </a:r>
            <a:r>
              <a:rPr lang="es-ES" sz="2800" b="1" dirty="0" err="1">
                <a:latin typeface="Arima Madurai" panose="00000500000000000000" pitchFamily="50" charset="0"/>
                <a:cs typeface="Arima Madurai" panose="00000500000000000000" pitchFamily="50" charset="0"/>
              </a:rPr>
              <a:t>the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picture</a:t>
            </a:r>
            <a:r>
              <a:rPr lang="es-ES" sz="2800" b="1" dirty="0">
                <a:latin typeface="Arima Madurai" panose="00000500000000000000" pitchFamily="50" charset="0"/>
                <a:cs typeface="Arima Madurai" panose="00000500000000000000" pitchFamily="50" charset="0"/>
              </a:rPr>
              <a:t>. </a:t>
            </a:r>
          </a:p>
          <a:p>
            <a:pPr algn="ctr">
              <a:spcBef>
                <a:spcPts val="1200"/>
              </a:spcBef>
            </a:pPr>
            <a:endParaRPr lang="es-ES" sz="2800" b="1" dirty="0">
              <a:latin typeface="Arima Madurai" panose="00000500000000000000" pitchFamily="50" charset="0"/>
              <a:cs typeface="Arima Madurai" panose="00000500000000000000" pitchFamily="50" charset="0"/>
            </a:endParaRPr>
          </a:p>
          <a:p>
            <a:pPr algn="ctr">
              <a:spcBef>
                <a:spcPts val="1200"/>
              </a:spcBef>
            </a:pPr>
            <a:r>
              <a:rPr lang="es-ES" sz="2800" b="1" dirty="0" err="1">
                <a:latin typeface="Arima Madurai" panose="00000500000000000000" pitchFamily="50" charset="0"/>
                <a:cs typeface="Arima Madurai" panose="00000500000000000000" pitchFamily="50" charset="0"/>
              </a:rPr>
              <a:t>On</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the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other</a:t>
            </a:r>
            <a:r>
              <a:rPr lang="es-ES" sz="2800" b="1" dirty="0">
                <a:latin typeface="Arima Madurai" panose="00000500000000000000" pitchFamily="50" charset="0"/>
                <a:cs typeface="Arima Madurai" panose="00000500000000000000" pitchFamily="50" charset="0"/>
              </a:rPr>
              <a:t> page, </a:t>
            </a:r>
            <a:r>
              <a:rPr lang="es-ES" sz="2800" b="1" dirty="0" err="1">
                <a:latin typeface="Arima Madurai" panose="00000500000000000000" pitchFamily="50" charset="0"/>
                <a:cs typeface="Arima Madurai" panose="00000500000000000000" pitchFamily="50" charset="0"/>
              </a:rPr>
              <a:t>draw</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an</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arrow</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from</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the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picture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to</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the</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correct</a:t>
            </a:r>
            <a:r>
              <a:rPr lang="es-ES" sz="2800" b="1" dirty="0">
                <a:latin typeface="Arima Madurai" panose="00000500000000000000" pitchFamily="50" charset="0"/>
                <a:cs typeface="Arima Madurai" panose="00000500000000000000" pitchFamily="50" charset="0"/>
              </a:rPr>
              <a:t> box: </a:t>
            </a:r>
            <a:r>
              <a:rPr lang="es-ES" sz="2800" b="1" dirty="0" err="1">
                <a:latin typeface="Arima Madurai" panose="00000500000000000000" pitchFamily="50" charset="0"/>
                <a:cs typeface="Arima Madurai" panose="00000500000000000000" pitchFamily="50" charset="0"/>
              </a:rPr>
              <a:t>loving</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God</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or</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loving</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our</a:t>
            </a:r>
            <a:r>
              <a:rPr lang="es-ES" sz="2800" b="1" dirty="0">
                <a:latin typeface="Arima Madurai" panose="00000500000000000000" pitchFamily="50" charset="0"/>
                <a:cs typeface="Arima Madurai" panose="00000500000000000000" pitchFamily="50" charset="0"/>
              </a:rPr>
              <a:t> </a:t>
            </a:r>
            <a:r>
              <a:rPr lang="es-ES" sz="2800" b="1" dirty="0" err="1">
                <a:latin typeface="Arima Madurai" panose="00000500000000000000" pitchFamily="50" charset="0"/>
                <a:cs typeface="Arima Madurai" panose="00000500000000000000" pitchFamily="50" charset="0"/>
              </a:rPr>
              <a:t>neighbor</a:t>
            </a:r>
            <a:r>
              <a:rPr lang="es-ES" sz="2800" b="1" dirty="0">
                <a:latin typeface="Arima Madurai" panose="00000500000000000000" pitchFamily="50" charset="0"/>
                <a:cs typeface="Arima Madurai" panose="00000500000000000000" pitchFamily="50" charset="0"/>
              </a:rPr>
              <a:t>. </a:t>
            </a:r>
            <a:endParaRPr lang="es-PE" sz="2800" b="1" dirty="0">
              <a:latin typeface="Arima Madurai" panose="00000500000000000000" pitchFamily="50" charset="0"/>
              <a:cs typeface="Arima Madurai" panose="00000500000000000000" pitchFamily="50" charset="0"/>
            </a:endParaRPr>
          </a:p>
        </p:txBody>
      </p:sp>
    </p:spTree>
    <p:extLst>
      <p:ext uri="{BB962C8B-B14F-4D97-AF65-F5344CB8AC3E}">
        <p14:creationId xmlns:p14="http://schemas.microsoft.com/office/powerpoint/2010/main" val="336125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A469DD-FDF7-4E4D-A9F6-778105A51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5242" y="306600"/>
            <a:ext cx="7018133" cy="6027517"/>
          </a:xfrm>
          <a:prstGeom prst="rect">
            <a:avLst/>
          </a:prstGeom>
        </p:spPr>
      </p:pic>
      <p:graphicFrame>
        <p:nvGraphicFramePr>
          <p:cNvPr id="6" name="Tabla 7">
            <a:extLst>
              <a:ext uri="{FF2B5EF4-FFF2-40B4-BE49-F238E27FC236}">
                <a16:creationId xmlns:a16="http://schemas.microsoft.com/office/drawing/2014/main" id="{00C34DA6-251B-4D36-8065-035BE51C7893}"/>
              </a:ext>
            </a:extLst>
          </p:cNvPr>
          <p:cNvGraphicFramePr>
            <a:graphicFrameLocks noGrp="1"/>
          </p:cNvGraphicFramePr>
          <p:nvPr>
            <p:extLst>
              <p:ext uri="{D42A27DB-BD31-4B8C-83A1-F6EECF244321}">
                <p14:modId xmlns:p14="http://schemas.microsoft.com/office/powerpoint/2010/main" val="3546329442"/>
              </p:ext>
            </p:extLst>
          </p:nvPr>
        </p:nvGraphicFramePr>
        <p:xfrm>
          <a:off x="5247469" y="1459156"/>
          <a:ext cx="1512000" cy="1097307"/>
        </p:xfrm>
        <a:graphic>
          <a:graphicData uri="http://schemas.openxmlformats.org/drawingml/2006/table">
            <a:tbl>
              <a:tblPr firstRow="1" bandRow="1">
                <a:tableStyleId>{8799B23B-EC83-4686-B30A-512413B5E67A}</a:tableStyleId>
              </a:tblPr>
              <a:tblGrid>
                <a:gridCol w="756000">
                  <a:extLst>
                    <a:ext uri="{9D8B030D-6E8A-4147-A177-3AD203B41FA5}">
                      <a16:colId xmlns:a16="http://schemas.microsoft.com/office/drawing/2014/main" val="1607941121"/>
                    </a:ext>
                  </a:extLst>
                </a:gridCol>
                <a:gridCol w="756000">
                  <a:extLst>
                    <a:ext uri="{9D8B030D-6E8A-4147-A177-3AD203B41FA5}">
                      <a16:colId xmlns:a16="http://schemas.microsoft.com/office/drawing/2014/main" val="2119272433"/>
                    </a:ext>
                  </a:extLst>
                </a:gridCol>
              </a:tblGrid>
              <a:tr h="365769">
                <a:tc>
                  <a:txBody>
                    <a:bodyPr/>
                    <a:lstStyle/>
                    <a:p>
                      <a:endParaRPr lang="es-PE" dirty="0"/>
                    </a:p>
                  </a:txBody>
                  <a:tcPr/>
                </a:tc>
                <a:tc>
                  <a:txBody>
                    <a:bodyPr/>
                    <a:lstStyle/>
                    <a:p>
                      <a:endParaRPr lang="es-PE" dirty="0"/>
                    </a:p>
                  </a:txBody>
                  <a:tcPr/>
                </a:tc>
                <a:extLst>
                  <a:ext uri="{0D108BD9-81ED-4DB2-BD59-A6C34878D82A}">
                    <a16:rowId xmlns:a16="http://schemas.microsoft.com/office/drawing/2014/main" val="1449236364"/>
                  </a:ext>
                </a:extLst>
              </a:tr>
              <a:tr h="365769">
                <a:tc>
                  <a:txBody>
                    <a:bodyPr/>
                    <a:lstStyle/>
                    <a:p>
                      <a:endParaRPr lang="es-PE" dirty="0"/>
                    </a:p>
                  </a:txBody>
                  <a:tcPr/>
                </a:tc>
                <a:tc>
                  <a:txBody>
                    <a:bodyPr/>
                    <a:lstStyle/>
                    <a:p>
                      <a:endParaRPr lang="es-PE" dirty="0"/>
                    </a:p>
                  </a:txBody>
                  <a:tcPr/>
                </a:tc>
                <a:extLst>
                  <a:ext uri="{0D108BD9-81ED-4DB2-BD59-A6C34878D82A}">
                    <a16:rowId xmlns:a16="http://schemas.microsoft.com/office/drawing/2014/main" val="180038229"/>
                  </a:ext>
                </a:extLst>
              </a:tr>
              <a:tr h="365769">
                <a:tc gridSpan="2">
                  <a:txBody>
                    <a:bodyPr/>
                    <a:lstStyle/>
                    <a:p>
                      <a:endParaRPr lang="es-PE" dirty="0"/>
                    </a:p>
                  </a:txBody>
                  <a:tcPr/>
                </a:tc>
                <a:tc hMerge="1">
                  <a:txBody>
                    <a:bodyPr/>
                    <a:lstStyle/>
                    <a:p>
                      <a:endParaRPr lang="es-PE" dirty="0"/>
                    </a:p>
                  </a:txBody>
                  <a:tcPr/>
                </a:tc>
                <a:extLst>
                  <a:ext uri="{0D108BD9-81ED-4DB2-BD59-A6C34878D82A}">
                    <a16:rowId xmlns:a16="http://schemas.microsoft.com/office/drawing/2014/main" val="1446097665"/>
                  </a:ext>
                </a:extLst>
              </a:tr>
            </a:tbl>
          </a:graphicData>
        </a:graphic>
      </p:graphicFrame>
      <p:graphicFrame>
        <p:nvGraphicFramePr>
          <p:cNvPr id="21" name="Tabla 7">
            <a:extLst>
              <a:ext uri="{FF2B5EF4-FFF2-40B4-BE49-F238E27FC236}">
                <a16:creationId xmlns:a16="http://schemas.microsoft.com/office/drawing/2014/main" id="{28DC5E3C-F041-4BD5-811F-12448547D879}"/>
              </a:ext>
            </a:extLst>
          </p:cNvPr>
          <p:cNvGraphicFramePr>
            <a:graphicFrameLocks noGrp="1"/>
          </p:cNvGraphicFramePr>
          <p:nvPr>
            <p:extLst>
              <p:ext uri="{D42A27DB-BD31-4B8C-83A1-F6EECF244321}">
                <p14:modId xmlns:p14="http://schemas.microsoft.com/office/powerpoint/2010/main" val="1859449220"/>
              </p:ext>
            </p:extLst>
          </p:nvPr>
        </p:nvGraphicFramePr>
        <p:xfrm>
          <a:off x="4767635" y="3429000"/>
          <a:ext cx="2664000" cy="741680"/>
        </p:xfrm>
        <a:graphic>
          <a:graphicData uri="http://schemas.openxmlformats.org/drawingml/2006/table">
            <a:tbl>
              <a:tblPr firstRow="1" bandRow="1">
                <a:tableStyleId>{8799B23B-EC83-4686-B30A-512413B5E67A}</a:tableStyleId>
              </a:tblPr>
              <a:tblGrid>
                <a:gridCol w="1332000">
                  <a:extLst>
                    <a:ext uri="{9D8B030D-6E8A-4147-A177-3AD203B41FA5}">
                      <a16:colId xmlns:a16="http://schemas.microsoft.com/office/drawing/2014/main" val="1607941121"/>
                    </a:ext>
                  </a:extLst>
                </a:gridCol>
                <a:gridCol w="1332000">
                  <a:extLst>
                    <a:ext uri="{9D8B030D-6E8A-4147-A177-3AD203B41FA5}">
                      <a16:colId xmlns:a16="http://schemas.microsoft.com/office/drawing/2014/main" val="2119272433"/>
                    </a:ext>
                  </a:extLst>
                </a:gridCol>
              </a:tblGrid>
              <a:tr h="370840">
                <a:tc>
                  <a:txBody>
                    <a:bodyPr/>
                    <a:lstStyle/>
                    <a:p>
                      <a:endParaRPr lang="es-PE" dirty="0"/>
                    </a:p>
                  </a:txBody>
                  <a:tcPr>
                    <a:solidFill>
                      <a:schemeClr val="bg1"/>
                    </a:solidFill>
                  </a:tcPr>
                </a:tc>
                <a:tc>
                  <a:txBody>
                    <a:bodyPr/>
                    <a:lstStyle/>
                    <a:p>
                      <a:endParaRPr lang="es-PE" dirty="0"/>
                    </a:p>
                  </a:txBody>
                  <a:tcPr>
                    <a:solidFill>
                      <a:schemeClr val="bg1"/>
                    </a:solidFill>
                  </a:tcPr>
                </a:tc>
                <a:extLst>
                  <a:ext uri="{0D108BD9-81ED-4DB2-BD59-A6C34878D82A}">
                    <a16:rowId xmlns:a16="http://schemas.microsoft.com/office/drawing/2014/main" val="1449236364"/>
                  </a:ext>
                </a:extLst>
              </a:tr>
              <a:tr h="370840">
                <a:tc>
                  <a:txBody>
                    <a:bodyPr/>
                    <a:lstStyle/>
                    <a:p>
                      <a:endParaRPr lang="es-PE" dirty="0"/>
                    </a:p>
                  </a:txBody>
                  <a:tcPr>
                    <a:solidFill>
                      <a:schemeClr val="accent3">
                        <a:lumMod val="20000"/>
                        <a:lumOff val="80000"/>
                      </a:schemeClr>
                    </a:solidFill>
                  </a:tcPr>
                </a:tc>
                <a:tc>
                  <a:txBody>
                    <a:bodyPr/>
                    <a:lstStyle/>
                    <a:p>
                      <a:endParaRPr lang="es-PE" dirty="0"/>
                    </a:p>
                  </a:txBody>
                  <a:tcPr>
                    <a:solidFill>
                      <a:schemeClr val="accent3">
                        <a:lumMod val="20000"/>
                        <a:lumOff val="80000"/>
                      </a:schemeClr>
                    </a:solidFill>
                  </a:tcPr>
                </a:tc>
                <a:extLst>
                  <a:ext uri="{0D108BD9-81ED-4DB2-BD59-A6C34878D82A}">
                    <a16:rowId xmlns:a16="http://schemas.microsoft.com/office/drawing/2014/main" val="180038229"/>
                  </a:ext>
                </a:extLst>
              </a:tr>
            </a:tbl>
          </a:graphicData>
        </a:graphic>
      </p:graphicFrame>
      <p:graphicFrame>
        <p:nvGraphicFramePr>
          <p:cNvPr id="8" name="Tabla 9">
            <a:extLst>
              <a:ext uri="{FF2B5EF4-FFF2-40B4-BE49-F238E27FC236}">
                <a16:creationId xmlns:a16="http://schemas.microsoft.com/office/drawing/2014/main" id="{FBC3E376-F2BB-4A0E-BCD2-2F0B63D0DFC5}"/>
              </a:ext>
            </a:extLst>
          </p:cNvPr>
          <p:cNvGraphicFramePr>
            <a:graphicFrameLocks noGrp="1"/>
          </p:cNvGraphicFramePr>
          <p:nvPr>
            <p:extLst>
              <p:ext uri="{D42A27DB-BD31-4B8C-83A1-F6EECF244321}">
                <p14:modId xmlns:p14="http://schemas.microsoft.com/office/powerpoint/2010/main" val="1896698323"/>
              </p:ext>
            </p:extLst>
          </p:nvPr>
        </p:nvGraphicFramePr>
        <p:xfrm>
          <a:off x="3977489" y="5423193"/>
          <a:ext cx="4032000" cy="741680"/>
        </p:xfrm>
        <a:graphic>
          <a:graphicData uri="http://schemas.openxmlformats.org/drawingml/2006/table">
            <a:tbl>
              <a:tblPr firstRow="1" bandRow="1">
                <a:tableStyleId>{8799B23B-EC83-4686-B30A-512413B5E67A}</a:tableStyleId>
              </a:tblPr>
              <a:tblGrid>
                <a:gridCol w="1008000">
                  <a:extLst>
                    <a:ext uri="{9D8B030D-6E8A-4147-A177-3AD203B41FA5}">
                      <a16:colId xmlns:a16="http://schemas.microsoft.com/office/drawing/2014/main" val="2014200324"/>
                    </a:ext>
                  </a:extLst>
                </a:gridCol>
                <a:gridCol w="1008000">
                  <a:extLst>
                    <a:ext uri="{9D8B030D-6E8A-4147-A177-3AD203B41FA5}">
                      <a16:colId xmlns:a16="http://schemas.microsoft.com/office/drawing/2014/main" val="3200001202"/>
                    </a:ext>
                  </a:extLst>
                </a:gridCol>
                <a:gridCol w="1008000">
                  <a:extLst>
                    <a:ext uri="{9D8B030D-6E8A-4147-A177-3AD203B41FA5}">
                      <a16:colId xmlns:a16="http://schemas.microsoft.com/office/drawing/2014/main" val="2811459728"/>
                    </a:ext>
                  </a:extLst>
                </a:gridCol>
                <a:gridCol w="1008000">
                  <a:extLst>
                    <a:ext uri="{9D8B030D-6E8A-4147-A177-3AD203B41FA5}">
                      <a16:colId xmlns:a16="http://schemas.microsoft.com/office/drawing/2014/main" val="2744571668"/>
                    </a:ext>
                  </a:extLst>
                </a:gridCol>
              </a:tblGrid>
              <a:tr h="370840">
                <a:tc gridSpan="2">
                  <a:txBody>
                    <a:bodyPr/>
                    <a:lstStyle/>
                    <a:p>
                      <a:endParaRPr lang="es-PE" dirty="0"/>
                    </a:p>
                  </a:txBody>
                  <a:tcPr>
                    <a:solidFill>
                      <a:schemeClr val="bg1"/>
                    </a:solidFill>
                  </a:tcPr>
                </a:tc>
                <a:tc hMerge="1">
                  <a:txBody>
                    <a:bodyPr/>
                    <a:lstStyle/>
                    <a:p>
                      <a:endParaRPr lang="es-PE" dirty="0"/>
                    </a:p>
                  </a:txBody>
                  <a:tcPr/>
                </a:tc>
                <a:tc>
                  <a:txBody>
                    <a:bodyPr/>
                    <a:lstStyle/>
                    <a:p>
                      <a:endParaRPr lang="es-PE" dirty="0"/>
                    </a:p>
                  </a:txBody>
                  <a:tcPr>
                    <a:solidFill>
                      <a:schemeClr val="bg1"/>
                    </a:solidFill>
                  </a:tcPr>
                </a:tc>
                <a:tc>
                  <a:txBody>
                    <a:bodyPr/>
                    <a:lstStyle/>
                    <a:p>
                      <a:endParaRPr lang="es-PE" dirty="0"/>
                    </a:p>
                  </a:txBody>
                  <a:tcPr>
                    <a:solidFill>
                      <a:schemeClr val="bg1"/>
                    </a:solidFill>
                  </a:tcPr>
                </a:tc>
                <a:extLst>
                  <a:ext uri="{0D108BD9-81ED-4DB2-BD59-A6C34878D82A}">
                    <a16:rowId xmlns:a16="http://schemas.microsoft.com/office/drawing/2014/main" val="4248073390"/>
                  </a:ext>
                </a:extLst>
              </a:tr>
              <a:tr h="370840">
                <a:tc>
                  <a:txBody>
                    <a:bodyPr/>
                    <a:lstStyle/>
                    <a:p>
                      <a:endParaRPr lang="es-PE" dirty="0"/>
                    </a:p>
                  </a:txBody>
                  <a:tcPr>
                    <a:solidFill>
                      <a:schemeClr val="accent3">
                        <a:lumMod val="20000"/>
                        <a:lumOff val="80000"/>
                        <a:alpha val="20000"/>
                      </a:schemeClr>
                    </a:solidFill>
                  </a:tcPr>
                </a:tc>
                <a:tc>
                  <a:txBody>
                    <a:bodyPr/>
                    <a:lstStyle/>
                    <a:p>
                      <a:endParaRPr lang="es-PE" dirty="0"/>
                    </a:p>
                  </a:txBody>
                  <a:tcPr>
                    <a:solidFill>
                      <a:schemeClr val="accent3">
                        <a:lumMod val="20000"/>
                        <a:lumOff val="80000"/>
                        <a:alpha val="20000"/>
                      </a:schemeClr>
                    </a:solidFill>
                  </a:tcPr>
                </a:tc>
                <a:tc>
                  <a:txBody>
                    <a:bodyPr/>
                    <a:lstStyle/>
                    <a:p>
                      <a:endParaRPr lang="es-PE" dirty="0"/>
                    </a:p>
                  </a:txBody>
                  <a:tcPr>
                    <a:solidFill>
                      <a:schemeClr val="accent3">
                        <a:lumMod val="20000"/>
                        <a:lumOff val="80000"/>
                        <a:alpha val="20000"/>
                      </a:schemeClr>
                    </a:solidFill>
                  </a:tcPr>
                </a:tc>
                <a:tc>
                  <a:txBody>
                    <a:bodyPr/>
                    <a:lstStyle/>
                    <a:p>
                      <a:endParaRPr lang="es-PE" dirty="0"/>
                    </a:p>
                  </a:txBody>
                  <a:tcPr>
                    <a:solidFill>
                      <a:schemeClr val="accent3">
                        <a:lumMod val="20000"/>
                        <a:lumOff val="80000"/>
                        <a:alpha val="20000"/>
                      </a:schemeClr>
                    </a:solidFill>
                  </a:tcPr>
                </a:tc>
                <a:extLst>
                  <a:ext uri="{0D108BD9-81ED-4DB2-BD59-A6C34878D82A}">
                    <a16:rowId xmlns:a16="http://schemas.microsoft.com/office/drawing/2014/main" val="2389470530"/>
                  </a:ext>
                </a:extLst>
              </a:tr>
            </a:tbl>
          </a:graphicData>
        </a:graphic>
      </p:graphicFrame>
      <p:sp>
        <p:nvSpPr>
          <p:cNvPr id="5" name="TextBox 4">
            <a:extLst>
              <a:ext uri="{FF2B5EF4-FFF2-40B4-BE49-F238E27FC236}">
                <a16:creationId xmlns:a16="http://schemas.microsoft.com/office/drawing/2014/main" id="{130F3B7D-C779-302A-F10E-87467BA200AC}"/>
              </a:ext>
            </a:extLst>
          </p:cNvPr>
          <p:cNvSpPr txBox="1"/>
          <p:nvPr/>
        </p:nvSpPr>
        <p:spPr>
          <a:xfrm>
            <a:off x="2247275" y="1142386"/>
            <a:ext cx="1308847" cy="1200329"/>
          </a:xfrm>
          <a:prstGeom prst="rect">
            <a:avLst/>
          </a:prstGeom>
          <a:noFill/>
        </p:spPr>
        <p:txBody>
          <a:bodyPr wrap="square" rtlCol="0">
            <a:spAutoFit/>
          </a:bodyPr>
          <a:lstStyle/>
          <a:p>
            <a:r>
              <a:rPr lang="en-US" b="1" dirty="0">
                <a:latin typeface="Arima Madurai" panose="00000500000000000000" pitchFamily="50" charset="0"/>
                <a:cs typeface="Arima Madurai" panose="00000500000000000000" pitchFamily="50" charset="0"/>
              </a:rPr>
              <a:t>MY</a:t>
            </a:r>
          </a:p>
          <a:p>
            <a:r>
              <a:rPr lang="en-US" b="1" dirty="0">
                <a:latin typeface="Arima Madurai" panose="00000500000000000000" pitchFamily="50" charset="0"/>
                <a:cs typeface="Arima Madurai" panose="00000500000000000000" pitchFamily="50" charset="0"/>
              </a:rPr>
              <a:t>WHOEVER</a:t>
            </a:r>
          </a:p>
          <a:p>
            <a:r>
              <a:rPr lang="en-US" b="1" dirty="0">
                <a:latin typeface="Arima Madurai" panose="00000500000000000000" pitchFamily="50" charset="0"/>
                <a:cs typeface="Arima Madurai" panose="00000500000000000000" pitchFamily="50" charset="0"/>
              </a:rPr>
              <a:t>FLESH</a:t>
            </a:r>
          </a:p>
          <a:p>
            <a:r>
              <a:rPr lang="en-US" b="1" dirty="0">
                <a:latin typeface="Arima Madurai" panose="00000500000000000000" pitchFamily="50" charset="0"/>
                <a:cs typeface="Arima Madurai" panose="00000500000000000000" pitchFamily="50" charset="0"/>
              </a:rPr>
              <a:t>EATS</a:t>
            </a:r>
          </a:p>
        </p:txBody>
      </p:sp>
      <p:sp>
        <p:nvSpPr>
          <p:cNvPr id="7" name="TextBox 6">
            <a:extLst>
              <a:ext uri="{FF2B5EF4-FFF2-40B4-BE49-F238E27FC236}">
                <a16:creationId xmlns:a16="http://schemas.microsoft.com/office/drawing/2014/main" id="{AC2555B5-48BC-314D-6CFF-B6CB8BC90604}"/>
              </a:ext>
            </a:extLst>
          </p:cNvPr>
          <p:cNvSpPr txBox="1"/>
          <p:nvPr/>
        </p:nvSpPr>
        <p:spPr>
          <a:xfrm>
            <a:off x="2339788" y="3167630"/>
            <a:ext cx="1216334" cy="1200329"/>
          </a:xfrm>
          <a:prstGeom prst="rect">
            <a:avLst/>
          </a:prstGeom>
          <a:noFill/>
        </p:spPr>
        <p:txBody>
          <a:bodyPr wrap="square" rtlCol="0">
            <a:spAutoFit/>
          </a:bodyPr>
          <a:lstStyle/>
          <a:p>
            <a:r>
              <a:rPr lang="en-US" dirty="0"/>
              <a:t>BLOOD</a:t>
            </a:r>
          </a:p>
          <a:p>
            <a:r>
              <a:rPr lang="en-US" dirty="0"/>
              <a:t>MY</a:t>
            </a:r>
          </a:p>
          <a:p>
            <a:r>
              <a:rPr lang="en-US" dirty="0"/>
              <a:t>DRINKS</a:t>
            </a:r>
          </a:p>
          <a:p>
            <a:r>
              <a:rPr lang="en-US" dirty="0"/>
              <a:t>AND</a:t>
            </a:r>
          </a:p>
        </p:txBody>
      </p:sp>
      <p:sp>
        <p:nvSpPr>
          <p:cNvPr id="9" name="TextBox 8">
            <a:extLst>
              <a:ext uri="{FF2B5EF4-FFF2-40B4-BE49-F238E27FC236}">
                <a16:creationId xmlns:a16="http://schemas.microsoft.com/office/drawing/2014/main" id="{CBF47E4E-34F3-0E7E-E4C0-6C2956D5A91D}"/>
              </a:ext>
            </a:extLst>
          </p:cNvPr>
          <p:cNvSpPr txBox="1"/>
          <p:nvPr/>
        </p:nvSpPr>
        <p:spPr>
          <a:xfrm>
            <a:off x="2247275" y="4592196"/>
            <a:ext cx="1476818" cy="2031325"/>
          </a:xfrm>
          <a:prstGeom prst="rect">
            <a:avLst/>
          </a:prstGeom>
          <a:noFill/>
        </p:spPr>
        <p:txBody>
          <a:bodyPr wrap="square" rtlCol="0">
            <a:spAutoFit/>
          </a:bodyPr>
          <a:lstStyle/>
          <a:p>
            <a:r>
              <a:rPr lang="en-US" dirty="0"/>
              <a:t>ME</a:t>
            </a:r>
          </a:p>
          <a:p>
            <a:r>
              <a:rPr lang="en-US" dirty="0"/>
              <a:t>HIM</a:t>
            </a:r>
          </a:p>
          <a:p>
            <a:r>
              <a:rPr lang="en-US" dirty="0"/>
              <a:t>AND</a:t>
            </a:r>
          </a:p>
          <a:p>
            <a:r>
              <a:rPr lang="en-US" dirty="0"/>
              <a:t>REMAINS</a:t>
            </a:r>
          </a:p>
          <a:p>
            <a:r>
              <a:rPr lang="en-US" dirty="0"/>
              <a:t>I</a:t>
            </a:r>
          </a:p>
          <a:p>
            <a:r>
              <a:rPr lang="en-US" dirty="0"/>
              <a:t>HIM</a:t>
            </a:r>
          </a:p>
          <a:p>
            <a:r>
              <a:rPr lang="en-US" dirty="0"/>
              <a:t>IN</a:t>
            </a:r>
          </a:p>
        </p:txBody>
      </p:sp>
      <p:sp>
        <p:nvSpPr>
          <p:cNvPr id="11" name="TextBox 10">
            <a:extLst>
              <a:ext uri="{FF2B5EF4-FFF2-40B4-BE49-F238E27FC236}">
                <a16:creationId xmlns:a16="http://schemas.microsoft.com/office/drawing/2014/main" id="{C12656C5-CFE1-8A7A-EFFC-752A2EE89A49}"/>
              </a:ext>
            </a:extLst>
          </p:cNvPr>
          <p:cNvSpPr txBox="1"/>
          <p:nvPr/>
        </p:nvSpPr>
        <p:spPr>
          <a:xfrm>
            <a:off x="5247469" y="1459156"/>
            <a:ext cx="1512000" cy="369332"/>
          </a:xfrm>
          <a:prstGeom prst="rect">
            <a:avLst/>
          </a:prstGeom>
          <a:solidFill>
            <a:schemeClr val="bg1"/>
          </a:solidFill>
          <a:ln>
            <a:solidFill>
              <a:schemeClr val="accent3">
                <a:lumMod val="60000"/>
                <a:lumOff val="40000"/>
              </a:schemeClr>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ED69981C-2189-CCE7-7FC4-2608D70B6A49}"/>
              </a:ext>
            </a:extLst>
          </p:cNvPr>
          <p:cNvSpPr txBox="1"/>
          <p:nvPr/>
        </p:nvSpPr>
        <p:spPr>
          <a:xfrm>
            <a:off x="5247469" y="1459156"/>
            <a:ext cx="1512000" cy="369332"/>
          </a:xfrm>
          <a:prstGeom prst="rect">
            <a:avLst/>
          </a:prstGeom>
          <a:noFill/>
        </p:spPr>
        <p:txBody>
          <a:bodyPr wrap="square" rtlCol="0">
            <a:spAutoFit/>
          </a:bodyPr>
          <a:lstStyle/>
          <a:p>
            <a:pPr algn="ctr"/>
            <a:r>
              <a:rPr lang="en-US" dirty="0"/>
              <a:t>WHOEVER</a:t>
            </a:r>
          </a:p>
        </p:txBody>
      </p:sp>
      <p:sp>
        <p:nvSpPr>
          <p:cNvPr id="13" name="TextBox 12">
            <a:extLst>
              <a:ext uri="{FF2B5EF4-FFF2-40B4-BE49-F238E27FC236}">
                <a16:creationId xmlns:a16="http://schemas.microsoft.com/office/drawing/2014/main" id="{343DC14E-AF15-404A-CAE0-3562189FCEB4}"/>
              </a:ext>
            </a:extLst>
          </p:cNvPr>
          <p:cNvSpPr txBox="1"/>
          <p:nvPr/>
        </p:nvSpPr>
        <p:spPr>
          <a:xfrm>
            <a:off x="5247469" y="1828488"/>
            <a:ext cx="758884" cy="369332"/>
          </a:xfrm>
          <a:prstGeom prst="rect">
            <a:avLst/>
          </a:prstGeom>
          <a:noFill/>
        </p:spPr>
        <p:txBody>
          <a:bodyPr wrap="square" rtlCol="0">
            <a:spAutoFit/>
          </a:bodyPr>
          <a:lstStyle/>
          <a:p>
            <a:r>
              <a:rPr lang="en-US" dirty="0"/>
              <a:t>EATS</a:t>
            </a:r>
          </a:p>
        </p:txBody>
      </p:sp>
      <p:sp>
        <p:nvSpPr>
          <p:cNvPr id="14" name="TextBox 13">
            <a:extLst>
              <a:ext uri="{FF2B5EF4-FFF2-40B4-BE49-F238E27FC236}">
                <a16:creationId xmlns:a16="http://schemas.microsoft.com/office/drawing/2014/main" id="{6058FBED-9050-76C2-6C9B-1889A79F9B96}"/>
              </a:ext>
            </a:extLst>
          </p:cNvPr>
          <p:cNvSpPr txBox="1"/>
          <p:nvPr/>
        </p:nvSpPr>
        <p:spPr>
          <a:xfrm>
            <a:off x="6096000" y="1828488"/>
            <a:ext cx="591671" cy="369332"/>
          </a:xfrm>
          <a:prstGeom prst="rect">
            <a:avLst/>
          </a:prstGeom>
          <a:noFill/>
        </p:spPr>
        <p:txBody>
          <a:bodyPr wrap="square" rtlCol="0">
            <a:spAutoFit/>
          </a:bodyPr>
          <a:lstStyle/>
          <a:p>
            <a:r>
              <a:rPr lang="en-US" dirty="0"/>
              <a:t>MY</a:t>
            </a:r>
          </a:p>
        </p:txBody>
      </p:sp>
      <p:sp>
        <p:nvSpPr>
          <p:cNvPr id="15" name="TextBox 14">
            <a:extLst>
              <a:ext uri="{FF2B5EF4-FFF2-40B4-BE49-F238E27FC236}">
                <a16:creationId xmlns:a16="http://schemas.microsoft.com/office/drawing/2014/main" id="{4CF84BB9-AEEC-BCB3-C86A-3D43702008BA}"/>
              </a:ext>
            </a:extLst>
          </p:cNvPr>
          <p:cNvSpPr txBox="1"/>
          <p:nvPr/>
        </p:nvSpPr>
        <p:spPr>
          <a:xfrm>
            <a:off x="5360894" y="2197820"/>
            <a:ext cx="1255059" cy="369332"/>
          </a:xfrm>
          <a:prstGeom prst="rect">
            <a:avLst/>
          </a:prstGeom>
          <a:noFill/>
        </p:spPr>
        <p:txBody>
          <a:bodyPr wrap="square" rtlCol="0">
            <a:spAutoFit/>
          </a:bodyPr>
          <a:lstStyle/>
          <a:p>
            <a:pPr algn="ctr"/>
            <a:r>
              <a:rPr lang="en-US" dirty="0"/>
              <a:t>FLESH</a:t>
            </a:r>
          </a:p>
        </p:txBody>
      </p:sp>
      <p:sp>
        <p:nvSpPr>
          <p:cNvPr id="16" name="TextBox 15">
            <a:extLst>
              <a:ext uri="{FF2B5EF4-FFF2-40B4-BE49-F238E27FC236}">
                <a16:creationId xmlns:a16="http://schemas.microsoft.com/office/drawing/2014/main" id="{1205B6F0-0369-1B41-2C2B-96FF288DC3FF}"/>
              </a:ext>
            </a:extLst>
          </p:cNvPr>
          <p:cNvSpPr txBox="1"/>
          <p:nvPr/>
        </p:nvSpPr>
        <p:spPr>
          <a:xfrm>
            <a:off x="5088235" y="3439644"/>
            <a:ext cx="758884" cy="369332"/>
          </a:xfrm>
          <a:prstGeom prst="rect">
            <a:avLst/>
          </a:prstGeom>
          <a:noFill/>
        </p:spPr>
        <p:txBody>
          <a:bodyPr wrap="square" rtlCol="0">
            <a:spAutoFit/>
          </a:bodyPr>
          <a:lstStyle/>
          <a:p>
            <a:r>
              <a:rPr lang="en-US" dirty="0"/>
              <a:t>AND</a:t>
            </a:r>
          </a:p>
        </p:txBody>
      </p:sp>
      <p:sp>
        <p:nvSpPr>
          <p:cNvPr id="17" name="TextBox 16">
            <a:extLst>
              <a:ext uri="{FF2B5EF4-FFF2-40B4-BE49-F238E27FC236}">
                <a16:creationId xmlns:a16="http://schemas.microsoft.com/office/drawing/2014/main" id="{0FDB21EA-3E13-CC96-2FE0-268883793B01}"/>
              </a:ext>
            </a:extLst>
          </p:cNvPr>
          <p:cNvSpPr txBox="1"/>
          <p:nvPr/>
        </p:nvSpPr>
        <p:spPr>
          <a:xfrm>
            <a:off x="6167718" y="3429000"/>
            <a:ext cx="1183341" cy="379976"/>
          </a:xfrm>
          <a:prstGeom prst="rect">
            <a:avLst/>
          </a:prstGeom>
          <a:noFill/>
        </p:spPr>
        <p:txBody>
          <a:bodyPr wrap="square" rtlCol="0">
            <a:spAutoFit/>
          </a:bodyPr>
          <a:lstStyle/>
          <a:p>
            <a:r>
              <a:rPr lang="en-US" dirty="0"/>
              <a:t>DRINKS</a:t>
            </a:r>
          </a:p>
        </p:txBody>
      </p:sp>
      <p:sp>
        <p:nvSpPr>
          <p:cNvPr id="18" name="TextBox 17">
            <a:extLst>
              <a:ext uri="{FF2B5EF4-FFF2-40B4-BE49-F238E27FC236}">
                <a16:creationId xmlns:a16="http://schemas.microsoft.com/office/drawing/2014/main" id="{478D717C-2E85-3C15-AC94-058D8C4EFE32}"/>
              </a:ext>
            </a:extLst>
          </p:cNvPr>
          <p:cNvSpPr txBox="1"/>
          <p:nvPr/>
        </p:nvSpPr>
        <p:spPr>
          <a:xfrm>
            <a:off x="4956205" y="3808976"/>
            <a:ext cx="942571" cy="369332"/>
          </a:xfrm>
          <a:prstGeom prst="rect">
            <a:avLst/>
          </a:prstGeom>
          <a:noFill/>
        </p:spPr>
        <p:txBody>
          <a:bodyPr wrap="square" rtlCol="0">
            <a:spAutoFit/>
          </a:bodyPr>
          <a:lstStyle/>
          <a:p>
            <a:pPr algn="ctr"/>
            <a:r>
              <a:rPr lang="en-US" dirty="0"/>
              <a:t>MY</a:t>
            </a:r>
          </a:p>
        </p:txBody>
      </p:sp>
      <p:sp>
        <p:nvSpPr>
          <p:cNvPr id="19" name="TextBox 18">
            <a:extLst>
              <a:ext uri="{FF2B5EF4-FFF2-40B4-BE49-F238E27FC236}">
                <a16:creationId xmlns:a16="http://schemas.microsoft.com/office/drawing/2014/main" id="{DBB91D21-4F87-C30E-98AA-0A4FD9D15283}"/>
              </a:ext>
            </a:extLst>
          </p:cNvPr>
          <p:cNvSpPr txBox="1"/>
          <p:nvPr/>
        </p:nvSpPr>
        <p:spPr>
          <a:xfrm>
            <a:off x="6239435" y="3808976"/>
            <a:ext cx="1007767" cy="369332"/>
          </a:xfrm>
          <a:prstGeom prst="rect">
            <a:avLst/>
          </a:prstGeom>
          <a:noFill/>
        </p:spPr>
        <p:txBody>
          <a:bodyPr wrap="square" rtlCol="0">
            <a:spAutoFit/>
          </a:bodyPr>
          <a:lstStyle/>
          <a:p>
            <a:r>
              <a:rPr lang="en-US" dirty="0"/>
              <a:t>BLOOD</a:t>
            </a:r>
          </a:p>
        </p:txBody>
      </p:sp>
      <p:sp>
        <p:nvSpPr>
          <p:cNvPr id="20" name="TextBox 19">
            <a:extLst>
              <a:ext uri="{FF2B5EF4-FFF2-40B4-BE49-F238E27FC236}">
                <a16:creationId xmlns:a16="http://schemas.microsoft.com/office/drawing/2014/main" id="{BDFB921E-BF02-0BDB-7120-BCF25FBF6C31}"/>
              </a:ext>
            </a:extLst>
          </p:cNvPr>
          <p:cNvSpPr txBox="1"/>
          <p:nvPr/>
        </p:nvSpPr>
        <p:spPr>
          <a:xfrm>
            <a:off x="4231341" y="5423193"/>
            <a:ext cx="1515035" cy="369332"/>
          </a:xfrm>
          <a:prstGeom prst="rect">
            <a:avLst/>
          </a:prstGeom>
          <a:noFill/>
        </p:spPr>
        <p:txBody>
          <a:bodyPr wrap="square" rtlCol="0">
            <a:spAutoFit/>
          </a:bodyPr>
          <a:lstStyle/>
          <a:p>
            <a:pPr algn="ctr"/>
            <a:r>
              <a:rPr lang="en-US" dirty="0"/>
              <a:t>REMAINS</a:t>
            </a:r>
          </a:p>
        </p:txBody>
      </p:sp>
      <p:sp>
        <p:nvSpPr>
          <p:cNvPr id="22" name="TextBox 21">
            <a:extLst>
              <a:ext uri="{FF2B5EF4-FFF2-40B4-BE49-F238E27FC236}">
                <a16:creationId xmlns:a16="http://schemas.microsoft.com/office/drawing/2014/main" id="{3F0B774F-1CFE-E46D-4D40-A177216E5273}"/>
              </a:ext>
            </a:extLst>
          </p:cNvPr>
          <p:cNvSpPr txBox="1"/>
          <p:nvPr/>
        </p:nvSpPr>
        <p:spPr>
          <a:xfrm>
            <a:off x="6239435" y="5423193"/>
            <a:ext cx="520034" cy="369332"/>
          </a:xfrm>
          <a:prstGeom prst="rect">
            <a:avLst/>
          </a:prstGeom>
          <a:noFill/>
        </p:spPr>
        <p:txBody>
          <a:bodyPr wrap="square" rtlCol="0">
            <a:spAutoFit/>
          </a:bodyPr>
          <a:lstStyle/>
          <a:p>
            <a:r>
              <a:rPr lang="en-US" dirty="0"/>
              <a:t>IN</a:t>
            </a:r>
          </a:p>
        </p:txBody>
      </p:sp>
      <p:sp>
        <p:nvSpPr>
          <p:cNvPr id="23" name="TextBox 22">
            <a:extLst>
              <a:ext uri="{FF2B5EF4-FFF2-40B4-BE49-F238E27FC236}">
                <a16:creationId xmlns:a16="http://schemas.microsoft.com/office/drawing/2014/main" id="{17EA14B9-A135-474F-0A27-2F8258C75072}"/>
              </a:ext>
            </a:extLst>
          </p:cNvPr>
          <p:cNvSpPr txBox="1"/>
          <p:nvPr/>
        </p:nvSpPr>
        <p:spPr>
          <a:xfrm>
            <a:off x="7247202" y="5423193"/>
            <a:ext cx="520034" cy="369332"/>
          </a:xfrm>
          <a:prstGeom prst="rect">
            <a:avLst/>
          </a:prstGeom>
          <a:noFill/>
        </p:spPr>
        <p:txBody>
          <a:bodyPr wrap="square" rtlCol="0">
            <a:spAutoFit/>
          </a:bodyPr>
          <a:lstStyle/>
          <a:p>
            <a:r>
              <a:rPr lang="en-US" dirty="0"/>
              <a:t>ME</a:t>
            </a:r>
          </a:p>
        </p:txBody>
      </p:sp>
      <p:sp>
        <p:nvSpPr>
          <p:cNvPr id="24" name="TextBox 23">
            <a:extLst>
              <a:ext uri="{FF2B5EF4-FFF2-40B4-BE49-F238E27FC236}">
                <a16:creationId xmlns:a16="http://schemas.microsoft.com/office/drawing/2014/main" id="{0F910342-4CDE-4D7D-7177-4C88CE23FD15}"/>
              </a:ext>
            </a:extLst>
          </p:cNvPr>
          <p:cNvSpPr txBox="1"/>
          <p:nvPr/>
        </p:nvSpPr>
        <p:spPr>
          <a:xfrm>
            <a:off x="4078941" y="5792525"/>
            <a:ext cx="788894" cy="369332"/>
          </a:xfrm>
          <a:prstGeom prst="rect">
            <a:avLst/>
          </a:prstGeom>
          <a:noFill/>
        </p:spPr>
        <p:txBody>
          <a:bodyPr wrap="square" rtlCol="0">
            <a:spAutoFit/>
          </a:bodyPr>
          <a:lstStyle/>
          <a:p>
            <a:pPr algn="ctr"/>
            <a:r>
              <a:rPr lang="en-US" dirty="0"/>
              <a:t>AND</a:t>
            </a:r>
          </a:p>
        </p:txBody>
      </p:sp>
      <p:sp>
        <p:nvSpPr>
          <p:cNvPr id="26" name="TextBox 25">
            <a:extLst>
              <a:ext uri="{FF2B5EF4-FFF2-40B4-BE49-F238E27FC236}">
                <a16:creationId xmlns:a16="http://schemas.microsoft.com/office/drawing/2014/main" id="{427E587F-25E0-16C7-E0D2-5604689D4EC3}"/>
              </a:ext>
            </a:extLst>
          </p:cNvPr>
          <p:cNvSpPr txBox="1"/>
          <p:nvPr/>
        </p:nvSpPr>
        <p:spPr>
          <a:xfrm>
            <a:off x="5360894" y="5792525"/>
            <a:ext cx="385482" cy="369332"/>
          </a:xfrm>
          <a:prstGeom prst="rect">
            <a:avLst/>
          </a:prstGeom>
          <a:noFill/>
        </p:spPr>
        <p:txBody>
          <a:bodyPr wrap="square" rtlCol="0">
            <a:spAutoFit/>
          </a:bodyPr>
          <a:lstStyle/>
          <a:p>
            <a:r>
              <a:rPr lang="en-US" dirty="0"/>
              <a:t>I</a:t>
            </a:r>
          </a:p>
        </p:txBody>
      </p:sp>
      <p:sp>
        <p:nvSpPr>
          <p:cNvPr id="28" name="TextBox 27">
            <a:extLst>
              <a:ext uri="{FF2B5EF4-FFF2-40B4-BE49-F238E27FC236}">
                <a16:creationId xmlns:a16="http://schemas.microsoft.com/office/drawing/2014/main" id="{10F4C9DD-0F74-1EBE-54F9-504E45BE1436}"/>
              </a:ext>
            </a:extLst>
          </p:cNvPr>
          <p:cNvSpPr txBox="1"/>
          <p:nvPr/>
        </p:nvSpPr>
        <p:spPr>
          <a:xfrm>
            <a:off x="6264927" y="5792525"/>
            <a:ext cx="494542" cy="369332"/>
          </a:xfrm>
          <a:prstGeom prst="rect">
            <a:avLst/>
          </a:prstGeom>
          <a:noFill/>
        </p:spPr>
        <p:txBody>
          <a:bodyPr wrap="square" rtlCol="0">
            <a:spAutoFit/>
          </a:bodyPr>
          <a:lstStyle/>
          <a:p>
            <a:r>
              <a:rPr lang="en-US" dirty="0"/>
              <a:t>IN</a:t>
            </a:r>
          </a:p>
        </p:txBody>
      </p:sp>
      <p:sp>
        <p:nvSpPr>
          <p:cNvPr id="30" name="TextBox 29">
            <a:extLst>
              <a:ext uri="{FF2B5EF4-FFF2-40B4-BE49-F238E27FC236}">
                <a16:creationId xmlns:a16="http://schemas.microsoft.com/office/drawing/2014/main" id="{411775B2-91AC-5EC1-2F6F-E01709DF2A0A}"/>
              </a:ext>
            </a:extLst>
          </p:cNvPr>
          <p:cNvSpPr txBox="1"/>
          <p:nvPr/>
        </p:nvSpPr>
        <p:spPr>
          <a:xfrm>
            <a:off x="7247202" y="5792525"/>
            <a:ext cx="619154" cy="369332"/>
          </a:xfrm>
          <a:prstGeom prst="rect">
            <a:avLst/>
          </a:prstGeom>
          <a:noFill/>
        </p:spPr>
        <p:txBody>
          <a:bodyPr wrap="square" rtlCol="0">
            <a:spAutoFit/>
          </a:bodyPr>
          <a:lstStyle/>
          <a:p>
            <a:r>
              <a:rPr lang="en-US" dirty="0"/>
              <a:t>HIM</a:t>
            </a:r>
          </a:p>
        </p:txBody>
      </p:sp>
    </p:spTree>
    <p:extLst>
      <p:ext uri="{BB962C8B-B14F-4D97-AF65-F5344CB8AC3E}">
        <p14:creationId xmlns:p14="http://schemas.microsoft.com/office/powerpoint/2010/main" val="30786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DC51E6-51BF-46AC-934F-79813E778B65}"/>
              </a:ext>
            </a:extLst>
          </p:cNvPr>
          <p:cNvSpPr txBox="1"/>
          <p:nvPr/>
        </p:nvSpPr>
        <p:spPr>
          <a:xfrm>
            <a:off x="2594739" y="562938"/>
            <a:ext cx="7444667" cy="584775"/>
          </a:xfrm>
          <a:prstGeom prst="rect">
            <a:avLst/>
          </a:prstGeom>
          <a:noFill/>
        </p:spPr>
        <p:txBody>
          <a:bodyPr wrap="none" rtlCol="0">
            <a:spAutoFit/>
          </a:bodyPr>
          <a:lstStyle/>
          <a:p>
            <a:r>
              <a:rPr lang="es-MX" sz="3200" b="1" dirty="0" err="1">
                <a:solidFill>
                  <a:srgbClr val="C00000"/>
                </a:solidFill>
                <a:latin typeface="Arima Madurai Black" panose="00000A00000000000000" pitchFamily="50" charset="0"/>
                <a:cs typeface="Arima Madurai Black" panose="00000A00000000000000" pitchFamily="50" charset="0"/>
              </a:rPr>
              <a:t>What</a:t>
            </a:r>
            <a:r>
              <a:rPr lang="es-MX" sz="3200" b="1" dirty="0">
                <a:solidFill>
                  <a:srgbClr val="C00000"/>
                </a:solidFill>
                <a:latin typeface="Arima Madurai Black" panose="00000A00000000000000" pitchFamily="50" charset="0"/>
                <a:cs typeface="Arima Madurai Black" panose="00000A00000000000000" pitchFamily="50" charset="0"/>
              </a:rPr>
              <a:t> do </a:t>
            </a:r>
            <a:r>
              <a:rPr lang="es-MX" sz="3200" b="1" dirty="0" err="1">
                <a:solidFill>
                  <a:srgbClr val="C00000"/>
                </a:solidFill>
                <a:latin typeface="Arima Madurai Black" panose="00000A00000000000000" pitchFamily="50" charset="0"/>
                <a:cs typeface="Arima Madurai Black" panose="00000A00000000000000" pitchFamily="50" charset="0"/>
              </a:rPr>
              <a:t>we</a:t>
            </a:r>
            <a:r>
              <a:rPr lang="es-MX" sz="3200" b="1" dirty="0">
                <a:solidFill>
                  <a:srgbClr val="C00000"/>
                </a:solidFill>
                <a:latin typeface="Arima Madurai Black" panose="00000A00000000000000" pitchFamily="50" charset="0"/>
                <a:cs typeface="Arima Madurai Black" panose="00000A00000000000000" pitchFamily="50" charset="0"/>
              </a:rPr>
              <a:t> </a:t>
            </a:r>
            <a:r>
              <a:rPr lang="es-MX" sz="3200" b="1" dirty="0" err="1">
                <a:solidFill>
                  <a:srgbClr val="C00000"/>
                </a:solidFill>
                <a:latin typeface="Arima Madurai Black" panose="00000A00000000000000" pitchFamily="50" charset="0"/>
                <a:cs typeface="Arima Madurai Black" panose="00000A00000000000000" pitchFamily="50" charset="0"/>
              </a:rPr>
              <a:t>need</a:t>
            </a:r>
            <a:r>
              <a:rPr lang="es-MX" sz="3200" b="1" dirty="0">
                <a:solidFill>
                  <a:srgbClr val="C00000"/>
                </a:solidFill>
                <a:latin typeface="Arima Madurai Black" panose="00000A00000000000000" pitchFamily="50" charset="0"/>
                <a:cs typeface="Arima Madurai Black" panose="00000A00000000000000" pitchFamily="50" charset="0"/>
              </a:rPr>
              <a:t> </a:t>
            </a:r>
            <a:r>
              <a:rPr lang="es-MX" sz="3200" b="1" dirty="0" err="1">
                <a:solidFill>
                  <a:srgbClr val="C00000"/>
                </a:solidFill>
                <a:latin typeface="Arima Madurai Black" panose="00000A00000000000000" pitchFamily="50" charset="0"/>
                <a:cs typeface="Arima Madurai Black" panose="00000A00000000000000" pitchFamily="50" charset="0"/>
              </a:rPr>
              <a:t>to</a:t>
            </a:r>
            <a:r>
              <a:rPr lang="es-MX" sz="3200" b="1" dirty="0">
                <a:solidFill>
                  <a:srgbClr val="C00000"/>
                </a:solidFill>
                <a:latin typeface="Arima Madurai Black" panose="00000A00000000000000" pitchFamily="50" charset="0"/>
                <a:cs typeface="Arima Madurai Black" panose="00000A00000000000000" pitchFamily="50" charset="0"/>
              </a:rPr>
              <a:t> </a:t>
            </a:r>
            <a:r>
              <a:rPr lang="es-MX" sz="3200" b="1" dirty="0" err="1">
                <a:solidFill>
                  <a:srgbClr val="C00000"/>
                </a:solidFill>
                <a:latin typeface="Arima Madurai Black" panose="00000A00000000000000" pitchFamily="50" charset="0"/>
                <a:cs typeface="Arima Madurai Black" panose="00000A00000000000000" pitchFamily="50" charset="0"/>
              </a:rPr>
              <a:t>get</a:t>
            </a:r>
            <a:r>
              <a:rPr lang="es-MX" sz="3200" b="1" dirty="0">
                <a:solidFill>
                  <a:srgbClr val="C00000"/>
                </a:solidFill>
                <a:latin typeface="Arima Madurai Black" panose="00000A00000000000000" pitchFamily="50" charset="0"/>
                <a:cs typeface="Arima Madurai Black" panose="00000A00000000000000" pitchFamily="50" charset="0"/>
              </a:rPr>
              <a:t> </a:t>
            </a:r>
            <a:r>
              <a:rPr lang="es-MX" sz="3200" b="1" dirty="0" err="1">
                <a:solidFill>
                  <a:srgbClr val="C00000"/>
                </a:solidFill>
                <a:latin typeface="Arima Madurai Black" panose="00000A00000000000000" pitchFamily="50" charset="0"/>
                <a:cs typeface="Arima Madurai Black" panose="00000A00000000000000" pitchFamily="50" charset="0"/>
              </a:rPr>
              <a:t>to</a:t>
            </a:r>
            <a:r>
              <a:rPr lang="es-MX" sz="3200" b="1" dirty="0">
                <a:solidFill>
                  <a:srgbClr val="C00000"/>
                </a:solidFill>
                <a:latin typeface="Arima Madurai Black" panose="00000A00000000000000" pitchFamily="50" charset="0"/>
                <a:cs typeface="Arima Madurai Black" panose="00000A00000000000000" pitchFamily="50" charset="0"/>
              </a:rPr>
              <a:t> Eternal </a:t>
            </a:r>
            <a:r>
              <a:rPr lang="es-MX" sz="3200" b="1" dirty="0" err="1">
                <a:solidFill>
                  <a:srgbClr val="C00000"/>
                </a:solidFill>
                <a:latin typeface="Arima Madurai Black" panose="00000A00000000000000" pitchFamily="50" charset="0"/>
                <a:cs typeface="Arima Madurai Black" panose="00000A00000000000000" pitchFamily="50" charset="0"/>
              </a:rPr>
              <a:t>Life</a:t>
            </a:r>
            <a:r>
              <a:rPr lang="es-MX"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graphicFrame>
        <p:nvGraphicFramePr>
          <p:cNvPr id="5" name="Tabla 5">
            <a:extLst>
              <a:ext uri="{FF2B5EF4-FFF2-40B4-BE49-F238E27FC236}">
                <a16:creationId xmlns:a16="http://schemas.microsoft.com/office/drawing/2014/main" id="{12C925E2-2080-44B6-ACF2-34CAA715860F}"/>
              </a:ext>
            </a:extLst>
          </p:cNvPr>
          <p:cNvGraphicFramePr>
            <a:graphicFrameLocks noGrp="1"/>
          </p:cNvGraphicFramePr>
          <p:nvPr>
            <p:extLst>
              <p:ext uri="{D42A27DB-BD31-4B8C-83A1-F6EECF244321}">
                <p14:modId xmlns:p14="http://schemas.microsoft.com/office/powerpoint/2010/main" val="268491933"/>
              </p:ext>
            </p:extLst>
          </p:nvPr>
        </p:nvGraphicFramePr>
        <p:xfrm>
          <a:off x="2379335" y="1754813"/>
          <a:ext cx="8122970" cy="3474488"/>
        </p:xfrm>
        <a:graphic>
          <a:graphicData uri="http://schemas.openxmlformats.org/drawingml/2006/table">
            <a:tbl>
              <a:tblPr firstRow="1" bandRow="1">
                <a:tableStyleId>{8799B23B-EC83-4686-B30A-512413B5E67A}</a:tableStyleId>
              </a:tblPr>
              <a:tblGrid>
                <a:gridCol w="4058970">
                  <a:extLst>
                    <a:ext uri="{9D8B030D-6E8A-4147-A177-3AD203B41FA5}">
                      <a16:colId xmlns:a16="http://schemas.microsoft.com/office/drawing/2014/main" val="298493143"/>
                    </a:ext>
                  </a:extLst>
                </a:gridCol>
                <a:gridCol w="4064000">
                  <a:extLst>
                    <a:ext uri="{9D8B030D-6E8A-4147-A177-3AD203B41FA5}">
                      <a16:colId xmlns:a16="http://schemas.microsoft.com/office/drawing/2014/main" val="2829178252"/>
                    </a:ext>
                  </a:extLst>
                </a:gridCol>
              </a:tblGrid>
              <a:tr h="413120">
                <a:tc>
                  <a:txBody>
                    <a:bodyPr/>
                    <a:lstStyle/>
                    <a:p>
                      <a:pPr algn="ctr"/>
                      <a:r>
                        <a:rPr lang="es-PE" sz="2800" b="1" kern="1200" dirty="0">
                          <a:solidFill>
                            <a:schemeClr val="tx1"/>
                          </a:solidFill>
                          <a:latin typeface="Arima Madurai" panose="00000500000000000000" pitchFamily="50" charset="0"/>
                          <a:ea typeface="+mn-ea"/>
                          <a:cs typeface="Arima Madurai" panose="00000500000000000000" pitchFamily="50" charset="0"/>
                        </a:rPr>
                        <a:t>Love </a:t>
                      </a:r>
                      <a:r>
                        <a:rPr lang="es-PE" sz="2800" b="1" kern="1200" dirty="0" err="1">
                          <a:solidFill>
                            <a:schemeClr val="tx1"/>
                          </a:solidFill>
                          <a:latin typeface="Arima Madurai" panose="00000500000000000000" pitchFamily="50" charset="0"/>
                          <a:ea typeface="+mn-ea"/>
                          <a:cs typeface="Arima Madurai" panose="00000500000000000000" pitchFamily="50" charset="0"/>
                        </a:rPr>
                        <a:t>God</a:t>
                      </a:r>
                      <a:endParaRPr lang="es-PE" sz="2800" b="1" kern="1200" dirty="0">
                        <a:solidFill>
                          <a:schemeClr val="tx1"/>
                        </a:solidFill>
                        <a:latin typeface="Arima Madurai" panose="00000500000000000000" pitchFamily="50" charset="0"/>
                        <a:ea typeface="+mn-ea"/>
                        <a:cs typeface="Arima Madurai" panose="00000500000000000000" pitchFamily="50"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800" b="1" kern="1200" dirty="0">
                          <a:solidFill>
                            <a:schemeClr val="tx1"/>
                          </a:solidFill>
                          <a:latin typeface="Arima Madurai" panose="00000500000000000000" pitchFamily="50" charset="0"/>
                          <a:ea typeface="+mn-ea"/>
                          <a:cs typeface="Arima Madurai" panose="00000500000000000000" pitchFamily="50" charset="0"/>
                        </a:rPr>
                        <a:t>Love </a:t>
                      </a:r>
                      <a:r>
                        <a:rPr lang="es-MX" sz="2800" b="1" kern="1200" dirty="0" err="1">
                          <a:solidFill>
                            <a:schemeClr val="tx1"/>
                          </a:solidFill>
                          <a:latin typeface="Arima Madurai" panose="00000500000000000000" pitchFamily="50" charset="0"/>
                          <a:ea typeface="+mn-ea"/>
                          <a:cs typeface="Arima Madurai" panose="00000500000000000000" pitchFamily="50" charset="0"/>
                        </a:rPr>
                        <a:t>our</a:t>
                      </a:r>
                      <a:r>
                        <a:rPr lang="es-MX" sz="2800" b="1" kern="1200" dirty="0">
                          <a:solidFill>
                            <a:schemeClr val="tx1"/>
                          </a:solidFill>
                          <a:latin typeface="Arima Madurai" panose="00000500000000000000" pitchFamily="50" charset="0"/>
                          <a:ea typeface="+mn-ea"/>
                          <a:cs typeface="Arima Madurai" panose="00000500000000000000" pitchFamily="50" charset="0"/>
                        </a:rPr>
                        <a:t> </a:t>
                      </a:r>
                      <a:r>
                        <a:rPr lang="es-MX" sz="2800" b="1" kern="1200" dirty="0" err="1">
                          <a:solidFill>
                            <a:schemeClr val="tx1"/>
                          </a:solidFill>
                          <a:latin typeface="Arima Madurai" panose="00000500000000000000" pitchFamily="50" charset="0"/>
                          <a:ea typeface="+mn-ea"/>
                          <a:cs typeface="Arima Madurai" panose="00000500000000000000" pitchFamily="50" charset="0"/>
                        </a:rPr>
                        <a:t>neighbor</a:t>
                      </a:r>
                      <a:endParaRPr lang="es-PE" sz="2800" b="1" kern="1200" dirty="0">
                        <a:solidFill>
                          <a:schemeClr val="tx1"/>
                        </a:solidFill>
                        <a:latin typeface="Arima Madurai" panose="00000500000000000000" pitchFamily="50" charset="0"/>
                        <a:ea typeface="+mn-ea"/>
                        <a:cs typeface="Arima Madurai" panose="00000500000000000000" pitchFamily="50" charset="0"/>
                      </a:endParaRPr>
                    </a:p>
                  </a:txBody>
                  <a:tcPr/>
                </a:tc>
                <a:extLst>
                  <a:ext uri="{0D108BD9-81ED-4DB2-BD59-A6C34878D82A}">
                    <a16:rowId xmlns:a16="http://schemas.microsoft.com/office/drawing/2014/main" val="1914289699"/>
                  </a:ext>
                </a:extLst>
              </a:tr>
              <a:tr h="2956328">
                <a:tc>
                  <a:txBody>
                    <a:bodyPr/>
                    <a:lstStyle/>
                    <a:p>
                      <a:endParaRPr lang="es-PE" dirty="0"/>
                    </a:p>
                  </a:txBody>
                  <a:tcPr/>
                </a:tc>
                <a:tc>
                  <a:txBody>
                    <a:bodyPr/>
                    <a:lstStyle/>
                    <a:p>
                      <a:endParaRPr lang="es-PE" dirty="0"/>
                    </a:p>
                  </a:txBody>
                  <a:tcPr/>
                </a:tc>
                <a:extLst>
                  <a:ext uri="{0D108BD9-81ED-4DB2-BD59-A6C34878D82A}">
                    <a16:rowId xmlns:a16="http://schemas.microsoft.com/office/drawing/2014/main" val="1088491682"/>
                  </a:ext>
                </a:extLst>
              </a:tr>
            </a:tbl>
          </a:graphicData>
        </a:graphic>
      </p:graphicFrame>
      <p:sp>
        <p:nvSpPr>
          <p:cNvPr id="3" name="TextBox 2">
            <a:extLst>
              <a:ext uri="{FF2B5EF4-FFF2-40B4-BE49-F238E27FC236}">
                <a16:creationId xmlns:a16="http://schemas.microsoft.com/office/drawing/2014/main" id="{D97E2B36-AF48-945D-DAB7-1EA004DB64D7}"/>
              </a:ext>
            </a:extLst>
          </p:cNvPr>
          <p:cNvSpPr txBox="1"/>
          <p:nvPr/>
        </p:nvSpPr>
        <p:spPr>
          <a:xfrm>
            <a:off x="2494672" y="1175518"/>
            <a:ext cx="8007633" cy="400110"/>
          </a:xfrm>
          <a:prstGeom prst="rect">
            <a:avLst/>
          </a:prstGeom>
          <a:noFill/>
        </p:spPr>
        <p:txBody>
          <a:bodyPr wrap="square" rtlCol="0">
            <a:spAutoFit/>
          </a:bodyPr>
          <a:lstStyle/>
          <a:p>
            <a:r>
              <a:rPr lang="es-ES" sz="2000" b="1" dirty="0" err="1">
                <a:latin typeface="Arima Madurai" panose="00000500000000000000" pitchFamily="50" charset="0"/>
                <a:cs typeface="Arima Madurai" panose="00000500000000000000" pitchFamily="50" charset="0"/>
              </a:rPr>
              <a:t>We</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need</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Jesus</a:t>
            </a:r>
            <a:r>
              <a:rPr lang="es-ES" sz="2000" b="1" dirty="0">
                <a:latin typeface="Arima Madurai" panose="00000500000000000000" pitchFamily="50" charset="0"/>
                <a:cs typeface="Arima Madurai" panose="00000500000000000000" pitchFamily="50" charset="0"/>
              </a:rPr>
              <a:t> in </a:t>
            </a:r>
            <a:r>
              <a:rPr lang="es-ES" sz="2000" b="1" dirty="0" err="1">
                <a:latin typeface="Arima Madurai" panose="00000500000000000000" pitchFamily="50" charset="0"/>
                <a:cs typeface="Arima Madurai" panose="00000500000000000000" pitchFamily="50" charset="0"/>
              </a:rPr>
              <a:t>our</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heart</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to</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help</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us</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love</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God</a:t>
            </a:r>
            <a:r>
              <a:rPr lang="es-ES" sz="2000" b="1" dirty="0">
                <a:latin typeface="Arima Madurai" panose="00000500000000000000" pitchFamily="50" charset="0"/>
                <a:cs typeface="Arima Madurai" panose="00000500000000000000" pitchFamily="50" charset="0"/>
              </a:rPr>
              <a:t> and </a:t>
            </a:r>
            <a:r>
              <a:rPr lang="es-ES" sz="2000" b="1" dirty="0" err="1">
                <a:latin typeface="Arima Madurai" panose="00000500000000000000" pitchFamily="50" charset="0"/>
                <a:cs typeface="Arima Madurai" panose="00000500000000000000" pitchFamily="50" charset="0"/>
              </a:rPr>
              <a:t>our</a:t>
            </a:r>
            <a:r>
              <a:rPr lang="es-ES" sz="2000" b="1" dirty="0">
                <a:latin typeface="Arima Madurai" panose="00000500000000000000" pitchFamily="50" charset="0"/>
                <a:cs typeface="Arima Madurai" panose="00000500000000000000" pitchFamily="50" charset="0"/>
              </a:rPr>
              <a:t> </a:t>
            </a:r>
            <a:r>
              <a:rPr lang="es-ES" sz="2000" b="1" dirty="0" err="1">
                <a:latin typeface="Arima Madurai" panose="00000500000000000000" pitchFamily="50" charset="0"/>
                <a:cs typeface="Arima Madurai" panose="00000500000000000000" pitchFamily="50" charset="0"/>
              </a:rPr>
              <a:t>neighbor</a:t>
            </a:r>
            <a:r>
              <a:rPr lang="es-ES" sz="2000" b="1" dirty="0">
                <a:latin typeface="Arima Madurai" panose="00000500000000000000" pitchFamily="50" charset="0"/>
                <a:cs typeface="Arima Madurai" panose="00000500000000000000" pitchFamily="50" charset="0"/>
              </a:rPr>
              <a:t>.</a:t>
            </a:r>
          </a:p>
        </p:txBody>
      </p:sp>
      <p:pic>
        <p:nvPicPr>
          <p:cNvPr id="6" name="Picture 5">
            <a:extLst>
              <a:ext uri="{FF2B5EF4-FFF2-40B4-BE49-F238E27FC236}">
                <a16:creationId xmlns:a16="http://schemas.microsoft.com/office/drawing/2014/main" id="{AEC640F6-E1EB-04C0-FADA-5A5465A83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545" y="5401343"/>
            <a:ext cx="2143424" cy="1314633"/>
          </a:xfrm>
          <a:prstGeom prst="rect">
            <a:avLst/>
          </a:prstGeom>
          <a:ln>
            <a:noFill/>
          </a:ln>
          <a:effectLst>
            <a:softEdge rad="112500"/>
          </a:effectLst>
        </p:spPr>
      </p:pic>
      <p:pic>
        <p:nvPicPr>
          <p:cNvPr id="10" name="Picture 9">
            <a:extLst>
              <a:ext uri="{FF2B5EF4-FFF2-40B4-BE49-F238E27FC236}">
                <a16:creationId xmlns:a16="http://schemas.microsoft.com/office/drawing/2014/main" id="{5DF8065A-E7AF-7595-CDE6-348D0E1EA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908" y="4224669"/>
            <a:ext cx="1325998" cy="2353348"/>
          </a:xfrm>
          <a:prstGeom prst="rect">
            <a:avLst/>
          </a:prstGeom>
          <a:ln>
            <a:noFill/>
          </a:ln>
          <a:effectLst>
            <a:softEdge rad="112500"/>
          </a:effectLst>
        </p:spPr>
      </p:pic>
      <p:pic>
        <p:nvPicPr>
          <p:cNvPr id="17" name="Picture 16">
            <a:extLst>
              <a:ext uri="{FF2B5EF4-FFF2-40B4-BE49-F238E27FC236}">
                <a16:creationId xmlns:a16="http://schemas.microsoft.com/office/drawing/2014/main" id="{5830C7CB-BB22-2CF2-99D6-9DB2E2851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04" y="2294965"/>
            <a:ext cx="1870755" cy="1474155"/>
          </a:xfrm>
          <a:prstGeom prst="rect">
            <a:avLst/>
          </a:prstGeom>
          <a:ln>
            <a:noFill/>
          </a:ln>
          <a:effectLst>
            <a:softEdge rad="112500"/>
          </a:effectLst>
        </p:spPr>
      </p:pic>
      <p:sp>
        <p:nvSpPr>
          <p:cNvPr id="22" name="TextBox 21">
            <a:extLst>
              <a:ext uri="{FF2B5EF4-FFF2-40B4-BE49-F238E27FC236}">
                <a16:creationId xmlns:a16="http://schemas.microsoft.com/office/drawing/2014/main" id="{9988C2BA-3BEA-3FD5-3C57-4F0E6D764D97}"/>
              </a:ext>
            </a:extLst>
          </p:cNvPr>
          <p:cNvSpPr txBox="1"/>
          <p:nvPr/>
        </p:nvSpPr>
        <p:spPr>
          <a:xfrm>
            <a:off x="242047" y="3621741"/>
            <a:ext cx="1891553" cy="369332"/>
          </a:xfrm>
          <a:prstGeom prst="rect">
            <a:avLst/>
          </a:prstGeom>
          <a:solidFill>
            <a:schemeClr val="bg1"/>
          </a:solidFill>
          <a:effectLst>
            <a:softEdge rad="635000"/>
          </a:effectLst>
        </p:spPr>
        <p:txBody>
          <a:bodyPr wrap="square" rtlCol="0">
            <a:spAutoFit/>
          </a:bodyPr>
          <a:lstStyle/>
          <a:p>
            <a:endParaRPr lang="en-US" dirty="0"/>
          </a:p>
        </p:txBody>
      </p:sp>
      <p:pic>
        <p:nvPicPr>
          <p:cNvPr id="28" name="Picture 27">
            <a:extLst>
              <a:ext uri="{FF2B5EF4-FFF2-40B4-BE49-F238E27FC236}">
                <a16:creationId xmlns:a16="http://schemas.microsoft.com/office/drawing/2014/main" id="{804E604F-30A3-CDAE-C367-F596E9143C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9406" y="5259323"/>
            <a:ext cx="1638735" cy="1598677"/>
          </a:xfrm>
          <a:prstGeom prst="rect">
            <a:avLst/>
          </a:prstGeom>
          <a:ln>
            <a:noFill/>
          </a:ln>
          <a:effectLst>
            <a:softEdge rad="112500"/>
          </a:effectLst>
        </p:spPr>
      </p:pic>
      <p:pic>
        <p:nvPicPr>
          <p:cNvPr id="1026" name="Picture 2" descr="1,419 Children Catholic Mass Royalty-Free Photos and Stock Images |  Shutterstock">
            <a:extLst>
              <a:ext uri="{FF2B5EF4-FFF2-40B4-BE49-F238E27FC236}">
                <a16:creationId xmlns:a16="http://schemas.microsoft.com/office/drawing/2014/main" id="{BAA164C7-54A3-DDD6-51EF-B90CB6C7E2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0384" y="5321583"/>
            <a:ext cx="2034386" cy="1474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Black Child Reading Bible Stock Illustrations, Cliparts and Royalty Free  Black Child Reading Bible Vectors">
            <a:extLst>
              <a:ext uri="{FF2B5EF4-FFF2-40B4-BE49-F238E27FC236}">
                <a16:creationId xmlns:a16="http://schemas.microsoft.com/office/drawing/2014/main" id="{9A8B9ECC-B0E3-F60B-24EE-7AA8AEF674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3670" y="2019324"/>
            <a:ext cx="1528330" cy="29454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8FAAC455-FA23-8991-E2A7-72F9D6E9C7BB}"/>
              </a:ext>
            </a:extLst>
          </p:cNvPr>
          <p:cNvCxnSpPr/>
          <p:nvPr/>
        </p:nvCxnSpPr>
        <p:spPr>
          <a:xfrm>
            <a:off x="2217970" y="2420471"/>
            <a:ext cx="50075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8507790-3BE7-FCCE-6BD8-E0DADA8AC4E4}"/>
              </a:ext>
            </a:extLst>
          </p:cNvPr>
          <p:cNvCxnSpPr>
            <a:cxnSpLocks/>
            <a:stCxn id="10" idx="3"/>
          </p:cNvCxnSpPr>
          <p:nvPr/>
        </p:nvCxnSpPr>
        <p:spPr>
          <a:xfrm flipV="1">
            <a:off x="2082906" y="2572871"/>
            <a:ext cx="5295047" cy="2828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033FE54-68B6-C8D0-8063-AC10DDA43B16}"/>
              </a:ext>
            </a:extLst>
          </p:cNvPr>
          <p:cNvCxnSpPr>
            <a:cxnSpLocks/>
          </p:cNvCxnSpPr>
          <p:nvPr/>
        </p:nvCxnSpPr>
        <p:spPr>
          <a:xfrm flipV="1">
            <a:off x="4401671" y="4347882"/>
            <a:ext cx="941294" cy="15150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97680B6-D547-CD91-6B57-AF7F72A6A7B5}"/>
              </a:ext>
            </a:extLst>
          </p:cNvPr>
          <p:cNvCxnSpPr>
            <a:cxnSpLocks/>
          </p:cNvCxnSpPr>
          <p:nvPr/>
        </p:nvCxnSpPr>
        <p:spPr>
          <a:xfrm flipH="1" flipV="1">
            <a:off x="5639394" y="3987107"/>
            <a:ext cx="2366088" cy="141423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C69F69A-822F-8B8D-DE16-20ED43A31A3D}"/>
              </a:ext>
            </a:extLst>
          </p:cNvPr>
          <p:cNvCxnSpPr>
            <a:cxnSpLocks/>
          </p:cNvCxnSpPr>
          <p:nvPr/>
        </p:nvCxnSpPr>
        <p:spPr>
          <a:xfrm flipH="1" flipV="1">
            <a:off x="8951305" y="3987107"/>
            <a:ext cx="1196742" cy="133447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085F17D-4BED-B7F2-666B-4F7283DFE722}"/>
              </a:ext>
            </a:extLst>
          </p:cNvPr>
          <p:cNvCxnSpPr>
            <a:cxnSpLocks/>
          </p:cNvCxnSpPr>
          <p:nvPr/>
        </p:nvCxnSpPr>
        <p:spPr>
          <a:xfrm flipH="1" flipV="1">
            <a:off x="5880847" y="3769120"/>
            <a:ext cx="4977926" cy="21798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08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2946-ECC2-2BFF-5293-B19964761E81}"/>
              </a:ext>
            </a:extLst>
          </p:cNvPr>
          <p:cNvSpPr>
            <a:spLocks noGrp="1"/>
          </p:cNvSpPr>
          <p:nvPr>
            <p:ph type="title"/>
          </p:nvPr>
        </p:nvSpPr>
        <p:spPr>
          <a:xfrm>
            <a:off x="2333719" y="0"/>
            <a:ext cx="9372600" cy="313765"/>
          </a:xfrm>
        </p:spPr>
        <p:txBody>
          <a:bodyPr>
            <a:normAutofit/>
          </a:bodyPr>
          <a:lstStyle/>
          <a:p>
            <a:r>
              <a:rPr lang="en-US" sz="1600" dirty="0"/>
              <a:t>https://youtu.be/rKKCLzwc7C4?si=T7yWn8yWc8hE6je6</a:t>
            </a:r>
          </a:p>
        </p:txBody>
      </p:sp>
      <p:pic>
        <p:nvPicPr>
          <p:cNvPr id="4" name="Online Media 3" title="John 6:51-58 | Christ The True Food And Drink | Lectionary bible reading">
            <a:hlinkClick r:id="" action="ppaction://media"/>
            <a:extLst>
              <a:ext uri="{FF2B5EF4-FFF2-40B4-BE49-F238E27FC236}">
                <a16:creationId xmlns:a16="http://schemas.microsoft.com/office/drawing/2014/main" id="{174DEE7D-A953-96A5-BC9E-1F3E37EE2170}"/>
              </a:ext>
            </a:extLst>
          </p:cNvPr>
          <p:cNvPicPr>
            <a:picLocks noRot="1" noChangeAspect="1"/>
          </p:cNvPicPr>
          <p:nvPr>
            <a:videoFile r:link="rId1"/>
          </p:nvPr>
        </p:nvPicPr>
        <p:blipFill>
          <a:blip r:embed="rId3"/>
          <a:stretch>
            <a:fillRect/>
          </a:stretch>
        </p:blipFill>
        <p:spPr>
          <a:xfrm>
            <a:off x="22225" y="403412"/>
            <a:ext cx="12147550" cy="6454588"/>
          </a:xfrm>
          <a:prstGeom prst="rect">
            <a:avLst/>
          </a:prstGeom>
        </p:spPr>
      </p:pic>
    </p:spTree>
    <p:extLst>
      <p:ext uri="{BB962C8B-B14F-4D97-AF65-F5344CB8AC3E}">
        <p14:creationId xmlns:p14="http://schemas.microsoft.com/office/powerpoint/2010/main" val="28615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054D88-B844-4783-9795-68E0A1815E1D}"/>
              </a:ext>
            </a:extLst>
          </p:cNvPr>
          <p:cNvSpPr>
            <a:spLocks noGrp="1"/>
          </p:cNvSpPr>
          <p:nvPr>
            <p:ph sz="half" idx="1"/>
          </p:nvPr>
        </p:nvSpPr>
        <p:spPr>
          <a:xfrm>
            <a:off x="817593" y="2362954"/>
            <a:ext cx="4924288" cy="3648589"/>
          </a:xfrm>
        </p:spPr>
        <p:txBody>
          <a:bodyPr>
            <a:normAutofit lnSpcReduction="10000"/>
          </a:bodyPr>
          <a:lstStyle/>
          <a:p>
            <a:pPr marL="114300" marR="330200" indent="0" algn="ctr">
              <a:spcBef>
                <a:spcPts val="5"/>
              </a:spcBef>
              <a:spcAft>
                <a:spcPts val="0"/>
              </a:spcAft>
              <a:buNone/>
            </a:pPr>
            <a:r>
              <a:rPr lang="en-US" sz="2400" b="1" dirty="0">
                <a:latin typeface="Arima Madurai" panose="00000500000000000000" pitchFamily="50" charset="0"/>
                <a:cs typeface="Arima Madurai" panose="00000500000000000000" pitchFamily="50" charset="0"/>
              </a:rPr>
              <a:t>Lord, help me to understand the great gift of Your Presence in the Eucharist, the Living Bread. Your food gives me strength and guides me to eternal life. Help me to accept with faith all that you tell me. Thank you for loving me. </a:t>
            </a:r>
          </a:p>
          <a:p>
            <a:pPr marL="114300" marR="330200" indent="0" algn="ctr">
              <a:spcBef>
                <a:spcPts val="5"/>
              </a:spcBef>
              <a:spcAft>
                <a:spcPts val="0"/>
              </a:spcAft>
              <a:buNone/>
            </a:pPr>
            <a:r>
              <a:rPr lang="en-US" sz="2400" b="1" dirty="0">
                <a:latin typeface="Arima Madurai" panose="00000500000000000000" pitchFamily="50" charset="0"/>
                <a:cs typeface="Arima Madurai" panose="00000500000000000000" pitchFamily="50" charset="0"/>
              </a:rPr>
              <a:t>I love you. </a:t>
            </a:r>
          </a:p>
          <a:p>
            <a:pPr marL="45720" indent="0" algn="ctr">
              <a:lnSpc>
                <a:spcPct val="160000"/>
              </a:lnSpc>
              <a:buNone/>
            </a:pPr>
            <a:r>
              <a:rPr lang="es-ES" sz="2400" b="1" dirty="0">
                <a:latin typeface="Arima Madurai" panose="00000500000000000000" pitchFamily="50" charset="0"/>
                <a:cs typeface="Arima Madurai" panose="00000500000000000000" pitchFamily="50" charset="0"/>
              </a:rPr>
              <a:t>Amen.</a:t>
            </a:r>
            <a:endParaRPr lang="es-PE" sz="2400" b="1" dirty="0">
              <a:latin typeface="Arima Madurai" panose="00000500000000000000" pitchFamily="50" charset="0"/>
              <a:cs typeface="Arima Madurai" panose="00000500000000000000" pitchFamily="50" charset="0"/>
            </a:endParaRPr>
          </a:p>
        </p:txBody>
      </p:sp>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dirty="0">
                <a:ln w="0"/>
                <a:solidFill>
                  <a:srgbClr val="B41A1B"/>
                </a:solidFill>
                <a:effectLst>
                  <a:reflection blurRad="6350" stA="53000" endA="300" endPos="35500" dir="5400000" sy="-90000" algn="bl" rotWithShape="0"/>
                </a:effectLst>
                <a:latin typeface="Amaranth" panose="02000503050000020004" pitchFamily="50" charset="0"/>
              </a:rPr>
              <a:t>PRAYER</a:t>
            </a:r>
          </a:p>
        </p:txBody>
      </p:sp>
      <p:pic>
        <p:nvPicPr>
          <p:cNvPr id="4" name="Imagen 3">
            <a:extLst>
              <a:ext uri="{FF2B5EF4-FFF2-40B4-BE49-F238E27FC236}">
                <a16:creationId xmlns:a16="http://schemas.microsoft.com/office/drawing/2014/main" id="{A0C1C829-3600-4D02-BDA4-AA31E507E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41881" y="1466763"/>
            <a:ext cx="6216712" cy="4796097"/>
          </a:xfrm>
          <a:prstGeom prst="rect">
            <a:avLst/>
          </a:prstGeom>
        </p:spPr>
      </p:pic>
    </p:spTree>
    <p:extLst>
      <p:ext uri="{BB962C8B-B14F-4D97-AF65-F5344CB8AC3E}">
        <p14:creationId xmlns:p14="http://schemas.microsoft.com/office/powerpoint/2010/main" val="39421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EB04D5-23EF-61DE-9BC4-BD7381502147}"/>
              </a:ext>
            </a:extLst>
          </p:cNvPr>
          <p:cNvSpPr txBox="1"/>
          <p:nvPr/>
        </p:nvSpPr>
        <p:spPr>
          <a:xfrm>
            <a:off x="1667435" y="98612"/>
            <a:ext cx="10408024" cy="369332"/>
          </a:xfrm>
          <a:prstGeom prst="rect">
            <a:avLst/>
          </a:prstGeom>
          <a:noFill/>
        </p:spPr>
        <p:txBody>
          <a:bodyPr wrap="square" rtlCol="0">
            <a:spAutoFit/>
          </a:bodyPr>
          <a:lstStyle/>
          <a:p>
            <a:r>
              <a:rPr lang="en-US" sz="1800" dirty="0">
                <a:effectLst/>
                <a:latin typeface="Cambria" panose="02040503050406030204" pitchFamily="18" charset="0"/>
                <a:ea typeface="Calibri" panose="020F0502020204030204" pitchFamily="34" charset="0"/>
                <a:cs typeface="Calibri" panose="020F0502020204030204" pitchFamily="34" charset="0"/>
              </a:rPr>
              <a:t>Bread of Life,</a:t>
            </a:r>
            <a:r>
              <a:rPr lang="en-US" sz="1800" b="1" dirty="0">
                <a:effectLst/>
                <a:latin typeface="Cambria" panose="02040503050406030204" pitchFamily="18" charset="0"/>
                <a:ea typeface="Calibri" panose="020F0502020204030204" pitchFamily="34" charset="0"/>
                <a:cs typeface="Calibri" panose="020F0502020204030204" pitchFamily="34" charset="0"/>
              </a:rPr>
              <a:t> </a:t>
            </a:r>
            <a:r>
              <a:rPr lang="en-US" sz="1800" dirty="0">
                <a:effectLst/>
                <a:latin typeface="Cambria" panose="02040503050406030204" pitchFamily="18" charset="0"/>
                <a:ea typeface="Calibri" panose="020F0502020204030204" pitchFamily="34" charset="0"/>
                <a:cs typeface="Calibri" panose="020F0502020204030204" pitchFamily="34" charset="0"/>
              </a:rPr>
              <a:t>Christ Kids…</a:t>
            </a:r>
            <a:r>
              <a:rPr lang="en-US" sz="1800" b="1" dirty="0">
                <a:effectLst/>
                <a:latin typeface="Cambria" panose="02040503050406030204" pitchFamily="18" charset="0"/>
                <a:ea typeface="Calibri" panose="020F0502020204030204" pitchFamily="34" charset="0"/>
                <a:cs typeface="Calibri" panose="020F0502020204030204" pitchFamily="34" charset="0"/>
              </a:rPr>
              <a:t> </a:t>
            </a:r>
            <a:r>
              <a:rPr lang="en-US" sz="1800" u="sng" dirty="0">
                <a:solidFill>
                  <a:srgbClr val="0000FF"/>
                </a:solidFill>
                <a:effectLst/>
                <a:latin typeface="Cambria" panose="02040503050406030204" pitchFamily="18" charset="0"/>
                <a:ea typeface="Calibri" panose="020F0502020204030204" pitchFamily="34" charset="0"/>
                <a:cs typeface="Calibri" panose="020F0502020204030204" pitchFamily="34" charset="0"/>
                <a:hlinkClick r:id="rId4"/>
              </a:rPr>
              <a:t>https://youtu.be/UQ8jc2psEd4?si=1-jk1mGWBjnqhfaP</a:t>
            </a:r>
            <a:r>
              <a:rPr lang="en-US" sz="1800" dirty="0">
                <a:effectLst/>
                <a:latin typeface="Cambria" panose="02040503050406030204" pitchFamily="18" charset="0"/>
                <a:ea typeface="Calibri" panose="020F0502020204030204" pitchFamily="34" charset="0"/>
                <a:cs typeface="Calibri" panose="020F0502020204030204" pitchFamily="34" charset="0"/>
              </a:rPr>
              <a:t> (3-6 yrs.)</a:t>
            </a:r>
            <a:endParaRPr lang="en-US" sz="1600" dirty="0"/>
          </a:p>
        </p:txBody>
      </p:sp>
      <p:pic>
        <p:nvPicPr>
          <p:cNvPr id="2" name="Online Media 1" title="Bread of Life">
            <a:hlinkClick r:id="" action="ppaction://media"/>
            <a:extLst>
              <a:ext uri="{FF2B5EF4-FFF2-40B4-BE49-F238E27FC236}">
                <a16:creationId xmlns:a16="http://schemas.microsoft.com/office/drawing/2014/main" id="{84F30E7C-42DF-63B8-031F-FD50AF7E3304}"/>
              </a:ext>
            </a:extLst>
          </p:cNvPr>
          <p:cNvPicPr>
            <a:picLocks noRot="1" noChangeAspect="1"/>
          </p:cNvPicPr>
          <p:nvPr>
            <a:videoFile r:link="rId1"/>
          </p:nvPr>
        </p:nvPicPr>
        <p:blipFill>
          <a:blip r:embed="rId5"/>
          <a:stretch>
            <a:fillRect/>
          </a:stretch>
        </p:blipFill>
        <p:spPr>
          <a:xfrm>
            <a:off x="22225" y="467944"/>
            <a:ext cx="12147550" cy="6390056"/>
          </a:xfrm>
          <a:prstGeom prst="rect">
            <a:avLst/>
          </a:prstGeom>
        </p:spPr>
      </p:pic>
    </p:spTree>
    <p:extLst>
      <p:ext uri="{BB962C8B-B14F-4D97-AF65-F5344CB8AC3E}">
        <p14:creationId xmlns:p14="http://schemas.microsoft.com/office/powerpoint/2010/main" val="37707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EB04D5-23EF-61DE-9BC4-BD7381502147}"/>
              </a:ext>
            </a:extLst>
          </p:cNvPr>
          <p:cNvSpPr txBox="1"/>
          <p:nvPr/>
        </p:nvSpPr>
        <p:spPr>
          <a:xfrm>
            <a:off x="1783976" y="0"/>
            <a:ext cx="10408024" cy="338554"/>
          </a:xfrm>
          <a:prstGeom prst="rect">
            <a:avLst/>
          </a:prstGeom>
          <a:noFill/>
        </p:spPr>
        <p:txBody>
          <a:bodyPr wrap="square" rtlCol="0">
            <a:spAutoFit/>
          </a:bodyPr>
          <a:lstStyle/>
          <a:p>
            <a:r>
              <a:rPr lang="en-US" sz="1600" dirty="0">
                <a:effectLst/>
                <a:latin typeface="Cambria" panose="02040503050406030204" pitchFamily="18" charset="0"/>
                <a:ea typeface="Calibri" panose="020F0502020204030204" pitchFamily="34" charset="0"/>
                <a:cs typeface="Calibri" panose="020F0502020204030204" pitchFamily="34" charset="0"/>
              </a:rPr>
              <a:t>This is my Body Broken for you, Restoration </a:t>
            </a:r>
            <a:r>
              <a:rPr lang="en-US" sz="1600" u="sng" dirty="0">
                <a:solidFill>
                  <a:srgbClr val="0000FF"/>
                </a:solidFill>
                <a:effectLst/>
                <a:latin typeface="Cambria" panose="02040503050406030204" pitchFamily="18" charset="0"/>
                <a:ea typeface="Calibri" panose="020F0502020204030204" pitchFamily="34" charset="0"/>
                <a:cs typeface="Calibri" panose="020F0502020204030204" pitchFamily="34" charset="0"/>
                <a:hlinkClick r:id="rId3"/>
              </a:rPr>
              <a:t>https://youtu.be/IHTvNJW7LPQ?si=wYDhlrGRPFyDkpIu</a:t>
            </a:r>
            <a:r>
              <a:rPr lang="en-US" sz="1600" dirty="0">
                <a:effectLst/>
                <a:latin typeface="Cambria" panose="02040503050406030204" pitchFamily="18" charset="0"/>
                <a:ea typeface="Calibri" panose="020F0502020204030204" pitchFamily="34" charset="0"/>
                <a:cs typeface="Calibri" panose="020F0502020204030204" pitchFamily="34" charset="0"/>
              </a:rPr>
              <a:t> (7+ yrs.)</a:t>
            </a:r>
            <a:endParaRPr lang="en-US" sz="1600" dirty="0"/>
          </a:p>
        </p:txBody>
      </p:sp>
      <p:pic>
        <p:nvPicPr>
          <p:cNvPr id="3" name="Online Media 2" title="This Is My Body Broken For You">
            <a:hlinkClick r:id="" action="ppaction://media"/>
            <a:extLst>
              <a:ext uri="{FF2B5EF4-FFF2-40B4-BE49-F238E27FC236}">
                <a16:creationId xmlns:a16="http://schemas.microsoft.com/office/drawing/2014/main" id="{B536596C-EFC4-205E-9BAA-0736A174F674}"/>
              </a:ext>
            </a:extLst>
          </p:cNvPr>
          <p:cNvPicPr>
            <a:picLocks noRot="1" noChangeAspect="1"/>
          </p:cNvPicPr>
          <p:nvPr>
            <a:videoFile r:link="rId1"/>
          </p:nvPr>
        </p:nvPicPr>
        <p:blipFill>
          <a:blip r:embed="rId4"/>
          <a:stretch>
            <a:fillRect/>
          </a:stretch>
        </p:blipFill>
        <p:spPr>
          <a:xfrm>
            <a:off x="22225" y="338554"/>
            <a:ext cx="12147550" cy="6519446"/>
          </a:xfrm>
          <a:prstGeom prst="rect">
            <a:avLst/>
          </a:prstGeom>
        </p:spPr>
      </p:pic>
    </p:spTree>
    <p:extLst>
      <p:ext uri="{BB962C8B-B14F-4D97-AF65-F5344CB8AC3E}">
        <p14:creationId xmlns:p14="http://schemas.microsoft.com/office/powerpoint/2010/main" val="7232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262467A-A24B-4AAB-A0AE-D20587A8EAA8}"/>
              </a:ext>
            </a:extLst>
          </p:cNvPr>
          <p:cNvSpPr>
            <a:spLocks noGrp="1"/>
          </p:cNvSpPr>
          <p:nvPr>
            <p:ph sz="half" idx="1"/>
          </p:nvPr>
        </p:nvSpPr>
        <p:spPr>
          <a:xfrm>
            <a:off x="823786" y="2442848"/>
            <a:ext cx="3262325" cy="1833317"/>
          </a:xfrm>
        </p:spPr>
        <p:txBody>
          <a:bodyPr>
            <a:normAutofit/>
          </a:bodyPr>
          <a:lstStyle/>
          <a:p>
            <a:pPr marL="45720" indent="0" algn="ctr">
              <a:lnSpc>
                <a:spcPct val="100000"/>
              </a:lnSpc>
              <a:buNone/>
            </a:pPr>
            <a:r>
              <a:rPr lang="en-US" sz="1800" dirty="0"/>
              <a:t>I am the living bread that came down from heaven; whoever eats this bread will live forever; and the bread that I will give is my flesh for the life of the world.” </a:t>
            </a:r>
            <a:endParaRPr lang="es-ES" sz="1800" dirty="0"/>
          </a:p>
        </p:txBody>
      </p:sp>
      <p:sp>
        <p:nvSpPr>
          <p:cNvPr id="7" name="Rectángulo 6">
            <a:extLst>
              <a:ext uri="{FF2B5EF4-FFF2-40B4-BE49-F238E27FC236}">
                <a16:creationId xmlns:a16="http://schemas.microsoft.com/office/drawing/2014/main" id="{7CAE6959-4475-4962-AA67-40E97195A49D}"/>
              </a:ext>
            </a:extLst>
          </p:cNvPr>
          <p:cNvSpPr/>
          <p:nvPr/>
        </p:nvSpPr>
        <p:spPr>
          <a:xfrm>
            <a:off x="1306819" y="1168353"/>
            <a:ext cx="9974269" cy="769441"/>
          </a:xfrm>
          <a:prstGeom prst="rect">
            <a:avLst/>
          </a:prstGeom>
          <a:noFill/>
        </p:spPr>
        <p:txBody>
          <a:bodyPr wrap="none" lIns="91440" tIns="45720" rIns="91440" bIns="45720">
            <a:spAutoFit/>
          </a:bodyPr>
          <a:lstStyle/>
          <a:p>
            <a:pPr algn="ctr"/>
            <a:r>
              <a:rPr lang="en-US" sz="4400" dirty="0">
                <a:ln w="0"/>
                <a:solidFill>
                  <a:srgbClr val="AB3C19"/>
                </a:solidFill>
                <a:effectLst>
                  <a:reflection blurRad="6350" stA="53000" endA="300" endPos="35500" dir="5400000" sy="-90000" algn="bl" rotWithShape="0"/>
                </a:effectLst>
                <a:latin typeface="Amaranth" panose="02000503050000020004" pitchFamily="50" charset="0"/>
              </a:rPr>
              <a:t>Whoever eats this bread will live forever.</a:t>
            </a:r>
          </a:p>
        </p:txBody>
      </p:sp>
      <p:sp>
        <p:nvSpPr>
          <p:cNvPr id="6" name="CuadroTexto 5">
            <a:extLst>
              <a:ext uri="{FF2B5EF4-FFF2-40B4-BE49-F238E27FC236}">
                <a16:creationId xmlns:a16="http://schemas.microsoft.com/office/drawing/2014/main" id="{9705172E-8FDB-47FB-AF91-1BC09B39AD00}"/>
              </a:ext>
            </a:extLst>
          </p:cNvPr>
          <p:cNvSpPr txBox="1"/>
          <p:nvPr/>
        </p:nvSpPr>
        <p:spPr>
          <a:xfrm>
            <a:off x="434971" y="2045095"/>
            <a:ext cx="3849189" cy="338554"/>
          </a:xfrm>
          <a:prstGeom prst="rect">
            <a:avLst/>
          </a:prstGeom>
          <a:noFill/>
        </p:spPr>
        <p:txBody>
          <a:bodyPr wrap="square" rtlCol="0">
            <a:spAutoFit/>
          </a:bodyPr>
          <a:lstStyle/>
          <a:p>
            <a:pPr algn="ctr"/>
            <a:r>
              <a:rPr lang="es-PE" sz="1600" b="1" dirty="0"/>
              <a:t>John 6:51-58</a:t>
            </a:r>
          </a:p>
        </p:txBody>
      </p:sp>
      <p:pic>
        <p:nvPicPr>
          <p:cNvPr id="3" name="Imagen 2">
            <a:extLst>
              <a:ext uri="{FF2B5EF4-FFF2-40B4-BE49-F238E27FC236}">
                <a16:creationId xmlns:a16="http://schemas.microsoft.com/office/drawing/2014/main" id="{02221AF2-36E6-49F9-AA91-96897823F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304" y="2119221"/>
            <a:ext cx="2921000" cy="3784600"/>
          </a:xfrm>
          <a:prstGeom prst="ellipse">
            <a:avLst/>
          </a:prstGeom>
          <a:ln w="63500" cap="rnd">
            <a:solidFill>
              <a:schemeClr val="accent3">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5A228AC1-6896-E3D8-EF78-6BB1F98577E4}"/>
              </a:ext>
            </a:extLst>
          </p:cNvPr>
          <p:cNvSpPr txBox="1"/>
          <p:nvPr/>
        </p:nvSpPr>
        <p:spPr>
          <a:xfrm>
            <a:off x="7893497" y="4826140"/>
            <a:ext cx="3982632" cy="969496"/>
          </a:xfrm>
          <a:prstGeom prst="rect">
            <a:avLst/>
          </a:prstGeom>
          <a:noFill/>
        </p:spPr>
        <p:txBody>
          <a:bodyPr wrap="square">
            <a:spAutoFit/>
          </a:bodyPr>
          <a:lstStyle/>
          <a:p>
            <a:pPr algn="ctr"/>
            <a:r>
              <a:rPr lang="en-US" sz="1900" dirty="0"/>
              <a:t>The Jews quarreled among themselves, saying, “How can this man give us [his] flesh to eat?” </a:t>
            </a:r>
          </a:p>
        </p:txBody>
      </p:sp>
      <p:sp>
        <p:nvSpPr>
          <p:cNvPr id="9" name="TextBox 8">
            <a:extLst>
              <a:ext uri="{FF2B5EF4-FFF2-40B4-BE49-F238E27FC236}">
                <a16:creationId xmlns:a16="http://schemas.microsoft.com/office/drawing/2014/main" id="{88C05755-FEF4-5643-7D4B-DD844DC040B3}"/>
              </a:ext>
            </a:extLst>
          </p:cNvPr>
          <p:cNvSpPr txBox="1"/>
          <p:nvPr/>
        </p:nvSpPr>
        <p:spPr>
          <a:xfrm>
            <a:off x="2296975" y="6058171"/>
            <a:ext cx="7993957" cy="646331"/>
          </a:xfrm>
          <a:prstGeom prst="rect">
            <a:avLst/>
          </a:prstGeom>
          <a:noFill/>
        </p:spPr>
        <p:txBody>
          <a:bodyPr wrap="square">
            <a:spAutoFit/>
          </a:bodyPr>
          <a:lstStyle/>
          <a:p>
            <a:pPr marL="45720" indent="0" algn="ctr">
              <a:lnSpc>
                <a:spcPct val="100000"/>
              </a:lnSpc>
              <a:buNone/>
            </a:pPr>
            <a:r>
              <a:rPr lang="en-US" dirty="0"/>
              <a:t>Jesus said to them, “Amen, amen, I say to you, unless you eat the flesh of the Son of Man and drink his blood, you do not have life within you. </a:t>
            </a:r>
            <a:endParaRPr lang="es-PE" sz="1900" b="1" dirty="0"/>
          </a:p>
        </p:txBody>
      </p:sp>
      <p:pic>
        <p:nvPicPr>
          <p:cNvPr id="11" name="Picture 10">
            <a:extLst>
              <a:ext uri="{FF2B5EF4-FFF2-40B4-BE49-F238E27FC236}">
                <a16:creationId xmlns:a16="http://schemas.microsoft.com/office/drawing/2014/main" id="{30A72F55-BFA1-2D55-693D-B8C4CC7FA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497" y="2112397"/>
            <a:ext cx="3976833" cy="25365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3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4966446" y="197100"/>
            <a:ext cx="7109012" cy="1200329"/>
          </a:xfrm>
        </p:spPr>
        <p:txBody>
          <a:bodyPr>
            <a:normAutofit/>
          </a:bodyPr>
          <a:lstStyle/>
          <a:p>
            <a:pPr marL="45720" indent="0" algn="ctr">
              <a:lnSpc>
                <a:spcPct val="100000"/>
              </a:lnSpc>
              <a:buNone/>
            </a:pPr>
            <a:r>
              <a:rPr lang="en-US" sz="1800" dirty="0"/>
              <a:t>Whoever eats my flesh and drinks my blood has eternal life, and I will raise him on the last day. For my flesh is true food, and my blood is true drink. </a:t>
            </a:r>
            <a:endParaRPr lang="es-ES" sz="1800" dirty="0"/>
          </a:p>
        </p:txBody>
      </p:sp>
      <p:pic>
        <p:nvPicPr>
          <p:cNvPr id="7" name="Imagen 6">
            <a:extLst>
              <a:ext uri="{FF2B5EF4-FFF2-40B4-BE49-F238E27FC236}">
                <a16:creationId xmlns:a16="http://schemas.microsoft.com/office/drawing/2014/main" id="{2B998CA6-3676-4317-9CAB-FE73360A8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167" y="516902"/>
            <a:ext cx="2940755" cy="26668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4BAB411F-D8C8-617B-80A1-C59CA2E9E609}"/>
              </a:ext>
            </a:extLst>
          </p:cNvPr>
          <p:cNvSpPr txBox="1"/>
          <p:nvPr/>
        </p:nvSpPr>
        <p:spPr>
          <a:xfrm>
            <a:off x="4428564" y="5881267"/>
            <a:ext cx="7763436" cy="430887"/>
          </a:xfrm>
          <a:prstGeom prst="rect">
            <a:avLst/>
          </a:prstGeom>
          <a:noFill/>
        </p:spPr>
        <p:txBody>
          <a:bodyPr wrap="square" rtlCol="0">
            <a:spAutoFit/>
          </a:bodyPr>
          <a:lstStyle/>
          <a:p>
            <a:pPr algn="ctr"/>
            <a:r>
              <a:rPr lang="es-DO" sz="2200" b="1" dirty="0" err="1">
                <a:solidFill>
                  <a:srgbClr val="FF0000"/>
                </a:solidFill>
              </a:rPr>
              <a:t>The</a:t>
            </a:r>
            <a:r>
              <a:rPr lang="es-DO" sz="2200" b="1" dirty="0">
                <a:solidFill>
                  <a:srgbClr val="FF0000"/>
                </a:solidFill>
              </a:rPr>
              <a:t> </a:t>
            </a:r>
            <a:r>
              <a:rPr lang="es-DO" sz="2200" b="1" dirty="0" err="1">
                <a:solidFill>
                  <a:srgbClr val="FF0000"/>
                </a:solidFill>
              </a:rPr>
              <a:t>Gospel</a:t>
            </a:r>
            <a:r>
              <a:rPr lang="es-DO" sz="2200" b="1" dirty="0">
                <a:solidFill>
                  <a:srgbClr val="FF0000"/>
                </a:solidFill>
              </a:rPr>
              <a:t> </a:t>
            </a:r>
            <a:r>
              <a:rPr lang="es-DO" sz="2200" b="1" dirty="0" err="1">
                <a:solidFill>
                  <a:srgbClr val="FF0000"/>
                </a:solidFill>
              </a:rPr>
              <a:t>of</a:t>
            </a:r>
            <a:r>
              <a:rPr lang="es-DO" sz="2200" b="1" dirty="0">
                <a:solidFill>
                  <a:srgbClr val="FF0000"/>
                </a:solidFill>
              </a:rPr>
              <a:t> </a:t>
            </a:r>
            <a:r>
              <a:rPr lang="es-DO" sz="2200" b="1" dirty="0" err="1">
                <a:solidFill>
                  <a:srgbClr val="FF0000"/>
                </a:solidFill>
              </a:rPr>
              <a:t>the</a:t>
            </a:r>
            <a:r>
              <a:rPr lang="es-DO" sz="2200" b="1" dirty="0">
                <a:solidFill>
                  <a:srgbClr val="FF0000"/>
                </a:solidFill>
              </a:rPr>
              <a:t> Lord,   </a:t>
            </a:r>
            <a:r>
              <a:rPr lang="es-DO" sz="2200" b="1" dirty="0" err="1">
                <a:solidFill>
                  <a:srgbClr val="FF0000"/>
                </a:solidFill>
              </a:rPr>
              <a:t>Praise</a:t>
            </a:r>
            <a:r>
              <a:rPr lang="es-DO" sz="2200" b="1" dirty="0">
                <a:solidFill>
                  <a:srgbClr val="FF0000"/>
                </a:solidFill>
              </a:rPr>
              <a:t> </a:t>
            </a:r>
            <a:r>
              <a:rPr lang="es-DO" sz="2200" b="1" dirty="0" err="1">
                <a:solidFill>
                  <a:srgbClr val="FF0000"/>
                </a:solidFill>
              </a:rPr>
              <a:t>to</a:t>
            </a:r>
            <a:r>
              <a:rPr lang="es-DO" sz="2200" b="1" dirty="0">
                <a:solidFill>
                  <a:srgbClr val="FF0000"/>
                </a:solidFill>
              </a:rPr>
              <a:t> </a:t>
            </a:r>
            <a:r>
              <a:rPr lang="es-DO" sz="2200" b="1" dirty="0" err="1">
                <a:solidFill>
                  <a:srgbClr val="FF0000"/>
                </a:solidFill>
              </a:rPr>
              <a:t>you</a:t>
            </a:r>
            <a:r>
              <a:rPr lang="es-DO" sz="2200" b="1" dirty="0">
                <a:solidFill>
                  <a:srgbClr val="FF0000"/>
                </a:solidFill>
              </a:rPr>
              <a:t> Lord </a:t>
            </a:r>
            <a:r>
              <a:rPr lang="es-DO" sz="2200" b="1" dirty="0" err="1">
                <a:solidFill>
                  <a:srgbClr val="FF0000"/>
                </a:solidFill>
              </a:rPr>
              <a:t>Jesus</a:t>
            </a:r>
            <a:r>
              <a:rPr lang="es-DO" sz="2200" b="1" dirty="0">
                <a:solidFill>
                  <a:srgbClr val="FF0000"/>
                </a:solidFill>
              </a:rPr>
              <a:t> </a:t>
            </a:r>
            <a:r>
              <a:rPr lang="es-DO" sz="2200" b="1" dirty="0" err="1">
                <a:solidFill>
                  <a:srgbClr val="FF0000"/>
                </a:solidFill>
              </a:rPr>
              <a:t>Christ</a:t>
            </a:r>
            <a:r>
              <a:rPr lang="es-DO" sz="2200" b="1" dirty="0">
                <a:solidFill>
                  <a:srgbClr val="FF0000"/>
                </a:solidFill>
              </a:rPr>
              <a:t>.</a:t>
            </a:r>
          </a:p>
        </p:txBody>
      </p:sp>
      <p:pic>
        <p:nvPicPr>
          <p:cNvPr id="4" name="Picture 3">
            <a:extLst>
              <a:ext uri="{FF2B5EF4-FFF2-40B4-BE49-F238E27FC236}">
                <a16:creationId xmlns:a16="http://schemas.microsoft.com/office/drawing/2014/main" id="{167C44FB-5998-0242-D680-0B663FCCF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856" y="1685515"/>
            <a:ext cx="3637868" cy="270703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B1A95C2-D3DC-D395-D2BC-BA2C58865331}"/>
              </a:ext>
            </a:extLst>
          </p:cNvPr>
          <p:cNvSpPr txBox="1"/>
          <p:nvPr/>
        </p:nvSpPr>
        <p:spPr>
          <a:xfrm>
            <a:off x="9555806" y="1674426"/>
            <a:ext cx="2519652" cy="2862322"/>
          </a:xfrm>
          <a:prstGeom prst="rect">
            <a:avLst/>
          </a:prstGeom>
          <a:noFill/>
        </p:spPr>
        <p:txBody>
          <a:bodyPr wrap="square">
            <a:spAutoFit/>
          </a:bodyPr>
          <a:lstStyle/>
          <a:p>
            <a:pPr algn="ctr"/>
            <a:r>
              <a:rPr lang="en-US" dirty="0"/>
              <a:t>Whoever eats my flesh and drinks my blood remains in me and I in him. Just as the living Father sent me and I have life because of the Father, so also the one who feeds on me will have life because of me. </a:t>
            </a:r>
          </a:p>
        </p:txBody>
      </p:sp>
      <p:sp>
        <p:nvSpPr>
          <p:cNvPr id="9" name="TextBox 8">
            <a:extLst>
              <a:ext uri="{FF2B5EF4-FFF2-40B4-BE49-F238E27FC236}">
                <a16:creationId xmlns:a16="http://schemas.microsoft.com/office/drawing/2014/main" id="{408A5E16-73C0-223E-E7F6-02E977A67FD2}"/>
              </a:ext>
            </a:extLst>
          </p:cNvPr>
          <p:cNvSpPr txBox="1"/>
          <p:nvPr/>
        </p:nvSpPr>
        <p:spPr>
          <a:xfrm>
            <a:off x="4428563" y="4813745"/>
            <a:ext cx="7664823" cy="646331"/>
          </a:xfrm>
          <a:prstGeom prst="rect">
            <a:avLst/>
          </a:prstGeom>
          <a:noFill/>
        </p:spPr>
        <p:txBody>
          <a:bodyPr wrap="square">
            <a:spAutoFit/>
          </a:bodyPr>
          <a:lstStyle/>
          <a:p>
            <a:pPr fontAlgn="base"/>
            <a:r>
              <a:rPr lang="en-US" dirty="0"/>
              <a:t>This is the bread that came down from heaven. Unlike your ancestors who ate and still died, whoever eats this bread will live forever.” </a:t>
            </a:r>
          </a:p>
        </p:txBody>
      </p:sp>
      <p:pic>
        <p:nvPicPr>
          <p:cNvPr id="10" name="Picture 4" descr="Kamiano » Tu pan nos lleva al cielo">
            <a:extLst>
              <a:ext uri="{FF2B5EF4-FFF2-40B4-BE49-F238E27FC236}">
                <a16:creationId xmlns:a16="http://schemas.microsoft.com/office/drawing/2014/main" id="{C74C455F-6C4A-76B9-AA9E-B1E054D449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060" y="3674201"/>
            <a:ext cx="3827929" cy="2729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90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949934"/>
            <a:ext cx="12191999" cy="1446550"/>
          </a:xfrm>
          <a:prstGeom prst="rect">
            <a:avLst/>
          </a:prstGeom>
          <a:noFill/>
        </p:spPr>
        <p:txBody>
          <a:bodyPr wrap="square" lIns="91440" tIns="45720" rIns="91440" bIns="45720">
            <a:spAutoFit/>
          </a:bodyPr>
          <a:lstStyle/>
          <a:p>
            <a:pPr algn="ctr"/>
            <a:r>
              <a:rPr lang="es-ES" sz="8800" dirty="0">
                <a:ln w="0"/>
                <a:solidFill>
                  <a:srgbClr val="AB3C19"/>
                </a:solidFill>
                <a:effectLst>
                  <a:reflection blurRad="6350" stA="53000" endA="300" endPos="35500" dir="5400000" sy="-90000" algn="bl" rotWithShape="0"/>
                </a:effectLst>
                <a:latin typeface="Amaranth" panose="02000503050000020004" pitchFamily="50" charset="0"/>
              </a:rPr>
              <a:t>REFLECTION</a:t>
            </a:r>
          </a:p>
        </p:txBody>
      </p:sp>
    </p:spTree>
    <p:extLst>
      <p:ext uri="{BB962C8B-B14F-4D97-AF65-F5344CB8AC3E}">
        <p14:creationId xmlns:p14="http://schemas.microsoft.com/office/powerpoint/2010/main" val="8474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E4A183-CE15-40DE-8311-49989C33F412}"/>
              </a:ext>
            </a:extLst>
          </p:cNvPr>
          <p:cNvSpPr>
            <a:spLocks noGrp="1"/>
          </p:cNvSpPr>
          <p:nvPr>
            <p:ph sz="half" idx="1"/>
          </p:nvPr>
        </p:nvSpPr>
        <p:spPr>
          <a:xfrm>
            <a:off x="744072" y="2025711"/>
            <a:ext cx="10986912" cy="1044017"/>
          </a:xfrm>
        </p:spPr>
        <p:txBody>
          <a:bodyPr>
            <a:normAutofit/>
          </a:bodyPr>
          <a:lstStyle/>
          <a:p>
            <a:pPr marL="45720" indent="0" algn="ctr">
              <a:lnSpc>
                <a:spcPct val="100000"/>
              </a:lnSpc>
              <a:buNone/>
            </a:pPr>
            <a:r>
              <a:rPr lang="es-ES" sz="2400" b="1" dirty="0" err="1">
                <a:solidFill>
                  <a:srgbClr val="C00000"/>
                </a:solidFill>
                <a:latin typeface="Arima Madurai" panose="00000500000000000000" pitchFamily="50" charset="0"/>
                <a:cs typeface="Arima Madurai" panose="00000500000000000000" pitchFamily="50" charset="0"/>
              </a:rPr>
              <a:t>Jesus</a:t>
            </a:r>
            <a:r>
              <a:rPr lang="es-ES" sz="2400" b="1" dirty="0">
                <a:solidFill>
                  <a:srgbClr val="C00000"/>
                </a:solidFill>
                <a:latin typeface="Arima Madurai" panose="00000500000000000000" pitchFamily="50" charset="0"/>
                <a:cs typeface="Arima Madurai" panose="00000500000000000000" pitchFamily="50" charset="0"/>
              </a:rPr>
              <a:t> </a:t>
            </a:r>
            <a:r>
              <a:rPr lang="es-ES" sz="2400" b="1" dirty="0" err="1">
                <a:solidFill>
                  <a:srgbClr val="C00000"/>
                </a:solidFill>
                <a:latin typeface="Arima Madurai" panose="00000500000000000000" pitchFamily="50" charset="0"/>
                <a:cs typeface="Arima Madurai" panose="00000500000000000000" pitchFamily="50" charset="0"/>
              </a:rPr>
              <a:t>says</a:t>
            </a:r>
            <a:r>
              <a:rPr lang="es-ES" sz="2400" b="1" dirty="0">
                <a:solidFill>
                  <a:srgbClr val="C00000"/>
                </a:solidFill>
                <a:latin typeface="Arima Madurai" panose="00000500000000000000" pitchFamily="50" charset="0"/>
                <a:cs typeface="Arima Madurai" panose="00000500000000000000" pitchFamily="50" charset="0"/>
              </a:rPr>
              <a:t>, </a:t>
            </a:r>
            <a:r>
              <a:rPr lang="en-US" sz="2400" b="1" dirty="0">
                <a:solidFill>
                  <a:srgbClr val="C00000"/>
                </a:solidFill>
                <a:latin typeface="Arima Madurai" panose="00000500000000000000" pitchFamily="50" charset="0"/>
                <a:cs typeface="Arima Madurai" panose="00000500000000000000" pitchFamily="50" charset="0"/>
              </a:rPr>
              <a:t>“I am the living bread that came down from heaven; … “Whoever eats my flesh and drinks my blood </a:t>
            </a:r>
            <a:r>
              <a:rPr lang="es-ES" sz="2400" b="1" dirty="0">
                <a:solidFill>
                  <a:srgbClr val="C00000"/>
                </a:solidFill>
                <a:latin typeface="Arima Madurai" panose="00000500000000000000" pitchFamily="50" charset="0"/>
                <a:cs typeface="Arima Madurai" panose="00000500000000000000" pitchFamily="50" charset="0"/>
              </a:rPr>
              <a:t>, _________________________.</a:t>
            </a:r>
          </a:p>
        </p:txBody>
      </p:sp>
      <p:pic>
        <p:nvPicPr>
          <p:cNvPr id="4" name="Imagen 3">
            <a:extLst>
              <a:ext uri="{FF2B5EF4-FFF2-40B4-BE49-F238E27FC236}">
                <a16:creationId xmlns:a16="http://schemas.microsoft.com/office/drawing/2014/main" id="{D401DEE6-E51E-4572-A420-ECEA6D84B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651" y="3788272"/>
            <a:ext cx="8626695" cy="2915823"/>
          </a:xfrm>
          <a:prstGeom prst="rect">
            <a:avLst/>
          </a:prstGeom>
        </p:spPr>
      </p:pic>
      <p:sp>
        <p:nvSpPr>
          <p:cNvPr id="2" name="TextBox 1">
            <a:extLst>
              <a:ext uri="{FF2B5EF4-FFF2-40B4-BE49-F238E27FC236}">
                <a16:creationId xmlns:a16="http://schemas.microsoft.com/office/drawing/2014/main" id="{F6FA7607-237C-51A9-FC5F-DD5F0F43D561}"/>
              </a:ext>
            </a:extLst>
          </p:cNvPr>
          <p:cNvSpPr txBox="1"/>
          <p:nvPr/>
        </p:nvSpPr>
        <p:spPr>
          <a:xfrm>
            <a:off x="7352381" y="2406533"/>
            <a:ext cx="3056965" cy="461665"/>
          </a:xfrm>
          <a:prstGeom prst="rect">
            <a:avLst/>
          </a:prstGeom>
          <a:noFill/>
        </p:spPr>
        <p:txBody>
          <a:bodyPr wrap="square" rtlCol="0">
            <a:spAutoFit/>
          </a:bodyPr>
          <a:lstStyle/>
          <a:p>
            <a:r>
              <a:rPr lang="en-US" sz="2400" b="1" dirty="0">
                <a:solidFill>
                  <a:srgbClr val="C00000"/>
                </a:solidFill>
                <a:latin typeface="Arima Madurai" panose="00000500000000000000" pitchFamily="50" charset="0"/>
                <a:cs typeface="Arima Madurai" panose="00000500000000000000" pitchFamily="50" charset="0"/>
              </a:rPr>
              <a:t>has eternal life.</a:t>
            </a:r>
          </a:p>
        </p:txBody>
      </p:sp>
    </p:spTree>
    <p:extLst>
      <p:ext uri="{BB962C8B-B14F-4D97-AF65-F5344CB8AC3E}">
        <p14:creationId xmlns:p14="http://schemas.microsoft.com/office/powerpoint/2010/main" val="14684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1489251" y="2634470"/>
            <a:ext cx="9213498" cy="1957139"/>
          </a:xfrm>
        </p:spPr>
        <p:txBody>
          <a:bodyPr>
            <a:normAutofit/>
          </a:bodyPr>
          <a:lstStyle/>
          <a:p>
            <a:pPr marL="45720" indent="0" algn="ctr">
              <a:lnSpc>
                <a:spcPct val="150000"/>
              </a:lnSpc>
              <a:buNone/>
            </a:pPr>
            <a:r>
              <a:rPr lang="en-US" sz="3200" b="1" dirty="0">
                <a:solidFill>
                  <a:srgbClr val="C00000"/>
                </a:solidFill>
                <a:latin typeface="Arima Madurai Black" panose="00000A00000000000000" pitchFamily="50" charset="0"/>
                <a:cs typeface="Arima Madurai Black" panose="00000A00000000000000" pitchFamily="50" charset="0"/>
              </a:rPr>
              <a:t>When the Jews heard this, they did not understand. What did they think He was saying? </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35158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6957C43A-1278-49A3-88B4-06B9D9674643}"/>
              </a:ext>
            </a:extLst>
          </p:cNvPr>
          <p:cNvSpPr txBox="1">
            <a:spLocks/>
          </p:cNvSpPr>
          <p:nvPr/>
        </p:nvSpPr>
        <p:spPr>
          <a:xfrm>
            <a:off x="7178566" y="3141809"/>
            <a:ext cx="3983866" cy="2226896"/>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buNone/>
            </a:pPr>
            <a:r>
              <a:rPr lang="en-US" sz="2800" b="1" dirty="0">
                <a:latin typeface="Arima Madurai" panose="00000500000000000000" pitchFamily="50" charset="0"/>
                <a:cs typeface="Arima Madurai" panose="00000500000000000000" pitchFamily="50" charset="0"/>
              </a:rPr>
              <a:t>They thought Jesus wanted them to literally eat His flesh and drink His blood like cannibals</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6" name="Marcador de contenido 5">
            <a:extLst>
              <a:ext uri="{FF2B5EF4-FFF2-40B4-BE49-F238E27FC236}">
                <a16:creationId xmlns:a16="http://schemas.microsoft.com/office/drawing/2014/main" id="{18642D64-E8F5-4B8C-8BCF-C8AE25ED280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 b="1192"/>
          <a:stretch/>
        </p:blipFill>
        <p:spPr>
          <a:xfrm>
            <a:off x="1131684" y="1665708"/>
            <a:ext cx="6046882" cy="4472541"/>
          </a:xfrm>
        </p:spPr>
      </p:pic>
    </p:spTree>
    <p:extLst>
      <p:ext uri="{BB962C8B-B14F-4D97-AF65-F5344CB8AC3E}">
        <p14:creationId xmlns:p14="http://schemas.microsoft.com/office/powerpoint/2010/main" val="6953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960483"/>
            <a:ext cx="12192000" cy="250003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What did He really mean</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9059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2765</TotalTime>
  <Words>772</Words>
  <Application>Microsoft Office PowerPoint</Application>
  <PresentationFormat>Widescreen</PresentationFormat>
  <Paragraphs>82</Paragraphs>
  <Slides>22</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Wingdings</vt:lpstr>
      <vt:lpstr>Arial Black</vt:lpstr>
      <vt:lpstr>Arima Madurai Black</vt:lpstr>
      <vt:lpstr>Arima Madurai</vt:lpstr>
      <vt:lpstr>Amaranth</vt:lpstr>
      <vt:lpstr>Cambria</vt:lpstr>
      <vt:lpstr>Arial</vt:lpstr>
      <vt:lpstr>Euphemia</vt:lpstr>
      <vt:lpstr>Children Playing 16x9</vt:lpstr>
      <vt:lpstr>Ministry  Friends of Jesus and Mary</vt:lpstr>
      <vt:lpstr>https://youtu.be/rKKCLzwc7C4?si=T7yWn8yWc8hE6je6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dc:title>
  <dc:creator>Mercedes Cristina Bermudez-Garcia</dc:creator>
  <cp:lastModifiedBy>Maria Varona</cp:lastModifiedBy>
  <cp:revision>163</cp:revision>
  <dcterms:created xsi:type="dcterms:W3CDTF">2021-03-01T17:42:30Z</dcterms:created>
  <dcterms:modified xsi:type="dcterms:W3CDTF">2024-08-21T21:16:56Z</dcterms:modified>
</cp:coreProperties>
</file>