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75" r:id="rId7"/>
    <p:sldId id="261" r:id="rId8"/>
    <p:sldId id="262" r:id="rId9"/>
    <p:sldId id="263" r:id="rId10"/>
    <p:sldId id="264" r:id="rId11"/>
    <p:sldId id="265" r:id="rId12"/>
    <p:sldId id="266" r:id="rId13"/>
    <p:sldId id="267" r:id="rId14"/>
    <p:sldId id="268" r:id="rId15"/>
    <p:sldId id="269" r:id="rId16"/>
    <p:sldId id="270" r:id="rId17"/>
    <p:sldId id="271" r:id="rId18"/>
    <p:sldId id="274" r:id="rId19"/>
    <p:sldId id="272" r:id="rId20"/>
    <p:sldId id="273"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108" autoAdjust="0"/>
    <p:restoredTop sz="94660"/>
  </p:normalViewPr>
  <p:slideViewPr>
    <p:cSldViewPr snapToGrid="0">
      <p:cViewPr varScale="1">
        <p:scale>
          <a:sx n="80" d="100"/>
          <a:sy n="80" d="100"/>
        </p:scale>
        <p:origin x="126" y="19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1-27T20:09:21.453"/>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4848 766,'-33'-1,"1"1,0 2,0 1,1 2,-1 1,-46 14,49-10,0 2,1 0,0 2,1 1,1 1,-42 34,-9 8,49-39,-35 33,42-34,0-1,-1-1,-1 0,-1-2,0 0,0-2,-1-1,-1-1,0-1,-45 9,-8 1,-296 57,263-55,-206 65,120-26,149-51,1-2,-1-3,-1-1,-82-7,25 1,82 3,0-1,0-1,0-1,-40-10,59 11,0 0,0 1,0 0,-1 0,1 0,0 1,-8 0,11 1,1-1,0 0,0 1,0 0,0 0,0-1,0 1,0 0,0 1,0-1,0 0,1 0,-1 1,0-1,1 1,-1 0,1-1,0 1,-1 0,1 0,0 0,0 0,0 0,-1 3,-9 27,4-11,0-1,-1 0,-1 0,-1-1,-1 0,-1-1,-26 33,-54 64,70-84,-2-1,0-1,-41 36,39-43,12-12,1 1,0 0,0 1,2 1,-16 20,26-33,1 1,0-1,0 1,-1-1,1 1,0 0,0-1,0 1,0 0,-1-1,1 1,0-1,0 1,1 0,-1-1,0 1,0 0,0-1,0 1,0 0,1-1,-1 1,0-1,0 1,1-1,-1 1,1-1,-1 1,0-1,1 1,-1-1,1 1,-1-1,1 0,-1 1,1-1,-1 0,1 1,0-1,-1 0,1 0,0 1,-1-1,1 0,-1 0,1 0,0 0,-1 0,1 0,0 0,-1 0,1 0,0 0,-1 0,1-1,40-1,292-65,-64 10,-173 36,155-57,7-3,9 26,-159 37,-50 6,106-5,-3 19,83-3,-207-5,60-16,-45 9,-15 3,0-3,60-29,-73 30,0 1,1 0,0 2,1 1,0 1,0 2,29-4,-51 9,0 0,0 0,0 0,0 1,-1 0,1-1,0 2,0-1,-1 0,1 0,-1 1,1 0,-1 0,1 0,-1 0,0 1,0-1,0 1,-1-1,1 1,0 0,-1 0,0 1,0-1,0 0,0 1,0-1,-1 1,1-1,-1 1,0 0,0 0,0 5,2 15,0 0,-2 0,-1 0,-3 33,1-25,3 2,1-1,1 1,10 38,3 34,-12-80,2 0,0 0,2 0,16 37,5 15,-7-4,35 90,-38-116,-11-25,22 40,53 74,34 60,-77-107,-30-64,1-1,2 0,18 29,29 28,29 43,-83-117,0 0,0-1,1 0,0 0,0 0,0-1,1 0,0-1,0 0,0 0,1 0,0-1,0-1,0 1,10 1,17 3,0-1,60 3,-62-7,-18-1,1 0,-1 1,0 1,0 1,-1 0,0 1,0 0,0 2,0-1,-1 2,-1 0,1 1,-2 0,23 22,-29-26,0-1,0 1,1-2,-1 1,1-1,1 0,-1 0,0-1,15 5,1-3,0 0,25 1,-35-5,1 0,-1 0,0 2,0 0,0 0,0 1,-1 1,1 0,-1 0,21 14,-21-9,3 1,-1 0,2 0,-1-1,22 9,-31-17,-1 1,0 0,-1 0,1 0,0 1,-1-1,0 1,0 0,0 0,0 1,-1-1,1 1,-1 0,-1-1,1 2,0-1,2 8,1 8,-1 0,-1 0,3 31,-5-30,1 0,9 35,-8-47,0 0,0 0,0-1,1 1,1-1,0 0,0-1,0 1,1-1,16 14,-11-13,1 0,0-1,0-1,1 0,0 0,29 8,-9-5,2-1,-1-2,73 6,-86-12,1-1,-1-1,0-1,1-1,-1-1,0-1,35-13,-54 17,1-1,0 1,-1-1,0 0,1 0,-1-1,0 1,0-1,4-4,-7 6,1 1,-1-1,0 1,1-1,-1 1,0-1,0 0,1 1,-1-1,0 1,0-1,0 0,0 1,0-1,0 0,0 1,0-1,0 0,0 1,0-1,0 0,0 1,-1-2,0 1,1 0,-1 0,0 0,0 0,0 0,-1 0,1 0,0 1,0-1,0 0,-1 1,1-1,0 0,0 1,-3-1,-10-1,1 1,-1 0,0 0,1 2,-1 0,0 0,1 1,-1 1,-17 6,-29 3,-5-3,-2-3,1-3,-107-8,146 0,1-1,0-2,0 0,0-2,1 0,-25-16,-32-12,66 31,-11-5,-1 0,0 2,0 1,-1 2,0 1,-45-5,55 11,-8-1,0-1,1-1,-36-8,52 8,-1 0,0 1,1 0,-1 1,0 0,0 1,0 0,-14 2,21-1,0 0,-1 1,1-1,0 1,0 0,0 0,0 0,1 1,-1-1,0 1,1 0,0 0,0 0,0 0,0 1,0-1,1 1,-1-1,1 1,0 0,0 0,1 0,-3 6,-2 15,1 0,1 0,2 0,0 0,1 1,2-1,4 32,-2-14,-3 48,0-87,-1 0,1 1,-1-1,0 0,-1 1,1-1,-1 0,0 0,1 0,-2 0,1-1,0 1,-1 0,0-1,0 0,0 1,0-1,-1-1,1 1,-1 0,1-1,-1 0,0 1,0-2,0 1,0 0,0-1,-1 0,1 0,-7 1,-14 1,-1 0,1-2,-1-1,-31-4,14 1,4 4,0 2,-70 13,62-8,-61 4,94-12,0 2,0 0,0 0,0 2,1-1,-1 2,1 0,-20 10,1 4,0 2,-28 23,48-35,0-2,0 1,-1-2,0 0,0 0,-1-1,0-1,0 0,0-1,0 0,0-1,-17-1,25 0,-1-1,0 0,0-1,0 1,0-1,0-1,0 1,0-1,1-1,-1 1,1-1,0 0,-1 0,2-1,-1 0,0 0,1 0,-1-1,1 0,0 0,1 0,0-1,-1 1,2-1,-1 0,-4-9,3 2,1 0,0-1,0 0,1 0,1 0,1 0,0 0,0 0,1-1,1 1,1 0,0 0,7-23,5-5,1 1,3 1,24-40,-30 56,117-178,-105 152,-3-2,-2 0,-2-2,16-88,-23 72,-3-2,-3 1,-7-93,0 37,2 101,-1 1,-1 0,-1 0,-1 0,-1 0,-1 1,-2 0,-15-32,9 26,-3 1,0 0,-1 2,-2 0,-44-43,55 58,0 0,0 0,-11-21,-10-14,22 34,0-1,1 0,1 0,0-1,1 0,1 0,0-1,1 1,0-1,-1-29,1-13,8-97,0 57,-3 65,2 66,2 27,10-2,2 0,3 0,36 74,7 17,122 282,-33-84,-116-244,-5 2,17 109,-12-50,33 158,-38-165,-9-74,-13-55,8 52,-17-61,-6-28,-11-39,-269-817,137 458,97 284,-83-140,126 249,-1 0,-1 0,0 1,0 0,-26-20,-73-47,78 60,1-2,-49-45,55 40,6 7,-1 0,-35-26,47 40,-1 1,-1-1,1 2,-1-1,0 2,0-1,0 1,0 0,-1 1,-13-1,-303 1,156 6,61-5,-29 0,-184 21,300-17,-49 5,2 3,0 3,0 3,-87 35,-38 27,-4-9,-385 84,319-117,72-12,167-22,12-1,1 0,-1 1,-19 6,28-7,-1 1,1 0,-1 0,1 0,0 1,0 0,1 0,-1 0,1 1,-8 8,-7 14,1 2,1-1,1 2,2 0,-20 59,14 4,17-74,0 1,-1-1,-1 0,-1 0,-1-1,0 1,-2-2,-14 25,-15 3,-69 65,72-78,2 2,1 1,-44 64,64-84,0 0,-1 0,-1-1,0-1,-28 20,-13 12,30-24,19-16,0-1,0 1,1 0,0 0,0 1,-7 8,12-13,-1 0,1 0,0 0,-1-1,1 1,0 0,0 0,-1 0,1 0,0 0,0 0,0-1,0 1,0 0,0 0,1 0,-1 0,0 0,0-1,1 1,-1 0,0 0,1 0,-1-1,1 1,-1 0,1 0,-1-1,1 1,-1 0,1-1,0 1,-1-1,1 1,0-1,0 1,-1-1,1 1,0-1,0 0,0 0,0 1,0-1,-1 0,1 0,0 0,2 0,47 7,-46-7,56 4,1-3,0-2,85-14,-117 7,-1-1,0-1,0-2,-1 0,35-24,-23 14,55-22,437-124,-485 156,248-57,-197 52,-40 7,85-6,-100 11,-1 0,0-3,58-19,-52 14,0 1,54-5,356 10,-246 11,-82-2,147-6,-238-2,-1-2,1-2,-2-1,0-1,0-3,42-23,-53 28,1 0,45-10,-11 3,-18 8,0 2,0 1,0 2,1 2,54 5,-89-3,-28 0,-44-1,-92-14,123 6,1 0,1-3,0 0,0-2,1-1,-53-36,81 49,-23-12,-1 2,-1 0,0 1,-49-12,-118-15,164 33,-31-5,-120-2,144 13,1 1,-1 1,1 3,-59 15,-477 197,388-135,3 7,-197 133,91-15,229-160,1 3,-81 96,99-98,2 1,2 2,-47 95,74-126,1 0,1 1,-5 26,-4 18,7-32,1 0,1 1,3-1,0 1,2 0,5 45,-4-78,0 0,0 0,1 0,-1 0,0 0,1 0,-1 0,1 0,0 0,-1 0,1 0,0 0,0-1,0 1,0 0,1-1,-1 1,0-1,1 1,-1-1,1 0,-1 1,1-1,0 0,0 0,-1 0,1 0,0 0,0-1,0 1,0-1,0 1,0-1,0 0,0 1,0-1,0 0,0 0,0-1,0 1,0 0,0-1,0 1,4-2,10-4,0 0,0-1,0 0,20-14,-15 8,64-27,3 3,114-33,-4 3,-133 42,23-9,135-34,-78 28,-90 23,85-14,-99 24,0-2,0-2,0-1,-2-2,0-2,43-24,-56 29,1 1,0 1,0 2,1 0,43-3,8-4,7-4,-26 4,1 2,102-5,435 17,-246 3,-344-4,0 1,1 1,-1-1,0 2,0-1,0 1,-1 0,1 0,8 5,-12-5,-1 0,1 1,-1-1,0 1,0 0,0 0,0 0,0 1,-1-1,0 0,1 1,-1 0,-1-1,1 1,0 0,-1 0,0 0,0 0,1 8,2 23,-1 1,-3-1,0 1,-8 48,7-75,0 0,-1 0,0 0,-1 0,1 0,-2-1,1 1,-2-1,1 0,-1 0,0 0,0-1,-1 1,0-1,0-1,-1 1,0-1,0 0,-1-1,1 0,-1 0,0 0,0-1,-13 4,-6 3,-1-2,-1-1,0-2,0 0,-54 3,48-7,0 3,-36 9,33-6,-57 5,16-11,35-1,0 2,-60 10,-92 18,122-22,-110 28,115-15,-121 58,166-71,-1-1,0 0,-37 5,6-1,-127 16,133-23,0 3,-77 20,76-13,0-4,0-1,-99 5,-160-16,131-2,-57 3,236 0,0 0,0-1,0 1,0 0,0 0,0 0,0 0,0 0,0 0,0 0,0 0,0 0,0 0,0 0,0 0,0-1,0 1,0 0,0 0,0 0,0 0,0 0,0 0,0 0,0 0,0 0,0 0,0 0,0-1,0 1,0 0,0 0,0 0,0 0,0 0,0 0,0 0,0 0,-1 0,1 0,0 0,0 0,0 0,0 0,0 0,0 0,0 0,0 0,0 0,14-8,27-9,-40 17,883-275,-565 181,220-52,-397 122,186-6,-106 13,107-5,-150 21,124-4,-223-1,142-28,76-15,-245 39,-1-2,100-38,-64 20,421-123,-484 143,0-2,-1 0,0-1,41-32,-34 23,43-23,85-31,-144 69,0 0,0 1,0 0,1 1,0 1,26-3,4 2,46 3,-49 2,75-10,14-8,0 5,149 6,1175 9,-779-3,-640-1,0-2,-1-2,1-1,62-21,-31 8,62-6,-31 8,24-6,-71 16,0-3,-1-2,60-23,-52 9,2 3,0 3,102-22,25-3,-22 3,-71 24,155-55,-186 54,91-16,-64 17,-49 12,73-5,25-3,-69 5,94-1,-37 4,-116 5,0 0,0 0,0-1,0-1,-1 0,1-1,20-11,0-4,36-30,26-15,231-95,-241 119,-51 24,1 1,61-19,-42 20,303-69,-100 39,-164 28,-38 6,0 2,60-1,-40 4,-1-4,0-2,92-29,-18 5,181-66,-231 68,8 1,-57 19,0-2,56-27,56-34,307-102,-178 80,-206 69,100-49,-124 49,1 4,1 2,113-28,-65 31,1 5,127-2,1062 18,-545 2,-730-3,-1-1,1 0,-1-2,0-1,34-11,106-54,-136 59,0 1,44-10,-7 2,7 4,-60 14,0-2,1 1,-1-2,0 0,0 0,0-1,0 0,-1 0,17-11,-27 15,0 0,0 0,0 0,1 0,-1 0,0 0,0-1,0 1,0 0,0 0,1 0,-1 0,0 0,0 0,0 0,0-1,0 1,0 0,0 0,0 0,1 0,-1 0,0-1,0 1,0 0,0 0,0 0,0 0,0-1,0 1,0 0,0 0,0 0,0 0,0-1,0 1,0 0,0 0,0 0,0 0,-1 0,1-1,0 1,0 0,0 0,0 0,0 0,0 0,0-1,0 1,-1 0,1 0,0 0,-13-3,-16 5,-66 22,-131 54,139-46,-82 31,-279 88,399-139,1 3,-56 26,-53 19,84-34,43-16,-1-1,1-2,-1-1,-58 3,-130-11,116 0,-39-1,-256 5,374 1,-1 1,1 1,-1 0,-42 18,-89 49,56-24,-34 13,134-61,0 0,0 0,-1 0,1 0,0 0,0 0,0 0,0 0,0 0,-1 0,1 0,0 0,0 0,0 0,0 0,0 0,0 0,0 0,-1 0,1 0,0 1,0-1,0 0,0 0,0 0,0 0,0 0,0 0,0 0,0 0,0 1,-1-1,1 0,0 0,0 0,0 0,0 0,0 0,0 1,0-1,0 0,0 0,0 0,0 0,0 0,0 1,0-1,0 0,1 0,-1 0,0 0,0 0,0 0,0 0,0 1,0-1,0 0,0 0,0 0,0 0,1 0,-1 0,0 0,0 0,0 0,0 0,0 1,1-1,11 2,-3-2,-21-1,-50-1,1 3,-103 15,26 1,-1-5,-1-7,-142-13,132-13,-6-1,-41 2,-19-2,-576 16,440 9,295 0,1 2,-72 18,72-13,37-6,0 1,1 0,0 1,0 1,0 1,1 1,0 0,1 1,0 1,1 0,0 1,0 1,2 0,-17 20,-19 24,21-24,-45 42,62-65,-1-1,0 0,0-1,-1 0,0-1,-1 0,-28 9,19-8,0 2,0 0,0 2,2 0,-1 2,-29 24,-20 5,58-36,0-1,1 2,0-1,0 2,1-1,0 2,1-1,-10 13,19-22,0 1,1 0,-1 0,0 0,1 0,-1 0,1 0,-1 1,1-1,-1 0,1 0,0 0,-1 0,1 0,0 1,0-1,0 0,0 0,0 0,0 2,1-2,-1 0,1-1,-1 1,1 0,-1-1,1 1,0-1,-1 1,1 0,0-1,-1 1,1-1,0 0,0 1,0-1,-1 0,1 1,0-1,0 0,0 0,1 1,2-1,0 0,1 0,-1 0,1 0,-1 0,1-1,-1 0,0 0,1 0,4-3,34-17,-1-2,0-2,-2-1,-1-3,-1-1,60-62,-52 45,46-51,165-164,-224 231,120-97,-29 26,-68 59,-41 33,-1-1,0 0,-1-1,13-14,0-4,-1-2,-2 0,-1-1,32-68,-49 92,-1 0,-1-1,0 1,0-1,-1 0,0 1,-1-1,0 0,0 0,-1 0,-1 0,0 0,0 0,0 1,-2-1,1 0,-1 1,0-1,-1 1,0 0,-1 0,0 1,0-1,-1 1,-6-8,-24-25,-1 1,-51-40,39 30,41 40,-1 0,0 1,0 0,-1 0,-15-9,12 10,-1 0,1-1,1-1,-13-12,20 16,-1-1,1 0,0 0,1 0,-1-1,2 1,-1-1,1 0,-3-11,-22-96,18 67,-28-77,34 118,0 1,0-1,-1 1,0 0,0 1,-1 0,1-1,-1 2,-1-1,1 1,-7-4,5 3,0 0,1-1,0 1,0-1,1-1,-12-12,17 16,0 1,-1-1,1 0,0 0,0 0,0 0,1 0,-1 0,1 0,0 0,0 0,0 0,0 0,0 0,1 0,-1 0,1 0,0 1,0-1,0 0,0 0,0 0,1 1,-1-1,3-3,2-2,-1 0,2 1,-1 0,1 0,0 0,1 1,0 0,0 0,0 1,0 0,1 0,0 1,0 0,0 1,0 0,1 0,0 1,14-2,19 0,1 1,83 5,-76 0,425 2,-317-5,-121 3,0 2,58 13,-50-7,53 3,-46-8,0 3,-1 3,0 1,-1 3,95 42,0 10,-119-56,1-1,0-2,0 0,0-2,51 4,459-8,-251-5,-177 1,130 5,-208 2,0 1,0 2,56 20,21 7,-62-23,-1 3,-1 2,43 23,123 76,-49-26,-113-64,2-2,0-2,2-3,80 19,-61-23,0-3,121 4,335-18,-528 2,69 6,-67-6,0 0,0 1,1-1,-1 0,0 1,0 0,0-1,-1 1,1 0,0 0,0 0,0 0,-1 1,1-1,0 0,-1 1,1-1,-1 1,0-1,1 1,-1 0,0 0,0-1,0 1,0 0,-1 0,1 0,0 0,0 3,-2-3,1 0,-1-1,1 1,-1 0,0 0,0-1,0 1,0 0,0-1,0 1,0-1,-1 1,1-1,0 0,-1 0,1 1,-1-1,0 0,1 0,-1 0,0-1,1 1,-1 0,0-1,0 1,0-1,-3 1,-59 9,60-10,-144 8,-44 4,36 9,-353 30,-364-49,419-5,-197 3,627-1,0 0,0-2,0-1,-44-13,-85-42,125 47,5 3,0 1,-1 2,1 0,-1 2,-37-3,-123 5,122 4,43-2,1 0,-1 1,1 1,-1 1,1 1,0 1,0 0,1 1,0 1,0 0,0 2,1 0,-21 14,26-14,-1-1,0-1,0 0,-1 0,0-1,-16 4,-85 21,103-28,-2-1,1 1,0 0,0 1,0 0,0 1,0 0,1 1,0 0,0 0,1 2,0-1,0 1,1 1,0 0,0 0,-13 18,-2 11,13-23,1 1,0 0,1 0,1 1,0 0,2 0,0 1,-5 24,6-18,6-56,0 4,0-3,-1-1,-1 1,-2 0,-1 0,-1 0,-2 0,-16-46,-12-29,25 71,-1-1,-26-51,-83-153,114 230,1 0,-2 1,1 0,-1 1,0-1,-1 1,0 1,0-1,-1 2,0-1,-10-5,-15-7,-68-27,69 33,1-1,-32-20,51 26,-7-5,0 0,-42-17,3 8,16 7,0-2,1-2,1-1,-42-29,81 47,-49-34,-93-51,130 79,-1-1,2-1,-1 0,-16-17,22 18,-1 1,0 0,-1 0,1 1,-1 1,-1-1,1 2,-1-1,0 2,-21-7,-20 4,1 2,-1 2,-83 8,23-2,-751-2,813 1,1 3,-50 11,-64 6,122-19,-1-1,1-3,0-1,-1-2,2-1,-1-3,1-1,-69-25,51 11,20 9,-37-20,60 27,0-1,-1 2,0 0,0 1,-1 1,1 0,-1 1,-24 0,10 3,0 1,0 2,-51 11,-11-1,0-4,-1-4,-107-9,45 2,141 2,1-1,0 0,0-1,0-1,1 0,-25-9,31 9,1 1,0-2,0 1,0 0,1-1,-1 0,1-1,0 1,0-1,1 0,-1 0,1 0,0-1,0 1,1-1,-5-9,1-2,1 4,0-1,1-1,-6-25,10 38,1 0,-1 0,1 0,0 0,-1 0,1 0,0 0,0 0,0 0,1 0,-1 0,0 0,1 1,-1-1,1 0,0 0,0 0,0 0,0 1,0-1,0 0,0 1,0-1,1 1,-1-1,0 1,1-1,-1 1,1 0,0 0,-1 0,1 0,0 0,0 0,3 0,-1 0,0 1,-1 0,1 0,0 0,0 1,-1-1,1 1,0 0,-1 0,1 0,0 1,-1-1,1 1,-1 0,0 0,0 0,6 5,48 47,-55-53,30 37,-1 2,30 51,-29-42,-3-4,-10-15,29 36,-40-56,1-1,0 0,0-1,1 0,0-1,0 0,17 9,38 20,-2 2,79 62,-111-74,-2 1,0 1,-2 2,-1 1,24 37,-32-46,2-1,0-1,1-1,1-1,0-1,2 0,25 12,-14-6,0 0,38 35,-31-25,-36-30,0 1,0 0,-1 0,1 0,-1 1,0 0,-1 0,1 0,-1 1,0 0,0 0,0 0,4 12,-3 2,-1 1,0 0,-2 0,-1 0,0 0,-3 25,1 41,2-83,-1 1,1-1,0 1,0 0,0-1,1 0,0 1,0-1,0 0,0 0,1 0,-1 0,1 0,0-1,0 1,0-1,1 0,-1 0,8 5,-8-6,0-1,0 1,0-1,0 0,1 0,-1 0,0 0,0-1,1 1,-1-1,0 0,1 0,-1 0,0 0,1 0,-1-1,0 0,1 0,-1 0,0 0,0 0,0 0,0-1,0 0,0 1,0-1,-1 0,4-3,34-31,-15 12,2 1,0 2,39-23,-60 40,0-1,0 1,-1-1,1 0,-1 0,0 0,-1-1,1 1,-1-1,0 0,0-1,-1 1,0-1,0 0,-1 1,1-1,-2 0,1 0,0-10,2-14,-2-1,-2 1,-4-40,1 13,0-20,4-148,-1 221,1 0,0 0,0 0,0 0,1 0,0 0,0 0,0 1,0-1,1 0,0 1,0 0,0 0,0 0,7-6,-3 4,0 1,0 0,0 1,1 0,0 0,-1 1,2-1,13-2,10 0,-1 1,1 2,63 1,-91 3,82 2,-51-1,0 0,1-3,-1 0,0-3,52-11,26-9,-92 22,-1-2,1 0,0-1,-1-1,0-1,0 0,-1-2,0-1,32-20,-19 8,1 2,2 1,0 1,0 2,71-20,-76 27,-6 3</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1-27T20:15:12.148"/>
    </inkml:context>
    <inkml:brush xml:id="br0">
      <inkml:brushProperty name="width" value="0.5" units="cm"/>
      <inkml:brushProperty name="height" value="1" units="cm"/>
      <inkml:brushProperty name="color" value="#00B44B"/>
      <inkml:brushProperty name="tip" value="rectangle"/>
      <inkml:brushProperty name="rasterOp" value="maskPen"/>
      <inkml:brushProperty name="ignorePressure" value="1"/>
    </inkml:brush>
  </inkml:definitions>
  <inkml:trace contextRef="#ctx0" brushRef="#br0">0 1168,'146'2,"164"-5,-189-16,5-1,110 17,10 0,-118-17,-85 11,65-4,-15 4,-1-3,124-33,-173 32,-1-2,45-22,60-22,-12 8,-95 33,0 3,1 1,55-11,-17 12,149-44,-104 25,-81 23,43-15,-35 9,0 2,1 3,0 2,0 2,1 3,55 3,-70-2,-1-1,1-2,-1-2,61-19,1 0,68-8,-91 21,-1-3,131-47,-185 56,0 1,1 1,0 0,0 2,24-1,-4 0,-39 4,1-1,0 1,0-1,0 0,0 0,-1 0,1 0,-1-1,1 1,-1-1,1 0,-1 0,0-1,0 1,0 0,0-1,0 0,-1 0,1 0,-1 0,3-4,-1-3,0 0,-1 1,0-1,0 0,-1-1,0-12,2-4,-4 26,0 0,0 0,0 0,1 0,-1 0,0 0,0 0,1 0,-1 0,0 0,1 0,-1 0,1 0,-1 1,1-1,0 0,-1 0,2-1,9 11,8 40,-15-38,38 93,63 175,-67-128,-25-89,26 72,-31-109,0 0,-2 1,-2 0,4 50,-10 110,-1-81,3-87,-1 3,2-1,0 0,5 26,-5-40,0 0,1-1,0 1,0-1,0 1,1-1,0 0,0 0,0 0,0-1,1 1,0-1,0 0,0 0,1 0,5 4,43 27,-53-34,1-1,-1 0,1 0,-1 1,0-1,1 0,-1 1,0-1,0 0,1 1,-1-1,0 1,0-1,0 0,1 1,-1-1,0 1,0-1,0 0,0 1,0-1,0 1,0-1,0 1,0-1,0 1,0-1,0 0,0 1,0-1,0 1,-1-1,1 1,0-1,0 0,0 1,-1-1,1 0,0 1,-1-1,1 0,0 1,0-1,-1 0,1 1,-1-1,1 0,0 0,-1 1,1-1,-1 0,1 0,0 0,-1 0,1 0,-1 0,1 0,-1 0,1 0,-1 0,1 0,-1 0,-34 5,33-4,-117 4,-65 7,-16 18,-130 14,6-2,-86 6,339-42,0 4,-73 19,72-12,-135 12,107-22,1 6,-157 39,-183 89,286-95,18-6,-213 48,170-49,133-30,-1-2,-53 0,19-1,-10 14,70-15,1 0,0-1,-1 0,-26 0,41-4,0-1,0 1,-1-1,1 0,0 0,0 0,0-1,0 1,0-1,1-1,-1 1,0-1,1 1,0-1,0-1,0 1,0-1,0 1,0-1,-5-8,3 3,1-1,-1 0,1 0,1 0,0 0,0-1,1 0,-2-19,1-6,1-50,3 51,-7-54,-7 19,-3-1,-37-98,46 152,-1 1,0 0,-1 1,-1 0,0 1,-1 0,-1 0,-18-14,12 10,1 0,1-2,-18-24,25 28,1-1,0 0,1-1,1 0,1 0,0 0,1-1,1 0,1 0,1 0,1 0,0 0,1 0,4-25,-3 38,0 1,0-1,0 1,1 0,-1 0,1-1,1 1,-1 0,1 1,-1-1,1 0,1 1,-1 0,1 0,5-5,-2 3,0 1,0 0,1 0,0 1,0 0,0 0,1 1,13-4,9 1,1 1,0 2,-1 1,37 2,65 4,146-4,-234-7,-1-1,61-20,53-10,-106 30,-1-2,79-27,-108 29,-1-1,0-1,-1 0,0-2,-1-1,0 0,-1-1,22-21,-25 22,2 0,-1 2,1 0,1 1,0 1,1 1,21-7,47-24,-39 18,1 1,1 3,103-21,-95 26,-21 5,-1-1,41-16,25-17,139-52,-194 78,1 2,-1 2,60-5,-55 9,-1-3,0-1,57-22,71-12,-119 33,0-3,62-26,-61 19,1 2,1 2,111-14,-114 26,62 3,-74 3,0-1,82-14,160-41,-284 54,0 1,1 0,-1 0,0 1,0 0,1 0,11 1,-15 0,0 0,-1 0,0-1,1 2,-1-1,1 0,-1 0,0 1,0-1,0 1,0-1,0 1,0 0,0 0,-1 0,1 0,-1 0,1 1,-1-1,0 0,0 1,2 3,3 21,-1 1,-1-1,-2 1,0-1,-2 1,-4 37,1-5,3-51,-3 47,3 1,2-1,2 0,23 106,-4-91,2-1,45 84,-62-134,-1 1,-1 0,-1 0,-1 0,-1 0,1 33,8 47,21 10,-24-85,-1 0,-1 1,-1-1,3 34,-8-37,2 1,0-1,2 0,0 0,13 31,-26-65,-1 1,0 0,-1 0,1 1,-2 0,0 1,-13-9,-34-28,17 8,-1 2,-2 2,-2 2,-59-31,83 54,1 1,-1 1,0 1,0 0,-30-1,-32-7,-12-1,-1 4,-1 4,-114 8,82 0,-647 0,746-1,0 1,1 2,0 1,0 1,-42 15,-137 66,92-35,-176 45,254-86,0-1,0-1,0-3,-61 3,-120-11,-47 4,93 27,123-18,-96 30,101-26,-78 15,19-6,68-15,-53 8,55-14</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1-27T20:15:51.631"/>
    </inkml:context>
    <inkml:brush xml:id="br0">
      <inkml:brushProperty name="width" value="0.5" units="cm"/>
      <inkml:brushProperty name="height" value="1" units="cm"/>
      <inkml:brushProperty name="color" value="#EF0C4D"/>
      <inkml:brushProperty name="tip" value="rectangle"/>
      <inkml:brushProperty name="rasterOp" value="maskPen"/>
      <inkml:brushProperty name="ignorePressure" value="1"/>
    </inkml:brush>
  </inkml:definitions>
  <inkml:trace contextRef="#ctx0" brushRef="#br0">1 1003,'455'0,"-431"-1,0-2,0-1,38-10,36-6,93-13,-117 19,114-31,48-15,-153 36,1 3,98-11,-32 10,-89 12,91-6,-108 17,-1-3,1-1,-1-3,0-1,58-18,-28 4,128-20,-112 25,-43 8,-8 2,0-2,66-23,7-8,1 5,119-20,-179 46,0 3,0 2,59 5,74-5,-154-1,49-14,-52 11,0 1,34-3,43 4,152 11,-248-6,-1 1,0 0,1 1,-1 0,0 0,0 1,0 0,-1 1,1-1,-1 1,0 1,0-1,0 1,0 1,-1-1,0 1,0 0,0 1,-1-1,0 1,0 0,-1 0,0 1,0-1,-1 1,4 12,12 64,25 101,-23-114,49 118,-43-123,-3 0,30 131,-47-153,-6-34,0 0,1 0,0 1,1-2,0 1,0 0,1 0,0-1,10 14,7 6,32 56,-49-78,-1 1,1-1,-1 1,0-1,-1 1,0 0,0 0,-1 0,0 0,0 1,-1-1,0 0,-1 0,-1 9,1-13,-1-1,1 1,-1-1,0 1,0-1,0 0,-1 0,1 0,-1 0,0 0,1-1,-1 1,-1-1,1 0,0 1,0-1,-1-1,1 1,-1-1,1 1,-1-1,0 0,0 0,-7 0,-11 2,1-1,-1-1,-26-2,29 0,-36 2,-104 16,46-3,-359-6,264-11,111 8,0 4,-134 30,-118 44,302-72,-61 23,21-6,58-21,-1-1,-1-2,-30 1,32-4,1 2,-1 1,-50 14,-64 36,82-29,0-3,-64 13,-61 18,6-1,109-33,46-11,0-2,-37 5,27-6,-42 12,42-8,-45 4,-72 11,98-13,-99 5,128-15,0-2,0 0,1-2,-1-1,-34-9,48 9,0 0,-1 0,1-1,1-1,-1 0,1 0,0-1,1 0,-1-1,1 0,1-1,0 0,-10-13,13 14,0 0,1 0,0 0,1-1,0 1,0-1,1 0,-2-14,-3-77,7 75,-1 1,-8-49,-5 8,8 36,0 0,-2 1,-1 0,-18-40,19 54,1-1,1 0,0 0,1 0,-5-27,10 38,-1 1,0-1,1 0,0 1,0-1,0 0,0 1,0-1,1 0,0 1,0-1,0 1,0-1,0 1,1-1,0 1,-1 0,1 0,0 0,1 0,-1 0,0 0,1 0,0 1,0-1,-1 1,1 0,1 0,-1 0,4-2,6 0,0-1,0 2,0 0,0 0,1 2,21-1,89 7,-51-1,12-1,286-5,-335-3,-1-2,-1-2,41-14,-4 0,122-43,0 0,-63 25,-79 23,1 2,1 2,0 3,78-7,-77 13,0-2,0-3,86-26,18 4,-51 12,-52 11,86-4,-59 7,92-23,-124 19,112-27,-94 19,1 4,0 2,109-4,-53 19,111-4,-228 0,0 0,1 0,-1 0,0-1,-1 0,1-1,0 0,-1 0,1-1,-1 1,0-2,0 1,0-1,-1 0,0 0,0-1,9-10,-9 6,0 0,0 0,-1 0,-1-1,0 1,0-1,-1 0,0-1,-1 1,-1 0,1-23,-4-298,-2 113,4 206,0 1,-1-1,0 1,-1-1,-1 1,-6-21,7 28,0 1,0 0,-1 0,1 0,-1 0,0 0,0 0,0 0,0 1,-1 0,1 0,-1 0,0 0,0 0,0 1,0 0,-1 0,1 0,-1 0,-7-2,-2 2,0 0,0 0,0 1,-1 1,1 1,0 0,0 0,0 1,0 1,-21 8,-13 6,-73 39,58-26,10-3,-52 37,35-20,-216 108,131-74,105-55,-92 29,32-13,48-15,-134 48,162-62,-1-1,0-2,-68 4,-84 10,-5 0,-539-18,372-5,326 4,0 2,-1 1,-45 14,31-8,30-5,0 0,1 1,-1 1,-23 14,-33 15,47-26,-2-1,1-1,-1-2,0-1,-1-1,-59 2,58-7,6 0,0 0,0 2,0 0,-48 12,66-12,1 0,0 1,0 0,0 0,0 0,0 0,1 1,0 0,-1 0,1 1,1-1,-1 1,1 0,0 1,0-1,0 1,1-1,0 1,0 0,0 0,1 0,0 1,0-1,-1 7,-1 14,0-1,2 1,0 0,2-1,1 1,2 0,0-1,2 1,0-1,15 39,-16-57,0-1,0 1,1-1,0 0,1 0,-1-1,8 7,-7-7,0 0,0 0,-1 1,0-1,0 1,-1 0,0 1,4 9,9 50,-15-53,1 0,1-1,0 1,0-1,1 0,8 13,94 139,-60-83,13 20,-52-92,0 1,0-2,1 1,0-1,1 0,20 14,-16-14,0-2,1 1,0-2,0 1,1-2,0-1,23 5,-2-4,1-3,42-1,458-4,-524 3,1 1,-1 1,0 0,1 0,-1 2,0 0,0 0,14 8,5 5,60 42,-74-48,0 0,0-2,0 0,1-1,1-1,-1-1,1 0,0-2,30 2,21-1,106-8,-54-1,-78 4,1-2,86-14,67-40,-114 36,-60 15,0-1,-1 0,1-2,-1-1,-1-1,45-25,-47 20,1 2,0 1,1 1,0 1,1 1,0 1,1 1,-1 2,1 0,39-1,-17 1,91-21,-95 16,29-10,-50 12,1 2,38-6,-7 4,97-29,-106 24,1 1,1 3,53-5,72-9,-117 14,79-5,213 13,-153 3,-156-2</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1-27T20:16:46.679"/>
    </inkml:context>
    <inkml:brush xml:id="br0">
      <inkml:brushProperty name="width" value="0.5" units="cm"/>
      <inkml:brushProperty name="height" value="1" units="cm"/>
      <inkml:brushProperty name="color" value="#FF8517"/>
      <inkml:brushProperty name="tip" value="rectangle"/>
      <inkml:brushProperty name="rasterOp" value="maskPen"/>
      <inkml:brushProperty name="ignorePressure" value="1"/>
    </inkml:brush>
  </inkml:definitions>
  <inkml:trace contextRef="#ctx0" brushRef="#br0">0 1085,'638'0,"-599"-2,1-2,53-12,-46 7,51-3,66 11,-111 2,0-1,0-3,77-13,-43-3,-25 7,-2-2,77-30,-110 36,0 0,1 1,0 2,42-3,37-7,136-13,-187 25,1-2,-1-3,0-2,64-21,-64 11,-26 8,0 1,1 1,1 2,-1 1,37-3,98-11,-106 11,75-3,-108 12,-1-2,1-1,-1-1,35-11,101-45,-101 35,75-19,126-39,-141 42,-91 33,1 0,38-4,-57 11,0 1,-1 0,1 0,0 2,-1-1,1 2,-1-1,1 1,14 5,-22-4,1 0,0 0,-1 0,0 1,0 0,0 0,-1 0,1 0,-1 0,0 1,0-1,0 1,-1 0,1 0,-1 0,2 7,4 15,10 49,-16-68,6 38,2 0,3 0,25 63,4-3,-31-72,2 0,2-1,1 0,1-2,28 39,-39-61,0 0,0 0,0 1,-2 0,1 0,-1 1,0-1,2 16,0 8,2 48,-8-64,1 0,1 0,0 0,2 0,0 0,0-1,2 1,0-1,1-1,10 18,-13-29,0 0,1-1,0 0,-1 1,1-2,9 7,-10-8,0 0,0 1,-1-1,1 1,-1 0,1 0,-1 0,0 1,0-1,-1 1,4 6,-5-9,-1 1,0-1,0 0,0 1,0-1,0 1,-1-1,1 1,0-1,-1 0,1 1,-1-1,1 0,-1 1,0-1,1 0,-1 0,0 0,0 0,0 1,0-1,0 0,0 0,0-1,0 1,0 0,-1 0,1-1,-2 2,-39 17,17-13,-1-1,-1-1,1-2,-43-1,40-1,0 1,1 1,-51 11,-7 13,52-14,0-2,-1-2,-67 8,4-15,68-2,-1 1,1 2,0 0,-50 12,47-5,0 1,2 2,-44 21,50-22,0-1,-1-1,0-1,-1-1,1-2,-53 4,-32 7,44-3,23-6,-55 17,-82 22,177-45,-238 68,171-51,40-10,0-1,-62 6,-78 10,114-14,-77 5,102-12,0 2,-47 12,44-8,-61 6,21-13,-32 2,97-2,0 1,0 0,0 1,0 0,0 0,1 1,-1 0,-9 7,6-4,-1 1,0-2,0 0,0 0,0-2,-1 0,-27 4,0-4,-61-1,-8-1,86 2,0 2,1 1,-1 0,1 2,1 1,0 1,-29 18,50-28,-52 33,43-26,-1-1,0 0,0 0,0-1,-1 0,0-2,0 1,-26 4,15-5,0-2,0-1,-41-4,58 3,1-1,0 1,0-2,0 1,0-1,1 0,-1 0,0 0,1-1,-1 0,1 0,0 0,0-1,0 0,1 0,-1 0,1 0,0-1,0 0,-4-6,-31-82,33 72,-2 1,0 1,-1-1,-20-28,12 19,0 0,2-1,-21-55,6 11,20 48,2 0,-8-37,11 39,-1 1,-1-1,-16-34,16 44,0-1,1 0,0 0,1-1,-5-28,10 41,-1-1,1 1,-1-1,1 1,0-1,1 1,-1-1,0 1,1-1,0 1,0-1,0 1,0 0,1 0,-1 0,1-1,0 1,0 1,0-1,0 0,0 0,1 1,-1-1,1 1,-1 0,1 0,0 0,0 0,0 0,0 1,1-1,4-1,13-3,-1 1,1 1,0 1,39 0,92 8,-47 1,31-5,248-29,-160 12,-100 10,-82 1,-1-3,0-2,0-1,-1-2,68-33,77-24,405-87,-398 93,-47 14,-90 30,64-31,-49 19,-3 1,-47 20,0 1,0 1,1 1,0 1,0 1,1 1,39-5,343 10,-174 3,-211-2,1 1,-1 1,21 6,15 2,-53-11,1 1,0-1,0 0,-1 0,1-1,0 1,0 0,-1-1,1 0,0 1,-1-1,1 0,-1 0,1-1,-1 1,0 0,1-1,-1 0,0 1,0-1,0 0,0 0,0 0,-1 0,1-1,-1 1,1 0,-1-1,0 1,0-1,0 1,0-1,0 1,0-1,-1 0,1-4,2-13,-1 0,-1 0,0 0,-3-21,1 20,-5-533,6 545,0 0,0 0,-1 0,-1 0,1 1,-1-1,-1 0,-3-9,4 15,1 1,-1-1,0 0,1 1,-1 0,0-1,-1 1,1 0,0 0,-1 0,1 0,-1 0,0 1,1-1,-1 1,0 0,0 0,0 0,0 0,0 0,0 1,0-1,0 1,0 0,0 0,-7 0,-4 3,-1 0,1 1,0 0,0 1,1 1,-1 0,1 1,0 0,1 1,-14 10,-48 28,-13-7,54-25,1 0,0 3,-57 39,50-29,0-2,-82 39,21-13,54-26,-1-1,-1-3,0-2,-2-2,0-2,-1-2,0-2,-1-3,0-2,-53-1,81-5,0 1,0 0,1 2,-1 1,1 1,0 1,0 1,0 1,-26 13,-141 53,20-9,99-32,41-17,-1-2,0-1,-1-1,-58 13,29-12,-90 31,45-10,-81 18,143-40,-45 16,58-16,-1-2,0-1,-52 8,-42 6,88-14,-74 7,-2-14,644-4,-601 4,47 1,0-2,0-1,-1-1,1-1,0 0,0-2,-39-12,60 14,-1 1,1-1,0 0,-1 0,1 0,0 0,0-1,1 1,-1-1,0 0,1 0,0 0,-1 0,1 0,0 0,1 0,-3-5,4 7,0-1,-1 0,1 0,0 0,0 0,0 1,0-1,0 0,0 0,1 0,-1 0,1 1,-1-1,1 0,0 0,-1 1,1-1,0 0,0 1,0-1,1 1,-1-1,0 1,0 0,1 0,-1-1,1 1,-1 0,1 0,-1 0,1 0,0 1,-1-1,1 0,3 0,10-4,0 1,0 0,0 1,1 0,27 0,85 6,-59 1,-25-5,0-1,-1-2,64-15,-83 14,3 0,-1 0,0-2,0-2,36-15,-24 8,-31 14,0 0,0-1,0 0,0 0,0-1,-1 1,1-1,-1-1,0 1,0-1,9-10,-15 14,0 1,0 0,0-1,1 1,-1 0,0-1,0 1,0-1,0 1,0-1,0 1,0 0,0-1,0 1,0-1,0 1,0-1,0 1,0 0,0-1,-1 1,1-1,0 1,0 0,0-1,-1 1,1 0,0-1,0 1,-1 0,1-1,0 1,-1-1,-18-7,-25 1,42 7,-44-1,0 2,0 2,-74 15,-70 5,18-24,-59 3,213 0,0 1,1 1,-1 0,-31 13,42-14,1-1,0 1,0 1,0-1,0 1,0 0,1 0,0 0,0 1,0 0,0 0,1 0,0 0,0 1,-5 9,9-13,-1 0,0 0,1 0,0 0,-1 0,1 0,0 0,0 0,0 0,0 0,0 0,1-1,-1 1,0 0,1 0,0 0,-1 0,1 0,0 0,0-1,0 1,0 0,0-1,1 1,-1 0,0-1,1 0,-1 1,1-1,-1 0,1 0,0 0,0 0,-1 0,1 0,0 0,0-1,0 1,0-1,3 1,8 3,-1-2,1 1,0-2,-1 0,14 0,9-4,0-1,0-1,0-3,58-19,44-10,-91 30,67-1,-70 6,74-12,-102 11,0-1,-1-1,1 0,-1 0,-1-2,1 0,-1 0,23-18,-12 4,37-43,15-15,-68 72,1 0,0 0,0 1,0 1,1-1,-1 2,19-7,106-24,269-32,-282 47,-70 10,97-6,-99 15,383 5,-419-4,0 1,0 1,0 0,0 0,-1 1,0 1,1 0,-1 1,0 1,-1-1,0 2,0 0,0 0,-1 1,1 0,-2 0,0 1,0 1,0 0,10 15,23 43,3-2,3-3,3-1,66 62,33 26,63 58,-192-193,0 0,1-1,25 12,-24-15,0 2,-1 1,26 21,88 68,-2-2,-116-86,0 2,-1 0,-1 1,23 34,-37-50,-1 0,0 0,0 0,0 0,0 0,0 1,0-1,-1 0,1 1,-1-1,1 0,-1 1,0-1,0 0,0 1,0-1,0 0,-1 1,1-1,-2 4,0-3,0 1,0 0,0-1,0 0,-1 1,1-1,-1 0,0 0,0-1,0 1,-4 2,-9 5,-1-1,1 0,-2-1,-17 5,32-12,-302 91,251-83,-2-2,1-2,-1-3,-78-7,14 2,87 2,-134 6,144-3,1 1,-1 1,1 2,-1 0,-25 11,17-5,-1-2,0-1,-61 9,42-7,-53 18,57-15,-67 12,60-15,-100 33,70-17,47-18,-46 5,-4 1,30-5,0-3,-1-2,-59-4,-50 4,144-2,0 1,1 2,-1 0,1 1,-22 11,22-9,0 0,0-2,-1 0,0-2,-26 3,-47-4,54-4,0 3,-49 8,1 2,-1-4,-165-4,239-5,7-1,-1 1,1 0,-1 1,1 0,0 1,0 0,-1 1,1 0,1 0,-1 1,0 0,-13 9,2 5</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1-27T20:11:12.863"/>
    </inkml:context>
    <inkml:brush xml:id="br0">
      <inkml:brushProperty name="width" value="0.5" units="cm"/>
      <inkml:brushProperty name="height" value="1" units="cm"/>
      <inkml:brushProperty name="color" value="#F8C374"/>
      <inkml:brushProperty name="tip" value="rectangle"/>
      <inkml:brushProperty name="rasterOp" value="maskPen"/>
      <inkml:brushProperty name="ignorePressure" value="1"/>
    </inkml:brush>
  </inkml:definitions>
  <inkml:trace contextRef="#ctx0" brushRef="#br0">3049 51,'-593'0,"577"0,0 1,-1 0,1 1,0 1,1 1,-1 0,1 1,-1 0,1 2,1 0,-1 0,1 1,-22 18,16-12,0-1,-1-1,0-1,-45 17,45-20,0 1,0 1,0 0,2 2,-36 26,41-27,0-1,0 0,-1-1,0-1,-1 0,0-1,-29 8,4-3,-85 10,82-17,24-4,0 1,-33 8,47-8,0 0,0 0,0 1,1 0,-1 0,1 0,-1 1,1-1,0 1,0 1,1-1,-7 8,3-3,0 0,0-1,-1 0,0 0,0-1,-1-1,0 1,-12 5,-12 3,-44 13,54-20,0 0,1 1,0 1,-41 26,-158 134,202-150,1 0,1 1,1 0,1 2,1 0,-13 27,5-12,15-24,1 1,1-1,0 1,1 1,1-1,0 1,1-1,-1 25,1 16,6 61,-1-42,-1 678,0-776,-1-2,0 1,-7-42,5 58,1 1,-1 0,-1 0,1 0,-1 0,-1 0,1 1,-1-1,0 1,0 0,-1 0,0 0,-7-6,3 4,0 2,0-1,-1 1,0 1,0 0,0 0,0 1,-1 0,0 1,-15-3,-7 1,0 2,-39 1,47 3,1-1,-1-2,1 0,0-2,0 0,-24-9,43 11,0-1,0 1,1-1,-1 0,1 0,-1-1,1 1,0-1,1 0,-1 0,1-1,0 1,0 0,0-1,0 0,1 0,0 0,0 0,0 0,0 0,1-1,-1-8,-1-13,1 1,1-1,4-39,-1 29,3-376,-5 401,0 1,1-1,0 1,1 0,0 0,1 0,6-16,-6 20,1 0,0 0,0 1,1-1,-1 1,2 0,-1 0,1 1,-1-1,2 1,9-6,58-41,-30 20,85-45,-112 68,-1-1,0-1,-1 0,0-1,24-25,61-80,-53 59,36-55,-68 88,2 1,0 1,1 0,2 1,0 2,1 0,44-32,-27 29,1 2,0 2,1 1,1 3,1 1,0 2,0 1,1 3,1 1,77-1,-71 9,0-3,80-12,233-43,-269 45,1 4,182 8,-109 4,648-4,-798 0,0 1,-1 1,0 1,0 1,0 0,0 1,0 1,-1 0,0 1,0 1,-1 1,23 16,4 4,-1 0,49 42,-70-55,0-2,1-1,0 0,1-2,1 0,46 14,-35-13,0 2,41 23,16 15,-40-25,66 49,-102-64,0 1,0 0,-1 1,-1 0,0 1,-1 1,-1 0,11 20,74 141,-77-141,-3 2,-1 0,13 54,-20-61,1 1,2-1,1-1,1 0,2-1,24 36,93 118,-120-162,-1 1,-1 0,-1 0,-1 1,-1 0,-1 0,-1 1,3 33,-6 102,-1-4,-1-151,1 1,-1-1,1 0,0 1,0-1,0 0,1 0,0 0,-1 0,1 0,1 0,-1 0,1-1,-1 1,1-1,0 0,0 0,0 0,1 0,-1 0,1-1,-1 0,1 1,0-1,0-1,0 1,0 0,0-1,1 0,-1 0,0 0,0-1,1 1,-1-1,1 0,-1 0,8-2,-1 1,0 0,-1-1,1-1,-1 0,0 0,0-1,0 0,0 0,0-2,-1 1,0-1,0 0,-1-1,13-12,-15 11,0 0,-1 0,-1-1,1 1,-1-1,-1 0,0 0,0 0,-1-1,0 1,0-1,0-12,-2 17,1 1,-1-1,0 0,-1 0,1 1,-1-1,0 0,0 1,0-1,-1 1,1-1,-1 1,0 0,0-1,-1 1,0 0,1 1,-1-1,0 0,-1 1,1-1,-1 1,1 0,-1 1,0-1,-6-3,-9-1,-1 1,-1 0,-31-4,35 8,0-1,0-1,0 0,0-2,1 0,-24-12,8-2,13 8,-1 1,-25-12,7 5,0-2,2-1,0-2,1-1,-44-42,57 50,0 2,0 0,-1 2,-1 1,0 0,0 2,-1 0,-33-5,-25-11,-475-123,271 79,239 57,-79-24,101 29,-1 0,1 1,-1 2,-36-2,-112 7,87 1,-30-3,-120 5,209 0,-1 2,2 1,-1 2,-31 13,-32 9,-24 10,82-27,-1-2,1-2,-67 12,-215 27,299-45,1 0,0 0,0 2,0 0,1 1,0 0,-15 10,2 1,0 2,-37 34,55-43,0 0,1 1,-16 24,19-25,-1 0,-1-1,1 0,-2 0,1-1,-14 11,-74 44,-13 9,44-26,52-40,0 1,1 1,0 0,0 1,1 0,1 1,-1 0,2 0,-1 1,-14 26,12-9,8-20,1 0,-2 0,1 0,-1-1,0 1,-13 14,18-23,0 0,-1 1,1-1,0 0,0 0,0 0,0 0,-1 0,1 1,0-1,0 0,-1 0,1 0,0 0,0 0,-1 0,1 0,0 0,0 0,-1 0,1 0,0 0,0 0,-1 0,1 0,0 0,0 0,-1 0,1 0,0 0,0 0,-1-1,1 1,0 0,0 0,0 0,-1 0,1 0,0-1,0 1,0 0,0 0,-1 0,1-1,0 1,0 0,0 0,0-1,0 1,0 0,0 0,0-1,0 1,0-1,-4-17,4 17,-2-27,1 1,1 0,2-1,1 1,1 0,1 0,1 0,2 0,0 1,18-37,-1 14,2 0,2 2,2 1,49-54,131-169,-169 217,94-88,-91 102,1 2,85-50,-91 64,2 2,0 2,1 2,1 2,1 1,-1 3,2 1,88-4,424 10,-280 6,-118-1,174-6,-329 4,0-1,0 0,0 0,0 0,0-1,-1 0,1 0,0 0,-1 0,8-7,-11 9,0-1,-1 1,1-1,0 1,-1-1,1 0,-1 1,1-1,-1 0,1 0,-1 1,0-1,1 0,-1 0,0 0,0 0,1 1,-1-1,0 0,0 0,0 0,0 0,0 0,0 1,-1-2,0 0,0 0,0 0,0 0,0 1,-1-1,1 1,-1-1,1 1,-1 0,0-1,1 1,-1 0,0 0,0 0,-3-1,-23-10,0 0,-1 3,0 0,0 2,-51-7,-152 6,183 8,6-1,1 2,0 1,0 2,-81 20,46 2,1 3,1 4,2 3,-135 90,80-47,91-59,0 2,2 1,1 2,-52 49,-18 31,-65 73,107-107,-4-2,-112 91,62-54,10-7,26-27,-73 86,140-143,1 1,0 0,2 1,-1 0,2 0,1 1,0 1,1-1,1 1,0 1,2-1,0 1,2-1,0 1,1 0,0 0,6 36,-4-50,0 1,0 0,1-1,0 1,0-1,1 0,0 1,0-1,1-1,-1 1,1 0,0-1,1 0,-1 0,1 0,0 0,8 5,8 4,1-2,0 0,35 14,-32-16,-1 2,23 14,-6 1,2-2,0-2,2-2,55 19,-84-34,0 1,-1 1,0 0,0 1,0 1,18 16,9 6,-23-20,0-1,1-1,1-1,-1 0,1-2,1 0,-1-1,1-2,39 4,18-3,113-8,-65-1,2005 4,-2106 0,0-2,0 0,0-2,0-1,-1 0,0-2,0-2,0 0,-1-1,-1-1,0-2,0 0,-1-1,-1-1,-1-1,0-1,-1-1,0-1,-2 0,0-2,14-23,104-130,-129 163,0 0,-1-1,0 1,-1-1,-1 0,0 0,0 0,-1 0,-1 0,0-1,0 1,-1 0,-1-1,0 1,-1 0,0-1,-1 1,-1 0,1 1,-2-1,0 1,0 0,-1 0,0 0,-8-10,-173-240,180 252,-1 0,0 1,0 0,-1 1,0 0,0 1,-1-1,0 2,0-1,-20-7,3 5,1 2,-1 0,-37-3,-54-8,-82-7,-602 21,404 6,-490-3,868 0,0 0,-1 2,1 0,0 2,1 0,-1 1,1 1,0 1,0 1,0 0,-20 13,0 4,-2-3,-75 31,110-51,0 1,0 0,0 0,1 1,0 0,-1 0,1 0,1 0,-1 1,1 0,0 0,0 0,0 0,0 1,1 0,0-1,0 1,1 0,0 0,0 1,-2 8,0 10,2 0,0 0,2 0,3 32,-1-15,-2-34,0 0,1 0,0 0,0 0,1 0,0 0,1 0,0-1,0 1,0-1,1 0,5 8,-5-10,1 0,-1-1,1 0,0 1,0-1,1-1,-1 1,1-1,-1 0,1 0,0-1,0 0,1 0,-1 0,12 1,22 2,1-2,-1-2,1-2,-1-1,78-15,-62 3,76-30,-87 27,1 2,92-17,8 19,255 12,-170 6,-50-8,195 7,-218 18,-102-12,77 4,-29-15,-69-1,1 2,0 1,-1 2,62 12,9 7,13 3,-1 4,-75-20,60 21,-88-24,0 1,0 0,-1 0,0 2,-1 0,0 0,20 19,-22-17,3 4,2-1,23 17,-32-26,1-1,-1 0,1 0,0-1,0 0,1-1,-1 1,17 1,57 2,142-8,-77-2,307 4,-445 0,0 0,-1 0,1-1,0-1,-1 1,1-1,-1-1,1 1,-1-2,0 1,0-1,0 0,-1-1,1 1,-1-2,0 1,-1-1,1 0,-1 0,8-12,78-108,-67 88,1 1,54-57,-52 64,27-37,-34 40,-11 15,1 1,0-1,0 2,1 0,1 0,18-11,4 2,50-19,-66 29,0-1,-1-1,0-1,0 0,-1-2,-1 0,0 0,-1-2,25-33,2-10,52-101,-93 158,6-15,0-1,-1 1,-1-1,-1 0,0-1,-1 1,-2-1,1 0,-4-30,4-27,-1 71,-1 1,0 0,1 0,0 0,0 0,0 0,0 0,1 1,-1-1,1 0,0 1,0-1,0 1,1-1,-1 1,1 0,0 0,0 0,0 0,0 1,0-1,1 1,-1 0,1 0,0 0,-1 1,1-1,6-1,10-1,-1 1,0 1,1 0,-1 2,21 2,-19-1,0-1,32-4,-49 3,17-2,0 0,-1-2,0-1,0 0,0-1,-1-1,0-1,20-13,3-7,1 2,1 3,1 0,1 3,84-26,-123 45,0 1,-1-1,1 1,0 0,1 1,-1-1,0 1,0 1,0 0,10 2,-14-3,-1 1,0 0,0 0,0 0,0 0,0 1,0-1,-1 1,1-1,0 1,0-1,-1 1,0 0,1 0,-1 0,0 0,0 0,0 0,0 0,0 0,0 0,0 1,-1-1,1 0,-1 0,0 1,0-1,0 0,0 1,0-1,0 0,0 1,-1-1,1 0,-2 3,-3 14,-1 0,-1-1,-14 29,1-3,14-30,0 0,-1 0,0 0,-1-1,-1-1,0 1,0-1,-1-1,-1 0,0 0,-1-1,0-1,-16 11,-69 33,75-43,0 1,1 1,0 1,1 1,-30 27,27-20,0-1,-41 26,41-31,1 1,1 0,-30 32,24-22,-2-1,0-1,-2-2,0-1,-63 31,45-25,-8 2,-86 30,21-11,80-29,-122 48,90-49,51-13,1 0,-27 11,40-12,1 0,-1 1,1 0,0 0,1 0,-1 1,1 1,-12 12,-10 18,-26 43,41-57,0-1,-1 0,-2-2,0 0,-1 0,-1-2,-28 23,21-26,-1-1,0-1,-45 14,49-20,1 1,0 1,1 1,0 1,0 1,-33 25,29-17,0-1,-1-1,-1-1,0-2,-1-1,-42 16,-185 42,229-66,5-1,0 1,1 1,0 0,0 1,0 2,1 0,-34 24,37-22,-1-1,0-1,0-1,-1 0,-25 8,-100 26,109-35,-8 2,-1-2,-1-2,-48 1,-135-9,84-1,-1516 3,2917 0,-1219 2,0 2,54 12,-47-7,52 4,422-10,-268-6,-209 4,-11 0,0-1,0-2,0-1,51-11,-53 6,0 1,1 2,0 0,0 3,58 1,-85 2,-1-1,1 0,0 1,0 0,0 0,-1 0,1 1,0-1,-1 1,1 0,-1 0,0 0,0 0,0 0,0 1,0-1,0 1,0 0,-1 0,0 0,1 0,-1 1,3 5,-4-6,-1 0,1 0,-1 0,1 1,-1-1,0 0,0 0,0 0,-1 0,1 0,-1 0,1 1,-1-1,0-1,0 1,-1 0,1 0,0 0,-1 0,0-1,0 1,0-1,0 1,0-1,0 0,0 0,-1 0,1 0,-1 0,-3 1,-14 10,-1-2,0 0,-1-1,0-2,-1 0,1-1,-33 5,19-6,0-2,0-1,0-2,-41-4,117 5,1-3,-1-1,51-9,-31-3,99-35,-63 17,-38 13,-17 5,0 1,0 2,1 2,0 2,57-2,-29 10,-29 0,1-1,68-10,-95 7,-1-1,0 0,0 0,0-2,0 1,-1-2,0 0,0-1,-1 0,0 0,15-15,43-52,-50 52,1 1,1 0,26-19,-39 35,1 1,-1 0,2 0,-1 1,0 0,1 1,-1 1,1-1,0 2,13-2,20 2,54 3,-41 1,17-3,-40-1,0 1,1 2,-1 1,58 14,186 47,-249-58</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1-27T20:11:39.389"/>
    </inkml:context>
    <inkml:brush xml:id="br0">
      <inkml:brushProperty name="width" value="0.5" units="cm"/>
      <inkml:brushProperty name="height" value="1" units="cm"/>
      <inkml:brushProperty name="color" value="#00FDFF"/>
      <inkml:brushProperty name="tip" value="rectangle"/>
      <inkml:brushProperty name="rasterOp" value="maskPen"/>
      <inkml:brushProperty name="ignorePressure" value="1"/>
    </inkml:brush>
  </inkml:definitions>
  <inkml:trace contextRef="#ctx0" brushRef="#br0">0 814,'1'-1,"-1"-1,0 1,1-1,0 1,-1-1,1 1,0-1,0 1,0-1,0 1,0 0,0 0,0 0,0-1,0 1,1 0,-1 0,0 1,1-1,-1 0,1 0,-1 1,1-1,-1 1,1-1,2 0,49-8,-48 8,65-4,78 5,-95 2,1-3,0-2,70-12,-41 2,0 4,1 3,94 6,-153 0,40-4,1-2,-1-4,98-27,-23 5,47-14,-110 31,89-31,-122 34,66-9,-8 3,-43 7,81-4,26-3,144-37,-181 38,14-3,32-24,103-19,-176 54,-72 8,1-1,-1-2,31-8,19-1,-63 12,-1-2,0 1,0-2,28-9,-40 10,0 0,1 0,-1 0,0 0,-1-1,1 1,-1-1,1 0,-1 0,0-1,-1 1,1 0,-1-1,0 0,0 0,0 1,1-8,-2 7,1 0,0-1,0 1,0 0,1 0,-1 1,1-1,0 0,0 1,1 0,0 0,-1 0,1 0,1 0,-1 1,7-5,-7 6,1 1,-1-1,0 0,1 1,0 0,-1 0,1 1,0-1,-1 1,1 0,0 0,-1 0,1 1,0 0,-1 0,1 0,0 0,-1 1,0-1,1 1,-1 1,0-1,0 0,0 1,0 0,-1 0,1 0,-1 0,4 4,9 13,0 0,0 1,-2 1,14 29,-2-7,-3-1,-1 0,23 70,-21-50,-14-34,11 50,-3-4,25 53,14 50,-39-82,-15-73,1 0,0-1,2 0,1 0,12 27,28 67,-30-70,-15-42,-1-1,1 1,-1-1,0 1,0-1,-1 1,1 0,-1-1,0 1,0 0,0 0,0-1,0 1,-1 0,0-1,0 1,-2 6,1-7,-1 0,1-1,0 1,-1 0,1-1,-1 0,0 0,0 0,0 0,0 0,0 0,-1-1,1 1,0-1,-1 0,1 0,-1-1,1 1,-5 0,-221 19,-183 34,279-39,98-13,-1 2,1 1,1 2,-65 20,20 6,-100 36,150-60,-1-1,0-1,0-1,-36 1,30-4,1 3,0 1,-67 22,66-17,0-2,-1-1,-55 5,32-11,18-1,-73 11,-71 13,32-6,69-9,-90 0,42-4,94-1,-66 16,60-11,-94 31,118-35,1 1,1 1,-29 16,-24 13,-17 1,-85 32,147-62,-1-1,0-1,0-2,-44 3,-226-7,141-3,149 2,0 0,-1 0,1-1,0 0,0 0,0-1,0 0,-15-7,19 7,1 0,-1-1,1 1,0-1,0 0,0 0,0 0,1 0,-1 0,1-1,0 1,0-1,0 0,0 0,0 1,1-1,0 0,0 0,-1-9,-3-32,2 0,2-1,7-66,0-5,-7 75,0 26,1 0,0 0,1 0,1 0,5-21,-6 33,0 0,1 0,0 0,0 0,0 1,0-1,0 1,1-1,0 1,0 0,-1 0,2 0,-1 0,0 1,1-1,-1 1,1 0,0 0,-1 0,1 1,0-1,0 1,0 0,0 0,5-1,170-18,-102 11,123 1,-18 2,-152 2,52-14,-54 11,0 1,33-2,-8 5,-24 3,0-2,0-1,0-1,0-2,42-13,-10-3,-2-2,-1-3,-1-2,54-37,-85 49,0 1,1 1,53-21,94-21,-26 10,158-70,-260 104,86-14,-39 10,-32 6,1 2,70 0,126 11,-87 1,235-3,-367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1-27T20:12:02.881"/>
    </inkml:context>
    <inkml:brush xml:id="br0">
      <inkml:brushProperty name="width" value="0.5" units="cm"/>
      <inkml:brushProperty name="height" value="1" units="cm"/>
      <inkml:brushProperty name="color" value="#FF2500"/>
      <inkml:brushProperty name="tip" value="rectangle"/>
      <inkml:brushProperty name="rasterOp" value="maskPen"/>
      <inkml:brushProperty name="ignorePressure" value="1"/>
    </inkml:brush>
  </inkml:definitions>
  <inkml:trace contextRef="#ctx0" brushRef="#br0">0 596,'3'0,"-1"1,0-1,0 1,0 0,0 0,0 0,0 0,0 0,0 0,0 0,0 0,0 1,-1-1,1 1,-1 0,1-1,-1 1,1 0,1 3,22 43,-19-34,56 102,-30-59,-3 2,-2 1,22 70,-35-83,-2 0,-2 0,5 73,-11-77,20 83,-11-62,3 10,-4-21,-3-1,5 81,-13-110,2 0,1 0,0-1,2 1,0-1,1 0,18 35,-17-37,-2 0,-1 1,0 0,-2 0,0 0,-1 1,-2 33,3 25,-3-76,1 0,-1 1,1-1,0 0,0 0,0 1,1-1,0 0,-1 0,1-1,1 1,-1 0,0-1,1 1,0-1,0 0,0 0,0 0,5 4,-2-4,0 0,0 0,0 0,1-1,-1 0,1 0,-1-1,1 0,0 0,0 0,8-1,7-1,1-1,-1-1,0-2,0 0,0-1,30-13,66-36,23-10,-121 58,1 0,0 2,0 0,1 1,27-1,-45 5,26 0,0-2,0-1,0-1,0-2,41-12,-34 5,0 2,1 1,0 2,0 2,1 1,53 1,-55 2,-1-1,51-12,25-3,-59 10,58-16,-45 9,-47 9,-1-1,0 0,0-1,0-1,-1-1,0 0,17-15,33-19,-20 15,1 2,1 3,2 2,66-21,-61 27,-26 7,0 1,0 1,55-4,10 10,-64 3,1-2,-1-2,1-1,45-10,166-43,75-4,-286 52,-1-1,-1-1,31-15,21-8,-77 32,-1-1,1 1,-1-1,0 0,1-1,-1 1,0-1,0 1,-1-1,1-1,-1 1,1 0,-1-1,0 1,-1-1,1 0,0 0,-1 0,3-6,-4 3,1 1,-1-1,0 1,-1-1,1 0,-1 1,-1-1,1 1,-1-1,0 0,0 1,-4-9,-4-10,-2 0,-1 0,-1 1,-1 0,-24-30,-7-5,-67-68,95 107,0-1,2-1,0 0,2-1,0 0,1-2,-16-49,20 34,2 0,1 0,2 0,2-1,6-57,-2 5,-2 36,1 12,-3 1,-6-51,6 82,-2 0,0 0,0 1,-1 0,-1-1,0 2,0-1,-1 0,-1 1,0 0,-17-19,18 24,0 1,0 0,0 0,-1 1,0 0,0 0,0 0,-1 1,1 0,-1 1,0-1,0 1,1 1,-1 0,0 0,-1 0,1 1,0 0,-11 2,-15 3,-1 2,2 1,-43 15,17-5,-187 37,83-31,128-21,-1 1,1 2,1 1,-1 2,-45 18,-121 80,142-72,-2-2,-103 39,25-21,-52 17,157-59,-1-1,1-1,-64 3,-475-9,258-4,258 1,39 0,0 1,0 1,0 0,0 1,0 2,-35 7,49-8,-1 1,1-1,1 1,-1 0,0 0,1 0,-1 1,1-1,0 1,0-1,0 1,1 0,-1 0,1 1,0-1,0 0,1 1,-1-1,1 1,0 0,0-1,0 10,-1 12,1 0,4 52,-1-43,5 468,-8-409,1-86,0-1,1 1,-1-1,1 0,1 1,-1-1,1 0,1 0,-1 0,1 0,0 0,6 8,-6-12,-1 0,1 0,0-1,0 1,0-1,0 0,1 1,-1-1,1-1,-1 1,1-1,-1 1,1-1,0 0,0 0,0 0,-1-1,1 0,0 1,0-1,0-1,0 1,0 0,0-1,5-1,15-5,-1-1,0 0,0-2,30-17,42-17,-87 41,31-13,1 2,0 1,1 2,0 2,65-5,-52 13,-25 1,-1-1,1-2,45-9,2-9,0 4,2 3,0 3,86 0,-49 5,0-5,166-38,-263 46,90-16,-69 15,-1-2,-1-2,0-1,0-2,0-1,54-28,-60 26,0 1,1 2,1 1,0 1,50-6,-59 11,38-4,0 3,108 4,36-1,-175-2,54-15,-57 11,58-6,-77 13,1 1,0 0,0 0,0 1,0 0,0 1,0 1,-1-1,17 8,-21-8,0 1,0 1,0-1,0 1,-1 0,1 0,-1 0,0 1,0-1,-1 1,1 0,-1 0,0 0,4 12,2 7,0 1,5 32,5 12,1-11,-15-38,1-1,1-1,0 1,2-1,0 0,1-1,1 0,21 26,-16-24,-2 0,0 1,21 41,-22-37,1 0,22 28,-17-31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1-27T20:12:32.350"/>
    </inkml:context>
    <inkml:brush xml:id="br0">
      <inkml:brushProperty name="width" value="0.5" units="cm"/>
      <inkml:brushProperty name="height" value="1" units="cm"/>
      <inkml:brushProperty name="color" value="#A2D762"/>
      <inkml:brushProperty name="tip" value="rectangle"/>
      <inkml:brushProperty name="rasterOp" value="maskPen"/>
      <inkml:brushProperty name="ignorePressure" value="1"/>
    </inkml:brush>
  </inkml:definitions>
  <inkml:trace contextRef="#ctx0" brushRef="#br0">4351 3,'-73'-1,"22"0,1 1,-76 11,110-8,-1 1,1 0,0 1,1 1,-1 0,1 1,1 1,-1 1,1-1,0 2,-20 19,8-4,-3 3,-51 38,15-18,15-11,-105 58,-131 24,226-97,-36 9,-194 36,184-46,24 0,-113 45,-59 16,213-73,-246 67,239-62,-71 12,79-19,1 1,0 2,-51 21,28-8,-1-4,-1-1,-96 12,83-17,-12-2,0-3,-165-9,98-2,138 3,5-1,0 1,-1 0,1 1,0 1,-25 6,34-6,1-1,-1 1,0 0,1 0,0 0,-1 1,1-1,0 1,0 0,0 0,1 0,-1 0,1 0,-1 1,1-1,0 1,0-1,1 1,-1 0,1 0,0 0,0 0,-1 7,-1 3,1 0,1 1,0-1,1 1,0-1,1 0,1 1,0-1,1 0,0 0,1 0,1 0,0-1,1 0,1 0,0 0,12 17,10 14,-3 2,41 95,19 34,-70-148,-2 0,0 1,-2 1,-2 0,0 0,-2 1,-1 0,-2 1,0-1,-1 52,-4-62,1 0,1 0,1 0,7 28,-9-42,1-1,0 0,0 0,0 0,1 0,-1 0,1 0,0 0,0-1,1 0,0 1,-1-1,1-1,1 1,-1-1,0 1,1-1,0 0,0-1,9 5,3-3,1 0,0-1,0-1,0 0,0-2,0 0,1-1,19-3,147-37,-142 29,69-20,-69 18,0 1,1 3,0 1,74-4,-61 9,108-22,-115 16,-20 3,-1-2,47-20,19-6,306-74,-320 80,-54 17,46-11,231-63,-260 71,-11 5,57-28,-45 17,75-23,-21 8,-67 26,1 1,0 1,0 2,0 2,48-2,-19 2,-17-2,-1-2,66-21,-70 16,0 3,0 1,51-4,19 9,143 10,-126 16,-84-13,60 5,-28-10,120-8,-191 4,0 0,-1-1,1 1,-1-1,1 0,-1 0,1 0,-1-1,0 1,1-1,-1 0,4-2,-6 3,-1-1,1 1,0 0,0-1,-1 1,1 0,-1-1,1 1,-1-1,1 1,-1 0,0-1,0 1,0-1,0 1,0-1,0 1,0-1,-1 1,1-1,0 1,-1-1,1 1,-1 0,1-1,-1 1,0 0,0 0,1-1,-1 1,-2-1,-9-16,-1 1,-1 0,-32-28,29 29,0-1,1-1,-14-20,14 13,2-1,0-1,2 0,1-1,1 0,2-1,1 1,1-2,1 1,-1-38,3 32,-2 0,-10-34,7 32,-6-61,13 68,-2 0,-1 0,-2 1,-1 0,-1 0,-1 1,-1 0,-16-28,16 35,3 5,-1 0,0 1,-1 0,-1 1,0 0,-15-15,8 11,1 0,1-1,1-1,-20-35,-1-2,30 51,0 0,-1 0,1 1,-1 0,-1 0,1 0,-1 1,1 0,-1 0,0 1,-1 0,1 0,-1 0,1 1,-1 0,0 1,0 0,1 0,-1 0,0 1,-13 1,3 1,-1 0,1 0,-1 2,1 0,0 1,0 1,1 1,-19 10,19-9,0 0,0-1,0-1,-1-1,0-1,-27 4,-111 0,111-8,0 2,-60 10,21 10,0 3,-130 60,209-84,-21 9,-1-2,0-2,-54 7,-3 1,22-3,-1-2,-67-1,-129-9,91-2,54 1,-134 5,221 2,-1 0,1 2,-52 20,53-17,-1 0,-1-2,-47 7,38-9,-1 1,1 1,-51 20,-104 52,40-14,-76 8,157-50,-1-3,-79 13,93-21,35-7,1 2,0 1,1 1,0 0,-33 24,-22 10,58-36,2 1,0 0,-27 22,40-29,0 0,0 1,1-1,-1 1,1 0,-1 0,1 0,0 0,0 0,0 0,0 1,1-1,0 1,-1-1,1 1,0 0,1-1,-1 1,1 0,-1-1,1 1,0 0,1 0,-1 0,2 6,-1-7,1 0,0 1,0-1,0 0,0 0,0 0,0 0,1 0,0-1,-1 1,1-1,0 0,4 3,50 26,-19-10,-18-8,-1 1,0 1,-1 1,-1 1,-1 0,18 25,-2 4,40 77,-28-59,-35-54,-1 1,0 0,0 1,-1 0,-1 0,8 21,-14-31,4 10,-1-1,1 1,1-1,0 0,7 11,-10-18,1 0,0-1,1 1,-1-1,1 0,-1 0,1-1,0 1,0-1,0 1,0-1,0 0,1-1,-1 1,1-1,7 1,29 3,0-2,0-1,0-3,0-1,0-2,0-2,66-18,28-21,-95 30,1 1,74-14,178-32,-96 17,314-72,-170 39,-90 27,-58 16,-122 24,122-33,-141 26,-1-1,2 2,95-14,0 6,-86 12,97-4,-89 13,266 6,-332-3,0-1,0 1,0 0,0 0,0 0,0 1,0-1,0 1,-1 0,1 0,-1 0,1 0,-1 1,0 0,0-1,5 7,-4-4,0 1,-1 0,0 0,0 0,0 0,-1 0,0 0,0 1,2 10,-2 7,0 1,-2-1,-1 1,-6 38,7-58,-1 0,0 0,-1 0,1 0,-1 0,0-1,0 1,0-1,-1 0,0 1,0-1,0 0,0-1,0 1,-1 0,0-1,0 0,0 0,0 0,0 0,0-1,-1 0,1 0,-1 0,0 0,1-1,-1 1,-10 0,-11 2,-1-2,0-1,0-1,-35-5,13 2,14 1,-108 1,127 2,0 1,1 1,-1 0,0 1,1 0,-27 13,-16 8,-103 30,111-40,0 2,0 1,-59 34,79-38,-1-2,0 0,-1-3,0 0,0-2,-51 4,10 0,20-4,-86-1,12-2,103-1,0 1,1 0,-1 2,1 1,0 1,0 1,-22 12,42-20,1 1,-1-1,1 1,-1 0,1 0,0 0,0 1,-1-1,2 0,-1 1,0-1,-2 6,3-7,1 0,0 0,0 0,0 0,0 0,0 0,0 0,0 1,0-1,0 0,1 0,-1 0,0 0,1 0,-1 0,0 0,1 0,0 0,-1 0,1-1,-1 1,1 0,0 0,0 0,-1-1,1 1,0 0,0-1,0 1,0-1,0 1,0-1,0 1,0-1,0 0,0 1,0-1,0 0,1 0,27 6,-1-1,1-1,-1-1,1-2,0-1,33-4,7 1,-21 2,-17-1,0 2,0 1,0 1,0 1,33 9,-22-2,0-2,0-1,58 1,132-10,-85-2,-123 5,0-2,-1-1,1-1,-1 0,0-2,0-1,0-1,-1 0,24-13,10-3,1 2,91-20,-120 34,157-25,-145 26,108-29,-115 30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1-27T20:13:04.365"/>
    </inkml:context>
    <inkml:brush xml:id="br0">
      <inkml:brushProperty name="width" value="0.5" units="cm"/>
      <inkml:brushProperty name="height" value="1" units="cm"/>
      <inkml:brushProperty name="color" value="#FFACD5"/>
      <inkml:brushProperty name="tip" value="rectangle"/>
      <inkml:brushProperty name="rasterOp" value="maskPen"/>
      <inkml:brushProperty name="ignorePressure" value="1"/>
    </inkml:brush>
  </inkml:definitions>
  <inkml:trace contextRef="#ctx0" brushRef="#br0">241 1003,'864'0,"-834"-2,0-1,0-1,44-14,-7 2,-21 5,58-23,-15 3,92-17,19-4,-70 17,149-22,-137 47,-87 8,77-13,-8-14,-71 16,1 1,76-6,-76 13,69-17,-28 4,-4 2,-30 5,83-5,-44 15,-67 2,0-1,0-1,-1-2,1-1,-1-1,58-19,21-17,81-35,-151 61,-35 14,-1 0,1-1,-1 1,0-1,0 0,0-1,0 1,0-1,0 0,-1 0,0-1,1 1,-1-1,0 0,-1 0,1 0,-1-1,0 1,0-1,4-6,-5 5,0 0,0 0,0 0,-1-1,0 1,0 0,0-1,-1 1,0-1,0 1,0-1,-1 1,0 0,-4-12,3 14,0-1,0 1,-1 0,1 1,-1-1,0 0,0 1,0 0,0-1,-1 1,1 1,-1-1,0 0,0 1,0 0,0 0,0 0,-1 0,1 1,0 0,-8-2,-9-1,0 2,0 0,0 1,0 0,0 2,0 1,-21 4,-1 4,-1 1,-50 22,47-18,34-11,1-1,0 1,1 1,-1 0,1 1,0 0,-16 11,-6 9,-48 27,48-33,2 1,-30 26,51-39,1 0,-1-1,-1 0,0-1,0 0,0-1,0 0,-1-1,-20 6,-1-4,1-2,-44 1,17-2,-129 27,148-22,-146 38,169-42,1 2,-1 0,1 1,-26 15,-38 16,34-24,-1-1,0-3,0-2,-1-2,0-2,-68-3,60-2,19-1,1 1,-1 3,1 1,-60 12,7 12,57-16,-1-1,-1-1,1-2,-37 2,-76-9,-24 1,140 3,-51 14,53-11,0-1,-34 3,-69-7,83-2,0 1,-87 15,77-5,29-7,1 1,-1 2,1 1,0 1,1 1,0 1,-32 20,38-16,0-2,-1 0,0-1,-1-1,-1-1,0-1,0-1,0-1,-1-1,0-2,-40 3,55-7,0 0,0 1,0 1,0-1,0 2,1-1,-11 5,16-5,1 0,0 0,-1 0,1 1,0-1,0 1,0 0,1 0,-1 0,1 0,-1 0,1 1,0-1,0 1,1-1,-1 1,1 0,0 0,0-1,0 1,0 5,-4 35,2 0,2 0,2 0,7 45,-4-67,0 0,2 0,0 0,20 41,47 77,-67-129,163 316,-112-164,-23-59,-22-67,-9-27,0 1,1 0,0-1,1 0,8 14,-10-20,0-1,-1 0,1 0,0 0,1-1,-1 1,0-1,1 0,-1 1,1-2,0 1,0 0,0-1,-1 1,1-1,1 0,-1-1,0 1,4-1,12 0,1-1,-1-1,0 0,0-2,20-6,43-7,62 7,-85 7,65-11,-42 3,129-1,23-2,-162 1,-1-3,90-34,-141 44,120-48,-83 31,93-26,61-14,-8 1,23 25,-98 15,-79 15,97-26,-39 3,115-16,-15 4,-138 30,2 3,-1 3,1 3,79 7,135-6,-253-1,-2-2,1-1,-1-2,48-18,-63 21,-1-2,0 0,-1-1,0 0,0-1,-1 0,0-1,-1-1,0 0,20-25,-27 29,-1 0,0-1,0 1,0-1,-1 0,0 0,-1 0,0 0,0 0,-1-1,0 1,0-1,-1 1,0-1,0 1,-1 0,0-1,-1 1,-3-11,0 5,0 0,-1 0,-1 0,0 1,-1 0,-1 0,0 1,0 0,-21-19,8 10,0-1,-46-34,59 50,1 0,-2 1,1 0,-1 1,1 0,-1 1,-1 0,1 0,-14-1,-63-2,1 4,-89 10,-185 37,228-24,-209 6,311-25,1 1,0 1,-1 2,1 1,1 1,-29 12,0-1,27-11,-1-1,-56 4,-17 3,36-3,-130 6,-73-18,103-2,-449 3,578 3,1 2,0 2,0 1,-67 24,8-3,32-9,42-12,-1 0,-1-2,-26 3,-110 21,97-15,-15 5,51-12,-1-1,0-1,-31 1,38-5,4-1,1 0,0 0,-1-2,1 0,-23-5,36 5,0-1,-1 1,1-1,0 0,0 0,0 0,1 0,-1-1,1 1,-1-1,1 0,0 0,0 0,0-1,0 1,0-1,1 1,0-1,0 0,0 0,0 0,1 0,-1-1,1 1,0 0,-1-5,0-7,0 1,0-1,2 0,0 0,0 0,2 0,0 0,0 0,6-15,-4 20,0 0,0 1,1 0,0 0,1 0,0 0,1 1,0 0,0 1,1-1,0 1,1 1,13-11,12-6,1 1,1 2,0 2,79-30,231-57,-205 72,-91 24,-1-2,0-3,91-39,-97 34,1 2,49-12,22-10,-89 32,-1 1,47-8,-49 12,0-1,-1-2,0 0,29-12,-14-2,-2-2,-1-1,50-43,-44 33,73-46,-50 46,1 2,74-24,141-33,-181 59,-31 9,2 3,0 4,0 2,1 3,81 2,-112 7,63-3,-92 1,-1-1,1 0,-1 0,0-1,0 0,0 0,0-1,13-8,-8 3,1 1,0 1,0 1,1 0,-1 1,1 0,1 1,26-2,9 2,74 5,-66 0,-10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1-27T20:13:29.164"/>
    </inkml:context>
    <inkml:brush xml:id="br0">
      <inkml:brushProperty name="width" value="0.5" units="cm"/>
      <inkml:brushProperty name="height" value="1" units="cm"/>
      <inkml:brushProperty name="color" value="#FF40FF"/>
      <inkml:brushProperty name="tip" value="rectangle"/>
      <inkml:brushProperty name="rasterOp" value="maskPen"/>
      <inkml:brushProperty name="ignorePressure" value="1"/>
    </inkml:brush>
  </inkml:definitions>
  <inkml:trace contextRef="#ctx0" brushRef="#br0">0 660,'1236'0,"-1178"-3,1-3,-1-3,0-2,107-35,-103 24,-26 9,54-13,-3 8,-2-3,97-37,-115 22,-50 26,1 0,29-11,4 6,0 2,0 3,1 2,0 2,1 2,64 5,-55-4,-1-3,0-2,95-25,-48 3,-60 16,0 1,1 2,0 3,54-3,-60 11,-17 0,1 0,-1-2,0-1,33-8,202-45,-163 38,-59 11,1-1,57-20,-86 23,1 1,0 0,0 1,0 0,0 1,0 0,0 1,17 0,-24 2,0 0,0 0,0 1,0-1,0 1,0 0,0 0,-1 0,1 1,-1 0,0 0,0 0,0 0,0 1,0 0,-1-1,1 1,-1 0,0 1,0-1,-1 1,3 5,50 114,-43-89,3-1,0-1,35 53,-36-64,-1-1,-1 1,0 1,-2 0,-1 1,-1 0,-1 0,6 35,-5 0,-2 1,-4 84,0-115,0 0,2-1,9 35,-5-28,5 54,-12-58,-1-18,0 1,1-1,0 0,1 1,1-1,0 0,1 0,0 0,1-1,8 16,7 2,-8-14,0 2,16 33,-27-48,1 1,0-1,-1 1,0-1,0 1,0 0,-1-1,1 1,-1 0,0 0,0-1,0 1,0 0,-1 0,1-1,-1 1,0 0,0-1,-1 1,1-1,-3 5,-3 1,1-1,-1-1,-1 1,0-1,0-1,0 1,-1-1,1-1,-17 9,-10 1,-48 14,45-16,30-10,-80 26,1 4,-133 72,167-77,-1-4,-2-1,0-3,-62 13,72-20,-332 76,242-57,94-20,0-2,-1-2,-71 5,-25-14,81-2,1 2,-1 4,1 1,0 4,-58 14,58-6,-1-2,0-3,-1-3,-65 2,68-6,0 3,0 3,-54 16,-37 7,-232 47,205-32,129-33,0-1,-1-3,0-2,-77 6,111-14,-1-1,0-1,1 0,-1-1,1 0,-20-6,26 6,1-1,-1 0,1 0,0 0,-1-1,1 1,1-1,-1-1,1 1,0-1,0 1,0-1,0 0,1 0,-5-10,0-6,1 1,0-2,2 1,0 0,2-1,0 0,1-41,0 27,0 1,-10-39,7 48,-1 0,-1 0,-2 1,0 0,-2 0,0 1,-2 1,-21-30,26 42,0-1,1-1,0 0,1 0,-9-26,-16-74,27 95,-1-1,1-1,1 0,0-1,2 1,1-34,0 50,1-1,-1 0,1 1,0-1,0 1,1-1,0 1,-1 0,1-1,1 1,-1 0,0 0,1 0,0 1,0-1,0 1,0-1,1 1,0 0,-1 1,1-1,0 0,0 1,0 0,0 0,1 0,-1 1,1-1,8-1,28-1,1 1,-1 2,65 6,-6 0,434-4,-499-2,0-2,0-2,0 0,-1-3,60-20,-26-2,21-8,432-104,-470 130,246-51,-105 25,-128 22,68-29,22-6,87-2,4-2,71-20,-51-15,-213 72,-14 4,60-13,-40 12,-46 10,1 1,0 0,0 2,0-1,0 1,0 1,1 0,-1 1,24 3,-33-1,-1-1,1 1,-1 0,0 0,1 0,-1 0,0 0,0 1,-1-1,1 1,0 0,-1 0,0 0,1 0,-1 0,0 1,-1-1,1 1,-1-1,1 1,-1-1,0 1,-1 0,2 6,0 11,0 0,-1 0,-3 28,1-29,0-4,-1 0,0 0,-1 0,-1 0,-1 0,0-1,-1 0,-14 27,-5-1,-49 62,26-41,37-48,0-2,-1 1,-1-2,0 0,0 0,-1-1,-1-1,0 0,0-1,0-1,-20 7,1-3,0-1,0-1,-1-2,-49 4,-300-8,193-6,14 0,-211 7,354 0,1 1,0 2,1 1,-34 13,-125 58,-11 4,90-47,-225 40,274-63,-110 38,126-35,0-1,0-2,-2-3,-69 7,42-16,48-2,0 1,0 2,1 1,-40 9,42-5,0-1,0 0,-1-2,1-1,-1-1,0-1,-37-4,59 2,0 0,0-1,0 1,0-1,0 0,0 0,1 0,-1-1,1 1,-1-1,1 0,0 0,0 0,0 0,1-1,-1 1,1-1,0 1,0-1,0 0,0 0,1 0,-3-7,-1-10,0 0,2 0,-2-32,4 45,-2-574,9 264,-8 221,5-115,-3 208,1 0,-1-1,1 1,0 0,1 0,-1 0,1 0,0 0,0 0,0 0,0 0,1 1,-1-1,1 1,0 0,0 0,0 0,1 0,-1 0,1 1,-1-1,1 1,0 0,0 0,0 1,0-1,0 1,0 0,7-1,11-2,0 2,1 1,-1 0,35 4,-22-1,470 5,-397-8,-47-2,-1-3,61-14,-45 6,114-26,-146 35</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1-27T20:13:51.969"/>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148 585,'79'1,"-38"1,-1-1,0-3,1-1,62-14,-63 9,0 1,55-2,-26 3,37-14,-77 13,0 1,39-3,22 6,-53 3,-1-1,0-1,0-2,0-2,0-1,39-14,967-312,-998 323,0 1,0 2,49-1,132 8,-106 2,-70-4,0-3,53-11,61-6,-137 21,0 2,0 0,0 2,0 1,45 13,-46-10,-17-6,-1 0,1 1,-1 0,0 0,0 1,0 0,0 0,-1 0,1 1,-1 0,0 1,0-1,0 1,9 11,11 20,-1 2,-3 1,-1 0,30 80,-33-81,42 66,0 0,-45-74,11 24,48 72,-43-74,-1 0,-3 2,20 58,-22-59,13 30,-36-77,0 0,0 1,-1-1,0 1,0-1,-1 1,1-1,-1 1,-1-1,-1 13,1-16,-1 1,1-1,-1 1,0-1,0 0,0 0,-1 0,1 0,-1 0,1-1,-1 1,0-1,0 1,0-1,0 0,0 0,-1-1,1 1,-1-1,1 1,-1-1,1 0,-1 0,0-1,-4 1,-14 2,0-1,1-2,-26-1,27 0,-580-6,568 9,0 2,0 1,-48 14,27-6,-9 2,-98 38,45-2,-87 31,51-32,-171 49,250-76,-120 56,54-20,110-49,-1-1,0-2,0-1,0-1,-42 1,-156-9,91-1,-408 4,519 0,1-2,0 0,0-1,-27-7,43 8,0 0,0-1,1 0,-1 0,1-1,0 1,0-2,0 1,1-1,0 0,-1 0,2-1,-1 0,1 0,-10-13,6-1,0 0,1-1,1 0,0 0,-3-28,5 24,-1-1,-2 1,-12-29,-59-163,41 103,12 16,7 17,8 47,-4-10,2-1,2-1,2 0,-6-74,15 98,-2 0,0 0,-1 1,-8-26,9 40,0 0,0 1,-1-1,0 1,0 0,0 0,-1 0,0 0,0 1,0-1,-1 1,1 0,-2 0,1 1,0 0,-1-1,-7-3,13 9,-1-1,1 0,0 0,0 1,0-1,0 0,-1 1,1-1,0 0,0 1,0-1,0 0,0 1,0-1,0 1,0-1,0 0,0 1,0-1,0 0,0 1,0-1,0 0,1 1,-1-1,0 0,0 1,0-1,0 0,1 1,-1-1,0 0,0 0,1 1,-1-1,0 0,0 0,1 1,-1-1,1 0,13 21,48 38,31 33,-67-64,1-1,1-2,2-1,1 0,0-3,2-1,37 18,-55-32,1 0,1 0,-1-2,1 0,0-1,30 2,110-7,-81 0,639 0,-641-2,0-3,111-25,-104 12,-55 12,1 2,0 0,38-2,379-43,-216 20,-197 27,3 0,1-1,38-11,-34 7,0 1,46-3,36-6,-55 5,1 3,0 2,0 4,120 9,-181-5,1 0,-1 0,0 1,0-1,0 1,0 0,-1 1,1 0,-1 0,1 0,-1 0,0 1,0 0,0 0,-1 0,0 1,1 0,-1-1,-1 1,1 1,-1-1,0 0,0 1,-1 0,1 0,-1-1,-1 1,3 10,1 15,-1 0,-1 0,-2 1,-4 45,2-38,-3 418,5-448,-2 1,1-1,-2 0,1 1,-1-1,0 0,-1 0,0 0,-6 11,6-15,0 0,-1 0,1-1,-1 1,0-1,0 1,0-1,-1 0,0-1,0 1,0-1,0 0,0 0,0-1,-1 1,-5 1,-202 62,178-55,0-2,0-2,-1-1,-45 1,-149-8,113-1,-1495-1,1570 0,0-1,0-3,1-2,0-1,1-2,0-2,-67-33,48 24,43 18,-1-1,1-1,1-1,-19-11,21 11,0 1,0 0,-15-4,-25-14,52 24,0 1,0-1,0 1,0-1,0 1,0-1,1 0,-1 0,0 1,0-1,1 0,-1 0,0 0,1 0,-1 0,1 0,-1 0,1 0,-1 0,1 0,0 0,0 0,-1 0,1 0,0 0,0 0,0 0,0 0,1-1,-1-1,1 1,1-1,-1 1,0 0,1 0,-1 0,1 0,-1 0,1 0,0 0,0 1,2-3,7-3,-1-1,2 2,-1-1,13-4,130-38,-121 41,0-2,-1-1,0-1,-1-1,0-2,-1-1,35-26,-10-5,-2-3,-3-2,-1-2,65-97,-105 138,123-168,-110 155,1 0,2 2,1 0,38-27,103-75,-123 99,90-39,5-2,-87 41,1 3,106-32,40-18,-130 46,104-29,-142 49</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1-27T20:14:43.181"/>
    </inkml:context>
    <inkml:brush xml:id="br0">
      <inkml:brushProperty name="width" value="0.5" units="cm"/>
      <inkml:brushProperty name="height" value="1" units="cm"/>
      <inkml:brushProperty name="color" value="#0069AF"/>
      <inkml:brushProperty name="tip" value="rectangle"/>
      <inkml:brushProperty name="rasterOp" value="maskPen"/>
      <inkml:brushProperty name="ignorePressure" value="1"/>
    </inkml:brush>
  </inkml:definitions>
  <inkml:trace contextRef="#ctx0" brushRef="#br0">0 819,'116'2,"130"-5,-214-2,48-12,-52 9,1 2,34-3,38 8,33-4,-118 3,-1-1,1 0,-1-1,0 0,0-2,21-9,2-3,0 1,1 3,1 1,0 2,78-11,-19 4,-48 8,70-4,55-10,-122 14,83-4,-81 10,99-21,-94 13,10-4,-1-3,134-55,-180 66,0 1,0 1,1 1,0 2,0 0,35 1,-24 1,-1-1,50-10,194-65,-209 41,-57 28,-1 1,1 1,0 0,25-8,28-4,-33 8,0 1,52-6,121-18,-144 20,22-7,-54 12,0 1,55-5,-9 11,-46 1,0-1,1-1,55-12,-50 5,1 2,-1 1,1 2,0 2,68 3,-99 0,0 0,0 0,0 1,0 0,0 0,0 0,0 1,-1-1,1 1,-1 1,0-1,0 1,0 0,0 0,-1 1,1-1,-1 1,-1 0,1 0,0 0,-1 0,3 7,5 13,-2 1,0-1,10 54,0-2,30 58,-29-87,-3 0,-2 1,12 66,-16-39,3-1,30 93,-36-141,-2 1,-1 0,3 56,-6-51,1-1,12 50,3-19,-5-21,9 52,-22-91,1 0,-1 1,0-1,1 0,-2 1,1-1,0 1,-1-1,1 0,-1 0,0 1,0-1,0 0,-1 0,1 0,-1 0,0 0,0 0,0-1,0 1,0 0,0-1,-1 0,1 1,-1-1,0 0,1 0,-1-1,0 1,0-1,0 1,-1-1,1 0,0 0,0 0,-1-1,-3 1,-16 3,0-2,0-1,-1 0,-32-5,26 3,-26-2,24 0,-1 2,1 0,-1 3,1 1,-58 12,55-6,1 3,0 0,-33 19,33-12,0-2,0-2,-2-1,0-2,-49 11,12-11,23-5,1 2,1 2,-85 32,74-20,0-2,-100 19,20-22,4-1,76-7,-96 2,52-6,74-2,1 2,0 0,-53 21,51-16,0-1,-61 10,15-13,47-6,0 2,-47 10,25-1,-76 6,9-3,32-2,0-4,-100-4,157-2,-1 0,1 1,1 2,-1 2,-41 15,26-8,-58 11,4-8,-2-3,-112 0,199-15,1 1,0 0,-1 0,1 2,0-1,0 2,0-1,0 2,-21 10,25-10,0 0,1 1,-1-1,2 1,-1 1,1-1,0 1,0 0,0 1,1-1,1 1,-1 0,1 1,-4 12,-24 105,32-133,1-1,-1 1,0-1,-1 1,0-1,0 1,-1-1,0 1,0 0,0 0,-6-9,1-1,-1 1,0 0,-2 0,-14-19,-9-4,-39-51,56 67,2 4,1 0,2 0,-20-43,20 33,1-1,1 0,2-1,1 0,1 0,-1-50,2 21,-3 0,-15-62,15 91,6 23,-1-1,0 1,-1 0,0-1,0 1,-1 1,0-1,0 1,-11-15,4 11,-1 0,0 0,0 1,-19-12,25 18,1 0,0-1,0 1,0-1,1 0,0-1,0 1,0-1,1 0,0 0,0 0,0 0,1-1,-3-8,2 2,1 0,0 0,0 0,2 0,-1-1,3-15,-2 27,0 0,0 0,0 0,0 0,0 0,1 0,-1 0,1 0,-1 0,1 0,0 0,0 0,0 0,0 0,0 1,0-1,1 0,-1 1,0-1,1 1,-1-1,1 1,0 0,3-2,-2 2,-1 1,1 0,0-1,-1 1,1 1,0-1,0 0,-1 1,1-1,0 1,-1 0,1 0,-1 0,1 0,-1 0,3 2,13 8,-2 1,1 1,24 25,-39-37,18 19,2-1,0-1,1-1,1-1,1-1,49 22,-43-22,-2 1,38 26,-30-18,-25-17,0-1,0-1,1 0,0 0,-1-1,2-1,-1 0,0-1,16 0,22 0,56-5,-36 0,118 4,123-5,-246-5,86-23,0 0,101-28,-140 29,-16 14,-75 15,0-1,0-2,0 0,-1-1,26-11,166-66,-94 41,-10-2,3 6,162-34,-223 60,63-22,36-9,-77 26,-28 7,64-8,163-26,-233 39,51-14,-55 10,0 2,39-2,-55 8,7-1,1 1,50 5,-70-3,-1 0,0 0,0 0,0 1,-1 0,1 0,0 1,-1-1,1 1,-1 0,0 1,0-1,0 1,-1 0,1 0,-1 1,0-1,5 8,4 14</inkml:trace>
</inkml:ink>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11/28/2021</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pic>
        <p:nvPicPr>
          <p:cNvPr id="9" name="Picture 8" descr="A picture containing diagram&#10;&#10;Description automatically generated">
            <a:extLst>
              <a:ext uri="{FF2B5EF4-FFF2-40B4-BE49-F238E27FC236}">
                <a16:creationId xmlns:a16="http://schemas.microsoft.com/office/drawing/2014/main" id="{43C4187C-CFBC-4F54-AAA7-E7C703CD5959}"/>
              </a:ext>
            </a:extLst>
          </p:cNvPr>
          <p:cNvPicPr>
            <a:picLocks noChangeAspect="1"/>
          </p:cNvPicPr>
          <p:nvPr userDrawn="1"/>
        </p:nvPicPr>
        <p:blipFill>
          <a:blip r:embed="rId3"/>
          <a:stretch>
            <a:fillRect/>
          </a:stretch>
        </p:blipFill>
        <p:spPr>
          <a:xfrm>
            <a:off x="4170485" y="244397"/>
            <a:ext cx="2655277" cy="2655277"/>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11/28/2021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pic>
        <p:nvPicPr>
          <p:cNvPr id="7" name="Picture 6" descr="A picture containing diagram&#10;&#10;Description automatically generated">
            <a:extLst>
              <a:ext uri="{FF2B5EF4-FFF2-40B4-BE49-F238E27FC236}">
                <a16:creationId xmlns:a16="http://schemas.microsoft.com/office/drawing/2014/main" id="{6B8397C2-4218-4830-B3E0-024BE8A897B3}"/>
              </a:ext>
            </a:extLst>
          </p:cNvPr>
          <p:cNvPicPr>
            <a:picLocks noChangeAspect="1"/>
          </p:cNvPicPr>
          <p:nvPr userDrawn="1"/>
        </p:nvPicPr>
        <p:blipFill>
          <a:blip r:embed="rId2"/>
          <a:stretch>
            <a:fillRect/>
          </a:stretch>
        </p:blipFill>
        <p:spPr>
          <a:xfrm>
            <a:off x="10478721" y="238536"/>
            <a:ext cx="1597269" cy="159726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pic>
        <p:nvPicPr>
          <p:cNvPr id="6" name="Picture 5" descr="A picture containing diagram&#10;&#10;Description automatically generated">
            <a:extLst>
              <a:ext uri="{FF2B5EF4-FFF2-40B4-BE49-F238E27FC236}">
                <a16:creationId xmlns:a16="http://schemas.microsoft.com/office/drawing/2014/main" id="{F67CC0ED-5B68-416A-8FDA-109BB93690E8}"/>
              </a:ext>
            </a:extLst>
          </p:cNvPr>
          <p:cNvPicPr>
            <a:picLocks noChangeAspect="1"/>
          </p:cNvPicPr>
          <p:nvPr userDrawn="1"/>
        </p:nvPicPr>
        <p:blipFill>
          <a:blip r:embed="rId2"/>
          <a:stretch>
            <a:fillRect/>
          </a:stretch>
        </p:blipFill>
        <p:spPr>
          <a:xfrm>
            <a:off x="10648385" y="256212"/>
            <a:ext cx="1352780" cy="135278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11/28/2021</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8"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8" Type="http://schemas.openxmlformats.org/officeDocument/2006/relationships/image" Target="../media/image33.png"/><Relationship Id="rId18" Type="http://schemas.openxmlformats.org/officeDocument/2006/relationships/image" Target="../media/image37.png"/><Relationship Id="rId26" Type="http://schemas.openxmlformats.org/officeDocument/2006/relationships/image" Target="../media/image41.png"/><Relationship Id="rId3" Type="http://schemas.openxmlformats.org/officeDocument/2006/relationships/image" Target="../media/image28.jpeg"/><Relationship Id="rId21" Type="http://schemas.openxmlformats.org/officeDocument/2006/relationships/customXml" Target="../ink/ink6.xml"/><Relationship Id="rId34" Type="http://schemas.openxmlformats.org/officeDocument/2006/relationships/image" Target="../media/image45.png"/><Relationship Id="rId7" Type="http://schemas.openxmlformats.org/officeDocument/2006/relationships/image" Target="../media/image32.jpeg"/><Relationship Id="rId17" Type="http://schemas.openxmlformats.org/officeDocument/2006/relationships/customXml" Target="../ink/ink4.xml"/><Relationship Id="rId25" Type="http://schemas.openxmlformats.org/officeDocument/2006/relationships/customXml" Target="../ink/ink8.xml"/><Relationship Id="rId33" Type="http://schemas.openxmlformats.org/officeDocument/2006/relationships/customXml" Target="../ink/ink12.xml"/><Relationship Id="rId2" Type="http://schemas.openxmlformats.org/officeDocument/2006/relationships/image" Target="../media/image27.png"/><Relationship Id="rId16" Type="http://schemas.openxmlformats.org/officeDocument/2006/relationships/image" Target="../media/image36.png"/><Relationship Id="rId20" Type="http://schemas.openxmlformats.org/officeDocument/2006/relationships/image" Target="../media/image38.png"/><Relationship Id="rId29" Type="http://schemas.openxmlformats.org/officeDocument/2006/relationships/customXml" Target="../ink/ink10.xml"/><Relationship Id="rId1" Type="http://schemas.openxmlformats.org/officeDocument/2006/relationships/slideLayout" Target="../slideLayouts/slideLayout6.xml"/><Relationship Id="rId6" Type="http://schemas.openxmlformats.org/officeDocument/2006/relationships/image" Target="../media/image31.png"/><Relationship Id="rId11" Type="http://schemas.openxmlformats.org/officeDocument/2006/relationships/customXml" Target="../ink/ink2.xml"/><Relationship Id="rId24" Type="http://schemas.openxmlformats.org/officeDocument/2006/relationships/image" Target="../media/image40.png"/><Relationship Id="rId32" Type="http://schemas.openxmlformats.org/officeDocument/2006/relationships/image" Target="../media/image44.png"/><Relationship Id="rId5" Type="http://schemas.openxmlformats.org/officeDocument/2006/relationships/image" Target="../media/image30.jpeg"/><Relationship Id="rId15" Type="http://schemas.openxmlformats.org/officeDocument/2006/relationships/customXml" Target="../ink/ink3.xml"/><Relationship Id="rId23" Type="http://schemas.openxmlformats.org/officeDocument/2006/relationships/customXml" Target="../ink/ink7.xml"/><Relationship Id="rId28" Type="http://schemas.openxmlformats.org/officeDocument/2006/relationships/image" Target="../media/image42.png"/><Relationship Id="rId10" Type="http://schemas.openxmlformats.org/officeDocument/2006/relationships/image" Target="../media/image330.png"/><Relationship Id="rId19" Type="http://schemas.openxmlformats.org/officeDocument/2006/relationships/customXml" Target="../ink/ink5.xml"/><Relationship Id="rId31" Type="http://schemas.openxmlformats.org/officeDocument/2006/relationships/customXml" Target="../ink/ink11.xml"/><Relationship Id="rId4" Type="http://schemas.openxmlformats.org/officeDocument/2006/relationships/image" Target="../media/image29.gif"/><Relationship Id="rId9" Type="http://schemas.openxmlformats.org/officeDocument/2006/relationships/customXml" Target="../ink/ink1.xml"/><Relationship Id="rId14" Type="http://schemas.openxmlformats.org/officeDocument/2006/relationships/image" Target="../media/image35.png"/><Relationship Id="rId22" Type="http://schemas.openxmlformats.org/officeDocument/2006/relationships/image" Target="../media/image39.png"/><Relationship Id="rId27" Type="http://schemas.openxmlformats.org/officeDocument/2006/relationships/customXml" Target="../ink/ink9.xml"/><Relationship Id="rId30" Type="http://schemas.openxmlformats.org/officeDocument/2006/relationships/image" Target="../media/image43.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34.jpeg"/></Relationships>
</file>

<file path=ppt/slides/_rels/slide19.xml.rels><?xml version="1.0" encoding="UTF-8" standalone="yes"?>
<Relationships xmlns="http://schemas.openxmlformats.org/package/2006/relationships"><Relationship Id="rId3" Type="http://schemas.openxmlformats.org/officeDocument/2006/relationships/hyperlink" Target="https://youtu.be/HZCtyhOU2gw" TargetMode="External"/><Relationship Id="rId2" Type="http://schemas.openxmlformats.org/officeDocument/2006/relationships/slideLayout" Target="../slideLayouts/slideLayout6.xml"/><Relationship Id="rId1" Type="http://schemas.openxmlformats.org/officeDocument/2006/relationships/video" Target="https://www.youtube.com/embed/HZCtyhOU2gw?feature=oembed" TargetMode="External"/><Relationship Id="rId4" Type="http://schemas.openxmlformats.org/officeDocument/2006/relationships/image" Target="../media/image35.jpe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hyperlink" Target="https://youtu.be/IOMyJ0IoVjw%20(7" TargetMode="External"/><Relationship Id="rId2" Type="http://schemas.openxmlformats.org/officeDocument/2006/relationships/slideLayout" Target="../slideLayouts/slideLayout6.xml"/><Relationship Id="rId1" Type="http://schemas.openxmlformats.org/officeDocument/2006/relationships/video" Target="https://www.youtube.com/embed/IOMyJ0IoVjw?feature=oembed" TargetMode="External"/><Relationship Id="rId4" Type="http://schemas.openxmlformats.org/officeDocument/2006/relationships/image" Target="../media/image36.jpe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6.xml"/><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6.xml"/><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dviento...">
            <a:extLst>
              <a:ext uri="{FF2B5EF4-FFF2-40B4-BE49-F238E27FC236}">
                <a16:creationId xmlns:a16="http://schemas.microsoft.com/office/drawing/2014/main" id="{17121E7A-89DB-4CEA-9CAF-9B2C8DB0470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5052" t="8704" r="50000"/>
          <a:stretch/>
        </p:blipFill>
        <p:spPr bwMode="auto">
          <a:xfrm>
            <a:off x="8673388" y="339366"/>
            <a:ext cx="3389780" cy="633469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E218FE77-BBB6-4992-BA69-E533EF351927}"/>
              </a:ext>
            </a:extLst>
          </p:cNvPr>
          <p:cNvSpPr>
            <a:spLocks noGrp="1"/>
          </p:cNvSpPr>
          <p:nvPr>
            <p:ph type="ctrTitle"/>
          </p:nvPr>
        </p:nvSpPr>
        <p:spPr>
          <a:xfrm>
            <a:off x="2752728" y="2056400"/>
            <a:ext cx="5754721" cy="2421464"/>
          </a:xfrm>
        </p:spPr>
        <p:txBody>
          <a:bodyPr/>
          <a:lstStyle/>
          <a:p>
            <a:pPr algn="ctr"/>
            <a:r>
              <a:rPr lang="es-419" dirty="0"/>
              <a:t>MINISTRY FRIENDS OF </a:t>
            </a:r>
            <a:br>
              <a:rPr lang="es-419" dirty="0"/>
            </a:br>
            <a:r>
              <a:rPr lang="es-419" dirty="0"/>
              <a:t>JESUS AND MARY</a:t>
            </a:r>
          </a:p>
        </p:txBody>
      </p:sp>
      <p:sp>
        <p:nvSpPr>
          <p:cNvPr id="3" name="Subtitle 2">
            <a:extLst>
              <a:ext uri="{FF2B5EF4-FFF2-40B4-BE49-F238E27FC236}">
                <a16:creationId xmlns:a16="http://schemas.microsoft.com/office/drawing/2014/main" id="{6FDB0D2A-3826-4B27-A88F-2BE5E2068C62}"/>
              </a:ext>
            </a:extLst>
          </p:cNvPr>
          <p:cNvSpPr>
            <a:spLocks noGrp="1"/>
          </p:cNvSpPr>
          <p:nvPr>
            <p:ph type="subTitle" idx="1"/>
          </p:nvPr>
        </p:nvSpPr>
        <p:spPr>
          <a:xfrm>
            <a:off x="2141621" y="4747396"/>
            <a:ext cx="6531767" cy="1405467"/>
          </a:xfrm>
        </p:spPr>
        <p:txBody>
          <a:bodyPr/>
          <a:lstStyle/>
          <a:p>
            <a:pPr algn="ctr"/>
            <a:r>
              <a:rPr lang="es-ES" sz="3200" dirty="0"/>
              <a:t> CYCLE “C”, II SUNDAY OF ADVENT</a:t>
            </a:r>
          </a:p>
          <a:p>
            <a:pPr algn="ctr"/>
            <a:r>
              <a:rPr lang="es-ES" dirty="0"/>
              <a:t>JOHN THE BAPTIST IN THE DESERT: PREPARE THE WAY OF THE LORD</a:t>
            </a:r>
          </a:p>
          <a:p>
            <a:pPr algn="ctr"/>
            <a:r>
              <a:rPr lang="es-ES" dirty="0"/>
              <a:t>LUKE 3, 1-6</a:t>
            </a:r>
            <a:endParaRPr lang="es-419" dirty="0"/>
          </a:p>
        </p:txBody>
      </p:sp>
    </p:spTree>
    <p:extLst>
      <p:ext uri="{BB962C8B-B14F-4D97-AF65-F5344CB8AC3E}">
        <p14:creationId xmlns:p14="http://schemas.microsoft.com/office/powerpoint/2010/main" val="6567689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33EE7-DB74-4B3E-955E-B81F25EF3AFC}"/>
              </a:ext>
            </a:extLst>
          </p:cNvPr>
          <p:cNvSpPr>
            <a:spLocks noGrp="1"/>
          </p:cNvSpPr>
          <p:nvPr>
            <p:ph type="title"/>
          </p:nvPr>
        </p:nvSpPr>
        <p:spPr>
          <a:xfrm>
            <a:off x="5450546" y="182747"/>
            <a:ext cx="4632157" cy="2462411"/>
          </a:xfrm>
        </p:spPr>
        <p:txBody>
          <a:bodyPr>
            <a:normAutofit fontScale="90000"/>
          </a:bodyPr>
          <a:lstStyle/>
          <a:p>
            <a:pPr algn="ctr"/>
            <a:r>
              <a:rPr lang="es-ES" dirty="0">
                <a:solidFill>
                  <a:srgbClr val="FFFF00"/>
                </a:solidFill>
              </a:rPr>
              <a:t>THE GOSPEL SAYS THAT THE WORD OF GOD CAME TO JOHN. </a:t>
            </a:r>
            <a:br>
              <a:rPr lang="es-ES" dirty="0">
                <a:solidFill>
                  <a:srgbClr val="FFFF00"/>
                </a:solidFill>
              </a:rPr>
            </a:br>
            <a:br>
              <a:rPr lang="es-ES" dirty="0">
                <a:solidFill>
                  <a:srgbClr val="FFFF00"/>
                </a:solidFill>
              </a:rPr>
            </a:br>
            <a:r>
              <a:rPr lang="es-ES" dirty="0">
                <a:solidFill>
                  <a:srgbClr val="FFFF00"/>
                </a:solidFill>
              </a:rPr>
              <a:t>WHAT DOES THIS MEAN?</a:t>
            </a:r>
            <a:endParaRPr lang="es-419" dirty="0">
              <a:solidFill>
                <a:srgbClr val="FFFF00"/>
              </a:solidFill>
            </a:endParaRPr>
          </a:p>
        </p:txBody>
      </p:sp>
      <p:pic>
        <p:nvPicPr>
          <p:cNvPr id="8194" name="Picture 2" descr="Pin en FANO _L&amp;#39;evangeli del diumenge_">
            <a:extLst>
              <a:ext uri="{FF2B5EF4-FFF2-40B4-BE49-F238E27FC236}">
                <a16:creationId xmlns:a16="http://schemas.microsoft.com/office/drawing/2014/main" id="{34F7D592-BEC2-4159-8EEF-946A5A87A3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9784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F386927-A85A-4357-B65C-B79E5626DFB2}"/>
              </a:ext>
            </a:extLst>
          </p:cNvPr>
          <p:cNvSpPr txBox="1"/>
          <p:nvPr/>
        </p:nvSpPr>
        <p:spPr>
          <a:xfrm>
            <a:off x="5450546" y="2875002"/>
            <a:ext cx="5848825" cy="553998"/>
          </a:xfrm>
          <a:prstGeom prst="rect">
            <a:avLst/>
          </a:prstGeom>
          <a:noFill/>
        </p:spPr>
        <p:txBody>
          <a:bodyPr wrap="square">
            <a:spAutoFit/>
          </a:bodyPr>
          <a:lstStyle/>
          <a:p>
            <a:r>
              <a:rPr lang="es-ES" sz="3000" dirty="0" err="1"/>
              <a:t>The</a:t>
            </a:r>
            <a:r>
              <a:rPr lang="es-ES" sz="3000" dirty="0"/>
              <a:t> </a:t>
            </a:r>
            <a:r>
              <a:rPr lang="es-ES" sz="3000" dirty="0" err="1"/>
              <a:t>Holy</a:t>
            </a:r>
            <a:r>
              <a:rPr lang="es-ES" sz="3000" dirty="0"/>
              <a:t> </a:t>
            </a:r>
            <a:r>
              <a:rPr lang="es-ES" sz="3000" dirty="0" err="1"/>
              <a:t>Spirit</a:t>
            </a:r>
            <a:r>
              <a:rPr lang="es-ES" sz="3000" dirty="0"/>
              <a:t> </a:t>
            </a:r>
            <a:r>
              <a:rPr lang="es-ES" sz="3000" dirty="0" err="1"/>
              <a:t>spoke</a:t>
            </a:r>
            <a:r>
              <a:rPr lang="es-ES" sz="3000" dirty="0"/>
              <a:t> </a:t>
            </a:r>
            <a:r>
              <a:rPr lang="es-ES" sz="3000" dirty="0" err="1"/>
              <a:t>to</a:t>
            </a:r>
            <a:r>
              <a:rPr lang="es-ES" sz="3000" dirty="0"/>
              <a:t> </a:t>
            </a:r>
            <a:r>
              <a:rPr lang="es-ES" sz="3000" dirty="0" err="1"/>
              <a:t>his</a:t>
            </a:r>
            <a:r>
              <a:rPr lang="es-ES" sz="3000" dirty="0"/>
              <a:t> </a:t>
            </a:r>
            <a:r>
              <a:rPr lang="es-ES" sz="3000" dirty="0" err="1"/>
              <a:t>heart</a:t>
            </a:r>
            <a:r>
              <a:rPr lang="es-ES" sz="3000" dirty="0"/>
              <a:t>.</a:t>
            </a:r>
            <a:endParaRPr lang="es-419" sz="3000" dirty="0"/>
          </a:p>
        </p:txBody>
      </p:sp>
      <p:pic>
        <p:nvPicPr>
          <p:cNvPr id="8196" name="Picture 4" descr="Dibujos para catequesis: ORACIÓN AL ESPÍRITU SANTO">
            <a:extLst>
              <a:ext uri="{FF2B5EF4-FFF2-40B4-BE49-F238E27FC236}">
                <a16:creationId xmlns:a16="http://schemas.microsoft.com/office/drawing/2014/main" id="{B5B77CF3-FBEB-4877-BD94-66CEB83003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2003" y="3834051"/>
            <a:ext cx="2400115" cy="24983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31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196"/>
                                        </p:tgtEl>
                                        <p:attrNameLst>
                                          <p:attrName>style.visibility</p:attrName>
                                        </p:attrNameLst>
                                      </p:cBhvr>
                                      <p:to>
                                        <p:strVal val="visible"/>
                                      </p:to>
                                    </p:set>
                                    <p:animEffect transition="in" filter="fade">
                                      <p:cBhvr>
                                        <p:cTn id="12" dur="1000"/>
                                        <p:tgtEl>
                                          <p:spTgt spid="8196"/>
                                        </p:tgtEl>
                                      </p:cBhvr>
                                    </p:animEffect>
                                    <p:anim calcmode="lin" valueType="num">
                                      <p:cBhvr>
                                        <p:cTn id="13" dur="1000" fill="hold"/>
                                        <p:tgtEl>
                                          <p:spTgt spid="8196"/>
                                        </p:tgtEl>
                                        <p:attrNameLst>
                                          <p:attrName>ppt_x</p:attrName>
                                        </p:attrNameLst>
                                      </p:cBhvr>
                                      <p:tavLst>
                                        <p:tav tm="0">
                                          <p:val>
                                            <p:strVal val="#ppt_x"/>
                                          </p:val>
                                        </p:tav>
                                        <p:tav tm="100000">
                                          <p:val>
                                            <p:strVal val="#ppt_x"/>
                                          </p:val>
                                        </p:tav>
                                      </p:tavLst>
                                    </p:anim>
                                    <p:anim calcmode="lin" valueType="num">
                                      <p:cBhvr>
                                        <p:cTn id="14" dur="1000" fill="hold"/>
                                        <p:tgtEl>
                                          <p:spTgt spid="81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A343E-7B2E-4539-A78A-CDC5C64AEECB}"/>
              </a:ext>
            </a:extLst>
          </p:cNvPr>
          <p:cNvSpPr>
            <a:spLocks noGrp="1"/>
          </p:cNvSpPr>
          <p:nvPr>
            <p:ph type="title"/>
          </p:nvPr>
        </p:nvSpPr>
        <p:spPr>
          <a:xfrm>
            <a:off x="375821" y="68064"/>
            <a:ext cx="10131425" cy="1008262"/>
          </a:xfrm>
        </p:spPr>
        <p:txBody>
          <a:bodyPr>
            <a:normAutofit/>
          </a:bodyPr>
          <a:lstStyle/>
          <a:p>
            <a:r>
              <a:rPr lang="es-ES" sz="3000" dirty="0">
                <a:solidFill>
                  <a:srgbClr val="FFFF00"/>
                </a:solidFill>
              </a:rPr>
              <a:t>WHAT DID JOHN DO WHEN THE WORD OF GOD CAME TO HIM? </a:t>
            </a:r>
            <a:endParaRPr lang="es-419" sz="3000" dirty="0">
              <a:solidFill>
                <a:srgbClr val="FFFF00"/>
              </a:solidFill>
            </a:endParaRPr>
          </a:p>
        </p:txBody>
      </p:sp>
      <p:sp>
        <p:nvSpPr>
          <p:cNvPr id="5" name="TextBox 4">
            <a:extLst>
              <a:ext uri="{FF2B5EF4-FFF2-40B4-BE49-F238E27FC236}">
                <a16:creationId xmlns:a16="http://schemas.microsoft.com/office/drawing/2014/main" id="{9F6E9402-B057-4BA0-9249-90334163F540}"/>
              </a:ext>
            </a:extLst>
          </p:cNvPr>
          <p:cNvSpPr txBox="1"/>
          <p:nvPr/>
        </p:nvSpPr>
        <p:spPr>
          <a:xfrm>
            <a:off x="470993" y="5781675"/>
            <a:ext cx="10131424" cy="1015663"/>
          </a:xfrm>
          <a:prstGeom prst="rect">
            <a:avLst/>
          </a:prstGeom>
          <a:noFill/>
        </p:spPr>
        <p:txBody>
          <a:bodyPr wrap="square">
            <a:spAutoFit/>
          </a:bodyPr>
          <a:lstStyle/>
          <a:p>
            <a:pPr algn="ctr"/>
            <a:r>
              <a:rPr lang="en-US" sz="3000" dirty="0"/>
              <a:t>John went throughout the whole region of the Jordan, </a:t>
            </a:r>
          </a:p>
          <a:p>
            <a:pPr algn="ctr"/>
            <a:r>
              <a:rPr lang="en-US" sz="3000" dirty="0"/>
              <a:t>proclaiming a baptism of repentance for the forgiveness of sins.</a:t>
            </a:r>
            <a:endParaRPr lang="es-419" sz="3000" dirty="0"/>
          </a:p>
        </p:txBody>
      </p:sp>
      <p:pic>
        <p:nvPicPr>
          <p:cNvPr id="10248" name="Picture 8" descr="Imagen De Juan El Bautista Para Niños - Hay Niños">
            <a:extLst>
              <a:ext uri="{FF2B5EF4-FFF2-40B4-BE49-F238E27FC236}">
                <a16:creationId xmlns:a16="http://schemas.microsoft.com/office/drawing/2014/main" id="{DC8F6553-4070-4A20-9D7F-E25E4F7CF72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524" t="12816" r="12549" b="18447"/>
          <a:stretch/>
        </p:blipFill>
        <p:spPr bwMode="auto">
          <a:xfrm>
            <a:off x="969144" y="1067631"/>
            <a:ext cx="9135123" cy="47140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6701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48"/>
                                        </p:tgtEl>
                                        <p:attrNameLst>
                                          <p:attrName>style.visibility</p:attrName>
                                        </p:attrNameLst>
                                      </p:cBhvr>
                                      <p:to>
                                        <p:strVal val="visible"/>
                                      </p:to>
                                    </p:set>
                                    <p:animEffect transition="in" filter="circle(in)">
                                      <p:cBhvr>
                                        <p:cTn id="7" dur="2000"/>
                                        <p:tgtEl>
                                          <p:spTgt spid="1024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anim calcmode="lin" valueType="num">
                                      <p:cBhvr>
                                        <p:cTn id="11" dur="1000" fill="hold"/>
                                        <p:tgtEl>
                                          <p:spTgt spid="5"/>
                                        </p:tgtEl>
                                        <p:attrNameLst>
                                          <p:attrName>ppt_x</p:attrName>
                                        </p:attrNameLst>
                                      </p:cBhvr>
                                      <p:tavLst>
                                        <p:tav tm="0">
                                          <p:val>
                                            <p:strVal val="#ppt_x"/>
                                          </p:val>
                                        </p:tav>
                                        <p:tav tm="100000">
                                          <p:val>
                                            <p:strVal val="#ppt_x"/>
                                          </p:val>
                                        </p:tav>
                                      </p:tavLst>
                                    </p:anim>
                                    <p:anim calcmode="lin" valueType="num">
                                      <p:cBhvr>
                                        <p:cTn id="1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71" name="Picture 70">
            <a:extLst>
              <a:ext uri="{FF2B5EF4-FFF2-40B4-BE49-F238E27FC236}">
                <a16:creationId xmlns:a16="http://schemas.microsoft.com/office/drawing/2014/main" id="{DF6A9299-1D12-47E2-9DD4-03342553C4A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a:extLst>
              <a:ext uri="{FF2B5EF4-FFF2-40B4-BE49-F238E27FC236}">
                <a16:creationId xmlns:a16="http://schemas.microsoft.com/office/drawing/2014/main" id="{78B14A58-BB5B-43D1-B520-6B47F0249217}"/>
              </a:ext>
            </a:extLst>
          </p:cNvPr>
          <p:cNvSpPr>
            <a:spLocks noGrp="1"/>
          </p:cNvSpPr>
          <p:nvPr>
            <p:ph type="title"/>
          </p:nvPr>
        </p:nvSpPr>
        <p:spPr>
          <a:xfrm>
            <a:off x="6094412" y="645538"/>
            <a:ext cx="4469314" cy="699513"/>
          </a:xfrm>
        </p:spPr>
        <p:txBody>
          <a:bodyPr vert="horz" lIns="91440" tIns="45720" rIns="91440" bIns="45720" rtlCol="0" anchor="ctr">
            <a:normAutofit fontScale="90000"/>
          </a:bodyPr>
          <a:lstStyle/>
          <a:p>
            <a:pPr algn="ctr"/>
            <a:r>
              <a:rPr lang="en-US" dirty="0">
                <a:solidFill>
                  <a:srgbClr val="FFFF00"/>
                </a:solidFill>
              </a:rPr>
              <a:t>WHAT DOES THIS MEAN?</a:t>
            </a:r>
          </a:p>
        </p:txBody>
      </p:sp>
      <p:pic>
        <p:nvPicPr>
          <p:cNvPr id="11266" name="Picture 2" descr="Semana 3 de Adviento: Juan Bautista PREPARA EL CAMINO… PREPARACIÓN |  Parroquia Ntra. Sra. de Lluc">
            <a:extLst>
              <a:ext uri="{FF2B5EF4-FFF2-40B4-BE49-F238E27FC236}">
                <a16:creationId xmlns:a16="http://schemas.microsoft.com/office/drawing/2014/main" id="{7D2012EE-F6C4-4FF3-A3B5-D42DFA33B78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0499" r="1" b="1"/>
          <a:stretch/>
        </p:blipFill>
        <p:spPr bwMode="auto">
          <a:xfrm>
            <a:off x="-1568" y="-1786"/>
            <a:ext cx="609598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D9B735D-F00D-4F3D-A0EC-61450250CC7C}"/>
              </a:ext>
            </a:extLst>
          </p:cNvPr>
          <p:cNvSpPr txBox="1"/>
          <p:nvPr/>
        </p:nvSpPr>
        <p:spPr>
          <a:xfrm>
            <a:off x="6094412" y="1987057"/>
            <a:ext cx="5405992" cy="1441943"/>
          </a:xfrm>
          <a:prstGeom prst="rect">
            <a:avLst/>
          </a:prstGeom>
        </p:spPr>
        <p:txBody>
          <a:bodyPr vert="horz" lIns="91440" tIns="45720" rIns="91440" bIns="45720" rtlCol="0" anchor="ctr">
            <a:noAutofit/>
          </a:bodyPr>
          <a:lstStyle/>
          <a:p>
            <a:pPr algn="ctr">
              <a:spcAft>
                <a:spcPts val="1000"/>
              </a:spcAft>
              <a:buClr>
                <a:schemeClr val="tx1"/>
              </a:buClr>
              <a:buSzPct val="100000"/>
            </a:pPr>
            <a:r>
              <a:rPr lang="en-US" sz="2400" dirty="0"/>
              <a:t>John preached that everyone should be sorry for their sins and do penance in order to be baptized with water. </a:t>
            </a:r>
          </a:p>
        </p:txBody>
      </p:sp>
      <p:sp>
        <p:nvSpPr>
          <p:cNvPr id="3" name="TextBox 2">
            <a:extLst>
              <a:ext uri="{FF2B5EF4-FFF2-40B4-BE49-F238E27FC236}">
                <a16:creationId xmlns:a16="http://schemas.microsoft.com/office/drawing/2014/main" id="{EBEA774E-7F52-4A1D-A0C2-9122A2AD239E}"/>
              </a:ext>
            </a:extLst>
          </p:cNvPr>
          <p:cNvSpPr txBox="1"/>
          <p:nvPr/>
        </p:nvSpPr>
        <p:spPr>
          <a:xfrm>
            <a:off x="6094412" y="3525320"/>
            <a:ext cx="5816850" cy="830997"/>
          </a:xfrm>
          <a:prstGeom prst="rect">
            <a:avLst/>
          </a:prstGeom>
          <a:noFill/>
        </p:spPr>
        <p:txBody>
          <a:bodyPr wrap="square" rtlCol="0">
            <a:spAutoFit/>
          </a:bodyPr>
          <a:lstStyle/>
          <a:p>
            <a:pPr algn="ctr">
              <a:spcAft>
                <a:spcPts val="1000"/>
              </a:spcAft>
              <a:buClr>
                <a:schemeClr val="tx1"/>
              </a:buClr>
              <a:buSzPct val="100000"/>
            </a:pPr>
            <a:r>
              <a:rPr lang="en-US" sz="2400" dirty="0"/>
              <a:t>This baptism represented a change of life, a </a:t>
            </a:r>
            <a:r>
              <a:rPr lang="en-US" sz="2400" dirty="0">
                <a:solidFill>
                  <a:srgbClr val="FFFF00"/>
                </a:solidFill>
              </a:rPr>
              <a:t>CONVERSION</a:t>
            </a:r>
            <a:r>
              <a:rPr lang="en-US" sz="2400" dirty="0"/>
              <a:t>, where God is at the center. </a:t>
            </a:r>
          </a:p>
        </p:txBody>
      </p:sp>
      <p:sp>
        <p:nvSpPr>
          <p:cNvPr id="5" name="TextBox 4">
            <a:extLst>
              <a:ext uri="{FF2B5EF4-FFF2-40B4-BE49-F238E27FC236}">
                <a16:creationId xmlns:a16="http://schemas.microsoft.com/office/drawing/2014/main" id="{E1ABE41F-66E8-403E-9BB5-D013B10FCA3D}"/>
              </a:ext>
            </a:extLst>
          </p:cNvPr>
          <p:cNvSpPr txBox="1"/>
          <p:nvPr/>
        </p:nvSpPr>
        <p:spPr>
          <a:xfrm>
            <a:off x="6094412" y="5720637"/>
            <a:ext cx="5816850" cy="830997"/>
          </a:xfrm>
          <a:prstGeom prst="rect">
            <a:avLst/>
          </a:prstGeom>
          <a:noFill/>
        </p:spPr>
        <p:txBody>
          <a:bodyPr wrap="square" rtlCol="0">
            <a:spAutoFit/>
          </a:bodyPr>
          <a:lstStyle/>
          <a:p>
            <a:pPr algn="ctr">
              <a:spcAft>
                <a:spcPts val="1000"/>
              </a:spcAft>
              <a:buClr>
                <a:schemeClr val="tx1"/>
              </a:buClr>
              <a:buSzPct val="100000"/>
            </a:pPr>
            <a:r>
              <a:rPr lang="en-US" sz="2400" dirty="0"/>
              <a:t>This was to prepare their hearts for the coming of the Savior which was already here. </a:t>
            </a:r>
          </a:p>
        </p:txBody>
      </p:sp>
      <p:sp>
        <p:nvSpPr>
          <p:cNvPr id="6" name="TextBox 5">
            <a:extLst>
              <a:ext uri="{FF2B5EF4-FFF2-40B4-BE49-F238E27FC236}">
                <a16:creationId xmlns:a16="http://schemas.microsoft.com/office/drawing/2014/main" id="{914729C3-3DAF-4A4F-A451-5E5B16162C51}"/>
              </a:ext>
            </a:extLst>
          </p:cNvPr>
          <p:cNvSpPr txBox="1"/>
          <p:nvPr/>
        </p:nvSpPr>
        <p:spPr>
          <a:xfrm>
            <a:off x="6094412" y="4660897"/>
            <a:ext cx="5263399" cy="830997"/>
          </a:xfrm>
          <a:prstGeom prst="rect">
            <a:avLst/>
          </a:prstGeom>
          <a:noFill/>
        </p:spPr>
        <p:txBody>
          <a:bodyPr wrap="square" rtlCol="0">
            <a:spAutoFit/>
          </a:bodyPr>
          <a:lstStyle/>
          <a:p>
            <a:pPr algn="ctr">
              <a:spcAft>
                <a:spcPts val="1000"/>
              </a:spcAft>
              <a:buClr>
                <a:schemeClr val="tx1"/>
              </a:buClr>
              <a:buSzPct val="100000"/>
            </a:pPr>
            <a:r>
              <a:rPr lang="en-US" sz="2400" dirty="0">
                <a:solidFill>
                  <a:srgbClr val="FFFF00"/>
                </a:solidFill>
              </a:rPr>
              <a:t>PENANCE</a:t>
            </a:r>
            <a:r>
              <a:rPr lang="en-US" sz="2400" dirty="0"/>
              <a:t> is a sacrifice done to make-up for hurting God with sin.</a:t>
            </a:r>
          </a:p>
        </p:txBody>
      </p:sp>
    </p:spTree>
    <p:extLst>
      <p:ext uri="{BB962C8B-B14F-4D97-AF65-F5344CB8AC3E}">
        <p14:creationId xmlns:p14="http://schemas.microsoft.com/office/powerpoint/2010/main" val="1876694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wheel(1)">
                                      <p:cBhvr>
                                        <p:cTn id="7" dur="2000"/>
                                        <p:tgtEl>
                                          <p:spTgt spid="11266"/>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1000"/>
                                        <p:tgtEl>
                                          <p:spTgt spid="4"/>
                                        </p:tgtEl>
                                      </p:cBhvr>
                                    </p:animEffect>
                                    <p:anim calcmode="lin" valueType="num">
                                      <p:cBhvr>
                                        <p:cTn id="11" dur="1000" fill="hold"/>
                                        <p:tgtEl>
                                          <p:spTgt spid="4"/>
                                        </p:tgtEl>
                                        <p:attrNameLst>
                                          <p:attrName>ppt_x</p:attrName>
                                        </p:attrNameLst>
                                      </p:cBhvr>
                                      <p:tavLst>
                                        <p:tav tm="0">
                                          <p:val>
                                            <p:strVal val="#ppt_x"/>
                                          </p:val>
                                        </p:tav>
                                        <p:tav tm="100000">
                                          <p:val>
                                            <p:strVal val="#ppt_x"/>
                                          </p:val>
                                        </p:tav>
                                      </p:tavLst>
                                    </p:anim>
                                    <p:anim calcmode="lin" valueType="num">
                                      <p:cBhvr>
                                        <p:cTn id="1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1000"/>
                                        <p:tgtEl>
                                          <p:spTgt spid="5"/>
                                        </p:tgtEl>
                                      </p:cBhvr>
                                    </p:animEffect>
                                    <p:anim calcmode="lin" valueType="num">
                                      <p:cBhvr>
                                        <p:cTn id="32" dur="1000" fill="hold"/>
                                        <p:tgtEl>
                                          <p:spTgt spid="5"/>
                                        </p:tgtEl>
                                        <p:attrNameLst>
                                          <p:attrName>ppt_x</p:attrName>
                                        </p:attrNameLst>
                                      </p:cBhvr>
                                      <p:tavLst>
                                        <p:tav tm="0">
                                          <p:val>
                                            <p:strVal val="#ppt_x"/>
                                          </p:val>
                                        </p:tav>
                                        <p:tav tm="100000">
                                          <p:val>
                                            <p:strVal val="#ppt_x"/>
                                          </p:val>
                                        </p:tav>
                                      </p:tavLst>
                                    </p:anim>
                                    <p:anim calcmode="lin" valueType="num">
                                      <p:cBhvr>
                                        <p:cTn id="3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DC854-BB42-4A5C-8BEA-9A4E7AF56B4A}"/>
              </a:ext>
            </a:extLst>
          </p:cNvPr>
          <p:cNvSpPr>
            <a:spLocks noGrp="1"/>
          </p:cNvSpPr>
          <p:nvPr>
            <p:ph type="title"/>
          </p:nvPr>
        </p:nvSpPr>
        <p:spPr>
          <a:xfrm>
            <a:off x="5702119" y="3018702"/>
            <a:ext cx="5387387" cy="1456267"/>
          </a:xfrm>
        </p:spPr>
        <p:txBody>
          <a:bodyPr>
            <a:normAutofit fontScale="90000"/>
          </a:bodyPr>
          <a:lstStyle/>
          <a:p>
            <a:pPr algn="ctr"/>
            <a:r>
              <a:rPr lang="es-ES" dirty="0">
                <a:solidFill>
                  <a:srgbClr val="FFFF00"/>
                </a:solidFill>
              </a:rPr>
              <a:t>WHAT DID THE PROPHET ISAIAH SAY ALMOST 1000 YEARS BEFORE JESUS?</a:t>
            </a:r>
            <a:endParaRPr lang="es-419" dirty="0">
              <a:solidFill>
                <a:srgbClr val="FFFF00"/>
              </a:solidFill>
            </a:endParaRPr>
          </a:p>
        </p:txBody>
      </p:sp>
      <p:pic>
        <p:nvPicPr>
          <p:cNvPr id="12290" name="Picture 2" descr="8 ideas de Bible for Kids - Isaias | escuela dominical, personajes  biblicos, manualidades cristianas">
            <a:extLst>
              <a:ext uri="{FF2B5EF4-FFF2-40B4-BE49-F238E27FC236}">
                <a16:creationId xmlns:a16="http://schemas.microsoft.com/office/drawing/2014/main" id="{937F07DD-474E-4F9F-947B-B5DA1A68E2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8647" y="388203"/>
            <a:ext cx="4505325" cy="5915025"/>
          </a:xfrm>
          <a:prstGeom prst="rect">
            <a:avLst/>
          </a:prstGeom>
          <a:noFill/>
          <a:extLst>
            <a:ext uri="{909E8E84-426E-40DD-AFC4-6F175D3DCCD1}">
              <a14:hiddenFill xmlns:a14="http://schemas.microsoft.com/office/drawing/2010/main">
                <a:solidFill>
                  <a:srgbClr val="FFFFFF"/>
                </a:solidFill>
              </a14:hiddenFill>
            </a:ext>
          </a:extLst>
        </p:spPr>
      </p:pic>
      <p:sp>
        <p:nvSpPr>
          <p:cNvPr id="3" name="Speech Bubble: Rectangle with Corners Rounded 2">
            <a:extLst>
              <a:ext uri="{FF2B5EF4-FFF2-40B4-BE49-F238E27FC236}">
                <a16:creationId xmlns:a16="http://schemas.microsoft.com/office/drawing/2014/main" id="{70E1EFC7-623C-4983-B2B2-8611CF525952}"/>
              </a:ext>
            </a:extLst>
          </p:cNvPr>
          <p:cNvSpPr/>
          <p:nvPr/>
        </p:nvSpPr>
        <p:spPr>
          <a:xfrm rot="2198148">
            <a:off x="4612686" y="854633"/>
            <a:ext cx="2809188" cy="1366887"/>
          </a:xfrm>
          <a:prstGeom prst="wedgeRoundRectCallout">
            <a:avLst>
              <a:gd name="adj1" fmla="val -88217"/>
              <a:gd name="adj2" fmla="val 16143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pic>
        <p:nvPicPr>
          <p:cNvPr id="5" name="Picture 2" descr="Parroquia San Cristóbal: SAN JUAN BAUTISTA. 24 DE JUNIO DE 2015. NIÑOS">
            <a:extLst>
              <a:ext uri="{FF2B5EF4-FFF2-40B4-BE49-F238E27FC236}">
                <a16:creationId xmlns:a16="http://schemas.microsoft.com/office/drawing/2014/main" id="{527FF5AC-D901-46E3-87B1-03BE5A9725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9431566">
            <a:off x="5353887" y="708278"/>
            <a:ext cx="1023292" cy="144041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9068FAE8-2295-499A-AAD0-AE890AE01011}"/>
              </a:ext>
            </a:extLst>
          </p:cNvPr>
          <p:cNvSpPr txBox="1"/>
          <p:nvPr/>
        </p:nvSpPr>
        <p:spPr>
          <a:xfrm>
            <a:off x="5260726" y="4989804"/>
            <a:ext cx="6270171" cy="1477328"/>
          </a:xfrm>
          <a:prstGeom prst="rect">
            <a:avLst/>
          </a:prstGeom>
          <a:noFill/>
        </p:spPr>
        <p:txBody>
          <a:bodyPr wrap="square">
            <a:spAutoFit/>
          </a:bodyPr>
          <a:lstStyle/>
          <a:p>
            <a:pPr algn="ctr"/>
            <a:r>
              <a:rPr lang="en-US" sz="3000" i="1" dirty="0"/>
              <a:t>A voice of one crying out in the desert: “Prepare the way of the Lord. </a:t>
            </a:r>
          </a:p>
          <a:p>
            <a:pPr algn="ctr"/>
            <a:r>
              <a:rPr lang="en-US" sz="3000" i="1" dirty="0"/>
              <a:t>Make straight his path.”</a:t>
            </a:r>
            <a:endParaRPr lang="es-419" sz="3000" dirty="0"/>
          </a:p>
        </p:txBody>
      </p:sp>
    </p:spTree>
    <p:extLst>
      <p:ext uri="{BB962C8B-B14F-4D97-AF65-F5344CB8AC3E}">
        <p14:creationId xmlns:p14="http://schemas.microsoft.com/office/powerpoint/2010/main" val="2337983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wheel(1)">
                                      <p:cBhvr>
                                        <p:cTn id="7" dur="2000"/>
                                        <p:tgtEl>
                                          <p:spTgt spid="12290"/>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heel(1)">
                                      <p:cBhvr>
                                        <p:cTn id="10" dur="2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heel(1)">
                                      <p:cBhvr>
                                        <p:cTn id="15" dur="2000"/>
                                        <p:tgtEl>
                                          <p:spTgt spid="5"/>
                                        </p:tgtEl>
                                      </p:cBhvr>
                                    </p:animEffect>
                                  </p:childTnLst>
                                </p:cTn>
                              </p:par>
                              <p:par>
                                <p:cTn id="16" presetID="42" presetClass="entr" presetSubtype="0"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71" name="Picture 70">
            <a:extLst>
              <a:ext uri="{FF2B5EF4-FFF2-40B4-BE49-F238E27FC236}">
                <a16:creationId xmlns:a16="http://schemas.microsoft.com/office/drawing/2014/main" id="{6AF6706C-CF07-43A1-BCC4-CBA5D33820D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a:extLst>
              <a:ext uri="{FF2B5EF4-FFF2-40B4-BE49-F238E27FC236}">
                <a16:creationId xmlns:a16="http://schemas.microsoft.com/office/drawing/2014/main" id="{2829BEE7-FB59-4455-87D4-593A5D578A16}"/>
              </a:ext>
            </a:extLst>
          </p:cNvPr>
          <p:cNvSpPr>
            <a:spLocks noGrp="1"/>
          </p:cNvSpPr>
          <p:nvPr>
            <p:ph type="title"/>
          </p:nvPr>
        </p:nvSpPr>
        <p:spPr>
          <a:xfrm>
            <a:off x="7686290" y="1975757"/>
            <a:ext cx="4364196" cy="1453243"/>
          </a:xfrm>
        </p:spPr>
        <p:txBody>
          <a:bodyPr vert="horz" lIns="91440" tIns="45720" rIns="91440" bIns="45720" rtlCol="0" anchor="b">
            <a:noAutofit/>
          </a:bodyPr>
          <a:lstStyle/>
          <a:p>
            <a:pPr algn="ctr">
              <a:lnSpc>
                <a:spcPct val="90000"/>
              </a:lnSpc>
            </a:pPr>
            <a:r>
              <a:rPr lang="en-US" sz="2400" dirty="0"/>
              <a:t>the gospel asks us to change our lives and prepare for the coming of </a:t>
            </a:r>
            <a:r>
              <a:rPr lang="en-US" sz="2400" dirty="0" err="1"/>
              <a:t>jesus</a:t>
            </a:r>
            <a:r>
              <a:rPr lang="en-US" sz="2400" dirty="0"/>
              <a:t> into our hearts. </a:t>
            </a:r>
          </a:p>
        </p:txBody>
      </p:sp>
      <p:pic>
        <p:nvPicPr>
          <p:cNvPr id="13314" name="Picture 2" descr="Frases de San Benito | Hospitalidad">
            <a:extLst>
              <a:ext uri="{FF2B5EF4-FFF2-40B4-BE49-F238E27FC236}">
                <a16:creationId xmlns:a16="http://schemas.microsoft.com/office/drawing/2014/main" id="{8A69BEFC-0231-420B-97A2-41A4864AE63A}"/>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29810" y="801340"/>
            <a:ext cx="6921364" cy="5260236"/>
          </a:xfrm>
          <a:prstGeom prst="roundRect">
            <a:avLst>
              <a:gd name="adj" fmla="val 4380"/>
            </a:avLst>
          </a:prstGeom>
          <a:no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A5D1ECF4-2594-45C8-9EAA-7734CCA5036B}"/>
              </a:ext>
            </a:extLst>
          </p:cNvPr>
          <p:cNvSpPr txBox="1"/>
          <p:nvPr/>
        </p:nvSpPr>
        <p:spPr>
          <a:xfrm>
            <a:off x="7965328" y="3711446"/>
            <a:ext cx="3806119" cy="2862322"/>
          </a:xfrm>
          <a:prstGeom prst="rect">
            <a:avLst/>
          </a:prstGeom>
          <a:noFill/>
        </p:spPr>
        <p:txBody>
          <a:bodyPr wrap="square" rtlCol="0">
            <a:spAutoFit/>
          </a:bodyPr>
          <a:lstStyle/>
          <a:p>
            <a:pPr algn="ctr"/>
            <a:r>
              <a:rPr lang="en-US" sz="3000" dirty="0">
                <a:solidFill>
                  <a:srgbClr val="FFFF00"/>
                </a:solidFill>
              </a:rPr>
              <a:t>What changes can we make to welcome Jesus on Christmas day?</a:t>
            </a:r>
            <a:br>
              <a:rPr lang="en-US" sz="3000" dirty="0"/>
            </a:br>
            <a:br>
              <a:rPr lang="en-US" sz="3000" dirty="0"/>
            </a:br>
            <a:r>
              <a:rPr lang="en-US" sz="3000" dirty="0"/>
              <a:t> Share.</a:t>
            </a:r>
          </a:p>
        </p:txBody>
      </p:sp>
    </p:spTree>
    <p:extLst>
      <p:ext uri="{BB962C8B-B14F-4D97-AF65-F5344CB8AC3E}">
        <p14:creationId xmlns:p14="http://schemas.microsoft.com/office/powerpoint/2010/main" val="332190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wheel(1)">
                                      <p:cBhvr>
                                        <p:cTn id="7" dur="2000"/>
                                        <p:tgtEl>
                                          <p:spTgt spid="13314"/>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anim calcmode="lin" valueType="num">
                                      <p:cBhvr>
                                        <p:cTn id="11" dur="1000" fill="hold"/>
                                        <p:tgtEl>
                                          <p:spTgt spid="2"/>
                                        </p:tgtEl>
                                        <p:attrNameLst>
                                          <p:attrName>ppt_x</p:attrName>
                                        </p:attrNameLst>
                                      </p:cBhvr>
                                      <p:tavLst>
                                        <p:tav tm="0">
                                          <p:val>
                                            <p:strVal val="#ppt_x"/>
                                          </p:val>
                                        </p:tav>
                                        <p:tav tm="100000">
                                          <p:val>
                                            <p:strVal val="#ppt_x"/>
                                          </p:val>
                                        </p:tav>
                                      </p:tavLst>
                                    </p:anim>
                                    <p:anim calcmode="lin" valueType="num">
                                      <p:cBhvr>
                                        <p:cTn id="1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71" name="Picture 70">
            <a:extLst>
              <a:ext uri="{FF2B5EF4-FFF2-40B4-BE49-F238E27FC236}">
                <a16:creationId xmlns:a16="http://schemas.microsoft.com/office/drawing/2014/main" id="{CBECFFDC-94DB-4DA3-94FE-22FEDDA8FA3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pic>
        <p:nvPicPr>
          <p:cNvPr id="14338" name="Picture 2" descr="Fano on Twitter: &amp;quot;Ir al desierto, un lugar sin caminos para encontrar el  camino. Un lugar de silencio para encontrar su palabra... No te pierdas,  que Jesús te oriente #EvangelioDelDía #EvangelioDeHoy #FelizDomingo">
            <a:extLst>
              <a:ext uri="{FF2B5EF4-FFF2-40B4-BE49-F238E27FC236}">
                <a16:creationId xmlns:a16="http://schemas.microsoft.com/office/drawing/2014/main" id="{CD3BB31D-3129-4647-8D6C-F511674F39A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9091" t="19524" b="5275"/>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72">
            <a:extLst>
              <a:ext uri="{FF2B5EF4-FFF2-40B4-BE49-F238E27FC236}">
                <a16:creationId xmlns:a16="http://schemas.microsoft.com/office/drawing/2014/main" id="{545F67A4-7428-47F3-AE14-8CA43D976E1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75" name="Freeform 5">
            <a:extLst>
              <a:ext uri="{FF2B5EF4-FFF2-40B4-BE49-F238E27FC236}">
                <a16:creationId xmlns:a16="http://schemas.microsoft.com/office/drawing/2014/main" id="{F4A20210-FA90-4B6D-8D2E-1B90054E0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5827529" y="660400"/>
            <a:ext cx="6381405" cy="6214533"/>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60000"/>
            </a:schemeClr>
          </a:solid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77" name="Freeform 14">
            <a:extLst>
              <a:ext uri="{FF2B5EF4-FFF2-40B4-BE49-F238E27FC236}">
                <a16:creationId xmlns:a16="http://schemas.microsoft.com/office/drawing/2014/main" id="{39213B44-68B7-47E7-B506-5C79FCF809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81603" y="104899"/>
            <a:ext cx="6896713" cy="6005491"/>
          </a:xfrm>
          <a:custGeom>
            <a:avLst/>
            <a:gdLst>
              <a:gd name="connsiteX0" fmla="*/ 3912717 w 6896713"/>
              <a:gd name="connsiteY0" fmla="*/ 0 h 6005491"/>
              <a:gd name="connsiteX1" fmla="*/ 6679426 w 6896713"/>
              <a:gd name="connsiteY1" fmla="*/ 1146008 h 6005491"/>
              <a:gd name="connsiteX2" fmla="*/ 6896713 w 6896713"/>
              <a:gd name="connsiteY2" fmla="*/ 1385085 h 6005491"/>
              <a:gd name="connsiteX3" fmla="*/ 6896713 w 6896713"/>
              <a:gd name="connsiteY3" fmla="*/ 1431256 h 6005491"/>
              <a:gd name="connsiteX4" fmla="*/ 6657442 w 6896713"/>
              <a:gd name="connsiteY4" fmla="*/ 1167992 h 6005491"/>
              <a:gd name="connsiteX5" fmla="*/ 3912717 w 6896713"/>
              <a:gd name="connsiteY5" fmla="*/ 31089 h 6005491"/>
              <a:gd name="connsiteX6" fmla="*/ 31089 w 6896713"/>
              <a:gd name="connsiteY6" fmla="*/ 3912717 h 6005491"/>
              <a:gd name="connsiteX7" fmla="*/ 593046 w 6896713"/>
              <a:gd name="connsiteY7" fmla="*/ 5925483 h 6005491"/>
              <a:gd name="connsiteX8" fmla="*/ 633874 w 6896713"/>
              <a:gd name="connsiteY8" fmla="*/ 5989169 h 6005491"/>
              <a:gd name="connsiteX9" fmla="*/ 607415 w 6896713"/>
              <a:gd name="connsiteY9" fmla="*/ 6005491 h 6005491"/>
              <a:gd name="connsiteX10" fmla="*/ 566458 w 6896713"/>
              <a:gd name="connsiteY10" fmla="*/ 5941603 h 6005491"/>
              <a:gd name="connsiteX11" fmla="*/ 0 w 6896713"/>
              <a:gd name="connsiteY11" fmla="*/ 3912717 h 6005491"/>
              <a:gd name="connsiteX12" fmla="*/ 3912717 w 6896713"/>
              <a:gd name="connsiteY12" fmla="*/ 0 h 600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96713" h="6005491">
                <a:moveTo>
                  <a:pt x="3912717" y="0"/>
                </a:moveTo>
                <a:cubicBezTo>
                  <a:pt x="4993184" y="0"/>
                  <a:pt x="5971363" y="437946"/>
                  <a:pt x="6679426" y="1146008"/>
                </a:cubicBezTo>
                <a:lnTo>
                  <a:pt x="6896713" y="1385085"/>
                </a:lnTo>
                <a:lnTo>
                  <a:pt x="6896713" y="1431256"/>
                </a:lnTo>
                <a:lnTo>
                  <a:pt x="6657442" y="1167992"/>
                </a:lnTo>
                <a:cubicBezTo>
                  <a:pt x="5955006" y="465555"/>
                  <a:pt x="4984599" y="31089"/>
                  <a:pt x="3912717" y="31089"/>
                </a:cubicBezTo>
                <a:cubicBezTo>
                  <a:pt x="1768953" y="31089"/>
                  <a:pt x="31089" y="1768953"/>
                  <a:pt x="31089" y="3912717"/>
                </a:cubicBezTo>
                <a:cubicBezTo>
                  <a:pt x="31089" y="4649636"/>
                  <a:pt x="236442" y="5338592"/>
                  <a:pt x="593046" y="5925483"/>
                </a:cubicBezTo>
                <a:lnTo>
                  <a:pt x="633874" y="5989169"/>
                </a:lnTo>
                <a:lnTo>
                  <a:pt x="607415" y="6005491"/>
                </a:lnTo>
                <a:lnTo>
                  <a:pt x="566458" y="5941603"/>
                </a:lnTo>
                <a:cubicBezTo>
                  <a:pt x="206998" y="5350013"/>
                  <a:pt x="0" y="4655538"/>
                  <a:pt x="0" y="3912717"/>
                </a:cubicBezTo>
                <a:cubicBezTo>
                  <a:pt x="0" y="1751783"/>
                  <a:pt x="1751783" y="0"/>
                  <a:pt x="3912717" y="0"/>
                </a:cubicBezTo>
                <a:close/>
              </a:path>
            </a:pathLst>
          </a:custGeom>
          <a:solidFill>
            <a:srgbClr val="FFFFFF">
              <a:alpha val="4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9084D60-65A6-45F8-8C17-3529E43F1C3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516018" y="331504"/>
            <a:ext cx="6675982" cy="5235326"/>
            <a:chOff x="5516018" y="331504"/>
            <a:chExt cx="6675982" cy="5235326"/>
          </a:xfrm>
        </p:grpSpPr>
        <p:cxnSp>
          <p:nvCxnSpPr>
            <p:cNvPr id="80" name="Straight Connector 79">
              <a:extLst>
                <a:ext uri="{FF2B5EF4-FFF2-40B4-BE49-F238E27FC236}">
                  <a16:creationId xmlns:a16="http://schemas.microsoft.com/office/drawing/2014/main" id="{444A2572-2BF1-4C8E-AF59-F3AD411D894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66830" y="3315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F5DF3485-B455-470C-8FA8-A1BDE087B88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0000" flipH="1">
              <a:off x="9408861" y="3383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35E9DCD0-EE49-4CB4-89B6-C25F9861C35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0000" flipH="1">
              <a:off x="9551700" y="34763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A713CF62-C96C-44E9-8C28-E3F2C6E7C62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60000" flipH="1">
              <a:off x="9688748" y="36808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2D06558F-07E9-4D78-A6F3-8BCFA9E7340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 flipH="1">
              <a:off x="9824866" y="38922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512D8773-83C0-4D51-9E1F-046DA7DA0DF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60000" flipH="1">
              <a:off x="9966867" y="41754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5880C3FB-3E2E-4054-A6D1-38176D6E2E0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80000" flipH="1">
              <a:off x="10104425" y="4458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8505591A-6112-4B84-8E9E-923E43C4ED6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900000" flipH="1">
              <a:off x="10240513" y="47948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54884290-8E39-4425-BB4F-48D955C1F80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080000" flipH="1">
              <a:off x="10373882" y="52435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00C383A3-6D77-41CE-8121-498BC3BA51F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00000" flipH="1">
              <a:off x="10505632" y="570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E120A319-4A10-4542-B48C-5FB2714C4AC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320000" flipH="1">
              <a:off x="10637382" y="62134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5B15B038-50ED-419D-B142-C96EE418B5C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440000" flipH="1">
              <a:off x="10760965" y="69043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9BAFF2F4-75B2-4498-8559-BAE80D89B49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620000" flipH="1">
              <a:off x="10888991" y="755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56AE167-8087-4A4B-B41D-5658EEBA684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740000" flipH="1">
              <a:off x="11010193" y="81974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8D353E8A-CBA6-44F9-9C00-D0AD27C96C5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60000" flipH="1">
              <a:off x="11129014" y="89566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CA2C318A-A79F-4CAD-BA7A-51427BF9ED2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980000" flipH="1">
              <a:off x="11249872" y="968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4F2996E3-5E01-4F22-B23C-7CD0CF72C45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160000" flipH="1">
              <a:off x="11366875" y="10480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760F6BC4-AB51-4DE7-B83C-E71FE4EC862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280000" flipH="1">
              <a:off x="11474058" y="11315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AF65FC1C-93BF-4ACA-BF17-17372DD108D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00000" flipH="1">
              <a:off x="11583303" y="122179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89F9913C-8CCE-4D56-9D2A-0C2D6866769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520000" flipH="1">
              <a:off x="11685344" y="132177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40EDD18C-1AAD-48E5-AAAD-73F4B5643C3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700000" flipH="1">
              <a:off x="11787704" y="14176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22D7A5C4-18C8-43E9-A50A-F87A362C852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820000" flipH="1">
              <a:off x="11880859" y="15179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3A0C484E-A224-4DB0-8C34-89BE54BD12F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940000" flipH="1">
              <a:off x="11969252" y="162743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79BB438E-A25F-4A7F-B209-8899B7CEC4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60000" flipH="1">
              <a:off x="12062016" y="173601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7F8BA6DC-B1E9-4F32-A5CC-8F61976B69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2074680" y="1910249"/>
              <a:ext cx="117320" cy="82912"/>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CF6D95B2-1C8D-4156-AB05-523619B4FCD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2149943" y="2083594"/>
              <a:ext cx="39676" cy="21436"/>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288409AD-A77F-4304-9E8B-08A4891C707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0000" flipH="1">
              <a:off x="9127990" y="33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862AD08A-B385-4D18-B948-8D53B391848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0000" flipH="1">
              <a:off x="8987576" y="33663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E32A413E-FF1A-46B1-BF8B-3C1C408B344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20000" flipH="1">
              <a:off x="8844859" y="35117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3CFF4E44-2BEB-4FAE-97C9-BC6E8296D11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 flipH="1">
              <a:off x="8706904" y="3657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F0486C0A-9B93-46B8-932F-876BE26CEFE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20000" flipH="1">
              <a:off x="8568008" y="3878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1429BF5D-8D5B-4A48-89EE-8B779826EEC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840000" flipH="1">
              <a:off x="8429112" y="4100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CDC996EE-5EB1-4943-A1E8-70810CBD67F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960000" flipH="1">
              <a:off x="8294968" y="4462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32F833C8-E3CE-4399-B78B-9DD0EEA64C6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080000" flipH="1">
              <a:off x="8160824" y="48237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07C92DB2-78F1-4872-B9C7-C658A78869C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60000" flipH="1">
              <a:off x="8027689" y="53184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1F8A2FAA-05E1-448E-A606-FA9D67036C2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380000" flipH="1">
              <a:off x="7894554" y="58132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E5AAB5D1-1672-4825-88A7-D93923475E2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500000" flipH="1">
              <a:off x="7761419" y="63079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02CAAFDB-2BA2-4D04-8B8B-1241D5EC097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620000" flipH="1">
              <a:off x="7636645" y="6898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4C381B3C-0009-451B-BCB3-48F7810C1BA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00000" flipH="1">
              <a:off x="7511871" y="75119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2A10544C-1EAD-47FB-A17E-52C62228263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920000" flipH="1">
              <a:off x="7387899" y="81977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A2540B37-D854-4525-93F8-410685438FE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040000" flipH="1">
              <a:off x="7268530" y="8931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7450DFE8-D07F-435C-B5A2-47D126FD9F8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160000" flipH="1">
              <a:off x="7152030" y="9765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6C1A6513-2D5D-458C-B841-D5DD9844B84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340000" flipH="1">
              <a:off x="7041695" y="10600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9931CF18-850E-41CD-823E-D311BD5CCE1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60000" flipH="1">
              <a:off x="6931360" y="114346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44497A09-1B1C-4EB6-B728-6FC3A1C125F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580000" flipH="1">
              <a:off x="6819070" y="123586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FA60DE04-F3E8-437E-A2E4-A8A7BA01CB3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700000" flipH="1">
              <a:off x="6721359" y="133274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CDBBA541-852C-4AE6-82E8-6BD13AFB4F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880000" flipH="1">
              <a:off x="6617467" y="1429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2FC3362F-AD7E-45D7-BE85-7C8DD81347C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00000" flipH="1">
              <a:off x="6520032" y="15272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FCD83E0F-C8AF-4D52-94DB-CD949A2B165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120000" flipH="1">
              <a:off x="6429579" y="16416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60D5F865-890F-483F-B407-516CE6D2222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240000" flipH="1">
              <a:off x="6340532" y="1750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DE6A2505-E617-4419-AB05-10B779B5C2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420000" flipH="1">
              <a:off x="6261757" y="18601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BDFF0D66-52FC-4F64-B67F-72D9EFEED15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540000" flipH="1">
              <a:off x="6184144" y="19796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DCC72040-7945-4051-989C-2B728F6D504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660000" flipH="1">
              <a:off x="6106531" y="20990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96EB6302-2333-45D4-AE20-B0F6D45CC13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780000" flipH="1">
              <a:off x="6043206" y="222255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EECC1105-D16E-411D-B4B7-80BF039BF97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960000" flipH="1">
              <a:off x="5978913" y="234430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C7D2F518-4540-44DE-BC62-7D598EC99BB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080000" flipH="1">
              <a:off x="5912438" y="24706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F19566BC-880A-4113-A9C4-0017E5184C1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200000" flipH="1">
              <a:off x="5858875" y="260092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718E7D73-F4E4-4F5D-AFF9-EE491954A05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320000" flipH="1">
              <a:off x="5808182" y="273404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8D0988A2-3571-4C16-BDEF-58254F04E5B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500000" flipH="1">
              <a:off x="5773263" y="28668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4550BAC8-41FE-4300-910B-EE7BBD7A0C1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620000" flipH="1">
              <a:off x="5735963" y="300206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38CD175C-18A7-4589-8C46-A61FEF6D999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740000" flipH="1">
              <a:off x="5700105" y="31389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B6BE3031-FD1C-443C-9889-243CEEAEDF8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860000" flipH="1">
              <a:off x="5665939" y="327548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7E37BF5D-3732-41F2-B9AF-A56C9214D63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040000" flipH="1">
              <a:off x="5644476" y="341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077B6718-917A-4A01-BCF8-5C6E1217B2A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160000" flipH="1">
              <a:off x="5626530" y="3554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1C23AB5B-98FB-43F1-B590-BBA79814F21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280000" flipH="1">
              <a:off x="5616429" y="36918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D6EEC146-226B-4C83-9C1B-DD5495DE161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0" flipH="1">
              <a:off x="5611319" y="38353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9C24D094-41EF-4CA2-9834-B04793FA12C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580000" flipH="1">
              <a:off x="5608540" y="397572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8DA46AD8-674F-46C3-8A22-280F78F91AC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700000" flipH="1">
              <a:off x="5605761" y="41160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AE9D757B-CD9D-447C-8780-79F2FF87511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820000" flipH="1">
              <a:off x="5624195" y="425421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276B76E9-7342-43BC-B629-9180ABF5778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940000" flipH="1">
              <a:off x="5642629" y="43923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3F25F68A-2DCB-4183-86F1-3428326E595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120000" flipH="1">
              <a:off x="5654818" y="45363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BA5FA913-066C-4504-A753-026056454CE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240000" flipH="1">
              <a:off x="5684446" y="467136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6A6E50AC-CA1E-4DD3-B85F-1720C019E68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360000" flipH="1">
              <a:off x="5714074" y="48087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1224B2B1-DBD8-4BA8-8CEB-BFAC8A15D33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480000" flipH="1">
              <a:off x="5748464" y="49484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4DEFE1E7-69A3-47F5-B8B8-C0898281B6A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660000" flipH="1">
              <a:off x="5792091" y="507760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66F1F489-762E-4979-9EBC-50A62330B8E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780000" flipH="1">
              <a:off x="5847441" y="52112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927DF22C-20E6-4DED-B405-1B26C521863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900000" flipH="1">
              <a:off x="5900410" y="53424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236FD8D7-6E0F-468E-B8C4-F4E6707112A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020000" flipH="1">
              <a:off x="5955760" y="547369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FA325200-D7AB-48DA-A4BB-25430FBE34C0}"/>
              </a:ext>
            </a:extLst>
          </p:cNvPr>
          <p:cNvSpPr>
            <a:spLocks noGrp="1"/>
          </p:cNvSpPr>
          <p:nvPr>
            <p:ph type="title"/>
          </p:nvPr>
        </p:nvSpPr>
        <p:spPr>
          <a:xfrm>
            <a:off x="6646333" y="2032000"/>
            <a:ext cx="4513792" cy="2819398"/>
          </a:xfrm>
        </p:spPr>
        <p:txBody>
          <a:bodyPr vert="horz" lIns="91440" tIns="45720" rIns="91440" bIns="45720" rtlCol="0" anchor="b">
            <a:normAutofit/>
          </a:bodyPr>
          <a:lstStyle/>
          <a:p>
            <a:pPr algn="r"/>
            <a:r>
              <a:rPr lang="en-US" sz="5000" dirty="0"/>
              <a:t>activities</a:t>
            </a:r>
          </a:p>
        </p:txBody>
      </p:sp>
    </p:spTree>
    <p:extLst>
      <p:ext uri="{BB962C8B-B14F-4D97-AF65-F5344CB8AC3E}">
        <p14:creationId xmlns:p14="http://schemas.microsoft.com/office/powerpoint/2010/main" val="1698350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ultiplication Sign 7">
            <a:extLst>
              <a:ext uri="{FF2B5EF4-FFF2-40B4-BE49-F238E27FC236}">
                <a16:creationId xmlns:a16="http://schemas.microsoft.com/office/drawing/2014/main" id="{C9878E6E-2BD5-4A1A-8264-190FCC69C1E7}"/>
              </a:ext>
            </a:extLst>
          </p:cNvPr>
          <p:cNvSpPr/>
          <p:nvPr/>
        </p:nvSpPr>
        <p:spPr>
          <a:xfrm>
            <a:off x="4008885" y="4667678"/>
            <a:ext cx="292963" cy="275208"/>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9" name="TextBox 8">
            <a:extLst>
              <a:ext uri="{FF2B5EF4-FFF2-40B4-BE49-F238E27FC236}">
                <a16:creationId xmlns:a16="http://schemas.microsoft.com/office/drawing/2014/main" id="{82A49598-805E-4BA9-B0A1-BAA01A285A82}"/>
              </a:ext>
            </a:extLst>
          </p:cNvPr>
          <p:cNvSpPr txBox="1"/>
          <p:nvPr/>
        </p:nvSpPr>
        <p:spPr>
          <a:xfrm>
            <a:off x="5969550" y="1252462"/>
            <a:ext cx="902966" cy="369332"/>
          </a:xfrm>
          <a:prstGeom prst="rect">
            <a:avLst/>
          </a:prstGeom>
          <a:noFill/>
        </p:spPr>
        <p:txBody>
          <a:bodyPr wrap="square" rtlCol="0">
            <a:spAutoFit/>
          </a:bodyPr>
          <a:lstStyle/>
          <a:p>
            <a:r>
              <a:rPr lang="es-419" dirty="0" err="1">
                <a:solidFill>
                  <a:srgbClr val="FF0000"/>
                </a:solidFill>
              </a:rPr>
              <a:t>paths</a:t>
            </a:r>
            <a:endParaRPr lang="es-419" dirty="0">
              <a:solidFill>
                <a:srgbClr val="FF0000"/>
              </a:solidFill>
            </a:endParaRPr>
          </a:p>
        </p:txBody>
      </p:sp>
      <p:sp>
        <p:nvSpPr>
          <p:cNvPr id="6" name="TextBox 5">
            <a:extLst>
              <a:ext uri="{FF2B5EF4-FFF2-40B4-BE49-F238E27FC236}">
                <a16:creationId xmlns:a16="http://schemas.microsoft.com/office/drawing/2014/main" id="{4F795816-2C88-4AE2-880E-8659F53DB2E1}"/>
              </a:ext>
            </a:extLst>
          </p:cNvPr>
          <p:cNvSpPr txBox="1"/>
          <p:nvPr/>
        </p:nvSpPr>
        <p:spPr>
          <a:xfrm>
            <a:off x="4576307" y="738033"/>
            <a:ext cx="837904" cy="369332"/>
          </a:xfrm>
          <a:prstGeom prst="rect">
            <a:avLst/>
          </a:prstGeom>
          <a:noFill/>
        </p:spPr>
        <p:txBody>
          <a:bodyPr wrap="square" rtlCol="0">
            <a:spAutoFit/>
          </a:bodyPr>
          <a:lstStyle/>
          <a:p>
            <a:r>
              <a:rPr lang="es-419" dirty="0" err="1">
                <a:solidFill>
                  <a:srgbClr val="FF0000"/>
                </a:solidFill>
              </a:rPr>
              <a:t>desert</a:t>
            </a:r>
            <a:endParaRPr lang="es-419" dirty="0">
              <a:solidFill>
                <a:srgbClr val="FF0000"/>
              </a:solidFill>
            </a:endParaRPr>
          </a:p>
        </p:txBody>
      </p:sp>
      <p:sp>
        <p:nvSpPr>
          <p:cNvPr id="10" name="Multiplication Sign 9">
            <a:extLst>
              <a:ext uri="{FF2B5EF4-FFF2-40B4-BE49-F238E27FC236}">
                <a16:creationId xmlns:a16="http://schemas.microsoft.com/office/drawing/2014/main" id="{B222E482-D9B7-4BE0-B815-DC9789D4067B}"/>
              </a:ext>
            </a:extLst>
          </p:cNvPr>
          <p:cNvSpPr/>
          <p:nvPr/>
        </p:nvSpPr>
        <p:spPr>
          <a:xfrm>
            <a:off x="5803037" y="4667678"/>
            <a:ext cx="292963" cy="275208"/>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1" name="Multiplication Sign 10">
            <a:extLst>
              <a:ext uri="{FF2B5EF4-FFF2-40B4-BE49-F238E27FC236}">
                <a16:creationId xmlns:a16="http://schemas.microsoft.com/office/drawing/2014/main" id="{8F02A09A-A909-4B07-9A96-46A0D6568095}"/>
              </a:ext>
            </a:extLst>
          </p:cNvPr>
          <p:cNvSpPr/>
          <p:nvPr/>
        </p:nvSpPr>
        <p:spPr>
          <a:xfrm>
            <a:off x="1165285" y="4667678"/>
            <a:ext cx="292963" cy="275208"/>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3" name="TextBox 12">
            <a:extLst>
              <a:ext uri="{FF2B5EF4-FFF2-40B4-BE49-F238E27FC236}">
                <a16:creationId xmlns:a16="http://schemas.microsoft.com/office/drawing/2014/main" id="{3BB81D48-E41D-488F-91FA-7F8E3426DAD5}"/>
              </a:ext>
            </a:extLst>
          </p:cNvPr>
          <p:cNvSpPr txBox="1"/>
          <p:nvPr/>
        </p:nvSpPr>
        <p:spPr>
          <a:xfrm>
            <a:off x="4439077" y="1252462"/>
            <a:ext cx="1112363" cy="369332"/>
          </a:xfrm>
          <a:prstGeom prst="rect">
            <a:avLst/>
          </a:prstGeom>
          <a:noFill/>
        </p:spPr>
        <p:txBody>
          <a:bodyPr wrap="square" rtlCol="0">
            <a:spAutoFit/>
          </a:bodyPr>
          <a:lstStyle/>
          <a:p>
            <a:r>
              <a:rPr lang="es-419" dirty="0" err="1">
                <a:solidFill>
                  <a:srgbClr val="FF0000"/>
                </a:solidFill>
              </a:rPr>
              <a:t>straight</a:t>
            </a:r>
            <a:endParaRPr lang="es-419" dirty="0">
              <a:solidFill>
                <a:srgbClr val="FF0000"/>
              </a:solidFill>
            </a:endParaRPr>
          </a:p>
        </p:txBody>
      </p:sp>
      <p:sp>
        <p:nvSpPr>
          <p:cNvPr id="14" name="TextBox 13">
            <a:extLst>
              <a:ext uri="{FF2B5EF4-FFF2-40B4-BE49-F238E27FC236}">
                <a16:creationId xmlns:a16="http://schemas.microsoft.com/office/drawing/2014/main" id="{355E3C43-E3B1-4683-ABB6-2FB80ED341D5}"/>
              </a:ext>
            </a:extLst>
          </p:cNvPr>
          <p:cNvSpPr txBox="1"/>
          <p:nvPr/>
        </p:nvSpPr>
        <p:spPr>
          <a:xfrm>
            <a:off x="2536833" y="1300346"/>
            <a:ext cx="735074" cy="369332"/>
          </a:xfrm>
          <a:prstGeom prst="rect">
            <a:avLst/>
          </a:prstGeom>
          <a:noFill/>
        </p:spPr>
        <p:txBody>
          <a:bodyPr wrap="square" rtlCol="0">
            <a:spAutoFit/>
          </a:bodyPr>
          <a:lstStyle/>
          <a:p>
            <a:r>
              <a:rPr lang="es-419" dirty="0">
                <a:solidFill>
                  <a:srgbClr val="FF0000"/>
                </a:solidFill>
              </a:rPr>
              <a:t>Lord</a:t>
            </a:r>
          </a:p>
        </p:txBody>
      </p:sp>
      <p:sp>
        <p:nvSpPr>
          <p:cNvPr id="15" name="Multiplication Sign 14">
            <a:extLst>
              <a:ext uri="{FF2B5EF4-FFF2-40B4-BE49-F238E27FC236}">
                <a16:creationId xmlns:a16="http://schemas.microsoft.com/office/drawing/2014/main" id="{A617BBD7-061A-4A86-89B4-6386C3450E78}"/>
              </a:ext>
            </a:extLst>
          </p:cNvPr>
          <p:cNvSpPr/>
          <p:nvPr/>
        </p:nvSpPr>
        <p:spPr>
          <a:xfrm>
            <a:off x="1958573" y="4667678"/>
            <a:ext cx="292963" cy="275208"/>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6" name="TextBox 15">
            <a:extLst>
              <a:ext uri="{FF2B5EF4-FFF2-40B4-BE49-F238E27FC236}">
                <a16:creationId xmlns:a16="http://schemas.microsoft.com/office/drawing/2014/main" id="{E8064A2A-89C7-4FB1-9AA4-531DD9D550EC}"/>
              </a:ext>
            </a:extLst>
          </p:cNvPr>
          <p:cNvSpPr txBox="1"/>
          <p:nvPr/>
        </p:nvSpPr>
        <p:spPr>
          <a:xfrm>
            <a:off x="5567894" y="2902097"/>
            <a:ext cx="1112363" cy="369332"/>
          </a:xfrm>
          <a:prstGeom prst="rect">
            <a:avLst/>
          </a:prstGeom>
          <a:noFill/>
        </p:spPr>
        <p:txBody>
          <a:bodyPr wrap="square" rtlCol="0">
            <a:spAutoFit/>
          </a:bodyPr>
          <a:lstStyle/>
          <a:p>
            <a:r>
              <a:rPr lang="es-419" dirty="0" err="1">
                <a:solidFill>
                  <a:srgbClr val="FF0000"/>
                </a:solidFill>
              </a:rPr>
              <a:t>smooth</a:t>
            </a:r>
            <a:endParaRPr lang="es-419" dirty="0">
              <a:solidFill>
                <a:srgbClr val="FF0000"/>
              </a:solidFill>
            </a:endParaRPr>
          </a:p>
        </p:txBody>
      </p:sp>
      <p:sp>
        <p:nvSpPr>
          <p:cNvPr id="17" name="Multiplication Sign 16">
            <a:extLst>
              <a:ext uri="{FF2B5EF4-FFF2-40B4-BE49-F238E27FC236}">
                <a16:creationId xmlns:a16="http://schemas.microsoft.com/office/drawing/2014/main" id="{8E9B1229-13A2-44BE-A0DF-BFBB6A9F1280}"/>
              </a:ext>
            </a:extLst>
          </p:cNvPr>
          <p:cNvSpPr/>
          <p:nvPr/>
        </p:nvSpPr>
        <p:spPr>
          <a:xfrm>
            <a:off x="4995258" y="4649215"/>
            <a:ext cx="292963" cy="275208"/>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8" name="TextBox 17">
            <a:extLst>
              <a:ext uri="{FF2B5EF4-FFF2-40B4-BE49-F238E27FC236}">
                <a16:creationId xmlns:a16="http://schemas.microsoft.com/office/drawing/2014/main" id="{ACB93CC4-F00C-4281-A9FF-133A8A57A353}"/>
              </a:ext>
            </a:extLst>
          </p:cNvPr>
          <p:cNvSpPr txBox="1"/>
          <p:nvPr/>
        </p:nvSpPr>
        <p:spPr>
          <a:xfrm>
            <a:off x="4301848" y="3536109"/>
            <a:ext cx="1112363" cy="369332"/>
          </a:xfrm>
          <a:prstGeom prst="rect">
            <a:avLst/>
          </a:prstGeom>
          <a:noFill/>
        </p:spPr>
        <p:txBody>
          <a:bodyPr wrap="square" rtlCol="0">
            <a:spAutoFit/>
          </a:bodyPr>
          <a:lstStyle/>
          <a:p>
            <a:r>
              <a:rPr lang="es-419" dirty="0" err="1">
                <a:solidFill>
                  <a:srgbClr val="FF0000"/>
                </a:solidFill>
              </a:rPr>
              <a:t>salvation</a:t>
            </a:r>
            <a:endParaRPr lang="es-419" dirty="0">
              <a:solidFill>
                <a:srgbClr val="FF0000"/>
              </a:solidFill>
            </a:endParaRPr>
          </a:p>
        </p:txBody>
      </p:sp>
      <p:sp>
        <p:nvSpPr>
          <p:cNvPr id="19" name="Multiplication Sign 18">
            <a:extLst>
              <a:ext uri="{FF2B5EF4-FFF2-40B4-BE49-F238E27FC236}">
                <a16:creationId xmlns:a16="http://schemas.microsoft.com/office/drawing/2014/main" id="{3EA4E2B0-FFDD-4FD4-A913-A74980D789BA}"/>
              </a:ext>
            </a:extLst>
          </p:cNvPr>
          <p:cNvSpPr/>
          <p:nvPr/>
        </p:nvSpPr>
        <p:spPr>
          <a:xfrm>
            <a:off x="3069115" y="4667678"/>
            <a:ext cx="292963" cy="275208"/>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20" name="Rectangle 19">
            <a:extLst>
              <a:ext uri="{FF2B5EF4-FFF2-40B4-BE49-F238E27FC236}">
                <a16:creationId xmlns:a16="http://schemas.microsoft.com/office/drawing/2014/main" id="{FA305C3D-1C55-41E1-AC7B-4BF0A1CA57B4}"/>
              </a:ext>
            </a:extLst>
          </p:cNvPr>
          <p:cNvSpPr/>
          <p:nvPr/>
        </p:nvSpPr>
        <p:spPr>
          <a:xfrm rot="21054200">
            <a:off x="6834338" y="723864"/>
            <a:ext cx="3775454" cy="1015663"/>
          </a:xfrm>
          <a:prstGeom prst="rect">
            <a:avLst/>
          </a:prstGeom>
          <a:noFill/>
        </p:spPr>
        <p:txBody>
          <a:bodyPr wrap="square" lIns="91440" tIns="45720" rIns="91440" bIns="45720">
            <a:spAutoFit/>
          </a:bodyPr>
          <a:lstStyle/>
          <a:p>
            <a:pPr algn="ctr"/>
            <a:r>
              <a:rPr lang="en-US" sz="3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Complete the </a:t>
            </a:r>
          </a:p>
          <a:p>
            <a:pPr algn="ctr"/>
            <a:r>
              <a:rPr lang="en-US" sz="3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words of the Gospel</a:t>
            </a:r>
            <a:endParaRPr lang="en-US" sz="30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
        <p:nvSpPr>
          <p:cNvPr id="21" name="TextBox 20">
            <a:extLst>
              <a:ext uri="{FF2B5EF4-FFF2-40B4-BE49-F238E27FC236}">
                <a16:creationId xmlns:a16="http://schemas.microsoft.com/office/drawing/2014/main" id="{B2FD2E17-1916-40FB-B093-5FE73F02C23C}"/>
              </a:ext>
            </a:extLst>
          </p:cNvPr>
          <p:cNvSpPr txBox="1"/>
          <p:nvPr/>
        </p:nvSpPr>
        <p:spPr>
          <a:xfrm>
            <a:off x="518478" y="106175"/>
            <a:ext cx="6480488" cy="5129994"/>
          </a:xfrm>
          <a:prstGeom prst="rect">
            <a:avLst/>
          </a:prstGeom>
          <a:noFill/>
        </p:spPr>
        <p:txBody>
          <a:bodyPr wrap="square">
            <a:spAutoFit/>
          </a:bodyPr>
          <a:lstStyle/>
          <a:p>
            <a:pPr marL="0" marR="0" algn="ctr">
              <a:spcBef>
                <a:spcPts val="0"/>
              </a:spcBef>
              <a:spcAft>
                <a:spcPts val="0"/>
              </a:spcAft>
            </a:pPr>
            <a:r>
              <a:rPr lang="en-US" sz="1800" b="1" dirty="0">
                <a:effectLst/>
                <a:latin typeface="Verdana" panose="020B0604030504040204" pitchFamily="34" charset="0"/>
                <a:ea typeface="Times New Roman" panose="02020603050405020304" pitchFamily="18" charset="0"/>
              </a:rPr>
              <a:t>Prepare the Way of the Lord </a:t>
            </a:r>
            <a:r>
              <a:rPr lang="en-US" sz="1200" b="1" dirty="0">
                <a:effectLst/>
                <a:latin typeface="Verdana" panose="020B0604030504040204" pitchFamily="34" charset="0"/>
                <a:ea typeface="Times New Roman" panose="02020603050405020304" pitchFamily="18" charset="0"/>
              </a:rPr>
              <a:t>(</a:t>
            </a:r>
            <a:r>
              <a:rPr lang="en-US" sz="1200" b="1" i="1" dirty="0">
                <a:effectLst/>
                <a:latin typeface="Verdana" panose="020B0604030504040204" pitchFamily="34" charset="0"/>
                <a:ea typeface="Times New Roman" panose="02020603050405020304" pitchFamily="18" charset="0"/>
              </a:rPr>
              <a:t>Luke 3, 1-6)</a:t>
            </a:r>
            <a:endParaRPr lang="en-US" sz="14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400" i="1" dirty="0">
                <a:solidFill>
                  <a:srgbClr val="000000"/>
                </a:solidFill>
                <a:effectLst/>
                <a:latin typeface="Cambria" panose="02040503050406030204" pitchFamily="18" charset="0"/>
                <a:ea typeface="Times New Roman" panose="02020603050405020304" pitchFamily="18" charset="0"/>
                <a:cs typeface="Arial" panose="020B0604020202020204" pitchFamily="34" charset="0"/>
              </a:rPr>
              <a:t> </a:t>
            </a:r>
            <a:endParaRPr lang="en-US" sz="1400" dirty="0">
              <a:effectLst/>
              <a:latin typeface="Times New Roman" panose="02020603050405020304" pitchFamily="18" charset="0"/>
              <a:ea typeface="Times New Roman" panose="02020603050405020304" pitchFamily="18" charset="0"/>
            </a:endParaRPr>
          </a:p>
          <a:p>
            <a:pPr marL="0" marR="0" algn="ctr">
              <a:lnSpc>
                <a:spcPct val="200000"/>
              </a:lnSpc>
              <a:spcBef>
                <a:spcPts val="0"/>
              </a:spcBef>
              <a:spcAft>
                <a:spcPts val="0"/>
              </a:spcAft>
            </a:pPr>
            <a:r>
              <a:rPr lang="en-US" sz="1800" dirty="0">
                <a:effectLst/>
                <a:latin typeface="Verdana" panose="020B0604030504040204" pitchFamily="34" charset="0"/>
                <a:ea typeface="Calibri" panose="020F0502020204030204" pitchFamily="34" charset="0"/>
                <a:cs typeface="Arial" panose="020B0604020202020204" pitchFamily="34" charset="0"/>
              </a:rPr>
              <a:t>A voice of one crying out in the _</a:t>
            </a:r>
            <a:r>
              <a:rPr lang="en-US" dirty="0">
                <a:effectLst/>
                <a:latin typeface="Verdana" panose="020B0604030504040204" pitchFamily="34" charset="0"/>
                <a:ea typeface="Calibri" panose="020F0502020204030204" pitchFamily="34" charset="0"/>
                <a:cs typeface="Arial" panose="020B0604020202020204" pitchFamily="34" charset="0"/>
              </a:rPr>
              <a:t>_____</a:t>
            </a:r>
            <a:r>
              <a:rPr lang="en-US" sz="1800" dirty="0">
                <a:effectLst/>
                <a:latin typeface="Verdana" panose="020B0604030504040204" pitchFamily="34" charset="0"/>
                <a:ea typeface="Calibri" panose="020F0502020204030204" pitchFamily="34" charset="0"/>
                <a:cs typeface="Arial" panose="020B0604020202020204" pitchFamily="34" charset="0"/>
              </a:rPr>
              <a:t>_: “Prepare the way of the _______, make ________ his ______. Every valley shall be filled and every mountain and hill shall be made low. The winding roads shall be made straight, and the rough ways made _______, and all flesh shall see the ___________ of God.”</a:t>
            </a:r>
            <a:endParaRPr lang="en-US" sz="1400" dirty="0">
              <a:effectLst/>
              <a:latin typeface="Times New Roman" panose="02020603050405020304" pitchFamily="18" charset="0"/>
              <a:ea typeface="Times New Roman" panose="02020603050405020304" pitchFamily="18" charset="0"/>
            </a:endParaRPr>
          </a:p>
          <a:p>
            <a:pPr marL="0" marR="0" algn="ctr">
              <a:lnSpc>
                <a:spcPct val="200000"/>
              </a:lnSpc>
              <a:spcBef>
                <a:spcPts val="0"/>
              </a:spcBef>
              <a:spcAft>
                <a:spcPts val="0"/>
              </a:spcAft>
            </a:pPr>
            <a:endParaRPr lang="en-US" sz="1400" b="1" dirty="0">
              <a:solidFill>
                <a:srgbClr val="FFFF00"/>
              </a:solidFill>
              <a:effectLst/>
              <a:latin typeface="Verdana" panose="020B0604030504040204" pitchFamily="34" charset="0"/>
              <a:ea typeface="Times New Roman" panose="02020603050405020304" pitchFamily="18" charset="0"/>
            </a:endParaRPr>
          </a:p>
          <a:p>
            <a:pPr marL="0" marR="0" algn="ctr">
              <a:lnSpc>
                <a:spcPct val="200000"/>
              </a:lnSpc>
              <a:spcBef>
                <a:spcPts val="0"/>
              </a:spcBef>
              <a:spcAft>
                <a:spcPts val="0"/>
              </a:spcAft>
            </a:pPr>
            <a:r>
              <a:rPr lang="en-US" sz="1400" b="1" dirty="0">
                <a:solidFill>
                  <a:srgbClr val="FFFF00"/>
                </a:solidFill>
                <a:effectLst/>
                <a:latin typeface="Verdana" panose="020B0604030504040204" pitchFamily="34" charset="0"/>
                <a:ea typeface="Times New Roman" panose="02020603050405020304" pitchFamily="18" charset="0"/>
              </a:rPr>
              <a:t>Replace the spaces with the following words</a:t>
            </a:r>
            <a:r>
              <a:rPr lang="en-US" sz="1400" dirty="0">
                <a:solidFill>
                  <a:srgbClr val="FFFF00"/>
                </a:solidFill>
                <a:effectLst/>
                <a:latin typeface="Verdana" panose="020B0604030504040204" pitchFamily="34" charset="0"/>
                <a:ea typeface="Times New Roman" panose="02020603050405020304" pitchFamily="18" charset="0"/>
              </a:rPr>
              <a:t>:</a:t>
            </a:r>
            <a:endParaRPr lang="en-US" sz="1400" dirty="0">
              <a:solidFill>
                <a:srgbClr val="FFFF00"/>
              </a:solidFill>
              <a:effectLst/>
              <a:latin typeface="Times New Roman" panose="02020603050405020304" pitchFamily="18" charset="0"/>
              <a:ea typeface="Times New Roman" panose="02020603050405020304" pitchFamily="18" charset="0"/>
            </a:endParaRPr>
          </a:p>
          <a:p>
            <a:pPr marL="0" marR="0" indent="457200">
              <a:lnSpc>
                <a:spcPts val="3165"/>
              </a:lnSpc>
              <a:spcBef>
                <a:spcPts val="0"/>
              </a:spcBef>
              <a:spcAft>
                <a:spcPts val="0"/>
              </a:spcAft>
            </a:pPr>
            <a:r>
              <a:rPr lang="en-US" sz="1600" b="0" kern="0" dirty="0">
                <a:solidFill>
                  <a:srgbClr val="FFFF00"/>
                </a:solidFill>
                <a:effectLst/>
                <a:latin typeface="Verdana" panose="020B0604030504040204" pitchFamily="34" charset="0"/>
              </a:rPr>
              <a:t>Lord   straight   salvation   desert   smooth   paths</a:t>
            </a:r>
            <a:endParaRPr lang="en-US" sz="3200" b="1" kern="0" dirty="0">
              <a:solidFill>
                <a:srgbClr val="FFFF00"/>
              </a:solidFill>
              <a:effectLst/>
              <a:latin typeface="Calibri" panose="020F0502020204030204" pitchFamily="34" charset="0"/>
            </a:endParaRPr>
          </a:p>
        </p:txBody>
      </p:sp>
      <p:pic>
        <p:nvPicPr>
          <p:cNvPr id="1026" name="Picture 1" descr="21 ideas de San Juan Bautista | san juan bautista, san juan, juan el  bautista">
            <a:extLst>
              <a:ext uri="{FF2B5EF4-FFF2-40B4-BE49-F238E27FC236}">
                <a16:creationId xmlns:a16="http://schemas.microsoft.com/office/drawing/2014/main" id="{099921F1-902D-4A14-BE0B-7ECF1E9408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45773" y="2289175"/>
            <a:ext cx="3814763" cy="413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93533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6" grpId="0"/>
      <p:bldP spid="10" grpId="0" animBg="1"/>
      <p:bldP spid="11" grpId="0" animBg="1"/>
      <p:bldP spid="13" grpId="0"/>
      <p:bldP spid="14" grpId="0"/>
      <p:bldP spid="15" grpId="0" animBg="1"/>
      <p:bldP spid="16" grpId="0"/>
      <p:bldP spid="17" grpId="0" animBg="1"/>
      <p:bldP spid="18" grpId="0"/>
      <p:bldP spid="1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BB9BD7D-AAC9-4E5F-8968-08161C6D8EAA}"/>
              </a:ext>
            </a:extLst>
          </p:cNvPr>
          <p:cNvPicPr>
            <a:picLocks noChangeAspect="1"/>
          </p:cNvPicPr>
          <p:nvPr/>
        </p:nvPicPr>
        <p:blipFill>
          <a:blip r:embed="rId2"/>
          <a:stretch>
            <a:fillRect/>
          </a:stretch>
        </p:blipFill>
        <p:spPr>
          <a:xfrm>
            <a:off x="115121" y="181158"/>
            <a:ext cx="9441908" cy="6495683"/>
          </a:xfrm>
          <a:prstGeom prst="rect">
            <a:avLst/>
          </a:prstGeom>
        </p:spPr>
      </p:pic>
      <p:sp>
        <p:nvSpPr>
          <p:cNvPr id="3" name="TextBox 2">
            <a:extLst>
              <a:ext uri="{FF2B5EF4-FFF2-40B4-BE49-F238E27FC236}">
                <a16:creationId xmlns:a16="http://schemas.microsoft.com/office/drawing/2014/main" id="{900CCF87-0D38-41D9-A73A-4FE78285A736}"/>
              </a:ext>
            </a:extLst>
          </p:cNvPr>
          <p:cNvSpPr txBox="1"/>
          <p:nvPr/>
        </p:nvSpPr>
        <p:spPr>
          <a:xfrm>
            <a:off x="9715500" y="2253334"/>
            <a:ext cx="2361379" cy="4278094"/>
          </a:xfrm>
          <a:prstGeom prst="rect">
            <a:avLst/>
          </a:prstGeom>
          <a:solidFill>
            <a:schemeClr val="tx1"/>
          </a:solidFill>
        </p:spPr>
        <p:txBody>
          <a:bodyPr wrap="square" rtlCol="0">
            <a:spAutoFit/>
          </a:bodyPr>
          <a:lstStyle/>
          <a:p>
            <a:pPr marL="57150" marR="28575" algn="ctr">
              <a:spcBef>
                <a:spcPts val="0"/>
              </a:spcBef>
              <a:spcAft>
                <a:spcPts val="0"/>
              </a:spcAft>
            </a:pPr>
            <a:r>
              <a:rPr lang="en-US" sz="1600" b="1" dirty="0">
                <a:solidFill>
                  <a:srgbClr val="FF0000"/>
                </a:solidFill>
                <a:effectLst/>
                <a:latin typeface="Verdana" panose="020B0604030504040204" pitchFamily="34" charset="0"/>
                <a:ea typeface="Times New Roman" panose="02020603050405020304" pitchFamily="18" charset="0"/>
              </a:rPr>
              <a:t>PREPARE YOUR HEART TO RECEIVE BABY JESUS.</a:t>
            </a:r>
            <a:endParaRPr lang="en-US" sz="1600" dirty="0">
              <a:solidFill>
                <a:srgbClr val="FF0000"/>
              </a:solidFill>
              <a:effectLst/>
              <a:latin typeface="Times New Roman" panose="02020603050405020304" pitchFamily="18" charset="0"/>
              <a:ea typeface="Times New Roman" panose="02020603050405020304" pitchFamily="18" charset="0"/>
            </a:endParaRPr>
          </a:p>
          <a:p>
            <a:pPr marL="57150" marR="28575" algn="ctr">
              <a:spcBef>
                <a:spcPts val="0"/>
              </a:spcBef>
              <a:spcAft>
                <a:spcPts val="0"/>
              </a:spcAft>
            </a:pPr>
            <a:r>
              <a:rPr lang="en-US" sz="1600" dirty="0">
                <a:solidFill>
                  <a:srgbClr val="FF0000"/>
                </a:solidFill>
                <a:effectLst/>
                <a:latin typeface="Verdana" panose="020B0604030504040204" pitchFamily="34" charset="0"/>
                <a:ea typeface="Calibri" panose="020F0502020204030204" pitchFamily="34" charset="0"/>
                <a:cs typeface="Arial" panose="020B0604020202020204" pitchFamily="34" charset="0"/>
              </a:rPr>
              <a:t>Write or draw in some of the rectangles on the blanket the good works, sacrifices, and prayers you plan to do to prepare your heart so it’s warm and comfortable for baby Jesus’ birth on Christmas Day. Color.</a:t>
            </a:r>
          </a:p>
        </p:txBody>
      </p:sp>
      <p:pic>
        <p:nvPicPr>
          <p:cNvPr id="1026" name="Picture 2" descr="Rosary (Blue) - Trinity Church Supply">
            <a:extLst>
              <a:ext uri="{FF2B5EF4-FFF2-40B4-BE49-F238E27FC236}">
                <a16:creationId xmlns:a16="http://schemas.microsoft.com/office/drawing/2014/main" id="{49E52408-182B-41D7-A7DB-16B0428AB5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917100">
            <a:off x="1297373" y="2530650"/>
            <a:ext cx="1266317" cy="84860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Kids Church Clip Art - Free Clipart Images - ClipArt Best - ClipArt Best">
            <a:extLst>
              <a:ext uri="{FF2B5EF4-FFF2-40B4-BE49-F238E27FC236}">
                <a16:creationId xmlns:a16="http://schemas.microsoft.com/office/drawing/2014/main" id="{75023801-C8D5-4521-A183-B084B98244B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867917">
            <a:off x="3727409" y="3956720"/>
            <a:ext cx="1221097" cy="87132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No sweets diet sign isolated on white background. | CanStock">
            <a:extLst>
              <a:ext uri="{FF2B5EF4-FFF2-40B4-BE49-F238E27FC236}">
                <a16:creationId xmlns:a16="http://schemas.microsoft.com/office/drawing/2014/main" id="{11365F0B-862F-4C59-B832-19B41CF5F8C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1093379">
            <a:off x="7622858" y="4225942"/>
            <a:ext cx="1127078" cy="83532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BB979FC5-FB07-4773-9D00-82817D51367E}"/>
              </a:ext>
            </a:extLst>
          </p:cNvPr>
          <p:cNvPicPr>
            <a:picLocks noChangeAspect="1"/>
          </p:cNvPicPr>
          <p:nvPr/>
        </p:nvPicPr>
        <p:blipFill>
          <a:blip r:embed="rId6"/>
          <a:stretch>
            <a:fillRect/>
          </a:stretch>
        </p:blipFill>
        <p:spPr>
          <a:xfrm rot="20720909">
            <a:off x="6641246" y="1460692"/>
            <a:ext cx="1149405" cy="727949"/>
          </a:xfrm>
          <a:prstGeom prst="rect">
            <a:avLst/>
          </a:prstGeom>
        </p:spPr>
      </p:pic>
      <p:pic>
        <p:nvPicPr>
          <p:cNvPr id="1034" name="Picture 10" descr="Kids Sharing Vector Art, Icons, and Graphics for Free Download">
            <a:extLst>
              <a:ext uri="{FF2B5EF4-FFF2-40B4-BE49-F238E27FC236}">
                <a16:creationId xmlns:a16="http://schemas.microsoft.com/office/drawing/2014/main" id="{84AE2723-114F-4F72-8187-E55127F6C5D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1033157">
            <a:off x="2126650" y="5225170"/>
            <a:ext cx="1489103" cy="8383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Free Bible Clipart, Download Free Bible Clipart png images, Free ClipArts  on Clipart Library">
            <a:extLst>
              <a:ext uri="{FF2B5EF4-FFF2-40B4-BE49-F238E27FC236}">
                <a16:creationId xmlns:a16="http://schemas.microsoft.com/office/drawing/2014/main" id="{5B8B38A0-14F1-4CDA-89DF-FE4DF274729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1585127">
            <a:off x="5234657" y="2633293"/>
            <a:ext cx="1196103" cy="897077"/>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9">
            <p14:nvContentPartPr>
              <p14:cNvPr id="8" name="Ink 7">
                <a:extLst>
                  <a:ext uri="{FF2B5EF4-FFF2-40B4-BE49-F238E27FC236}">
                    <a16:creationId xmlns:a16="http://schemas.microsoft.com/office/drawing/2014/main" id="{5FCFF084-F55F-42A5-8E11-DE65A335CAD9}"/>
                  </a:ext>
                </a:extLst>
              </p14:cNvPr>
              <p14:cNvContentPartPr/>
              <p14:nvPr/>
            </p14:nvContentPartPr>
            <p14:xfrm>
              <a:off x="540694" y="442594"/>
              <a:ext cx="7232760" cy="1959120"/>
            </p14:xfrm>
          </p:contentPart>
        </mc:Choice>
        <mc:Fallback xmlns="">
          <p:pic>
            <p:nvPicPr>
              <p:cNvPr id="8" name="Ink 7">
                <a:extLst>
                  <a:ext uri="{FF2B5EF4-FFF2-40B4-BE49-F238E27FC236}">
                    <a16:creationId xmlns:a16="http://schemas.microsoft.com/office/drawing/2014/main" id="{5FCFF084-F55F-42A5-8E11-DE65A335CAD9}"/>
                  </a:ext>
                </a:extLst>
              </p:cNvPr>
              <p:cNvPicPr/>
              <p:nvPr/>
            </p:nvPicPr>
            <p:blipFill>
              <a:blip r:embed="rId10"/>
              <a:stretch>
                <a:fillRect/>
              </a:stretch>
            </p:blipFill>
            <p:spPr>
              <a:xfrm>
                <a:off x="450694" y="262954"/>
                <a:ext cx="7412400" cy="23187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1" name="Ink 10">
                <a:extLst>
                  <a:ext uri="{FF2B5EF4-FFF2-40B4-BE49-F238E27FC236}">
                    <a16:creationId xmlns:a16="http://schemas.microsoft.com/office/drawing/2014/main" id="{F6FE0E94-F831-4E24-81C1-81FD303EE2C0}"/>
                  </a:ext>
                </a:extLst>
              </p14:cNvPr>
              <p14:cNvContentPartPr/>
              <p14:nvPr/>
            </p14:nvContentPartPr>
            <p14:xfrm>
              <a:off x="2396494" y="569314"/>
              <a:ext cx="2922120" cy="1212120"/>
            </p14:xfrm>
          </p:contentPart>
        </mc:Choice>
        <mc:Fallback xmlns="">
          <p:pic>
            <p:nvPicPr>
              <p:cNvPr id="11" name="Ink 10">
                <a:extLst>
                  <a:ext uri="{FF2B5EF4-FFF2-40B4-BE49-F238E27FC236}">
                    <a16:creationId xmlns:a16="http://schemas.microsoft.com/office/drawing/2014/main" id="{F6FE0E94-F831-4E24-81C1-81FD303EE2C0}"/>
                  </a:ext>
                </a:extLst>
              </p:cNvPr>
              <p:cNvPicPr/>
              <p:nvPr/>
            </p:nvPicPr>
            <p:blipFill>
              <a:blip r:embed="rId14"/>
              <a:stretch>
                <a:fillRect/>
              </a:stretch>
            </p:blipFill>
            <p:spPr>
              <a:xfrm>
                <a:off x="2306494" y="389674"/>
                <a:ext cx="3101760" cy="15717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2" name="Ink 11">
                <a:extLst>
                  <a:ext uri="{FF2B5EF4-FFF2-40B4-BE49-F238E27FC236}">
                    <a16:creationId xmlns:a16="http://schemas.microsoft.com/office/drawing/2014/main" id="{308D811C-DA57-4CAB-8FA1-35D11DE7319F}"/>
                  </a:ext>
                </a:extLst>
              </p14:cNvPr>
              <p14:cNvContentPartPr/>
              <p14:nvPr/>
            </p14:nvContentPartPr>
            <p14:xfrm>
              <a:off x="1387774" y="3380194"/>
              <a:ext cx="1740960" cy="816480"/>
            </p14:xfrm>
          </p:contentPart>
        </mc:Choice>
        <mc:Fallback xmlns="">
          <p:pic>
            <p:nvPicPr>
              <p:cNvPr id="12" name="Ink 11">
                <a:extLst>
                  <a:ext uri="{FF2B5EF4-FFF2-40B4-BE49-F238E27FC236}">
                    <a16:creationId xmlns:a16="http://schemas.microsoft.com/office/drawing/2014/main" id="{308D811C-DA57-4CAB-8FA1-35D11DE7319F}"/>
                  </a:ext>
                </a:extLst>
              </p:cNvPr>
              <p:cNvPicPr/>
              <p:nvPr/>
            </p:nvPicPr>
            <p:blipFill>
              <a:blip r:embed="rId16"/>
              <a:stretch>
                <a:fillRect/>
              </a:stretch>
            </p:blipFill>
            <p:spPr>
              <a:xfrm>
                <a:off x="1297774" y="3200554"/>
                <a:ext cx="1920600" cy="11761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3" name="Ink 12">
                <a:extLst>
                  <a:ext uri="{FF2B5EF4-FFF2-40B4-BE49-F238E27FC236}">
                    <a16:creationId xmlns:a16="http://schemas.microsoft.com/office/drawing/2014/main" id="{270B3EF0-824A-4C21-8C20-34C115BF5283}"/>
                  </a:ext>
                </a:extLst>
              </p14:cNvPr>
              <p14:cNvContentPartPr/>
              <p14:nvPr/>
            </p14:nvContentPartPr>
            <p14:xfrm>
              <a:off x="6759334" y="2267074"/>
              <a:ext cx="1556640" cy="903960"/>
            </p14:xfrm>
          </p:contentPart>
        </mc:Choice>
        <mc:Fallback xmlns="">
          <p:pic>
            <p:nvPicPr>
              <p:cNvPr id="13" name="Ink 12">
                <a:extLst>
                  <a:ext uri="{FF2B5EF4-FFF2-40B4-BE49-F238E27FC236}">
                    <a16:creationId xmlns:a16="http://schemas.microsoft.com/office/drawing/2014/main" id="{270B3EF0-824A-4C21-8C20-34C115BF5283}"/>
                  </a:ext>
                </a:extLst>
              </p:cNvPr>
              <p:cNvPicPr/>
              <p:nvPr/>
            </p:nvPicPr>
            <p:blipFill>
              <a:blip r:embed="rId18"/>
              <a:stretch>
                <a:fillRect/>
              </a:stretch>
            </p:blipFill>
            <p:spPr>
              <a:xfrm>
                <a:off x="6669334" y="2087074"/>
                <a:ext cx="1736280" cy="12636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4" name="Ink 13">
                <a:extLst>
                  <a:ext uri="{FF2B5EF4-FFF2-40B4-BE49-F238E27FC236}">
                    <a16:creationId xmlns:a16="http://schemas.microsoft.com/office/drawing/2014/main" id="{2B5A677A-C6B7-4B27-848F-851E0E9D27B2}"/>
                  </a:ext>
                </a:extLst>
              </p14:cNvPr>
              <p14:cNvContentPartPr/>
              <p14:nvPr/>
            </p14:nvContentPartPr>
            <p14:xfrm>
              <a:off x="5585014" y="4407274"/>
              <a:ext cx="1783440" cy="902880"/>
            </p14:xfrm>
          </p:contentPart>
        </mc:Choice>
        <mc:Fallback xmlns="">
          <p:pic>
            <p:nvPicPr>
              <p:cNvPr id="14" name="Ink 13">
                <a:extLst>
                  <a:ext uri="{FF2B5EF4-FFF2-40B4-BE49-F238E27FC236}">
                    <a16:creationId xmlns:a16="http://schemas.microsoft.com/office/drawing/2014/main" id="{2B5A677A-C6B7-4B27-848F-851E0E9D27B2}"/>
                  </a:ext>
                </a:extLst>
              </p:cNvPr>
              <p:cNvPicPr/>
              <p:nvPr/>
            </p:nvPicPr>
            <p:blipFill>
              <a:blip r:embed="rId20"/>
              <a:stretch>
                <a:fillRect/>
              </a:stretch>
            </p:blipFill>
            <p:spPr>
              <a:xfrm>
                <a:off x="5495014" y="4227634"/>
                <a:ext cx="1963080" cy="12625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5" name="Ink 14">
                <a:extLst>
                  <a:ext uri="{FF2B5EF4-FFF2-40B4-BE49-F238E27FC236}">
                    <a16:creationId xmlns:a16="http://schemas.microsoft.com/office/drawing/2014/main" id="{E54A1540-0D38-4AD9-A7A4-0BE2F62BEFC3}"/>
                  </a:ext>
                </a:extLst>
              </p14:cNvPr>
              <p14:cNvContentPartPr/>
              <p14:nvPr/>
            </p14:nvContentPartPr>
            <p14:xfrm>
              <a:off x="2836054" y="2104354"/>
              <a:ext cx="1770480" cy="883440"/>
            </p14:xfrm>
          </p:contentPart>
        </mc:Choice>
        <mc:Fallback xmlns="">
          <p:pic>
            <p:nvPicPr>
              <p:cNvPr id="15" name="Ink 14">
                <a:extLst>
                  <a:ext uri="{FF2B5EF4-FFF2-40B4-BE49-F238E27FC236}">
                    <a16:creationId xmlns:a16="http://schemas.microsoft.com/office/drawing/2014/main" id="{E54A1540-0D38-4AD9-A7A4-0BE2F62BEFC3}"/>
                  </a:ext>
                </a:extLst>
              </p:cNvPr>
              <p:cNvPicPr/>
              <p:nvPr/>
            </p:nvPicPr>
            <p:blipFill>
              <a:blip r:embed="rId22"/>
              <a:stretch>
                <a:fillRect/>
              </a:stretch>
            </p:blipFill>
            <p:spPr>
              <a:xfrm>
                <a:off x="2746414" y="1924354"/>
                <a:ext cx="1950120" cy="12430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6" name="Ink 15">
                <a:extLst>
                  <a:ext uri="{FF2B5EF4-FFF2-40B4-BE49-F238E27FC236}">
                    <a16:creationId xmlns:a16="http://schemas.microsoft.com/office/drawing/2014/main" id="{EA6B8F3B-72D9-4294-B3A2-B7684E7D1090}"/>
                  </a:ext>
                </a:extLst>
              </p14:cNvPr>
              <p14:cNvContentPartPr/>
              <p14:nvPr/>
            </p14:nvContentPartPr>
            <p14:xfrm>
              <a:off x="1681534" y="4334194"/>
              <a:ext cx="1757520" cy="908640"/>
            </p14:xfrm>
          </p:contentPart>
        </mc:Choice>
        <mc:Fallback xmlns="">
          <p:pic>
            <p:nvPicPr>
              <p:cNvPr id="16" name="Ink 15">
                <a:extLst>
                  <a:ext uri="{FF2B5EF4-FFF2-40B4-BE49-F238E27FC236}">
                    <a16:creationId xmlns:a16="http://schemas.microsoft.com/office/drawing/2014/main" id="{EA6B8F3B-72D9-4294-B3A2-B7684E7D1090}"/>
                  </a:ext>
                </a:extLst>
              </p:cNvPr>
              <p:cNvPicPr/>
              <p:nvPr/>
            </p:nvPicPr>
            <p:blipFill>
              <a:blip r:embed="rId24"/>
              <a:stretch>
                <a:fillRect/>
              </a:stretch>
            </p:blipFill>
            <p:spPr>
              <a:xfrm>
                <a:off x="1591534" y="4154194"/>
                <a:ext cx="1937160" cy="12682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7" name="Ink 16">
                <a:extLst>
                  <a:ext uri="{FF2B5EF4-FFF2-40B4-BE49-F238E27FC236}">
                    <a16:creationId xmlns:a16="http://schemas.microsoft.com/office/drawing/2014/main" id="{289A0828-2BE8-49AE-A0AF-90E8BA157B67}"/>
                  </a:ext>
                </a:extLst>
              </p14:cNvPr>
              <p14:cNvContentPartPr/>
              <p14:nvPr/>
            </p14:nvContentPartPr>
            <p14:xfrm>
              <a:off x="7066054" y="3267154"/>
              <a:ext cx="1535760" cy="719280"/>
            </p14:xfrm>
          </p:contentPart>
        </mc:Choice>
        <mc:Fallback xmlns="">
          <p:pic>
            <p:nvPicPr>
              <p:cNvPr id="17" name="Ink 16">
                <a:extLst>
                  <a:ext uri="{FF2B5EF4-FFF2-40B4-BE49-F238E27FC236}">
                    <a16:creationId xmlns:a16="http://schemas.microsoft.com/office/drawing/2014/main" id="{289A0828-2BE8-49AE-A0AF-90E8BA157B67}"/>
                  </a:ext>
                </a:extLst>
              </p:cNvPr>
              <p:cNvPicPr/>
              <p:nvPr/>
            </p:nvPicPr>
            <p:blipFill>
              <a:blip r:embed="rId26"/>
              <a:stretch>
                <a:fillRect/>
              </a:stretch>
            </p:blipFill>
            <p:spPr>
              <a:xfrm>
                <a:off x="6976414" y="3087514"/>
                <a:ext cx="1715400" cy="10789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8" name="Ink 17">
                <a:extLst>
                  <a:ext uri="{FF2B5EF4-FFF2-40B4-BE49-F238E27FC236}">
                    <a16:creationId xmlns:a16="http://schemas.microsoft.com/office/drawing/2014/main" id="{A45D0F57-CBE3-4327-A37C-0831059E0807}"/>
                  </a:ext>
                </a:extLst>
              </p14:cNvPr>
              <p14:cNvContentPartPr/>
              <p14:nvPr/>
            </p14:nvContentPartPr>
            <p14:xfrm>
              <a:off x="3787894" y="4815874"/>
              <a:ext cx="1823040" cy="950040"/>
            </p14:xfrm>
          </p:contentPart>
        </mc:Choice>
        <mc:Fallback xmlns="">
          <p:pic>
            <p:nvPicPr>
              <p:cNvPr id="18" name="Ink 17">
                <a:extLst>
                  <a:ext uri="{FF2B5EF4-FFF2-40B4-BE49-F238E27FC236}">
                    <a16:creationId xmlns:a16="http://schemas.microsoft.com/office/drawing/2014/main" id="{A45D0F57-CBE3-4327-A37C-0831059E0807}"/>
                  </a:ext>
                </a:extLst>
              </p:cNvPr>
              <p:cNvPicPr/>
              <p:nvPr/>
            </p:nvPicPr>
            <p:blipFill>
              <a:blip r:embed="rId28"/>
              <a:stretch>
                <a:fillRect/>
              </a:stretch>
            </p:blipFill>
            <p:spPr>
              <a:xfrm>
                <a:off x="3697894" y="4636234"/>
                <a:ext cx="2002680" cy="13096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9" name="Ink 18">
                <a:extLst>
                  <a:ext uri="{FF2B5EF4-FFF2-40B4-BE49-F238E27FC236}">
                    <a16:creationId xmlns:a16="http://schemas.microsoft.com/office/drawing/2014/main" id="{96917FF4-76BC-4E89-BB13-BF5F5ABB5728}"/>
                  </a:ext>
                </a:extLst>
              </p14:cNvPr>
              <p14:cNvContentPartPr/>
              <p14:nvPr/>
            </p14:nvContentPartPr>
            <p14:xfrm>
              <a:off x="4571614" y="1685314"/>
              <a:ext cx="1891440" cy="894240"/>
            </p14:xfrm>
          </p:contentPart>
        </mc:Choice>
        <mc:Fallback xmlns="">
          <p:pic>
            <p:nvPicPr>
              <p:cNvPr id="19" name="Ink 18">
                <a:extLst>
                  <a:ext uri="{FF2B5EF4-FFF2-40B4-BE49-F238E27FC236}">
                    <a16:creationId xmlns:a16="http://schemas.microsoft.com/office/drawing/2014/main" id="{96917FF4-76BC-4E89-BB13-BF5F5ABB5728}"/>
                  </a:ext>
                </a:extLst>
              </p:cNvPr>
              <p:cNvPicPr/>
              <p:nvPr/>
            </p:nvPicPr>
            <p:blipFill>
              <a:blip r:embed="rId30"/>
              <a:stretch>
                <a:fillRect/>
              </a:stretch>
            </p:blipFill>
            <p:spPr>
              <a:xfrm>
                <a:off x="4481614" y="1505674"/>
                <a:ext cx="2071080" cy="12538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0" name="Ink 19">
                <a:extLst>
                  <a:ext uri="{FF2B5EF4-FFF2-40B4-BE49-F238E27FC236}">
                    <a16:creationId xmlns:a16="http://schemas.microsoft.com/office/drawing/2014/main" id="{038799C2-3827-4E06-8CD6-E3EBD157126E}"/>
                  </a:ext>
                </a:extLst>
              </p14:cNvPr>
              <p14:cNvContentPartPr/>
              <p14:nvPr/>
            </p14:nvContentPartPr>
            <p14:xfrm>
              <a:off x="3102094" y="2937034"/>
              <a:ext cx="1876320" cy="884880"/>
            </p14:xfrm>
          </p:contentPart>
        </mc:Choice>
        <mc:Fallback xmlns="">
          <p:pic>
            <p:nvPicPr>
              <p:cNvPr id="20" name="Ink 19">
                <a:extLst>
                  <a:ext uri="{FF2B5EF4-FFF2-40B4-BE49-F238E27FC236}">
                    <a16:creationId xmlns:a16="http://schemas.microsoft.com/office/drawing/2014/main" id="{038799C2-3827-4E06-8CD6-E3EBD157126E}"/>
                  </a:ext>
                </a:extLst>
              </p:cNvPr>
              <p:cNvPicPr/>
              <p:nvPr/>
            </p:nvPicPr>
            <p:blipFill>
              <a:blip r:embed="rId32"/>
              <a:stretch>
                <a:fillRect/>
              </a:stretch>
            </p:blipFill>
            <p:spPr>
              <a:xfrm>
                <a:off x="3012454" y="2757034"/>
                <a:ext cx="2055960" cy="124452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1" name="Ink 20">
                <a:extLst>
                  <a:ext uri="{FF2B5EF4-FFF2-40B4-BE49-F238E27FC236}">
                    <a16:creationId xmlns:a16="http://schemas.microsoft.com/office/drawing/2014/main" id="{227324CC-C76E-481A-AA99-38F9132E10BE}"/>
                  </a:ext>
                </a:extLst>
              </p14:cNvPr>
              <p14:cNvContentPartPr/>
              <p14:nvPr/>
            </p14:nvContentPartPr>
            <p14:xfrm>
              <a:off x="5273974" y="3478834"/>
              <a:ext cx="1783440" cy="948960"/>
            </p14:xfrm>
          </p:contentPart>
        </mc:Choice>
        <mc:Fallback xmlns="">
          <p:pic>
            <p:nvPicPr>
              <p:cNvPr id="21" name="Ink 20">
                <a:extLst>
                  <a:ext uri="{FF2B5EF4-FFF2-40B4-BE49-F238E27FC236}">
                    <a16:creationId xmlns:a16="http://schemas.microsoft.com/office/drawing/2014/main" id="{227324CC-C76E-481A-AA99-38F9132E10BE}"/>
                  </a:ext>
                </a:extLst>
              </p:cNvPr>
              <p:cNvPicPr/>
              <p:nvPr/>
            </p:nvPicPr>
            <p:blipFill>
              <a:blip r:embed="rId34"/>
              <a:stretch>
                <a:fillRect/>
              </a:stretch>
            </p:blipFill>
            <p:spPr>
              <a:xfrm>
                <a:off x="5183974" y="3299194"/>
                <a:ext cx="1963080" cy="1308600"/>
              </a:xfrm>
              <a:prstGeom prst="rect">
                <a:avLst/>
              </a:prstGeom>
            </p:spPr>
          </p:pic>
        </mc:Fallback>
      </mc:AlternateContent>
      <p:sp>
        <p:nvSpPr>
          <p:cNvPr id="2" name="TextBox 1">
            <a:extLst>
              <a:ext uri="{FF2B5EF4-FFF2-40B4-BE49-F238E27FC236}">
                <a16:creationId xmlns:a16="http://schemas.microsoft.com/office/drawing/2014/main" id="{974EE99B-489A-4D8C-A5EC-B59C5C5ED89C}"/>
              </a:ext>
            </a:extLst>
          </p:cNvPr>
          <p:cNvSpPr txBox="1"/>
          <p:nvPr/>
        </p:nvSpPr>
        <p:spPr>
          <a:xfrm rot="20918107">
            <a:off x="4742416" y="1962954"/>
            <a:ext cx="1576705" cy="430887"/>
          </a:xfrm>
          <a:prstGeom prst="rect">
            <a:avLst/>
          </a:prstGeom>
          <a:noFill/>
        </p:spPr>
        <p:txBody>
          <a:bodyPr wrap="square" rtlCol="0">
            <a:spAutoFit/>
          </a:bodyPr>
          <a:lstStyle/>
          <a:p>
            <a:r>
              <a:rPr lang="en-US" sz="2200" dirty="0">
                <a:latin typeface="Cavolini" panose="03000502040302020204" pitchFamily="66" charset="0"/>
                <a:cs typeface="Cavolini" panose="03000502040302020204" pitchFamily="66" charset="0"/>
              </a:rPr>
              <a:t>FORGIVE</a:t>
            </a:r>
          </a:p>
        </p:txBody>
      </p:sp>
      <p:sp>
        <p:nvSpPr>
          <p:cNvPr id="4" name="TextBox 3">
            <a:extLst>
              <a:ext uri="{FF2B5EF4-FFF2-40B4-BE49-F238E27FC236}">
                <a16:creationId xmlns:a16="http://schemas.microsoft.com/office/drawing/2014/main" id="{3FB2759E-9B2F-4BEB-8294-F020ABBBD441}"/>
              </a:ext>
            </a:extLst>
          </p:cNvPr>
          <p:cNvSpPr txBox="1"/>
          <p:nvPr/>
        </p:nvSpPr>
        <p:spPr>
          <a:xfrm rot="20938048">
            <a:off x="1975543" y="4434669"/>
            <a:ext cx="1318855" cy="430887"/>
          </a:xfrm>
          <a:prstGeom prst="rect">
            <a:avLst/>
          </a:prstGeom>
          <a:noFill/>
        </p:spPr>
        <p:txBody>
          <a:bodyPr wrap="square" rtlCol="0">
            <a:spAutoFit/>
          </a:bodyPr>
          <a:lstStyle/>
          <a:p>
            <a:r>
              <a:rPr lang="en-US" sz="2200" dirty="0">
                <a:latin typeface="Cavolini" panose="03000502040302020204" pitchFamily="66" charset="0"/>
                <a:cs typeface="Cavolini" panose="03000502040302020204" pitchFamily="66" charset="0"/>
              </a:rPr>
              <a:t>SHARE</a:t>
            </a:r>
          </a:p>
        </p:txBody>
      </p:sp>
      <p:sp>
        <p:nvSpPr>
          <p:cNvPr id="6" name="TextBox 5">
            <a:extLst>
              <a:ext uri="{FF2B5EF4-FFF2-40B4-BE49-F238E27FC236}">
                <a16:creationId xmlns:a16="http://schemas.microsoft.com/office/drawing/2014/main" id="{F808298F-0A1C-4DEA-B628-711A037A9A4C}"/>
              </a:ext>
            </a:extLst>
          </p:cNvPr>
          <p:cNvSpPr txBox="1"/>
          <p:nvPr/>
        </p:nvSpPr>
        <p:spPr>
          <a:xfrm rot="20917306">
            <a:off x="7215948" y="3492854"/>
            <a:ext cx="1344846" cy="461665"/>
          </a:xfrm>
          <a:prstGeom prst="rect">
            <a:avLst/>
          </a:prstGeom>
          <a:noFill/>
        </p:spPr>
        <p:txBody>
          <a:bodyPr wrap="square" rtlCol="0">
            <a:spAutoFit/>
          </a:bodyPr>
          <a:lstStyle/>
          <a:p>
            <a:pPr algn="ctr"/>
            <a:r>
              <a:rPr lang="en-US" sz="2400" dirty="0">
                <a:ln>
                  <a:solidFill>
                    <a:srgbClr val="FF0000"/>
                  </a:solidFill>
                </a:ln>
                <a:latin typeface="Cavolini" panose="03000502040302020204" pitchFamily="66" charset="0"/>
                <a:cs typeface="Cavolini" panose="03000502040302020204" pitchFamily="66" charset="0"/>
              </a:rPr>
              <a:t>HELP</a:t>
            </a:r>
          </a:p>
        </p:txBody>
      </p:sp>
      <p:sp>
        <p:nvSpPr>
          <p:cNvPr id="10" name="TextBox 9">
            <a:extLst>
              <a:ext uri="{FF2B5EF4-FFF2-40B4-BE49-F238E27FC236}">
                <a16:creationId xmlns:a16="http://schemas.microsoft.com/office/drawing/2014/main" id="{9179363E-1A48-4AEE-A82B-BAC0B7E0C63E}"/>
              </a:ext>
            </a:extLst>
          </p:cNvPr>
          <p:cNvSpPr txBox="1"/>
          <p:nvPr/>
        </p:nvSpPr>
        <p:spPr>
          <a:xfrm rot="20892255">
            <a:off x="3821073" y="5086794"/>
            <a:ext cx="1771883" cy="430887"/>
          </a:xfrm>
          <a:prstGeom prst="rect">
            <a:avLst/>
          </a:prstGeom>
          <a:noFill/>
        </p:spPr>
        <p:txBody>
          <a:bodyPr wrap="square" rtlCol="0">
            <a:spAutoFit/>
          </a:bodyPr>
          <a:lstStyle/>
          <a:p>
            <a:r>
              <a:rPr lang="en-US" sz="2200" dirty="0">
                <a:latin typeface="Cavolini" panose="03000502040302020204" pitchFamily="66" charset="0"/>
                <a:cs typeface="Cavolini" panose="03000502040302020204" pitchFamily="66" charset="0"/>
              </a:rPr>
              <a:t>SACRIFICE</a:t>
            </a:r>
          </a:p>
        </p:txBody>
      </p:sp>
      <p:sp>
        <p:nvSpPr>
          <p:cNvPr id="22" name="TextBox 21">
            <a:extLst>
              <a:ext uri="{FF2B5EF4-FFF2-40B4-BE49-F238E27FC236}">
                <a16:creationId xmlns:a16="http://schemas.microsoft.com/office/drawing/2014/main" id="{DB44E687-4574-4231-B7E7-6FB1755E3D4F}"/>
              </a:ext>
            </a:extLst>
          </p:cNvPr>
          <p:cNvSpPr txBox="1"/>
          <p:nvPr/>
        </p:nvSpPr>
        <p:spPr>
          <a:xfrm rot="20930635">
            <a:off x="3339303" y="3198674"/>
            <a:ext cx="1283094" cy="430887"/>
          </a:xfrm>
          <a:prstGeom prst="rect">
            <a:avLst/>
          </a:prstGeom>
          <a:noFill/>
        </p:spPr>
        <p:txBody>
          <a:bodyPr wrap="square" rtlCol="0">
            <a:spAutoFit/>
          </a:bodyPr>
          <a:lstStyle/>
          <a:p>
            <a:pPr algn="ctr"/>
            <a:r>
              <a:rPr lang="en-US" sz="2200" dirty="0">
                <a:latin typeface="Cavolini" panose="03000502040302020204" pitchFamily="66" charset="0"/>
                <a:cs typeface="Cavolini" panose="03000502040302020204" pitchFamily="66" charset="0"/>
              </a:rPr>
              <a:t>LOVE</a:t>
            </a:r>
          </a:p>
        </p:txBody>
      </p:sp>
      <p:sp>
        <p:nvSpPr>
          <p:cNvPr id="23" name="TextBox 22">
            <a:extLst>
              <a:ext uri="{FF2B5EF4-FFF2-40B4-BE49-F238E27FC236}">
                <a16:creationId xmlns:a16="http://schemas.microsoft.com/office/drawing/2014/main" id="{C4DA5B60-CD59-4065-8CD5-3330576DA327}"/>
              </a:ext>
            </a:extLst>
          </p:cNvPr>
          <p:cNvSpPr txBox="1"/>
          <p:nvPr/>
        </p:nvSpPr>
        <p:spPr>
          <a:xfrm rot="20897005">
            <a:off x="7057415" y="2480608"/>
            <a:ext cx="1141200" cy="430887"/>
          </a:xfrm>
          <a:prstGeom prst="rect">
            <a:avLst/>
          </a:prstGeom>
          <a:noFill/>
        </p:spPr>
        <p:txBody>
          <a:bodyPr wrap="square" rtlCol="0">
            <a:spAutoFit/>
          </a:bodyPr>
          <a:lstStyle/>
          <a:p>
            <a:pPr algn="ctr"/>
            <a:r>
              <a:rPr lang="en-US" sz="2200" dirty="0">
                <a:latin typeface="Cavolini" panose="03000502040302020204" pitchFamily="66" charset="0"/>
                <a:cs typeface="Cavolini" panose="03000502040302020204" pitchFamily="66" charset="0"/>
              </a:rPr>
              <a:t>OBEY</a:t>
            </a:r>
          </a:p>
        </p:txBody>
      </p:sp>
    </p:spTree>
    <p:extLst>
      <p:ext uri="{BB962C8B-B14F-4D97-AF65-F5344CB8AC3E}">
        <p14:creationId xmlns:p14="http://schemas.microsoft.com/office/powerpoint/2010/main" val="4049366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3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3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2"/>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20"/>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3"/>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3"/>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16"/>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4"/>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21"/>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17"/>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18"/>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10"/>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22" grpId="0"/>
      <p:bldP spid="2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71" name="Picture 70">
            <a:extLst>
              <a:ext uri="{FF2B5EF4-FFF2-40B4-BE49-F238E27FC236}">
                <a16:creationId xmlns:a16="http://schemas.microsoft.com/office/drawing/2014/main" id="{A53ED3FC-3BE8-4F1F-BEF1-74B1C721718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a:extLst>
              <a:ext uri="{FF2B5EF4-FFF2-40B4-BE49-F238E27FC236}">
                <a16:creationId xmlns:a16="http://schemas.microsoft.com/office/drawing/2014/main" id="{30ADA18D-FC8A-4BB0-9B52-0D8DE7CE82B0}"/>
              </a:ext>
            </a:extLst>
          </p:cNvPr>
          <p:cNvSpPr>
            <a:spLocks noGrp="1"/>
          </p:cNvSpPr>
          <p:nvPr>
            <p:ph type="title"/>
          </p:nvPr>
        </p:nvSpPr>
        <p:spPr>
          <a:xfrm>
            <a:off x="8184806" y="1467853"/>
            <a:ext cx="1779427" cy="783734"/>
          </a:xfrm>
        </p:spPr>
        <p:txBody>
          <a:bodyPr vert="horz" lIns="91440" tIns="45720" rIns="91440" bIns="45720" rtlCol="0" anchor="ctr">
            <a:normAutofit/>
          </a:bodyPr>
          <a:lstStyle/>
          <a:p>
            <a:r>
              <a:rPr lang="en-US" dirty="0"/>
              <a:t>PRAYER</a:t>
            </a:r>
          </a:p>
        </p:txBody>
      </p:sp>
      <p:pic>
        <p:nvPicPr>
          <p:cNvPr id="15362" name="Picture 2" descr="Nacimiento del niño Jesús. Cuento de Navidad">
            <a:extLst>
              <a:ext uri="{FF2B5EF4-FFF2-40B4-BE49-F238E27FC236}">
                <a16:creationId xmlns:a16="http://schemas.microsoft.com/office/drawing/2014/main" id="{DB97E7B6-FE55-4122-99BD-B3D1CD2B382F}"/>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302225" y="643463"/>
            <a:ext cx="5580356" cy="5580356"/>
          </a:xfrm>
          <a:prstGeom prst="roundRect">
            <a:avLst>
              <a:gd name="adj" fmla="val 4380"/>
            </a:avLst>
          </a:prstGeom>
          <a:no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41CC6F5-8D7D-4B1B-9143-EF7F22663277}"/>
              </a:ext>
            </a:extLst>
          </p:cNvPr>
          <p:cNvSpPr txBox="1"/>
          <p:nvPr/>
        </p:nvSpPr>
        <p:spPr>
          <a:xfrm>
            <a:off x="7205474" y="1889440"/>
            <a:ext cx="3983893" cy="3972232"/>
          </a:xfrm>
          <a:prstGeom prst="rect">
            <a:avLst/>
          </a:prstGeom>
        </p:spPr>
        <p:txBody>
          <a:bodyPr vert="horz" lIns="91440" tIns="45720" rIns="91440" bIns="45720" rtlCol="0" anchor="ctr">
            <a:normAutofit/>
          </a:bodyPr>
          <a:lstStyle/>
          <a:p>
            <a:pPr algn="ctr">
              <a:spcAft>
                <a:spcPts val="1000"/>
              </a:spcAft>
              <a:buClr>
                <a:schemeClr val="tx1"/>
              </a:buClr>
              <a:buSzPct val="100000"/>
            </a:pPr>
            <a:r>
              <a:rPr lang="es-419" sz="2400" dirty="0"/>
              <a:t>Lord, I am </a:t>
            </a:r>
            <a:r>
              <a:rPr lang="es-419" sz="2400" dirty="0" err="1"/>
              <a:t>waiting</a:t>
            </a:r>
            <a:r>
              <a:rPr lang="es-419" sz="2400" dirty="0"/>
              <a:t> </a:t>
            </a:r>
            <a:r>
              <a:rPr lang="es-419" sz="2400" dirty="0" err="1"/>
              <a:t>for</a:t>
            </a:r>
            <a:r>
              <a:rPr lang="es-419" sz="2400" dirty="0"/>
              <a:t> </a:t>
            </a:r>
            <a:r>
              <a:rPr lang="es-419" sz="2400" dirty="0" err="1"/>
              <a:t>you</a:t>
            </a:r>
            <a:r>
              <a:rPr lang="es-419" sz="2400" dirty="0"/>
              <a:t>. </a:t>
            </a:r>
            <a:r>
              <a:rPr lang="es-419" sz="2400" dirty="0" err="1"/>
              <a:t>Help</a:t>
            </a:r>
            <a:r>
              <a:rPr lang="es-419" sz="2400" dirty="0"/>
              <a:t> me so </a:t>
            </a:r>
            <a:r>
              <a:rPr lang="es-419" sz="2400" dirty="0" err="1"/>
              <a:t>when</a:t>
            </a:r>
            <a:r>
              <a:rPr lang="es-419" sz="2400" dirty="0"/>
              <a:t> </a:t>
            </a:r>
            <a:r>
              <a:rPr lang="es-419" sz="2400" dirty="0" err="1"/>
              <a:t>you</a:t>
            </a:r>
            <a:r>
              <a:rPr lang="es-419" sz="2400" dirty="0"/>
              <a:t> </a:t>
            </a:r>
            <a:r>
              <a:rPr lang="es-419" sz="2400" dirty="0" err="1"/>
              <a:t>arrive</a:t>
            </a:r>
            <a:r>
              <a:rPr lang="es-419" sz="2400" dirty="0"/>
              <a:t> </a:t>
            </a:r>
            <a:r>
              <a:rPr lang="es-419" sz="2400" dirty="0" err="1"/>
              <a:t>you</a:t>
            </a:r>
            <a:r>
              <a:rPr lang="es-419" sz="2400" dirty="0"/>
              <a:t> </a:t>
            </a:r>
            <a:r>
              <a:rPr lang="es-419" sz="2400" dirty="0" err="1"/>
              <a:t>may</a:t>
            </a:r>
            <a:r>
              <a:rPr lang="es-419" sz="2400" dirty="0"/>
              <a:t> </a:t>
            </a:r>
            <a:r>
              <a:rPr lang="es-419" sz="2400" dirty="0" err="1"/>
              <a:t>find</a:t>
            </a:r>
            <a:r>
              <a:rPr lang="es-419" sz="2400" dirty="0"/>
              <a:t> I </a:t>
            </a:r>
            <a:r>
              <a:rPr lang="es-419" sz="2400" dirty="0" err="1"/>
              <a:t>have</a:t>
            </a:r>
            <a:r>
              <a:rPr lang="es-419" sz="2400" dirty="0"/>
              <a:t> </a:t>
            </a:r>
            <a:r>
              <a:rPr lang="es-419" sz="2400" dirty="0" err="1"/>
              <a:t>grown</a:t>
            </a:r>
            <a:r>
              <a:rPr lang="es-419" sz="2400" dirty="0"/>
              <a:t> in </a:t>
            </a:r>
            <a:r>
              <a:rPr lang="es-419" sz="2400" dirty="0" err="1"/>
              <a:t>love</a:t>
            </a:r>
            <a:r>
              <a:rPr lang="es-419" sz="2400" dirty="0"/>
              <a:t> and </a:t>
            </a:r>
            <a:r>
              <a:rPr lang="es-419" sz="2400" dirty="0" err="1"/>
              <a:t>respect</a:t>
            </a:r>
            <a:r>
              <a:rPr lang="es-419" sz="2400" dirty="0"/>
              <a:t> </a:t>
            </a:r>
            <a:r>
              <a:rPr lang="es-419" sz="2400" dirty="0" err="1"/>
              <a:t>of</a:t>
            </a:r>
            <a:r>
              <a:rPr lang="es-419" sz="2400" dirty="0"/>
              <a:t> </a:t>
            </a:r>
            <a:r>
              <a:rPr lang="es-419" sz="2400" dirty="0" err="1"/>
              <a:t>my</a:t>
            </a:r>
            <a:r>
              <a:rPr lang="es-419" sz="2400" dirty="0"/>
              <a:t> </a:t>
            </a:r>
            <a:r>
              <a:rPr lang="es-419" sz="2400" dirty="0" err="1"/>
              <a:t>family</a:t>
            </a:r>
            <a:r>
              <a:rPr lang="es-419" sz="2400" dirty="0"/>
              <a:t>, and in </a:t>
            </a:r>
            <a:r>
              <a:rPr lang="es-419" sz="2400" dirty="0" err="1"/>
              <a:t>honesty</a:t>
            </a:r>
            <a:r>
              <a:rPr lang="es-419" sz="2400" dirty="0"/>
              <a:t>, </a:t>
            </a:r>
            <a:r>
              <a:rPr lang="es-419" sz="2400" dirty="0" err="1"/>
              <a:t>sincerity</a:t>
            </a:r>
            <a:r>
              <a:rPr lang="es-419" sz="2400" dirty="0"/>
              <a:t> and </a:t>
            </a:r>
            <a:r>
              <a:rPr lang="es-419" sz="2400" dirty="0" err="1"/>
              <a:t>love</a:t>
            </a:r>
            <a:r>
              <a:rPr lang="es-419" sz="2400" dirty="0"/>
              <a:t> </a:t>
            </a:r>
            <a:r>
              <a:rPr lang="es-419" sz="2400" dirty="0" err="1"/>
              <a:t>for</a:t>
            </a:r>
            <a:r>
              <a:rPr lang="es-419" sz="2400" dirty="0"/>
              <a:t> </a:t>
            </a:r>
            <a:r>
              <a:rPr lang="es-419" sz="2400" dirty="0" err="1"/>
              <a:t>others</a:t>
            </a:r>
            <a:r>
              <a:rPr lang="es-419" sz="2400" dirty="0"/>
              <a:t>. </a:t>
            </a:r>
          </a:p>
          <a:p>
            <a:pPr algn="ctr">
              <a:spcAft>
                <a:spcPts val="1000"/>
              </a:spcAft>
              <a:buClr>
                <a:schemeClr val="tx1"/>
              </a:buClr>
              <a:buSzPct val="100000"/>
            </a:pPr>
            <a:r>
              <a:rPr lang="es-419" sz="2400" dirty="0"/>
              <a:t>Amen. </a:t>
            </a:r>
          </a:p>
        </p:txBody>
      </p:sp>
    </p:spTree>
    <p:extLst>
      <p:ext uri="{BB962C8B-B14F-4D97-AF65-F5344CB8AC3E}">
        <p14:creationId xmlns:p14="http://schemas.microsoft.com/office/powerpoint/2010/main" val="38548807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3908C-0CF6-4713-940B-5FE4E6A90483}"/>
              </a:ext>
            </a:extLst>
          </p:cNvPr>
          <p:cNvSpPr>
            <a:spLocks noGrp="1"/>
          </p:cNvSpPr>
          <p:nvPr>
            <p:ph type="title"/>
          </p:nvPr>
        </p:nvSpPr>
        <p:spPr>
          <a:xfrm>
            <a:off x="248816" y="0"/>
            <a:ext cx="11536765" cy="465794"/>
          </a:xfrm>
        </p:spPr>
        <p:txBody>
          <a:bodyPr>
            <a:normAutofit/>
          </a:bodyPr>
          <a:lstStyle/>
          <a:p>
            <a:r>
              <a:rPr lang="en-US" sz="1800" dirty="0">
                <a:effectLst/>
                <a:latin typeface="Cambria" panose="02040503050406030204" pitchFamily="18" charset="0"/>
                <a:ea typeface="Times New Roman" panose="02020603050405020304" pitchFamily="18" charset="0"/>
                <a:cs typeface="Arial" panose="020B0604020202020204" pitchFamily="34" charset="0"/>
              </a:rPr>
              <a:t>The Advent Song for Kids, </a:t>
            </a:r>
            <a:r>
              <a:rPr lang="en-US" sz="1800" dirty="0" err="1">
                <a:effectLst/>
                <a:latin typeface="Cambria" panose="02040503050406030204" pitchFamily="18" charset="0"/>
                <a:ea typeface="Times New Roman" panose="02020603050405020304" pitchFamily="18" charset="0"/>
                <a:cs typeface="Arial" panose="020B0604020202020204" pitchFamily="34" charset="0"/>
              </a:rPr>
              <a:t>Catholicicing</a:t>
            </a:r>
            <a:r>
              <a:rPr lang="en-US" sz="1800" dirty="0">
                <a:effectLst/>
                <a:latin typeface="Cambria" panose="02040503050406030204" pitchFamily="18" charset="0"/>
                <a:ea typeface="Times New Roman" panose="02020603050405020304" pitchFamily="18" charset="0"/>
                <a:cs typeface="Arial" panose="020B0604020202020204" pitchFamily="34" charset="0"/>
              </a:rPr>
              <a:t>, (Ctrl Click), </a:t>
            </a:r>
            <a:r>
              <a:rPr lang="en-US" sz="1800" u="sng" dirty="0">
                <a:solidFill>
                  <a:srgbClr val="0000FF"/>
                </a:solidFill>
                <a:effectLst/>
                <a:latin typeface="Cambria" panose="02040503050406030204" pitchFamily="18" charset="0"/>
                <a:ea typeface="Times New Roman" panose="02020603050405020304" pitchFamily="18" charset="0"/>
                <a:cs typeface="Arial" panose="020B0604020202020204" pitchFamily="34" charset="0"/>
                <a:hlinkClick r:id="rId3"/>
              </a:rPr>
              <a:t>https://youtu.be/HZCtyhOU2gw</a:t>
            </a:r>
            <a:r>
              <a:rPr lang="en-US" sz="1800" dirty="0">
                <a:effectLst/>
                <a:latin typeface="Cambria" panose="02040503050406030204" pitchFamily="18" charset="0"/>
                <a:ea typeface="Times New Roman" panose="02020603050405020304" pitchFamily="18" charset="0"/>
                <a:cs typeface="Arial" panose="020B0604020202020204" pitchFamily="34" charset="0"/>
              </a:rPr>
              <a:t> (3-6)</a:t>
            </a:r>
            <a:endParaRPr lang="en-US" b="0" i="0" dirty="0">
              <a:effectLst/>
              <a:latin typeface="Roboto" panose="02000000000000000000" pitchFamily="2" charset="0"/>
            </a:endParaRPr>
          </a:p>
        </p:txBody>
      </p:sp>
      <p:pic>
        <p:nvPicPr>
          <p:cNvPr id="4" name="Online Media 3" title="The Advent Song For Kids 💜💜💗💜">
            <a:hlinkClick r:id="" action="ppaction://media"/>
            <a:extLst>
              <a:ext uri="{FF2B5EF4-FFF2-40B4-BE49-F238E27FC236}">
                <a16:creationId xmlns:a16="http://schemas.microsoft.com/office/drawing/2014/main" id="{CB0F4F5F-99BA-4019-83D5-F1F0392D6F62}"/>
              </a:ext>
            </a:extLst>
          </p:cNvPr>
          <p:cNvPicPr>
            <a:picLocks noRot="1" noChangeAspect="1"/>
          </p:cNvPicPr>
          <p:nvPr>
            <a:videoFile r:link="rId1"/>
          </p:nvPr>
        </p:nvPicPr>
        <p:blipFill>
          <a:blip r:embed="rId4"/>
          <a:stretch>
            <a:fillRect/>
          </a:stretch>
        </p:blipFill>
        <p:spPr>
          <a:xfrm>
            <a:off x="0" y="465794"/>
            <a:ext cx="12165027" cy="6392206"/>
          </a:xfrm>
          <a:prstGeom prst="rect">
            <a:avLst/>
          </a:prstGeom>
        </p:spPr>
      </p:pic>
    </p:spTree>
    <p:extLst>
      <p:ext uri="{BB962C8B-B14F-4D97-AF65-F5344CB8AC3E}">
        <p14:creationId xmlns:p14="http://schemas.microsoft.com/office/powerpoint/2010/main" val="4250856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D4A75-1F56-427A-8713-823964C05B2D}"/>
              </a:ext>
            </a:extLst>
          </p:cNvPr>
          <p:cNvSpPr>
            <a:spLocks noGrp="1"/>
          </p:cNvSpPr>
          <p:nvPr>
            <p:ph type="title"/>
          </p:nvPr>
        </p:nvSpPr>
        <p:spPr>
          <a:xfrm>
            <a:off x="570392" y="139293"/>
            <a:ext cx="10131425" cy="1456267"/>
          </a:xfrm>
        </p:spPr>
        <p:txBody>
          <a:bodyPr>
            <a:normAutofit/>
          </a:bodyPr>
          <a:lstStyle/>
          <a:p>
            <a:pPr algn="ctr"/>
            <a:r>
              <a:rPr lang="es-ES" dirty="0"/>
              <a:t>JOHN THE BAPTIST IN THE DESERT </a:t>
            </a:r>
            <a:br>
              <a:rPr lang="es-ES" dirty="0"/>
            </a:br>
            <a:r>
              <a:rPr lang="es-ES" dirty="0"/>
              <a:t>PREPARE THE WAY OF THE LORD</a:t>
            </a:r>
            <a:endParaRPr lang="es-419" dirty="0"/>
          </a:p>
        </p:txBody>
      </p:sp>
      <p:sp>
        <p:nvSpPr>
          <p:cNvPr id="7" name="TextBox 6">
            <a:extLst>
              <a:ext uri="{FF2B5EF4-FFF2-40B4-BE49-F238E27FC236}">
                <a16:creationId xmlns:a16="http://schemas.microsoft.com/office/drawing/2014/main" id="{97CA8A7A-E783-4646-9330-6812D5390639}"/>
              </a:ext>
            </a:extLst>
          </p:cNvPr>
          <p:cNvSpPr txBox="1"/>
          <p:nvPr/>
        </p:nvSpPr>
        <p:spPr>
          <a:xfrm>
            <a:off x="2387507" y="2847194"/>
            <a:ext cx="4261868" cy="954107"/>
          </a:xfrm>
          <a:prstGeom prst="rect">
            <a:avLst/>
          </a:prstGeom>
          <a:noFill/>
        </p:spPr>
        <p:txBody>
          <a:bodyPr wrap="square">
            <a:spAutoFit/>
          </a:bodyPr>
          <a:lstStyle/>
          <a:p>
            <a:pPr algn="ctr"/>
            <a:r>
              <a:rPr lang="en-US" sz="2800" dirty="0"/>
              <a:t>In the fifteenth year of the reign of Tiberius Caesar, </a:t>
            </a:r>
            <a:endParaRPr lang="es-419" sz="2800" dirty="0"/>
          </a:p>
        </p:txBody>
      </p:sp>
      <p:pic>
        <p:nvPicPr>
          <p:cNvPr id="2056" name="Picture 8" descr="Tiberio y Cornelia | Domestika">
            <a:extLst>
              <a:ext uri="{FF2B5EF4-FFF2-40B4-BE49-F238E27FC236}">
                <a16:creationId xmlns:a16="http://schemas.microsoft.com/office/drawing/2014/main" id="{D8EBB213-E3E9-4C06-978F-C40C85B22D4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897" t="12039" r="47389" b="3430"/>
          <a:stretch/>
        </p:blipFill>
        <p:spPr bwMode="auto">
          <a:xfrm>
            <a:off x="115410" y="867427"/>
            <a:ext cx="2032987" cy="579712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6CA27EC5-8D94-43D9-9212-17E29F7011AA}"/>
              </a:ext>
            </a:extLst>
          </p:cNvPr>
          <p:cNvSpPr txBox="1"/>
          <p:nvPr/>
        </p:nvSpPr>
        <p:spPr>
          <a:xfrm>
            <a:off x="5394158" y="5957912"/>
            <a:ext cx="6797842" cy="523220"/>
          </a:xfrm>
          <a:prstGeom prst="rect">
            <a:avLst/>
          </a:prstGeom>
          <a:noFill/>
        </p:spPr>
        <p:txBody>
          <a:bodyPr wrap="square">
            <a:spAutoFit/>
          </a:bodyPr>
          <a:lstStyle/>
          <a:p>
            <a:r>
              <a:rPr lang="en-US" sz="2800" dirty="0"/>
              <a:t>…when Pontius Pilate was governor of Judea,</a:t>
            </a:r>
            <a:endParaRPr lang="es-419" sz="2800" dirty="0"/>
          </a:p>
        </p:txBody>
      </p:sp>
      <p:pic>
        <p:nvPicPr>
          <p:cNvPr id="2058" name="Picture 10" descr="Personajes del Nuevo Testamento - Religión Santillana">
            <a:extLst>
              <a:ext uri="{FF2B5EF4-FFF2-40B4-BE49-F238E27FC236}">
                <a16:creationId xmlns:a16="http://schemas.microsoft.com/office/drawing/2014/main" id="{7177E292-4828-4D28-954E-F4573877F7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5202" y="1334640"/>
            <a:ext cx="3895725" cy="461010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9231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056"/>
                                        </p:tgtEl>
                                        <p:attrNameLst>
                                          <p:attrName>style.visibility</p:attrName>
                                        </p:attrNameLst>
                                      </p:cBhvr>
                                      <p:to>
                                        <p:strVal val="visible"/>
                                      </p:to>
                                    </p:set>
                                    <p:animEffect transition="in" filter="wheel(1)">
                                      <p:cBhvr>
                                        <p:cTn id="7" dur="2000"/>
                                        <p:tgtEl>
                                          <p:spTgt spid="2056"/>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anim calcmode="lin" valueType="num">
                                      <p:cBhvr>
                                        <p:cTn id="11" dur="1000" fill="hold"/>
                                        <p:tgtEl>
                                          <p:spTgt spid="7"/>
                                        </p:tgtEl>
                                        <p:attrNameLst>
                                          <p:attrName>ppt_x</p:attrName>
                                        </p:attrNameLst>
                                      </p:cBhvr>
                                      <p:tavLst>
                                        <p:tav tm="0">
                                          <p:val>
                                            <p:strVal val="#ppt_x"/>
                                          </p:val>
                                        </p:tav>
                                        <p:tav tm="100000">
                                          <p:val>
                                            <p:strVal val="#ppt_x"/>
                                          </p:val>
                                        </p:tav>
                                      </p:tavLst>
                                    </p:anim>
                                    <p:anim calcmode="lin" valueType="num">
                                      <p:cBhvr>
                                        <p:cTn id="1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2058"/>
                                        </p:tgtEl>
                                        <p:attrNameLst>
                                          <p:attrName>style.visibility</p:attrName>
                                        </p:attrNameLst>
                                      </p:cBhvr>
                                      <p:to>
                                        <p:strVal val="visible"/>
                                      </p:to>
                                    </p:set>
                                    <p:animEffect transition="in" filter="wheel(1)">
                                      <p:cBhvr>
                                        <p:cTn id="17" dur="2000"/>
                                        <p:tgtEl>
                                          <p:spTgt spid="205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1000"/>
                                        <p:tgtEl>
                                          <p:spTgt spid="10"/>
                                        </p:tgtEl>
                                      </p:cBhvr>
                                    </p:animEffect>
                                    <p:anim calcmode="lin" valueType="num">
                                      <p:cBhvr>
                                        <p:cTn id="21" dur="1000" fill="hold"/>
                                        <p:tgtEl>
                                          <p:spTgt spid="10"/>
                                        </p:tgtEl>
                                        <p:attrNameLst>
                                          <p:attrName>ppt_x</p:attrName>
                                        </p:attrNameLst>
                                      </p:cBhvr>
                                      <p:tavLst>
                                        <p:tav tm="0">
                                          <p:val>
                                            <p:strVal val="#ppt_x"/>
                                          </p:val>
                                        </p:tav>
                                        <p:tav tm="100000">
                                          <p:val>
                                            <p:strVal val="#ppt_x"/>
                                          </p:val>
                                        </p:tav>
                                      </p:tavLst>
                                    </p:anim>
                                    <p:anim calcmode="lin" valueType="num">
                                      <p:cBhvr>
                                        <p:cTn id="22"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C5DC0-32CE-4351-8BED-863E4E1CEB4E}"/>
              </a:ext>
            </a:extLst>
          </p:cNvPr>
          <p:cNvSpPr>
            <a:spLocks noGrp="1"/>
          </p:cNvSpPr>
          <p:nvPr>
            <p:ph type="title"/>
          </p:nvPr>
        </p:nvSpPr>
        <p:spPr>
          <a:xfrm>
            <a:off x="348917" y="248653"/>
            <a:ext cx="10131425" cy="737937"/>
          </a:xfrm>
        </p:spPr>
        <p:txBody>
          <a:bodyPr>
            <a:normAutofit fontScale="90000"/>
          </a:bodyPr>
          <a:lstStyle/>
          <a:p>
            <a:br>
              <a:rPr lang="es-ES" b="0" i="0" dirty="0">
                <a:effectLst/>
                <a:latin typeface="Roboto" panose="02000000000000000000" pitchFamily="2" charset="0"/>
              </a:rPr>
            </a:br>
            <a:endParaRPr lang="es-419" sz="1600" dirty="0"/>
          </a:p>
        </p:txBody>
      </p:sp>
      <p:sp>
        <p:nvSpPr>
          <p:cNvPr id="3" name="TextBox 2">
            <a:extLst>
              <a:ext uri="{FF2B5EF4-FFF2-40B4-BE49-F238E27FC236}">
                <a16:creationId xmlns:a16="http://schemas.microsoft.com/office/drawing/2014/main" id="{4FE8932F-5D3B-47F4-89E9-A6015AE65275}"/>
              </a:ext>
            </a:extLst>
          </p:cNvPr>
          <p:cNvSpPr txBox="1"/>
          <p:nvPr/>
        </p:nvSpPr>
        <p:spPr>
          <a:xfrm>
            <a:off x="1" y="0"/>
            <a:ext cx="10480341" cy="369332"/>
          </a:xfrm>
          <a:prstGeom prst="rect">
            <a:avLst/>
          </a:prstGeom>
          <a:noFill/>
        </p:spPr>
        <p:txBody>
          <a:bodyPr wrap="square" rtlCol="0">
            <a:spAutoFit/>
          </a:bodyPr>
          <a:lstStyle/>
          <a:p>
            <a:pPr marL="0" marR="0" indent="457200">
              <a:spcBef>
                <a:spcPts val="0"/>
              </a:spcBef>
              <a:spcAft>
                <a:spcPts val="0"/>
              </a:spcAft>
            </a:pPr>
            <a:r>
              <a:rPr lang="en-US" sz="1800" dirty="0">
                <a:effectLst/>
                <a:latin typeface="Cambria" panose="02040503050406030204" pitchFamily="18" charset="0"/>
                <a:ea typeface="Times New Roman" panose="02020603050405020304" pitchFamily="18" charset="0"/>
                <a:cs typeface="Arial" panose="020B0604020202020204" pitchFamily="34" charset="0"/>
              </a:rPr>
              <a:t>Prepare the Way, Marie Antoinette </a:t>
            </a:r>
            <a:r>
              <a:rPr lang="en-US" sz="1800" dirty="0" err="1">
                <a:effectLst/>
                <a:latin typeface="Cambria" panose="02040503050406030204" pitchFamily="18" charset="0"/>
                <a:ea typeface="Times New Roman" panose="02020603050405020304" pitchFamily="18" charset="0"/>
                <a:cs typeface="Arial" panose="020B0604020202020204" pitchFamily="34" charset="0"/>
              </a:rPr>
              <a:t>Lacson</a:t>
            </a:r>
            <a:r>
              <a:rPr lang="en-US" sz="1800" dirty="0">
                <a:effectLst/>
                <a:latin typeface="Cambria" panose="02040503050406030204" pitchFamily="18" charset="0"/>
                <a:ea typeface="Times New Roman" panose="02020603050405020304" pitchFamily="18" charset="0"/>
                <a:cs typeface="Arial" panose="020B0604020202020204" pitchFamily="34" charset="0"/>
              </a:rPr>
              <a:t>, (Ctrl Click),</a:t>
            </a:r>
            <a:r>
              <a:rPr lang="en-US" sz="1800" b="1" dirty="0">
                <a:effectLst/>
                <a:latin typeface="Cambria" panose="02040503050406030204" pitchFamily="18" charset="0"/>
                <a:ea typeface="Times New Roman" panose="02020603050405020304" pitchFamily="18" charset="0"/>
                <a:cs typeface="Arial" panose="020B0604020202020204" pitchFamily="34" charset="0"/>
              </a:rPr>
              <a:t> </a:t>
            </a:r>
            <a:r>
              <a:rPr lang="en-US" sz="1800" u="sng" dirty="0">
                <a:solidFill>
                  <a:srgbClr val="C573D2"/>
                </a:solidFill>
                <a:effectLst/>
                <a:latin typeface="Cambria" panose="02040503050406030204" pitchFamily="18" charset="0"/>
                <a:ea typeface="Times New Roman" panose="02020603050405020304" pitchFamily="18" charset="0"/>
                <a:cs typeface="Arial" panose="020B0604020202020204" pitchFamily="34" charset="0"/>
                <a:hlinkClick r:id="rId3">
                  <a:extLst>
                    <a:ext uri="{A12FA001-AC4F-418D-AE19-62706E023703}">
                      <ahyp:hlinkClr xmlns:ahyp="http://schemas.microsoft.com/office/drawing/2018/hyperlinkcolor" val="tx"/>
                    </a:ext>
                  </a:extLst>
                </a:hlinkClick>
              </a:rPr>
              <a:t>https://youtu.be/IOMyJ0IoVjw</a:t>
            </a:r>
            <a:r>
              <a:rPr lang="en-US" sz="1800" u="none" strike="noStrike" dirty="0">
                <a:solidFill>
                  <a:srgbClr val="C573D2"/>
                </a:solidFill>
                <a:effectLst/>
                <a:latin typeface="Cambria" panose="02040503050406030204" pitchFamily="18" charset="0"/>
                <a:ea typeface="Times New Roman" panose="02020603050405020304" pitchFamily="18" charset="0"/>
                <a:cs typeface="Arial" panose="020B0604020202020204" pitchFamily="34" charset="0"/>
                <a:hlinkClick r:id="rId3">
                  <a:extLst>
                    <a:ext uri="{A12FA001-AC4F-418D-AE19-62706E023703}">
                      <ahyp:hlinkClr xmlns:ahyp="http://schemas.microsoft.com/office/drawing/2018/hyperlinkcolor" val="tx"/>
                    </a:ext>
                  </a:extLst>
                </a:hlinkClick>
              </a:rPr>
              <a:t> </a:t>
            </a:r>
            <a:r>
              <a:rPr lang="en-US" sz="1800" u="sng" strike="noStrike" dirty="0">
                <a:effectLst/>
                <a:latin typeface="Cambria" panose="02040503050406030204" pitchFamily="18" charset="0"/>
                <a:ea typeface="Times New Roman" panose="02020603050405020304" pitchFamily="18" charset="0"/>
                <a:cs typeface="Arial" panose="020B0604020202020204" pitchFamily="34" charset="0"/>
                <a:hlinkClick r:id="rId3">
                  <a:extLst>
                    <a:ext uri="{A12FA001-AC4F-418D-AE19-62706E023703}">
                      <ahyp:hlinkClr xmlns:ahyp="http://schemas.microsoft.com/office/drawing/2018/hyperlinkcolor" val="tx"/>
                    </a:ext>
                  </a:extLst>
                </a:hlinkClick>
              </a:rPr>
              <a:t>(7</a:t>
            </a:r>
            <a:r>
              <a:rPr lang="en-US" sz="1800" dirty="0">
                <a:effectLst/>
                <a:latin typeface="Cambria" panose="02040503050406030204" pitchFamily="18" charset="0"/>
                <a:ea typeface="Times New Roman" panose="02020603050405020304" pitchFamily="18" charset="0"/>
                <a:cs typeface="Arial" panose="020B0604020202020204" pitchFamily="34" charset="0"/>
              </a:rPr>
              <a:t>+ years)</a:t>
            </a:r>
            <a:endParaRPr lang="en-US" sz="1800" dirty="0">
              <a:effectLst/>
              <a:latin typeface="Times New Roman" panose="02020603050405020304" pitchFamily="18" charset="0"/>
              <a:ea typeface="Times New Roman" panose="02020603050405020304" pitchFamily="18" charset="0"/>
            </a:endParaRPr>
          </a:p>
        </p:txBody>
      </p:sp>
      <p:pic>
        <p:nvPicPr>
          <p:cNvPr id="4" name="Online Media 3" title="Prepare The Way">
            <a:hlinkClick r:id="" action="ppaction://media"/>
            <a:extLst>
              <a:ext uri="{FF2B5EF4-FFF2-40B4-BE49-F238E27FC236}">
                <a16:creationId xmlns:a16="http://schemas.microsoft.com/office/drawing/2014/main" id="{8D345B7E-2E10-4304-AEAC-9F60E6501CCF}"/>
              </a:ext>
            </a:extLst>
          </p:cNvPr>
          <p:cNvPicPr>
            <a:picLocks noRot="1" noChangeAspect="1"/>
          </p:cNvPicPr>
          <p:nvPr>
            <a:videoFile r:link="rId1"/>
          </p:nvPr>
        </p:nvPicPr>
        <p:blipFill>
          <a:blip r:embed="rId4"/>
          <a:stretch>
            <a:fillRect/>
          </a:stretch>
        </p:blipFill>
        <p:spPr>
          <a:xfrm>
            <a:off x="0" y="369332"/>
            <a:ext cx="12192000" cy="6488668"/>
          </a:xfrm>
          <a:prstGeom prst="rect">
            <a:avLst/>
          </a:prstGeom>
        </p:spPr>
      </p:pic>
    </p:spTree>
    <p:extLst>
      <p:ext uri="{BB962C8B-B14F-4D97-AF65-F5344CB8AC3E}">
        <p14:creationId xmlns:p14="http://schemas.microsoft.com/office/powerpoint/2010/main" val="547309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D43F722-B338-4B18-96B4-C593956089A3}"/>
              </a:ext>
            </a:extLst>
          </p:cNvPr>
          <p:cNvSpPr txBox="1"/>
          <p:nvPr/>
        </p:nvSpPr>
        <p:spPr>
          <a:xfrm>
            <a:off x="579497" y="170779"/>
            <a:ext cx="9390126" cy="830997"/>
          </a:xfrm>
          <a:prstGeom prst="rect">
            <a:avLst/>
          </a:prstGeom>
          <a:noFill/>
        </p:spPr>
        <p:txBody>
          <a:bodyPr wrap="square">
            <a:spAutoFit/>
          </a:bodyPr>
          <a:lstStyle/>
          <a:p>
            <a:pPr algn="ctr"/>
            <a:r>
              <a:rPr lang="en-US" sz="2400" dirty="0"/>
              <a:t>…and Herod was tetrarch of Galilee, and his brother Philip tetrarch of the region of Ituraea and </a:t>
            </a:r>
            <a:r>
              <a:rPr lang="en-US" sz="2400" dirty="0" err="1"/>
              <a:t>Trachonitis</a:t>
            </a:r>
            <a:r>
              <a:rPr lang="en-US" sz="2400" dirty="0"/>
              <a:t>, and </a:t>
            </a:r>
            <a:r>
              <a:rPr lang="en-US" sz="2400" dirty="0" err="1"/>
              <a:t>Lysanias</a:t>
            </a:r>
            <a:r>
              <a:rPr lang="en-US" sz="2400" dirty="0"/>
              <a:t> was tetrarch of Abilene, </a:t>
            </a:r>
            <a:endParaRPr lang="es-419" sz="2400" dirty="0"/>
          </a:p>
        </p:txBody>
      </p:sp>
      <p:pic>
        <p:nvPicPr>
          <p:cNvPr id="3074" name="Picture 2">
            <a:extLst>
              <a:ext uri="{FF2B5EF4-FFF2-40B4-BE49-F238E27FC236}">
                <a16:creationId xmlns:a16="http://schemas.microsoft.com/office/drawing/2014/main" id="{8DC6C0AB-4BD7-40F7-A086-2AB610BCBE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913" y="1253765"/>
            <a:ext cx="3230779" cy="466320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El Rey Herodes Está Muy Enojado, Dio órdenes En Belén. Fotos, Retratos,  Imágenes Y Fotografía De Archivo Libres De Derecho. Image 92569160.">
            <a:extLst>
              <a:ext uri="{FF2B5EF4-FFF2-40B4-BE49-F238E27FC236}">
                <a16:creationId xmlns:a16="http://schemas.microsoft.com/office/drawing/2014/main" id="{AF936544-E7A2-4C3F-B490-39F31A84468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373" t="7286" r="6852" b="6392"/>
          <a:stretch/>
        </p:blipFill>
        <p:spPr bwMode="auto">
          <a:xfrm>
            <a:off x="3474692" y="2051031"/>
            <a:ext cx="3132442" cy="4501541"/>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Quién era Anas y Caifas en la Biblia?">
            <a:extLst>
              <a:ext uri="{FF2B5EF4-FFF2-40B4-BE49-F238E27FC236}">
                <a16:creationId xmlns:a16="http://schemas.microsoft.com/office/drawing/2014/main" id="{BA8AD85A-2422-4380-94F7-E5ACD53F71A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3820"/>
          <a:stretch/>
        </p:blipFill>
        <p:spPr bwMode="auto">
          <a:xfrm>
            <a:off x="6947865" y="2109672"/>
            <a:ext cx="4575352" cy="267051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685ECEB5-D7A4-4BCE-9D79-99F8DF683663}"/>
              </a:ext>
            </a:extLst>
          </p:cNvPr>
          <p:cNvSpPr txBox="1"/>
          <p:nvPr/>
        </p:nvSpPr>
        <p:spPr>
          <a:xfrm>
            <a:off x="7228275" y="5085971"/>
            <a:ext cx="4014531" cy="830997"/>
          </a:xfrm>
          <a:prstGeom prst="rect">
            <a:avLst/>
          </a:prstGeom>
          <a:noFill/>
        </p:spPr>
        <p:txBody>
          <a:bodyPr wrap="square">
            <a:spAutoFit/>
          </a:bodyPr>
          <a:lstStyle/>
          <a:p>
            <a:pPr algn="ctr"/>
            <a:r>
              <a:rPr lang="en-US" sz="2400" dirty="0"/>
              <a:t>…during the high priesthood of Annas and Caiaphas,</a:t>
            </a:r>
            <a:endParaRPr lang="es-419" sz="2400" dirty="0"/>
          </a:p>
        </p:txBody>
      </p:sp>
    </p:spTree>
    <p:extLst>
      <p:ext uri="{BB962C8B-B14F-4D97-AF65-F5344CB8AC3E}">
        <p14:creationId xmlns:p14="http://schemas.microsoft.com/office/powerpoint/2010/main" val="638788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078"/>
                                        </p:tgtEl>
                                        <p:attrNameLst>
                                          <p:attrName>style.visibility</p:attrName>
                                        </p:attrNameLst>
                                      </p:cBhvr>
                                      <p:to>
                                        <p:strVal val="visible"/>
                                      </p:to>
                                    </p:set>
                                    <p:animEffect transition="in" filter="wipe(down)">
                                      <p:cBhvr>
                                        <p:cTn id="7" dur="500"/>
                                        <p:tgtEl>
                                          <p:spTgt spid="3078"/>
                                        </p:tgtEl>
                                      </p:cBhvr>
                                    </p:animEffect>
                                  </p:childTnLst>
                                </p:cTn>
                              </p:par>
                              <p:par>
                                <p:cTn id="8" presetID="2" presetClass="entr" presetSubtype="4"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 calcmode="lin" valueType="num">
                                      <p:cBhvr additive="base">
                                        <p:cTn id="10" dur="500" fill="hold"/>
                                        <p:tgtEl>
                                          <p:spTgt spid="9"/>
                                        </p:tgtEl>
                                        <p:attrNameLst>
                                          <p:attrName>ppt_x</p:attrName>
                                        </p:attrNameLst>
                                      </p:cBhvr>
                                      <p:tavLst>
                                        <p:tav tm="0">
                                          <p:val>
                                            <p:strVal val="#ppt_x"/>
                                          </p:val>
                                        </p:tav>
                                        <p:tav tm="100000">
                                          <p:val>
                                            <p:strVal val="#ppt_x"/>
                                          </p:val>
                                        </p:tav>
                                      </p:tavLst>
                                    </p:anim>
                                    <p:anim calcmode="lin" valueType="num">
                                      <p:cBhvr additive="base">
                                        <p:cTn id="11"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Picture 6" descr="predicar en el desierto - Wikcionario, el diccionario libre">
            <a:extLst>
              <a:ext uri="{FF2B5EF4-FFF2-40B4-BE49-F238E27FC236}">
                <a16:creationId xmlns:a16="http://schemas.microsoft.com/office/drawing/2014/main" id="{D89A63B0-FFDD-4315-976C-349351EB9F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66787" y="258562"/>
            <a:ext cx="3799002" cy="640649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145C9B9-ACDE-483F-A34B-61DCB9B398F1}"/>
              </a:ext>
            </a:extLst>
          </p:cNvPr>
          <p:cNvSpPr txBox="1"/>
          <p:nvPr/>
        </p:nvSpPr>
        <p:spPr>
          <a:xfrm>
            <a:off x="512685" y="3994082"/>
            <a:ext cx="5583315" cy="954107"/>
          </a:xfrm>
          <a:prstGeom prst="rect">
            <a:avLst/>
          </a:prstGeom>
          <a:noFill/>
        </p:spPr>
        <p:txBody>
          <a:bodyPr wrap="square">
            <a:spAutoFit/>
          </a:bodyPr>
          <a:lstStyle/>
          <a:p>
            <a:r>
              <a:rPr lang="en-US" sz="2800" dirty="0"/>
              <a:t>…the word of God came to John the son of Zechariah in the desert.</a:t>
            </a:r>
            <a:endParaRPr lang="es-419" sz="2800" dirty="0"/>
          </a:p>
        </p:txBody>
      </p:sp>
      <p:pic>
        <p:nvPicPr>
          <p:cNvPr id="4098" name="Picture 2" descr="Juan el Bautista en el desierto">
            <a:extLst>
              <a:ext uri="{FF2B5EF4-FFF2-40B4-BE49-F238E27FC236}">
                <a16:creationId xmlns:a16="http://schemas.microsoft.com/office/drawing/2014/main" id="{DF131679-F16C-49D9-938D-DA7C962198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901" y="258562"/>
            <a:ext cx="6210322" cy="349330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0F1BC230-7E38-457D-A818-A31508AC85B2}"/>
              </a:ext>
            </a:extLst>
          </p:cNvPr>
          <p:cNvSpPr txBox="1"/>
          <p:nvPr/>
        </p:nvSpPr>
        <p:spPr>
          <a:xfrm>
            <a:off x="5739512" y="5136195"/>
            <a:ext cx="6341886" cy="1569660"/>
          </a:xfrm>
          <a:prstGeom prst="rect">
            <a:avLst/>
          </a:prstGeom>
          <a:solidFill>
            <a:schemeClr val="accent1">
              <a:lumMod val="50000"/>
            </a:schemeClr>
          </a:solidFill>
        </p:spPr>
        <p:txBody>
          <a:bodyPr wrap="square">
            <a:spAutoFit/>
          </a:bodyPr>
          <a:lstStyle/>
          <a:p>
            <a:r>
              <a:rPr lang="en-US" sz="2400" dirty="0"/>
              <a:t>John went throughout the whole region of the Jordan, proclaiming a baptism of repentance for the forgiveness of sins, as it is written in the book of the words of the prophet Isaiah:</a:t>
            </a:r>
            <a:endParaRPr lang="es-419" sz="2400" dirty="0"/>
          </a:p>
        </p:txBody>
      </p:sp>
      <p:pic>
        <p:nvPicPr>
          <p:cNvPr id="4100" name="Picture 4" descr="De verdad existió Juan el Bautista?">
            <a:extLst>
              <a:ext uri="{FF2B5EF4-FFF2-40B4-BE49-F238E27FC236}">
                <a16:creationId xmlns:a16="http://schemas.microsoft.com/office/drawing/2014/main" id="{30D819E8-87B3-486F-B7D2-759DB279FC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9678" y="2193918"/>
            <a:ext cx="5671720" cy="28358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4091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circle(in)">
                                      <p:cBhvr>
                                        <p:cTn id="7" dur="2000"/>
                                        <p:tgtEl>
                                          <p:spTgt spid="409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1000"/>
                                        <p:tgtEl>
                                          <p:spTgt spid="4"/>
                                        </p:tgtEl>
                                      </p:cBhvr>
                                    </p:animEffect>
                                    <p:anim calcmode="lin" valueType="num">
                                      <p:cBhvr>
                                        <p:cTn id="11" dur="1000" fill="hold"/>
                                        <p:tgtEl>
                                          <p:spTgt spid="4"/>
                                        </p:tgtEl>
                                        <p:attrNameLst>
                                          <p:attrName>ppt_x</p:attrName>
                                        </p:attrNameLst>
                                      </p:cBhvr>
                                      <p:tavLst>
                                        <p:tav tm="0">
                                          <p:val>
                                            <p:strVal val="#ppt_x"/>
                                          </p:val>
                                        </p:tav>
                                        <p:tav tm="100000">
                                          <p:val>
                                            <p:strVal val="#ppt_x"/>
                                          </p:val>
                                        </p:tav>
                                      </p:tavLst>
                                    </p:anim>
                                    <p:anim calcmode="lin" valueType="num">
                                      <p:cBhvr>
                                        <p:cTn id="1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100"/>
                                        </p:tgtEl>
                                        <p:attrNameLst>
                                          <p:attrName>style.visibility</p:attrName>
                                        </p:attrNameLst>
                                      </p:cBhvr>
                                      <p:to>
                                        <p:strVal val="visible"/>
                                      </p:to>
                                    </p:set>
                                    <p:animEffect transition="in" filter="barn(inVertical)">
                                      <p:cBhvr>
                                        <p:cTn id="17" dur="500"/>
                                        <p:tgtEl>
                                          <p:spTgt spid="4100"/>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312CE-3FC5-480C-9B19-85124CDB3E32}"/>
              </a:ext>
            </a:extLst>
          </p:cNvPr>
          <p:cNvSpPr>
            <a:spLocks noGrp="1"/>
          </p:cNvSpPr>
          <p:nvPr>
            <p:ph type="title"/>
          </p:nvPr>
        </p:nvSpPr>
        <p:spPr>
          <a:xfrm>
            <a:off x="320842" y="4750218"/>
            <a:ext cx="11550315" cy="1610426"/>
          </a:xfrm>
        </p:spPr>
        <p:txBody>
          <a:bodyPr>
            <a:noAutofit/>
          </a:bodyPr>
          <a:lstStyle/>
          <a:p>
            <a:r>
              <a:rPr lang="en-US" sz="2200" i="1" dirty="0"/>
              <a:t>A voice of one crying out in the desert: “Prepare the way of the Lord, make straight his paths. Every valley shall be filled and every mountain and hill shall be made low. The winding roads shall be made straight, and the rough ways made smooth, and all flesh shall see the salvation of God.”</a:t>
            </a:r>
            <a:endParaRPr lang="en-US" sz="2200" dirty="0"/>
          </a:p>
        </p:txBody>
      </p:sp>
      <p:pic>
        <p:nvPicPr>
          <p:cNvPr id="5122" name="Picture 2" descr="Tema 14: Isaías, el profeta que anuncia al Mesías - ppt descargar">
            <a:extLst>
              <a:ext uri="{FF2B5EF4-FFF2-40B4-BE49-F238E27FC236}">
                <a16:creationId xmlns:a16="http://schemas.microsoft.com/office/drawing/2014/main" id="{89F1C2AF-2362-48C9-81CC-4AD589A055B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7354" t="14708" r="9347" b="17388"/>
          <a:stretch/>
        </p:blipFill>
        <p:spPr bwMode="auto">
          <a:xfrm>
            <a:off x="6096000" y="83125"/>
            <a:ext cx="3959259" cy="4656841"/>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omentario dominical: 9 de diciembre de 2018 – Iglesia en Aragon">
            <a:extLst>
              <a:ext uri="{FF2B5EF4-FFF2-40B4-BE49-F238E27FC236}">
                <a16:creationId xmlns:a16="http://schemas.microsoft.com/office/drawing/2014/main" id="{303E7256-E44A-4729-AD42-2377D899356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402" r="4903"/>
          <a:stretch/>
        </p:blipFill>
        <p:spPr bwMode="auto">
          <a:xfrm>
            <a:off x="860952" y="206444"/>
            <a:ext cx="4296792" cy="43065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10676BD-54DB-4C2C-8583-02CDFC82CC1D}"/>
              </a:ext>
            </a:extLst>
          </p:cNvPr>
          <p:cNvSpPr txBox="1"/>
          <p:nvPr/>
        </p:nvSpPr>
        <p:spPr>
          <a:xfrm>
            <a:off x="5922664" y="6346331"/>
            <a:ext cx="3169328" cy="369332"/>
          </a:xfrm>
          <a:prstGeom prst="rect">
            <a:avLst/>
          </a:prstGeom>
          <a:noFill/>
        </p:spPr>
        <p:txBody>
          <a:bodyPr wrap="square" rtlCol="0">
            <a:spAutoFit/>
          </a:bodyPr>
          <a:lstStyle/>
          <a:p>
            <a:r>
              <a:rPr lang="es-419" dirty="0" err="1"/>
              <a:t>Praise</a:t>
            </a:r>
            <a:r>
              <a:rPr lang="es-419" dirty="0"/>
              <a:t> </a:t>
            </a:r>
            <a:r>
              <a:rPr lang="es-419" dirty="0" err="1"/>
              <a:t>to</a:t>
            </a:r>
            <a:r>
              <a:rPr lang="es-419" dirty="0"/>
              <a:t> </a:t>
            </a:r>
            <a:r>
              <a:rPr lang="es-419" dirty="0" err="1"/>
              <a:t>you</a:t>
            </a:r>
            <a:r>
              <a:rPr lang="es-419" dirty="0"/>
              <a:t> Lord, </a:t>
            </a:r>
            <a:r>
              <a:rPr lang="es-419" dirty="0" err="1"/>
              <a:t>Jesus</a:t>
            </a:r>
            <a:r>
              <a:rPr lang="es-419" dirty="0"/>
              <a:t> </a:t>
            </a:r>
            <a:r>
              <a:rPr lang="es-419" dirty="0" err="1"/>
              <a:t>Christ</a:t>
            </a:r>
            <a:r>
              <a:rPr lang="es-419" dirty="0"/>
              <a:t>.</a:t>
            </a:r>
          </a:p>
        </p:txBody>
      </p:sp>
      <p:sp>
        <p:nvSpPr>
          <p:cNvPr id="6" name="TextBox 5">
            <a:extLst>
              <a:ext uri="{FF2B5EF4-FFF2-40B4-BE49-F238E27FC236}">
                <a16:creationId xmlns:a16="http://schemas.microsoft.com/office/drawing/2014/main" id="{0C021850-2B73-4612-A492-1E078F2AC8B2}"/>
              </a:ext>
            </a:extLst>
          </p:cNvPr>
          <p:cNvSpPr txBox="1"/>
          <p:nvPr/>
        </p:nvSpPr>
        <p:spPr>
          <a:xfrm>
            <a:off x="3009348" y="6371710"/>
            <a:ext cx="2558338" cy="369332"/>
          </a:xfrm>
          <a:prstGeom prst="rect">
            <a:avLst/>
          </a:prstGeom>
          <a:noFill/>
        </p:spPr>
        <p:txBody>
          <a:bodyPr wrap="square" rtlCol="0">
            <a:spAutoFit/>
          </a:bodyPr>
          <a:lstStyle/>
          <a:p>
            <a:r>
              <a:rPr lang="es-419" dirty="0" err="1"/>
              <a:t>The</a:t>
            </a:r>
            <a:r>
              <a:rPr lang="es-419" dirty="0"/>
              <a:t> </a:t>
            </a:r>
            <a:r>
              <a:rPr lang="es-419" dirty="0" err="1"/>
              <a:t>Gospel</a:t>
            </a:r>
            <a:r>
              <a:rPr lang="es-419" dirty="0"/>
              <a:t> </a:t>
            </a:r>
            <a:r>
              <a:rPr lang="es-419" dirty="0" err="1"/>
              <a:t>of</a:t>
            </a:r>
            <a:r>
              <a:rPr lang="es-419" dirty="0"/>
              <a:t> </a:t>
            </a:r>
            <a:r>
              <a:rPr lang="es-419" dirty="0" err="1"/>
              <a:t>the</a:t>
            </a:r>
            <a:r>
              <a:rPr lang="es-419" dirty="0"/>
              <a:t> Lord,</a:t>
            </a:r>
          </a:p>
        </p:txBody>
      </p:sp>
      <p:sp>
        <p:nvSpPr>
          <p:cNvPr id="7" name="Flowchart: Display 6">
            <a:extLst>
              <a:ext uri="{FF2B5EF4-FFF2-40B4-BE49-F238E27FC236}">
                <a16:creationId xmlns:a16="http://schemas.microsoft.com/office/drawing/2014/main" id="{E7D0EFC5-EC3B-46D5-AD2F-040DFB874E72}"/>
              </a:ext>
            </a:extLst>
          </p:cNvPr>
          <p:cNvSpPr/>
          <p:nvPr/>
        </p:nvSpPr>
        <p:spPr>
          <a:xfrm rot="19683827">
            <a:off x="999415" y="2981050"/>
            <a:ext cx="1581197" cy="1263427"/>
          </a:xfrm>
          <a:prstGeom prst="flowChartDisp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E44645E-0E53-4ACA-BC3C-84C909B39DB3}"/>
              </a:ext>
            </a:extLst>
          </p:cNvPr>
          <p:cNvSpPr txBox="1"/>
          <p:nvPr/>
        </p:nvSpPr>
        <p:spPr>
          <a:xfrm rot="19618248">
            <a:off x="1061357" y="3319986"/>
            <a:ext cx="1485900" cy="707886"/>
          </a:xfrm>
          <a:prstGeom prst="rect">
            <a:avLst/>
          </a:prstGeom>
          <a:noFill/>
        </p:spPr>
        <p:txBody>
          <a:bodyPr wrap="square" rtlCol="0">
            <a:spAutoFit/>
          </a:bodyPr>
          <a:lstStyle/>
          <a:p>
            <a:pPr algn="ctr"/>
            <a:r>
              <a:rPr lang="en-US" sz="2000" dirty="0"/>
              <a:t>Prepare the Way</a:t>
            </a:r>
          </a:p>
        </p:txBody>
      </p:sp>
      <p:sp>
        <p:nvSpPr>
          <p:cNvPr id="9" name="Rectangle: Rounded Corners 8">
            <a:extLst>
              <a:ext uri="{FF2B5EF4-FFF2-40B4-BE49-F238E27FC236}">
                <a16:creationId xmlns:a16="http://schemas.microsoft.com/office/drawing/2014/main" id="{A1E65496-3049-4351-BE16-DCA9A8FF7627}"/>
              </a:ext>
            </a:extLst>
          </p:cNvPr>
          <p:cNvSpPr/>
          <p:nvPr/>
        </p:nvSpPr>
        <p:spPr>
          <a:xfrm rot="312640">
            <a:off x="848266" y="203224"/>
            <a:ext cx="1162801" cy="919390"/>
          </a:xfrm>
          <a:prstGeom prst="roundRect">
            <a:avLst/>
          </a:prstGeom>
          <a:solidFill>
            <a:srgbClr val="FFFF66"/>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n>
                  <a:solidFill>
                    <a:srgbClr val="7030A0"/>
                  </a:solidFill>
                </a:ln>
              </a:rPr>
              <a:t>2</a:t>
            </a:r>
            <a:r>
              <a:rPr lang="en-US" sz="1300" baseline="30000" dirty="0">
                <a:ln>
                  <a:solidFill>
                    <a:srgbClr val="7030A0"/>
                  </a:solidFill>
                </a:ln>
              </a:rPr>
              <a:t>nd</a:t>
            </a:r>
            <a:r>
              <a:rPr lang="en-US" sz="1300" dirty="0">
                <a:ln>
                  <a:solidFill>
                    <a:srgbClr val="7030A0"/>
                  </a:solidFill>
                </a:ln>
              </a:rPr>
              <a:t> Sunday of Advent</a:t>
            </a:r>
          </a:p>
        </p:txBody>
      </p:sp>
      <p:sp>
        <p:nvSpPr>
          <p:cNvPr id="11" name="Rectangle 10">
            <a:extLst>
              <a:ext uri="{FF2B5EF4-FFF2-40B4-BE49-F238E27FC236}">
                <a16:creationId xmlns:a16="http://schemas.microsoft.com/office/drawing/2014/main" id="{4E4EF3FF-1C67-4109-A7C4-B51C3E0F7EDF}"/>
              </a:ext>
            </a:extLst>
          </p:cNvPr>
          <p:cNvSpPr/>
          <p:nvPr/>
        </p:nvSpPr>
        <p:spPr>
          <a:xfrm>
            <a:off x="6090043" y="4375630"/>
            <a:ext cx="3959258" cy="373774"/>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n>
                  <a:solidFill>
                    <a:srgbClr val="002060"/>
                  </a:solidFill>
                </a:ln>
              </a:rPr>
              <a:t>Make straight His path…</a:t>
            </a:r>
          </a:p>
        </p:txBody>
      </p:sp>
      <p:sp>
        <p:nvSpPr>
          <p:cNvPr id="12" name="Pentagon 11">
            <a:extLst>
              <a:ext uri="{FF2B5EF4-FFF2-40B4-BE49-F238E27FC236}">
                <a16:creationId xmlns:a16="http://schemas.microsoft.com/office/drawing/2014/main" id="{51419E1C-1190-4A06-A323-9938979E2560}"/>
              </a:ext>
            </a:extLst>
          </p:cNvPr>
          <p:cNvSpPr/>
          <p:nvPr/>
        </p:nvSpPr>
        <p:spPr>
          <a:xfrm>
            <a:off x="2136742" y="3625533"/>
            <a:ext cx="1047330" cy="887411"/>
          </a:xfrm>
          <a:prstGeom prst="pentagon">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AE01DC7-CEEB-4932-82C6-B3F483745C00}"/>
              </a:ext>
            </a:extLst>
          </p:cNvPr>
          <p:cNvSpPr txBox="1"/>
          <p:nvPr/>
        </p:nvSpPr>
        <p:spPr>
          <a:xfrm>
            <a:off x="2383971" y="3935186"/>
            <a:ext cx="625377" cy="461665"/>
          </a:xfrm>
          <a:prstGeom prst="rect">
            <a:avLst/>
          </a:prstGeom>
          <a:noFill/>
        </p:spPr>
        <p:txBody>
          <a:bodyPr wrap="square" rtlCol="0">
            <a:spAutoFit/>
          </a:bodyPr>
          <a:lstStyle/>
          <a:p>
            <a:r>
              <a:rPr lang="en-US" sz="1200" dirty="0"/>
              <a:t>Luke</a:t>
            </a:r>
          </a:p>
          <a:p>
            <a:r>
              <a:rPr lang="en-US" sz="1200" dirty="0"/>
              <a:t>3: 1-6</a:t>
            </a:r>
          </a:p>
        </p:txBody>
      </p:sp>
    </p:spTree>
    <p:extLst>
      <p:ext uri="{BB962C8B-B14F-4D97-AF65-F5344CB8AC3E}">
        <p14:creationId xmlns:p14="http://schemas.microsoft.com/office/powerpoint/2010/main" val="2429265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124"/>
                                        </p:tgtEl>
                                        <p:attrNameLst>
                                          <p:attrName>style.visibility</p:attrName>
                                        </p:attrNameLst>
                                      </p:cBhvr>
                                      <p:to>
                                        <p:strVal val="visible"/>
                                      </p:to>
                                    </p:set>
                                    <p:animEffect transition="in" filter="fade">
                                      <p:cBhvr>
                                        <p:cTn id="7" dur="1000"/>
                                        <p:tgtEl>
                                          <p:spTgt spid="5124"/>
                                        </p:tgtEl>
                                      </p:cBhvr>
                                    </p:animEffect>
                                    <p:anim calcmode="lin" valueType="num">
                                      <p:cBhvr>
                                        <p:cTn id="8" dur="1000" fill="hold"/>
                                        <p:tgtEl>
                                          <p:spTgt spid="5124"/>
                                        </p:tgtEl>
                                        <p:attrNameLst>
                                          <p:attrName>ppt_x</p:attrName>
                                        </p:attrNameLst>
                                      </p:cBhvr>
                                      <p:tavLst>
                                        <p:tav tm="0">
                                          <p:val>
                                            <p:strVal val="#ppt_x"/>
                                          </p:val>
                                        </p:tav>
                                        <p:tav tm="100000">
                                          <p:val>
                                            <p:strVal val="#ppt_x"/>
                                          </p:val>
                                        </p:tav>
                                      </p:tavLst>
                                    </p:anim>
                                    <p:anim calcmode="lin" valueType="num">
                                      <p:cBhvr>
                                        <p:cTn id="9" dur="1000" fill="hold"/>
                                        <p:tgtEl>
                                          <p:spTgt spid="512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par>
                                <p:cTn id="30" presetID="21" presetClass="entr" presetSubtype="1" fill="hold" nodeType="withEffect">
                                  <p:stCondLst>
                                    <p:cond delay="0"/>
                                  </p:stCondLst>
                                  <p:childTnLst>
                                    <p:set>
                                      <p:cBhvr>
                                        <p:cTn id="31" dur="1" fill="hold">
                                          <p:stCondLst>
                                            <p:cond delay="0"/>
                                          </p:stCondLst>
                                        </p:cTn>
                                        <p:tgtEl>
                                          <p:spTgt spid="5122"/>
                                        </p:tgtEl>
                                        <p:attrNameLst>
                                          <p:attrName>style.visibility</p:attrName>
                                        </p:attrNameLst>
                                      </p:cBhvr>
                                      <p:to>
                                        <p:strVal val="visible"/>
                                      </p:to>
                                    </p:set>
                                    <p:animEffect transition="in" filter="wheel(1)">
                                      <p:cBhvr>
                                        <p:cTn id="32" dur="2000"/>
                                        <p:tgtEl>
                                          <p:spTgt spid="5122"/>
                                        </p:tgtEl>
                                      </p:cBhvr>
                                    </p:animEffect>
                                  </p:childTnLst>
                                </p:cTn>
                              </p:par>
                              <p:par>
                                <p:cTn id="33" presetID="14" presetClass="entr" presetSubtype="1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randombar(horizontal)">
                                      <p:cBhvr>
                                        <p:cTn id="35" dur="500"/>
                                        <p:tgtEl>
                                          <p:spTgt spid="11"/>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1000"/>
                                        <p:tgtEl>
                                          <p:spTgt spid="8"/>
                                        </p:tgtEl>
                                      </p:cBhvr>
                                    </p:animEffect>
                                    <p:anim calcmode="lin" valueType="num">
                                      <p:cBhvr>
                                        <p:cTn id="39" dur="1000" fill="hold"/>
                                        <p:tgtEl>
                                          <p:spTgt spid="8"/>
                                        </p:tgtEl>
                                        <p:attrNameLst>
                                          <p:attrName>ppt_x</p:attrName>
                                        </p:attrNameLst>
                                      </p:cBhvr>
                                      <p:tavLst>
                                        <p:tav tm="0">
                                          <p:val>
                                            <p:strVal val="#ppt_x"/>
                                          </p:val>
                                        </p:tav>
                                        <p:tav tm="100000">
                                          <p:val>
                                            <p:strVal val="#ppt_x"/>
                                          </p:val>
                                        </p:tav>
                                      </p:tavLst>
                                    </p:anim>
                                    <p:anim calcmode="lin" valueType="num">
                                      <p:cBhvr>
                                        <p:cTn id="4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2"/>
                                        </p:tgtEl>
                                        <p:attrNameLst>
                                          <p:attrName>style.visibility</p:attrName>
                                        </p:attrNameLst>
                                      </p:cBhvr>
                                      <p:to>
                                        <p:strVal val="visible"/>
                                      </p:to>
                                    </p:set>
                                    <p:animEffect transition="in" filter="fade">
                                      <p:cBhvr>
                                        <p:cTn id="45" dur="1000"/>
                                        <p:tgtEl>
                                          <p:spTgt spid="2"/>
                                        </p:tgtEl>
                                      </p:cBhvr>
                                    </p:animEffect>
                                    <p:anim calcmode="lin" valueType="num">
                                      <p:cBhvr>
                                        <p:cTn id="46" dur="1000" fill="hold"/>
                                        <p:tgtEl>
                                          <p:spTgt spid="2"/>
                                        </p:tgtEl>
                                        <p:attrNameLst>
                                          <p:attrName>ppt_x</p:attrName>
                                        </p:attrNameLst>
                                      </p:cBhvr>
                                      <p:tavLst>
                                        <p:tav tm="0">
                                          <p:val>
                                            <p:strVal val="#ppt_x"/>
                                          </p:val>
                                        </p:tav>
                                        <p:tav tm="100000">
                                          <p:val>
                                            <p:strVal val="#ppt_x"/>
                                          </p:val>
                                        </p:tav>
                                      </p:tavLst>
                                    </p:anim>
                                    <p:anim calcmode="lin" valueType="num">
                                      <p:cBhvr>
                                        <p:cTn id="4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6"/>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gtEl>
                                        <p:attrNameLst>
                                          <p:attrName>style.visibility</p:attrName>
                                        </p:attrNameLst>
                                      </p:cBhvr>
                                      <p:to>
                                        <p:strVal val="visible"/>
                                      </p:to>
                                    </p:set>
                                    <p:animEffect transition="in" filter="fade">
                                      <p:cBhvr>
                                        <p:cTn id="56" dur="1000"/>
                                        <p:tgtEl>
                                          <p:spTgt spid="3"/>
                                        </p:tgtEl>
                                      </p:cBhvr>
                                    </p:animEffect>
                                    <p:anim calcmode="lin" valueType="num">
                                      <p:cBhvr>
                                        <p:cTn id="57" dur="1000" fill="hold"/>
                                        <p:tgtEl>
                                          <p:spTgt spid="3"/>
                                        </p:tgtEl>
                                        <p:attrNameLst>
                                          <p:attrName>ppt_x</p:attrName>
                                        </p:attrNameLst>
                                      </p:cBhvr>
                                      <p:tavLst>
                                        <p:tav tm="0">
                                          <p:val>
                                            <p:strVal val="#ppt_x"/>
                                          </p:val>
                                        </p:tav>
                                        <p:tav tm="100000">
                                          <p:val>
                                            <p:strVal val="#ppt_x"/>
                                          </p:val>
                                        </p:tav>
                                      </p:tavLst>
                                    </p:anim>
                                    <p:anim calcmode="lin" valueType="num">
                                      <p:cBhvr>
                                        <p:cTn id="5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P spid="7" grpId="0" animBg="1"/>
      <p:bldP spid="8" grpId="0"/>
      <p:bldP spid="9" grpId="0" animBg="1"/>
      <p:bldP spid="11" grpId="0" animBg="1"/>
      <p:bldP spid="12" grpId="0" animBg="1"/>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6626FAD3-86B0-4384-9BCC-032DEC33F30C}"/>
              </a:ext>
            </a:extLst>
          </p:cNvPr>
          <p:cNvSpPr/>
          <p:nvPr/>
        </p:nvSpPr>
        <p:spPr>
          <a:xfrm>
            <a:off x="0" y="2949934"/>
            <a:ext cx="12191999" cy="1446550"/>
          </a:xfrm>
          <a:prstGeom prst="rect">
            <a:avLst/>
          </a:prstGeom>
          <a:noFill/>
        </p:spPr>
        <p:txBody>
          <a:bodyPr wrap="square" lIns="91440" tIns="45720" rIns="91440" bIns="45720">
            <a:spAutoFit/>
          </a:bodyPr>
          <a:lstStyle/>
          <a:p>
            <a:pPr algn="ctr"/>
            <a:r>
              <a:rPr lang="es-ES" sz="8800" dirty="0">
                <a:ln w="0"/>
                <a:effectLst>
                  <a:reflection blurRad="6350" stA="53000" endA="300" endPos="35500" dir="5400000" sy="-90000" algn="bl" rotWithShape="0"/>
                </a:effectLst>
                <a:latin typeface="Amaranth" panose="02000503050000020004" pitchFamily="50" charset="0"/>
              </a:rPr>
              <a:t>REFLECTION</a:t>
            </a:r>
          </a:p>
        </p:txBody>
      </p:sp>
    </p:spTree>
    <p:extLst>
      <p:ext uri="{BB962C8B-B14F-4D97-AF65-F5344CB8AC3E}">
        <p14:creationId xmlns:p14="http://schemas.microsoft.com/office/powerpoint/2010/main" val="847447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1BE00-54F6-497D-B729-60E1C23A90CA}"/>
              </a:ext>
            </a:extLst>
          </p:cNvPr>
          <p:cNvSpPr>
            <a:spLocks noGrp="1"/>
          </p:cNvSpPr>
          <p:nvPr>
            <p:ph type="title"/>
          </p:nvPr>
        </p:nvSpPr>
        <p:spPr>
          <a:xfrm>
            <a:off x="570391" y="165716"/>
            <a:ext cx="10131425" cy="1456267"/>
          </a:xfrm>
        </p:spPr>
        <p:txBody>
          <a:bodyPr/>
          <a:lstStyle/>
          <a:p>
            <a:pPr algn="ctr"/>
            <a:r>
              <a:rPr lang="es-ES" dirty="0">
                <a:solidFill>
                  <a:srgbClr val="FFFF00"/>
                </a:solidFill>
              </a:rPr>
              <a:t>Who </a:t>
            </a:r>
            <a:r>
              <a:rPr lang="es-ES" dirty="0" err="1">
                <a:solidFill>
                  <a:srgbClr val="FFFF00"/>
                </a:solidFill>
              </a:rPr>
              <a:t>is</a:t>
            </a:r>
            <a:r>
              <a:rPr lang="es-ES" dirty="0">
                <a:solidFill>
                  <a:srgbClr val="FFFF00"/>
                </a:solidFill>
              </a:rPr>
              <a:t> </a:t>
            </a:r>
            <a:r>
              <a:rPr lang="es-ES" dirty="0" err="1">
                <a:solidFill>
                  <a:srgbClr val="FFFF00"/>
                </a:solidFill>
              </a:rPr>
              <a:t>john</a:t>
            </a:r>
            <a:r>
              <a:rPr lang="es-ES" dirty="0">
                <a:solidFill>
                  <a:srgbClr val="FFFF00"/>
                </a:solidFill>
              </a:rPr>
              <a:t> </a:t>
            </a:r>
            <a:r>
              <a:rPr lang="es-ES" dirty="0" err="1">
                <a:solidFill>
                  <a:srgbClr val="FFFF00"/>
                </a:solidFill>
              </a:rPr>
              <a:t>the</a:t>
            </a:r>
            <a:r>
              <a:rPr lang="es-ES" dirty="0">
                <a:solidFill>
                  <a:srgbClr val="FFFF00"/>
                </a:solidFill>
              </a:rPr>
              <a:t> </a:t>
            </a:r>
            <a:r>
              <a:rPr lang="es-ES" dirty="0" err="1">
                <a:solidFill>
                  <a:srgbClr val="FFFF00"/>
                </a:solidFill>
              </a:rPr>
              <a:t>baptist</a:t>
            </a:r>
            <a:r>
              <a:rPr lang="es-ES" dirty="0">
                <a:solidFill>
                  <a:srgbClr val="FFFF00"/>
                </a:solidFill>
              </a:rPr>
              <a:t>?</a:t>
            </a:r>
            <a:endParaRPr lang="es-419" dirty="0">
              <a:solidFill>
                <a:srgbClr val="FFFF00"/>
              </a:solidFill>
            </a:endParaRPr>
          </a:p>
        </p:txBody>
      </p:sp>
      <p:pic>
        <p:nvPicPr>
          <p:cNvPr id="6146" name="Picture 2" descr="Lectio Divina Dominical del Nacimiento de Juan el Bautista Ciclo B |  Cristonautas.com">
            <a:extLst>
              <a:ext uri="{FF2B5EF4-FFF2-40B4-BE49-F238E27FC236}">
                <a16:creationId xmlns:a16="http://schemas.microsoft.com/office/drawing/2014/main" id="{0274EA1C-A692-4E13-96E2-9C42973206E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15"/>
          <a:stretch/>
        </p:blipFill>
        <p:spPr bwMode="auto">
          <a:xfrm>
            <a:off x="231026" y="1640921"/>
            <a:ext cx="6424298" cy="3274863"/>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Si buscas ejemplos de humildad, en San Juan Bautista lo puedes encontrar">
            <a:extLst>
              <a:ext uri="{FF2B5EF4-FFF2-40B4-BE49-F238E27FC236}">
                <a16:creationId xmlns:a16="http://schemas.microsoft.com/office/drawing/2014/main" id="{BDA0377F-D236-4F17-8F46-D6EECCAD50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6503" y="2300140"/>
            <a:ext cx="5350585" cy="396210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98142960-FE67-472C-BB48-01C94A97E1F2}"/>
              </a:ext>
            </a:extLst>
          </p:cNvPr>
          <p:cNvSpPr txBox="1"/>
          <p:nvPr/>
        </p:nvSpPr>
        <p:spPr>
          <a:xfrm>
            <a:off x="104912" y="5375969"/>
            <a:ext cx="6424298" cy="769441"/>
          </a:xfrm>
          <a:prstGeom prst="rect">
            <a:avLst/>
          </a:prstGeom>
          <a:noFill/>
        </p:spPr>
        <p:txBody>
          <a:bodyPr wrap="square">
            <a:spAutoFit/>
          </a:bodyPr>
          <a:lstStyle/>
          <a:p>
            <a:pPr algn="ctr"/>
            <a:r>
              <a:rPr lang="es-ES" sz="2200" dirty="0"/>
              <a:t>John </a:t>
            </a:r>
            <a:r>
              <a:rPr lang="es-ES" sz="2200" dirty="0" err="1"/>
              <a:t>is</a:t>
            </a:r>
            <a:r>
              <a:rPr lang="es-ES" sz="2200" dirty="0"/>
              <a:t> </a:t>
            </a:r>
            <a:r>
              <a:rPr lang="es-ES" sz="2200" dirty="0" err="1"/>
              <a:t>the</a:t>
            </a:r>
            <a:r>
              <a:rPr lang="es-ES" sz="2200" dirty="0"/>
              <a:t> son </a:t>
            </a:r>
            <a:r>
              <a:rPr lang="es-ES" sz="2200" dirty="0" err="1"/>
              <a:t>of</a:t>
            </a:r>
            <a:r>
              <a:rPr lang="es-ES" sz="2200" dirty="0"/>
              <a:t> </a:t>
            </a:r>
            <a:r>
              <a:rPr lang="es-ES" sz="2200" dirty="0" err="1"/>
              <a:t>the</a:t>
            </a:r>
            <a:r>
              <a:rPr lang="es-ES" sz="2200" dirty="0"/>
              <a:t> </a:t>
            </a:r>
            <a:r>
              <a:rPr lang="es-ES" sz="2200" dirty="0" err="1"/>
              <a:t>priest</a:t>
            </a:r>
            <a:r>
              <a:rPr lang="es-ES" sz="2200" dirty="0"/>
              <a:t> Zachariah and </a:t>
            </a:r>
            <a:r>
              <a:rPr lang="es-ES" sz="2200" dirty="0" err="1"/>
              <a:t>of</a:t>
            </a:r>
            <a:r>
              <a:rPr lang="es-ES" sz="2200" dirty="0"/>
              <a:t> Elizabeth, </a:t>
            </a:r>
            <a:r>
              <a:rPr lang="es-ES" sz="2200" dirty="0" err="1"/>
              <a:t>the</a:t>
            </a:r>
            <a:r>
              <a:rPr lang="es-ES" sz="2200" dirty="0"/>
              <a:t> </a:t>
            </a:r>
            <a:r>
              <a:rPr lang="es-ES" sz="2200" dirty="0" err="1"/>
              <a:t>Virgin</a:t>
            </a:r>
            <a:r>
              <a:rPr lang="es-ES" sz="2200" dirty="0"/>
              <a:t> </a:t>
            </a:r>
            <a:r>
              <a:rPr lang="es-ES" sz="2200" dirty="0" err="1"/>
              <a:t>Mary’s</a:t>
            </a:r>
            <a:r>
              <a:rPr lang="es-ES" sz="2200" dirty="0"/>
              <a:t> </a:t>
            </a:r>
            <a:r>
              <a:rPr lang="es-ES" sz="2200" dirty="0" err="1"/>
              <a:t>cousin</a:t>
            </a:r>
            <a:r>
              <a:rPr lang="es-ES" sz="2200" dirty="0"/>
              <a:t>. He </a:t>
            </a:r>
            <a:r>
              <a:rPr lang="es-ES" sz="2200" dirty="0" err="1"/>
              <a:t>is</a:t>
            </a:r>
            <a:r>
              <a:rPr lang="es-ES" sz="2200" dirty="0"/>
              <a:t> </a:t>
            </a:r>
            <a:r>
              <a:rPr lang="es-ES" sz="2200" dirty="0" err="1"/>
              <a:t>Jesus</a:t>
            </a:r>
            <a:r>
              <a:rPr lang="es-ES" sz="2200" dirty="0"/>
              <a:t>’ </a:t>
            </a:r>
            <a:r>
              <a:rPr lang="es-ES" sz="2200" dirty="0" err="1"/>
              <a:t>cousin</a:t>
            </a:r>
            <a:r>
              <a:rPr lang="es-ES" sz="2200" dirty="0"/>
              <a:t>.</a:t>
            </a:r>
            <a:endParaRPr lang="es-419" sz="2200" dirty="0"/>
          </a:p>
        </p:txBody>
      </p:sp>
    </p:spTree>
    <p:extLst>
      <p:ext uri="{BB962C8B-B14F-4D97-AF65-F5344CB8AC3E}">
        <p14:creationId xmlns:p14="http://schemas.microsoft.com/office/powerpoint/2010/main" val="3499802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circle(in)">
                                      <p:cBhvr>
                                        <p:cTn id="7" dur="2000"/>
                                        <p:tgtEl>
                                          <p:spTgt spid="6146"/>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par>
                                <p:cTn id="13" presetID="6" presetClass="entr" presetSubtype="16" fill="hold" nodeType="withEffect">
                                  <p:stCondLst>
                                    <p:cond delay="0"/>
                                  </p:stCondLst>
                                  <p:childTnLst>
                                    <p:set>
                                      <p:cBhvr>
                                        <p:cTn id="14" dur="1" fill="hold">
                                          <p:stCondLst>
                                            <p:cond delay="0"/>
                                          </p:stCondLst>
                                        </p:cTn>
                                        <p:tgtEl>
                                          <p:spTgt spid="6148"/>
                                        </p:tgtEl>
                                        <p:attrNameLst>
                                          <p:attrName>style.visibility</p:attrName>
                                        </p:attrNameLst>
                                      </p:cBhvr>
                                      <p:to>
                                        <p:strVal val="visible"/>
                                      </p:to>
                                    </p:set>
                                    <p:animEffect transition="in" filter="circle(in)">
                                      <p:cBhvr>
                                        <p:cTn id="15" dur="20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149AC-631C-4E21-A8FE-260F33DDDDD3}"/>
              </a:ext>
            </a:extLst>
          </p:cNvPr>
          <p:cNvSpPr>
            <a:spLocks noGrp="1"/>
          </p:cNvSpPr>
          <p:nvPr>
            <p:ph type="title"/>
          </p:nvPr>
        </p:nvSpPr>
        <p:spPr>
          <a:xfrm>
            <a:off x="588612" y="920685"/>
            <a:ext cx="4161526" cy="1456267"/>
          </a:xfrm>
        </p:spPr>
        <p:txBody>
          <a:bodyPr/>
          <a:lstStyle/>
          <a:p>
            <a:r>
              <a:rPr lang="en-US" dirty="0">
                <a:solidFill>
                  <a:srgbClr val="FFFF00"/>
                </a:solidFill>
              </a:rPr>
              <a:t>HOW DID JOHN LIVE?</a:t>
            </a:r>
            <a:endParaRPr lang="es-419" dirty="0">
              <a:solidFill>
                <a:srgbClr val="FFFF00"/>
              </a:solidFill>
            </a:endParaRPr>
          </a:p>
        </p:txBody>
      </p:sp>
      <p:pic>
        <p:nvPicPr>
          <p:cNvPr id="7170" name="Picture 2" descr="Parroquia San Cristóbal: SAN JUAN BAUTISTA. 24 DE JUNIO DE 2015. NIÑOS">
            <a:extLst>
              <a:ext uri="{FF2B5EF4-FFF2-40B4-BE49-F238E27FC236}">
                <a16:creationId xmlns:a16="http://schemas.microsoft.com/office/drawing/2014/main" id="{03A83D3F-E9BF-4D9B-BDF8-BB0A207290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9230" y="0"/>
            <a:ext cx="4872037"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CB0101D-73D7-4617-A6FC-8B2DF11305A8}"/>
              </a:ext>
            </a:extLst>
          </p:cNvPr>
          <p:cNvSpPr txBox="1"/>
          <p:nvPr/>
        </p:nvSpPr>
        <p:spPr>
          <a:xfrm>
            <a:off x="588611" y="2703361"/>
            <a:ext cx="4161527" cy="2246769"/>
          </a:xfrm>
          <a:prstGeom prst="rect">
            <a:avLst/>
          </a:prstGeom>
          <a:noFill/>
        </p:spPr>
        <p:txBody>
          <a:bodyPr wrap="square">
            <a:spAutoFit/>
          </a:bodyPr>
          <a:lstStyle/>
          <a:p>
            <a:pPr algn="ctr"/>
            <a:r>
              <a:rPr lang="en-US" sz="2800" dirty="0"/>
              <a:t>He lived in the desert, dressed with a tunic of camel hair and a belt of leather. He ate locust and wild honey. </a:t>
            </a:r>
          </a:p>
        </p:txBody>
      </p:sp>
    </p:spTree>
    <p:extLst>
      <p:ext uri="{BB962C8B-B14F-4D97-AF65-F5344CB8AC3E}">
        <p14:creationId xmlns:p14="http://schemas.microsoft.com/office/powerpoint/2010/main" val="2620824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2" presetClass="entr" presetSubtype="4" fill="hold" nodeType="withEffect">
                                  <p:stCondLst>
                                    <p:cond delay="0"/>
                                  </p:stCondLst>
                                  <p:childTnLst>
                                    <p:set>
                                      <p:cBhvr>
                                        <p:cTn id="11" dur="1" fill="hold">
                                          <p:stCondLst>
                                            <p:cond delay="0"/>
                                          </p:stCondLst>
                                        </p:cTn>
                                        <p:tgtEl>
                                          <p:spTgt spid="7170"/>
                                        </p:tgtEl>
                                        <p:attrNameLst>
                                          <p:attrName>style.visibility</p:attrName>
                                        </p:attrNameLst>
                                      </p:cBhvr>
                                      <p:to>
                                        <p:strVal val="visible"/>
                                      </p:to>
                                    </p:set>
                                    <p:anim calcmode="lin" valueType="num">
                                      <p:cBhvr additive="base">
                                        <p:cTn id="12" dur="500" fill="hold"/>
                                        <p:tgtEl>
                                          <p:spTgt spid="7170"/>
                                        </p:tgtEl>
                                        <p:attrNameLst>
                                          <p:attrName>ppt_x</p:attrName>
                                        </p:attrNameLst>
                                      </p:cBhvr>
                                      <p:tavLst>
                                        <p:tav tm="0">
                                          <p:val>
                                            <p:strVal val="#ppt_x"/>
                                          </p:val>
                                        </p:tav>
                                        <p:tav tm="100000">
                                          <p:val>
                                            <p:strVal val="#ppt_x"/>
                                          </p:val>
                                        </p:tav>
                                      </p:tavLst>
                                    </p:anim>
                                    <p:anim calcmode="lin" valueType="num">
                                      <p:cBhvr additive="base">
                                        <p:cTn id="13" dur="500" fill="hold"/>
                                        <p:tgtEl>
                                          <p:spTgt spid="717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AFEEC-70F2-492C-8982-97AB8CF0BB84}"/>
              </a:ext>
            </a:extLst>
          </p:cNvPr>
          <p:cNvSpPr>
            <a:spLocks noGrp="1"/>
          </p:cNvSpPr>
          <p:nvPr>
            <p:ph type="title"/>
          </p:nvPr>
        </p:nvSpPr>
        <p:spPr>
          <a:xfrm>
            <a:off x="628915" y="2226540"/>
            <a:ext cx="3666360" cy="1456267"/>
          </a:xfrm>
        </p:spPr>
        <p:txBody>
          <a:bodyPr/>
          <a:lstStyle/>
          <a:p>
            <a:pPr algn="ctr"/>
            <a:r>
              <a:rPr lang="en-US" dirty="0">
                <a:solidFill>
                  <a:srgbClr val="FFFF00"/>
                </a:solidFill>
              </a:rPr>
              <a:t>WHY DID HE LIVE LIKE THIS?</a:t>
            </a:r>
            <a:endParaRPr lang="es-419" dirty="0">
              <a:solidFill>
                <a:srgbClr val="FFFF00"/>
              </a:solidFill>
            </a:endParaRPr>
          </a:p>
        </p:txBody>
      </p:sp>
      <p:sp>
        <p:nvSpPr>
          <p:cNvPr id="4" name="TextBox 3">
            <a:extLst>
              <a:ext uri="{FF2B5EF4-FFF2-40B4-BE49-F238E27FC236}">
                <a16:creationId xmlns:a16="http://schemas.microsoft.com/office/drawing/2014/main" id="{27CB0335-91C9-4E75-81BB-DEA539DADD24}"/>
              </a:ext>
            </a:extLst>
          </p:cNvPr>
          <p:cNvSpPr txBox="1"/>
          <p:nvPr/>
        </p:nvSpPr>
        <p:spPr>
          <a:xfrm>
            <a:off x="2095500" y="5752510"/>
            <a:ext cx="8001000" cy="954107"/>
          </a:xfrm>
          <a:prstGeom prst="rect">
            <a:avLst/>
          </a:prstGeom>
          <a:noFill/>
        </p:spPr>
        <p:txBody>
          <a:bodyPr wrap="square">
            <a:spAutoFit/>
          </a:bodyPr>
          <a:lstStyle/>
          <a:p>
            <a:pPr algn="ctr"/>
            <a:r>
              <a:rPr lang="es-ES" sz="2800" dirty="0"/>
              <a:t>John </a:t>
            </a:r>
            <a:r>
              <a:rPr lang="es-ES" sz="2800" dirty="0" err="1"/>
              <a:t>only</a:t>
            </a:r>
            <a:r>
              <a:rPr lang="es-ES" sz="2800" dirty="0"/>
              <a:t> </a:t>
            </a:r>
            <a:r>
              <a:rPr lang="es-ES" sz="2800" dirty="0" err="1"/>
              <a:t>cared</a:t>
            </a:r>
            <a:r>
              <a:rPr lang="es-ES" sz="2800" dirty="0"/>
              <a:t> </a:t>
            </a:r>
            <a:r>
              <a:rPr lang="es-ES" sz="2800" dirty="0" err="1"/>
              <a:t>about</a:t>
            </a:r>
            <a:r>
              <a:rPr lang="es-ES" sz="2800" dirty="0"/>
              <a:t> </a:t>
            </a:r>
            <a:r>
              <a:rPr lang="es-ES" sz="2800" dirty="0" err="1"/>
              <a:t>getting</a:t>
            </a:r>
            <a:r>
              <a:rPr lang="es-ES" sz="2800" dirty="0"/>
              <a:t> </a:t>
            </a:r>
            <a:r>
              <a:rPr lang="es-ES" sz="2800" dirty="0" err="1"/>
              <a:t>close</a:t>
            </a:r>
            <a:r>
              <a:rPr lang="es-ES" sz="2800" dirty="0"/>
              <a:t> </a:t>
            </a:r>
            <a:r>
              <a:rPr lang="es-ES" sz="2800" dirty="0" err="1"/>
              <a:t>to</a:t>
            </a:r>
            <a:r>
              <a:rPr lang="es-ES" sz="2800" dirty="0"/>
              <a:t> </a:t>
            </a:r>
            <a:r>
              <a:rPr lang="es-ES" sz="2800" dirty="0" err="1"/>
              <a:t>God</a:t>
            </a:r>
            <a:r>
              <a:rPr lang="es-ES" sz="2800" dirty="0"/>
              <a:t> so he </a:t>
            </a:r>
            <a:r>
              <a:rPr lang="es-ES" sz="2800" dirty="0" err="1"/>
              <a:t>spent</a:t>
            </a:r>
            <a:r>
              <a:rPr lang="es-ES" sz="2800" dirty="0"/>
              <a:t> </a:t>
            </a:r>
            <a:r>
              <a:rPr lang="es-ES" sz="2800" dirty="0" err="1"/>
              <a:t>all</a:t>
            </a:r>
            <a:r>
              <a:rPr lang="es-ES" sz="2800" dirty="0"/>
              <a:t> </a:t>
            </a:r>
            <a:r>
              <a:rPr lang="es-ES" sz="2800" dirty="0" err="1"/>
              <a:t>his</a:t>
            </a:r>
            <a:r>
              <a:rPr lang="es-ES" sz="2800" dirty="0"/>
              <a:t> time </a:t>
            </a:r>
            <a:r>
              <a:rPr lang="es-ES" sz="2800" dirty="0" err="1"/>
              <a:t>praying</a:t>
            </a:r>
            <a:r>
              <a:rPr lang="es-ES" sz="2800" dirty="0"/>
              <a:t> and </a:t>
            </a:r>
            <a:r>
              <a:rPr lang="es-ES" sz="2800" dirty="0" err="1"/>
              <a:t>doing</a:t>
            </a:r>
            <a:r>
              <a:rPr lang="es-ES" sz="2800" dirty="0"/>
              <a:t> </a:t>
            </a:r>
            <a:r>
              <a:rPr lang="es-ES" sz="2800" dirty="0" err="1"/>
              <a:t>sacrifices</a:t>
            </a:r>
            <a:r>
              <a:rPr lang="es-ES" sz="2800" dirty="0"/>
              <a:t>.</a:t>
            </a:r>
            <a:endParaRPr lang="es-419" sz="2800" dirty="0"/>
          </a:p>
        </p:txBody>
      </p:sp>
      <p:pic>
        <p:nvPicPr>
          <p:cNvPr id="5" name="Picture 6" descr="predicar en el desierto - Wikcionario, el diccionario libre">
            <a:extLst>
              <a:ext uri="{FF2B5EF4-FFF2-40B4-BE49-F238E27FC236}">
                <a16:creationId xmlns:a16="http://schemas.microsoft.com/office/drawing/2014/main" id="{92DE8DD7-12D8-4F11-A718-2872F6510E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57926" y="156839"/>
            <a:ext cx="3893698" cy="55956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7696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6" presetClass="entr" presetSubtype="16"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docProps/app.xml><?xml version="1.0" encoding="utf-8"?>
<Properties xmlns="http://schemas.openxmlformats.org/officeDocument/2006/extended-properties" xmlns:vt="http://schemas.openxmlformats.org/officeDocument/2006/docPropsVTypes">
  <Template>TM03457452[[fn=Celestial]]</Template>
  <TotalTime>1612</TotalTime>
  <Words>786</Words>
  <Application>Microsoft Office PowerPoint</Application>
  <PresentationFormat>Widescreen</PresentationFormat>
  <Paragraphs>70</Paragraphs>
  <Slides>20</Slides>
  <Notes>0</Notes>
  <HiddenSlides>0</HiddenSlides>
  <MMClips>2</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20</vt:i4>
      </vt:variant>
    </vt:vector>
  </HeadingPairs>
  <TitlesOfParts>
    <vt:vector size="30" baseType="lpstr">
      <vt:lpstr>Amaranth</vt:lpstr>
      <vt:lpstr>Arial</vt:lpstr>
      <vt:lpstr>Calibri</vt:lpstr>
      <vt:lpstr>Calibri Light</vt:lpstr>
      <vt:lpstr>Cambria</vt:lpstr>
      <vt:lpstr>Cavolini</vt:lpstr>
      <vt:lpstr>Roboto</vt:lpstr>
      <vt:lpstr>Times New Roman</vt:lpstr>
      <vt:lpstr>Verdana</vt:lpstr>
      <vt:lpstr>Celestial</vt:lpstr>
      <vt:lpstr>MINISTRY FRIENDS OF  JESUS AND MARY</vt:lpstr>
      <vt:lpstr>JOHN THE BAPTIST IN THE DESERT  PREPARE THE WAY OF THE LORD</vt:lpstr>
      <vt:lpstr>PowerPoint Presentation</vt:lpstr>
      <vt:lpstr>PowerPoint Presentation</vt:lpstr>
      <vt:lpstr>A voice of one crying out in the desert: “Prepare the way of the Lord, make straight his paths. Every valley shall be filled and every mountain and hill shall be made low. The winding roads shall be made straight, and the rough ways made smooth, and all flesh shall see the salvation of God.”</vt:lpstr>
      <vt:lpstr>PowerPoint Presentation</vt:lpstr>
      <vt:lpstr>Who is john the baptist?</vt:lpstr>
      <vt:lpstr>HOW DID JOHN LIVE?</vt:lpstr>
      <vt:lpstr>WHY DID HE LIVE LIKE THIS?</vt:lpstr>
      <vt:lpstr>THE GOSPEL SAYS THAT THE WORD OF GOD CAME TO JOHN.   WHAT DOES THIS MEAN?</vt:lpstr>
      <vt:lpstr>WHAT DID JOHN DO WHEN THE WORD OF GOD CAME TO HIM? </vt:lpstr>
      <vt:lpstr>WHAT DOES THIS MEAN?</vt:lpstr>
      <vt:lpstr>WHAT DID THE PROPHET ISAIAH SAY ALMOST 1000 YEARS BEFORE JESUS?</vt:lpstr>
      <vt:lpstr>the gospel asks us to change our lives and prepare for the coming of jesus into our hearts. </vt:lpstr>
      <vt:lpstr>activities</vt:lpstr>
      <vt:lpstr>PowerPoint Presentation</vt:lpstr>
      <vt:lpstr>PowerPoint Presentation</vt:lpstr>
      <vt:lpstr>PRAYER</vt:lpstr>
      <vt:lpstr>The Advent Song for Kids, Catholicicing, (Ctrl Click), https://youtu.be/HZCtyhOU2gw (3-6)</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Ministerio amigos de Jesús y María</dc:title>
  <dc:creator>Mercedes Cristina Bermudez-Garcia</dc:creator>
  <cp:lastModifiedBy>Maria Varona</cp:lastModifiedBy>
  <cp:revision>17</cp:revision>
  <dcterms:created xsi:type="dcterms:W3CDTF">2021-11-23T23:38:55Z</dcterms:created>
  <dcterms:modified xsi:type="dcterms:W3CDTF">2021-11-28T15:48:26Z</dcterms:modified>
</cp:coreProperties>
</file>