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0" r:id="rId5"/>
    <p:sldId id="278" r:id="rId6"/>
    <p:sldId id="261" r:id="rId7"/>
    <p:sldId id="263" r:id="rId8"/>
    <p:sldId id="262" r:id="rId9"/>
    <p:sldId id="284" r:id="rId10"/>
    <p:sldId id="279" r:id="rId11"/>
    <p:sldId id="267" r:id="rId12"/>
    <p:sldId id="281" r:id="rId13"/>
    <p:sldId id="266" r:id="rId14"/>
    <p:sldId id="305" r:id="rId15"/>
    <p:sldId id="301" r:id="rId16"/>
    <p:sldId id="306" r:id="rId17"/>
    <p:sldId id="302" r:id="rId18"/>
    <p:sldId id="307" r:id="rId19"/>
    <p:sldId id="303" r:id="rId20"/>
    <p:sldId id="304" r:id="rId21"/>
    <p:sldId id="300" r:id="rId22"/>
    <p:sldId id="283" r:id="rId23"/>
    <p:sldId id="272" r:id="rId24"/>
  </p:sldIdLst>
  <p:sldSz cx="12192000" cy="6858000"/>
  <p:notesSz cx="6858000" cy="9144000"/>
  <p:embeddedFontLst>
    <p:embeddedFont>
      <p:font typeface="Amaranth" panose="020B0604020202020204" charset="0"/>
      <p:regular r:id="rId27"/>
      <p:bold r:id="rId28"/>
      <p:italic r:id="rId29"/>
      <p:boldItalic r:id="rId30"/>
    </p:embeddedFont>
    <p:embeddedFont>
      <p:font typeface="Arial Black" panose="020B0A04020102020204" pitchFamily="34" charset="0"/>
      <p:bold r:id="rId31"/>
    </p:embeddedFont>
    <p:embeddedFont>
      <p:font typeface="Arima Madurai" panose="00000500000000000000" charset="0"/>
      <p:regular r:id="rId32"/>
    </p:embeddedFont>
    <p:embeddedFont>
      <p:font typeface="Bradley Hand ITC" panose="03070402050302030203" pitchFamily="66" charset="0"/>
      <p:regular r:id="rId33"/>
    </p:embeddedFont>
    <p:embeddedFont>
      <p:font typeface="Euphemia" panose="020B0503040102020104" pitchFamily="3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BE1"/>
    <a:srgbClr val="C39BE1"/>
    <a:srgbClr val="ECB6ED"/>
    <a:srgbClr val="FF66CC"/>
    <a:srgbClr val="FF99CC"/>
    <a:srgbClr val="DAB3EF"/>
    <a:srgbClr val="06105A"/>
    <a:srgbClr val="04585C"/>
    <a:srgbClr val="051C5B"/>
    <a:srgbClr val="5D2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9.jfif"/><Relationship Id="rId7" Type="http://schemas.openxmlformats.org/officeDocument/2006/relationships/image" Target="../media/image23.jpeg"/><Relationship Id="rId2" Type="http://schemas.openxmlformats.org/officeDocument/2006/relationships/image" Target="../media/image18.jfif"/><Relationship Id="rId1" Type="http://schemas.openxmlformats.org/officeDocument/2006/relationships/image" Target="../media/image17.jpg"/><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image" Target="../media/image25.jpg"/><Relationship Id="rId6" Type="http://schemas.openxmlformats.org/officeDocument/2006/relationships/image" Target="../media/image30.jfif"/><Relationship Id="rId5" Type="http://schemas.openxmlformats.org/officeDocument/2006/relationships/image" Target="../media/image29.jfif"/><Relationship Id="rId4" Type="http://schemas.openxmlformats.org/officeDocument/2006/relationships/image" Target="../media/image28.jpg"/></Relationships>
</file>

<file path=ppt/diagrams/_rels/data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image" Target="../media/image33.jpg"/><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diagrams/_rels/data4.xml.rels><?xml version="1.0" encoding="UTF-8" standalone="yes"?>
<Relationships xmlns="http://schemas.openxmlformats.org/package/2006/relationships"><Relationship Id="rId3" Type="http://schemas.openxmlformats.org/officeDocument/2006/relationships/image" Target="../media/image43.jfif"/><Relationship Id="rId7" Type="http://schemas.openxmlformats.org/officeDocument/2006/relationships/image" Target="../media/image46.jpg"/><Relationship Id="rId2" Type="http://schemas.openxmlformats.org/officeDocument/2006/relationships/image" Target="../media/image42.jfif"/><Relationship Id="rId1" Type="http://schemas.openxmlformats.org/officeDocument/2006/relationships/image" Target="../media/image41.jfif"/><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fif"/><Relationship Id="rId7" Type="http://schemas.openxmlformats.org/officeDocument/2006/relationships/image" Target="../media/image23.jpeg"/><Relationship Id="rId2" Type="http://schemas.openxmlformats.org/officeDocument/2006/relationships/image" Target="../media/image18.jfif"/><Relationship Id="rId1" Type="http://schemas.openxmlformats.org/officeDocument/2006/relationships/image" Target="../media/image17.jpg"/><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image" Target="../media/image25.jpg"/><Relationship Id="rId6" Type="http://schemas.openxmlformats.org/officeDocument/2006/relationships/image" Target="../media/image30.jfif"/><Relationship Id="rId5" Type="http://schemas.openxmlformats.org/officeDocument/2006/relationships/image" Target="../media/image29.jfif"/><Relationship Id="rId4" Type="http://schemas.openxmlformats.org/officeDocument/2006/relationships/image" Target="../media/image2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image" Target="../media/image33.jpg"/><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diagrams/_rels/drawing4.xml.rels><?xml version="1.0" encoding="UTF-8" standalone="yes"?>
<Relationships xmlns="http://schemas.openxmlformats.org/package/2006/relationships"><Relationship Id="rId3" Type="http://schemas.openxmlformats.org/officeDocument/2006/relationships/image" Target="../media/image43.jfif"/><Relationship Id="rId7" Type="http://schemas.openxmlformats.org/officeDocument/2006/relationships/image" Target="../media/image46.jpg"/><Relationship Id="rId2" Type="http://schemas.openxmlformats.org/officeDocument/2006/relationships/image" Target="../media/image42.jfif"/><Relationship Id="rId1" Type="http://schemas.openxmlformats.org/officeDocument/2006/relationships/image" Target="../media/image41.jfif"/><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20577-01BA-4C64-A50B-FE68C1DDA4E7}" type="doc">
      <dgm:prSet loTypeId="urn:microsoft.com/office/officeart/2005/8/layout/pList2" loCatId="list" qsTypeId="urn:microsoft.com/office/officeart/2005/8/quickstyle/3d1" qsCatId="3D" csTypeId="urn:microsoft.com/office/officeart/2005/8/colors/accent2_2" csCatId="accent2" phldr="1"/>
      <dgm:spPr/>
    </dgm:pt>
    <dgm:pt modelId="{22608D1C-092C-41DA-8E60-719AF444CCEE}">
      <dgm:prSet phldrT="[Texto]" custT="1"/>
      <dgm:spPr>
        <a:gradFill rotWithShape="0">
          <a:gsLst>
            <a:gs pos="39000">
              <a:srgbClr val="4F2270"/>
            </a:gs>
            <a:gs pos="100000">
              <a:schemeClr val="accent3"/>
            </a:gs>
          </a:gsLst>
        </a:gradFill>
      </dgm:spPr>
      <dgm:t>
        <a:bodyPr/>
        <a:lstStyle/>
        <a:p>
          <a:r>
            <a:rPr lang="es-ES" sz="1000" b="1" kern="1200" dirty="0" err="1">
              <a:solidFill>
                <a:prstClr val="white"/>
              </a:solidFill>
              <a:latin typeface="Euphemia"/>
              <a:ea typeface="+mn-ea"/>
              <a:cs typeface="+mn-cs"/>
            </a:rPr>
            <a:t>Sunday</a:t>
          </a:r>
          <a:endParaRPr lang="en-US" sz="1000" b="1" kern="1200" dirty="0">
            <a:solidFill>
              <a:prstClr val="white"/>
            </a:solidFill>
            <a:latin typeface="Euphemia"/>
            <a:ea typeface="+mn-ea"/>
            <a:cs typeface="+mn-cs"/>
          </a:endParaRPr>
        </a:p>
        <a:p>
          <a:r>
            <a:rPr lang="es-ES" sz="1000" b="1" kern="1200" dirty="0" err="1">
              <a:solidFill>
                <a:prstClr val="white"/>
              </a:solidFill>
              <a:latin typeface="Euphemia"/>
              <a:ea typeface="+mn-ea"/>
              <a:cs typeface="+mn-cs"/>
            </a:rPr>
            <a:t>of</a:t>
          </a:r>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Hope</a:t>
          </a:r>
        </a:p>
        <a:p>
          <a:endParaRPr lang="en-US" sz="10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FIRST SUNDAY OF ADVENT</a:t>
          </a: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PRAYER: </a:t>
          </a: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To you, Lord, I lift up my soul. I trust in you.</a:t>
          </a:r>
          <a:endParaRPr lang="es-ES" sz="1000" b="1" kern="1200" dirty="0">
            <a:solidFill>
              <a:prstClr val="white"/>
            </a:solidFill>
            <a:latin typeface="Euphemia"/>
            <a:ea typeface="+mn-ea"/>
            <a:cs typeface="+mn-cs"/>
          </a:endParaRPr>
        </a:p>
      </dgm:t>
    </dgm:pt>
    <dgm:pt modelId="{744B153F-7624-4A4D-A821-B5CEBA66AE24}" type="parTrans" cxnId="{5FD5C80E-974C-4BDA-9FF5-C6ACF46C6DFF}">
      <dgm:prSet/>
      <dgm:spPr/>
      <dgm:t>
        <a:bodyPr/>
        <a:lstStyle/>
        <a:p>
          <a:endParaRPr lang="es-ES"/>
        </a:p>
      </dgm:t>
    </dgm:pt>
    <dgm:pt modelId="{4E090160-ADD8-4039-BBD1-EE1DDFC1A713}" type="sibTrans" cxnId="{5FD5C80E-974C-4BDA-9FF5-C6ACF46C6DFF}">
      <dgm:prSet/>
      <dgm:spPr/>
      <dgm:t>
        <a:bodyPr/>
        <a:lstStyle/>
        <a:p>
          <a:endParaRPr lang="es-ES"/>
        </a:p>
      </dgm:t>
    </dgm:pt>
    <dgm:pt modelId="{4D2443B5-9A11-4A52-BF53-61C649B0921A}">
      <dgm:prSet phldrT="[Texto]" custT="1"/>
      <dgm:spPr>
        <a:gradFill rotWithShape="0">
          <a:gsLst>
            <a:gs pos="36000">
              <a:srgbClr val="4F2270"/>
            </a:gs>
            <a:gs pos="100000">
              <a:schemeClr val="accent3"/>
            </a:gs>
          </a:gsLst>
        </a:gradFill>
      </dgm:spPr>
      <dgm:t>
        <a:bodyPr/>
        <a:lstStyle/>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Friday</a:t>
          </a: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a:t>
          </a: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Hope</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marR="0" lvl="0" indent="0" algn="ctr" defTabSz="444500" eaLnBrk="1" fontAlgn="auto" latinLnBrk="0" hangingPunct="1">
            <a:lnSpc>
              <a:spcPct val="90000"/>
            </a:lnSpc>
            <a:spcBef>
              <a:spcPct val="0"/>
            </a:spcBef>
            <a:spcAft>
              <a:spcPct val="35000"/>
            </a:spcAft>
            <a:buClrTx/>
            <a:buSzTx/>
            <a:buFontTx/>
            <a:buNone/>
            <a:tabLst/>
            <a:defRPr/>
          </a:pPr>
          <a:r>
            <a:rPr lang="en-US" sz="1000" b="0" kern="1200" dirty="0">
              <a:solidFill>
                <a:prstClr val="white"/>
              </a:solidFill>
              <a:latin typeface="+mn-lt"/>
              <a:ea typeface="+mn-ea"/>
              <a:cs typeface="+mn-cs"/>
            </a:rPr>
            <a:t>Mary and Joseph ate very simple food on the trip. </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eat healthy today. I Will thank God for the food I have and I Will pray for the hungry.</a:t>
          </a:r>
          <a:endParaRPr lang="es-ES" sz="1000" b="1" kern="1200" dirty="0">
            <a:solidFill>
              <a:prstClr val="white"/>
            </a:solidFill>
            <a:latin typeface="Euphemia"/>
            <a:ea typeface="+mn-ea"/>
            <a:cs typeface="+mn-cs"/>
          </a:endParaRPr>
        </a:p>
      </dgm:t>
    </dgm:pt>
    <dgm:pt modelId="{1EB1BFC3-AFC9-4802-8AE2-62B9E1CBC02E}" type="parTrans" cxnId="{0E8FCB3B-EC66-4B56-AFE9-465C2C107E99}">
      <dgm:prSet/>
      <dgm:spPr/>
      <dgm:t>
        <a:bodyPr/>
        <a:lstStyle/>
        <a:p>
          <a:endParaRPr lang="es-ES"/>
        </a:p>
      </dgm:t>
    </dgm:pt>
    <dgm:pt modelId="{A9500B5A-7B15-442E-A5CF-2AF6F9BCB14C}" type="sibTrans" cxnId="{0E8FCB3B-EC66-4B56-AFE9-465C2C107E99}">
      <dgm:prSet/>
      <dgm:spPr/>
      <dgm:t>
        <a:bodyPr/>
        <a:lstStyle/>
        <a:p>
          <a:endParaRPr lang="es-ES"/>
        </a:p>
      </dgm:t>
    </dgm:pt>
    <dgm:pt modelId="{C3C5247E-310C-46A0-927F-F6534AA3CAA2}">
      <dgm:prSet phldrT="[Texto]" custT="1"/>
      <dgm:spPr>
        <a:gradFill rotWithShape="0">
          <a:gsLst>
            <a:gs pos="36000">
              <a:srgbClr val="4F2270"/>
            </a:gs>
            <a:gs pos="100000">
              <a:schemeClr val="accent3"/>
            </a:gs>
          </a:gsLst>
        </a:gradFill>
      </dgm:spPr>
      <dgm:t>
        <a:bodyPr/>
        <a:lstStyle/>
        <a:p>
          <a:r>
            <a:rPr lang="es-ES" sz="1000" b="1" kern="1200" dirty="0" err="1">
              <a:solidFill>
                <a:prstClr val="white"/>
              </a:solidFill>
              <a:latin typeface="Euphemia"/>
              <a:ea typeface="+mn-ea"/>
              <a:cs typeface="+mn-cs"/>
            </a:rPr>
            <a:t>Saturday</a:t>
          </a:r>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of</a:t>
          </a:r>
        </a:p>
        <a:p>
          <a:r>
            <a:rPr lang="en-US" sz="1000" b="1" kern="1200" dirty="0">
              <a:solidFill>
                <a:prstClr val="white"/>
              </a:solidFill>
              <a:latin typeface="Euphemia"/>
              <a:ea typeface="+mn-ea"/>
              <a:cs typeface="+mn-cs"/>
            </a:rPr>
            <a:t>Hope</a:t>
          </a: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After a day of travel, Mary prepared a meal for Joseph. He found her a place to rest. </a:t>
          </a: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do something special to give joy to my parents and my family today. </a:t>
          </a:r>
          <a:endParaRPr lang="es-ES" sz="1000" b="1" kern="1200" dirty="0">
            <a:solidFill>
              <a:prstClr val="white"/>
            </a:solidFill>
            <a:latin typeface="Euphemia"/>
            <a:ea typeface="+mn-ea"/>
            <a:cs typeface="+mn-cs"/>
          </a:endParaRPr>
        </a:p>
      </dgm:t>
    </dgm:pt>
    <dgm:pt modelId="{0335A756-0EBB-40C1-9736-EE2D377BEE87}" type="parTrans" cxnId="{B31CF026-B8D9-48C8-80C4-56AA6E61DEC6}">
      <dgm:prSet/>
      <dgm:spPr/>
      <dgm:t>
        <a:bodyPr/>
        <a:lstStyle/>
        <a:p>
          <a:endParaRPr lang="es-ES"/>
        </a:p>
      </dgm:t>
    </dgm:pt>
    <dgm:pt modelId="{E9590564-58B2-48B4-A70E-519A35FBC21B}" type="sibTrans" cxnId="{B31CF026-B8D9-48C8-80C4-56AA6E61DEC6}">
      <dgm:prSet/>
      <dgm:spPr/>
      <dgm:t>
        <a:bodyPr/>
        <a:lstStyle/>
        <a:p>
          <a:endParaRPr lang="es-ES"/>
        </a:p>
      </dgm:t>
    </dgm:pt>
    <dgm:pt modelId="{0BDAA2C7-8493-47A4-988C-228D7AB5C68E}">
      <dgm:prSet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Monday</a:t>
          </a:r>
        </a:p>
        <a:p>
          <a:r>
            <a:rPr lang="en-US" sz="1000" b="1" kern="1200" dirty="0">
              <a:solidFill>
                <a:prstClr val="white"/>
              </a:solidFill>
              <a:latin typeface="Euphemia"/>
              <a:ea typeface="+mn-ea"/>
              <a:cs typeface="+mn-cs"/>
            </a:rPr>
            <a:t>of</a:t>
          </a:r>
        </a:p>
        <a:p>
          <a:r>
            <a:rPr lang="en-US" sz="1000" b="1" kern="1200" dirty="0">
              <a:solidFill>
                <a:prstClr val="white"/>
              </a:solidFill>
              <a:latin typeface="Euphemia"/>
              <a:ea typeface="+mn-ea"/>
              <a:cs typeface="+mn-cs"/>
            </a:rPr>
            <a:t>Hope</a:t>
          </a: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Jesus and Mary lived in Nazareth doing with joy their daily chores. </a:t>
          </a: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do my work today well and with joy, for love of God.</a:t>
          </a:r>
          <a:endParaRPr lang="es-ES" sz="1000" b="1" kern="1200" dirty="0">
            <a:solidFill>
              <a:prstClr val="white"/>
            </a:solidFill>
            <a:latin typeface="Euphemia"/>
            <a:ea typeface="+mn-ea"/>
            <a:cs typeface="+mn-cs"/>
          </a:endParaRPr>
        </a:p>
      </dgm:t>
    </dgm:pt>
    <dgm:pt modelId="{0F454CAC-91D8-40A3-ADD8-A304BE6DC0C1}" type="parTrans" cxnId="{6779DF08-0FA6-4EAE-8E9E-DA7F709758A0}">
      <dgm:prSet/>
      <dgm:spPr/>
      <dgm:t>
        <a:bodyPr/>
        <a:lstStyle/>
        <a:p>
          <a:endParaRPr lang="es-ES"/>
        </a:p>
      </dgm:t>
    </dgm:pt>
    <dgm:pt modelId="{58B06C02-29AB-4609-A0D9-6FE2C75430FE}" type="sibTrans" cxnId="{6779DF08-0FA6-4EAE-8E9E-DA7F709758A0}">
      <dgm:prSet/>
      <dgm:spPr/>
      <dgm:t>
        <a:bodyPr/>
        <a:lstStyle/>
        <a:p>
          <a:endParaRPr lang="es-ES"/>
        </a:p>
      </dgm:t>
    </dgm:pt>
    <dgm:pt modelId="{0037CE53-3EE5-487A-999C-9425BE7E4075}">
      <dgm:prSet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Tuesday</a:t>
          </a:r>
        </a:p>
        <a:p>
          <a:r>
            <a:rPr lang="en-US" sz="1000" b="1" kern="1200" dirty="0">
              <a:solidFill>
                <a:prstClr val="white"/>
              </a:solidFill>
              <a:latin typeface="Euphemia"/>
              <a:ea typeface="+mn-ea"/>
              <a:cs typeface="+mn-cs"/>
            </a:rPr>
            <a:t>of</a:t>
          </a:r>
        </a:p>
        <a:p>
          <a:r>
            <a:rPr lang="en-US" sz="1000" b="1" kern="1200" dirty="0">
              <a:solidFill>
                <a:prstClr val="white"/>
              </a:solidFill>
              <a:latin typeface="Euphemia"/>
              <a:ea typeface="+mn-ea"/>
              <a:cs typeface="+mn-cs"/>
            </a:rPr>
            <a:t>Hope</a:t>
          </a: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Joseph received the order from the Roman emperor to go to Bethlehem to register his family. He obeyed and prepared to go. </a:t>
          </a:r>
        </a:p>
        <a:p>
          <a:endParaRPr lang="en-US" sz="800" b="0"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obey my parents, teachers and all in charge of me. </a:t>
          </a:r>
          <a:endParaRPr lang="es-ES" sz="1000" b="1" kern="1200" dirty="0">
            <a:solidFill>
              <a:prstClr val="white"/>
            </a:solidFill>
            <a:latin typeface="Euphemia"/>
            <a:ea typeface="+mn-ea"/>
            <a:cs typeface="+mn-cs"/>
          </a:endParaRPr>
        </a:p>
      </dgm:t>
    </dgm:pt>
    <dgm:pt modelId="{B2734EF7-8653-4C54-AF6D-B25D77FE802B}" type="parTrans" cxnId="{B5E9F394-5AB5-48DE-8F3B-C1D06B85183C}">
      <dgm:prSet/>
      <dgm:spPr/>
      <dgm:t>
        <a:bodyPr/>
        <a:lstStyle/>
        <a:p>
          <a:endParaRPr lang="es-ES"/>
        </a:p>
      </dgm:t>
    </dgm:pt>
    <dgm:pt modelId="{BAC3D755-1FEB-4AF5-9166-5F95E5766D57}" type="sibTrans" cxnId="{B5E9F394-5AB5-48DE-8F3B-C1D06B85183C}">
      <dgm:prSet/>
      <dgm:spPr/>
      <dgm:t>
        <a:bodyPr/>
        <a:lstStyle/>
        <a:p>
          <a:endParaRPr lang="es-ES"/>
        </a:p>
      </dgm:t>
    </dgm:pt>
    <dgm:pt modelId="{096302E0-5AD6-49B2-9982-07DDB2A24B55}">
      <dgm:prSet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Wednesday</a:t>
          </a:r>
        </a:p>
        <a:p>
          <a:r>
            <a:rPr lang="en-US" sz="1000" b="1" kern="1200" dirty="0">
              <a:solidFill>
                <a:prstClr val="white"/>
              </a:solidFill>
              <a:latin typeface="Euphemia"/>
              <a:ea typeface="+mn-ea"/>
              <a:cs typeface="+mn-cs"/>
            </a:rPr>
            <a:t>of</a:t>
          </a:r>
        </a:p>
        <a:p>
          <a:r>
            <a:rPr lang="en-US" sz="1000" b="1" kern="1200" dirty="0">
              <a:solidFill>
                <a:prstClr val="white"/>
              </a:solidFill>
              <a:latin typeface="Euphemia"/>
              <a:ea typeface="+mn-ea"/>
              <a:cs typeface="+mn-cs"/>
            </a:rPr>
            <a:t>Hope</a:t>
          </a: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Mary fixed her house and packed for the trip without complaining </a:t>
          </a: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not complain today, even if I have to do things I don’t like.</a:t>
          </a:r>
          <a:endParaRPr lang="es-ES" sz="1000" b="1" kern="1200" dirty="0">
            <a:solidFill>
              <a:prstClr val="white"/>
            </a:solidFill>
            <a:latin typeface="Euphemia"/>
            <a:ea typeface="+mn-ea"/>
            <a:cs typeface="+mn-cs"/>
          </a:endParaRPr>
        </a:p>
      </dgm:t>
    </dgm:pt>
    <dgm:pt modelId="{689D7495-9052-43F3-8458-49D54326F8AB}" type="parTrans" cxnId="{9CF7C3CF-9C3F-4F24-A50F-90918E4AE173}">
      <dgm:prSet/>
      <dgm:spPr/>
      <dgm:t>
        <a:bodyPr/>
        <a:lstStyle/>
        <a:p>
          <a:endParaRPr lang="es-ES"/>
        </a:p>
      </dgm:t>
    </dgm:pt>
    <dgm:pt modelId="{55DA836A-FEEC-445B-8705-B18FBF1DB0E2}" type="sibTrans" cxnId="{9CF7C3CF-9C3F-4F24-A50F-90918E4AE173}">
      <dgm:prSet/>
      <dgm:spPr/>
      <dgm:t>
        <a:bodyPr/>
        <a:lstStyle/>
        <a:p>
          <a:endParaRPr lang="es-ES"/>
        </a:p>
      </dgm:t>
    </dgm:pt>
    <dgm:pt modelId="{E54C5A69-E5BE-496D-BC77-77F4BDCE01E3}">
      <dgm:prSet/>
      <dgm:spPr>
        <a:gradFill rotWithShape="0">
          <a:gsLst>
            <a:gs pos="36000">
              <a:srgbClr val="4F2270"/>
            </a:gs>
            <a:gs pos="100000">
              <a:schemeClr val="accent3"/>
            </a:gs>
          </a:gsLst>
        </a:gradFill>
      </dgm:spPr>
      <dgm:t>
        <a:bodyPr/>
        <a:lstStyle/>
        <a:p>
          <a:r>
            <a:rPr lang="en-US" b="1" dirty="0"/>
            <a:t>Thursday</a:t>
          </a:r>
        </a:p>
        <a:p>
          <a:r>
            <a:rPr lang="en-US" b="1" dirty="0"/>
            <a:t>of</a:t>
          </a:r>
        </a:p>
        <a:p>
          <a:r>
            <a:rPr lang="en-US" b="1" dirty="0"/>
            <a:t>Hope</a:t>
          </a:r>
        </a:p>
        <a:p>
          <a:endParaRPr lang="en-US" dirty="0"/>
        </a:p>
        <a:p>
          <a:r>
            <a:rPr lang="en-US" dirty="0"/>
            <a:t>Mary and Joseph travelled on a donkey. </a:t>
          </a:r>
        </a:p>
        <a:p>
          <a:endParaRPr lang="en-US" dirty="0"/>
        </a:p>
        <a:p>
          <a:endParaRPr lang="en-US" b="1" dirty="0"/>
        </a:p>
        <a:p>
          <a:endParaRPr lang="en-US" b="1" dirty="0"/>
        </a:p>
        <a:p>
          <a:endParaRPr lang="en-US" b="1" dirty="0"/>
        </a:p>
        <a:p>
          <a:r>
            <a:rPr lang="en-US" b="1" dirty="0"/>
            <a:t>I Will be happy with what I have and won’t ask my family for more or better things.</a:t>
          </a:r>
          <a:endParaRPr lang="es-ES" dirty="0"/>
        </a:p>
      </dgm:t>
    </dgm:pt>
    <dgm:pt modelId="{8C2EC164-D984-41AF-A7F7-8C5317B00469}" type="parTrans" cxnId="{C322889C-49DD-4797-BFE8-3E71FC89FCC8}">
      <dgm:prSet/>
      <dgm:spPr/>
      <dgm:t>
        <a:bodyPr/>
        <a:lstStyle/>
        <a:p>
          <a:endParaRPr lang="es-ES"/>
        </a:p>
      </dgm:t>
    </dgm:pt>
    <dgm:pt modelId="{09BF390D-B73F-411C-8B82-0AF4FAAFDA89}" type="sibTrans" cxnId="{C322889C-49DD-4797-BFE8-3E71FC89FCC8}">
      <dgm:prSet/>
      <dgm:spPr/>
      <dgm:t>
        <a:bodyPr/>
        <a:lstStyle/>
        <a:p>
          <a:endParaRPr lang="es-ES"/>
        </a:p>
      </dgm:t>
    </dgm:pt>
    <dgm:pt modelId="{56D67EFC-2554-4A61-AAA3-C9817851DE67}" type="pres">
      <dgm:prSet presAssocID="{FA920577-01BA-4C64-A50B-FE68C1DDA4E7}" presName="Name0" presStyleCnt="0">
        <dgm:presLayoutVars>
          <dgm:dir/>
          <dgm:resizeHandles val="exact"/>
        </dgm:presLayoutVars>
      </dgm:prSet>
      <dgm:spPr/>
    </dgm:pt>
    <dgm:pt modelId="{5909DA39-DCC6-4DDE-89FC-861304163647}" type="pres">
      <dgm:prSet presAssocID="{FA920577-01BA-4C64-A50B-FE68C1DDA4E7}" presName="bkgdShp" presStyleLbl="alignAccFollowNode1" presStyleIdx="0" presStyleCnt="1"/>
      <dgm:spPr/>
    </dgm:pt>
    <dgm:pt modelId="{D86D10F5-164C-4B06-AC8B-E875D9607C56}" type="pres">
      <dgm:prSet presAssocID="{FA920577-01BA-4C64-A50B-FE68C1DDA4E7}" presName="linComp" presStyleCnt="0"/>
      <dgm:spPr/>
    </dgm:pt>
    <dgm:pt modelId="{A578E953-C0A9-4430-940F-3077FD50813C}" type="pres">
      <dgm:prSet presAssocID="{22608D1C-092C-41DA-8E60-719AF444CCEE}" presName="compNode" presStyleCnt="0"/>
      <dgm:spPr/>
    </dgm:pt>
    <dgm:pt modelId="{37C2F4B3-1E7F-491D-8AF7-77EE2E3C040D}" type="pres">
      <dgm:prSet presAssocID="{22608D1C-092C-41DA-8E60-719AF444CCEE}" presName="node" presStyleLbl="node1" presStyleIdx="0" presStyleCnt="7">
        <dgm:presLayoutVars>
          <dgm:bulletEnabled val="1"/>
        </dgm:presLayoutVars>
      </dgm:prSet>
      <dgm:spPr/>
    </dgm:pt>
    <dgm:pt modelId="{18AA2000-5B26-4E3C-9EDB-6D8EB37554EC}" type="pres">
      <dgm:prSet presAssocID="{22608D1C-092C-41DA-8E60-719AF444CCEE}" presName="invisiNode" presStyleLbl="node1" presStyleIdx="0" presStyleCnt="7"/>
      <dgm:spPr/>
    </dgm:pt>
    <dgm:pt modelId="{F29BD43A-E360-4538-A3B3-FE700D7D4469}" type="pres">
      <dgm:prSet presAssocID="{22608D1C-092C-41DA-8E60-719AF444CCEE}" presName="imagNode" presStyleLbl="fgImgPlace1" presStyleIdx="0" presStyleCnt="7"/>
      <dgm:spPr>
        <a:blipFill dpi="0" rotWithShape="1">
          <a:blip xmlns:r="http://schemas.openxmlformats.org/officeDocument/2006/relationships" r:embed="rId1"/>
          <a:srcRect/>
          <a:stretch>
            <a:fillRect l="-18000"/>
          </a:stretch>
        </a:blipFill>
      </dgm:spPr>
    </dgm:pt>
    <dgm:pt modelId="{3B6418BD-DD0E-4D5F-84C9-10F951EB7E91}" type="pres">
      <dgm:prSet presAssocID="{4E090160-ADD8-4039-BBD1-EE1DDFC1A713}" presName="sibTrans" presStyleLbl="sibTrans2D1" presStyleIdx="0" presStyleCnt="0"/>
      <dgm:spPr/>
    </dgm:pt>
    <dgm:pt modelId="{0741DE99-9203-4702-8CAC-8B7D1D09598F}" type="pres">
      <dgm:prSet presAssocID="{0BDAA2C7-8493-47A4-988C-228D7AB5C68E}" presName="compNode" presStyleCnt="0"/>
      <dgm:spPr/>
    </dgm:pt>
    <dgm:pt modelId="{BD15DFD5-2B69-49D1-A215-C0E37A6B04D7}" type="pres">
      <dgm:prSet presAssocID="{0BDAA2C7-8493-47A4-988C-228D7AB5C68E}" presName="node" presStyleLbl="node1" presStyleIdx="1" presStyleCnt="7">
        <dgm:presLayoutVars>
          <dgm:bulletEnabled val="1"/>
        </dgm:presLayoutVars>
      </dgm:prSet>
      <dgm:spPr/>
    </dgm:pt>
    <dgm:pt modelId="{FAF80006-A465-4F1B-A4AC-4F63DB76D253}" type="pres">
      <dgm:prSet presAssocID="{0BDAA2C7-8493-47A4-988C-228D7AB5C68E}" presName="invisiNode" presStyleLbl="node1" presStyleIdx="1" presStyleCnt="7"/>
      <dgm:spPr/>
    </dgm:pt>
    <dgm:pt modelId="{DBDB2F88-65BD-4851-8106-0AF355470A03}" type="pres">
      <dgm:prSet presAssocID="{0BDAA2C7-8493-47A4-988C-228D7AB5C68E}" presName="imagNode" presStyleLbl="fgImgPlace1" presStyleIdx="1" presStyleCnt="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000" t="8000" r="-114000"/>
          </a:stretch>
        </a:blipFill>
      </dgm:spPr>
    </dgm:pt>
    <dgm:pt modelId="{A7906D0E-DD9B-409A-BDA7-5A12F54159BC}" type="pres">
      <dgm:prSet presAssocID="{58B06C02-29AB-4609-A0D9-6FE2C75430FE}" presName="sibTrans" presStyleLbl="sibTrans2D1" presStyleIdx="0" presStyleCnt="0"/>
      <dgm:spPr/>
    </dgm:pt>
    <dgm:pt modelId="{4B9BA8E6-4751-4166-8C33-44F2AD76DC1D}" type="pres">
      <dgm:prSet presAssocID="{0037CE53-3EE5-487A-999C-9425BE7E4075}" presName="compNode" presStyleCnt="0"/>
      <dgm:spPr/>
    </dgm:pt>
    <dgm:pt modelId="{72AA0202-D01D-4F21-9E78-E86DEF5F65F6}" type="pres">
      <dgm:prSet presAssocID="{0037CE53-3EE5-487A-999C-9425BE7E4075}" presName="node" presStyleLbl="node1" presStyleIdx="2" presStyleCnt="7">
        <dgm:presLayoutVars>
          <dgm:bulletEnabled val="1"/>
        </dgm:presLayoutVars>
      </dgm:prSet>
      <dgm:spPr/>
    </dgm:pt>
    <dgm:pt modelId="{6155C430-8A8E-49F9-9A2B-D72990B3072F}" type="pres">
      <dgm:prSet presAssocID="{0037CE53-3EE5-487A-999C-9425BE7E4075}" presName="invisiNode" presStyleLbl="node1" presStyleIdx="2" presStyleCnt="7"/>
      <dgm:spPr/>
    </dgm:pt>
    <dgm:pt modelId="{6F3140EA-AEAE-4DE5-9EE9-8C6FA7F02446}" type="pres">
      <dgm:prSet presAssocID="{0037CE53-3EE5-487A-999C-9425BE7E4075}" presName="imagNode" presStyleLbl="fgImgPlace1" presStyleIdx="2" presStyleCnt="7"/>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0000" r="-101000"/>
          </a:stretch>
        </a:blipFill>
      </dgm:spPr>
    </dgm:pt>
    <dgm:pt modelId="{D4D03499-3424-4DF4-9155-2D9952EB52AF}" type="pres">
      <dgm:prSet presAssocID="{BAC3D755-1FEB-4AF5-9166-5F95E5766D57}" presName="sibTrans" presStyleLbl="sibTrans2D1" presStyleIdx="0" presStyleCnt="0"/>
      <dgm:spPr/>
    </dgm:pt>
    <dgm:pt modelId="{5D888E47-B34F-43CD-9E5A-BE1D32EDC974}" type="pres">
      <dgm:prSet presAssocID="{096302E0-5AD6-49B2-9982-07DDB2A24B55}" presName="compNode" presStyleCnt="0"/>
      <dgm:spPr/>
    </dgm:pt>
    <dgm:pt modelId="{B8D2084D-24E9-444D-8355-7546E2F2B1AF}" type="pres">
      <dgm:prSet presAssocID="{096302E0-5AD6-49B2-9982-07DDB2A24B55}" presName="node" presStyleLbl="node1" presStyleIdx="3" presStyleCnt="7">
        <dgm:presLayoutVars>
          <dgm:bulletEnabled val="1"/>
        </dgm:presLayoutVars>
      </dgm:prSet>
      <dgm:spPr/>
    </dgm:pt>
    <dgm:pt modelId="{D9D667AA-BCE0-48F1-AB86-00A4B02520A5}" type="pres">
      <dgm:prSet presAssocID="{096302E0-5AD6-49B2-9982-07DDB2A24B55}" presName="invisiNode" presStyleLbl="node1" presStyleIdx="3" presStyleCnt="7"/>
      <dgm:spPr/>
    </dgm:pt>
    <dgm:pt modelId="{09719545-BA13-4F08-AC7B-D6B631F41DE3}" type="pres">
      <dgm:prSet presAssocID="{096302E0-5AD6-49B2-9982-07DDB2A24B55}" presName="imagNode" presStyleLbl="fgImgPlace1" presStyleIdx="3" presStyleCnt="7"/>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1000" r="-73000"/>
          </a:stretch>
        </a:blipFill>
      </dgm:spPr>
    </dgm:pt>
    <dgm:pt modelId="{A8FC09D6-BC18-4162-A4B7-2EC09015E89F}" type="pres">
      <dgm:prSet presAssocID="{55DA836A-FEEC-445B-8705-B18FBF1DB0E2}" presName="sibTrans" presStyleLbl="sibTrans2D1" presStyleIdx="0" presStyleCnt="0"/>
      <dgm:spPr/>
    </dgm:pt>
    <dgm:pt modelId="{399A5F38-AD58-44A6-B561-46E29486E150}" type="pres">
      <dgm:prSet presAssocID="{E54C5A69-E5BE-496D-BC77-77F4BDCE01E3}" presName="compNode" presStyleCnt="0"/>
      <dgm:spPr/>
    </dgm:pt>
    <dgm:pt modelId="{FF1A48F2-D130-4B8E-AFEA-CE4B65CE8C52}" type="pres">
      <dgm:prSet presAssocID="{E54C5A69-E5BE-496D-BC77-77F4BDCE01E3}" presName="node" presStyleLbl="node1" presStyleIdx="4" presStyleCnt="7">
        <dgm:presLayoutVars>
          <dgm:bulletEnabled val="1"/>
        </dgm:presLayoutVars>
      </dgm:prSet>
      <dgm:spPr/>
    </dgm:pt>
    <dgm:pt modelId="{ED600A7F-2AD3-4BE5-A185-5F88925ACE13}" type="pres">
      <dgm:prSet presAssocID="{E54C5A69-E5BE-496D-BC77-77F4BDCE01E3}" presName="invisiNode" presStyleLbl="node1" presStyleIdx="4" presStyleCnt="7"/>
      <dgm:spPr/>
    </dgm:pt>
    <dgm:pt modelId="{8B549DEE-62B2-4CD6-8533-B1190A77249D}" type="pres">
      <dgm:prSet presAssocID="{E54C5A69-E5BE-496D-BC77-77F4BDCE01E3}" presName="imagNode" presStyleLbl="fgImgPlace1" presStyleIdx="4" presStyleCnt="7"/>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47000" r="-97000"/>
          </a:stretch>
        </a:blipFill>
      </dgm:spPr>
    </dgm:pt>
    <dgm:pt modelId="{C75C8AA8-9C7A-49BE-9946-C0F3E234E46B}" type="pres">
      <dgm:prSet presAssocID="{09BF390D-B73F-411C-8B82-0AF4FAAFDA89}" presName="sibTrans" presStyleLbl="sibTrans2D1" presStyleIdx="0" presStyleCnt="0"/>
      <dgm:spPr/>
    </dgm:pt>
    <dgm:pt modelId="{2D82EBC7-D473-4B90-A350-9098149498CC}" type="pres">
      <dgm:prSet presAssocID="{4D2443B5-9A11-4A52-BF53-61C649B0921A}" presName="compNode" presStyleCnt="0"/>
      <dgm:spPr/>
    </dgm:pt>
    <dgm:pt modelId="{1B6CB1F4-B3E7-4989-A6FF-B31F1205083E}" type="pres">
      <dgm:prSet presAssocID="{4D2443B5-9A11-4A52-BF53-61C649B0921A}" presName="node" presStyleLbl="node1" presStyleIdx="5" presStyleCnt="7">
        <dgm:presLayoutVars>
          <dgm:bulletEnabled val="1"/>
        </dgm:presLayoutVars>
      </dgm:prSet>
      <dgm:spPr/>
    </dgm:pt>
    <dgm:pt modelId="{08D73AF3-931E-4F23-98B6-BD4CF158BB95}" type="pres">
      <dgm:prSet presAssocID="{4D2443B5-9A11-4A52-BF53-61C649B0921A}" presName="invisiNode" presStyleLbl="node1" presStyleIdx="5" presStyleCnt="7"/>
      <dgm:spPr/>
    </dgm:pt>
    <dgm:pt modelId="{2EF07123-C3E9-4A9D-97AC-8C7B47328F36}" type="pres">
      <dgm:prSet presAssocID="{4D2443B5-9A11-4A52-BF53-61C649B0921A}" presName="imagNode" presStyleLbl="fgImgPlace1" presStyleIdx="5" presStyleCnt="7"/>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000" t="-5000" r="-73000" b="-37000"/>
          </a:stretch>
        </a:blipFill>
      </dgm:spPr>
    </dgm:pt>
    <dgm:pt modelId="{93F3E7BB-5855-43C0-AD17-FD8A14EEC9DF}" type="pres">
      <dgm:prSet presAssocID="{A9500B5A-7B15-442E-A5CF-2AF6F9BCB14C}" presName="sibTrans" presStyleLbl="sibTrans2D1" presStyleIdx="0" presStyleCnt="0"/>
      <dgm:spPr/>
    </dgm:pt>
    <dgm:pt modelId="{7798BC08-84A4-497E-96BF-B5EB141D6905}" type="pres">
      <dgm:prSet presAssocID="{C3C5247E-310C-46A0-927F-F6534AA3CAA2}" presName="compNode" presStyleCnt="0"/>
      <dgm:spPr/>
    </dgm:pt>
    <dgm:pt modelId="{2C4E3194-F3BA-4850-81AB-FFEF2D1C9A0E}" type="pres">
      <dgm:prSet presAssocID="{C3C5247E-310C-46A0-927F-F6534AA3CAA2}" presName="node" presStyleLbl="node1" presStyleIdx="6" presStyleCnt="7">
        <dgm:presLayoutVars>
          <dgm:bulletEnabled val="1"/>
        </dgm:presLayoutVars>
      </dgm:prSet>
      <dgm:spPr/>
    </dgm:pt>
    <dgm:pt modelId="{43380807-3FFF-47A7-9151-AD5384C19AB8}" type="pres">
      <dgm:prSet presAssocID="{C3C5247E-310C-46A0-927F-F6534AA3CAA2}" presName="invisiNode" presStyleLbl="node1" presStyleIdx="6" presStyleCnt="7"/>
      <dgm:spPr/>
    </dgm:pt>
    <dgm:pt modelId="{D21D9073-BA71-4EB0-ACF3-E4B5FDBB6012}" type="pres">
      <dgm:prSet presAssocID="{C3C5247E-310C-46A0-927F-F6534AA3CAA2}" presName="imagNode"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52000" r="-52000"/>
          </a:stretch>
        </a:blipFill>
      </dgm:spPr>
    </dgm:pt>
  </dgm:ptLst>
  <dgm:cxnLst>
    <dgm:cxn modelId="{6779DF08-0FA6-4EAE-8E9E-DA7F709758A0}" srcId="{FA920577-01BA-4C64-A50B-FE68C1DDA4E7}" destId="{0BDAA2C7-8493-47A4-988C-228D7AB5C68E}" srcOrd="1" destOrd="0" parTransId="{0F454CAC-91D8-40A3-ADD8-A304BE6DC0C1}" sibTransId="{58B06C02-29AB-4609-A0D9-6FE2C75430FE}"/>
    <dgm:cxn modelId="{5FD5C80E-974C-4BDA-9FF5-C6ACF46C6DFF}" srcId="{FA920577-01BA-4C64-A50B-FE68C1DDA4E7}" destId="{22608D1C-092C-41DA-8E60-719AF444CCEE}" srcOrd="0" destOrd="0" parTransId="{744B153F-7624-4A4D-A821-B5CEBA66AE24}" sibTransId="{4E090160-ADD8-4039-BBD1-EE1DDFC1A713}"/>
    <dgm:cxn modelId="{C4F7FE23-D904-4876-8540-0403AEF09E40}" type="presOf" srcId="{4D2443B5-9A11-4A52-BF53-61C649B0921A}" destId="{1B6CB1F4-B3E7-4989-A6FF-B31F1205083E}" srcOrd="0" destOrd="0" presId="urn:microsoft.com/office/officeart/2005/8/layout/pList2"/>
    <dgm:cxn modelId="{B31CF026-B8D9-48C8-80C4-56AA6E61DEC6}" srcId="{FA920577-01BA-4C64-A50B-FE68C1DDA4E7}" destId="{C3C5247E-310C-46A0-927F-F6534AA3CAA2}" srcOrd="6" destOrd="0" parTransId="{0335A756-0EBB-40C1-9736-EE2D377BEE87}" sibTransId="{E9590564-58B2-48B4-A70E-519A35FBC21B}"/>
    <dgm:cxn modelId="{163B2E2F-285A-4E6B-979E-EFDAF0C0CE23}" type="presOf" srcId="{BAC3D755-1FEB-4AF5-9166-5F95E5766D57}" destId="{D4D03499-3424-4DF4-9155-2D9952EB52AF}" srcOrd="0" destOrd="0" presId="urn:microsoft.com/office/officeart/2005/8/layout/pList2"/>
    <dgm:cxn modelId="{42A8F839-286F-434A-A5B4-5C8D4152C09A}" type="presOf" srcId="{4E090160-ADD8-4039-BBD1-EE1DDFC1A713}" destId="{3B6418BD-DD0E-4D5F-84C9-10F951EB7E91}" srcOrd="0" destOrd="0" presId="urn:microsoft.com/office/officeart/2005/8/layout/pList2"/>
    <dgm:cxn modelId="{0E8FCB3B-EC66-4B56-AFE9-465C2C107E99}" srcId="{FA920577-01BA-4C64-A50B-FE68C1DDA4E7}" destId="{4D2443B5-9A11-4A52-BF53-61C649B0921A}" srcOrd="5" destOrd="0" parTransId="{1EB1BFC3-AFC9-4802-8AE2-62B9E1CBC02E}" sibTransId="{A9500B5A-7B15-442E-A5CF-2AF6F9BCB14C}"/>
    <dgm:cxn modelId="{70BA6C78-E40C-444A-97E3-EA4E7E9F31C3}" type="presOf" srcId="{FA920577-01BA-4C64-A50B-FE68C1DDA4E7}" destId="{56D67EFC-2554-4A61-AAA3-C9817851DE67}" srcOrd="0" destOrd="0" presId="urn:microsoft.com/office/officeart/2005/8/layout/pList2"/>
    <dgm:cxn modelId="{B8A5A759-C23F-4E3A-B415-EAAB10E40C2F}" type="presOf" srcId="{58B06C02-29AB-4609-A0D9-6FE2C75430FE}" destId="{A7906D0E-DD9B-409A-BDA7-5A12F54159BC}" srcOrd="0" destOrd="0" presId="urn:microsoft.com/office/officeart/2005/8/layout/pList2"/>
    <dgm:cxn modelId="{AAFFCC7B-4ACD-4761-92D2-F572AED07923}" type="presOf" srcId="{A9500B5A-7B15-442E-A5CF-2AF6F9BCB14C}" destId="{93F3E7BB-5855-43C0-AD17-FD8A14EEC9DF}" srcOrd="0" destOrd="0" presId="urn:microsoft.com/office/officeart/2005/8/layout/pList2"/>
    <dgm:cxn modelId="{B5E9F394-5AB5-48DE-8F3B-C1D06B85183C}" srcId="{FA920577-01BA-4C64-A50B-FE68C1DDA4E7}" destId="{0037CE53-3EE5-487A-999C-9425BE7E4075}" srcOrd="2" destOrd="0" parTransId="{B2734EF7-8653-4C54-AF6D-B25D77FE802B}" sibTransId="{BAC3D755-1FEB-4AF5-9166-5F95E5766D57}"/>
    <dgm:cxn modelId="{94093698-6C9E-4221-9FDE-8E39783A4B4F}" type="presOf" srcId="{096302E0-5AD6-49B2-9982-07DDB2A24B55}" destId="{B8D2084D-24E9-444D-8355-7546E2F2B1AF}" srcOrd="0" destOrd="0" presId="urn:microsoft.com/office/officeart/2005/8/layout/pList2"/>
    <dgm:cxn modelId="{C322889C-49DD-4797-BFE8-3E71FC89FCC8}" srcId="{FA920577-01BA-4C64-A50B-FE68C1DDA4E7}" destId="{E54C5A69-E5BE-496D-BC77-77F4BDCE01E3}" srcOrd="4" destOrd="0" parTransId="{8C2EC164-D984-41AF-A7F7-8C5317B00469}" sibTransId="{09BF390D-B73F-411C-8B82-0AF4FAAFDA89}"/>
    <dgm:cxn modelId="{63BA2EA8-33E3-4A44-B9B6-24F2C0ABEF8F}" type="presOf" srcId="{22608D1C-092C-41DA-8E60-719AF444CCEE}" destId="{37C2F4B3-1E7F-491D-8AF7-77EE2E3C040D}" srcOrd="0" destOrd="0" presId="urn:microsoft.com/office/officeart/2005/8/layout/pList2"/>
    <dgm:cxn modelId="{99417BB3-45A5-4971-9A12-5BE0D7FDCD45}" type="presOf" srcId="{0037CE53-3EE5-487A-999C-9425BE7E4075}" destId="{72AA0202-D01D-4F21-9E78-E86DEF5F65F6}" srcOrd="0" destOrd="0" presId="urn:microsoft.com/office/officeart/2005/8/layout/pList2"/>
    <dgm:cxn modelId="{BFD0B0C3-CAAE-4FC1-9C6A-F4ED6B734B1E}" type="presOf" srcId="{E54C5A69-E5BE-496D-BC77-77F4BDCE01E3}" destId="{FF1A48F2-D130-4B8E-AFEA-CE4B65CE8C52}" srcOrd="0" destOrd="0" presId="urn:microsoft.com/office/officeart/2005/8/layout/pList2"/>
    <dgm:cxn modelId="{8D8F64C8-6827-4547-AAA7-1E7FBE8A188F}" type="presOf" srcId="{09BF390D-B73F-411C-8B82-0AF4FAAFDA89}" destId="{C75C8AA8-9C7A-49BE-9946-C0F3E234E46B}" srcOrd="0" destOrd="0" presId="urn:microsoft.com/office/officeart/2005/8/layout/pList2"/>
    <dgm:cxn modelId="{CE4758C9-A530-46DC-B947-0164B6BA3148}" type="presOf" srcId="{55DA836A-FEEC-445B-8705-B18FBF1DB0E2}" destId="{A8FC09D6-BC18-4162-A4B7-2EC09015E89F}" srcOrd="0" destOrd="0" presId="urn:microsoft.com/office/officeart/2005/8/layout/pList2"/>
    <dgm:cxn modelId="{9CF7C3CF-9C3F-4F24-A50F-90918E4AE173}" srcId="{FA920577-01BA-4C64-A50B-FE68C1DDA4E7}" destId="{096302E0-5AD6-49B2-9982-07DDB2A24B55}" srcOrd="3" destOrd="0" parTransId="{689D7495-9052-43F3-8458-49D54326F8AB}" sibTransId="{55DA836A-FEEC-445B-8705-B18FBF1DB0E2}"/>
    <dgm:cxn modelId="{D9069CE7-0507-4E6D-A1AD-E5980A971851}" type="presOf" srcId="{C3C5247E-310C-46A0-927F-F6534AA3CAA2}" destId="{2C4E3194-F3BA-4850-81AB-FFEF2D1C9A0E}" srcOrd="0" destOrd="0" presId="urn:microsoft.com/office/officeart/2005/8/layout/pList2"/>
    <dgm:cxn modelId="{CFED10F5-70D1-408D-920B-C951553134B1}" type="presOf" srcId="{0BDAA2C7-8493-47A4-988C-228D7AB5C68E}" destId="{BD15DFD5-2B69-49D1-A215-C0E37A6B04D7}" srcOrd="0" destOrd="0" presId="urn:microsoft.com/office/officeart/2005/8/layout/pList2"/>
    <dgm:cxn modelId="{2019AA48-1697-4484-9DCD-A196251B13CB}" type="presParOf" srcId="{56D67EFC-2554-4A61-AAA3-C9817851DE67}" destId="{5909DA39-DCC6-4DDE-89FC-861304163647}" srcOrd="0" destOrd="0" presId="urn:microsoft.com/office/officeart/2005/8/layout/pList2"/>
    <dgm:cxn modelId="{5A44DDF6-5B8B-4359-959A-D88571B06F3F}" type="presParOf" srcId="{56D67EFC-2554-4A61-AAA3-C9817851DE67}" destId="{D86D10F5-164C-4B06-AC8B-E875D9607C56}" srcOrd="1" destOrd="0" presId="urn:microsoft.com/office/officeart/2005/8/layout/pList2"/>
    <dgm:cxn modelId="{827D1D0D-1A51-494E-AF73-31F675A42EDD}" type="presParOf" srcId="{D86D10F5-164C-4B06-AC8B-E875D9607C56}" destId="{A578E953-C0A9-4430-940F-3077FD50813C}" srcOrd="0" destOrd="0" presId="urn:microsoft.com/office/officeart/2005/8/layout/pList2"/>
    <dgm:cxn modelId="{68E741FF-2340-4972-B40D-4AFB33BDA9DB}" type="presParOf" srcId="{A578E953-C0A9-4430-940F-3077FD50813C}" destId="{37C2F4B3-1E7F-491D-8AF7-77EE2E3C040D}" srcOrd="0" destOrd="0" presId="urn:microsoft.com/office/officeart/2005/8/layout/pList2"/>
    <dgm:cxn modelId="{C78AF1B6-3D58-4758-98E2-C31380490EE1}" type="presParOf" srcId="{A578E953-C0A9-4430-940F-3077FD50813C}" destId="{18AA2000-5B26-4E3C-9EDB-6D8EB37554EC}" srcOrd="1" destOrd="0" presId="urn:microsoft.com/office/officeart/2005/8/layout/pList2"/>
    <dgm:cxn modelId="{B86C269C-B77F-4EBF-83DC-91F85007BCDB}" type="presParOf" srcId="{A578E953-C0A9-4430-940F-3077FD50813C}" destId="{F29BD43A-E360-4538-A3B3-FE700D7D4469}" srcOrd="2" destOrd="0" presId="urn:microsoft.com/office/officeart/2005/8/layout/pList2"/>
    <dgm:cxn modelId="{0C1FFF49-B62E-42FF-A124-38CFE8A60CF2}" type="presParOf" srcId="{D86D10F5-164C-4B06-AC8B-E875D9607C56}" destId="{3B6418BD-DD0E-4D5F-84C9-10F951EB7E91}" srcOrd="1" destOrd="0" presId="urn:microsoft.com/office/officeart/2005/8/layout/pList2"/>
    <dgm:cxn modelId="{0E598C68-E6EA-41FB-840D-209B7C8E2041}" type="presParOf" srcId="{D86D10F5-164C-4B06-AC8B-E875D9607C56}" destId="{0741DE99-9203-4702-8CAC-8B7D1D09598F}" srcOrd="2" destOrd="0" presId="urn:microsoft.com/office/officeart/2005/8/layout/pList2"/>
    <dgm:cxn modelId="{DB2E36B9-C9F7-4C33-830D-F629BBE58C43}" type="presParOf" srcId="{0741DE99-9203-4702-8CAC-8B7D1D09598F}" destId="{BD15DFD5-2B69-49D1-A215-C0E37A6B04D7}" srcOrd="0" destOrd="0" presId="urn:microsoft.com/office/officeart/2005/8/layout/pList2"/>
    <dgm:cxn modelId="{A244F9E2-195E-41EF-9A14-FD0D4236B3DF}" type="presParOf" srcId="{0741DE99-9203-4702-8CAC-8B7D1D09598F}" destId="{FAF80006-A465-4F1B-A4AC-4F63DB76D253}" srcOrd="1" destOrd="0" presId="urn:microsoft.com/office/officeart/2005/8/layout/pList2"/>
    <dgm:cxn modelId="{5108A6A4-0A9D-43CB-A1C5-3146E75E4885}" type="presParOf" srcId="{0741DE99-9203-4702-8CAC-8B7D1D09598F}" destId="{DBDB2F88-65BD-4851-8106-0AF355470A03}" srcOrd="2" destOrd="0" presId="urn:microsoft.com/office/officeart/2005/8/layout/pList2"/>
    <dgm:cxn modelId="{F4C49671-16C4-4EB0-8884-7C286304EF5D}" type="presParOf" srcId="{D86D10F5-164C-4B06-AC8B-E875D9607C56}" destId="{A7906D0E-DD9B-409A-BDA7-5A12F54159BC}" srcOrd="3" destOrd="0" presId="urn:microsoft.com/office/officeart/2005/8/layout/pList2"/>
    <dgm:cxn modelId="{F83F84BD-F840-439B-9A88-7F9EDDC85D38}" type="presParOf" srcId="{D86D10F5-164C-4B06-AC8B-E875D9607C56}" destId="{4B9BA8E6-4751-4166-8C33-44F2AD76DC1D}" srcOrd="4" destOrd="0" presId="urn:microsoft.com/office/officeart/2005/8/layout/pList2"/>
    <dgm:cxn modelId="{07E7B0DD-97FE-4598-8504-6CA385AE22C1}" type="presParOf" srcId="{4B9BA8E6-4751-4166-8C33-44F2AD76DC1D}" destId="{72AA0202-D01D-4F21-9E78-E86DEF5F65F6}" srcOrd="0" destOrd="0" presId="urn:microsoft.com/office/officeart/2005/8/layout/pList2"/>
    <dgm:cxn modelId="{11DFC1C4-8E5E-47BD-B5A8-EA456FC8A7D6}" type="presParOf" srcId="{4B9BA8E6-4751-4166-8C33-44F2AD76DC1D}" destId="{6155C430-8A8E-49F9-9A2B-D72990B3072F}" srcOrd="1" destOrd="0" presId="urn:microsoft.com/office/officeart/2005/8/layout/pList2"/>
    <dgm:cxn modelId="{39EF4287-7894-4CD0-AEF0-DE557CE8FB44}" type="presParOf" srcId="{4B9BA8E6-4751-4166-8C33-44F2AD76DC1D}" destId="{6F3140EA-AEAE-4DE5-9EE9-8C6FA7F02446}" srcOrd="2" destOrd="0" presId="urn:microsoft.com/office/officeart/2005/8/layout/pList2"/>
    <dgm:cxn modelId="{FA566B7D-B021-4130-973F-BE97EA00A466}" type="presParOf" srcId="{D86D10F5-164C-4B06-AC8B-E875D9607C56}" destId="{D4D03499-3424-4DF4-9155-2D9952EB52AF}" srcOrd="5" destOrd="0" presId="urn:microsoft.com/office/officeart/2005/8/layout/pList2"/>
    <dgm:cxn modelId="{6FFBD650-9EB0-4A54-8EFF-8ED6AA654E53}" type="presParOf" srcId="{D86D10F5-164C-4B06-AC8B-E875D9607C56}" destId="{5D888E47-B34F-43CD-9E5A-BE1D32EDC974}" srcOrd="6" destOrd="0" presId="urn:microsoft.com/office/officeart/2005/8/layout/pList2"/>
    <dgm:cxn modelId="{E4FCEC0C-583C-4AFF-8E57-2BC63FEF78BB}" type="presParOf" srcId="{5D888E47-B34F-43CD-9E5A-BE1D32EDC974}" destId="{B8D2084D-24E9-444D-8355-7546E2F2B1AF}" srcOrd="0" destOrd="0" presId="urn:microsoft.com/office/officeart/2005/8/layout/pList2"/>
    <dgm:cxn modelId="{09A69EC4-4BAF-4DBE-BF93-70B3690C7B5C}" type="presParOf" srcId="{5D888E47-B34F-43CD-9E5A-BE1D32EDC974}" destId="{D9D667AA-BCE0-48F1-AB86-00A4B02520A5}" srcOrd="1" destOrd="0" presId="urn:microsoft.com/office/officeart/2005/8/layout/pList2"/>
    <dgm:cxn modelId="{D88F8418-8BC4-4A41-9CC2-4E576BE51541}" type="presParOf" srcId="{5D888E47-B34F-43CD-9E5A-BE1D32EDC974}" destId="{09719545-BA13-4F08-AC7B-D6B631F41DE3}" srcOrd="2" destOrd="0" presId="urn:microsoft.com/office/officeart/2005/8/layout/pList2"/>
    <dgm:cxn modelId="{84E76F48-6BC0-49EF-9313-F52896D1B26B}" type="presParOf" srcId="{D86D10F5-164C-4B06-AC8B-E875D9607C56}" destId="{A8FC09D6-BC18-4162-A4B7-2EC09015E89F}" srcOrd="7" destOrd="0" presId="urn:microsoft.com/office/officeart/2005/8/layout/pList2"/>
    <dgm:cxn modelId="{954F757E-ACE1-4FD5-BE23-AE1CD072F761}" type="presParOf" srcId="{D86D10F5-164C-4B06-AC8B-E875D9607C56}" destId="{399A5F38-AD58-44A6-B561-46E29486E150}" srcOrd="8" destOrd="0" presId="urn:microsoft.com/office/officeart/2005/8/layout/pList2"/>
    <dgm:cxn modelId="{A7ACE4A4-28E6-42DA-9EAE-D740A9DA0F26}" type="presParOf" srcId="{399A5F38-AD58-44A6-B561-46E29486E150}" destId="{FF1A48F2-D130-4B8E-AFEA-CE4B65CE8C52}" srcOrd="0" destOrd="0" presId="urn:microsoft.com/office/officeart/2005/8/layout/pList2"/>
    <dgm:cxn modelId="{90FBA0FE-5345-4923-AA20-7C3D5ED7F0EA}" type="presParOf" srcId="{399A5F38-AD58-44A6-B561-46E29486E150}" destId="{ED600A7F-2AD3-4BE5-A185-5F88925ACE13}" srcOrd="1" destOrd="0" presId="urn:microsoft.com/office/officeart/2005/8/layout/pList2"/>
    <dgm:cxn modelId="{F6793377-DA78-4816-A8B8-298039BF6F43}" type="presParOf" srcId="{399A5F38-AD58-44A6-B561-46E29486E150}" destId="{8B549DEE-62B2-4CD6-8533-B1190A77249D}" srcOrd="2" destOrd="0" presId="urn:microsoft.com/office/officeart/2005/8/layout/pList2"/>
    <dgm:cxn modelId="{691EDCBF-216E-48B3-8FF9-C6937B94249A}" type="presParOf" srcId="{D86D10F5-164C-4B06-AC8B-E875D9607C56}" destId="{C75C8AA8-9C7A-49BE-9946-C0F3E234E46B}" srcOrd="9" destOrd="0" presId="urn:microsoft.com/office/officeart/2005/8/layout/pList2"/>
    <dgm:cxn modelId="{9EC0498E-D220-48DC-AE4A-71F31A20E3F1}" type="presParOf" srcId="{D86D10F5-164C-4B06-AC8B-E875D9607C56}" destId="{2D82EBC7-D473-4B90-A350-9098149498CC}" srcOrd="10" destOrd="0" presId="urn:microsoft.com/office/officeart/2005/8/layout/pList2"/>
    <dgm:cxn modelId="{CD1D1BB4-D0CB-4A21-A90A-8939BB9B0F0F}" type="presParOf" srcId="{2D82EBC7-D473-4B90-A350-9098149498CC}" destId="{1B6CB1F4-B3E7-4989-A6FF-B31F1205083E}" srcOrd="0" destOrd="0" presId="urn:microsoft.com/office/officeart/2005/8/layout/pList2"/>
    <dgm:cxn modelId="{3682B3E2-D35E-485C-BAA7-E6BDAAF2FAA7}" type="presParOf" srcId="{2D82EBC7-D473-4B90-A350-9098149498CC}" destId="{08D73AF3-931E-4F23-98B6-BD4CF158BB95}" srcOrd="1" destOrd="0" presId="urn:microsoft.com/office/officeart/2005/8/layout/pList2"/>
    <dgm:cxn modelId="{2807CDE3-6334-4EAD-BD9C-9213E23EE74F}" type="presParOf" srcId="{2D82EBC7-D473-4B90-A350-9098149498CC}" destId="{2EF07123-C3E9-4A9D-97AC-8C7B47328F36}" srcOrd="2" destOrd="0" presId="urn:microsoft.com/office/officeart/2005/8/layout/pList2"/>
    <dgm:cxn modelId="{C8E1CD11-F231-4AF2-AB38-A03D7325FBE9}" type="presParOf" srcId="{D86D10F5-164C-4B06-AC8B-E875D9607C56}" destId="{93F3E7BB-5855-43C0-AD17-FD8A14EEC9DF}" srcOrd="11" destOrd="0" presId="urn:microsoft.com/office/officeart/2005/8/layout/pList2"/>
    <dgm:cxn modelId="{A8B29300-47E8-4201-BDE5-375F45816EB4}" type="presParOf" srcId="{D86D10F5-164C-4B06-AC8B-E875D9607C56}" destId="{7798BC08-84A4-497E-96BF-B5EB141D6905}" srcOrd="12" destOrd="0" presId="urn:microsoft.com/office/officeart/2005/8/layout/pList2"/>
    <dgm:cxn modelId="{8F4366F2-0FF7-4B83-81FD-DE03F6E8A4A8}" type="presParOf" srcId="{7798BC08-84A4-497E-96BF-B5EB141D6905}" destId="{2C4E3194-F3BA-4850-81AB-FFEF2D1C9A0E}" srcOrd="0" destOrd="0" presId="urn:microsoft.com/office/officeart/2005/8/layout/pList2"/>
    <dgm:cxn modelId="{AF44ECA7-C8F9-4C99-9A65-2DEA30B4DCEB}" type="presParOf" srcId="{7798BC08-84A4-497E-96BF-B5EB141D6905}" destId="{43380807-3FFF-47A7-9151-AD5384C19AB8}" srcOrd="1" destOrd="0" presId="urn:microsoft.com/office/officeart/2005/8/layout/pList2"/>
    <dgm:cxn modelId="{AC652C73-AC71-46BD-A7C3-3601683A2CB0}" type="presParOf" srcId="{7798BC08-84A4-497E-96BF-B5EB141D6905}" destId="{D21D9073-BA71-4EB0-ACF3-E4B5FDBB601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20577-01BA-4C64-A50B-FE68C1DDA4E7}" type="doc">
      <dgm:prSet loTypeId="urn:microsoft.com/office/officeart/2005/8/layout/pList2" loCatId="list" qsTypeId="urn:microsoft.com/office/officeart/2005/8/quickstyle/3d1" qsCatId="3D" csTypeId="urn:microsoft.com/office/officeart/2005/8/colors/accent2_2" csCatId="accent2" phldr="1"/>
      <dgm:spPr/>
    </dgm:pt>
    <dgm:pt modelId="{22608D1C-092C-41DA-8E60-719AF444CCEE}">
      <dgm:prSet phldrT="[Texto]" custT="1"/>
      <dgm:spPr>
        <a:gradFill rotWithShape="0">
          <a:gsLst>
            <a:gs pos="39000">
              <a:srgbClr val="4F2270"/>
            </a:gs>
            <a:gs pos="100000">
              <a:schemeClr val="accent3"/>
            </a:gs>
          </a:gsLst>
        </a:gradFill>
      </dgm:spPr>
      <dgm:t>
        <a:bodyPr/>
        <a:lstStyle/>
        <a:p>
          <a:r>
            <a:rPr lang="es-ES" sz="1000" b="1" kern="1200" dirty="0" err="1">
              <a:solidFill>
                <a:prstClr val="white"/>
              </a:solidFill>
              <a:latin typeface="Euphemia"/>
              <a:ea typeface="+mn-ea"/>
              <a:cs typeface="+mn-cs"/>
            </a:rPr>
            <a:t>Sunday</a:t>
          </a:r>
          <a:r>
            <a:rPr lang="es-ES" sz="1000" b="1" kern="1200" dirty="0">
              <a:solidFill>
                <a:prstClr val="white"/>
              </a:solidFill>
              <a:latin typeface="Euphemia"/>
              <a:ea typeface="+mn-ea"/>
              <a:cs typeface="+mn-cs"/>
            </a:rPr>
            <a:t> </a:t>
          </a:r>
          <a:endParaRPr lang="en-US" sz="1000" b="1" kern="1200" dirty="0">
            <a:solidFill>
              <a:prstClr val="white"/>
            </a:solidFill>
            <a:latin typeface="Euphemia"/>
            <a:ea typeface="+mn-ea"/>
            <a:cs typeface="+mn-cs"/>
          </a:endParaRPr>
        </a:p>
        <a:p>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Peace</a:t>
          </a:r>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s-ES" sz="1400" b="1" kern="1200" dirty="0">
              <a:solidFill>
                <a:prstClr val="white"/>
              </a:solidFill>
              <a:latin typeface="Euphemia"/>
              <a:ea typeface="+mn-ea"/>
              <a:cs typeface="+mn-cs"/>
            </a:rPr>
            <a:t>SECOND</a:t>
          </a:r>
          <a:endParaRPr lang="en-US" sz="1400" b="1" kern="1200" dirty="0">
            <a:solidFill>
              <a:prstClr val="white"/>
            </a:solidFill>
            <a:latin typeface="Euphemia"/>
            <a:ea typeface="+mn-ea"/>
            <a:cs typeface="+mn-cs"/>
          </a:endParaRPr>
        </a:p>
        <a:p>
          <a:r>
            <a:rPr lang="es-ES" sz="1400" b="1" kern="1200" dirty="0">
              <a:solidFill>
                <a:prstClr val="white"/>
              </a:solidFill>
              <a:latin typeface="Euphemia"/>
              <a:ea typeface="+mn-ea"/>
              <a:cs typeface="+mn-cs"/>
            </a:rPr>
            <a:t>SUNDAY OF</a:t>
          </a:r>
          <a:endParaRPr lang="en-US" sz="14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ADVENT</a:t>
          </a:r>
        </a:p>
        <a:p>
          <a:endParaRPr lang="en-US" sz="14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PRAYER: </a:t>
          </a:r>
        </a:p>
        <a:p>
          <a:endParaRPr lang="en-US" sz="14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Come Lord Jesus and save all the nations.</a:t>
          </a:r>
          <a:endParaRPr lang="es-ES" sz="1400" b="1" kern="1200" dirty="0">
            <a:solidFill>
              <a:prstClr val="white"/>
            </a:solidFill>
            <a:latin typeface="Euphemia"/>
            <a:ea typeface="+mn-ea"/>
            <a:cs typeface="+mn-cs"/>
          </a:endParaRPr>
        </a:p>
      </dgm:t>
    </dgm:pt>
    <dgm:pt modelId="{744B153F-7624-4A4D-A821-B5CEBA66AE24}" type="parTrans" cxnId="{5FD5C80E-974C-4BDA-9FF5-C6ACF46C6DFF}">
      <dgm:prSet/>
      <dgm:spPr/>
      <dgm:t>
        <a:bodyPr/>
        <a:lstStyle/>
        <a:p>
          <a:endParaRPr lang="es-ES"/>
        </a:p>
      </dgm:t>
    </dgm:pt>
    <dgm:pt modelId="{4E090160-ADD8-4039-BBD1-EE1DDFC1A713}" type="sibTrans" cxnId="{5FD5C80E-974C-4BDA-9FF5-C6ACF46C6DFF}">
      <dgm:prSet/>
      <dgm:spPr/>
      <dgm:t>
        <a:bodyPr/>
        <a:lstStyle/>
        <a:p>
          <a:endParaRPr lang="es-ES"/>
        </a:p>
      </dgm:t>
    </dgm:pt>
    <dgm:pt modelId="{4D2443B5-9A11-4A52-BF53-61C649B0921A}">
      <dgm:prSet phldrT="[Texto]" custT="1"/>
      <dgm:spPr>
        <a:gradFill rotWithShape="0">
          <a:gsLst>
            <a:gs pos="36000">
              <a:srgbClr val="4F2270"/>
            </a:gs>
            <a:gs pos="100000">
              <a:schemeClr val="accent3"/>
            </a:gs>
          </a:gsLst>
        </a:gradFill>
      </dgm:spPr>
      <dgm:t>
        <a:bodyPr/>
        <a:lstStyle/>
        <a:p>
          <a:r>
            <a:rPr lang="es-ES" sz="1000" b="1" kern="1200" dirty="0">
              <a:solidFill>
                <a:prstClr val="white"/>
              </a:solidFill>
              <a:latin typeface="Euphemia"/>
              <a:ea typeface="+mn-ea"/>
              <a:cs typeface="+mn-cs"/>
            </a:rPr>
            <a:t>Friday</a:t>
          </a:r>
          <a:endParaRPr lang="en-US" sz="1000" b="1" kern="1200" dirty="0">
            <a:solidFill>
              <a:prstClr val="white"/>
            </a:solidFill>
            <a:latin typeface="Euphemia"/>
            <a:ea typeface="+mn-ea"/>
            <a:cs typeface="+mn-cs"/>
          </a:endParaRPr>
        </a:p>
        <a:p>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Peace</a:t>
          </a:r>
          <a:endParaRPr lang="en-US" sz="1000" b="1" kern="1200" dirty="0">
            <a:solidFill>
              <a:prstClr val="white"/>
            </a:solidFill>
            <a:latin typeface="Euphemia"/>
            <a:ea typeface="+mn-ea"/>
            <a:cs typeface="+mn-cs"/>
          </a:endParaRPr>
        </a:p>
        <a:p>
          <a:endParaRPr lang="en-US" sz="900" kern="1200" dirty="0"/>
        </a:p>
        <a:p>
          <a:r>
            <a:rPr lang="en-US" sz="900" kern="1200" dirty="0"/>
            <a:t>Joseph went from door to door, but in every place, he heard “No room!” </a:t>
          </a:r>
        </a:p>
        <a:p>
          <a:endParaRPr lang="en-US" sz="900" kern="1200" dirty="0"/>
        </a:p>
        <a:p>
          <a:endParaRPr lang="en-US" sz="900" kern="1200" dirty="0"/>
        </a:p>
        <a:p>
          <a:endParaRPr lang="en-US" sz="900" b="1" kern="1200" dirty="0"/>
        </a:p>
        <a:p>
          <a:endParaRPr lang="en-US" sz="900" b="1" kern="1200" dirty="0"/>
        </a:p>
        <a:p>
          <a:endParaRPr lang="en-US" sz="900" b="1" kern="1200" dirty="0"/>
        </a:p>
        <a:p>
          <a:endParaRPr lang="en-US" sz="900" b="1" kern="1200" dirty="0"/>
        </a:p>
        <a:p>
          <a:r>
            <a:rPr lang="en-US" sz="900" b="1" kern="1200" dirty="0"/>
            <a:t>I will make room in my heart for others and will try to show special love for someone who seems lonely or unhappy.</a:t>
          </a:r>
          <a:endParaRPr lang="es-ES" sz="900" kern="1200" dirty="0"/>
        </a:p>
      </dgm:t>
    </dgm:pt>
    <dgm:pt modelId="{1EB1BFC3-AFC9-4802-8AE2-62B9E1CBC02E}" type="parTrans" cxnId="{0E8FCB3B-EC66-4B56-AFE9-465C2C107E99}">
      <dgm:prSet/>
      <dgm:spPr/>
      <dgm:t>
        <a:bodyPr/>
        <a:lstStyle/>
        <a:p>
          <a:endParaRPr lang="es-ES"/>
        </a:p>
      </dgm:t>
    </dgm:pt>
    <dgm:pt modelId="{A9500B5A-7B15-442E-A5CF-2AF6F9BCB14C}" type="sibTrans" cxnId="{0E8FCB3B-EC66-4B56-AFE9-465C2C107E99}">
      <dgm:prSet/>
      <dgm:spPr/>
      <dgm:t>
        <a:bodyPr/>
        <a:lstStyle/>
        <a:p>
          <a:endParaRPr lang="es-ES"/>
        </a:p>
      </dgm:t>
    </dgm:pt>
    <dgm:pt modelId="{C3C5247E-310C-46A0-927F-F6534AA3CAA2}">
      <dgm:prSet phldrT="[Texto]"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Saturday</a:t>
          </a:r>
        </a:p>
        <a:p>
          <a:r>
            <a:rPr lang="en-US" sz="1000" b="1" kern="1200" dirty="0">
              <a:solidFill>
                <a:prstClr val="white"/>
              </a:solidFill>
              <a:latin typeface="Euphemia"/>
              <a:ea typeface="+mn-ea"/>
              <a:cs typeface="+mn-cs"/>
            </a:rPr>
            <a:t>of Peace</a:t>
          </a:r>
        </a:p>
        <a:p>
          <a:endParaRPr lang="en-US" sz="1000" kern="1200" dirty="0"/>
        </a:p>
        <a:p>
          <a:r>
            <a:rPr lang="en-US" sz="1000" kern="1200" dirty="0"/>
            <a:t>Mary felt sorry for those who had no room. She knew they would like to have helped. </a:t>
          </a:r>
        </a:p>
        <a:p>
          <a:endParaRPr lang="en-US" sz="1000" kern="1200" dirty="0"/>
        </a:p>
        <a:p>
          <a:endParaRPr lang="en-US" sz="1000" kern="1200" dirty="0"/>
        </a:p>
        <a:p>
          <a:endParaRPr lang="en-US" sz="1000" kern="1200" dirty="0"/>
        </a:p>
        <a:p>
          <a:r>
            <a:rPr lang="en-US" sz="1000" b="1" kern="1200" dirty="0"/>
            <a:t>I will ask Mary to help me make room for Jesus in my heart by doing what he wants me to do.</a:t>
          </a:r>
          <a:endParaRPr lang="es-ES" sz="1000" kern="1200" dirty="0"/>
        </a:p>
      </dgm:t>
    </dgm:pt>
    <dgm:pt modelId="{0335A756-0EBB-40C1-9736-EE2D377BEE87}" type="parTrans" cxnId="{B31CF026-B8D9-48C8-80C4-56AA6E61DEC6}">
      <dgm:prSet/>
      <dgm:spPr/>
      <dgm:t>
        <a:bodyPr/>
        <a:lstStyle/>
        <a:p>
          <a:endParaRPr lang="es-ES"/>
        </a:p>
      </dgm:t>
    </dgm:pt>
    <dgm:pt modelId="{E9590564-58B2-48B4-A70E-519A35FBC21B}" type="sibTrans" cxnId="{B31CF026-B8D9-48C8-80C4-56AA6E61DEC6}">
      <dgm:prSet/>
      <dgm:spPr/>
      <dgm:t>
        <a:bodyPr/>
        <a:lstStyle/>
        <a:p>
          <a:endParaRPr lang="es-ES"/>
        </a:p>
      </dgm:t>
    </dgm:pt>
    <dgm:pt modelId="{0BDAA2C7-8493-47A4-988C-228D7AB5C68E}">
      <dgm:prSet custT="1"/>
      <dgm:spPr>
        <a:gradFill rotWithShape="0">
          <a:gsLst>
            <a:gs pos="36000">
              <a:srgbClr val="4F2270"/>
            </a:gs>
            <a:gs pos="100000">
              <a:schemeClr val="accent3"/>
            </a:gs>
          </a:gsLst>
        </a:gradFill>
      </dgm:spPr>
      <dgm:t>
        <a:bodyPr/>
        <a:lstStyle/>
        <a:p>
          <a:r>
            <a:rPr lang="es-ES" sz="1000" b="1" kern="1200" dirty="0" err="1">
              <a:solidFill>
                <a:prstClr val="white"/>
              </a:solidFill>
              <a:latin typeface="Euphemia"/>
              <a:ea typeface="+mn-ea"/>
              <a:cs typeface="+mn-cs"/>
            </a:rPr>
            <a:t>Monday</a:t>
          </a:r>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of Peace</a:t>
          </a: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Mary and Joseph travelled with many people to Bethlehem; they were kind to all. </a:t>
          </a: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be kind to all today, especially those I don’t like.</a:t>
          </a:r>
          <a:endParaRPr lang="es-ES" sz="1000" b="1" kern="1200" dirty="0">
            <a:solidFill>
              <a:prstClr val="white"/>
            </a:solidFill>
            <a:latin typeface="Euphemia"/>
            <a:ea typeface="+mn-ea"/>
            <a:cs typeface="+mn-cs"/>
          </a:endParaRPr>
        </a:p>
      </dgm:t>
    </dgm:pt>
    <dgm:pt modelId="{0F454CAC-91D8-40A3-ADD8-A304BE6DC0C1}" type="parTrans" cxnId="{6779DF08-0FA6-4EAE-8E9E-DA7F709758A0}">
      <dgm:prSet/>
      <dgm:spPr/>
      <dgm:t>
        <a:bodyPr/>
        <a:lstStyle/>
        <a:p>
          <a:endParaRPr lang="es-ES"/>
        </a:p>
      </dgm:t>
    </dgm:pt>
    <dgm:pt modelId="{58B06C02-29AB-4609-A0D9-6FE2C75430FE}" type="sibTrans" cxnId="{6779DF08-0FA6-4EAE-8E9E-DA7F709758A0}">
      <dgm:prSet/>
      <dgm:spPr/>
      <dgm:t>
        <a:bodyPr/>
        <a:lstStyle/>
        <a:p>
          <a:endParaRPr lang="es-ES"/>
        </a:p>
      </dgm:t>
    </dgm:pt>
    <dgm:pt modelId="{0037CE53-3EE5-487A-999C-9425BE7E4075}">
      <dgm:prSet custT="1"/>
      <dgm:spPr>
        <a:gradFill rotWithShape="0">
          <a:gsLst>
            <a:gs pos="36000">
              <a:srgbClr val="4F2270"/>
            </a:gs>
            <a:gs pos="100000">
              <a:schemeClr val="accent3"/>
            </a:gs>
          </a:gsLst>
        </a:gradFill>
      </dgm:spPr>
      <dgm:t>
        <a:bodyPr/>
        <a:lstStyle/>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Tuesday</a:t>
          </a:r>
        </a:p>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of Peace</a:t>
          </a: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b="0" kern="1200" dirty="0">
              <a:solidFill>
                <a:prstClr val="white"/>
              </a:solidFill>
              <a:latin typeface="+mn-lt"/>
              <a:ea typeface="+mn-ea"/>
              <a:cs typeface="+mn-cs"/>
            </a:rPr>
            <a:t>Mary and Joseph were very tired at the end of the day because travel was uncomfortable and hard. </a:t>
          </a: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I will help my parents with some chores to give them time to rest after a difficult day at work.</a:t>
          </a:r>
          <a:endParaRPr lang="es-ES" sz="1000" b="1" kern="1200" dirty="0">
            <a:solidFill>
              <a:prstClr val="white"/>
            </a:solidFill>
            <a:latin typeface="Euphemia"/>
            <a:ea typeface="+mn-ea"/>
            <a:cs typeface="+mn-cs"/>
          </a:endParaRPr>
        </a:p>
      </dgm:t>
    </dgm:pt>
    <dgm:pt modelId="{B2734EF7-8653-4C54-AF6D-B25D77FE802B}" type="parTrans" cxnId="{B5E9F394-5AB5-48DE-8F3B-C1D06B85183C}">
      <dgm:prSet/>
      <dgm:spPr/>
      <dgm:t>
        <a:bodyPr/>
        <a:lstStyle/>
        <a:p>
          <a:endParaRPr lang="es-ES"/>
        </a:p>
      </dgm:t>
    </dgm:pt>
    <dgm:pt modelId="{BAC3D755-1FEB-4AF5-9166-5F95E5766D57}" type="sibTrans" cxnId="{B5E9F394-5AB5-48DE-8F3B-C1D06B85183C}">
      <dgm:prSet/>
      <dgm:spPr/>
      <dgm:t>
        <a:bodyPr/>
        <a:lstStyle/>
        <a:p>
          <a:endParaRPr lang="es-ES"/>
        </a:p>
      </dgm:t>
    </dgm:pt>
    <dgm:pt modelId="{096302E0-5AD6-49B2-9982-07DDB2A24B55}">
      <dgm:prSet custT="1"/>
      <dgm:spPr>
        <a:gradFill rotWithShape="0">
          <a:gsLst>
            <a:gs pos="36000">
              <a:srgbClr val="4F2270"/>
            </a:gs>
            <a:gs pos="100000">
              <a:schemeClr val="accent3"/>
            </a:gs>
          </a:gsLst>
        </a:gradFill>
      </dgm:spPr>
      <dgm:t>
        <a:bodyPr/>
        <a:lstStyle/>
        <a:p>
          <a:pPr marL="0" lvl="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Wednesday</a:t>
          </a: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Peace</a:t>
          </a: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0" kern="1200" dirty="0">
              <a:solidFill>
                <a:prstClr val="white"/>
              </a:solidFill>
              <a:latin typeface="Euphemia"/>
              <a:ea typeface="+mn-ea"/>
              <a:cs typeface="+mn-cs"/>
            </a:rPr>
            <a:t>When Mary and Joseph reached Bethlehem, they were pressed by the crowd, but they stayed calm. </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keep calm and not lose my temper when I am pushed or treated rudely.</a:t>
          </a:r>
          <a:endParaRPr lang="es-ES" sz="1000" b="1" kern="1200" dirty="0">
            <a:solidFill>
              <a:prstClr val="white"/>
            </a:solidFill>
            <a:latin typeface="Euphemia"/>
            <a:ea typeface="+mn-ea"/>
            <a:cs typeface="+mn-cs"/>
          </a:endParaRPr>
        </a:p>
      </dgm:t>
    </dgm:pt>
    <dgm:pt modelId="{689D7495-9052-43F3-8458-49D54326F8AB}" type="parTrans" cxnId="{9CF7C3CF-9C3F-4F24-A50F-90918E4AE173}">
      <dgm:prSet/>
      <dgm:spPr/>
      <dgm:t>
        <a:bodyPr/>
        <a:lstStyle/>
        <a:p>
          <a:endParaRPr lang="es-ES"/>
        </a:p>
      </dgm:t>
    </dgm:pt>
    <dgm:pt modelId="{55DA836A-FEEC-445B-8705-B18FBF1DB0E2}" type="sibTrans" cxnId="{9CF7C3CF-9C3F-4F24-A50F-90918E4AE173}">
      <dgm:prSet/>
      <dgm:spPr/>
      <dgm:t>
        <a:bodyPr/>
        <a:lstStyle/>
        <a:p>
          <a:endParaRPr lang="es-ES"/>
        </a:p>
      </dgm:t>
    </dgm:pt>
    <dgm:pt modelId="{E54C5A69-E5BE-496D-BC77-77F4BDCE01E3}">
      <dgm:prSet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Thursday</a:t>
          </a:r>
        </a:p>
        <a:p>
          <a:r>
            <a:rPr lang="en-US" sz="1000" b="1" kern="1200" dirty="0">
              <a:solidFill>
                <a:prstClr val="white"/>
              </a:solidFill>
              <a:latin typeface="Euphemia"/>
              <a:ea typeface="+mn-ea"/>
              <a:cs typeface="+mn-cs"/>
            </a:rPr>
            <a:t>of Peace</a:t>
          </a:r>
        </a:p>
        <a:p>
          <a:endParaRPr lang="en-US" sz="1000" kern="1200" dirty="0"/>
        </a:p>
        <a:p>
          <a:r>
            <a:rPr lang="en-US" sz="1000" kern="1200" dirty="0"/>
            <a:t>Joseph tried for, Mary‘s sake, to find a clean, comfortable place to stay. </a:t>
          </a:r>
        </a:p>
        <a:p>
          <a:endParaRPr lang="en-US" sz="1000" kern="1200" dirty="0"/>
        </a:p>
        <a:p>
          <a:endParaRPr lang="es-ES" sz="1000" b="1" kern="1200" dirty="0"/>
        </a:p>
        <a:p>
          <a:endParaRPr lang="es-ES" sz="1000" b="1" kern="1200" dirty="0"/>
        </a:p>
        <a:p>
          <a:r>
            <a:rPr lang="es-ES" sz="1000" b="1" kern="1200" dirty="0"/>
            <a:t>I </a:t>
          </a:r>
          <a:r>
            <a:rPr lang="es-ES" sz="1000" b="1" kern="1200" dirty="0" err="1"/>
            <a:t>will</a:t>
          </a:r>
          <a:r>
            <a:rPr lang="es-ES" sz="1000" b="1" kern="1200" dirty="0"/>
            <a:t> honor Mary in a </a:t>
          </a:r>
          <a:r>
            <a:rPr lang="es-ES" sz="1000" b="1" kern="1200" dirty="0" err="1"/>
            <a:t>special</a:t>
          </a:r>
          <a:r>
            <a:rPr lang="es-ES" sz="1000" b="1" kern="1200" dirty="0"/>
            <a:t> </a:t>
          </a:r>
          <a:r>
            <a:rPr lang="es-ES" sz="1000" b="1" kern="1200" dirty="0" err="1"/>
            <a:t>way</a:t>
          </a:r>
          <a:r>
            <a:rPr lang="es-ES" sz="1000" b="1" kern="1200" dirty="0"/>
            <a:t> </a:t>
          </a:r>
          <a:r>
            <a:rPr lang="es-ES" sz="1000" b="1" kern="1200" dirty="0" err="1"/>
            <a:t>today</a:t>
          </a:r>
          <a:r>
            <a:rPr lang="es-ES" sz="1000" b="1" kern="1200" dirty="0"/>
            <a:t> </a:t>
          </a:r>
          <a:r>
            <a:rPr lang="es-ES" sz="1000" b="1" kern="1200" dirty="0" err="1"/>
            <a:t>by</a:t>
          </a:r>
          <a:r>
            <a:rPr lang="es-ES" sz="1000" b="1" kern="1200" dirty="0"/>
            <a:t> </a:t>
          </a:r>
          <a:r>
            <a:rPr lang="es-ES" sz="1000" b="1" kern="1200" dirty="0" err="1"/>
            <a:t>being</a:t>
          </a:r>
          <a:r>
            <a:rPr lang="es-ES" sz="1000" b="1" kern="1200" dirty="0"/>
            <a:t> </a:t>
          </a:r>
          <a:r>
            <a:rPr lang="es-ES" sz="1000" b="1" kern="1200" dirty="0" err="1"/>
            <a:t>cheerful</a:t>
          </a:r>
          <a:r>
            <a:rPr lang="es-ES" sz="1000" b="1" kern="1200" dirty="0"/>
            <a:t>. </a:t>
          </a:r>
          <a:r>
            <a:rPr lang="en-US" sz="1000" b="1" kern="1200" dirty="0"/>
            <a:t>I will pray the Joyful Mysteries of the Rosary.</a:t>
          </a:r>
          <a:endParaRPr lang="es-ES" sz="1000" kern="1200" dirty="0"/>
        </a:p>
      </dgm:t>
    </dgm:pt>
    <dgm:pt modelId="{8C2EC164-D984-41AF-A7F7-8C5317B00469}" type="parTrans" cxnId="{C322889C-49DD-4797-BFE8-3E71FC89FCC8}">
      <dgm:prSet/>
      <dgm:spPr/>
      <dgm:t>
        <a:bodyPr/>
        <a:lstStyle/>
        <a:p>
          <a:endParaRPr lang="es-ES"/>
        </a:p>
      </dgm:t>
    </dgm:pt>
    <dgm:pt modelId="{09BF390D-B73F-411C-8B82-0AF4FAAFDA89}" type="sibTrans" cxnId="{C322889C-49DD-4797-BFE8-3E71FC89FCC8}">
      <dgm:prSet/>
      <dgm:spPr/>
      <dgm:t>
        <a:bodyPr/>
        <a:lstStyle/>
        <a:p>
          <a:endParaRPr lang="es-ES"/>
        </a:p>
      </dgm:t>
    </dgm:pt>
    <dgm:pt modelId="{56D67EFC-2554-4A61-AAA3-C9817851DE67}" type="pres">
      <dgm:prSet presAssocID="{FA920577-01BA-4C64-A50B-FE68C1DDA4E7}" presName="Name0" presStyleCnt="0">
        <dgm:presLayoutVars>
          <dgm:dir/>
          <dgm:resizeHandles val="exact"/>
        </dgm:presLayoutVars>
      </dgm:prSet>
      <dgm:spPr/>
    </dgm:pt>
    <dgm:pt modelId="{5909DA39-DCC6-4DDE-89FC-861304163647}" type="pres">
      <dgm:prSet presAssocID="{FA920577-01BA-4C64-A50B-FE68C1DDA4E7}" presName="bkgdShp" presStyleLbl="alignAccFollowNode1" presStyleIdx="0" presStyleCnt="1"/>
      <dgm:spPr/>
    </dgm:pt>
    <dgm:pt modelId="{D86D10F5-164C-4B06-AC8B-E875D9607C56}" type="pres">
      <dgm:prSet presAssocID="{FA920577-01BA-4C64-A50B-FE68C1DDA4E7}" presName="linComp" presStyleCnt="0"/>
      <dgm:spPr/>
    </dgm:pt>
    <dgm:pt modelId="{A578E953-C0A9-4430-940F-3077FD50813C}" type="pres">
      <dgm:prSet presAssocID="{22608D1C-092C-41DA-8E60-719AF444CCEE}" presName="compNode" presStyleCnt="0"/>
      <dgm:spPr/>
    </dgm:pt>
    <dgm:pt modelId="{37C2F4B3-1E7F-491D-8AF7-77EE2E3C040D}" type="pres">
      <dgm:prSet presAssocID="{22608D1C-092C-41DA-8E60-719AF444CCEE}" presName="node" presStyleLbl="node1" presStyleIdx="0" presStyleCnt="7" custLinFactNeighborX="912" custLinFactNeighborY="964">
        <dgm:presLayoutVars>
          <dgm:bulletEnabled val="1"/>
        </dgm:presLayoutVars>
      </dgm:prSet>
      <dgm:spPr/>
    </dgm:pt>
    <dgm:pt modelId="{18AA2000-5B26-4E3C-9EDB-6D8EB37554EC}" type="pres">
      <dgm:prSet presAssocID="{22608D1C-092C-41DA-8E60-719AF444CCEE}" presName="invisiNode" presStyleLbl="node1" presStyleIdx="0" presStyleCnt="7"/>
      <dgm:spPr/>
    </dgm:pt>
    <dgm:pt modelId="{F29BD43A-E360-4538-A3B3-FE700D7D4469}" type="pres">
      <dgm:prSet presAssocID="{22608D1C-092C-41DA-8E60-719AF444CCEE}" presName="imagNode" presStyleLbl="fgImgPlace1" presStyleIdx="0" presStyleCnt="7"/>
      <dgm:spPr>
        <a:blipFill dpi="0" rotWithShape="1">
          <a:blip xmlns:r="http://schemas.openxmlformats.org/officeDocument/2006/relationships" r:embed="rId1"/>
          <a:srcRect/>
          <a:stretch>
            <a:fillRect l="-12000" r="-16000"/>
          </a:stretch>
        </a:blipFill>
      </dgm:spPr>
    </dgm:pt>
    <dgm:pt modelId="{3B6418BD-DD0E-4D5F-84C9-10F951EB7E91}" type="pres">
      <dgm:prSet presAssocID="{4E090160-ADD8-4039-BBD1-EE1DDFC1A713}" presName="sibTrans" presStyleLbl="sibTrans2D1" presStyleIdx="0" presStyleCnt="0"/>
      <dgm:spPr/>
    </dgm:pt>
    <dgm:pt modelId="{0741DE99-9203-4702-8CAC-8B7D1D09598F}" type="pres">
      <dgm:prSet presAssocID="{0BDAA2C7-8493-47A4-988C-228D7AB5C68E}" presName="compNode" presStyleCnt="0"/>
      <dgm:spPr/>
    </dgm:pt>
    <dgm:pt modelId="{BD15DFD5-2B69-49D1-A215-C0E37A6B04D7}" type="pres">
      <dgm:prSet presAssocID="{0BDAA2C7-8493-47A4-988C-228D7AB5C68E}" presName="node" presStyleLbl="node1" presStyleIdx="1" presStyleCnt="7">
        <dgm:presLayoutVars>
          <dgm:bulletEnabled val="1"/>
        </dgm:presLayoutVars>
      </dgm:prSet>
      <dgm:spPr/>
    </dgm:pt>
    <dgm:pt modelId="{FAF80006-A465-4F1B-A4AC-4F63DB76D253}" type="pres">
      <dgm:prSet presAssocID="{0BDAA2C7-8493-47A4-988C-228D7AB5C68E}" presName="invisiNode" presStyleLbl="node1" presStyleIdx="1" presStyleCnt="7"/>
      <dgm:spPr/>
    </dgm:pt>
    <dgm:pt modelId="{DBDB2F88-65BD-4851-8106-0AF355470A03}" type="pres">
      <dgm:prSet presAssocID="{0BDAA2C7-8493-47A4-988C-228D7AB5C68E}" presName="imagNode" presStyleLbl="fgImgPlace1" presStyleIdx="1" presStyleCnt="7"/>
      <dgm:spPr>
        <a:blipFill dpi="0" rotWithShape="1">
          <a:blip xmlns:r="http://schemas.openxmlformats.org/officeDocument/2006/relationships" r:embed="rId2"/>
          <a:srcRect/>
          <a:stretch>
            <a:fillRect l="-31000" t="1000" r="-30000"/>
          </a:stretch>
        </a:blipFill>
      </dgm:spPr>
    </dgm:pt>
    <dgm:pt modelId="{A7906D0E-DD9B-409A-BDA7-5A12F54159BC}" type="pres">
      <dgm:prSet presAssocID="{58B06C02-29AB-4609-A0D9-6FE2C75430FE}" presName="sibTrans" presStyleLbl="sibTrans2D1" presStyleIdx="0" presStyleCnt="0"/>
      <dgm:spPr/>
    </dgm:pt>
    <dgm:pt modelId="{4B9BA8E6-4751-4166-8C33-44F2AD76DC1D}" type="pres">
      <dgm:prSet presAssocID="{0037CE53-3EE5-487A-999C-9425BE7E4075}" presName="compNode" presStyleCnt="0"/>
      <dgm:spPr/>
    </dgm:pt>
    <dgm:pt modelId="{72AA0202-D01D-4F21-9E78-E86DEF5F65F6}" type="pres">
      <dgm:prSet presAssocID="{0037CE53-3EE5-487A-999C-9425BE7E4075}" presName="node" presStyleLbl="node1" presStyleIdx="2" presStyleCnt="7">
        <dgm:presLayoutVars>
          <dgm:bulletEnabled val="1"/>
        </dgm:presLayoutVars>
      </dgm:prSet>
      <dgm:spPr/>
    </dgm:pt>
    <dgm:pt modelId="{6155C430-8A8E-49F9-9A2B-D72990B3072F}" type="pres">
      <dgm:prSet presAssocID="{0037CE53-3EE5-487A-999C-9425BE7E4075}" presName="invisiNode" presStyleLbl="node1" presStyleIdx="2" presStyleCnt="7"/>
      <dgm:spPr/>
    </dgm:pt>
    <dgm:pt modelId="{6F3140EA-AEAE-4DE5-9EE9-8C6FA7F02446}" type="pres">
      <dgm:prSet presAssocID="{0037CE53-3EE5-487A-999C-9425BE7E4075}" presName="imagNode" presStyleLbl="fgImgPlace1" presStyleIdx="2" presStyleCnt="7" custLinFactNeighborX="-2024" custLinFactNeighborY="1189"/>
      <dgm:spPr>
        <a:blipFill dpi="0" rotWithShape="1">
          <a:blip xmlns:r="http://schemas.openxmlformats.org/officeDocument/2006/relationships" r:embed="rId3"/>
          <a:srcRect/>
          <a:stretch>
            <a:fillRect l="-41000" r="-51000"/>
          </a:stretch>
        </a:blipFill>
      </dgm:spPr>
    </dgm:pt>
    <dgm:pt modelId="{D4D03499-3424-4DF4-9155-2D9952EB52AF}" type="pres">
      <dgm:prSet presAssocID="{BAC3D755-1FEB-4AF5-9166-5F95E5766D57}" presName="sibTrans" presStyleLbl="sibTrans2D1" presStyleIdx="0" presStyleCnt="0"/>
      <dgm:spPr/>
    </dgm:pt>
    <dgm:pt modelId="{5D888E47-B34F-43CD-9E5A-BE1D32EDC974}" type="pres">
      <dgm:prSet presAssocID="{096302E0-5AD6-49B2-9982-07DDB2A24B55}" presName="compNode" presStyleCnt="0"/>
      <dgm:spPr/>
    </dgm:pt>
    <dgm:pt modelId="{B8D2084D-24E9-444D-8355-7546E2F2B1AF}" type="pres">
      <dgm:prSet presAssocID="{096302E0-5AD6-49B2-9982-07DDB2A24B55}" presName="node" presStyleLbl="node1" presStyleIdx="3" presStyleCnt="7">
        <dgm:presLayoutVars>
          <dgm:bulletEnabled val="1"/>
        </dgm:presLayoutVars>
      </dgm:prSet>
      <dgm:spPr/>
    </dgm:pt>
    <dgm:pt modelId="{D9D667AA-BCE0-48F1-AB86-00A4B02520A5}" type="pres">
      <dgm:prSet presAssocID="{096302E0-5AD6-49B2-9982-07DDB2A24B55}" presName="invisiNode" presStyleLbl="node1" presStyleIdx="3" presStyleCnt="7"/>
      <dgm:spPr/>
    </dgm:pt>
    <dgm:pt modelId="{09719545-BA13-4F08-AC7B-D6B631F41DE3}" type="pres">
      <dgm:prSet presAssocID="{096302E0-5AD6-49B2-9982-07DDB2A24B55}" presName="imagNode" presStyleLbl="fgImgPlace1" presStyleIdx="3" presStyleCnt="7"/>
      <dgm:spPr>
        <a:blipFill dpi="0" rotWithShape="1">
          <a:blip xmlns:r="http://schemas.openxmlformats.org/officeDocument/2006/relationships" r:embed="rId4"/>
          <a:srcRect/>
          <a:stretch>
            <a:fillRect l="-14000" r="-73000"/>
          </a:stretch>
        </a:blipFill>
      </dgm:spPr>
    </dgm:pt>
    <dgm:pt modelId="{A8FC09D6-BC18-4162-A4B7-2EC09015E89F}" type="pres">
      <dgm:prSet presAssocID="{55DA836A-FEEC-445B-8705-B18FBF1DB0E2}" presName="sibTrans" presStyleLbl="sibTrans2D1" presStyleIdx="0" presStyleCnt="0"/>
      <dgm:spPr/>
    </dgm:pt>
    <dgm:pt modelId="{399A5F38-AD58-44A6-B561-46E29486E150}" type="pres">
      <dgm:prSet presAssocID="{E54C5A69-E5BE-496D-BC77-77F4BDCE01E3}" presName="compNode" presStyleCnt="0"/>
      <dgm:spPr/>
    </dgm:pt>
    <dgm:pt modelId="{FF1A48F2-D130-4B8E-AFEA-CE4B65CE8C52}" type="pres">
      <dgm:prSet presAssocID="{E54C5A69-E5BE-496D-BC77-77F4BDCE01E3}" presName="node" presStyleLbl="node1" presStyleIdx="4" presStyleCnt="7">
        <dgm:presLayoutVars>
          <dgm:bulletEnabled val="1"/>
        </dgm:presLayoutVars>
      </dgm:prSet>
      <dgm:spPr/>
    </dgm:pt>
    <dgm:pt modelId="{ED600A7F-2AD3-4BE5-A185-5F88925ACE13}" type="pres">
      <dgm:prSet presAssocID="{E54C5A69-E5BE-496D-BC77-77F4BDCE01E3}" presName="invisiNode" presStyleLbl="node1" presStyleIdx="4" presStyleCnt="7"/>
      <dgm:spPr/>
    </dgm:pt>
    <dgm:pt modelId="{8B549DEE-62B2-4CD6-8533-B1190A77249D}" type="pres">
      <dgm:prSet presAssocID="{E54C5A69-E5BE-496D-BC77-77F4BDCE01E3}" presName="imagNode" presStyleLbl="fgImgPlace1" presStyleIdx="4" presStyleCnt="7"/>
      <dgm:spPr>
        <a:blipFill dpi="0" rotWithShape="1">
          <a:blip xmlns:r="http://schemas.openxmlformats.org/officeDocument/2006/relationships" r:embed="rId5"/>
          <a:srcRect/>
          <a:stretch>
            <a:fillRect t="5000" r="-15000" b="6000"/>
          </a:stretch>
        </a:blipFill>
      </dgm:spPr>
    </dgm:pt>
    <dgm:pt modelId="{C75C8AA8-9C7A-49BE-9946-C0F3E234E46B}" type="pres">
      <dgm:prSet presAssocID="{09BF390D-B73F-411C-8B82-0AF4FAAFDA89}" presName="sibTrans" presStyleLbl="sibTrans2D1" presStyleIdx="0" presStyleCnt="0"/>
      <dgm:spPr/>
    </dgm:pt>
    <dgm:pt modelId="{2D82EBC7-D473-4B90-A350-9098149498CC}" type="pres">
      <dgm:prSet presAssocID="{4D2443B5-9A11-4A52-BF53-61C649B0921A}" presName="compNode" presStyleCnt="0"/>
      <dgm:spPr/>
    </dgm:pt>
    <dgm:pt modelId="{1B6CB1F4-B3E7-4989-A6FF-B31F1205083E}" type="pres">
      <dgm:prSet presAssocID="{4D2443B5-9A11-4A52-BF53-61C649B0921A}" presName="node" presStyleLbl="node1" presStyleIdx="5" presStyleCnt="7">
        <dgm:presLayoutVars>
          <dgm:bulletEnabled val="1"/>
        </dgm:presLayoutVars>
      </dgm:prSet>
      <dgm:spPr/>
    </dgm:pt>
    <dgm:pt modelId="{08D73AF3-931E-4F23-98B6-BD4CF158BB95}" type="pres">
      <dgm:prSet presAssocID="{4D2443B5-9A11-4A52-BF53-61C649B0921A}" presName="invisiNode" presStyleLbl="node1" presStyleIdx="5" presStyleCnt="7"/>
      <dgm:spPr/>
    </dgm:pt>
    <dgm:pt modelId="{2EF07123-C3E9-4A9D-97AC-8C7B47328F36}" type="pres">
      <dgm:prSet presAssocID="{4D2443B5-9A11-4A52-BF53-61C649B0921A}" presName="imagNode" presStyleLbl="fgImgPlace1" presStyleIdx="5" presStyleCnt="7"/>
      <dgm:spPr>
        <a:blipFill dpi="0" rotWithShape="1">
          <a:blip xmlns:r="http://schemas.openxmlformats.org/officeDocument/2006/relationships" r:embed="rId6"/>
          <a:srcRect/>
          <a:stretch>
            <a:fillRect l="-23000" t="-14000" r="-17000" b="-1000"/>
          </a:stretch>
        </a:blipFill>
      </dgm:spPr>
    </dgm:pt>
    <dgm:pt modelId="{93F3E7BB-5855-43C0-AD17-FD8A14EEC9DF}" type="pres">
      <dgm:prSet presAssocID="{A9500B5A-7B15-442E-A5CF-2AF6F9BCB14C}" presName="sibTrans" presStyleLbl="sibTrans2D1" presStyleIdx="0" presStyleCnt="0"/>
      <dgm:spPr/>
    </dgm:pt>
    <dgm:pt modelId="{7798BC08-84A4-497E-96BF-B5EB141D6905}" type="pres">
      <dgm:prSet presAssocID="{C3C5247E-310C-46A0-927F-F6534AA3CAA2}" presName="compNode" presStyleCnt="0"/>
      <dgm:spPr/>
    </dgm:pt>
    <dgm:pt modelId="{2C4E3194-F3BA-4850-81AB-FFEF2D1C9A0E}" type="pres">
      <dgm:prSet presAssocID="{C3C5247E-310C-46A0-927F-F6534AA3CAA2}" presName="node" presStyleLbl="node1" presStyleIdx="6" presStyleCnt="7">
        <dgm:presLayoutVars>
          <dgm:bulletEnabled val="1"/>
        </dgm:presLayoutVars>
      </dgm:prSet>
      <dgm:spPr/>
    </dgm:pt>
    <dgm:pt modelId="{43380807-3FFF-47A7-9151-AD5384C19AB8}" type="pres">
      <dgm:prSet presAssocID="{C3C5247E-310C-46A0-927F-F6534AA3CAA2}" presName="invisiNode" presStyleLbl="node1" presStyleIdx="6" presStyleCnt="7"/>
      <dgm:spPr/>
    </dgm:pt>
    <dgm:pt modelId="{D21D9073-BA71-4EB0-ACF3-E4B5FDBB6012}" type="pres">
      <dgm:prSet presAssocID="{C3C5247E-310C-46A0-927F-F6534AA3CAA2}" presName="imagNode" presStyleLbl="fgImgPlace1" presStyleIdx="6" presStyleCnt="7"/>
      <dgm:spPr>
        <a:blipFill dpi="0" rotWithShape="1">
          <a:blip xmlns:r="http://schemas.openxmlformats.org/officeDocument/2006/relationships" r:embed="rId7"/>
          <a:srcRect/>
          <a:stretch>
            <a:fillRect l="-16000" t="-3000" r="-79000"/>
          </a:stretch>
        </a:blipFill>
      </dgm:spPr>
    </dgm:pt>
  </dgm:ptLst>
  <dgm:cxnLst>
    <dgm:cxn modelId="{96042401-DB1B-44CD-AC54-1CA7B4BCF3E4}" type="presOf" srcId="{BAC3D755-1FEB-4AF5-9166-5F95E5766D57}" destId="{D4D03499-3424-4DF4-9155-2D9952EB52AF}" srcOrd="0" destOrd="0" presId="urn:microsoft.com/office/officeart/2005/8/layout/pList2"/>
    <dgm:cxn modelId="{6779DF08-0FA6-4EAE-8E9E-DA7F709758A0}" srcId="{FA920577-01BA-4C64-A50B-FE68C1DDA4E7}" destId="{0BDAA2C7-8493-47A4-988C-228D7AB5C68E}" srcOrd="1" destOrd="0" parTransId="{0F454CAC-91D8-40A3-ADD8-A304BE6DC0C1}" sibTransId="{58B06C02-29AB-4609-A0D9-6FE2C75430FE}"/>
    <dgm:cxn modelId="{5FD5C80E-974C-4BDA-9FF5-C6ACF46C6DFF}" srcId="{FA920577-01BA-4C64-A50B-FE68C1DDA4E7}" destId="{22608D1C-092C-41DA-8E60-719AF444CCEE}" srcOrd="0" destOrd="0" parTransId="{744B153F-7624-4A4D-A821-B5CEBA66AE24}" sibTransId="{4E090160-ADD8-4039-BBD1-EE1DDFC1A713}"/>
    <dgm:cxn modelId="{F44A2912-C37B-4F3C-ADA7-0A867AF34F5E}" type="presOf" srcId="{4D2443B5-9A11-4A52-BF53-61C649B0921A}" destId="{1B6CB1F4-B3E7-4989-A6FF-B31F1205083E}" srcOrd="0" destOrd="0" presId="urn:microsoft.com/office/officeart/2005/8/layout/pList2"/>
    <dgm:cxn modelId="{E0DD7113-76F6-4697-B5CB-B81618F9BD08}" type="presOf" srcId="{55DA836A-FEEC-445B-8705-B18FBF1DB0E2}" destId="{A8FC09D6-BC18-4162-A4B7-2EC09015E89F}" srcOrd="0" destOrd="0" presId="urn:microsoft.com/office/officeart/2005/8/layout/pList2"/>
    <dgm:cxn modelId="{B31CF026-B8D9-48C8-80C4-56AA6E61DEC6}" srcId="{FA920577-01BA-4C64-A50B-FE68C1DDA4E7}" destId="{C3C5247E-310C-46A0-927F-F6534AA3CAA2}" srcOrd="6" destOrd="0" parTransId="{0335A756-0EBB-40C1-9736-EE2D377BEE87}" sibTransId="{E9590564-58B2-48B4-A70E-519A35FBC21B}"/>
    <dgm:cxn modelId="{6E8CCA2C-D27A-4420-AD75-6B9F547ACAAB}" type="presOf" srcId="{A9500B5A-7B15-442E-A5CF-2AF6F9BCB14C}" destId="{93F3E7BB-5855-43C0-AD17-FD8A14EEC9DF}" srcOrd="0" destOrd="0" presId="urn:microsoft.com/office/officeart/2005/8/layout/pList2"/>
    <dgm:cxn modelId="{8AE4D42C-0B5E-47A0-9E15-D22C1AE416E5}" type="presOf" srcId="{096302E0-5AD6-49B2-9982-07DDB2A24B55}" destId="{B8D2084D-24E9-444D-8355-7546E2F2B1AF}" srcOrd="0" destOrd="0" presId="urn:microsoft.com/office/officeart/2005/8/layout/pList2"/>
    <dgm:cxn modelId="{9E75E138-7015-48AB-8D8B-0ED4DAA8AFC8}" type="presOf" srcId="{C3C5247E-310C-46A0-927F-F6534AA3CAA2}" destId="{2C4E3194-F3BA-4850-81AB-FFEF2D1C9A0E}" srcOrd="0" destOrd="0" presId="urn:microsoft.com/office/officeart/2005/8/layout/pList2"/>
    <dgm:cxn modelId="{0E8FCB3B-EC66-4B56-AFE9-465C2C107E99}" srcId="{FA920577-01BA-4C64-A50B-FE68C1DDA4E7}" destId="{4D2443B5-9A11-4A52-BF53-61C649B0921A}" srcOrd="5" destOrd="0" parTransId="{1EB1BFC3-AFC9-4802-8AE2-62B9E1CBC02E}" sibTransId="{A9500B5A-7B15-442E-A5CF-2AF6F9BCB14C}"/>
    <dgm:cxn modelId="{12389F60-240A-48A5-A2B0-C09A9E4E41A0}" type="presOf" srcId="{22608D1C-092C-41DA-8E60-719AF444CCEE}" destId="{37C2F4B3-1E7F-491D-8AF7-77EE2E3C040D}" srcOrd="0" destOrd="0" presId="urn:microsoft.com/office/officeart/2005/8/layout/pList2"/>
    <dgm:cxn modelId="{71FF276A-B788-4999-8647-183C28EF882C}" type="presOf" srcId="{E54C5A69-E5BE-496D-BC77-77F4BDCE01E3}" destId="{FF1A48F2-D130-4B8E-AFEA-CE4B65CE8C52}" srcOrd="0" destOrd="0" presId="urn:microsoft.com/office/officeart/2005/8/layout/pList2"/>
    <dgm:cxn modelId="{5AB7676B-31DD-4524-BE54-9BB335DCED69}" type="presOf" srcId="{0037CE53-3EE5-487A-999C-9425BE7E4075}" destId="{72AA0202-D01D-4F21-9E78-E86DEF5F65F6}" srcOrd="0" destOrd="0" presId="urn:microsoft.com/office/officeart/2005/8/layout/pList2"/>
    <dgm:cxn modelId="{7886934E-C153-450F-85E2-368F64E7625D}" type="presOf" srcId="{09BF390D-B73F-411C-8B82-0AF4FAAFDA89}" destId="{C75C8AA8-9C7A-49BE-9946-C0F3E234E46B}" srcOrd="0" destOrd="0" presId="urn:microsoft.com/office/officeart/2005/8/layout/pList2"/>
    <dgm:cxn modelId="{C151E052-CDD1-4886-B4F1-48603174495A}" type="presOf" srcId="{0BDAA2C7-8493-47A4-988C-228D7AB5C68E}" destId="{BD15DFD5-2B69-49D1-A215-C0E37A6B04D7}" srcOrd="0" destOrd="0" presId="urn:microsoft.com/office/officeart/2005/8/layout/pList2"/>
    <dgm:cxn modelId="{41396B81-A39E-4CED-B76F-5C7BCB78CF0A}" type="presOf" srcId="{FA920577-01BA-4C64-A50B-FE68C1DDA4E7}" destId="{56D67EFC-2554-4A61-AAA3-C9817851DE67}" srcOrd="0" destOrd="0" presId="urn:microsoft.com/office/officeart/2005/8/layout/pList2"/>
    <dgm:cxn modelId="{B5E9F394-5AB5-48DE-8F3B-C1D06B85183C}" srcId="{FA920577-01BA-4C64-A50B-FE68C1DDA4E7}" destId="{0037CE53-3EE5-487A-999C-9425BE7E4075}" srcOrd="2" destOrd="0" parTransId="{B2734EF7-8653-4C54-AF6D-B25D77FE802B}" sibTransId="{BAC3D755-1FEB-4AF5-9166-5F95E5766D57}"/>
    <dgm:cxn modelId="{CD3A6499-09F5-40D4-923C-C2DDDA971047}" type="presOf" srcId="{58B06C02-29AB-4609-A0D9-6FE2C75430FE}" destId="{A7906D0E-DD9B-409A-BDA7-5A12F54159BC}" srcOrd="0" destOrd="0" presId="urn:microsoft.com/office/officeart/2005/8/layout/pList2"/>
    <dgm:cxn modelId="{C322889C-49DD-4797-BFE8-3E71FC89FCC8}" srcId="{FA920577-01BA-4C64-A50B-FE68C1DDA4E7}" destId="{E54C5A69-E5BE-496D-BC77-77F4BDCE01E3}" srcOrd="4" destOrd="0" parTransId="{8C2EC164-D984-41AF-A7F7-8C5317B00469}" sibTransId="{09BF390D-B73F-411C-8B82-0AF4FAAFDA89}"/>
    <dgm:cxn modelId="{A9F0F2CD-0B01-4771-95B3-0E47C84AFE3E}" type="presOf" srcId="{4E090160-ADD8-4039-BBD1-EE1DDFC1A713}" destId="{3B6418BD-DD0E-4D5F-84C9-10F951EB7E91}" srcOrd="0" destOrd="0" presId="urn:microsoft.com/office/officeart/2005/8/layout/pList2"/>
    <dgm:cxn modelId="{9CF7C3CF-9C3F-4F24-A50F-90918E4AE173}" srcId="{FA920577-01BA-4C64-A50B-FE68C1DDA4E7}" destId="{096302E0-5AD6-49B2-9982-07DDB2A24B55}" srcOrd="3" destOrd="0" parTransId="{689D7495-9052-43F3-8458-49D54326F8AB}" sibTransId="{55DA836A-FEEC-445B-8705-B18FBF1DB0E2}"/>
    <dgm:cxn modelId="{CFF655EB-2D23-4F50-9766-57EED9FB694B}" type="presParOf" srcId="{56D67EFC-2554-4A61-AAA3-C9817851DE67}" destId="{5909DA39-DCC6-4DDE-89FC-861304163647}" srcOrd="0" destOrd="0" presId="urn:microsoft.com/office/officeart/2005/8/layout/pList2"/>
    <dgm:cxn modelId="{F8315784-5707-457D-A1CD-3AD135F3B56A}" type="presParOf" srcId="{56D67EFC-2554-4A61-AAA3-C9817851DE67}" destId="{D86D10F5-164C-4B06-AC8B-E875D9607C56}" srcOrd="1" destOrd="0" presId="urn:microsoft.com/office/officeart/2005/8/layout/pList2"/>
    <dgm:cxn modelId="{93678CA1-94BC-4A31-81C3-50397BA13C60}" type="presParOf" srcId="{D86D10F5-164C-4B06-AC8B-E875D9607C56}" destId="{A578E953-C0A9-4430-940F-3077FD50813C}" srcOrd="0" destOrd="0" presId="urn:microsoft.com/office/officeart/2005/8/layout/pList2"/>
    <dgm:cxn modelId="{E34EDE2A-EAD6-4EC8-90F2-EC4CFA57543A}" type="presParOf" srcId="{A578E953-C0A9-4430-940F-3077FD50813C}" destId="{37C2F4B3-1E7F-491D-8AF7-77EE2E3C040D}" srcOrd="0" destOrd="0" presId="urn:microsoft.com/office/officeart/2005/8/layout/pList2"/>
    <dgm:cxn modelId="{EA989AE6-22BA-44F3-B443-AF394E0937D7}" type="presParOf" srcId="{A578E953-C0A9-4430-940F-3077FD50813C}" destId="{18AA2000-5B26-4E3C-9EDB-6D8EB37554EC}" srcOrd="1" destOrd="0" presId="urn:microsoft.com/office/officeart/2005/8/layout/pList2"/>
    <dgm:cxn modelId="{0D0256C4-F3A1-4588-B98E-2D5C0FED5B0F}" type="presParOf" srcId="{A578E953-C0A9-4430-940F-3077FD50813C}" destId="{F29BD43A-E360-4538-A3B3-FE700D7D4469}" srcOrd="2" destOrd="0" presId="urn:microsoft.com/office/officeart/2005/8/layout/pList2"/>
    <dgm:cxn modelId="{D50DA6D5-3C66-4B87-A7B2-E84EAC3113A8}" type="presParOf" srcId="{D86D10F5-164C-4B06-AC8B-E875D9607C56}" destId="{3B6418BD-DD0E-4D5F-84C9-10F951EB7E91}" srcOrd="1" destOrd="0" presId="urn:microsoft.com/office/officeart/2005/8/layout/pList2"/>
    <dgm:cxn modelId="{A4DE08CD-2CB3-4EAB-8B63-8DEC35524EEB}" type="presParOf" srcId="{D86D10F5-164C-4B06-AC8B-E875D9607C56}" destId="{0741DE99-9203-4702-8CAC-8B7D1D09598F}" srcOrd="2" destOrd="0" presId="urn:microsoft.com/office/officeart/2005/8/layout/pList2"/>
    <dgm:cxn modelId="{3C7FF332-D193-47B4-8EDF-C3D6C5DE1CC4}" type="presParOf" srcId="{0741DE99-9203-4702-8CAC-8B7D1D09598F}" destId="{BD15DFD5-2B69-49D1-A215-C0E37A6B04D7}" srcOrd="0" destOrd="0" presId="urn:microsoft.com/office/officeart/2005/8/layout/pList2"/>
    <dgm:cxn modelId="{2E5D0740-D7B0-4D7B-ABFB-560B0E70C1F5}" type="presParOf" srcId="{0741DE99-9203-4702-8CAC-8B7D1D09598F}" destId="{FAF80006-A465-4F1B-A4AC-4F63DB76D253}" srcOrd="1" destOrd="0" presId="urn:microsoft.com/office/officeart/2005/8/layout/pList2"/>
    <dgm:cxn modelId="{8C995685-5FF0-46C2-900E-393B016C9A2F}" type="presParOf" srcId="{0741DE99-9203-4702-8CAC-8B7D1D09598F}" destId="{DBDB2F88-65BD-4851-8106-0AF355470A03}" srcOrd="2" destOrd="0" presId="urn:microsoft.com/office/officeart/2005/8/layout/pList2"/>
    <dgm:cxn modelId="{9F86E3C1-61ED-45B2-8CC0-34540FE7A227}" type="presParOf" srcId="{D86D10F5-164C-4B06-AC8B-E875D9607C56}" destId="{A7906D0E-DD9B-409A-BDA7-5A12F54159BC}" srcOrd="3" destOrd="0" presId="urn:microsoft.com/office/officeart/2005/8/layout/pList2"/>
    <dgm:cxn modelId="{1E0EB11F-0058-4E94-94B5-1C30376994B4}" type="presParOf" srcId="{D86D10F5-164C-4B06-AC8B-E875D9607C56}" destId="{4B9BA8E6-4751-4166-8C33-44F2AD76DC1D}" srcOrd="4" destOrd="0" presId="urn:microsoft.com/office/officeart/2005/8/layout/pList2"/>
    <dgm:cxn modelId="{48120568-A76F-47A7-B6BA-9F3B381B5658}" type="presParOf" srcId="{4B9BA8E6-4751-4166-8C33-44F2AD76DC1D}" destId="{72AA0202-D01D-4F21-9E78-E86DEF5F65F6}" srcOrd="0" destOrd="0" presId="urn:microsoft.com/office/officeart/2005/8/layout/pList2"/>
    <dgm:cxn modelId="{C1F73F47-123C-4B7C-B6DB-A9767D04718A}" type="presParOf" srcId="{4B9BA8E6-4751-4166-8C33-44F2AD76DC1D}" destId="{6155C430-8A8E-49F9-9A2B-D72990B3072F}" srcOrd="1" destOrd="0" presId="urn:microsoft.com/office/officeart/2005/8/layout/pList2"/>
    <dgm:cxn modelId="{9B87381F-5D3A-47C0-BD38-2C9902AFB806}" type="presParOf" srcId="{4B9BA8E6-4751-4166-8C33-44F2AD76DC1D}" destId="{6F3140EA-AEAE-4DE5-9EE9-8C6FA7F02446}" srcOrd="2" destOrd="0" presId="urn:microsoft.com/office/officeart/2005/8/layout/pList2"/>
    <dgm:cxn modelId="{42E2C1C6-C0DD-47DA-BC08-C8793664468B}" type="presParOf" srcId="{D86D10F5-164C-4B06-AC8B-E875D9607C56}" destId="{D4D03499-3424-4DF4-9155-2D9952EB52AF}" srcOrd="5" destOrd="0" presId="urn:microsoft.com/office/officeart/2005/8/layout/pList2"/>
    <dgm:cxn modelId="{6216A5A1-D77B-4268-9892-56F5EF026666}" type="presParOf" srcId="{D86D10F5-164C-4B06-AC8B-E875D9607C56}" destId="{5D888E47-B34F-43CD-9E5A-BE1D32EDC974}" srcOrd="6" destOrd="0" presId="urn:microsoft.com/office/officeart/2005/8/layout/pList2"/>
    <dgm:cxn modelId="{99F7420C-7524-49BB-92B3-C4DBFC8CD761}" type="presParOf" srcId="{5D888E47-B34F-43CD-9E5A-BE1D32EDC974}" destId="{B8D2084D-24E9-444D-8355-7546E2F2B1AF}" srcOrd="0" destOrd="0" presId="urn:microsoft.com/office/officeart/2005/8/layout/pList2"/>
    <dgm:cxn modelId="{065B3F24-4B7A-4EFE-8270-C282A0CB3ADF}" type="presParOf" srcId="{5D888E47-B34F-43CD-9E5A-BE1D32EDC974}" destId="{D9D667AA-BCE0-48F1-AB86-00A4B02520A5}" srcOrd="1" destOrd="0" presId="urn:microsoft.com/office/officeart/2005/8/layout/pList2"/>
    <dgm:cxn modelId="{7B8542CF-CB83-4F61-AAC2-89A9E1EF7DBE}" type="presParOf" srcId="{5D888E47-B34F-43CD-9E5A-BE1D32EDC974}" destId="{09719545-BA13-4F08-AC7B-D6B631F41DE3}" srcOrd="2" destOrd="0" presId="urn:microsoft.com/office/officeart/2005/8/layout/pList2"/>
    <dgm:cxn modelId="{53A0E32E-1F16-4F5C-A871-A55ED67FCFE9}" type="presParOf" srcId="{D86D10F5-164C-4B06-AC8B-E875D9607C56}" destId="{A8FC09D6-BC18-4162-A4B7-2EC09015E89F}" srcOrd="7" destOrd="0" presId="urn:microsoft.com/office/officeart/2005/8/layout/pList2"/>
    <dgm:cxn modelId="{246CD860-D086-4606-B801-FEAD43F77574}" type="presParOf" srcId="{D86D10F5-164C-4B06-AC8B-E875D9607C56}" destId="{399A5F38-AD58-44A6-B561-46E29486E150}" srcOrd="8" destOrd="0" presId="urn:microsoft.com/office/officeart/2005/8/layout/pList2"/>
    <dgm:cxn modelId="{255D3BD6-E406-4070-AF4D-20D9E16FFE14}" type="presParOf" srcId="{399A5F38-AD58-44A6-B561-46E29486E150}" destId="{FF1A48F2-D130-4B8E-AFEA-CE4B65CE8C52}" srcOrd="0" destOrd="0" presId="urn:microsoft.com/office/officeart/2005/8/layout/pList2"/>
    <dgm:cxn modelId="{B8F165A3-0EA2-40A7-9059-8B392DF9E78E}" type="presParOf" srcId="{399A5F38-AD58-44A6-B561-46E29486E150}" destId="{ED600A7F-2AD3-4BE5-A185-5F88925ACE13}" srcOrd="1" destOrd="0" presId="urn:microsoft.com/office/officeart/2005/8/layout/pList2"/>
    <dgm:cxn modelId="{510FBEA4-6090-4689-92E1-DD6622D36100}" type="presParOf" srcId="{399A5F38-AD58-44A6-B561-46E29486E150}" destId="{8B549DEE-62B2-4CD6-8533-B1190A77249D}" srcOrd="2" destOrd="0" presId="urn:microsoft.com/office/officeart/2005/8/layout/pList2"/>
    <dgm:cxn modelId="{42E94EB9-DFA3-4DAE-AD00-78C49C055CD2}" type="presParOf" srcId="{D86D10F5-164C-4B06-AC8B-E875D9607C56}" destId="{C75C8AA8-9C7A-49BE-9946-C0F3E234E46B}" srcOrd="9" destOrd="0" presId="urn:microsoft.com/office/officeart/2005/8/layout/pList2"/>
    <dgm:cxn modelId="{4ED40356-1558-4FAE-A3A3-AE4CC8E90260}" type="presParOf" srcId="{D86D10F5-164C-4B06-AC8B-E875D9607C56}" destId="{2D82EBC7-D473-4B90-A350-9098149498CC}" srcOrd="10" destOrd="0" presId="urn:microsoft.com/office/officeart/2005/8/layout/pList2"/>
    <dgm:cxn modelId="{AF945D48-3F90-48FD-AEFE-4DE571C7C2CB}" type="presParOf" srcId="{2D82EBC7-D473-4B90-A350-9098149498CC}" destId="{1B6CB1F4-B3E7-4989-A6FF-B31F1205083E}" srcOrd="0" destOrd="0" presId="urn:microsoft.com/office/officeart/2005/8/layout/pList2"/>
    <dgm:cxn modelId="{04290859-E13B-4FD1-9EEF-0F2A2A209B63}" type="presParOf" srcId="{2D82EBC7-D473-4B90-A350-9098149498CC}" destId="{08D73AF3-931E-4F23-98B6-BD4CF158BB95}" srcOrd="1" destOrd="0" presId="urn:microsoft.com/office/officeart/2005/8/layout/pList2"/>
    <dgm:cxn modelId="{85FE589D-5F8A-48FA-8087-D0639161FF4E}" type="presParOf" srcId="{2D82EBC7-D473-4B90-A350-9098149498CC}" destId="{2EF07123-C3E9-4A9D-97AC-8C7B47328F36}" srcOrd="2" destOrd="0" presId="urn:microsoft.com/office/officeart/2005/8/layout/pList2"/>
    <dgm:cxn modelId="{3F90FA58-EF5B-457B-8D4F-BCF4520845F8}" type="presParOf" srcId="{D86D10F5-164C-4B06-AC8B-E875D9607C56}" destId="{93F3E7BB-5855-43C0-AD17-FD8A14EEC9DF}" srcOrd="11" destOrd="0" presId="urn:microsoft.com/office/officeart/2005/8/layout/pList2"/>
    <dgm:cxn modelId="{DC3C9490-1A3B-45C6-9A65-A325595A3A01}" type="presParOf" srcId="{D86D10F5-164C-4B06-AC8B-E875D9607C56}" destId="{7798BC08-84A4-497E-96BF-B5EB141D6905}" srcOrd="12" destOrd="0" presId="urn:microsoft.com/office/officeart/2005/8/layout/pList2"/>
    <dgm:cxn modelId="{BC334DBF-CF01-4130-9F88-591E6B055107}" type="presParOf" srcId="{7798BC08-84A4-497E-96BF-B5EB141D6905}" destId="{2C4E3194-F3BA-4850-81AB-FFEF2D1C9A0E}" srcOrd="0" destOrd="0" presId="urn:microsoft.com/office/officeart/2005/8/layout/pList2"/>
    <dgm:cxn modelId="{3CED15A6-28C1-4398-AD1F-1523884545C3}" type="presParOf" srcId="{7798BC08-84A4-497E-96BF-B5EB141D6905}" destId="{43380807-3FFF-47A7-9151-AD5384C19AB8}" srcOrd="1" destOrd="0" presId="urn:microsoft.com/office/officeart/2005/8/layout/pList2"/>
    <dgm:cxn modelId="{83D58889-9758-4053-B2B9-2B72B341FD67}" type="presParOf" srcId="{7798BC08-84A4-497E-96BF-B5EB141D6905}" destId="{D21D9073-BA71-4EB0-ACF3-E4B5FDBB601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920577-01BA-4C64-A50B-FE68C1DDA4E7}" type="doc">
      <dgm:prSet loTypeId="urn:microsoft.com/office/officeart/2005/8/layout/pList2" loCatId="list" qsTypeId="urn:microsoft.com/office/officeart/2005/8/quickstyle/3d1" qsCatId="3D" csTypeId="urn:microsoft.com/office/officeart/2005/8/colors/accent2_2" csCatId="accent2" phldr="1"/>
      <dgm:spPr/>
    </dgm:pt>
    <dgm:pt modelId="{22608D1C-092C-41DA-8E60-719AF444CCEE}">
      <dgm:prSet phldrT="[Texto]" custT="1"/>
      <dgm:spPr>
        <a:gradFill rotWithShape="0">
          <a:gsLst>
            <a:gs pos="39000">
              <a:srgbClr val="4F2270"/>
            </a:gs>
            <a:gs pos="100000">
              <a:schemeClr val="accent3"/>
            </a:gs>
          </a:gsLst>
        </a:gradFill>
      </dgm:spPr>
      <dgm:t>
        <a:bodyPr/>
        <a:lstStyle/>
        <a:p>
          <a:r>
            <a:rPr lang="es-ES" sz="1000" b="1" kern="1200" dirty="0" err="1">
              <a:solidFill>
                <a:prstClr val="white"/>
              </a:solidFill>
              <a:latin typeface="Euphemia"/>
              <a:ea typeface="+mn-ea"/>
              <a:cs typeface="+mn-cs"/>
            </a:rPr>
            <a:t>Sunday</a:t>
          </a:r>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of Joy</a:t>
          </a:r>
        </a:p>
        <a:p>
          <a:endParaRPr lang="en-US" sz="10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THIRD SUNDAY OF ADVENT</a:t>
          </a:r>
        </a:p>
        <a:p>
          <a:endParaRPr lang="en-US" sz="1400" b="1" kern="1200" dirty="0">
            <a:solidFill>
              <a:prstClr val="white"/>
            </a:solidFill>
            <a:latin typeface="Euphemia"/>
            <a:ea typeface="+mn-ea"/>
            <a:cs typeface="+mn-cs"/>
          </a:endParaRPr>
        </a:p>
        <a:p>
          <a:r>
            <a:rPr lang="es-ES" sz="1400" b="1" kern="1200" dirty="0">
              <a:solidFill>
                <a:prstClr val="white"/>
              </a:solidFill>
              <a:latin typeface="Euphemia"/>
              <a:ea typeface="+mn-ea"/>
              <a:cs typeface="+mn-cs"/>
            </a:rPr>
            <a:t>PRAYER</a:t>
          </a:r>
          <a:endParaRPr lang="en-US" sz="14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I WILL BE HAPPY OH LORD FOR YOU ARE NEAR!</a:t>
          </a:r>
          <a:endParaRPr lang="es-ES" sz="1400" b="1" kern="1200" dirty="0">
            <a:solidFill>
              <a:prstClr val="white"/>
            </a:solidFill>
            <a:latin typeface="Euphemia"/>
            <a:ea typeface="+mn-ea"/>
            <a:cs typeface="+mn-cs"/>
          </a:endParaRPr>
        </a:p>
      </dgm:t>
    </dgm:pt>
    <dgm:pt modelId="{744B153F-7624-4A4D-A821-B5CEBA66AE24}" type="parTrans" cxnId="{5FD5C80E-974C-4BDA-9FF5-C6ACF46C6DFF}">
      <dgm:prSet/>
      <dgm:spPr/>
      <dgm:t>
        <a:bodyPr/>
        <a:lstStyle/>
        <a:p>
          <a:endParaRPr lang="es-ES"/>
        </a:p>
      </dgm:t>
    </dgm:pt>
    <dgm:pt modelId="{4E090160-ADD8-4039-BBD1-EE1DDFC1A713}" type="sibTrans" cxnId="{5FD5C80E-974C-4BDA-9FF5-C6ACF46C6DFF}">
      <dgm:prSet/>
      <dgm:spPr/>
      <dgm:t>
        <a:bodyPr/>
        <a:lstStyle/>
        <a:p>
          <a:endParaRPr lang="es-ES"/>
        </a:p>
      </dgm:t>
    </dgm:pt>
    <dgm:pt modelId="{4D2443B5-9A11-4A52-BF53-61C649B0921A}">
      <dgm:prSet phldrT="[Texto]"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Friday</a:t>
          </a:r>
        </a:p>
        <a:p>
          <a:r>
            <a:rPr lang="en-US" sz="1000" b="1" kern="1200" dirty="0">
              <a:solidFill>
                <a:prstClr val="white"/>
              </a:solidFill>
              <a:latin typeface="Euphemia"/>
              <a:ea typeface="+mn-ea"/>
              <a:cs typeface="+mn-cs"/>
            </a:rPr>
            <a:t>of Joy</a:t>
          </a:r>
        </a:p>
        <a:p>
          <a:endParaRPr lang="en-US" sz="1100" kern="1200" dirty="0"/>
        </a:p>
        <a:p>
          <a:r>
            <a:rPr lang="en-US" sz="1100" kern="1200" dirty="0"/>
            <a:t>Joseph made a bed of clean straw for Mary to sleep on during the night. </a:t>
          </a:r>
        </a:p>
        <a:p>
          <a:endParaRPr lang="en-US" sz="1100" kern="1200" dirty="0"/>
        </a:p>
        <a:p>
          <a:r>
            <a:rPr lang="en-US" sz="1100" b="1" kern="1200" dirty="0"/>
            <a:t>I will secretly do a kind act for someone who is not very friendly toward me.</a:t>
          </a:r>
          <a:endParaRPr lang="es-ES" sz="1100" kern="1200" dirty="0"/>
        </a:p>
      </dgm:t>
    </dgm:pt>
    <dgm:pt modelId="{1EB1BFC3-AFC9-4802-8AE2-62B9E1CBC02E}" type="parTrans" cxnId="{0E8FCB3B-EC66-4B56-AFE9-465C2C107E99}">
      <dgm:prSet/>
      <dgm:spPr/>
      <dgm:t>
        <a:bodyPr/>
        <a:lstStyle/>
        <a:p>
          <a:endParaRPr lang="es-ES"/>
        </a:p>
      </dgm:t>
    </dgm:pt>
    <dgm:pt modelId="{A9500B5A-7B15-442E-A5CF-2AF6F9BCB14C}" type="sibTrans" cxnId="{0E8FCB3B-EC66-4B56-AFE9-465C2C107E99}">
      <dgm:prSet/>
      <dgm:spPr/>
      <dgm:t>
        <a:bodyPr/>
        <a:lstStyle/>
        <a:p>
          <a:endParaRPr lang="es-ES"/>
        </a:p>
      </dgm:t>
    </dgm:pt>
    <dgm:pt modelId="{C3C5247E-310C-46A0-927F-F6534AA3CAA2}">
      <dgm:prSet phldrT="[Texto]" custT="1"/>
      <dgm:spPr>
        <a:gradFill rotWithShape="0">
          <a:gsLst>
            <a:gs pos="36000">
              <a:srgbClr val="4F2270"/>
            </a:gs>
            <a:gs pos="100000">
              <a:schemeClr val="accent3"/>
            </a:gs>
          </a:gsLst>
        </a:gradFill>
      </dgm:spPr>
      <dgm:t>
        <a:bodyPr/>
        <a:lstStyle/>
        <a:p>
          <a:r>
            <a:rPr lang="es-ES" sz="1000" b="1" kern="1200" dirty="0" err="1">
              <a:solidFill>
                <a:prstClr val="white"/>
              </a:solidFill>
              <a:latin typeface="Euphemia"/>
              <a:ea typeface="+mn-ea"/>
              <a:cs typeface="+mn-cs"/>
            </a:rPr>
            <a:t>Saturday</a:t>
          </a:r>
          <a:endParaRPr lang="en-US" sz="1000" b="1" kern="1200" dirty="0">
            <a:solidFill>
              <a:prstClr val="white"/>
            </a:solidFill>
            <a:latin typeface="Euphemia"/>
            <a:ea typeface="+mn-ea"/>
            <a:cs typeface="+mn-cs"/>
          </a:endParaRPr>
        </a:p>
        <a:p>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Joy</a:t>
          </a:r>
          <a:endParaRPr lang="en-US" sz="1000" b="1" kern="1200" dirty="0">
            <a:solidFill>
              <a:prstClr val="white"/>
            </a:solidFill>
            <a:latin typeface="Euphemia"/>
            <a:ea typeface="+mn-ea"/>
            <a:cs typeface="+mn-cs"/>
          </a:endParaRPr>
        </a:p>
        <a:p>
          <a:endParaRPr lang="en-US" sz="1000" kern="1200" dirty="0"/>
        </a:p>
        <a:p>
          <a:r>
            <a:rPr lang="en-US" sz="1000" kern="1200" dirty="0"/>
            <a:t>Mary unpacked the swaddling clothes that would keep baby Jesus warm. </a:t>
          </a:r>
        </a:p>
        <a:p>
          <a:endParaRPr lang="en-US" sz="1000" kern="1200" dirty="0"/>
        </a:p>
        <a:p>
          <a:endParaRPr lang="en-US" sz="1000" kern="1200" dirty="0"/>
        </a:p>
        <a:p>
          <a:r>
            <a:rPr lang="en-US" sz="1000" b="1" kern="1200" dirty="0"/>
            <a:t>I will warm my heart with love for Jesus by doing a kind act for each person in my family.</a:t>
          </a:r>
          <a:endParaRPr lang="es-ES" sz="1000" kern="1200" dirty="0"/>
        </a:p>
      </dgm:t>
    </dgm:pt>
    <dgm:pt modelId="{0335A756-0EBB-40C1-9736-EE2D377BEE87}" type="parTrans" cxnId="{B31CF026-B8D9-48C8-80C4-56AA6E61DEC6}">
      <dgm:prSet/>
      <dgm:spPr/>
      <dgm:t>
        <a:bodyPr/>
        <a:lstStyle/>
        <a:p>
          <a:endParaRPr lang="es-ES"/>
        </a:p>
      </dgm:t>
    </dgm:pt>
    <dgm:pt modelId="{E9590564-58B2-48B4-A70E-519A35FBC21B}" type="sibTrans" cxnId="{B31CF026-B8D9-48C8-80C4-56AA6E61DEC6}">
      <dgm:prSet/>
      <dgm:spPr/>
      <dgm:t>
        <a:bodyPr/>
        <a:lstStyle/>
        <a:p>
          <a:endParaRPr lang="es-ES"/>
        </a:p>
      </dgm:t>
    </dgm:pt>
    <dgm:pt modelId="{0BDAA2C7-8493-47A4-988C-228D7AB5C68E}">
      <dgm:prSet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Monday </a:t>
          </a:r>
        </a:p>
        <a:p>
          <a:r>
            <a:rPr lang="en-US" sz="1000" b="1" kern="1200" dirty="0">
              <a:solidFill>
                <a:prstClr val="white"/>
              </a:solidFill>
              <a:latin typeface="Euphemia"/>
              <a:ea typeface="+mn-ea"/>
              <a:cs typeface="+mn-cs"/>
            </a:rPr>
            <a:t>of Joy</a:t>
          </a: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Mary and Joseph were offered only a poor stable to stay in and they accepted gratefully. </a:t>
          </a: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excuse others when they are thoughtless, and I will try to be more thoughtful of others today.</a:t>
          </a:r>
          <a:endParaRPr lang="es-ES" sz="1000" b="1" kern="1200" dirty="0">
            <a:solidFill>
              <a:prstClr val="white"/>
            </a:solidFill>
            <a:latin typeface="Euphemia"/>
            <a:ea typeface="+mn-ea"/>
            <a:cs typeface="+mn-cs"/>
          </a:endParaRPr>
        </a:p>
      </dgm:t>
    </dgm:pt>
    <dgm:pt modelId="{0F454CAC-91D8-40A3-ADD8-A304BE6DC0C1}" type="parTrans" cxnId="{6779DF08-0FA6-4EAE-8E9E-DA7F709758A0}">
      <dgm:prSet/>
      <dgm:spPr/>
      <dgm:t>
        <a:bodyPr/>
        <a:lstStyle/>
        <a:p>
          <a:endParaRPr lang="es-ES"/>
        </a:p>
      </dgm:t>
    </dgm:pt>
    <dgm:pt modelId="{58B06C02-29AB-4609-A0D9-6FE2C75430FE}" type="sibTrans" cxnId="{6779DF08-0FA6-4EAE-8E9E-DA7F709758A0}">
      <dgm:prSet/>
      <dgm:spPr/>
      <dgm:t>
        <a:bodyPr/>
        <a:lstStyle/>
        <a:p>
          <a:endParaRPr lang="es-ES"/>
        </a:p>
      </dgm:t>
    </dgm:pt>
    <dgm:pt modelId="{0037CE53-3EE5-487A-999C-9425BE7E4075}">
      <dgm:prSet custT="1"/>
      <dgm:spPr>
        <a:gradFill rotWithShape="0">
          <a:gsLst>
            <a:gs pos="36000">
              <a:srgbClr val="4F2270"/>
            </a:gs>
            <a:gs pos="100000">
              <a:schemeClr val="accent3"/>
            </a:gs>
          </a:gsLst>
        </a:gradFill>
      </dgm:spPr>
      <dgm:t>
        <a:bodyPr/>
        <a:lstStyle/>
        <a:p>
          <a:r>
            <a:rPr lang="es-ES" sz="1000" b="1" kern="1200" dirty="0" err="1">
              <a:solidFill>
                <a:prstClr val="white"/>
              </a:solidFill>
              <a:latin typeface="Euphemia"/>
              <a:ea typeface="+mn-ea"/>
              <a:cs typeface="+mn-cs"/>
            </a:rPr>
            <a:t>Tuesday</a:t>
          </a:r>
          <a:r>
            <a:rPr lang="es-ES" sz="1000" b="1" kern="1200" dirty="0">
              <a:solidFill>
                <a:prstClr val="white"/>
              </a:solidFill>
              <a:latin typeface="Euphemia"/>
              <a:ea typeface="+mn-ea"/>
              <a:cs typeface="+mn-cs"/>
            </a:rPr>
            <a:t> </a:t>
          </a:r>
          <a:endParaRPr lang="en-US" sz="1000" b="1" kern="1200" dirty="0">
            <a:solidFill>
              <a:prstClr val="white"/>
            </a:solidFill>
            <a:latin typeface="Euphemia"/>
            <a:ea typeface="+mn-ea"/>
            <a:cs typeface="+mn-cs"/>
          </a:endParaRPr>
        </a:p>
        <a:p>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Joy</a:t>
          </a:r>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s-ES" sz="1000" b="0" kern="1200" dirty="0" err="1">
              <a:solidFill>
                <a:prstClr val="white"/>
              </a:solidFill>
              <a:latin typeface="Euphemia"/>
              <a:ea typeface="+mn-ea"/>
              <a:cs typeface="+mn-cs"/>
            </a:rPr>
            <a:t>The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animals</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helped</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to</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warm</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the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stable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by</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being</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there</a:t>
          </a:r>
          <a:r>
            <a:rPr lang="es-ES" sz="1000" b="0" kern="1200" dirty="0">
              <a:solidFill>
                <a:prstClr val="white"/>
              </a:solidFill>
              <a:latin typeface="Euphemia"/>
              <a:ea typeface="+mn-ea"/>
              <a:cs typeface="+mn-cs"/>
            </a:rPr>
            <a:t>.</a:t>
          </a:r>
          <a:endParaRPr lang="en-US" sz="1000" b="0"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share the warmth of my friendship with others, especially with someone I do not like.</a:t>
          </a:r>
          <a:endParaRPr lang="es-ES" sz="1000" b="1" kern="1200" dirty="0">
            <a:solidFill>
              <a:prstClr val="white"/>
            </a:solidFill>
            <a:latin typeface="Euphemia"/>
            <a:ea typeface="+mn-ea"/>
            <a:cs typeface="+mn-cs"/>
          </a:endParaRPr>
        </a:p>
      </dgm:t>
    </dgm:pt>
    <dgm:pt modelId="{B2734EF7-8653-4C54-AF6D-B25D77FE802B}" type="parTrans" cxnId="{B5E9F394-5AB5-48DE-8F3B-C1D06B85183C}">
      <dgm:prSet/>
      <dgm:spPr/>
      <dgm:t>
        <a:bodyPr/>
        <a:lstStyle/>
        <a:p>
          <a:endParaRPr lang="es-ES"/>
        </a:p>
      </dgm:t>
    </dgm:pt>
    <dgm:pt modelId="{BAC3D755-1FEB-4AF5-9166-5F95E5766D57}" type="sibTrans" cxnId="{B5E9F394-5AB5-48DE-8F3B-C1D06B85183C}">
      <dgm:prSet/>
      <dgm:spPr/>
      <dgm:t>
        <a:bodyPr/>
        <a:lstStyle/>
        <a:p>
          <a:endParaRPr lang="es-ES"/>
        </a:p>
      </dgm:t>
    </dgm:pt>
    <dgm:pt modelId="{096302E0-5AD6-49B2-9982-07DDB2A24B55}">
      <dgm:prSet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Wednesday</a:t>
          </a:r>
        </a:p>
        <a:p>
          <a:r>
            <a:rPr lang="en-US" sz="1000" b="1" kern="1200" dirty="0">
              <a:solidFill>
                <a:prstClr val="white"/>
              </a:solidFill>
              <a:latin typeface="Euphemia"/>
              <a:ea typeface="+mn-ea"/>
              <a:cs typeface="+mn-cs"/>
            </a:rPr>
            <a:t>of Joy</a:t>
          </a:r>
        </a:p>
        <a:p>
          <a:endParaRPr lang="en-US" sz="1000" b="1" kern="1200" dirty="0">
            <a:solidFill>
              <a:prstClr val="white"/>
            </a:solidFill>
            <a:latin typeface="Euphemia"/>
            <a:ea typeface="+mn-ea"/>
            <a:cs typeface="+mn-cs"/>
          </a:endParaRPr>
        </a:p>
        <a:p>
          <a:r>
            <a:rPr lang="es-ES" sz="1000" b="0" kern="1200" dirty="0">
              <a:solidFill>
                <a:prstClr val="white"/>
              </a:solidFill>
              <a:latin typeface="Euphemia"/>
              <a:ea typeface="+mn-ea"/>
              <a:cs typeface="+mn-cs"/>
            </a:rPr>
            <a:t>Joseph </a:t>
          </a:r>
          <a:r>
            <a:rPr lang="es-ES" sz="1000" b="0" kern="1200" dirty="0" err="1">
              <a:solidFill>
                <a:prstClr val="white"/>
              </a:solidFill>
              <a:latin typeface="Euphemia"/>
              <a:ea typeface="+mn-ea"/>
              <a:cs typeface="+mn-cs"/>
            </a:rPr>
            <a:t>cleaned</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the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stable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for</a:t>
          </a:r>
          <a:r>
            <a:rPr lang="es-ES" sz="1000" b="0" kern="1200" dirty="0">
              <a:solidFill>
                <a:prstClr val="white"/>
              </a:solidFill>
              <a:latin typeface="Euphemia"/>
              <a:ea typeface="+mn-ea"/>
              <a:cs typeface="+mn-cs"/>
            </a:rPr>
            <a:t> Mary and </a:t>
          </a:r>
          <a:r>
            <a:rPr lang="es-ES" sz="1000" b="0" kern="1200" dirty="0" err="1">
              <a:solidFill>
                <a:prstClr val="white"/>
              </a:solidFill>
              <a:latin typeface="Euphemia"/>
              <a:ea typeface="+mn-ea"/>
              <a:cs typeface="+mn-cs"/>
            </a:rPr>
            <a:t>for</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Jesus</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who</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would</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soon</a:t>
          </a:r>
          <a:r>
            <a:rPr lang="es-ES" sz="1000" b="0" kern="1200" dirty="0">
              <a:solidFill>
                <a:prstClr val="white"/>
              </a:solidFill>
              <a:latin typeface="Euphemia"/>
              <a:ea typeface="+mn-ea"/>
              <a:cs typeface="+mn-cs"/>
            </a:rPr>
            <a:t> be </a:t>
          </a:r>
          <a:r>
            <a:rPr lang="es-ES" sz="1000" b="0" kern="1200" dirty="0" err="1">
              <a:solidFill>
                <a:prstClr val="white"/>
              </a:solidFill>
              <a:latin typeface="Euphemia"/>
              <a:ea typeface="+mn-ea"/>
              <a:cs typeface="+mn-cs"/>
            </a:rPr>
            <a:t>born</a:t>
          </a:r>
          <a:r>
            <a:rPr lang="es-ES" sz="1000" b="0" kern="1200" dirty="0">
              <a:solidFill>
                <a:prstClr val="white"/>
              </a:solidFill>
              <a:latin typeface="Euphemia"/>
              <a:ea typeface="+mn-ea"/>
              <a:cs typeface="+mn-cs"/>
            </a:rPr>
            <a:t>. </a:t>
          </a:r>
          <a:endParaRPr lang="en-US" sz="1000" b="0"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keep my heart pure today by thinking and doing only pure things and by saying only kind things about others.</a:t>
          </a:r>
          <a:endParaRPr lang="es-ES" sz="1000" b="1" kern="1200" dirty="0">
            <a:solidFill>
              <a:prstClr val="white"/>
            </a:solidFill>
            <a:latin typeface="Euphemia"/>
            <a:ea typeface="+mn-ea"/>
            <a:cs typeface="+mn-cs"/>
          </a:endParaRPr>
        </a:p>
      </dgm:t>
    </dgm:pt>
    <dgm:pt modelId="{689D7495-9052-43F3-8458-49D54326F8AB}" type="parTrans" cxnId="{9CF7C3CF-9C3F-4F24-A50F-90918E4AE173}">
      <dgm:prSet/>
      <dgm:spPr/>
      <dgm:t>
        <a:bodyPr/>
        <a:lstStyle/>
        <a:p>
          <a:endParaRPr lang="es-ES"/>
        </a:p>
      </dgm:t>
    </dgm:pt>
    <dgm:pt modelId="{55DA836A-FEEC-445B-8705-B18FBF1DB0E2}" type="sibTrans" cxnId="{9CF7C3CF-9C3F-4F24-A50F-90918E4AE173}">
      <dgm:prSet/>
      <dgm:spPr/>
      <dgm:t>
        <a:bodyPr/>
        <a:lstStyle/>
        <a:p>
          <a:endParaRPr lang="es-ES"/>
        </a:p>
      </dgm:t>
    </dgm:pt>
    <dgm:pt modelId="{E54C5A69-E5BE-496D-BC77-77F4BDCE01E3}">
      <dgm:prSet custT="1"/>
      <dgm:spPr>
        <a:gradFill rotWithShape="0">
          <a:gsLst>
            <a:gs pos="36000">
              <a:srgbClr val="4F2270"/>
            </a:gs>
            <a:gs pos="100000">
              <a:schemeClr val="accent3"/>
            </a:gs>
          </a:gsLst>
        </a:gradFill>
      </dgm:spPr>
      <dgm:t>
        <a:bodyPr/>
        <a:lstStyle/>
        <a:p>
          <a:r>
            <a:rPr lang="es-ES" sz="1000" b="1" kern="1200" dirty="0" err="1">
              <a:solidFill>
                <a:prstClr val="white"/>
              </a:solidFill>
              <a:latin typeface="Euphemia"/>
              <a:ea typeface="+mn-ea"/>
              <a:cs typeface="+mn-cs"/>
            </a:rPr>
            <a:t>Thursday</a:t>
          </a:r>
          <a:endParaRPr lang="en-US" sz="1000" b="1" kern="1200" dirty="0">
            <a:solidFill>
              <a:prstClr val="white"/>
            </a:solidFill>
            <a:latin typeface="Euphemia"/>
            <a:ea typeface="+mn-ea"/>
            <a:cs typeface="+mn-cs"/>
          </a:endParaRPr>
        </a:p>
        <a:p>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Joy</a:t>
          </a:r>
          <a:endParaRPr lang="en-US" sz="1000" b="1" kern="1200" dirty="0">
            <a:solidFill>
              <a:prstClr val="white"/>
            </a:solidFill>
            <a:latin typeface="Euphemia"/>
            <a:ea typeface="+mn-ea"/>
            <a:cs typeface="+mn-cs"/>
          </a:endParaRPr>
        </a:p>
        <a:p>
          <a:endParaRPr lang="en-US" sz="1000" kern="1200" dirty="0"/>
        </a:p>
        <a:p>
          <a:r>
            <a:rPr lang="en-US" sz="1000" kern="1200" dirty="0"/>
            <a:t>Mary put fresh straw in the manger to make a bed for the Christ Child. </a:t>
          </a:r>
        </a:p>
        <a:p>
          <a:endParaRPr lang="en-US" sz="1000" kern="1200" dirty="0"/>
        </a:p>
        <a:p>
          <a:endParaRPr lang="es-ES" sz="1000" b="1" kern="1200" dirty="0"/>
        </a:p>
        <a:p>
          <a:r>
            <a:rPr lang="es-ES" sz="1000" b="1" kern="1200" dirty="0"/>
            <a:t>I </a:t>
          </a:r>
          <a:r>
            <a:rPr lang="es-ES" sz="1000" b="1" kern="1200" dirty="0" err="1"/>
            <a:t>will</a:t>
          </a:r>
          <a:r>
            <a:rPr lang="es-ES" sz="1000" b="1" kern="1200" dirty="0"/>
            <a:t> </a:t>
          </a:r>
          <a:r>
            <a:rPr lang="es-ES" sz="1000" b="1" kern="1200" dirty="0" err="1"/>
            <a:t>brighten</a:t>
          </a:r>
          <a:r>
            <a:rPr lang="es-ES" sz="1000" b="1" kern="1200" dirty="0"/>
            <a:t> </a:t>
          </a:r>
          <a:r>
            <a:rPr lang="es-ES" sz="1000" b="1" kern="1200" dirty="0" err="1"/>
            <a:t>the</a:t>
          </a:r>
          <a:r>
            <a:rPr lang="es-ES" sz="1000" b="1" kern="1200" dirty="0"/>
            <a:t> </a:t>
          </a:r>
          <a:r>
            <a:rPr lang="es-ES" sz="1000" b="1" kern="1200" dirty="0" err="1"/>
            <a:t>day</a:t>
          </a:r>
          <a:r>
            <a:rPr lang="es-ES" sz="1000" b="1" kern="1200" dirty="0"/>
            <a:t> </a:t>
          </a:r>
          <a:r>
            <a:rPr lang="es-ES" sz="1000" b="1" kern="1200" dirty="0" err="1"/>
            <a:t>for</a:t>
          </a:r>
          <a:r>
            <a:rPr lang="es-ES" sz="1000" b="1" kern="1200" dirty="0"/>
            <a:t> </a:t>
          </a:r>
          <a:r>
            <a:rPr lang="es-ES" sz="1000" b="1" kern="1200" dirty="0" err="1"/>
            <a:t>others</a:t>
          </a:r>
          <a:r>
            <a:rPr lang="es-ES" sz="1000" b="1" kern="1200" dirty="0"/>
            <a:t> </a:t>
          </a:r>
          <a:r>
            <a:rPr lang="es-ES" sz="1000" b="1" kern="1200" dirty="0" err="1"/>
            <a:t>by</a:t>
          </a:r>
          <a:r>
            <a:rPr lang="es-ES" sz="1000" b="1" kern="1200" dirty="0"/>
            <a:t> </a:t>
          </a:r>
          <a:r>
            <a:rPr lang="es-ES" sz="1000" b="1" kern="1200" dirty="0" err="1"/>
            <a:t>smiling</a:t>
          </a:r>
          <a:r>
            <a:rPr lang="es-ES" sz="1000" b="1" kern="1200" dirty="0"/>
            <a:t> and </a:t>
          </a:r>
          <a:r>
            <a:rPr lang="es-ES" sz="1000" b="1" kern="1200" dirty="0" err="1"/>
            <a:t>showing</a:t>
          </a:r>
          <a:r>
            <a:rPr lang="es-ES" sz="1000" b="1" kern="1200" dirty="0"/>
            <a:t> </a:t>
          </a:r>
          <a:r>
            <a:rPr lang="es-ES" sz="1000" b="1" kern="1200" dirty="0" err="1"/>
            <a:t>how</a:t>
          </a:r>
          <a:r>
            <a:rPr lang="es-ES" sz="1000" b="1" kern="1200" dirty="0"/>
            <a:t> </a:t>
          </a:r>
          <a:r>
            <a:rPr lang="es-ES" sz="1000" b="1" kern="1200" dirty="0" err="1"/>
            <a:t>happy</a:t>
          </a:r>
          <a:r>
            <a:rPr lang="es-ES" sz="1000" b="1" kern="1200" dirty="0"/>
            <a:t> I am </a:t>
          </a:r>
          <a:r>
            <a:rPr lang="es-ES" sz="1000" b="1" kern="1200" dirty="0" err="1"/>
            <a:t>that</a:t>
          </a:r>
          <a:r>
            <a:rPr lang="es-ES" sz="1000" b="1" kern="1200" dirty="0"/>
            <a:t> </a:t>
          </a:r>
          <a:r>
            <a:rPr lang="es-ES" sz="1000" b="1" kern="1200" dirty="0" err="1"/>
            <a:t>Jesus</a:t>
          </a:r>
          <a:r>
            <a:rPr lang="es-ES" sz="1000" b="1" kern="1200" dirty="0"/>
            <a:t> </a:t>
          </a:r>
          <a:r>
            <a:rPr lang="es-ES" sz="1000" b="1" kern="1200" dirty="0" err="1"/>
            <a:t>is</a:t>
          </a:r>
          <a:r>
            <a:rPr lang="es-ES" sz="1000" b="1" kern="1200" dirty="0"/>
            <a:t> </a:t>
          </a:r>
          <a:r>
            <a:rPr lang="es-ES" sz="1000" b="1" kern="1200" dirty="0" err="1"/>
            <a:t>coming</a:t>
          </a:r>
          <a:r>
            <a:rPr lang="es-ES" sz="1000" b="1" kern="1200" dirty="0"/>
            <a:t>. </a:t>
          </a:r>
          <a:endParaRPr lang="es-ES" sz="1000" kern="1200" dirty="0"/>
        </a:p>
      </dgm:t>
    </dgm:pt>
    <dgm:pt modelId="{8C2EC164-D984-41AF-A7F7-8C5317B00469}" type="parTrans" cxnId="{C322889C-49DD-4797-BFE8-3E71FC89FCC8}">
      <dgm:prSet/>
      <dgm:spPr/>
      <dgm:t>
        <a:bodyPr/>
        <a:lstStyle/>
        <a:p>
          <a:endParaRPr lang="es-ES"/>
        </a:p>
      </dgm:t>
    </dgm:pt>
    <dgm:pt modelId="{09BF390D-B73F-411C-8B82-0AF4FAAFDA89}" type="sibTrans" cxnId="{C322889C-49DD-4797-BFE8-3E71FC89FCC8}">
      <dgm:prSet/>
      <dgm:spPr/>
      <dgm:t>
        <a:bodyPr/>
        <a:lstStyle/>
        <a:p>
          <a:endParaRPr lang="es-ES"/>
        </a:p>
      </dgm:t>
    </dgm:pt>
    <dgm:pt modelId="{56D67EFC-2554-4A61-AAA3-C9817851DE67}" type="pres">
      <dgm:prSet presAssocID="{FA920577-01BA-4C64-A50B-FE68C1DDA4E7}" presName="Name0" presStyleCnt="0">
        <dgm:presLayoutVars>
          <dgm:dir/>
          <dgm:resizeHandles val="exact"/>
        </dgm:presLayoutVars>
      </dgm:prSet>
      <dgm:spPr/>
    </dgm:pt>
    <dgm:pt modelId="{5909DA39-DCC6-4DDE-89FC-861304163647}" type="pres">
      <dgm:prSet presAssocID="{FA920577-01BA-4C64-A50B-FE68C1DDA4E7}" presName="bkgdShp" presStyleLbl="alignAccFollowNode1" presStyleIdx="0" presStyleCnt="1"/>
      <dgm:spPr/>
    </dgm:pt>
    <dgm:pt modelId="{D86D10F5-164C-4B06-AC8B-E875D9607C56}" type="pres">
      <dgm:prSet presAssocID="{FA920577-01BA-4C64-A50B-FE68C1DDA4E7}" presName="linComp" presStyleCnt="0"/>
      <dgm:spPr/>
    </dgm:pt>
    <dgm:pt modelId="{A578E953-C0A9-4430-940F-3077FD50813C}" type="pres">
      <dgm:prSet presAssocID="{22608D1C-092C-41DA-8E60-719AF444CCEE}" presName="compNode" presStyleCnt="0"/>
      <dgm:spPr/>
    </dgm:pt>
    <dgm:pt modelId="{37C2F4B3-1E7F-491D-8AF7-77EE2E3C040D}" type="pres">
      <dgm:prSet presAssocID="{22608D1C-092C-41DA-8E60-719AF444CCEE}" presName="node" presStyleLbl="node1" presStyleIdx="0" presStyleCnt="7">
        <dgm:presLayoutVars>
          <dgm:bulletEnabled val="1"/>
        </dgm:presLayoutVars>
      </dgm:prSet>
      <dgm:spPr/>
    </dgm:pt>
    <dgm:pt modelId="{18AA2000-5B26-4E3C-9EDB-6D8EB37554EC}" type="pres">
      <dgm:prSet presAssocID="{22608D1C-092C-41DA-8E60-719AF444CCEE}" presName="invisiNode" presStyleLbl="node1" presStyleIdx="0" presStyleCnt="7"/>
      <dgm:spPr/>
    </dgm:pt>
    <dgm:pt modelId="{F29BD43A-E360-4538-A3B3-FE700D7D4469}" type="pres">
      <dgm:prSet presAssocID="{22608D1C-092C-41DA-8E60-719AF444CCEE}" presName="imagNode" presStyleLbl="fgImgPlace1" presStyleIdx="0" presStyleCnt="7"/>
      <dgm:spPr>
        <a:blipFill dpi="0" rotWithShape="1">
          <a:blip xmlns:r="http://schemas.openxmlformats.org/officeDocument/2006/relationships" r:embed="rId1"/>
          <a:srcRect/>
          <a:stretch>
            <a:fillRect l="-16000" t="-16000" r="-6000"/>
          </a:stretch>
        </a:blipFill>
      </dgm:spPr>
    </dgm:pt>
    <dgm:pt modelId="{3B6418BD-DD0E-4D5F-84C9-10F951EB7E91}" type="pres">
      <dgm:prSet presAssocID="{4E090160-ADD8-4039-BBD1-EE1DDFC1A713}" presName="sibTrans" presStyleLbl="sibTrans2D1" presStyleIdx="0" presStyleCnt="0"/>
      <dgm:spPr/>
    </dgm:pt>
    <dgm:pt modelId="{0741DE99-9203-4702-8CAC-8B7D1D09598F}" type="pres">
      <dgm:prSet presAssocID="{0BDAA2C7-8493-47A4-988C-228D7AB5C68E}" presName="compNode" presStyleCnt="0"/>
      <dgm:spPr/>
    </dgm:pt>
    <dgm:pt modelId="{BD15DFD5-2B69-49D1-A215-C0E37A6B04D7}" type="pres">
      <dgm:prSet presAssocID="{0BDAA2C7-8493-47A4-988C-228D7AB5C68E}" presName="node" presStyleLbl="node1" presStyleIdx="1" presStyleCnt="7">
        <dgm:presLayoutVars>
          <dgm:bulletEnabled val="1"/>
        </dgm:presLayoutVars>
      </dgm:prSet>
      <dgm:spPr/>
    </dgm:pt>
    <dgm:pt modelId="{FAF80006-A465-4F1B-A4AC-4F63DB76D253}" type="pres">
      <dgm:prSet presAssocID="{0BDAA2C7-8493-47A4-988C-228D7AB5C68E}" presName="invisiNode" presStyleLbl="node1" presStyleIdx="1" presStyleCnt="7"/>
      <dgm:spPr/>
    </dgm:pt>
    <dgm:pt modelId="{DBDB2F88-65BD-4851-8106-0AF355470A03}" type="pres">
      <dgm:prSet presAssocID="{0BDAA2C7-8493-47A4-988C-228D7AB5C68E}" presName="imagNode" presStyleLbl="fgImgPlace1" presStyleIdx="1" presStyleCnt="7"/>
      <dgm:spPr>
        <a:blipFill dpi="0" rotWithShape="1">
          <a:blip xmlns:r="http://schemas.openxmlformats.org/officeDocument/2006/relationships" r:embed="rId2"/>
          <a:srcRect/>
          <a:stretch>
            <a:fillRect l="-50000" t="-3000" r="-99000"/>
          </a:stretch>
        </a:blipFill>
      </dgm:spPr>
    </dgm:pt>
    <dgm:pt modelId="{A7906D0E-DD9B-409A-BDA7-5A12F54159BC}" type="pres">
      <dgm:prSet presAssocID="{58B06C02-29AB-4609-A0D9-6FE2C75430FE}" presName="sibTrans" presStyleLbl="sibTrans2D1" presStyleIdx="0" presStyleCnt="0"/>
      <dgm:spPr/>
    </dgm:pt>
    <dgm:pt modelId="{4B9BA8E6-4751-4166-8C33-44F2AD76DC1D}" type="pres">
      <dgm:prSet presAssocID="{0037CE53-3EE5-487A-999C-9425BE7E4075}" presName="compNode" presStyleCnt="0"/>
      <dgm:spPr/>
    </dgm:pt>
    <dgm:pt modelId="{72AA0202-D01D-4F21-9E78-E86DEF5F65F6}" type="pres">
      <dgm:prSet presAssocID="{0037CE53-3EE5-487A-999C-9425BE7E4075}" presName="node" presStyleLbl="node1" presStyleIdx="2" presStyleCnt="7">
        <dgm:presLayoutVars>
          <dgm:bulletEnabled val="1"/>
        </dgm:presLayoutVars>
      </dgm:prSet>
      <dgm:spPr/>
    </dgm:pt>
    <dgm:pt modelId="{6155C430-8A8E-49F9-9A2B-D72990B3072F}" type="pres">
      <dgm:prSet presAssocID="{0037CE53-3EE5-487A-999C-9425BE7E4075}" presName="invisiNode" presStyleLbl="node1" presStyleIdx="2" presStyleCnt="7"/>
      <dgm:spPr/>
    </dgm:pt>
    <dgm:pt modelId="{6F3140EA-AEAE-4DE5-9EE9-8C6FA7F02446}" type="pres">
      <dgm:prSet presAssocID="{0037CE53-3EE5-487A-999C-9425BE7E4075}" presName="imagNode" presStyleLbl="fgImgPlace1" presStyleIdx="2" presStyleCnt="7"/>
      <dgm:spPr>
        <a:blipFill dpi="0" rotWithShape="1">
          <a:blip xmlns:r="http://schemas.openxmlformats.org/officeDocument/2006/relationships" r:embed="rId3"/>
          <a:srcRect/>
          <a:stretch>
            <a:fillRect l="-20000" t="-1000" r="-67000" b="-11000"/>
          </a:stretch>
        </a:blipFill>
      </dgm:spPr>
    </dgm:pt>
    <dgm:pt modelId="{D4D03499-3424-4DF4-9155-2D9952EB52AF}" type="pres">
      <dgm:prSet presAssocID="{BAC3D755-1FEB-4AF5-9166-5F95E5766D57}" presName="sibTrans" presStyleLbl="sibTrans2D1" presStyleIdx="0" presStyleCnt="0"/>
      <dgm:spPr/>
    </dgm:pt>
    <dgm:pt modelId="{5D888E47-B34F-43CD-9E5A-BE1D32EDC974}" type="pres">
      <dgm:prSet presAssocID="{096302E0-5AD6-49B2-9982-07DDB2A24B55}" presName="compNode" presStyleCnt="0"/>
      <dgm:spPr/>
    </dgm:pt>
    <dgm:pt modelId="{B8D2084D-24E9-444D-8355-7546E2F2B1AF}" type="pres">
      <dgm:prSet presAssocID="{096302E0-5AD6-49B2-9982-07DDB2A24B55}" presName="node" presStyleLbl="node1" presStyleIdx="3" presStyleCnt="7">
        <dgm:presLayoutVars>
          <dgm:bulletEnabled val="1"/>
        </dgm:presLayoutVars>
      </dgm:prSet>
      <dgm:spPr/>
    </dgm:pt>
    <dgm:pt modelId="{D9D667AA-BCE0-48F1-AB86-00A4B02520A5}" type="pres">
      <dgm:prSet presAssocID="{096302E0-5AD6-49B2-9982-07DDB2A24B55}" presName="invisiNode" presStyleLbl="node1" presStyleIdx="3" presStyleCnt="7"/>
      <dgm:spPr/>
    </dgm:pt>
    <dgm:pt modelId="{09719545-BA13-4F08-AC7B-D6B631F41DE3}" type="pres">
      <dgm:prSet presAssocID="{096302E0-5AD6-49B2-9982-07DDB2A24B55}" presName="imagNode" presStyleLbl="fgImgPlace1" presStyleIdx="3" presStyleCnt="7"/>
      <dgm:spPr>
        <a:blipFill dpi="0" rotWithShape="1">
          <a:blip xmlns:r="http://schemas.openxmlformats.org/officeDocument/2006/relationships" r:embed="rId4"/>
          <a:srcRect/>
          <a:stretch>
            <a:fillRect l="-106000" r="-32000"/>
          </a:stretch>
        </a:blipFill>
      </dgm:spPr>
    </dgm:pt>
    <dgm:pt modelId="{A8FC09D6-BC18-4162-A4B7-2EC09015E89F}" type="pres">
      <dgm:prSet presAssocID="{55DA836A-FEEC-445B-8705-B18FBF1DB0E2}" presName="sibTrans" presStyleLbl="sibTrans2D1" presStyleIdx="0" presStyleCnt="0"/>
      <dgm:spPr/>
    </dgm:pt>
    <dgm:pt modelId="{399A5F38-AD58-44A6-B561-46E29486E150}" type="pres">
      <dgm:prSet presAssocID="{E54C5A69-E5BE-496D-BC77-77F4BDCE01E3}" presName="compNode" presStyleCnt="0"/>
      <dgm:spPr/>
    </dgm:pt>
    <dgm:pt modelId="{FF1A48F2-D130-4B8E-AFEA-CE4B65CE8C52}" type="pres">
      <dgm:prSet presAssocID="{E54C5A69-E5BE-496D-BC77-77F4BDCE01E3}" presName="node" presStyleLbl="node1" presStyleIdx="4" presStyleCnt="7">
        <dgm:presLayoutVars>
          <dgm:bulletEnabled val="1"/>
        </dgm:presLayoutVars>
      </dgm:prSet>
      <dgm:spPr/>
    </dgm:pt>
    <dgm:pt modelId="{ED600A7F-2AD3-4BE5-A185-5F88925ACE13}" type="pres">
      <dgm:prSet presAssocID="{E54C5A69-E5BE-496D-BC77-77F4BDCE01E3}" presName="invisiNode" presStyleLbl="node1" presStyleIdx="4" presStyleCnt="7"/>
      <dgm:spPr/>
    </dgm:pt>
    <dgm:pt modelId="{8B549DEE-62B2-4CD6-8533-B1190A77249D}" type="pres">
      <dgm:prSet presAssocID="{E54C5A69-E5BE-496D-BC77-77F4BDCE01E3}" presName="imagNode" presStyleLbl="fgImgPlace1" presStyleIdx="4" presStyleCnt="7"/>
      <dgm:spPr>
        <a:blipFill dpi="0" rotWithShape="1">
          <a:blip xmlns:r="http://schemas.openxmlformats.org/officeDocument/2006/relationships" r:embed="rId5"/>
          <a:srcRect/>
          <a:stretch>
            <a:fillRect l="-46000" t="-8000" r="-82000" b="-29000"/>
          </a:stretch>
        </a:blipFill>
      </dgm:spPr>
    </dgm:pt>
    <dgm:pt modelId="{C75C8AA8-9C7A-49BE-9946-C0F3E234E46B}" type="pres">
      <dgm:prSet presAssocID="{09BF390D-B73F-411C-8B82-0AF4FAAFDA89}" presName="sibTrans" presStyleLbl="sibTrans2D1" presStyleIdx="0" presStyleCnt="0"/>
      <dgm:spPr/>
    </dgm:pt>
    <dgm:pt modelId="{2D82EBC7-D473-4B90-A350-9098149498CC}" type="pres">
      <dgm:prSet presAssocID="{4D2443B5-9A11-4A52-BF53-61C649B0921A}" presName="compNode" presStyleCnt="0"/>
      <dgm:spPr/>
    </dgm:pt>
    <dgm:pt modelId="{1B6CB1F4-B3E7-4989-A6FF-B31F1205083E}" type="pres">
      <dgm:prSet presAssocID="{4D2443B5-9A11-4A52-BF53-61C649B0921A}" presName="node" presStyleLbl="node1" presStyleIdx="5" presStyleCnt="7">
        <dgm:presLayoutVars>
          <dgm:bulletEnabled val="1"/>
        </dgm:presLayoutVars>
      </dgm:prSet>
      <dgm:spPr/>
    </dgm:pt>
    <dgm:pt modelId="{08D73AF3-931E-4F23-98B6-BD4CF158BB95}" type="pres">
      <dgm:prSet presAssocID="{4D2443B5-9A11-4A52-BF53-61C649B0921A}" presName="invisiNode" presStyleLbl="node1" presStyleIdx="5" presStyleCnt="7"/>
      <dgm:spPr/>
    </dgm:pt>
    <dgm:pt modelId="{2EF07123-C3E9-4A9D-97AC-8C7B47328F36}" type="pres">
      <dgm:prSet presAssocID="{4D2443B5-9A11-4A52-BF53-61C649B0921A}" presName="imagNode" presStyleLbl="fgImgPlace1" presStyleIdx="5" presStyleCnt="7"/>
      <dgm:spPr>
        <a:blipFill dpi="0" rotWithShape="1">
          <a:blip xmlns:r="http://schemas.openxmlformats.org/officeDocument/2006/relationships" r:embed="rId6"/>
          <a:srcRect/>
          <a:stretch>
            <a:fillRect l="-2000" t="-1000" r="-31000" b="-11000"/>
          </a:stretch>
        </a:blipFill>
      </dgm:spPr>
    </dgm:pt>
    <dgm:pt modelId="{93F3E7BB-5855-43C0-AD17-FD8A14EEC9DF}" type="pres">
      <dgm:prSet presAssocID="{A9500B5A-7B15-442E-A5CF-2AF6F9BCB14C}" presName="sibTrans" presStyleLbl="sibTrans2D1" presStyleIdx="0" presStyleCnt="0"/>
      <dgm:spPr/>
    </dgm:pt>
    <dgm:pt modelId="{7798BC08-84A4-497E-96BF-B5EB141D6905}" type="pres">
      <dgm:prSet presAssocID="{C3C5247E-310C-46A0-927F-F6534AA3CAA2}" presName="compNode" presStyleCnt="0"/>
      <dgm:spPr/>
    </dgm:pt>
    <dgm:pt modelId="{2C4E3194-F3BA-4850-81AB-FFEF2D1C9A0E}" type="pres">
      <dgm:prSet presAssocID="{C3C5247E-310C-46A0-927F-F6534AA3CAA2}" presName="node" presStyleLbl="node1" presStyleIdx="6" presStyleCnt="7">
        <dgm:presLayoutVars>
          <dgm:bulletEnabled val="1"/>
        </dgm:presLayoutVars>
      </dgm:prSet>
      <dgm:spPr/>
    </dgm:pt>
    <dgm:pt modelId="{43380807-3FFF-47A7-9151-AD5384C19AB8}" type="pres">
      <dgm:prSet presAssocID="{C3C5247E-310C-46A0-927F-F6534AA3CAA2}" presName="invisiNode" presStyleLbl="node1" presStyleIdx="6" presStyleCnt="7"/>
      <dgm:spPr/>
    </dgm:pt>
    <dgm:pt modelId="{D21D9073-BA71-4EB0-ACF3-E4B5FDBB6012}" type="pres">
      <dgm:prSet presAssocID="{C3C5247E-310C-46A0-927F-F6534AA3CAA2}" presName="imagNode" presStyleLbl="fgImgPlace1" presStyleIdx="6" presStyleCnt="7"/>
      <dgm:spPr>
        <a:blipFill dpi="0" rotWithShape="1">
          <a:blip xmlns:r="http://schemas.openxmlformats.org/officeDocument/2006/relationships" r:embed="rId7"/>
          <a:srcRect/>
          <a:stretch>
            <a:fillRect l="-2000" t="-13000" r="-8000"/>
          </a:stretch>
        </a:blipFill>
      </dgm:spPr>
    </dgm:pt>
  </dgm:ptLst>
  <dgm:cxnLst>
    <dgm:cxn modelId="{5AD0C708-D526-48E0-B65E-14D047DD1866}" type="presOf" srcId="{A9500B5A-7B15-442E-A5CF-2AF6F9BCB14C}" destId="{93F3E7BB-5855-43C0-AD17-FD8A14EEC9DF}" srcOrd="0" destOrd="0" presId="urn:microsoft.com/office/officeart/2005/8/layout/pList2"/>
    <dgm:cxn modelId="{6779DF08-0FA6-4EAE-8E9E-DA7F709758A0}" srcId="{FA920577-01BA-4C64-A50B-FE68C1DDA4E7}" destId="{0BDAA2C7-8493-47A4-988C-228D7AB5C68E}" srcOrd="1" destOrd="0" parTransId="{0F454CAC-91D8-40A3-ADD8-A304BE6DC0C1}" sibTransId="{58B06C02-29AB-4609-A0D9-6FE2C75430FE}"/>
    <dgm:cxn modelId="{5C7E9C0D-93B0-4342-A461-1177207F60E9}" type="presOf" srcId="{58B06C02-29AB-4609-A0D9-6FE2C75430FE}" destId="{A7906D0E-DD9B-409A-BDA7-5A12F54159BC}" srcOrd="0" destOrd="0" presId="urn:microsoft.com/office/officeart/2005/8/layout/pList2"/>
    <dgm:cxn modelId="{5FD5C80E-974C-4BDA-9FF5-C6ACF46C6DFF}" srcId="{FA920577-01BA-4C64-A50B-FE68C1DDA4E7}" destId="{22608D1C-092C-41DA-8E60-719AF444CCEE}" srcOrd="0" destOrd="0" parTransId="{744B153F-7624-4A4D-A821-B5CEBA66AE24}" sibTransId="{4E090160-ADD8-4039-BBD1-EE1DDFC1A713}"/>
    <dgm:cxn modelId="{B31CF026-B8D9-48C8-80C4-56AA6E61DEC6}" srcId="{FA920577-01BA-4C64-A50B-FE68C1DDA4E7}" destId="{C3C5247E-310C-46A0-927F-F6534AA3CAA2}" srcOrd="6" destOrd="0" parTransId="{0335A756-0EBB-40C1-9736-EE2D377BEE87}" sibTransId="{E9590564-58B2-48B4-A70E-519A35FBC21B}"/>
    <dgm:cxn modelId="{17C79E31-10C1-40E9-A159-B47DF6969773}" type="presOf" srcId="{E54C5A69-E5BE-496D-BC77-77F4BDCE01E3}" destId="{FF1A48F2-D130-4B8E-AFEA-CE4B65CE8C52}" srcOrd="0" destOrd="0" presId="urn:microsoft.com/office/officeart/2005/8/layout/pList2"/>
    <dgm:cxn modelId="{0E8FCB3B-EC66-4B56-AFE9-465C2C107E99}" srcId="{FA920577-01BA-4C64-A50B-FE68C1DDA4E7}" destId="{4D2443B5-9A11-4A52-BF53-61C649B0921A}" srcOrd="5" destOrd="0" parTransId="{1EB1BFC3-AFC9-4802-8AE2-62B9E1CBC02E}" sibTransId="{A9500B5A-7B15-442E-A5CF-2AF6F9BCB14C}"/>
    <dgm:cxn modelId="{966AD93F-EE6D-444E-97CB-DA47291C8FBF}" type="presOf" srcId="{55DA836A-FEEC-445B-8705-B18FBF1DB0E2}" destId="{A8FC09D6-BC18-4162-A4B7-2EC09015E89F}" srcOrd="0" destOrd="0" presId="urn:microsoft.com/office/officeart/2005/8/layout/pList2"/>
    <dgm:cxn modelId="{9F04D660-BBC7-4761-B00D-EDADCDC0537E}" type="presOf" srcId="{09BF390D-B73F-411C-8B82-0AF4FAAFDA89}" destId="{C75C8AA8-9C7A-49BE-9946-C0F3E234E46B}" srcOrd="0" destOrd="0" presId="urn:microsoft.com/office/officeart/2005/8/layout/pList2"/>
    <dgm:cxn modelId="{1408C442-DFB5-4C92-AF16-83908BAD6C86}" type="presOf" srcId="{BAC3D755-1FEB-4AF5-9166-5F95E5766D57}" destId="{D4D03499-3424-4DF4-9155-2D9952EB52AF}" srcOrd="0" destOrd="0" presId="urn:microsoft.com/office/officeart/2005/8/layout/pList2"/>
    <dgm:cxn modelId="{3E5E4479-FE13-47DC-B32C-2C4A1883E22E}" type="presOf" srcId="{C3C5247E-310C-46A0-927F-F6534AA3CAA2}" destId="{2C4E3194-F3BA-4850-81AB-FFEF2D1C9A0E}" srcOrd="0" destOrd="0" presId="urn:microsoft.com/office/officeart/2005/8/layout/pList2"/>
    <dgm:cxn modelId="{7D60D77E-72C6-4F86-83D2-9D39D9E20EA0}" type="presOf" srcId="{4D2443B5-9A11-4A52-BF53-61C649B0921A}" destId="{1B6CB1F4-B3E7-4989-A6FF-B31F1205083E}" srcOrd="0" destOrd="0" presId="urn:microsoft.com/office/officeart/2005/8/layout/pList2"/>
    <dgm:cxn modelId="{B2B3158D-CCA7-4015-8B7D-7FD96663F841}" type="presOf" srcId="{0037CE53-3EE5-487A-999C-9425BE7E4075}" destId="{72AA0202-D01D-4F21-9E78-E86DEF5F65F6}" srcOrd="0" destOrd="0" presId="urn:microsoft.com/office/officeart/2005/8/layout/pList2"/>
    <dgm:cxn modelId="{B5E9F394-5AB5-48DE-8F3B-C1D06B85183C}" srcId="{FA920577-01BA-4C64-A50B-FE68C1DDA4E7}" destId="{0037CE53-3EE5-487A-999C-9425BE7E4075}" srcOrd="2" destOrd="0" parTransId="{B2734EF7-8653-4C54-AF6D-B25D77FE802B}" sibTransId="{BAC3D755-1FEB-4AF5-9166-5F95E5766D57}"/>
    <dgm:cxn modelId="{C322889C-49DD-4797-BFE8-3E71FC89FCC8}" srcId="{FA920577-01BA-4C64-A50B-FE68C1DDA4E7}" destId="{E54C5A69-E5BE-496D-BC77-77F4BDCE01E3}" srcOrd="4" destOrd="0" parTransId="{8C2EC164-D984-41AF-A7F7-8C5317B00469}" sibTransId="{09BF390D-B73F-411C-8B82-0AF4FAAFDA89}"/>
    <dgm:cxn modelId="{ED0A389F-1BD1-4CC7-8739-7A7C32470E6F}" type="presOf" srcId="{4E090160-ADD8-4039-BBD1-EE1DDFC1A713}" destId="{3B6418BD-DD0E-4D5F-84C9-10F951EB7E91}" srcOrd="0" destOrd="0" presId="urn:microsoft.com/office/officeart/2005/8/layout/pList2"/>
    <dgm:cxn modelId="{53C0F3AE-736D-4B14-887D-85AE8B38E9FA}" type="presOf" srcId="{FA920577-01BA-4C64-A50B-FE68C1DDA4E7}" destId="{56D67EFC-2554-4A61-AAA3-C9817851DE67}" srcOrd="0" destOrd="0" presId="urn:microsoft.com/office/officeart/2005/8/layout/pList2"/>
    <dgm:cxn modelId="{F0C934C6-D8C9-4956-A315-8EC0805F9D29}" type="presOf" srcId="{0BDAA2C7-8493-47A4-988C-228D7AB5C68E}" destId="{BD15DFD5-2B69-49D1-A215-C0E37A6B04D7}" srcOrd="0" destOrd="0" presId="urn:microsoft.com/office/officeart/2005/8/layout/pList2"/>
    <dgm:cxn modelId="{9CF7C3CF-9C3F-4F24-A50F-90918E4AE173}" srcId="{FA920577-01BA-4C64-A50B-FE68C1DDA4E7}" destId="{096302E0-5AD6-49B2-9982-07DDB2A24B55}" srcOrd="3" destOrd="0" parTransId="{689D7495-9052-43F3-8458-49D54326F8AB}" sibTransId="{55DA836A-FEEC-445B-8705-B18FBF1DB0E2}"/>
    <dgm:cxn modelId="{BE5EA9DD-A19F-4E87-BC57-23979B5BC147}" type="presOf" srcId="{096302E0-5AD6-49B2-9982-07DDB2A24B55}" destId="{B8D2084D-24E9-444D-8355-7546E2F2B1AF}" srcOrd="0" destOrd="0" presId="urn:microsoft.com/office/officeart/2005/8/layout/pList2"/>
    <dgm:cxn modelId="{0530F2F9-2E07-4C4D-A1C4-F38B098E79DB}" type="presOf" srcId="{22608D1C-092C-41DA-8E60-719AF444CCEE}" destId="{37C2F4B3-1E7F-491D-8AF7-77EE2E3C040D}" srcOrd="0" destOrd="0" presId="urn:microsoft.com/office/officeart/2005/8/layout/pList2"/>
    <dgm:cxn modelId="{64F27A08-55A6-4E9C-8EBC-8CB1CC0BCE46}" type="presParOf" srcId="{56D67EFC-2554-4A61-AAA3-C9817851DE67}" destId="{5909DA39-DCC6-4DDE-89FC-861304163647}" srcOrd="0" destOrd="0" presId="urn:microsoft.com/office/officeart/2005/8/layout/pList2"/>
    <dgm:cxn modelId="{735EBF44-6659-4E89-BD33-7C615F82BA41}" type="presParOf" srcId="{56D67EFC-2554-4A61-AAA3-C9817851DE67}" destId="{D86D10F5-164C-4B06-AC8B-E875D9607C56}" srcOrd="1" destOrd="0" presId="urn:microsoft.com/office/officeart/2005/8/layout/pList2"/>
    <dgm:cxn modelId="{CD3C9420-A1F5-4A03-A9C7-519A0964DC1D}" type="presParOf" srcId="{D86D10F5-164C-4B06-AC8B-E875D9607C56}" destId="{A578E953-C0A9-4430-940F-3077FD50813C}" srcOrd="0" destOrd="0" presId="urn:microsoft.com/office/officeart/2005/8/layout/pList2"/>
    <dgm:cxn modelId="{814AB633-35A1-457D-870E-CE5597C1CA0B}" type="presParOf" srcId="{A578E953-C0A9-4430-940F-3077FD50813C}" destId="{37C2F4B3-1E7F-491D-8AF7-77EE2E3C040D}" srcOrd="0" destOrd="0" presId="urn:microsoft.com/office/officeart/2005/8/layout/pList2"/>
    <dgm:cxn modelId="{27FF85EC-BF1D-418B-AFD9-C3FAC7107725}" type="presParOf" srcId="{A578E953-C0A9-4430-940F-3077FD50813C}" destId="{18AA2000-5B26-4E3C-9EDB-6D8EB37554EC}" srcOrd="1" destOrd="0" presId="urn:microsoft.com/office/officeart/2005/8/layout/pList2"/>
    <dgm:cxn modelId="{997FB04F-B79D-40B8-8568-F70E0E5D5807}" type="presParOf" srcId="{A578E953-C0A9-4430-940F-3077FD50813C}" destId="{F29BD43A-E360-4538-A3B3-FE700D7D4469}" srcOrd="2" destOrd="0" presId="urn:microsoft.com/office/officeart/2005/8/layout/pList2"/>
    <dgm:cxn modelId="{D32EF958-80A7-4882-921F-6E8541E85FBF}" type="presParOf" srcId="{D86D10F5-164C-4B06-AC8B-E875D9607C56}" destId="{3B6418BD-DD0E-4D5F-84C9-10F951EB7E91}" srcOrd="1" destOrd="0" presId="urn:microsoft.com/office/officeart/2005/8/layout/pList2"/>
    <dgm:cxn modelId="{AE9FD4E0-B962-4043-8C96-D54FD0D72FD7}" type="presParOf" srcId="{D86D10F5-164C-4B06-AC8B-E875D9607C56}" destId="{0741DE99-9203-4702-8CAC-8B7D1D09598F}" srcOrd="2" destOrd="0" presId="urn:microsoft.com/office/officeart/2005/8/layout/pList2"/>
    <dgm:cxn modelId="{5DEEF86A-14C7-4205-9753-2AD00C2E30FB}" type="presParOf" srcId="{0741DE99-9203-4702-8CAC-8B7D1D09598F}" destId="{BD15DFD5-2B69-49D1-A215-C0E37A6B04D7}" srcOrd="0" destOrd="0" presId="urn:microsoft.com/office/officeart/2005/8/layout/pList2"/>
    <dgm:cxn modelId="{7BB2C672-61A3-4A9F-A2DB-1164C7A5D384}" type="presParOf" srcId="{0741DE99-9203-4702-8CAC-8B7D1D09598F}" destId="{FAF80006-A465-4F1B-A4AC-4F63DB76D253}" srcOrd="1" destOrd="0" presId="urn:microsoft.com/office/officeart/2005/8/layout/pList2"/>
    <dgm:cxn modelId="{3409F81A-5E51-4020-9648-226C20FB1F67}" type="presParOf" srcId="{0741DE99-9203-4702-8CAC-8B7D1D09598F}" destId="{DBDB2F88-65BD-4851-8106-0AF355470A03}" srcOrd="2" destOrd="0" presId="urn:microsoft.com/office/officeart/2005/8/layout/pList2"/>
    <dgm:cxn modelId="{E285E14C-1E45-43E4-87DF-1957230C9B0D}" type="presParOf" srcId="{D86D10F5-164C-4B06-AC8B-E875D9607C56}" destId="{A7906D0E-DD9B-409A-BDA7-5A12F54159BC}" srcOrd="3" destOrd="0" presId="urn:microsoft.com/office/officeart/2005/8/layout/pList2"/>
    <dgm:cxn modelId="{5F349ECB-BAA5-42E1-958E-3C562FB22EF7}" type="presParOf" srcId="{D86D10F5-164C-4B06-AC8B-E875D9607C56}" destId="{4B9BA8E6-4751-4166-8C33-44F2AD76DC1D}" srcOrd="4" destOrd="0" presId="urn:microsoft.com/office/officeart/2005/8/layout/pList2"/>
    <dgm:cxn modelId="{654D5E32-6144-4DF0-8F5A-0B237186F0BA}" type="presParOf" srcId="{4B9BA8E6-4751-4166-8C33-44F2AD76DC1D}" destId="{72AA0202-D01D-4F21-9E78-E86DEF5F65F6}" srcOrd="0" destOrd="0" presId="urn:microsoft.com/office/officeart/2005/8/layout/pList2"/>
    <dgm:cxn modelId="{CC3C5B94-8A96-4F74-83B6-314F09F5D28A}" type="presParOf" srcId="{4B9BA8E6-4751-4166-8C33-44F2AD76DC1D}" destId="{6155C430-8A8E-49F9-9A2B-D72990B3072F}" srcOrd="1" destOrd="0" presId="urn:microsoft.com/office/officeart/2005/8/layout/pList2"/>
    <dgm:cxn modelId="{76562C35-35AA-4A41-835D-8FA384D18C4A}" type="presParOf" srcId="{4B9BA8E6-4751-4166-8C33-44F2AD76DC1D}" destId="{6F3140EA-AEAE-4DE5-9EE9-8C6FA7F02446}" srcOrd="2" destOrd="0" presId="urn:microsoft.com/office/officeart/2005/8/layout/pList2"/>
    <dgm:cxn modelId="{44E40C5F-1987-4EBE-89AC-B7C04732E736}" type="presParOf" srcId="{D86D10F5-164C-4B06-AC8B-E875D9607C56}" destId="{D4D03499-3424-4DF4-9155-2D9952EB52AF}" srcOrd="5" destOrd="0" presId="urn:microsoft.com/office/officeart/2005/8/layout/pList2"/>
    <dgm:cxn modelId="{D646246E-ED63-430E-8BC3-20A09B6D3DC4}" type="presParOf" srcId="{D86D10F5-164C-4B06-AC8B-E875D9607C56}" destId="{5D888E47-B34F-43CD-9E5A-BE1D32EDC974}" srcOrd="6" destOrd="0" presId="urn:microsoft.com/office/officeart/2005/8/layout/pList2"/>
    <dgm:cxn modelId="{C479A1DA-9E90-44C6-859B-2DB0FDE80590}" type="presParOf" srcId="{5D888E47-B34F-43CD-9E5A-BE1D32EDC974}" destId="{B8D2084D-24E9-444D-8355-7546E2F2B1AF}" srcOrd="0" destOrd="0" presId="urn:microsoft.com/office/officeart/2005/8/layout/pList2"/>
    <dgm:cxn modelId="{9DE09772-01F1-462F-BC59-6610A5E96CAF}" type="presParOf" srcId="{5D888E47-B34F-43CD-9E5A-BE1D32EDC974}" destId="{D9D667AA-BCE0-48F1-AB86-00A4B02520A5}" srcOrd="1" destOrd="0" presId="urn:microsoft.com/office/officeart/2005/8/layout/pList2"/>
    <dgm:cxn modelId="{BA84D0EF-2A9C-49DE-B030-0562F3E8C7CD}" type="presParOf" srcId="{5D888E47-B34F-43CD-9E5A-BE1D32EDC974}" destId="{09719545-BA13-4F08-AC7B-D6B631F41DE3}" srcOrd="2" destOrd="0" presId="urn:microsoft.com/office/officeart/2005/8/layout/pList2"/>
    <dgm:cxn modelId="{AA80B947-A839-47DD-B636-3BE9516A1708}" type="presParOf" srcId="{D86D10F5-164C-4B06-AC8B-E875D9607C56}" destId="{A8FC09D6-BC18-4162-A4B7-2EC09015E89F}" srcOrd="7" destOrd="0" presId="urn:microsoft.com/office/officeart/2005/8/layout/pList2"/>
    <dgm:cxn modelId="{D1233530-72E7-4056-A465-85B2EE35D080}" type="presParOf" srcId="{D86D10F5-164C-4B06-AC8B-E875D9607C56}" destId="{399A5F38-AD58-44A6-B561-46E29486E150}" srcOrd="8" destOrd="0" presId="urn:microsoft.com/office/officeart/2005/8/layout/pList2"/>
    <dgm:cxn modelId="{A5580E1C-50E9-4D6D-AC04-42C89F27D18B}" type="presParOf" srcId="{399A5F38-AD58-44A6-B561-46E29486E150}" destId="{FF1A48F2-D130-4B8E-AFEA-CE4B65CE8C52}" srcOrd="0" destOrd="0" presId="urn:microsoft.com/office/officeart/2005/8/layout/pList2"/>
    <dgm:cxn modelId="{E88983F2-64BF-45B6-B13D-0A6E29435980}" type="presParOf" srcId="{399A5F38-AD58-44A6-B561-46E29486E150}" destId="{ED600A7F-2AD3-4BE5-A185-5F88925ACE13}" srcOrd="1" destOrd="0" presId="urn:microsoft.com/office/officeart/2005/8/layout/pList2"/>
    <dgm:cxn modelId="{C9CE7D65-DADA-4F78-8F46-BEB13616BEEA}" type="presParOf" srcId="{399A5F38-AD58-44A6-B561-46E29486E150}" destId="{8B549DEE-62B2-4CD6-8533-B1190A77249D}" srcOrd="2" destOrd="0" presId="urn:microsoft.com/office/officeart/2005/8/layout/pList2"/>
    <dgm:cxn modelId="{57526F72-DB95-42FD-8A56-8214318B1B5C}" type="presParOf" srcId="{D86D10F5-164C-4B06-AC8B-E875D9607C56}" destId="{C75C8AA8-9C7A-49BE-9946-C0F3E234E46B}" srcOrd="9" destOrd="0" presId="urn:microsoft.com/office/officeart/2005/8/layout/pList2"/>
    <dgm:cxn modelId="{32365282-398C-4F29-B542-7F59779B9CAB}" type="presParOf" srcId="{D86D10F5-164C-4B06-AC8B-E875D9607C56}" destId="{2D82EBC7-D473-4B90-A350-9098149498CC}" srcOrd="10" destOrd="0" presId="urn:microsoft.com/office/officeart/2005/8/layout/pList2"/>
    <dgm:cxn modelId="{D3D6A72C-00BD-4402-9575-16CC9FA43665}" type="presParOf" srcId="{2D82EBC7-D473-4B90-A350-9098149498CC}" destId="{1B6CB1F4-B3E7-4989-A6FF-B31F1205083E}" srcOrd="0" destOrd="0" presId="urn:microsoft.com/office/officeart/2005/8/layout/pList2"/>
    <dgm:cxn modelId="{37A92A00-5D4E-47CC-A133-5DBD1ED1C18C}" type="presParOf" srcId="{2D82EBC7-D473-4B90-A350-9098149498CC}" destId="{08D73AF3-931E-4F23-98B6-BD4CF158BB95}" srcOrd="1" destOrd="0" presId="urn:microsoft.com/office/officeart/2005/8/layout/pList2"/>
    <dgm:cxn modelId="{182CA3AF-E1F8-4BA7-8771-88FF2F791CCB}" type="presParOf" srcId="{2D82EBC7-D473-4B90-A350-9098149498CC}" destId="{2EF07123-C3E9-4A9D-97AC-8C7B47328F36}" srcOrd="2" destOrd="0" presId="urn:microsoft.com/office/officeart/2005/8/layout/pList2"/>
    <dgm:cxn modelId="{C3EBF611-EB1C-447A-AD8E-0E3A9184DF68}" type="presParOf" srcId="{D86D10F5-164C-4B06-AC8B-E875D9607C56}" destId="{93F3E7BB-5855-43C0-AD17-FD8A14EEC9DF}" srcOrd="11" destOrd="0" presId="urn:microsoft.com/office/officeart/2005/8/layout/pList2"/>
    <dgm:cxn modelId="{F1CA2FD2-60DF-4644-A0A1-9E446C2761BF}" type="presParOf" srcId="{D86D10F5-164C-4B06-AC8B-E875D9607C56}" destId="{7798BC08-84A4-497E-96BF-B5EB141D6905}" srcOrd="12" destOrd="0" presId="urn:microsoft.com/office/officeart/2005/8/layout/pList2"/>
    <dgm:cxn modelId="{18BBCD4B-CB6F-4756-9809-3E7042AB30C9}" type="presParOf" srcId="{7798BC08-84A4-497E-96BF-B5EB141D6905}" destId="{2C4E3194-F3BA-4850-81AB-FFEF2D1C9A0E}" srcOrd="0" destOrd="0" presId="urn:microsoft.com/office/officeart/2005/8/layout/pList2"/>
    <dgm:cxn modelId="{812138BD-F70A-471D-A58D-ECDA533A8FE9}" type="presParOf" srcId="{7798BC08-84A4-497E-96BF-B5EB141D6905}" destId="{43380807-3FFF-47A7-9151-AD5384C19AB8}" srcOrd="1" destOrd="0" presId="urn:microsoft.com/office/officeart/2005/8/layout/pList2"/>
    <dgm:cxn modelId="{D7FB6502-4B06-4148-87C1-F12C7ECFDB15}" type="presParOf" srcId="{7798BC08-84A4-497E-96BF-B5EB141D6905}" destId="{D21D9073-BA71-4EB0-ACF3-E4B5FDBB601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920577-01BA-4C64-A50B-FE68C1DDA4E7}" type="doc">
      <dgm:prSet loTypeId="urn:microsoft.com/office/officeart/2005/8/layout/pList2" loCatId="list" qsTypeId="urn:microsoft.com/office/officeart/2005/8/quickstyle/3d1" qsCatId="3D" csTypeId="urn:microsoft.com/office/officeart/2005/8/colors/accent2_2" csCatId="accent2" phldr="1"/>
      <dgm:spPr/>
    </dgm:pt>
    <dgm:pt modelId="{22608D1C-092C-41DA-8E60-719AF444CCEE}">
      <dgm:prSet phldrT="[Texto]" custT="1"/>
      <dgm:spPr>
        <a:gradFill rotWithShape="0">
          <a:gsLst>
            <a:gs pos="39000">
              <a:srgbClr val="4F2270"/>
            </a:gs>
            <a:gs pos="100000">
              <a:schemeClr val="accent3"/>
            </a:gs>
          </a:gsLst>
        </a:gradFill>
      </dgm:spPr>
      <dgm:t>
        <a:bodyPr/>
        <a:lstStyle/>
        <a:p>
          <a:r>
            <a:rPr lang="en-US" sz="1000" b="1" kern="1200" dirty="0">
              <a:solidFill>
                <a:prstClr val="white"/>
              </a:solidFill>
              <a:latin typeface="Euphemia"/>
              <a:ea typeface="+mn-ea"/>
              <a:cs typeface="+mn-cs"/>
            </a:rPr>
            <a:t>Sunday </a:t>
          </a:r>
        </a:p>
        <a:p>
          <a:r>
            <a:rPr lang="en-US" sz="1000" b="1" kern="1200" dirty="0">
              <a:solidFill>
                <a:prstClr val="white"/>
              </a:solidFill>
              <a:latin typeface="Euphemia"/>
              <a:ea typeface="+mn-ea"/>
              <a:cs typeface="+mn-cs"/>
            </a:rPr>
            <a:t>of Love</a:t>
          </a:r>
        </a:p>
        <a:p>
          <a:endParaRPr lang="en-US" sz="10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FOURTH</a:t>
          </a:r>
        </a:p>
        <a:p>
          <a:r>
            <a:rPr lang="en-US" sz="1400" b="1" kern="1200" dirty="0">
              <a:solidFill>
                <a:prstClr val="white"/>
              </a:solidFill>
              <a:latin typeface="Euphemia"/>
              <a:ea typeface="+mn-ea"/>
              <a:cs typeface="+mn-cs"/>
            </a:rPr>
            <a:t>SUNDAY</a:t>
          </a:r>
        </a:p>
        <a:p>
          <a:r>
            <a:rPr lang="en-US" sz="1400" b="1" kern="1200" dirty="0">
              <a:solidFill>
                <a:prstClr val="white"/>
              </a:solidFill>
              <a:latin typeface="Euphemia"/>
              <a:ea typeface="+mn-ea"/>
              <a:cs typeface="+mn-cs"/>
            </a:rPr>
            <a:t>OF ADVENT</a:t>
          </a:r>
        </a:p>
        <a:p>
          <a:endParaRPr lang="en-US" sz="14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PRAYER: </a:t>
          </a:r>
        </a:p>
        <a:p>
          <a:endParaRPr lang="en-US" sz="1400" b="1" kern="1200" dirty="0">
            <a:solidFill>
              <a:prstClr val="white"/>
            </a:solidFill>
            <a:latin typeface="Euphemia"/>
            <a:ea typeface="+mn-ea"/>
            <a:cs typeface="+mn-cs"/>
          </a:endParaRPr>
        </a:p>
        <a:p>
          <a:r>
            <a:rPr lang="en-US" sz="1400" b="1" kern="1200" dirty="0">
              <a:solidFill>
                <a:prstClr val="white"/>
              </a:solidFill>
              <a:latin typeface="Euphemia"/>
              <a:ea typeface="+mn-ea"/>
              <a:cs typeface="+mn-cs"/>
            </a:rPr>
            <a:t>Oh Come, </a:t>
          </a:r>
        </a:p>
        <a:p>
          <a:r>
            <a:rPr lang="es-ES" sz="1400" b="1" kern="1200" dirty="0">
              <a:solidFill>
                <a:prstClr val="white"/>
              </a:solidFill>
              <a:latin typeface="Euphemia"/>
              <a:ea typeface="+mn-ea"/>
              <a:cs typeface="+mn-cs"/>
            </a:rPr>
            <a:t>Oh Come Emmanuel</a:t>
          </a:r>
        </a:p>
      </dgm:t>
    </dgm:pt>
    <dgm:pt modelId="{744B153F-7624-4A4D-A821-B5CEBA66AE24}" type="parTrans" cxnId="{5FD5C80E-974C-4BDA-9FF5-C6ACF46C6DFF}">
      <dgm:prSet/>
      <dgm:spPr/>
      <dgm:t>
        <a:bodyPr/>
        <a:lstStyle/>
        <a:p>
          <a:endParaRPr lang="es-ES"/>
        </a:p>
      </dgm:t>
    </dgm:pt>
    <dgm:pt modelId="{4E090160-ADD8-4039-BBD1-EE1DDFC1A713}" type="sibTrans" cxnId="{5FD5C80E-974C-4BDA-9FF5-C6ACF46C6DFF}">
      <dgm:prSet/>
      <dgm:spPr/>
      <dgm:t>
        <a:bodyPr/>
        <a:lstStyle/>
        <a:p>
          <a:endParaRPr lang="es-ES"/>
        </a:p>
      </dgm:t>
    </dgm:pt>
    <dgm:pt modelId="{4D2443B5-9A11-4A52-BF53-61C649B0921A}">
      <dgm:prSet phldrT="[Texto]" custT="1"/>
      <dgm:spPr>
        <a:gradFill rotWithShape="0">
          <a:gsLst>
            <a:gs pos="36000">
              <a:srgbClr val="4F2270"/>
            </a:gs>
            <a:gs pos="100000">
              <a:schemeClr val="accent3"/>
            </a:gs>
          </a:gsLst>
        </a:gradFill>
      </dgm:spPr>
      <dgm:t>
        <a:bodyPr/>
        <a:lstStyle/>
        <a:p>
          <a:r>
            <a:rPr lang="en-US" sz="1000" b="1" kern="1200" dirty="0">
              <a:solidFill>
                <a:prstClr val="white"/>
              </a:solidFill>
              <a:latin typeface="Euphemia"/>
              <a:ea typeface="+mn-ea"/>
              <a:cs typeface="+mn-cs"/>
            </a:rPr>
            <a:t>Friday</a:t>
          </a:r>
        </a:p>
        <a:p>
          <a:r>
            <a:rPr lang="en-US" sz="1000" b="1" kern="1200" dirty="0">
              <a:solidFill>
                <a:prstClr val="white"/>
              </a:solidFill>
              <a:latin typeface="Euphemia"/>
              <a:ea typeface="+mn-ea"/>
              <a:cs typeface="+mn-cs"/>
            </a:rPr>
            <a:t>of Love</a:t>
          </a: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Mary and Joseph welcomed Jesus with great love! </a:t>
          </a:r>
        </a:p>
        <a:p>
          <a:endParaRPr lang="en-US" sz="1000" b="0"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be helpful at home these last days before Jesus’ birthday.</a:t>
          </a:r>
          <a:endParaRPr lang="es-ES" sz="1000" b="1" kern="1200" dirty="0">
            <a:solidFill>
              <a:prstClr val="white"/>
            </a:solidFill>
            <a:latin typeface="Euphemia"/>
            <a:ea typeface="+mn-ea"/>
            <a:cs typeface="+mn-cs"/>
          </a:endParaRPr>
        </a:p>
      </dgm:t>
    </dgm:pt>
    <dgm:pt modelId="{1EB1BFC3-AFC9-4802-8AE2-62B9E1CBC02E}" type="parTrans" cxnId="{0E8FCB3B-EC66-4B56-AFE9-465C2C107E99}">
      <dgm:prSet/>
      <dgm:spPr/>
      <dgm:t>
        <a:bodyPr/>
        <a:lstStyle/>
        <a:p>
          <a:endParaRPr lang="es-ES"/>
        </a:p>
      </dgm:t>
    </dgm:pt>
    <dgm:pt modelId="{A9500B5A-7B15-442E-A5CF-2AF6F9BCB14C}" type="sibTrans" cxnId="{0E8FCB3B-EC66-4B56-AFE9-465C2C107E99}">
      <dgm:prSet/>
      <dgm:spPr/>
      <dgm:t>
        <a:bodyPr/>
        <a:lstStyle/>
        <a:p>
          <a:endParaRPr lang="es-ES"/>
        </a:p>
      </dgm:t>
    </dgm:pt>
    <dgm:pt modelId="{C3C5247E-310C-46A0-927F-F6534AA3CAA2}">
      <dgm:prSet phldrT="[Texto]" custT="1"/>
      <dgm:spPr>
        <a:gradFill rotWithShape="0">
          <a:gsLst>
            <a:gs pos="36000">
              <a:srgbClr val="4F2270"/>
            </a:gs>
            <a:gs pos="100000">
              <a:schemeClr val="accent3"/>
            </a:gs>
          </a:gsLst>
        </a:gradFill>
      </dgm:spPr>
      <dgm:t>
        <a:bodyPr/>
        <a:lstStyle/>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CHRISTMAS</a:t>
          </a: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Love is Born</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0" kern="1200" dirty="0">
              <a:solidFill>
                <a:prstClr val="white"/>
              </a:solidFill>
              <a:latin typeface="Euphemia"/>
              <a:ea typeface="+mn-ea"/>
              <a:cs typeface="+mn-cs"/>
            </a:rPr>
            <a:t>Mary and Joseph welcomed Jesus with great love! </a:t>
          </a:r>
        </a:p>
        <a:p>
          <a:pPr marL="0" lvl="0" algn="ctr" defTabSz="444500">
            <a:lnSpc>
              <a:spcPct val="90000"/>
            </a:lnSpc>
            <a:spcBef>
              <a:spcPct val="0"/>
            </a:spcBef>
            <a:spcAft>
              <a:spcPct val="35000"/>
            </a:spcAft>
            <a:buNone/>
          </a:pPr>
          <a:endParaRPr lang="en-US" sz="1000" b="0"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welcome Jesus with great love also and offer him all my good acts and prayers during the weeks of Advent.</a:t>
          </a:r>
          <a:endParaRPr lang="es-ES" sz="1000" b="1" kern="1200" dirty="0">
            <a:solidFill>
              <a:prstClr val="white"/>
            </a:solidFill>
            <a:latin typeface="Euphemia"/>
            <a:ea typeface="+mn-ea"/>
            <a:cs typeface="+mn-cs"/>
          </a:endParaRPr>
        </a:p>
      </dgm:t>
    </dgm:pt>
    <dgm:pt modelId="{0335A756-0EBB-40C1-9736-EE2D377BEE87}" type="parTrans" cxnId="{B31CF026-B8D9-48C8-80C4-56AA6E61DEC6}">
      <dgm:prSet/>
      <dgm:spPr/>
      <dgm:t>
        <a:bodyPr/>
        <a:lstStyle/>
        <a:p>
          <a:endParaRPr lang="es-ES"/>
        </a:p>
      </dgm:t>
    </dgm:pt>
    <dgm:pt modelId="{E9590564-58B2-48B4-A70E-519A35FBC21B}" type="sibTrans" cxnId="{B31CF026-B8D9-48C8-80C4-56AA6E61DEC6}">
      <dgm:prSet/>
      <dgm:spPr/>
      <dgm:t>
        <a:bodyPr/>
        <a:lstStyle/>
        <a:p>
          <a:endParaRPr lang="es-ES"/>
        </a:p>
      </dgm:t>
    </dgm:pt>
    <dgm:pt modelId="{0BDAA2C7-8493-47A4-988C-228D7AB5C68E}">
      <dgm:prSet custT="1"/>
      <dgm:spPr>
        <a:gradFill rotWithShape="0">
          <a:gsLst>
            <a:gs pos="36000">
              <a:srgbClr val="4F2270"/>
            </a:gs>
            <a:gs pos="100000">
              <a:schemeClr val="accent3"/>
            </a:gs>
          </a:gsLst>
        </a:gradFill>
      </dgm:spPr>
      <dgm:t>
        <a:bodyPr/>
        <a:lstStyle/>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Monday </a:t>
          </a:r>
        </a:p>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of Love</a:t>
          </a: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b="0" kern="1200" dirty="0">
              <a:solidFill>
                <a:prstClr val="white"/>
              </a:solidFill>
              <a:latin typeface="+mn-lt"/>
              <a:ea typeface="+mn-ea"/>
              <a:cs typeface="+mn-cs"/>
            </a:rPr>
            <a:t>Mary and Joseph waited patiently for the coming of Jesus. </a:t>
          </a: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I will try to be patient today, especially when others keep me waiting or do things that bother me.</a:t>
          </a:r>
        </a:p>
        <a:p>
          <a:pPr marL="0" lvl="0" defTabSz="444500">
            <a:lnSpc>
              <a:spcPct val="90000"/>
            </a:lnSpc>
            <a:spcBef>
              <a:spcPct val="0"/>
            </a:spcBef>
            <a:spcAft>
              <a:spcPct val="35000"/>
            </a:spcAft>
            <a:buNone/>
          </a:pPr>
          <a:endParaRPr lang="es-ES" sz="900" b="1" kern="1200" dirty="0"/>
        </a:p>
      </dgm:t>
    </dgm:pt>
    <dgm:pt modelId="{0F454CAC-91D8-40A3-ADD8-A304BE6DC0C1}" type="parTrans" cxnId="{6779DF08-0FA6-4EAE-8E9E-DA7F709758A0}">
      <dgm:prSet/>
      <dgm:spPr/>
      <dgm:t>
        <a:bodyPr/>
        <a:lstStyle/>
        <a:p>
          <a:endParaRPr lang="es-ES"/>
        </a:p>
      </dgm:t>
    </dgm:pt>
    <dgm:pt modelId="{58B06C02-29AB-4609-A0D9-6FE2C75430FE}" type="sibTrans" cxnId="{6779DF08-0FA6-4EAE-8E9E-DA7F709758A0}">
      <dgm:prSet/>
      <dgm:spPr/>
      <dgm:t>
        <a:bodyPr/>
        <a:lstStyle/>
        <a:p>
          <a:endParaRPr lang="es-ES"/>
        </a:p>
      </dgm:t>
    </dgm:pt>
    <dgm:pt modelId="{0037CE53-3EE5-487A-999C-9425BE7E4075}">
      <dgm:prSet custT="1"/>
      <dgm:spPr>
        <a:gradFill rotWithShape="0">
          <a:gsLst>
            <a:gs pos="36000">
              <a:srgbClr val="4F2270"/>
            </a:gs>
            <a:gs pos="100000">
              <a:schemeClr val="accent3"/>
            </a:gs>
          </a:gsLst>
        </a:gradFill>
      </dgm:spPr>
      <dgm:t>
        <a:bodyPr/>
        <a:lstStyle/>
        <a:p>
          <a:r>
            <a:rPr lang="es-ES" sz="1000" b="1" kern="1200" dirty="0" err="1">
              <a:solidFill>
                <a:prstClr val="white"/>
              </a:solidFill>
              <a:latin typeface="Euphemia"/>
              <a:ea typeface="+mn-ea"/>
              <a:cs typeface="+mn-cs"/>
            </a:rPr>
            <a:t>Tuesday</a:t>
          </a:r>
          <a:endParaRPr lang="en-US" sz="1000" b="1" kern="1200" dirty="0">
            <a:solidFill>
              <a:prstClr val="white"/>
            </a:solidFill>
            <a:latin typeface="Euphemia"/>
            <a:ea typeface="+mn-ea"/>
            <a:cs typeface="+mn-cs"/>
          </a:endParaRPr>
        </a:p>
        <a:p>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Love</a:t>
          </a:r>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Mary and Joseph thanked God for taking care of them. </a:t>
          </a:r>
        </a:p>
        <a:p>
          <a:endParaRPr lang="en-US" sz="1000" b="1" kern="1200" dirty="0">
            <a:solidFill>
              <a:prstClr val="white"/>
            </a:solidFill>
            <a:latin typeface="Euphemia"/>
            <a:ea typeface="+mn-ea"/>
            <a:cs typeface="+mn-cs"/>
          </a:endParaRPr>
        </a:p>
        <a:p>
          <a:endParaRPr lang="es-ES" sz="1000" b="1" kern="1200" dirty="0">
            <a:solidFill>
              <a:prstClr val="white"/>
            </a:solidFill>
            <a:latin typeface="Euphemia"/>
            <a:ea typeface="+mn-ea"/>
            <a:cs typeface="+mn-cs"/>
          </a:endParaRPr>
        </a:p>
        <a:p>
          <a:endParaRPr lang="es-ES" sz="1000" b="1" kern="1200" dirty="0">
            <a:solidFill>
              <a:prstClr val="white"/>
            </a:solidFill>
            <a:latin typeface="Euphemia"/>
            <a:ea typeface="+mn-ea"/>
            <a:cs typeface="+mn-cs"/>
          </a:endParaRPr>
        </a:p>
        <a:p>
          <a:r>
            <a:rPr lang="es-ES" sz="1000" b="1" kern="1200" dirty="0">
              <a:solidFill>
                <a:prstClr val="white"/>
              </a:solidFill>
              <a:latin typeface="Euphemia"/>
              <a:ea typeface="+mn-ea"/>
              <a:cs typeface="+mn-cs"/>
            </a:rPr>
            <a:t>I </a:t>
          </a:r>
          <a:r>
            <a:rPr lang="es-ES" sz="1000" b="1" kern="1200" dirty="0" err="1">
              <a:solidFill>
                <a:prstClr val="white"/>
              </a:solidFill>
              <a:latin typeface="Euphemia"/>
              <a:ea typeface="+mn-ea"/>
              <a:cs typeface="+mn-cs"/>
            </a:rPr>
            <a:t>will</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thank</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God</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for</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all</a:t>
          </a:r>
          <a:r>
            <a:rPr lang="es-ES" sz="1000" b="1" kern="1200" dirty="0">
              <a:solidFill>
                <a:prstClr val="white"/>
              </a:solidFill>
              <a:latin typeface="Euphemia"/>
              <a:ea typeface="+mn-ea"/>
              <a:cs typeface="+mn-cs"/>
            </a:rPr>
            <a:t> he </a:t>
          </a:r>
          <a:r>
            <a:rPr lang="es-ES" sz="1000" b="1" kern="1200" dirty="0" err="1">
              <a:solidFill>
                <a:prstClr val="white"/>
              </a:solidFill>
              <a:latin typeface="Euphemia"/>
              <a:ea typeface="+mn-ea"/>
              <a:cs typeface="+mn-cs"/>
            </a:rPr>
            <a:t>gives</a:t>
          </a:r>
          <a:r>
            <a:rPr lang="es-ES" sz="1000" b="1" kern="1200" dirty="0">
              <a:solidFill>
                <a:prstClr val="white"/>
              </a:solidFill>
              <a:latin typeface="Euphemia"/>
              <a:ea typeface="+mn-ea"/>
              <a:cs typeface="+mn-cs"/>
            </a:rPr>
            <a:t> me. I </a:t>
          </a:r>
          <a:r>
            <a:rPr lang="es-ES" sz="1000" b="1" kern="1200" dirty="0" err="1">
              <a:solidFill>
                <a:prstClr val="white"/>
              </a:solidFill>
              <a:latin typeface="Euphemia"/>
              <a:ea typeface="+mn-ea"/>
              <a:cs typeface="+mn-cs"/>
            </a:rPr>
            <a:t>will</a:t>
          </a:r>
          <a:r>
            <a:rPr lang="es-ES" sz="1000" b="1" kern="1200" dirty="0">
              <a:solidFill>
                <a:prstClr val="white"/>
              </a:solidFill>
              <a:latin typeface="Euphemia"/>
              <a:ea typeface="+mn-ea"/>
              <a:cs typeface="+mn-cs"/>
            </a:rPr>
            <a:t> show </a:t>
          </a:r>
          <a:r>
            <a:rPr lang="es-ES" sz="1000" b="1" kern="1200" dirty="0" err="1">
              <a:solidFill>
                <a:prstClr val="white"/>
              </a:solidFill>
              <a:latin typeface="Euphemia"/>
              <a:ea typeface="+mn-ea"/>
              <a:cs typeface="+mn-cs"/>
            </a:rPr>
            <a:t>my</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parents</a:t>
          </a:r>
          <a:r>
            <a:rPr lang="es-ES" sz="1000" b="1" kern="1200" dirty="0">
              <a:solidFill>
                <a:prstClr val="white"/>
              </a:solidFill>
              <a:latin typeface="Euphemia"/>
              <a:ea typeface="+mn-ea"/>
              <a:cs typeface="+mn-cs"/>
            </a:rPr>
            <a:t> I am </a:t>
          </a:r>
          <a:r>
            <a:rPr lang="es-ES" sz="1000" b="1" kern="1200" dirty="0" err="1">
              <a:solidFill>
                <a:prstClr val="white"/>
              </a:solidFill>
              <a:latin typeface="Euphemia"/>
              <a:ea typeface="+mn-ea"/>
              <a:cs typeface="+mn-cs"/>
            </a:rPr>
            <a:t>grateful</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for</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all</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they</a:t>
          </a:r>
          <a:r>
            <a:rPr lang="es-ES" sz="1000" b="1" kern="1200" dirty="0">
              <a:solidFill>
                <a:prstClr val="white"/>
              </a:solidFill>
              <a:latin typeface="Euphemia"/>
              <a:ea typeface="+mn-ea"/>
              <a:cs typeface="+mn-cs"/>
            </a:rPr>
            <a:t> do </a:t>
          </a:r>
          <a:r>
            <a:rPr lang="es-ES" sz="1000" b="1" kern="1200" dirty="0" err="1">
              <a:solidFill>
                <a:prstClr val="white"/>
              </a:solidFill>
              <a:latin typeface="Euphemia"/>
              <a:ea typeface="+mn-ea"/>
              <a:cs typeface="+mn-cs"/>
            </a:rPr>
            <a:t>for</a:t>
          </a:r>
          <a:r>
            <a:rPr lang="es-ES" sz="1000" b="1" kern="1200" dirty="0">
              <a:solidFill>
                <a:prstClr val="white"/>
              </a:solidFill>
              <a:latin typeface="Euphemia"/>
              <a:ea typeface="+mn-ea"/>
              <a:cs typeface="+mn-cs"/>
            </a:rPr>
            <a:t> me</a:t>
          </a:r>
          <a:r>
            <a:rPr lang="en-US" sz="1000" b="1" kern="1200" dirty="0">
              <a:solidFill>
                <a:prstClr val="white"/>
              </a:solidFill>
              <a:latin typeface="Euphemia"/>
              <a:ea typeface="+mn-ea"/>
              <a:cs typeface="+mn-cs"/>
            </a:rPr>
            <a:t>.</a:t>
          </a:r>
          <a:endParaRPr lang="es-ES" sz="1000" b="1" kern="1200" dirty="0">
            <a:solidFill>
              <a:prstClr val="white"/>
            </a:solidFill>
            <a:latin typeface="Euphemia"/>
            <a:ea typeface="+mn-ea"/>
            <a:cs typeface="+mn-cs"/>
          </a:endParaRPr>
        </a:p>
      </dgm:t>
    </dgm:pt>
    <dgm:pt modelId="{B2734EF7-8653-4C54-AF6D-B25D77FE802B}" type="parTrans" cxnId="{B5E9F394-5AB5-48DE-8F3B-C1D06B85183C}">
      <dgm:prSet/>
      <dgm:spPr/>
      <dgm:t>
        <a:bodyPr/>
        <a:lstStyle/>
        <a:p>
          <a:endParaRPr lang="es-ES"/>
        </a:p>
      </dgm:t>
    </dgm:pt>
    <dgm:pt modelId="{BAC3D755-1FEB-4AF5-9166-5F95E5766D57}" type="sibTrans" cxnId="{B5E9F394-5AB5-48DE-8F3B-C1D06B85183C}">
      <dgm:prSet/>
      <dgm:spPr/>
      <dgm:t>
        <a:bodyPr/>
        <a:lstStyle/>
        <a:p>
          <a:endParaRPr lang="es-ES"/>
        </a:p>
      </dgm:t>
    </dgm:pt>
    <dgm:pt modelId="{096302E0-5AD6-49B2-9982-07DDB2A24B55}">
      <dgm:prSet custT="1"/>
      <dgm:spPr>
        <a:gradFill rotWithShape="0">
          <a:gsLst>
            <a:gs pos="36000">
              <a:srgbClr val="4F2270"/>
            </a:gs>
            <a:gs pos="100000">
              <a:schemeClr val="accent3"/>
            </a:gs>
          </a:gsLst>
        </a:gradFill>
      </dgm:spPr>
      <dgm:t>
        <a:bodyPr/>
        <a:lstStyle/>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Wednesday</a:t>
          </a:r>
        </a:p>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of Love</a:t>
          </a: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b="0" kern="1200" dirty="0">
              <a:solidFill>
                <a:prstClr val="white"/>
              </a:solidFill>
              <a:latin typeface="+mn-lt"/>
              <a:ea typeface="+mn-ea"/>
              <a:cs typeface="+mn-cs"/>
            </a:rPr>
            <a:t>Mary and Joseph were at peace because they trusted God to care for them.</a:t>
          </a: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defTabSz="444500">
            <a:lnSpc>
              <a:spcPct val="90000"/>
            </a:lnSpc>
            <a:spcBef>
              <a:spcPct val="0"/>
            </a:spcBef>
            <a:spcAft>
              <a:spcPct val="35000"/>
            </a:spcAft>
            <a:buNone/>
          </a:pPr>
          <a:r>
            <a:rPr lang="en-US" sz="1000" b="1" kern="1200" dirty="0">
              <a:solidFill>
                <a:prstClr val="white"/>
              </a:solidFill>
              <a:latin typeface="Euphemia"/>
              <a:ea typeface="+mn-ea"/>
              <a:cs typeface="+mn-cs"/>
            </a:rPr>
            <a:t>I will trust God to help me today to be a peacemaker in school and at home.</a:t>
          </a:r>
          <a:endParaRPr lang="es-ES" sz="1000" b="1" kern="1200" dirty="0">
            <a:solidFill>
              <a:prstClr val="white"/>
            </a:solidFill>
            <a:latin typeface="Euphemia"/>
            <a:ea typeface="+mn-ea"/>
            <a:cs typeface="+mn-cs"/>
          </a:endParaRPr>
        </a:p>
      </dgm:t>
    </dgm:pt>
    <dgm:pt modelId="{689D7495-9052-43F3-8458-49D54326F8AB}" type="parTrans" cxnId="{9CF7C3CF-9C3F-4F24-A50F-90918E4AE173}">
      <dgm:prSet/>
      <dgm:spPr/>
      <dgm:t>
        <a:bodyPr/>
        <a:lstStyle/>
        <a:p>
          <a:endParaRPr lang="es-ES"/>
        </a:p>
      </dgm:t>
    </dgm:pt>
    <dgm:pt modelId="{55DA836A-FEEC-445B-8705-B18FBF1DB0E2}" type="sibTrans" cxnId="{9CF7C3CF-9C3F-4F24-A50F-90918E4AE173}">
      <dgm:prSet/>
      <dgm:spPr/>
      <dgm:t>
        <a:bodyPr/>
        <a:lstStyle/>
        <a:p>
          <a:endParaRPr lang="es-ES"/>
        </a:p>
      </dgm:t>
    </dgm:pt>
    <dgm:pt modelId="{E54C5A69-E5BE-496D-BC77-77F4BDCE01E3}">
      <dgm:prSet custT="1"/>
      <dgm:spPr>
        <a:gradFill rotWithShape="0">
          <a:gsLst>
            <a:gs pos="36000">
              <a:srgbClr val="4F2270"/>
            </a:gs>
            <a:gs pos="100000">
              <a:schemeClr val="accent3"/>
            </a:gs>
          </a:gsLst>
        </a:gradFill>
      </dgm:spPr>
      <dgm:t>
        <a:bodyPr/>
        <a:lstStyle/>
        <a:p>
          <a:r>
            <a:rPr lang="es-ES" sz="1000" b="1" kern="1200" dirty="0" err="1">
              <a:solidFill>
                <a:prstClr val="white"/>
              </a:solidFill>
              <a:latin typeface="Euphemia"/>
              <a:ea typeface="+mn-ea"/>
              <a:cs typeface="+mn-cs"/>
            </a:rPr>
            <a:t>Thursday</a:t>
          </a:r>
          <a:r>
            <a:rPr lang="es-ES" sz="1000" b="1" kern="1200" dirty="0">
              <a:solidFill>
                <a:prstClr val="white"/>
              </a:solidFill>
              <a:latin typeface="Euphemia"/>
              <a:ea typeface="+mn-ea"/>
              <a:cs typeface="+mn-cs"/>
            </a:rPr>
            <a:t> </a:t>
          </a:r>
          <a:endParaRPr lang="en-US" sz="1000" b="1" kern="1200" dirty="0">
            <a:solidFill>
              <a:prstClr val="white"/>
            </a:solidFill>
            <a:latin typeface="Euphemia"/>
            <a:ea typeface="+mn-ea"/>
            <a:cs typeface="+mn-cs"/>
          </a:endParaRPr>
        </a:p>
        <a:p>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Love</a:t>
          </a:r>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0" kern="1200" dirty="0">
              <a:solidFill>
                <a:prstClr val="white"/>
              </a:solidFill>
              <a:latin typeface="Euphemia"/>
              <a:ea typeface="+mn-ea"/>
              <a:cs typeface="+mn-cs"/>
            </a:rPr>
            <a:t>A beautiful, bright star shone in the night sky over the stable. </a:t>
          </a: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endParaRPr lang="en-US" sz="1000" b="1" kern="1200" dirty="0">
            <a:solidFill>
              <a:prstClr val="white"/>
            </a:solidFill>
            <a:latin typeface="Euphemia"/>
            <a:ea typeface="+mn-ea"/>
            <a:cs typeface="+mn-cs"/>
          </a:endParaRPr>
        </a:p>
        <a:p>
          <a:r>
            <a:rPr lang="en-US" sz="1000" b="1" kern="1200" dirty="0">
              <a:solidFill>
                <a:prstClr val="white"/>
              </a:solidFill>
              <a:latin typeface="Euphemia"/>
              <a:ea typeface="+mn-ea"/>
              <a:cs typeface="+mn-cs"/>
            </a:rPr>
            <a:t>I will bring the brightness of joy to everyone I meet today.</a:t>
          </a:r>
          <a:endParaRPr lang="es-ES" sz="1000" b="1" kern="1200" dirty="0">
            <a:solidFill>
              <a:prstClr val="white"/>
            </a:solidFill>
            <a:latin typeface="Euphemia"/>
            <a:ea typeface="+mn-ea"/>
            <a:cs typeface="+mn-cs"/>
          </a:endParaRPr>
        </a:p>
      </dgm:t>
    </dgm:pt>
    <dgm:pt modelId="{8C2EC164-D984-41AF-A7F7-8C5317B00469}" type="parTrans" cxnId="{C322889C-49DD-4797-BFE8-3E71FC89FCC8}">
      <dgm:prSet/>
      <dgm:spPr/>
      <dgm:t>
        <a:bodyPr/>
        <a:lstStyle/>
        <a:p>
          <a:endParaRPr lang="es-ES"/>
        </a:p>
      </dgm:t>
    </dgm:pt>
    <dgm:pt modelId="{09BF390D-B73F-411C-8B82-0AF4FAAFDA89}" type="sibTrans" cxnId="{C322889C-49DD-4797-BFE8-3E71FC89FCC8}">
      <dgm:prSet/>
      <dgm:spPr/>
      <dgm:t>
        <a:bodyPr/>
        <a:lstStyle/>
        <a:p>
          <a:endParaRPr lang="es-ES"/>
        </a:p>
      </dgm:t>
    </dgm:pt>
    <dgm:pt modelId="{56D67EFC-2554-4A61-AAA3-C9817851DE67}" type="pres">
      <dgm:prSet presAssocID="{FA920577-01BA-4C64-A50B-FE68C1DDA4E7}" presName="Name0" presStyleCnt="0">
        <dgm:presLayoutVars>
          <dgm:dir/>
          <dgm:resizeHandles val="exact"/>
        </dgm:presLayoutVars>
      </dgm:prSet>
      <dgm:spPr/>
    </dgm:pt>
    <dgm:pt modelId="{5909DA39-DCC6-4DDE-89FC-861304163647}" type="pres">
      <dgm:prSet presAssocID="{FA920577-01BA-4C64-A50B-FE68C1DDA4E7}" presName="bkgdShp" presStyleLbl="alignAccFollowNode1" presStyleIdx="0" presStyleCnt="1"/>
      <dgm:spPr/>
    </dgm:pt>
    <dgm:pt modelId="{D86D10F5-164C-4B06-AC8B-E875D9607C56}" type="pres">
      <dgm:prSet presAssocID="{FA920577-01BA-4C64-A50B-FE68C1DDA4E7}" presName="linComp" presStyleCnt="0"/>
      <dgm:spPr/>
    </dgm:pt>
    <dgm:pt modelId="{A578E953-C0A9-4430-940F-3077FD50813C}" type="pres">
      <dgm:prSet presAssocID="{22608D1C-092C-41DA-8E60-719AF444CCEE}" presName="compNode" presStyleCnt="0"/>
      <dgm:spPr/>
    </dgm:pt>
    <dgm:pt modelId="{37C2F4B3-1E7F-491D-8AF7-77EE2E3C040D}" type="pres">
      <dgm:prSet presAssocID="{22608D1C-092C-41DA-8E60-719AF444CCEE}" presName="node" presStyleLbl="node1" presStyleIdx="0" presStyleCnt="7">
        <dgm:presLayoutVars>
          <dgm:bulletEnabled val="1"/>
        </dgm:presLayoutVars>
      </dgm:prSet>
      <dgm:spPr/>
    </dgm:pt>
    <dgm:pt modelId="{18AA2000-5B26-4E3C-9EDB-6D8EB37554EC}" type="pres">
      <dgm:prSet presAssocID="{22608D1C-092C-41DA-8E60-719AF444CCEE}" presName="invisiNode" presStyleLbl="node1" presStyleIdx="0" presStyleCnt="7"/>
      <dgm:spPr/>
    </dgm:pt>
    <dgm:pt modelId="{F29BD43A-E360-4538-A3B3-FE700D7D4469}" type="pres">
      <dgm:prSet presAssocID="{22608D1C-092C-41DA-8E60-719AF444CCEE}" presName="imagNode" presStyleLbl="fgImgPlace1" presStyleIdx="0" presStyleCnt="7"/>
      <dgm:spPr>
        <a:blipFill dpi="0" rotWithShape="1">
          <a:blip xmlns:r="http://schemas.openxmlformats.org/officeDocument/2006/relationships" r:embed="rId1"/>
          <a:srcRect/>
          <a:stretch>
            <a:fillRect l="-14000" r="1000"/>
          </a:stretch>
        </a:blipFill>
      </dgm:spPr>
    </dgm:pt>
    <dgm:pt modelId="{3B6418BD-DD0E-4D5F-84C9-10F951EB7E91}" type="pres">
      <dgm:prSet presAssocID="{4E090160-ADD8-4039-BBD1-EE1DDFC1A713}" presName="sibTrans" presStyleLbl="sibTrans2D1" presStyleIdx="0" presStyleCnt="0"/>
      <dgm:spPr/>
    </dgm:pt>
    <dgm:pt modelId="{0741DE99-9203-4702-8CAC-8B7D1D09598F}" type="pres">
      <dgm:prSet presAssocID="{0BDAA2C7-8493-47A4-988C-228D7AB5C68E}" presName="compNode" presStyleCnt="0"/>
      <dgm:spPr/>
    </dgm:pt>
    <dgm:pt modelId="{BD15DFD5-2B69-49D1-A215-C0E37A6B04D7}" type="pres">
      <dgm:prSet presAssocID="{0BDAA2C7-8493-47A4-988C-228D7AB5C68E}" presName="node" presStyleLbl="node1" presStyleIdx="1" presStyleCnt="7">
        <dgm:presLayoutVars>
          <dgm:bulletEnabled val="1"/>
        </dgm:presLayoutVars>
      </dgm:prSet>
      <dgm:spPr/>
    </dgm:pt>
    <dgm:pt modelId="{FAF80006-A465-4F1B-A4AC-4F63DB76D253}" type="pres">
      <dgm:prSet presAssocID="{0BDAA2C7-8493-47A4-988C-228D7AB5C68E}" presName="invisiNode" presStyleLbl="node1" presStyleIdx="1" presStyleCnt="7"/>
      <dgm:spPr/>
    </dgm:pt>
    <dgm:pt modelId="{DBDB2F88-65BD-4851-8106-0AF355470A03}" type="pres">
      <dgm:prSet presAssocID="{0BDAA2C7-8493-47A4-988C-228D7AB5C68E}" presName="imagNode" presStyleLbl="fgImgPlace1" presStyleIdx="1" presStyleCnt="7"/>
      <dgm:spPr>
        <a:blipFill dpi="0" rotWithShape="1">
          <a:blip xmlns:r="http://schemas.openxmlformats.org/officeDocument/2006/relationships" r:embed="rId2"/>
          <a:srcRect/>
          <a:stretch>
            <a:fillRect l="-50000" t="-3000" r="-59000"/>
          </a:stretch>
        </a:blipFill>
      </dgm:spPr>
    </dgm:pt>
    <dgm:pt modelId="{A7906D0E-DD9B-409A-BDA7-5A12F54159BC}" type="pres">
      <dgm:prSet presAssocID="{58B06C02-29AB-4609-A0D9-6FE2C75430FE}" presName="sibTrans" presStyleLbl="sibTrans2D1" presStyleIdx="0" presStyleCnt="0"/>
      <dgm:spPr/>
    </dgm:pt>
    <dgm:pt modelId="{4B9BA8E6-4751-4166-8C33-44F2AD76DC1D}" type="pres">
      <dgm:prSet presAssocID="{0037CE53-3EE5-487A-999C-9425BE7E4075}" presName="compNode" presStyleCnt="0"/>
      <dgm:spPr/>
    </dgm:pt>
    <dgm:pt modelId="{72AA0202-D01D-4F21-9E78-E86DEF5F65F6}" type="pres">
      <dgm:prSet presAssocID="{0037CE53-3EE5-487A-999C-9425BE7E4075}" presName="node" presStyleLbl="node1" presStyleIdx="2" presStyleCnt="7">
        <dgm:presLayoutVars>
          <dgm:bulletEnabled val="1"/>
        </dgm:presLayoutVars>
      </dgm:prSet>
      <dgm:spPr/>
    </dgm:pt>
    <dgm:pt modelId="{6155C430-8A8E-49F9-9A2B-D72990B3072F}" type="pres">
      <dgm:prSet presAssocID="{0037CE53-3EE5-487A-999C-9425BE7E4075}" presName="invisiNode" presStyleLbl="node1" presStyleIdx="2" presStyleCnt="7"/>
      <dgm:spPr/>
    </dgm:pt>
    <dgm:pt modelId="{6F3140EA-AEAE-4DE5-9EE9-8C6FA7F02446}" type="pres">
      <dgm:prSet presAssocID="{0037CE53-3EE5-487A-999C-9425BE7E4075}" presName="imagNode" presStyleLbl="fgImgPlace1" presStyleIdx="2" presStyleCnt="7"/>
      <dgm:spPr>
        <a:blipFill dpi="0" rotWithShape="1">
          <a:blip xmlns:r="http://schemas.openxmlformats.org/officeDocument/2006/relationships" r:embed="rId3"/>
          <a:srcRect/>
          <a:stretch>
            <a:fillRect l="-23000" r="-2000"/>
          </a:stretch>
        </a:blipFill>
      </dgm:spPr>
    </dgm:pt>
    <dgm:pt modelId="{D4D03499-3424-4DF4-9155-2D9952EB52AF}" type="pres">
      <dgm:prSet presAssocID="{BAC3D755-1FEB-4AF5-9166-5F95E5766D57}" presName="sibTrans" presStyleLbl="sibTrans2D1" presStyleIdx="0" presStyleCnt="0"/>
      <dgm:spPr/>
    </dgm:pt>
    <dgm:pt modelId="{5D888E47-B34F-43CD-9E5A-BE1D32EDC974}" type="pres">
      <dgm:prSet presAssocID="{096302E0-5AD6-49B2-9982-07DDB2A24B55}" presName="compNode" presStyleCnt="0"/>
      <dgm:spPr/>
    </dgm:pt>
    <dgm:pt modelId="{B8D2084D-24E9-444D-8355-7546E2F2B1AF}" type="pres">
      <dgm:prSet presAssocID="{096302E0-5AD6-49B2-9982-07DDB2A24B55}" presName="node" presStyleLbl="node1" presStyleIdx="3" presStyleCnt="7">
        <dgm:presLayoutVars>
          <dgm:bulletEnabled val="1"/>
        </dgm:presLayoutVars>
      </dgm:prSet>
      <dgm:spPr/>
    </dgm:pt>
    <dgm:pt modelId="{D9D667AA-BCE0-48F1-AB86-00A4B02520A5}" type="pres">
      <dgm:prSet presAssocID="{096302E0-5AD6-49B2-9982-07DDB2A24B55}" presName="invisiNode" presStyleLbl="node1" presStyleIdx="3" presStyleCnt="7"/>
      <dgm:spPr/>
    </dgm:pt>
    <dgm:pt modelId="{09719545-BA13-4F08-AC7B-D6B631F41DE3}" type="pres">
      <dgm:prSet presAssocID="{096302E0-5AD6-49B2-9982-07DDB2A24B55}" presName="imagNode" presStyleLbl="fgImgPlace1" presStyleIdx="3" presStyleCnt="7"/>
      <dgm:spPr>
        <a:blipFill dpi="0" rotWithShape="1">
          <a:blip xmlns:r="http://schemas.openxmlformats.org/officeDocument/2006/relationships" r:embed="rId4"/>
          <a:srcRect/>
          <a:stretch>
            <a:fillRect l="-18000" r="-28000"/>
          </a:stretch>
        </a:blipFill>
      </dgm:spPr>
    </dgm:pt>
    <dgm:pt modelId="{A8FC09D6-BC18-4162-A4B7-2EC09015E89F}" type="pres">
      <dgm:prSet presAssocID="{55DA836A-FEEC-445B-8705-B18FBF1DB0E2}" presName="sibTrans" presStyleLbl="sibTrans2D1" presStyleIdx="0" presStyleCnt="0"/>
      <dgm:spPr/>
    </dgm:pt>
    <dgm:pt modelId="{399A5F38-AD58-44A6-B561-46E29486E150}" type="pres">
      <dgm:prSet presAssocID="{E54C5A69-E5BE-496D-BC77-77F4BDCE01E3}" presName="compNode" presStyleCnt="0"/>
      <dgm:spPr/>
    </dgm:pt>
    <dgm:pt modelId="{FF1A48F2-D130-4B8E-AFEA-CE4B65CE8C52}" type="pres">
      <dgm:prSet presAssocID="{E54C5A69-E5BE-496D-BC77-77F4BDCE01E3}" presName="node" presStyleLbl="node1" presStyleIdx="4" presStyleCnt="7">
        <dgm:presLayoutVars>
          <dgm:bulletEnabled val="1"/>
        </dgm:presLayoutVars>
      </dgm:prSet>
      <dgm:spPr/>
    </dgm:pt>
    <dgm:pt modelId="{ED600A7F-2AD3-4BE5-A185-5F88925ACE13}" type="pres">
      <dgm:prSet presAssocID="{E54C5A69-E5BE-496D-BC77-77F4BDCE01E3}" presName="invisiNode" presStyleLbl="node1" presStyleIdx="4" presStyleCnt="7"/>
      <dgm:spPr/>
    </dgm:pt>
    <dgm:pt modelId="{8B549DEE-62B2-4CD6-8533-B1190A77249D}" type="pres">
      <dgm:prSet presAssocID="{E54C5A69-E5BE-496D-BC77-77F4BDCE01E3}" presName="imagNode"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dgm:spPr>
    </dgm:pt>
    <dgm:pt modelId="{C75C8AA8-9C7A-49BE-9946-C0F3E234E46B}" type="pres">
      <dgm:prSet presAssocID="{09BF390D-B73F-411C-8B82-0AF4FAAFDA89}" presName="sibTrans" presStyleLbl="sibTrans2D1" presStyleIdx="0" presStyleCnt="0"/>
      <dgm:spPr/>
    </dgm:pt>
    <dgm:pt modelId="{2D82EBC7-D473-4B90-A350-9098149498CC}" type="pres">
      <dgm:prSet presAssocID="{4D2443B5-9A11-4A52-BF53-61C649B0921A}" presName="compNode" presStyleCnt="0"/>
      <dgm:spPr/>
    </dgm:pt>
    <dgm:pt modelId="{1B6CB1F4-B3E7-4989-A6FF-B31F1205083E}" type="pres">
      <dgm:prSet presAssocID="{4D2443B5-9A11-4A52-BF53-61C649B0921A}" presName="node" presStyleLbl="node1" presStyleIdx="5" presStyleCnt="7">
        <dgm:presLayoutVars>
          <dgm:bulletEnabled val="1"/>
        </dgm:presLayoutVars>
      </dgm:prSet>
      <dgm:spPr/>
    </dgm:pt>
    <dgm:pt modelId="{08D73AF3-931E-4F23-98B6-BD4CF158BB95}" type="pres">
      <dgm:prSet presAssocID="{4D2443B5-9A11-4A52-BF53-61C649B0921A}" presName="invisiNode" presStyleLbl="node1" presStyleIdx="5" presStyleCnt="7"/>
      <dgm:spPr/>
    </dgm:pt>
    <dgm:pt modelId="{2EF07123-C3E9-4A9D-97AC-8C7B47328F36}" type="pres">
      <dgm:prSet presAssocID="{4D2443B5-9A11-4A52-BF53-61C649B0921A}" presName="imagNode" presStyleLbl="fgImgPlace1" presStyleIdx="5" presStyleCnt="7"/>
      <dgm:spPr>
        <a:blipFill dpi="0" rotWithShape="1">
          <a:blip xmlns:r="http://schemas.openxmlformats.org/officeDocument/2006/relationships" r:embed="rId6"/>
          <a:srcRect/>
          <a:stretch>
            <a:fillRect l="-24000" t="-5000" r="-21000" b="-37000"/>
          </a:stretch>
        </a:blipFill>
      </dgm:spPr>
    </dgm:pt>
    <dgm:pt modelId="{93F3E7BB-5855-43C0-AD17-FD8A14EEC9DF}" type="pres">
      <dgm:prSet presAssocID="{A9500B5A-7B15-442E-A5CF-2AF6F9BCB14C}" presName="sibTrans" presStyleLbl="sibTrans2D1" presStyleIdx="0" presStyleCnt="0"/>
      <dgm:spPr/>
    </dgm:pt>
    <dgm:pt modelId="{7798BC08-84A4-497E-96BF-B5EB141D6905}" type="pres">
      <dgm:prSet presAssocID="{C3C5247E-310C-46A0-927F-F6534AA3CAA2}" presName="compNode" presStyleCnt="0"/>
      <dgm:spPr/>
    </dgm:pt>
    <dgm:pt modelId="{2C4E3194-F3BA-4850-81AB-FFEF2D1C9A0E}" type="pres">
      <dgm:prSet presAssocID="{C3C5247E-310C-46A0-927F-F6534AA3CAA2}" presName="node" presStyleLbl="node1" presStyleIdx="6" presStyleCnt="7">
        <dgm:presLayoutVars>
          <dgm:bulletEnabled val="1"/>
        </dgm:presLayoutVars>
      </dgm:prSet>
      <dgm:spPr/>
    </dgm:pt>
    <dgm:pt modelId="{43380807-3FFF-47A7-9151-AD5384C19AB8}" type="pres">
      <dgm:prSet presAssocID="{C3C5247E-310C-46A0-927F-F6534AA3CAA2}" presName="invisiNode" presStyleLbl="node1" presStyleIdx="6" presStyleCnt="7"/>
      <dgm:spPr/>
    </dgm:pt>
    <dgm:pt modelId="{D21D9073-BA71-4EB0-ACF3-E4B5FDBB6012}" type="pres">
      <dgm:prSet presAssocID="{C3C5247E-310C-46A0-927F-F6534AA3CAA2}" presName="imagNode" presStyleLbl="fgImgPlace1" presStyleIdx="6" presStyleCnt="7"/>
      <dgm:spPr>
        <a:blipFill dpi="0" rotWithShape="1">
          <a:blip xmlns:r="http://schemas.openxmlformats.org/officeDocument/2006/relationships" r:embed="rId7"/>
          <a:srcRect/>
          <a:stretch>
            <a:fillRect l="-4000" r="3000"/>
          </a:stretch>
        </a:blipFill>
      </dgm:spPr>
    </dgm:pt>
  </dgm:ptLst>
  <dgm:cxnLst>
    <dgm:cxn modelId="{011BB205-DDA7-45DC-9984-15D0D965D21C}" type="presOf" srcId="{C3C5247E-310C-46A0-927F-F6534AA3CAA2}" destId="{2C4E3194-F3BA-4850-81AB-FFEF2D1C9A0E}" srcOrd="0" destOrd="0" presId="urn:microsoft.com/office/officeart/2005/8/layout/pList2"/>
    <dgm:cxn modelId="{6779DF08-0FA6-4EAE-8E9E-DA7F709758A0}" srcId="{FA920577-01BA-4C64-A50B-FE68C1DDA4E7}" destId="{0BDAA2C7-8493-47A4-988C-228D7AB5C68E}" srcOrd="1" destOrd="0" parTransId="{0F454CAC-91D8-40A3-ADD8-A304BE6DC0C1}" sibTransId="{58B06C02-29AB-4609-A0D9-6FE2C75430FE}"/>
    <dgm:cxn modelId="{5FD5C80E-974C-4BDA-9FF5-C6ACF46C6DFF}" srcId="{FA920577-01BA-4C64-A50B-FE68C1DDA4E7}" destId="{22608D1C-092C-41DA-8E60-719AF444CCEE}" srcOrd="0" destOrd="0" parTransId="{744B153F-7624-4A4D-A821-B5CEBA66AE24}" sibTransId="{4E090160-ADD8-4039-BBD1-EE1DDFC1A713}"/>
    <dgm:cxn modelId="{35C77817-74B3-4BA4-AA66-846C9D8388C1}" type="presOf" srcId="{4D2443B5-9A11-4A52-BF53-61C649B0921A}" destId="{1B6CB1F4-B3E7-4989-A6FF-B31F1205083E}" srcOrd="0" destOrd="0" presId="urn:microsoft.com/office/officeart/2005/8/layout/pList2"/>
    <dgm:cxn modelId="{34519B1F-4300-43BC-AC5F-221679C53838}" type="presOf" srcId="{BAC3D755-1FEB-4AF5-9166-5F95E5766D57}" destId="{D4D03499-3424-4DF4-9155-2D9952EB52AF}" srcOrd="0" destOrd="0" presId="urn:microsoft.com/office/officeart/2005/8/layout/pList2"/>
    <dgm:cxn modelId="{B31CF026-B8D9-48C8-80C4-56AA6E61DEC6}" srcId="{FA920577-01BA-4C64-A50B-FE68C1DDA4E7}" destId="{C3C5247E-310C-46A0-927F-F6534AA3CAA2}" srcOrd="6" destOrd="0" parTransId="{0335A756-0EBB-40C1-9736-EE2D377BEE87}" sibTransId="{E9590564-58B2-48B4-A70E-519A35FBC21B}"/>
    <dgm:cxn modelId="{614DA62B-0BB9-42A2-847E-24ABCD532BFE}" type="presOf" srcId="{0037CE53-3EE5-487A-999C-9425BE7E4075}" destId="{72AA0202-D01D-4F21-9E78-E86DEF5F65F6}" srcOrd="0" destOrd="0" presId="urn:microsoft.com/office/officeart/2005/8/layout/pList2"/>
    <dgm:cxn modelId="{A8D7B938-635F-4BD0-9924-66D3346C6DA5}" type="presOf" srcId="{FA920577-01BA-4C64-A50B-FE68C1DDA4E7}" destId="{56D67EFC-2554-4A61-AAA3-C9817851DE67}" srcOrd="0" destOrd="0" presId="urn:microsoft.com/office/officeart/2005/8/layout/pList2"/>
    <dgm:cxn modelId="{0E8FCB3B-EC66-4B56-AFE9-465C2C107E99}" srcId="{FA920577-01BA-4C64-A50B-FE68C1DDA4E7}" destId="{4D2443B5-9A11-4A52-BF53-61C649B0921A}" srcOrd="5" destOrd="0" parTransId="{1EB1BFC3-AFC9-4802-8AE2-62B9E1CBC02E}" sibTransId="{A9500B5A-7B15-442E-A5CF-2AF6F9BCB14C}"/>
    <dgm:cxn modelId="{44F7CF3F-1E52-4A71-97A0-6051D043AE19}" type="presOf" srcId="{E54C5A69-E5BE-496D-BC77-77F4BDCE01E3}" destId="{FF1A48F2-D130-4B8E-AFEA-CE4B65CE8C52}" srcOrd="0" destOrd="0" presId="urn:microsoft.com/office/officeart/2005/8/layout/pList2"/>
    <dgm:cxn modelId="{6C41BF5C-D536-4CF1-A093-5BB50858EE1F}" type="presOf" srcId="{55DA836A-FEEC-445B-8705-B18FBF1DB0E2}" destId="{A8FC09D6-BC18-4162-A4B7-2EC09015E89F}" srcOrd="0" destOrd="0" presId="urn:microsoft.com/office/officeart/2005/8/layout/pList2"/>
    <dgm:cxn modelId="{63B3C14B-8620-46F0-83CA-5763A298802D}" type="presOf" srcId="{22608D1C-092C-41DA-8E60-719AF444CCEE}" destId="{37C2F4B3-1E7F-491D-8AF7-77EE2E3C040D}" srcOrd="0" destOrd="0" presId="urn:microsoft.com/office/officeart/2005/8/layout/pList2"/>
    <dgm:cxn modelId="{54E6496E-655A-42C6-B83B-0F6C03B6EFEA}" type="presOf" srcId="{58B06C02-29AB-4609-A0D9-6FE2C75430FE}" destId="{A7906D0E-DD9B-409A-BDA7-5A12F54159BC}" srcOrd="0" destOrd="0" presId="urn:microsoft.com/office/officeart/2005/8/layout/pList2"/>
    <dgm:cxn modelId="{2474B77A-CBE7-4EBC-89D6-C09F6CD36FB5}" type="presOf" srcId="{0BDAA2C7-8493-47A4-988C-228D7AB5C68E}" destId="{BD15DFD5-2B69-49D1-A215-C0E37A6B04D7}" srcOrd="0" destOrd="0" presId="urn:microsoft.com/office/officeart/2005/8/layout/pList2"/>
    <dgm:cxn modelId="{CABB078D-A257-4935-B3F0-A344F17D75C0}" type="presOf" srcId="{09BF390D-B73F-411C-8B82-0AF4FAAFDA89}" destId="{C75C8AA8-9C7A-49BE-9946-C0F3E234E46B}" srcOrd="0" destOrd="0" presId="urn:microsoft.com/office/officeart/2005/8/layout/pList2"/>
    <dgm:cxn modelId="{B5E9F394-5AB5-48DE-8F3B-C1D06B85183C}" srcId="{FA920577-01BA-4C64-A50B-FE68C1DDA4E7}" destId="{0037CE53-3EE5-487A-999C-9425BE7E4075}" srcOrd="2" destOrd="0" parTransId="{B2734EF7-8653-4C54-AF6D-B25D77FE802B}" sibTransId="{BAC3D755-1FEB-4AF5-9166-5F95E5766D57}"/>
    <dgm:cxn modelId="{C322889C-49DD-4797-BFE8-3E71FC89FCC8}" srcId="{FA920577-01BA-4C64-A50B-FE68C1DDA4E7}" destId="{E54C5A69-E5BE-496D-BC77-77F4BDCE01E3}" srcOrd="4" destOrd="0" parTransId="{8C2EC164-D984-41AF-A7F7-8C5317B00469}" sibTransId="{09BF390D-B73F-411C-8B82-0AF4FAAFDA89}"/>
    <dgm:cxn modelId="{30332EA0-C4A7-427B-9920-576EA29DBB98}" type="presOf" srcId="{A9500B5A-7B15-442E-A5CF-2AF6F9BCB14C}" destId="{93F3E7BB-5855-43C0-AD17-FD8A14EEC9DF}" srcOrd="0" destOrd="0" presId="urn:microsoft.com/office/officeart/2005/8/layout/pList2"/>
    <dgm:cxn modelId="{F3C8FBAF-285B-472E-B5F0-C17B9AB24843}" type="presOf" srcId="{096302E0-5AD6-49B2-9982-07DDB2A24B55}" destId="{B8D2084D-24E9-444D-8355-7546E2F2B1AF}" srcOrd="0" destOrd="0" presId="urn:microsoft.com/office/officeart/2005/8/layout/pList2"/>
    <dgm:cxn modelId="{9CF7C3CF-9C3F-4F24-A50F-90918E4AE173}" srcId="{FA920577-01BA-4C64-A50B-FE68C1DDA4E7}" destId="{096302E0-5AD6-49B2-9982-07DDB2A24B55}" srcOrd="3" destOrd="0" parTransId="{689D7495-9052-43F3-8458-49D54326F8AB}" sibTransId="{55DA836A-FEEC-445B-8705-B18FBF1DB0E2}"/>
    <dgm:cxn modelId="{31E5CED4-0184-4C6E-9DA2-83AEA8BD0CE4}" type="presOf" srcId="{4E090160-ADD8-4039-BBD1-EE1DDFC1A713}" destId="{3B6418BD-DD0E-4D5F-84C9-10F951EB7E91}" srcOrd="0" destOrd="0" presId="urn:microsoft.com/office/officeart/2005/8/layout/pList2"/>
    <dgm:cxn modelId="{E9503815-DEB9-4CC7-A422-8E036D9E1F7C}" type="presParOf" srcId="{56D67EFC-2554-4A61-AAA3-C9817851DE67}" destId="{5909DA39-DCC6-4DDE-89FC-861304163647}" srcOrd="0" destOrd="0" presId="urn:microsoft.com/office/officeart/2005/8/layout/pList2"/>
    <dgm:cxn modelId="{65755FD5-EB05-4FD5-9BBD-5940AF3A5A8D}" type="presParOf" srcId="{56D67EFC-2554-4A61-AAA3-C9817851DE67}" destId="{D86D10F5-164C-4B06-AC8B-E875D9607C56}" srcOrd="1" destOrd="0" presId="urn:microsoft.com/office/officeart/2005/8/layout/pList2"/>
    <dgm:cxn modelId="{5AA53A3D-96E3-458B-B3B4-D08EE5971603}" type="presParOf" srcId="{D86D10F5-164C-4B06-AC8B-E875D9607C56}" destId="{A578E953-C0A9-4430-940F-3077FD50813C}" srcOrd="0" destOrd="0" presId="urn:microsoft.com/office/officeart/2005/8/layout/pList2"/>
    <dgm:cxn modelId="{F9A34E42-9470-46ED-819B-CADB8900EB25}" type="presParOf" srcId="{A578E953-C0A9-4430-940F-3077FD50813C}" destId="{37C2F4B3-1E7F-491D-8AF7-77EE2E3C040D}" srcOrd="0" destOrd="0" presId="urn:microsoft.com/office/officeart/2005/8/layout/pList2"/>
    <dgm:cxn modelId="{31583382-C310-48DA-8940-944FA3765063}" type="presParOf" srcId="{A578E953-C0A9-4430-940F-3077FD50813C}" destId="{18AA2000-5B26-4E3C-9EDB-6D8EB37554EC}" srcOrd="1" destOrd="0" presId="urn:microsoft.com/office/officeart/2005/8/layout/pList2"/>
    <dgm:cxn modelId="{A6DA152B-0274-4D61-879A-D496FC7E0F3E}" type="presParOf" srcId="{A578E953-C0A9-4430-940F-3077FD50813C}" destId="{F29BD43A-E360-4538-A3B3-FE700D7D4469}" srcOrd="2" destOrd="0" presId="urn:microsoft.com/office/officeart/2005/8/layout/pList2"/>
    <dgm:cxn modelId="{283A18F4-3D7F-4293-8BB6-67768F3084C2}" type="presParOf" srcId="{D86D10F5-164C-4B06-AC8B-E875D9607C56}" destId="{3B6418BD-DD0E-4D5F-84C9-10F951EB7E91}" srcOrd="1" destOrd="0" presId="urn:microsoft.com/office/officeart/2005/8/layout/pList2"/>
    <dgm:cxn modelId="{8EB2BA42-FA62-4CFB-90BB-9D0F081595D2}" type="presParOf" srcId="{D86D10F5-164C-4B06-AC8B-E875D9607C56}" destId="{0741DE99-9203-4702-8CAC-8B7D1D09598F}" srcOrd="2" destOrd="0" presId="urn:microsoft.com/office/officeart/2005/8/layout/pList2"/>
    <dgm:cxn modelId="{97BFE0F2-E404-4FB5-9B26-63E45EF82F2D}" type="presParOf" srcId="{0741DE99-9203-4702-8CAC-8B7D1D09598F}" destId="{BD15DFD5-2B69-49D1-A215-C0E37A6B04D7}" srcOrd="0" destOrd="0" presId="urn:microsoft.com/office/officeart/2005/8/layout/pList2"/>
    <dgm:cxn modelId="{27113AC4-0747-4AB5-9CB3-205F2E08768E}" type="presParOf" srcId="{0741DE99-9203-4702-8CAC-8B7D1D09598F}" destId="{FAF80006-A465-4F1B-A4AC-4F63DB76D253}" srcOrd="1" destOrd="0" presId="urn:microsoft.com/office/officeart/2005/8/layout/pList2"/>
    <dgm:cxn modelId="{54836214-7D1C-49B1-8C63-6DC2D6226AB1}" type="presParOf" srcId="{0741DE99-9203-4702-8CAC-8B7D1D09598F}" destId="{DBDB2F88-65BD-4851-8106-0AF355470A03}" srcOrd="2" destOrd="0" presId="urn:microsoft.com/office/officeart/2005/8/layout/pList2"/>
    <dgm:cxn modelId="{8180EB2B-D7E4-4A82-A6DC-68C6347B1040}" type="presParOf" srcId="{D86D10F5-164C-4B06-AC8B-E875D9607C56}" destId="{A7906D0E-DD9B-409A-BDA7-5A12F54159BC}" srcOrd="3" destOrd="0" presId="urn:microsoft.com/office/officeart/2005/8/layout/pList2"/>
    <dgm:cxn modelId="{AB694BE7-F8F5-4568-9527-FC918886088A}" type="presParOf" srcId="{D86D10F5-164C-4B06-AC8B-E875D9607C56}" destId="{4B9BA8E6-4751-4166-8C33-44F2AD76DC1D}" srcOrd="4" destOrd="0" presId="urn:microsoft.com/office/officeart/2005/8/layout/pList2"/>
    <dgm:cxn modelId="{B7811129-60D5-4DDE-BEAD-DBF4EEF5F368}" type="presParOf" srcId="{4B9BA8E6-4751-4166-8C33-44F2AD76DC1D}" destId="{72AA0202-D01D-4F21-9E78-E86DEF5F65F6}" srcOrd="0" destOrd="0" presId="urn:microsoft.com/office/officeart/2005/8/layout/pList2"/>
    <dgm:cxn modelId="{4E99D7DC-1E57-47DD-A28B-85980029B4DB}" type="presParOf" srcId="{4B9BA8E6-4751-4166-8C33-44F2AD76DC1D}" destId="{6155C430-8A8E-49F9-9A2B-D72990B3072F}" srcOrd="1" destOrd="0" presId="urn:microsoft.com/office/officeart/2005/8/layout/pList2"/>
    <dgm:cxn modelId="{13E7E836-A175-4C3A-B4D3-D4776143463C}" type="presParOf" srcId="{4B9BA8E6-4751-4166-8C33-44F2AD76DC1D}" destId="{6F3140EA-AEAE-4DE5-9EE9-8C6FA7F02446}" srcOrd="2" destOrd="0" presId="urn:microsoft.com/office/officeart/2005/8/layout/pList2"/>
    <dgm:cxn modelId="{0D9F3BED-C4D6-4222-B5D8-9E2FF86D1306}" type="presParOf" srcId="{D86D10F5-164C-4B06-AC8B-E875D9607C56}" destId="{D4D03499-3424-4DF4-9155-2D9952EB52AF}" srcOrd="5" destOrd="0" presId="urn:microsoft.com/office/officeart/2005/8/layout/pList2"/>
    <dgm:cxn modelId="{1924C593-DE92-49B8-A227-9A30FD1CC3C8}" type="presParOf" srcId="{D86D10F5-164C-4B06-AC8B-E875D9607C56}" destId="{5D888E47-B34F-43CD-9E5A-BE1D32EDC974}" srcOrd="6" destOrd="0" presId="urn:microsoft.com/office/officeart/2005/8/layout/pList2"/>
    <dgm:cxn modelId="{29BC486D-9FCE-4A42-8BF1-6B29D22FA331}" type="presParOf" srcId="{5D888E47-B34F-43CD-9E5A-BE1D32EDC974}" destId="{B8D2084D-24E9-444D-8355-7546E2F2B1AF}" srcOrd="0" destOrd="0" presId="urn:microsoft.com/office/officeart/2005/8/layout/pList2"/>
    <dgm:cxn modelId="{FF7499CD-F551-4A5A-A9BE-F61465F2757D}" type="presParOf" srcId="{5D888E47-B34F-43CD-9E5A-BE1D32EDC974}" destId="{D9D667AA-BCE0-48F1-AB86-00A4B02520A5}" srcOrd="1" destOrd="0" presId="urn:microsoft.com/office/officeart/2005/8/layout/pList2"/>
    <dgm:cxn modelId="{CF565AE2-5A27-4BA0-B1EA-1C88EB5C0AF1}" type="presParOf" srcId="{5D888E47-B34F-43CD-9E5A-BE1D32EDC974}" destId="{09719545-BA13-4F08-AC7B-D6B631F41DE3}" srcOrd="2" destOrd="0" presId="urn:microsoft.com/office/officeart/2005/8/layout/pList2"/>
    <dgm:cxn modelId="{738A28E8-1018-4C2E-8AAA-4AFCAAF8F513}" type="presParOf" srcId="{D86D10F5-164C-4B06-AC8B-E875D9607C56}" destId="{A8FC09D6-BC18-4162-A4B7-2EC09015E89F}" srcOrd="7" destOrd="0" presId="urn:microsoft.com/office/officeart/2005/8/layout/pList2"/>
    <dgm:cxn modelId="{59C8D5F8-28E3-4900-9D98-B8F539D46F5D}" type="presParOf" srcId="{D86D10F5-164C-4B06-AC8B-E875D9607C56}" destId="{399A5F38-AD58-44A6-B561-46E29486E150}" srcOrd="8" destOrd="0" presId="urn:microsoft.com/office/officeart/2005/8/layout/pList2"/>
    <dgm:cxn modelId="{3173E683-2FF7-4339-B128-CA7A50008960}" type="presParOf" srcId="{399A5F38-AD58-44A6-B561-46E29486E150}" destId="{FF1A48F2-D130-4B8E-AFEA-CE4B65CE8C52}" srcOrd="0" destOrd="0" presId="urn:microsoft.com/office/officeart/2005/8/layout/pList2"/>
    <dgm:cxn modelId="{4226DE43-893B-418E-8119-F633F17971FB}" type="presParOf" srcId="{399A5F38-AD58-44A6-B561-46E29486E150}" destId="{ED600A7F-2AD3-4BE5-A185-5F88925ACE13}" srcOrd="1" destOrd="0" presId="urn:microsoft.com/office/officeart/2005/8/layout/pList2"/>
    <dgm:cxn modelId="{2C8F98E8-E005-42D3-ABF7-ED6FAC260A59}" type="presParOf" srcId="{399A5F38-AD58-44A6-B561-46E29486E150}" destId="{8B549DEE-62B2-4CD6-8533-B1190A77249D}" srcOrd="2" destOrd="0" presId="urn:microsoft.com/office/officeart/2005/8/layout/pList2"/>
    <dgm:cxn modelId="{902D603E-F1E5-49C8-87D5-7D9A3759A697}" type="presParOf" srcId="{D86D10F5-164C-4B06-AC8B-E875D9607C56}" destId="{C75C8AA8-9C7A-49BE-9946-C0F3E234E46B}" srcOrd="9" destOrd="0" presId="urn:microsoft.com/office/officeart/2005/8/layout/pList2"/>
    <dgm:cxn modelId="{7CD1D321-365F-4E04-B414-FAF32BBC7B3E}" type="presParOf" srcId="{D86D10F5-164C-4B06-AC8B-E875D9607C56}" destId="{2D82EBC7-D473-4B90-A350-9098149498CC}" srcOrd="10" destOrd="0" presId="urn:microsoft.com/office/officeart/2005/8/layout/pList2"/>
    <dgm:cxn modelId="{E8589960-FDAF-4D9B-9A5E-7E2F357B0DF4}" type="presParOf" srcId="{2D82EBC7-D473-4B90-A350-9098149498CC}" destId="{1B6CB1F4-B3E7-4989-A6FF-B31F1205083E}" srcOrd="0" destOrd="0" presId="urn:microsoft.com/office/officeart/2005/8/layout/pList2"/>
    <dgm:cxn modelId="{377A15B8-EC31-4C93-8488-289E4F29C12F}" type="presParOf" srcId="{2D82EBC7-D473-4B90-A350-9098149498CC}" destId="{08D73AF3-931E-4F23-98B6-BD4CF158BB95}" srcOrd="1" destOrd="0" presId="urn:microsoft.com/office/officeart/2005/8/layout/pList2"/>
    <dgm:cxn modelId="{9BBD0FC9-68DF-45A1-AC7B-8EA13D3E2C30}" type="presParOf" srcId="{2D82EBC7-D473-4B90-A350-9098149498CC}" destId="{2EF07123-C3E9-4A9D-97AC-8C7B47328F36}" srcOrd="2" destOrd="0" presId="urn:microsoft.com/office/officeart/2005/8/layout/pList2"/>
    <dgm:cxn modelId="{795F36E4-5D9B-48D0-B251-729F3080BB4C}" type="presParOf" srcId="{D86D10F5-164C-4B06-AC8B-E875D9607C56}" destId="{93F3E7BB-5855-43C0-AD17-FD8A14EEC9DF}" srcOrd="11" destOrd="0" presId="urn:microsoft.com/office/officeart/2005/8/layout/pList2"/>
    <dgm:cxn modelId="{855FC7BD-311E-4256-B571-D4F60A525732}" type="presParOf" srcId="{D86D10F5-164C-4B06-AC8B-E875D9607C56}" destId="{7798BC08-84A4-497E-96BF-B5EB141D6905}" srcOrd="12" destOrd="0" presId="urn:microsoft.com/office/officeart/2005/8/layout/pList2"/>
    <dgm:cxn modelId="{6CD88A7C-C267-4622-8B1E-B6699EC06FE3}" type="presParOf" srcId="{7798BC08-84A4-497E-96BF-B5EB141D6905}" destId="{2C4E3194-F3BA-4850-81AB-FFEF2D1C9A0E}" srcOrd="0" destOrd="0" presId="urn:microsoft.com/office/officeart/2005/8/layout/pList2"/>
    <dgm:cxn modelId="{88FFE4CD-7916-494E-9E9B-AFF8A0DDD529}" type="presParOf" srcId="{7798BC08-84A4-497E-96BF-B5EB141D6905}" destId="{43380807-3FFF-47A7-9151-AD5384C19AB8}" srcOrd="1" destOrd="0" presId="urn:microsoft.com/office/officeart/2005/8/layout/pList2"/>
    <dgm:cxn modelId="{D62C7ABD-358C-469C-B65D-918BF2EFA94D}" type="presParOf" srcId="{7798BC08-84A4-497E-96BF-B5EB141D6905}" destId="{D21D9073-BA71-4EB0-ACF3-E4B5FDBB601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9DA39-DCC6-4DDE-89FC-861304163647}">
      <dsp:nvSpPr>
        <dsp:cNvPr id="0" name=""/>
        <dsp:cNvSpPr/>
      </dsp:nvSpPr>
      <dsp:spPr>
        <a:xfrm>
          <a:off x="0" y="0"/>
          <a:ext cx="10024531" cy="2668270"/>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29BD43A-E360-4538-A3B3-FE700D7D4469}">
      <dsp:nvSpPr>
        <dsp:cNvPr id="0" name=""/>
        <dsp:cNvSpPr/>
      </dsp:nvSpPr>
      <dsp:spPr>
        <a:xfrm>
          <a:off x="309017" y="355769"/>
          <a:ext cx="1237696" cy="1956731"/>
        </a:xfrm>
        <a:prstGeom prst="roundRect">
          <a:avLst>
            <a:gd name="adj" fmla="val 10000"/>
          </a:avLst>
        </a:prstGeom>
        <a:blipFill dpi="0" rotWithShape="1">
          <a:blip xmlns:r="http://schemas.openxmlformats.org/officeDocument/2006/relationships" r:embed="rId1"/>
          <a:srcRect/>
          <a:stretch>
            <a:fillRect l="-1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7C2F4B3-1E7F-491D-8AF7-77EE2E3C040D}">
      <dsp:nvSpPr>
        <dsp:cNvPr id="0" name=""/>
        <dsp:cNvSpPr/>
      </dsp:nvSpPr>
      <dsp:spPr>
        <a:xfrm rot="10800000">
          <a:off x="309017" y="2668270"/>
          <a:ext cx="1237696" cy="3261219"/>
        </a:xfrm>
        <a:prstGeom prst="round2SameRect">
          <a:avLst>
            <a:gd name="adj1" fmla="val 10500"/>
            <a:gd name="adj2" fmla="val 0"/>
          </a:avLst>
        </a:prstGeom>
        <a:gradFill rotWithShape="0">
          <a:gsLst>
            <a:gs pos="39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Sunday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Hope</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FIRST SUNDAY OF ADVENT</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PRAYER: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To you, Lord, I lift up my soul. I trust in you.</a:t>
          </a:r>
          <a:endParaRPr lang="es-ES" sz="1000" b="1" kern="1200" dirty="0">
            <a:solidFill>
              <a:prstClr val="white"/>
            </a:solidFill>
            <a:latin typeface="Euphemia"/>
            <a:ea typeface="+mn-ea"/>
            <a:cs typeface="+mn-cs"/>
          </a:endParaRPr>
        </a:p>
      </dsp:txBody>
      <dsp:txXfrm rot="10800000">
        <a:off x="347080" y="2668270"/>
        <a:ext cx="1161570" cy="3223156"/>
      </dsp:txXfrm>
    </dsp:sp>
    <dsp:sp modelId="{DBDB2F88-65BD-4851-8106-0AF355470A03}">
      <dsp:nvSpPr>
        <dsp:cNvPr id="0" name=""/>
        <dsp:cNvSpPr/>
      </dsp:nvSpPr>
      <dsp:spPr>
        <a:xfrm>
          <a:off x="1670484" y="355769"/>
          <a:ext cx="1237696" cy="1956731"/>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000" t="8000" r="-11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15DFD5-2B69-49D1-A215-C0E37A6B04D7}">
      <dsp:nvSpPr>
        <dsp:cNvPr id="0" name=""/>
        <dsp:cNvSpPr/>
      </dsp:nvSpPr>
      <dsp:spPr>
        <a:xfrm rot="10800000">
          <a:off x="1670484"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Monday</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Hope</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Jesus and Mary lived in Nazareth doing with joy their daily chores.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do my work today well and with joy, for love of God.</a:t>
          </a:r>
          <a:endParaRPr lang="es-ES" sz="1000" b="1" kern="1200" dirty="0">
            <a:solidFill>
              <a:prstClr val="white"/>
            </a:solidFill>
            <a:latin typeface="Euphemia"/>
            <a:ea typeface="+mn-ea"/>
            <a:cs typeface="+mn-cs"/>
          </a:endParaRPr>
        </a:p>
      </dsp:txBody>
      <dsp:txXfrm rot="10800000">
        <a:off x="1708547" y="2668270"/>
        <a:ext cx="1161570" cy="3223156"/>
      </dsp:txXfrm>
    </dsp:sp>
    <dsp:sp modelId="{6F3140EA-AEAE-4DE5-9EE9-8C6FA7F02446}">
      <dsp:nvSpPr>
        <dsp:cNvPr id="0" name=""/>
        <dsp:cNvSpPr/>
      </dsp:nvSpPr>
      <dsp:spPr>
        <a:xfrm>
          <a:off x="3031951" y="355769"/>
          <a:ext cx="1237696" cy="1956731"/>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0000" r="-10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2AA0202-D01D-4F21-9E78-E86DEF5F65F6}">
      <dsp:nvSpPr>
        <dsp:cNvPr id="0" name=""/>
        <dsp:cNvSpPr/>
      </dsp:nvSpPr>
      <dsp:spPr>
        <a:xfrm rot="10800000">
          <a:off x="3031951"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Tuesday</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Hope</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Joseph received the order from the Roman emperor to go to Bethlehem to register his family. He obeyed and prepared to go. </a:t>
          </a:r>
        </a:p>
        <a:p>
          <a:pPr marL="0" lvl="0" indent="0" algn="ctr" defTabSz="444500">
            <a:lnSpc>
              <a:spcPct val="90000"/>
            </a:lnSpc>
            <a:spcBef>
              <a:spcPct val="0"/>
            </a:spcBef>
            <a:spcAft>
              <a:spcPct val="35000"/>
            </a:spcAft>
            <a:buNone/>
          </a:pPr>
          <a:endParaRPr lang="en-US" sz="800" b="0"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obey my parents, teachers and all in charge of me. </a:t>
          </a:r>
          <a:endParaRPr lang="es-ES" sz="1000" b="1" kern="1200" dirty="0">
            <a:solidFill>
              <a:prstClr val="white"/>
            </a:solidFill>
            <a:latin typeface="Euphemia"/>
            <a:ea typeface="+mn-ea"/>
            <a:cs typeface="+mn-cs"/>
          </a:endParaRPr>
        </a:p>
      </dsp:txBody>
      <dsp:txXfrm rot="10800000">
        <a:off x="3070014" y="2668270"/>
        <a:ext cx="1161570" cy="3223156"/>
      </dsp:txXfrm>
    </dsp:sp>
    <dsp:sp modelId="{09719545-BA13-4F08-AC7B-D6B631F41DE3}">
      <dsp:nvSpPr>
        <dsp:cNvPr id="0" name=""/>
        <dsp:cNvSpPr/>
      </dsp:nvSpPr>
      <dsp:spPr>
        <a:xfrm>
          <a:off x="4393417" y="355769"/>
          <a:ext cx="1237696" cy="1956731"/>
        </a:xfrm>
        <a:prstGeom prst="roundRect">
          <a:avLst>
            <a:gd name="adj" fmla="val 10000"/>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1000" r="-7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8D2084D-24E9-444D-8355-7546E2F2B1AF}">
      <dsp:nvSpPr>
        <dsp:cNvPr id="0" name=""/>
        <dsp:cNvSpPr/>
      </dsp:nvSpPr>
      <dsp:spPr>
        <a:xfrm rot="10800000">
          <a:off x="4393417"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Wednesday</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Hope</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Mary fixed her house and packed for the trip without complaining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not complain today, even if I have to do things I don’t like.</a:t>
          </a:r>
          <a:endParaRPr lang="es-ES" sz="1000" b="1" kern="1200" dirty="0">
            <a:solidFill>
              <a:prstClr val="white"/>
            </a:solidFill>
            <a:latin typeface="Euphemia"/>
            <a:ea typeface="+mn-ea"/>
            <a:cs typeface="+mn-cs"/>
          </a:endParaRPr>
        </a:p>
      </dsp:txBody>
      <dsp:txXfrm rot="10800000">
        <a:off x="4431480" y="2668270"/>
        <a:ext cx="1161570" cy="3223156"/>
      </dsp:txXfrm>
    </dsp:sp>
    <dsp:sp modelId="{8B549DEE-62B2-4CD6-8533-B1190A77249D}">
      <dsp:nvSpPr>
        <dsp:cNvPr id="0" name=""/>
        <dsp:cNvSpPr/>
      </dsp:nvSpPr>
      <dsp:spPr>
        <a:xfrm>
          <a:off x="5754884" y="355769"/>
          <a:ext cx="1237696" cy="1956731"/>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47000" r="-97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F1A48F2-D130-4B8E-AFEA-CE4B65CE8C52}">
      <dsp:nvSpPr>
        <dsp:cNvPr id="0" name=""/>
        <dsp:cNvSpPr/>
      </dsp:nvSpPr>
      <dsp:spPr>
        <a:xfrm rot="10800000">
          <a:off x="5754884"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t>Thursday</a:t>
          </a:r>
        </a:p>
        <a:p>
          <a:pPr marL="0" lvl="0" indent="0" algn="ctr" defTabSz="444500">
            <a:lnSpc>
              <a:spcPct val="90000"/>
            </a:lnSpc>
            <a:spcBef>
              <a:spcPct val="0"/>
            </a:spcBef>
            <a:spcAft>
              <a:spcPct val="35000"/>
            </a:spcAft>
            <a:buNone/>
          </a:pPr>
          <a:r>
            <a:rPr lang="en-US" sz="1000" b="1" kern="1200" dirty="0"/>
            <a:t>of</a:t>
          </a:r>
        </a:p>
        <a:p>
          <a:pPr marL="0" lvl="0" indent="0" algn="ctr" defTabSz="444500">
            <a:lnSpc>
              <a:spcPct val="90000"/>
            </a:lnSpc>
            <a:spcBef>
              <a:spcPct val="0"/>
            </a:spcBef>
            <a:spcAft>
              <a:spcPct val="35000"/>
            </a:spcAft>
            <a:buNone/>
          </a:pPr>
          <a:r>
            <a:rPr lang="en-US" sz="1000" b="1" kern="1200" dirty="0"/>
            <a:t>Hope</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Mary and Joseph travelled on a donkey. </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b="1" kern="1200" dirty="0"/>
        </a:p>
        <a:p>
          <a:pPr marL="0" lvl="0" indent="0" algn="ctr" defTabSz="444500">
            <a:lnSpc>
              <a:spcPct val="90000"/>
            </a:lnSpc>
            <a:spcBef>
              <a:spcPct val="0"/>
            </a:spcBef>
            <a:spcAft>
              <a:spcPct val="35000"/>
            </a:spcAft>
            <a:buNone/>
          </a:pPr>
          <a:endParaRPr lang="en-US" sz="1000" b="1" kern="1200" dirty="0"/>
        </a:p>
        <a:p>
          <a:pPr marL="0" lvl="0" indent="0" algn="ctr" defTabSz="444500">
            <a:lnSpc>
              <a:spcPct val="90000"/>
            </a:lnSpc>
            <a:spcBef>
              <a:spcPct val="0"/>
            </a:spcBef>
            <a:spcAft>
              <a:spcPct val="35000"/>
            </a:spcAft>
            <a:buNone/>
          </a:pPr>
          <a:endParaRPr lang="en-US" sz="1000" b="1" kern="1200" dirty="0"/>
        </a:p>
        <a:p>
          <a:pPr marL="0" lvl="0" indent="0" algn="ctr" defTabSz="444500">
            <a:lnSpc>
              <a:spcPct val="90000"/>
            </a:lnSpc>
            <a:spcBef>
              <a:spcPct val="0"/>
            </a:spcBef>
            <a:spcAft>
              <a:spcPct val="35000"/>
            </a:spcAft>
            <a:buNone/>
          </a:pPr>
          <a:r>
            <a:rPr lang="en-US" sz="1000" b="1" kern="1200" dirty="0"/>
            <a:t>I Will be happy with what I have and won’t ask my family for more or better things.</a:t>
          </a:r>
          <a:endParaRPr lang="es-ES" sz="1000" kern="1200" dirty="0"/>
        </a:p>
      </dsp:txBody>
      <dsp:txXfrm rot="10800000">
        <a:off x="5792947" y="2668270"/>
        <a:ext cx="1161570" cy="3223156"/>
      </dsp:txXfrm>
    </dsp:sp>
    <dsp:sp modelId="{2EF07123-C3E9-4A9D-97AC-8C7B47328F36}">
      <dsp:nvSpPr>
        <dsp:cNvPr id="0" name=""/>
        <dsp:cNvSpPr/>
      </dsp:nvSpPr>
      <dsp:spPr>
        <a:xfrm>
          <a:off x="7116350" y="355769"/>
          <a:ext cx="1237696" cy="1956731"/>
        </a:xfrm>
        <a:prstGeom prst="roundRect">
          <a:avLst>
            <a:gd name="adj" fmla="val 10000"/>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000" t="-5000" r="-73000" b="-37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B6CB1F4-B3E7-4989-A6FF-B31F1205083E}">
      <dsp:nvSpPr>
        <dsp:cNvPr id="0" name=""/>
        <dsp:cNvSpPr/>
      </dsp:nvSpPr>
      <dsp:spPr>
        <a:xfrm rot="10800000">
          <a:off x="7116350"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Friday</a:t>
          </a: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a:t>
          </a: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Hope</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marR="0" lvl="0" indent="0" algn="ctr" defTabSz="444500" eaLnBrk="1" fontAlgn="auto" latinLnBrk="0" hangingPunct="1">
            <a:lnSpc>
              <a:spcPct val="90000"/>
            </a:lnSpc>
            <a:spcBef>
              <a:spcPct val="0"/>
            </a:spcBef>
            <a:spcAft>
              <a:spcPct val="35000"/>
            </a:spcAft>
            <a:buClrTx/>
            <a:buSzTx/>
            <a:buFontTx/>
            <a:buNone/>
            <a:tabLst/>
            <a:defRPr/>
          </a:pPr>
          <a:r>
            <a:rPr lang="en-US" sz="1000" b="0" kern="1200" dirty="0">
              <a:solidFill>
                <a:prstClr val="white"/>
              </a:solidFill>
              <a:latin typeface="+mn-lt"/>
              <a:ea typeface="+mn-ea"/>
              <a:cs typeface="+mn-cs"/>
            </a:rPr>
            <a:t>Mary and Joseph ate very simple food on the trip. </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eat healthy today. I Will thank God for the food I have and I Will pray for the hungry.</a:t>
          </a:r>
          <a:endParaRPr lang="es-ES" sz="1000" b="1" kern="1200" dirty="0">
            <a:solidFill>
              <a:prstClr val="white"/>
            </a:solidFill>
            <a:latin typeface="Euphemia"/>
            <a:ea typeface="+mn-ea"/>
            <a:cs typeface="+mn-cs"/>
          </a:endParaRPr>
        </a:p>
      </dsp:txBody>
      <dsp:txXfrm rot="10800000">
        <a:off x="7154413" y="2668270"/>
        <a:ext cx="1161570" cy="3223156"/>
      </dsp:txXfrm>
    </dsp:sp>
    <dsp:sp modelId="{D21D9073-BA71-4EB0-ACF3-E4B5FDBB6012}">
      <dsp:nvSpPr>
        <dsp:cNvPr id="0" name=""/>
        <dsp:cNvSpPr/>
      </dsp:nvSpPr>
      <dsp:spPr>
        <a:xfrm>
          <a:off x="8477817" y="355769"/>
          <a:ext cx="1237696" cy="1956731"/>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52000" r="-5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4E3194-F3BA-4850-81AB-FFEF2D1C9A0E}">
      <dsp:nvSpPr>
        <dsp:cNvPr id="0" name=""/>
        <dsp:cNvSpPr/>
      </dsp:nvSpPr>
      <dsp:spPr>
        <a:xfrm rot="10800000">
          <a:off x="8477817"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Saturday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Hope</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After a day of travel, Mary prepared a meal for Joseph. He found her a place to rest.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do something special to give joy to my parents and my family today. </a:t>
          </a:r>
          <a:endParaRPr lang="es-ES" sz="1000" b="1" kern="1200" dirty="0">
            <a:solidFill>
              <a:prstClr val="white"/>
            </a:solidFill>
            <a:latin typeface="Euphemia"/>
            <a:ea typeface="+mn-ea"/>
            <a:cs typeface="+mn-cs"/>
          </a:endParaRPr>
        </a:p>
      </dsp:txBody>
      <dsp:txXfrm rot="10800000">
        <a:off x="8515880" y="2668270"/>
        <a:ext cx="1161570" cy="3223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9DA39-DCC6-4DDE-89FC-861304163647}">
      <dsp:nvSpPr>
        <dsp:cNvPr id="0" name=""/>
        <dsp:cNvSpPr/>
      </dsp:nvSpPr>
      <dsp:spPr>
        <a:xfrm>
          <a:off x="0" y="0"/>
          <a:ext cx="10024531" cy="2873749"/>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29BD43A-E360-4538-A3B3-FE700D7D4469}">
      <dsp:nvSpPr>
        <dsp:cNvPr id="0" name=""/>
        <dsp:cNvSpPr/>
      </dsp:nvSpPr>
      <dsp:spPr>
        <a:xfrm>
          <a:off x="309017" y="383166"/>
          <a:ext cx="1237696" cy="2107415"/>
        </a:xfrm>
        <a:prstGeom prst="roundRect">
          <a:avLst>
            <a:gd name="adj" fmla="val 10000"/>
          </a:avLst>
        </a:prstGeom>
        <a:blipFill dpi="0" rotWithShape="1">
          <a:blip xmlns:r="http://schemas.openxmlformats.org/officeDocument/2006/relationships" r:embed="rId1"/>
          <a:srcRect/>
          <a:stretch>
            <a:fillRect l="-12000" r="-1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7C2F4B3-1E7F-491D-8AF7-77EE2E3C040D}">
      <dsp:nvSpPr>
        <dsp:cNvPr id="0" name=""/>
        <dsp:cNvSpPr/>
      </dsp:nvSpPr>
      <dsp:spPr>
        <a:xfrm rot="10800000">
          <a:off x="320305" y="2873749"/>
          <a:ext cx="1237696" cy="3512359"/>
        </a:xfrm>
        <a:prstGeom prst="round2SameRect">
          <a:avLst>
            <a:gd name="adj1" fmla="val 10500"/>
            <a:gd name="adj2" fmla="val 0"/>
          </a:avLst>
        </a:prstGeom>
        <a:gradFill rotWithShape="0">
          <a:gsLst>
            <a:gs pos="39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Sunday</a:t>
          </a:r>
          <a:r>
            <a:rPr lang="es-ES" sz="1000" b="1" kern="1200" dirty="0">
              <a:solidFill>
                <a:prstClr val="white"/>
              </a:solidFill>
              <a:latin typeface="Euphemia"/>
              <a:ea typeface="+mn-ea"/>
              <a:cs typeface="+mn-cs"/>
            </a:rPr>
            <a:t> </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Peace</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400" b="1" kern="1200" dirty="0">
              <a:solidFill>
                <a:prstClr val="white"/>
              </a:solidFill>
              <a:latin typeface="Euphemia"/>
              <a:ea typeface="+mn-ea"/>
              <a:cs typeface="+mn-cs"/>
            </a:rPr>
            <a:t>SECOND</a:t>
          </a:r>
          <a:endParaRPr lang="en-US" sz="14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400" b="1" kern="1200" dirty="0">
              <a:solidFill>
                <a:prstClr val="white"/>
              </a:solidFill>
              <a:latin typeface="Euphemia"/>
              <a:ea typeface="+mn-ea"/>
              <a:cs typeface="+mn-cs"/>
            </a:rPr>
            <a:t>SUNDAY OF</a:t>
          </a:r>
          <a:endParaRPr lang="en-US" sz="14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ADVENT</a:t>
          </a:r>
        </a:p>
        <a:p>
          <a:pPr marL="0" lvl="0" indent="0" algn="ctr" defTabSz="444500">
            <a:lnSpc>
              <a:spcPct val="90000"/>
            </a:lnSpc>
            <a:spcBef>
              <a:spcPct val="0"/>
            </a:spcBef>
            <a:spcAft>
              <a:spcPct val="35000"/>
            </a:spcAft>
            <a:buNone/>
          </a:pPr>
          <a:endParaRPr lang="en-US" sz="14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PRAYER: </a:t>
          </a:r>
        </a:p>
        <a:p>
          <a:pPr marL="0" lvl="0" indent="0" algn="ctr" defTabSz="444500">
            <a:lnSpc>
              <a:spcPct val="90000"/>
            </a:lnSpc>
            <a:spcBef>
              <a:spcPct val="0"/>
            </a:spcBef>
            <a:spcAft>
              <a:spcPct val="35000"/>
            </a:spcAft>
            <a:buNone/>
          </a:pPr>
          <a:endParaRPr lang="en-US" sz="14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Come Lord Jesus and save all the nations.</a:t>
          </a:r>
          <a:endParaRPr lang="es-ES" sz="1400" b="1" kern="1200" dirty="0">
            <a:solidFill>
              <a:prstClr val="white"/>
            </a:solidFill>
            <a:latin typeface="Euphemia"/>
            <a:ea typeface="+mn-ea"/>
            <a:cs typeface="+mn-cs"/>
          </a:endParaRPr>
        </a:p>
      </dsp:txBody>
      <dsp:txXfrm rot="10800000">
        <a:off x="358368" y="2873749"/>
        <a:ext cx="1161570" cy="3474296"/>
      </dsp:txXfrm>
    </dsp:sp>
    <dsp:sp modelId="{DBDB2F88-65BD-4851-8106-0AF355470A03}">
      <dsp:nvSpPr>
        <dsp:cNvPr id="0" name=""/>
        <dsp:cNvSpPr/>
      </dsp:nvSpPr>
      <dsp:spPr>
        <a:xfrm>
          <a:off x="1670484" y="383166"/>
          <a:ext cx="1237696" cy="2107415"/>
        </a:xfrm>
        <a:prstGeom prst="roundRect">
          <a:avLst>
            <a:gd name="adj" fmla="val 10000"/>
          </a:avLst>
        </a:prstGeom>
        <a:blipFill dpi="0" rotWithShape="1">
          <a:blip xmlns:r="http://schemas.openxmlformats.org/officeDocument/2006/relationships" r:embed="rId2"/>
          <a:srcRect/>
          <a:stretch>
            <a:fillRect l="-31000" t="1000" r="-3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15DFD5-2B69-49D1-A215-C0E37A6B04D7}">
      <dsp:nvSpPr>
        <dsp:cNvPr id="0" name=""/>
        <dsp:cNvSpPr/>
      </dsp:nvSpPr>
      <dsp:spPr>
        <a:xfrm rot="10800000">
          <a:off x="1670484" y="2873749"/>
          <a:ext cx="1237696" cy="351235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Monday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Peace</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Mary and Joseph travelled with many people to Bethlehem; they were kind to all.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be kind to all today, especially those I don’t like.</a:t>
          </a:r>
          <a:endParaRPr lang="es-ES" sz="1000" b="1" kern="1200" dirty="0">
            <a:solidFill>
              <a:prstClr val="white"/>
            </a:solidFill>
            <a:latin typeface="Euphemia"/>
            <a:ea typeface="+mn-ea"/>
            <a:cs typeface="+mn-cs"/>
          </a:endParaRPr>
        </a:p>
      </dsp:txBody>
      <dsp:txXfrm rot="10800000">
        <a:off x="1708547" y="2873749"/>
        <a:ext cx="1161570" cy="3474296"/>
      </dsp:txXfrm>
    </dsp:sp>
    <dsp:sp modelId="{6F3140EA-AEAE-4DE5-9EE9-8C6FA7F02446}">
      <dsp:nvSpPr>
        <dsp:cNvPr id="0" name=""/>
        <dsp:cNvSpPr/>
      </dsp:nvSpPr>
      <dsp:spPr>
        <a:xfrm>
          <a:off x="3006900" y="408223"/>
          <a:ext cx="1237696" cy="2107415"/>
        </a:xfrm>
        <a:prstGeom prst="roundRect">
          <a:avLst>
            <a:gd name="adj" fmla="val 10000"/>
          </a:avLst>
        </a:prstGeom>
        <a:blipFill dpi="0" rotWithShape="1">
          <a:blip xmlns:r="http://schemas.openxmlformats.org/officeDocument/2006/relationships" r:embed="rId3"/>
          <a:srcRect/>
          <a:stretch>
            <a:fillRect l="-41000" r="-5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2AA0202-D01D-4F21-9E78-E86DEF5F65F6}">
      <dsp:nvSpPr>
        <dsp:cNvPr id="0" name=""/>
        <dsp:cNvSpPr/>
      </dsp:nvSpPr>
      <dsp:spPr>
        <a:xfrm rot="10800000">
          <a:off x="3031951" y="2873749"/>
          <a:ext cx="1237696" cy="351235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Tuesday</a:t>
          </a: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Peace</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0" kern="1200" dirty="0">
              <a:solidFill>
                <a:prstClr val="white"/>
              </a:solidFill>
              <a:latin typeface="+mn-lt"/>
              <a:ea typeface="+mn-ea"/>
              <a:cs typeface="+mn-cs"/>
            </a:rPr>
            <a:t>Mary and Joseph were very tired at the end of the day because travel was uncomfortable and hard. </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help my parents with some chores to give them time to rest after a difficult day at work.</a:t>
          </a:r>
          <a:endParaRPr lang="es-ES" sz="1000" b="1" kern="1200" dirty="0">
            <a:solidFill>
              <a:prstClr val="white"/>
            </a:solidFill>
            <a:latin typeface="Euphemia"/>
            <a:ea typeface="+mn-ea"/>
            <a:cs typeface="+mn-cs"/>
          </a:endParaRPr>
        </a:p>
      </dsp:txBody>
      <dsp:txXfrm rot="10800000">
        <a:off x="3070014" y="2873749"/>
        <a:ext cx="1161570" cy="3474296"/>
      </dsp:txXfrm>
    </dsp:sp>
    <dsp:sp modelId="{09719545-BA13-4F08-AC7B-D6B631F41DE3}">
      <dsp:nvSpPr>
        <dsp:cNvPr id="0" name=""/>
        <dsp:cNvSpPr/>
      </dsp:nvSpPr>
      <dsp:spPr>
        <a:xfrm>
          <a:off x="4393417" y="383166"/>
          <a:ext cx="1237696" cy="2107415"/>
        </a:xfrm>
        <a:prstGeom prst="roundRect">
          <a:avLst>
            <a:gd name="adj" fmla="val 10000"/>
          </a:avLst>
        </a:prstGeom>
        <a:blipFill dpi="0" rotWithShape="1">
          <a:blip xmlns:r="http://schemas.openxmlformats.org/officeDocument/2006/relationships" r:embed="rId4"/>
          <a:srcRect/>
          <a:stretch>
            <a:fillRect l="-14000" r="-7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8D2084D-24E9-444D-8355-7546E2F2B1AF}">
      <dsp:nvSpPr>
        <dsp:cNvPr id="0" name=""/>
        <dsp:cNvSpPr/>
      </dsp:nvSpPr>
      <dsp:spPr>
        <a:xfrm rot="10800000">
          <a:off x="4393417" y="2873749"/>
          <a:ext cx="1237696" cy="351235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Wednesday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Peace</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When Mary and Joseph reached Bethlehem, they were pressed by the crowd, but they stayed calm.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keep calm and not lose my temper when I am pushed or treated rudely.</a:t>
          </a:r>
          <a:endParaRPr lang="es-ES" sz="1000" b="1" kern="1200" dirty="0">
            <a:solidFill>
              <a:prstClr val="white"/>
            </a:solidFill>
            <a:latin typeface="Euphemia"/>
            <a:ea typeface="+mn-ea"/>
            <a:cs typeface="+mn-cs"/>
          </a:endParaRPr>
        </a:p>
      </dsp:txBody>
      <dsp:txXfrm rot="10800000">
        <a:off x="4431480" y="2873749"/>
        <a:ext cx="1161570" cy="3474296"/>
      </dsp:txXfrm>
    </dsp:sp>
    <dsp:sp modelId="{8B549DEE-62B2-4CD6-8533-B1190A77249D}">
      <dsp:nvSpPr>
        <dsp:cNvPr id="0" name=""/>
        <dsp:cNvSpPr/>
      </dsp:nvSpPr>
      <dsp:spPr>
        <a:xfrm>
          <a:off x="5754884" y="383166"/>
          <a:ext cx="1237696" cy="2107415"/>
        </a:xfrm>
        <a:prstGeom prst="roundRect">
          <a:avLst>
            <a:gd name="adj" fmla="val 10000"/>
          </a:avLst>
        </a:prstGeom>
        <a:blipFill dpi="0" rotWithShape="1">
          <a:blip xmlns:r="http://schemas.openxmlformats.org/officeDocument/2006/relationships" r:embed="rId5"/>
          <a:srcRect/>
          <a:stretch>
            <a:fillRect t="5000" r="-15000" b="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F1A48F2-D130-4B8E-AFEA-CE4B65CE8C52}">
      <dsp:nvSpPr>
        <dsp:cNvPr id="0" name=""/>
        <dsp:cNvSpPr/>
      </dsp:nvSpPr>
      <dsp:spPr>
        <a:xfrm rot="10800000">
          <a:off x="5754884" y="2873749"/>
          <a:ext cx="1237696" cy="351235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Thursday</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Peace</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Joseph tried for, Mary‘s sake, to find a clean, comfortable place to stay. </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s-ES" sz="1000" b="1" kern="1200" dirty="0"/>
        </a:p>
        <a:p>
          <a:pPr marL="0" lvl="0" indent="0" algn="ctr" defTabSz="444500">
            <a:lnSpc>
              <a:spcPct val="90000"/>
            </a:lnSpc>
            <a:spcBef>
              <a:spcPct val="0"/>
            </a:spcBef>
            <a:spcAft>
              <a:spcPct val="35000"/>
            </a:spcAft>
            <a:buNone/>
          </a:pPr>
          <a:endParaRPr lang="es-ES" sz="1000" b="1" kern="1200" dirty="0"/>
        </a:p>
        <a:p>
          <a:pPr marL="0" lvl="0" indent="0" algn="ctr" defTabSz="444500">
            <a:lnSpc>
              <a:spcPct val="90000"/>
            </a:lnSpc>
            <a:spcBef>
              <a:spcPct val="0"/>
            </a:spcBef>
            <a:spcAft>
              <a:spcPct val="35000"/>
            </a:spcAft>
            <a:buNone/>
          </a:pPr>
          <a:r>
            <a:rPr lang="es-ES" sz="1000" b="1" kern="1200" dirty="0"/>
            <a:t>I </a:t>
          </a:r>
          <a:r>
            <a:rPr lang="es-ES" sz="1000" b="1" kern="1200" dirty="0" err="1"/>
            <a:t>will</a:t>
          </a:r>
          <a:r>
            <a:rPr lang="es-ES" sz="1000" b="1" kern="1200" dirty="0"/>
            <a:t> honor Mary in a </a:t>
          </a:r>
          <a:r>
            <a:rPr lang="es-ES" sz="1000" b="1" kern="1200" dirty="0" err="1"/>
            <a:t>special</a:t>
          </a:r>
          <a:r>
            <a:rPr lang="es-ES" sz="1000" b="1" kern="1200" dirty="0"/>
            <a:t> </a:t>
          </a:r>
          <a:r>
            <a:rPr lang="es-ES" sz="1000" b="1" kern="1200" dirty="0" err="1"/>
            <a:t>way</a:t>
          </a:r>
          <a:r>
            <a:rPr lang="es-ES" sz="1000" b="1" kern="1200" dirty="0"/>
            <a:t> </a:t>
          </a:r>
          <a:r>
            <a:rPr lang="es-ES" sz="1000" b="1" kern="1200" dirty="0" err="1"/>
            <a:t>today</a:t>
          </a:r>
          <a:r>
            <a:rPr lang="es-ES" sz="1000" b="1" kern="1200" dirty="0"/>
            <a:t> </a:t>
          </a:r>
          <a:r>
            <a:rPr lang="es-ES" sz="1000" b="1" kern="1200" dirty="0" err="1"/>
            <a:t>by</a:t>
          </a:r>
          <a:r>
            <a:rPr lang="es-ES" sz="1000" b="1" kern="1200" dirty="0"/>
            <a:t> </a:t>
          </a:r>
          <a:r>
            <a:rPr lang="es-ES" sz="1000" b="1" kern="1200" dirty="0" err="1"/>
            <a:t>being</a:t>
          </a:r>
          <a:r>
            <a:rPr lang="es-ES" sz="1000" b="1" kern="1200" dirty="0"/>
            <a:t> </a:t>
          </a:r>
          <a:r>
            <a:rPr lang="es-ES" sz="1000" b="1" kern="1200" dirty="0" err="1"/>
            <a:t>cheerful</a:t>
          </a:r>
          <a:r>
            <a:rPr lang="es-ES" sz="1000" b="1" kern="1200" dirty="0"/>
            <a:t>. </a:t>
          </a:r>
          <a:r>
            <a:rPr lang="en-US" sz="1000" b="1" kern="1200" dirty="0"/>
            <a:t>I will pray the Joyful Mysteries of the Rosary.</a:t>
          </a:r>
          <a:endParaRPr lang="es-ES" sz="1000" kern="1200" dirty="0"/>
        </a:p>
      </dsp:txBody>
      <dsp:txXfrm rot="10800000">
        <a:off x="5792947" y="2873749"/>
        <a:ext cx="1161570" cy="3474296"/>
      </dsp:txXfrm>
    </dsp:sp>
    <dsp:sp modelId="{2EF07123-C3E9-4A9D-97AC-8C7B47328F36}">
      <dsp:nvSpPr>
        <dsp:cNvPr id="0" name=""/>
        <dsp:cNvSpPr/>
      </dsp:nvSpPr>
      <dsp:spPr>
        <a:xfrm>
          <a:off x="7116350" y="383166"/>
          <a:ext cx="1237696" cy="2107415"/>
        </a:xfrm>
        <a:prstGeom prst="roundRect">
          <a:avLst>
            <a:gd name="adj" fmla="val 10000"/>
          </a:avLst>
        </a:prstGeom>
        <a:blipFill dpi="0" rotWithShape="1">
          <a:blip xmlns:r="http://schemas.openxmlformats.org/officeDocument/2006/relationships" r:embed="rId6"/>
          <a:srcRect/>
          <a:stretch>
            <a:fillRect l="-23000" t="-14000" r="-17000" b="-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B6CB1F4-B3E7-4989-A6FF-B31F1205083E}">
      <dsp:nvSpPr>
        <dsp:cNvPr id="0" name=""/>
        <dsp:cNvSpPr/>
      </dsp:nvSpPr>
      <dsp:spPr>
        <a:xfrm rot="10800000">
          <a:off x="7116350" y="2873749"/>
          <a:ext cx="1237696" cy="351235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a:solidFill>
                <a:prstClr val="white"/>
              </a:solidFill>
              <a:latin typeface="Euphemia"/>
              <a:ea typeface="+mn-ea"/>
              <a:cs typeface="+mn-cs"/>
            </a:rPr>
            <a:t>Friday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Peace</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900" kern="1200" dirty="0"/>
        </a:p>
        <a:p>
          <a:pPr marL="0" lvl="0" indent="0" algn="ctr" defTabSz="444500">
            <a:lnSpc>
              <a:spcPct val="90000"/>
            </a:lnSpc>
            <a:spcBef>
              <a:spcPct val="0"/>
            </a:spcBef>
            <a:spcAft>
              <a:spcPct val="35000"/>
            </a:spcAft>
            <a:buNone/>
          </a:pPr>
          <a:r>
            <a:rPr lang="en-US" sz="900" kern="1200" dirty="0"/>
            <a:t>Joseph went from door to door, but in every place, he heard “No room!” </a:t>
          </a:r>
        </a:p>
        <a:p>
          <a:pPr marL="0" lvl="0" indent="0" algn="ctr" defTabSz="444500">
            <a:lnSpc>
              <a:spcPct val="90000"/>
            </a:lnSpc>
            <a:spcBef>
              <a:spcPct val="0"/>
            </a:spcBef>
            <a:spcAft>
              <a:spcPct val="35000"/>
            </a:spcAft>
            <a:buNone/>
          </a:pPr>
          <a:endParaRPr lang="en-US" sz="900" kern="1200" dirty="0"/>
        </a:p>
        <a:p>
          <a:pPr marL="0" lvl="0" indent="0" algn="ctr" defTabSz="444500">
            <a:lnSpc>
              <a:spcPct val="90000"/>
            </a:lnSpc>
            <a:spcBef>
              <a:spcPct val="0"/>
            </a:spcBef>
            <a:spcAft>
              <a:spcPct val="35000"/>
            </a:spcAft>
            <a:buNone/>
          </a:pPr>
          <a:endParaRPr lang="en-US" sz="900" kern="1200" dirty="0"/>
        </a:p>
        <a:p>
          <a:pPr marL="0" lvl="0" indent="0" algn="ctr" defTabSz="444500">
            <a:lnSpc>
              <a:spcPct val="90000"/>
            </a:lnSpc>
            <a:spcBef>
              <a:spcPct val="0"/>
            </a:spcBef>
            <a:spcAft>
              <a:spcPct val="35000"/>
            </a:spcAft>
            <a:buNone/>
          </a:pPr>
          <a:endParaRPr lang="en-US" sz="900" b="1" kern="1200" dirty="0"/>
        </a:p>
        <a:p>
          <a:pPr marL="0" lvl="0" indent="0" algn="ctr" defTabSz="444500">
            <a:lnSpc>
              <a:spcPct val="90000"/>
            </a:lnSpc>
            <a:spcBef>
              <a:spcPct val="0"/>
            </a:spcBef>
            <a:spcAft>
              <a:spcPct val="35000"/>
            </a:spcAft>
            <a:buNone/>
          </a:pPr>
          <a:endParaRPr lang="en-US" sz="900" b="1" kern="1200" dirty="0"/>
        </a:p>
        <a:p>
          <a:pPr marL="0" lvl="0" indent="0" algn="ctr" defTabSz="444500">
            <a:lnSpc>
              <a:spcPct val="90000"/>
            </a:lnSpc>
            <a:spcBef>
              <a:spcPct val="0"/>
            </a:spcBef>
            <a:spcAft>
              <a:spcPct val="35000"/>
            </a:spcAft>
            <a:buNone/>
          </a:pPr>
          <a:endParaRPr lang="en-US" sz="900" b="1" kern="1200" dirty="0"/>
        </a:p>
        <a:p>
          <a:pPr marL="0" lvl="0" indent="0" algn="ctr" defTabSz="444500">
            <a:lnSpc>
              <a:spcPct val="90000"/>
            </a:lnSpc>
            <a:spcBef>
              <a:spcPct val="0"/>
            </a:spcBef>
            <a:spcAft>
              <a:spcPct val="35000"/>
            </a:spcAft>
            <a:buNone/>
          </a:pPr>
          <a:endParaRPr lang="en-US" sz="900" b="1" kern="1200" dirty="0"/>
        </a:p>
        <a:p>
          <a:pPr marL="0" lvl="0" indent="0" algn="ctr" defTabSz="444500">
            <a:lnSpc>
              <a:spcPct val="90000"/>
            </a:lnSpc>
            <a:spcBef>
              <a:spcPct val="0"/>
            </a:spcBef>
            <a:spcAft>
              <a:spcPct val="35000"/>
            </a:spcAft>
            <a:buNone/>
          </a:pPr>
          <a:r>
            <a:rPr lang="en-US" sz="900" b="1" kern="1200" dirty="0"/>
            <a:t>I will make room in my heart for others and will try to show special love for someone who seems lonely or unhappy.</a:t>
          </a:r>
          <a:endParaRPr lang="es-ES" sz="900" kern="1200" dirty="0"/>
        </a:p>
      </dsp:txBody>
      <dsp:txXfrm rot="10800000">
        <a:off x="7154413" y="2873749"/>
        <a:ext cx="1161570" cy="3474296"/>
      </dsp:txXfrm>
    </dsp:sp>
    <dsp:sp modelId="{D21D9073-BA71-4EB0-ACF3-E4B5FDBB6012}">
      <dsp:nvSpPr>
        <dsp:cNvPr id="0" name=""/>
        <dsp:cNvSpPr/>
      </dsp:nvSpPr>
      <dsp:spPr>
        <a:xfrm>
          <a:off x="8477817" y="383166"/>
          <a:ext cx="1237696" cy="2107415"/>
        </a:xfrm>
        <a:prstGeom prst="roundRect">
          <a:avLst>
            <a:gd name="adj" fmla="val 10000"/>
          </a:avLst>
        </a:prstGeom>
        <a:blipFill dpi="0" rotWithShape="1">
          <a:blip xmlns:r="http://schemas.openxmlformats.org/officeDocument/2006/relationships" r:embed="rId7"/>
          <a:srcRect/>
          <a:stretch>
            <a:fillRect l="-16000" t="-3000" r="-79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4E3194-F3BA-4850-81AB-FFEF2D1C9A0E}">
      <dsp:nvSpPr>
        <dsp:cNvPr id="0" name=""/>
        <dsp:cNvSpPr/>
      </dsp:nvSpPr>
      <dsp:spPr>
        <a:xfrm rot="10800000">
          <a:off x="8477817" y="2873749"/>
          <a:ext cx="1237696" cy="351235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Saturday</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Peace</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Mary felt sorry for those who had no room. She knew they would like to have helped. </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b="1" kern="1200" dirty="0"/>
            <a:t>I will ask Mary to help me make room for Jesus in my heart by doing what he wants me to do.</a:t>
          </a:r>
          <a:endParaRPr lang="es-ES" sz="1000" kern="1200" dirty="0"/>
        </a:p>
      </dsp:txBody>
      <dsp:txXfrm rot="10800000">
        <a:off x="8515880" y="2873749"/>
        <a:ext cx="1161570" cy="3474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9DA39-DCC6-4DDE-89FC-861304163647}">
      <dsp:nvSpPr>
        <dsp:cNvPr id="0" name=""/>
        <dsp:cNvSpPr/>
      </dsp:nvSpPr>
      <dsp:spPr>
        <a:xfrm>
          <a:off x="0" y="0"/>
          <a:ext cx="10024531" cy="2668270"/>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29BD43A-E360-4538-A3B3-FE700D7D4469}">
      <dsp:nvSpPr>
        <dsp:cNvPr id="0" name=""/>
        <dsp:cNvSpPr/>
      </dsp:nvSpPr>
      <dsp:spPr>
        <a:xfrm>
          <a:off x="309017" y="355769"/>
          <a:ext cx="1237696" cy="1956731"/>
        </a:xfrm>
        <a:prstGeom prst="roundRect">
          <a:avLst>
            <a:gd name="adj" fmla="val 10000"/>
          </a:avLst>
        </a:prstGeom>
        <a:blipFill dpi="0" rotWithShape="1">
          <a:blip xmlns:r="http://schemas.openxmlformats.org/officeDocument/2006/relationships" r:embed="rId1"/>
          <a:srcRect/>
          <a:stretch>
            <a:fillRect l="-16000" t="-16000" r="-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7C2F4B3-1E7F-491D-8AF7-77EE2E3C040D}">
      <dsp:nvSpPr>
        <dsp:cNvPr id="0" name=""/>
        <dsp:cNvSpPr/>
      </dsp:nvSpPr>
      <dsp:spPr>
        <a:xfrm rot="10800000">
          <a:off x="309017" y="2668270"/>
          <a:ext cx="1237696" cy="3261219"/>
        </a:xfrm>
        <a:prstGeom prst="round2SameRect">
          <a:avLst>
            <a:gd name="adj1" fmla="val 10500"/>
            <a:gd name="adj2" fmla="val 0"/>
          </a:avLst>
        </a:prstGeom>
        <a:gradFill rotWithShape="0">
          <a:gsLst>
            <a:gs pos="39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Sunday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Joy</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THIRD SUNDAY OF ADVENT</a:t>
          </a:r>
        </a:p>
        <a:p>
          <a:pPr marL="0" lvl="0" indent="0" algn="ctr" defTabSz="444500">
            <a:lnSpc>
              <a:spcPct val="90000"/>
            </a:lnSpc>
            <a:spcBef>
              <a:spcPct val="0"/>
            </a:spcBef>
            <a:spcAft>
              <a:spcPct val="35000"/>
            </a:spcAft>
            <a:buNone/>
          </a:pPr>
          <a:endParaRPr lang="en-US" sz="14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400" b="1" kern="1200" dirty="0">
              <a:solidFill>
                <a:prstClr val="white"/>
              </a:solidFill>
              <a:latin typeface="Euphemia"/>
              <a:ea typeface="+mn-ea"/>
              <a:cs typeface="+mn-cs"/>
            </a:rPr>
            <a:t>PRAYER</a:t>
          </a:r>
          <a:endParaRPr lang="en-US" sz="14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I WILL BE HAPPY OH LORD FOR YOU ARE NEAR!</a:t>
          </a:r>
          <a:endParaRPr lang="es-ES" sz="1400" b="1" kern="1200" dirty="0">
            <a:solidFill>
              <a:prstClr val="white"/>
            </a:solidFill>
            <a:latin typeface="Euphemia"/>
            <a:ea typeface="+mn-ea"/>
            <a:cs typeface="+mn-cs"/>
          </a:endParaRPr>
        </a:p>
      </dsp:txBody>
      <dsp:txXfrm rot="10800000">
        <a:off x="347080" y="2668270"/>
        <a:ext cx="1161570" cy="3223156"/>
      </dsp:txXfrm>
    </dsp:sp>
    <dsp:sp modelId="{DBDB2F88-65BD-4851-8106-0AF355470A03}">
      <dsp:nvSpPr>
        <dsp:cNvPr id="0" name=""/>
        <dsp:cNvSpPr/>
      </dsp:nvSpPr>
      <dsp:spPr>
        <a:xfrm>
          <a:off x="1670484" y="355769"/>
          <a:ext cx="1237696" cy="1956731"/>
        </a:xfrm>
        <a:prstGeom prst="roundRect">
          <a:avLst>
            <a:gd name="adj" fmla="val 10000"/>
          </a:avLst>
        </a:prstGeom>
        <a:blipFill dpi="0" rotWithShape="1">
          <a:blip xmlns:r="http://schemas.openxmlformats.org/officeDocument/2006/relationships" r:embed="rId2"/>
          <a:srcRect/>
          <a:stretch>
            <a:fillRect l="-50000" t="-3000" r="-99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15DFD5-2B69-49D1-A215-C0E37A6B04D7}">
      <dsp:nvSpPr>
        <dsp:cNvPr id="0" name=""/>
        <dsp:cNvSpPr/>
      </dsp:nvSpPr>
      <dsp:spPr>
        <a:xfrm rot="10800000">
          <a:off x="1670484"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Monday </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Joy</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Mary and Joseph were offered only a poor stable to stay in and they accepted gratefully.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excuse others when they are thoughtless, and I will try to be more thoughtful of others today.</a:t>
          </a:r>
          <a:endParaRPr lang="es-ES" sz="1000" b="1" kern="1200" dirty="0">
            <a:solidFill>
              <a:prstClr val="white"/>
            </a:solidFill>
            <a:latin typeface="Euphemia"/>
            <a:ea typeface="+mn-ea"/>
            <a:cs typeface="+mn-cs"/>
          </a:endParaRPr>
        </a:p>
      </dsp:txBody>
      <dsp:txXfrm rot="10800000">
        <a:off x="1708547" y="2668270"/>
        <a:ext cx="1161570" cy="3223156"/>
      </dsp:txXfrm>
    </dsp:sp>
    <dsp:sp modelId="{6F3140EA-AEAE-4DE5-9EE9-8C6FA7F02446}">
      <dsp:nvSpPr>
        <dsp:cNvPr id="0" name=""/>
        <dsp:cNvSpPr/>
      </dsp:nvSpPr>
      <dsp:spPr>
        <a:xfrm>
          <a:off x="3031951" y="355769"/>
          <a:ext cx="1237696" cy="1956731"/>
        </a:xfrm>
        <a:prstGeom prst="roundRect">
          <a:avLst>
            <a:gd name="adj" fmla="val 10000"/>
          </a:avLst>
        </a:prstGeom>
        <a:blipFill dpi="0" rotWithShape="1">
          <a:blip xmlns:r="http://schemas.openxmlformats.org/officeDocument/2006/relationships" r:embed="rId3"/>
          <a:srcRect/>
          <a:stretch>
            <a:fillRect l="-20000" t="-1000" r="-67000" b="-1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2AA0202-D01D-4F21-9E78-E86DEF5F65F6}">
      <dsp:nvSpPr>
        <dsp:cNvPr id="0" name=""/>
        <dsp:cNvSpPr/>
      </dsp:nvSpPr>
      <dsp:spPr>
        <a:xfrm rot="10800000">
          <a:off x="3031951"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Tuesday</a:t>
          </a:r>
          <a:r>
            <a:rPr lang="es-ES" sz="1000" b="1" kern="1200" dirty="0">
              <a:solidFill>
                <a:prstClr val="white"/>
              </a:solidFill>
              <a:latin typeface="Euphemia"/>
              <a:ea typeface="+mn-ea"/>
              <a:cs typeface="+mn-cs"/>
            </a:rPr>
            <a:t> </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Joy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0" kern="1200" dirty="0" err="1">
              <a:solidFill>
                <a:prstClr val="white"/>
              </a:solidFill>
              <a:latin typeface="Euphemia"/>
              <a:ea typeface="+mn-ea"/>
              <a:cs typeface="+mn-cs"/>
            </a:rPr>
            <a:t>The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animals</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helped</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to</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warm</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the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stable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by</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being</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there</a:t>
          </a:r>
          <a:r>
            <a:rPr lang="es-ES" sz="1000" b="0" kern="1200" dirty="0">
              <a:solidFill>
                <a:prstClr val="white"/>
              </a:solidFill>
              <a:latin typeface="Euphemia"/>
              <a:ea typeface="+mn-ea"/>
              <a:cs typeface="+mn-cs"/>
            </a:rPr>
            <a:t>.</a:t>
          </a:r>
          <a:endParaRPr lang="en-US" sz="1000" b="0"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share the warmth of my friendship with others, especially with someone I do not like.</a:t>
          </a:r>
          <a:endParaRPr lang="es-ES" sz="1000" b="1" kern="1200" dirty="0">
            <a:solidFill>
              <a:prstClr val="white"/>
            </a:solidFill>
            <a:latin typeface="Euphemia"/>
            <a:ea typeface="+mn-ea"/>
            <a:cs typeface="+mn-cs"/>
          </a:endParaRPr>
        </a:p>
      </dsp:txBody>
      <dsp:txXfrm rot="10800000">
        <a:off x="3070014" y="2668270"/>
        <a:ext cx="1161570" cy="3223156"/>
      </dsp:txXfrm>
    </dsp:sp>
    <dsp:sp modelId="{09719545-BA13-4F08-AC7B-D6B631F41DE3}">
      <dsp:nvSpPr>
        <dsp:cNvPr id="0" name=""/>
        <dsp:cNvSpPr/>
      </dsp:nvSpPr>
      <dsp:spPr>
        <a:xfrm>
          <a:off x="4393417" y="355769"/>
          <a:ext cx="1237696" cy="1956731"/>
        </a:xfrm>
        <a:prstGeom prst="roundRect">
          <a:avLst>
            <a:gd name="adj" fmla="val 10000"/>
          </a:avLst>
        </a:prstGeom>
        <a:blipFill dpi="0" rotWithShape="1">
          <a:blip xmlns:r="http://schemas.openxmlformats.org/officeDocument/2006/relationships" r:embed="rId4"/>
          <a:srcRect/>
          <a:stretch>
            <a:fillRect l="-106000" r="-3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8D2084D-24E9-444D-8355-7546E2F2B1AF}">
      <dsp:nvSpPr>
        <dsp:cNvPr id="0" name=""/>
        <dsp:cNvSpPr/>
      </dsp:nvSpPr>
      <dsp:spPr>
        <a:xfrm rot="10800000">
          <a:off x="4393417"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Wednesday</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Joy</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0" kern="1200" dirty="0">
              <a:solidFill>
                <a:prstClr val="white"/>
              </a:solidFill>
              <a:latin typeface="Euphemia"/>
              <a:ea typeface="+mn-ea"/>
              <a:cs typeface="+mn-cs"/>
            </a:rPr>
            <a:t>Joseph </a:t>
          </a:r>
          <a:r>
            <a:rPr lang="es-ES" sz="1000" b="0" kern="1200" dirty="0" err="1">
              <a:solidFill>
                <a:prstClr val="white"/>
              </a:solidFill>
              <a:latin typeface="Euphemia"/>
              <a:ea typeface="+mn-ea"/>
              <a:cs typeface="+mn-cs"/>
            </a:rPr>
            <a:t>cleaned</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the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stable</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for</a:t>
          </a:r>
          <a:r>
            <a:rPr lang="es-ES" sz="1000" b="0" kern="1200" dirty="0">
              <a:solidFill>
                <a:prstClr val="white"/>
              </a:solidFill>
              <a:latin typeface="Euphemia"/>
              <a:ea typeface="+mn-ea"/>
              <a:cs typeface="+mn-cs"/>
            </a:rPr>
            <a:t> Mary and </a:t>
          </a:r>
          <a:r>
            <a:rPr lang="es-ES" sz="1000" b="0" kern="1200" dirty="0" err="1">
              <a:solidFill>
                <a:prstClr val="white"/>
              </a:solidFill>
              <a:latin typeface="Euphemia"/>
              <a:ea typeface="+mn-ea"/>
              <a:cs typeface="+mn-cs"/>
            </a:rPr>
            <a:t>for</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Jesus</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who</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would</a:t>
          </a:r>
          <a:r>
            <a:rPr lang="es-ES" sz="1000" b="0" kern="1200" dirty="0">
              <a:solidFill>
                <a:prstClr val="white"/>
              </a:solidFill>
              <a:latin typeface="Euphemia"/>
              <a:ea typeface="+mn-ea"/>
              <a:cs typeface="+mn-cs"/>
            </a:rPr>
            <a:t> </a:t>
          </a:r>
          <a:r>
            <a:rPr lang="es-ES" sz="1000" b="0" kern="1200" dirty="0" err="1">
              <a:solidFill>
                <a:prstClr val="white"/>
              </a:solidFill>
              <a:latin typeface="Euphemia"/>
              <a:ea typeface="+mn-ea"/>
              <a:cs typeface="+mn-cs"/>
            </a:rPr>
            <a:t>soon</a:t>
          </a:r>
          <a:r>
            <a:rPr lang="es-ES" sz="1000" b="0" kern="1200" dirty="0">
              <a:solidFill>
                <a:prstClr val="white"/>
              </a:solidFill>
              <a:latin typeface="Euphemia"/>
              <a:ea typeface="+mn-ea"/>
              <a:cs typeface="+mn-cs"/>
            </a:rPr>
            <a:t> be </a:t>
          </a:r>
          <a:r>
            <a:rPr lang="es-ES" sz="1000" b="0" kern="1200" dirty="0" err="1">
              <a:solidFill>
                <a:prstClr val="white"/>
              </a:solidFill>
              <a:latin typeface="Euphemia"/>
              <a:ea typeface="+mn-ea"/>
              <a:cs typeface="+mn-cs"/>
            </a:rPr>
            <a:t>born</a:t>
          </a:r>
          <a:r>
            <a:rPr lang="es-ES" sz="1000" b="0" kern="1200" dirty="0">
              <a:solidFill>
                <a:prstClr val="white"/>
              </a:solidFill>
              <a:latin typeface="Euphemia"/>
              <a:ea typeface="+mn-ea"/>
              <a:cs typeface="+mn-cs"/>
            </a:rPr>
            <a:t>. </a:t>
          </a:r>
          <a:endParaRPr lang="en-US" sz="1000" b="0"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keep my heart pure today by thinking and doing only pure things and by saying only kind things about others.</a:t>
          </a:r>
          <a:endParaRPr lang="es-ES" sz="1000" b="1" kern="1200" dirty="0">
            <a:solidFill>
              <a:prstClr val="white"/>
            </a:solidFill>
            <a:latin typeface="Euphemia"/>
            <a:ea typeface="+mn-ea"/>
            <a:cs typeface="+mn-cs"/>
          </a:endParaRPr>
        </a:p>
      </dsp:txBody>
      <dsp:txXfrm rot="10800000">
        <a:off x="4431480" y="2668270"/>
        <a:ext cx="1161570" cy="3223156"/>
      </dsp:txXfrm>
    </dsp:sp>
    <dsp:sp modelId="{8B549DEE-62B2-4CD6-8533-B1190A77249D}">
      <dsp:nvSpPr>
        <dsp:cNvPr id="0" name=""/>
        <dsp:cNvSpPr/>
      </dsp:nvSpPr>
      <dsp:spPr>
        <a:xfrm>
          <a:off x="5754884" y="355769"/>
          <a:ext cx="1237696" cy="1956731"/>
        </a:xfrm>
        <a:prstGeom prst="roundRect">
          <a:avLst>
            <a:gd name="adj" fmla="val 10000"/>
          </a:avLst>
        </a:prstGeom>
        <a:blipFill dpi="0" rotWithShape="1">
          <a:blip xmlns:r="http://schemas.openxmlformats.org/officeDocument/2006/relationships" r:embed="rId5"/>
          <a:srcRect/>
          <a:stretch>
            <a:fillRect l="-46000" t="-8000" r="-82000" b="-29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F1A48F2-D130-4B8E-AFEA-CE4B65CE8C52}">
      <dsp:nvSpPr>
        <dsp:cNvPr id="0" name=""/>
        <dsp:cNvSpPr/>
      </dsp:nvSpPr>
      <dsp:spPr>
        <a:xfrm rot="10800000">
          <a:off x="5754884"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Thursday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Joy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Mary put fresh straw in the manger to make a bed for the Christ Child. </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s-ES" sz="1000" b="1" kern="1200" dirty="0"/>
        </a:p>
        <a:p>
          <a:pPr marL="0" lvl="0" indent="0" algn="ctr" defTabSz="444500">
            <a:lnSpc>
              <a:spcPct val="90000"/>
            </a:lnSpc>
            <a:spcBef>
              <a:spcPct val="0"/>
            </a:spcBef>
            <a:spcAft>
              <a:spcPct val="35000"/>
            </a:spcAft>
            <a:buNone/>
          </a:pPr>
          <a:r>
            <a:rPr lang="es-ES" sz="1000" b="1" kern="1200" dirty="0"/>
            <a:t>I </a:t>
          </a:r>
          <a:r>
            <a:rPr lang="es-ES" sz="1000" b="1" kern="1200" dirty="0" err="1"/>
            <a:t>will</a:t>
          </a:r>
          <a:r>
            <a:rPr lang="es-ES" sz="1000" b="1" kern="1200" dirty="0"/>
            <a:t> </a:t>
          </a:r>
          <a:r>
            <a:rPr lang="es-ES" sz="1000" b="1" kern="1200" dirty="0" err="1"/>
            <a:t>brighten</a:t>
          </a:r>
          <a:r>
            <a:rPr lang="es-ES" sz="1000" b="1" kern="1200" dirty="0"/>
            <a:t> </a:t>
          </a:r>
          <a:r>
            <a:rPr lang="es-ES" sz="1000" b="1" kern="1200" dirty="0" err="1"/>
            <a:t>the</a:t>
          </a:r>
          <a:r>
            <a:rPr lang="es-ES" sz="1000" b="1" kern="1200" dirty="0"/>
            <a:t> </a:t>
          </a:r>
          <a:r>
            <a:rPr lang="es-ES" sz="1000" b="1" kern="1200" dirty="0" err="1"/>
            <a:t>day</a:t>
          </a:r>
          <a:r>
            <a:rPr lang="es-ES" sz="1000" b="1" kern="1200" dirty="0"/>
            <a:t> </a:t>
          </a:r>
          <a:r>
            <a:rPr lang="es-ES" sz="1000" b="1" kern="1200" dirty="0" err="1"/>
            <a:t>for</a:t>
          </a:r>
          <a:r>
            <a:rPr lang="es-ES" sz="1000" b="1" kern="1200" dirty="0"/>
            <a:t> </a:t>
          </a:r>
          <a:r>
            <a:rPr lang="es-ES" sz="1000" b="1" kern="1200" dirty="0" err="1"/>
            <a:t>others</a:t>
          </a:r>
          <a:r>
            <a:rPr lang="es-ES" sz="1000" b="1" kern="1200" dirty="0"/>
            <a:t> </a:t>
          </a:r>
          <a:r>
            <a:rPr lang="es-ES" sz="1000" b="1" kern="1200" dirty="0" err="1"/>
            <a:t>by</a:t>
          </a:r>
          <a:r>
            <a:rPr lang="es-ES" sz="1000" b="1" kern="1200" dirty="0"/>
            <a:t> </a:t>
          </a:r>
          <a:r>
            <a:rPr lang="es-ES" sz="1000" b="1" kern="1200" dirty="0" err="1"/>
            <a:t>smiling</a:t>
          </a:r>
          <a:r>
            <a:rPr lang="es-ES" sz="1000" b="1" kern="1200" dirty="0"/>
            <a:t> and </a:t>
          </a:r>
          <a:r>
            <a:rPr lang="es-ES" sz="1000" b="1" kern="1200" dirty="0" err="1"/>
            <a:t>showing</a:t>
          </a:r>
          <a:r>
            <a:rPr lang="es-ES" sz="1000" b="1" kern="1200" dirty="0"/>
            <a:t> </a:t>
          </a:r>
          <a:r>
            <a:rPr lang="es-ES" sz="1000" b="1" kern="1200" dirty="0" err="1"/>
            <a:t>how</a:t>
          </a:r>
          <a:r>
            <a:rPr lang="es-ES" sz="1000" b="1" kern="1200" dirty="0"/>
            <a:t> </a:t>
          </a:r>
          <a:r>
            <a:rPr lang="es-ES" sz="1000" b="1" kern="1200" dirty="0" err="1"/>
            <a:t>happy</a:t>
          </a:r>
          <a:r>
            <a:rPr lang="es-ES" sz="1000" b="1" kern="1200" dirty="0"/>
            <a:t> I am </a:t>
          </a:r>
          <a:r>
            <a:rPr lang="es-ES" sz="1000" b="1" kern="1200" dirty="0" err="1"/>
            <a:t>that</a:t>
          </a:r>
          <a:r>
            <a:rPr lang="es-ES" sz="1000" b="1" kern="1200" dirty="0"/>
            <a:t> </a:t>
          </a:r>
          <a:r>
            <a:rPr lang="es-ES" sz="1000" b="1" kern="1200" dirty="0" err="1"/>
            <a:t>Jesus</a:t>
          </a:r>
          <a:r>
            <a:rPr lang="es-ES" sz="1000" b="1" kern="1200" dirty="0"/>
            <a:t> </a:t>
          </a:r>
          <a:r>
            <a:rPr lang="es-ES" sz="1000" b="1" kern="1200" dirty="0" err="1"/>
            <a:t>is</a:t>
          </a:r>
          <a:r>
            <a:rPr lang="es-ES" sz="1000" b="1" kern="1200" dirty="0"/>
            <a:t> </a:t>
          </a:r>
          <a:r>
            <a:rPr lang="es-ES" sz="1000" b="1" kern="1200" dirty="0" err="1"/>
            <a:t>coming</a:t>
          </a:r>
          <a:r>
            <a:rPr lang="es-ES" sz="1000" b="1" kern="1200" dirty="0"/>
            <a:t>. </a:t>
          </a:r>
          <a:endParaRPr lang="es-ES" sz="1000" kern="1200" dirty="0"/>
        </a:p>
      </dsp:txBody>
      <dsp:txXfrm rot="10800000">
        <a:off x="5792947" y="2668270"/>
        <a:ext cx="1161570" cy="3223156"/>
      </dsp:txXfrm>
    </dsp:sp>
    <dsp:sp modelId="{2EF07123-C3E9-4A9D-97AC-8C7B47328F36}">
      <dsp:nvSpPr>
        <dsp:cNvPr id="0" name=""/>
        <dsp:cNvSpPr/>
      </dsp:nvSpPr>
      <dsp:spPr>
        <a:xfrm>
          <a:off x="7116350" y="355769"/>
          <a:ext cx="1237696" cy="1956731"/>
        </a:xfrm>
        <a:prstGeom prst="roundRect">
          <a:avLst>
            <a:gd name="adj" fmla="val 10000"/>
          </a:avLst>
        </a:prstGeom>
        <a:blipFill dpi="0" rotWithShape="1">
          <a:blip xmlns:r="http://schemas.openxmlformats.org/officeDocument/2006/relationships" r:embed="rId6"/>
          <a:srcRect/>
          <a:stretch>
            <a:fillRect l="-2000" t="-1000" r="-31000" b="-1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B6CB1F4-B3E7-4989-A6FF-B31F1205083E}">
      <dsp:nvSpPr>
        <dsp:cNvPr id="0" name=""/>
        <dsp:cNvSpPr/>
      </dsp:nvSpPr>
      <dsp:spPr>
        <a:xfrm rot="10800000">
          <a:off x="7116350"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Friday</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Joy</a:t>
          </a:r>
        </a:p>
        <a:p>
          <a:pPr marL="0" lvl="0" indent="0" algn="ctr" defTabSz="444500">
            <a:lnSpc>
              <a:spcPct val="90000"/>
            </a:lnSpc>
            <a:spcBef>
              <a:spcPct val="0"/>
            </a:spcBef>
            <a:spcAft>
              <a:spcPct val="35000"/>
            </a:spcAft>
            <a:buNone/>
          </a:pPr>
          <a:endParaRPr lang="en-US" sz="1100" kern="1200" dirty="0"/>
        </a:p>
        <a:p>
          <a:pPr marL="0" lvl="0" indent="0" algn="ctr" defTabSz="444500">
            <a:lnSpc>
              <a:spcPct val="90000"/>
            </a:lnSpc>
            <a:spcBef>
              <a:spcPct val="0"/>
            </a:spcBef>
            <a:spcAft>
              <a:spcPct val="35000"/>
            </a:spcAft>
            <a:buNone/>
          </a:pPr>
          <a:r>
            <a:rPr lang="en-US" sz="1100" kern="1200" dirty="0"/>
            <a:t>Joseph made a bed of clean straw for Mary to sleep on during the night. </a:t>
          </a:r>
        </a:p>
        <a:p>
          <a:pPr marL="0" lvl="0" indent="0" algn="ctr" defTabSz="444500">
            <a:lnSpc>
              <a:spcPct val="90000"/>
            </a:lnSpc>
            <a:spcBef>
              <a:spcPct val="0"/>
            </a:spcBef>
            <a:spcAft>
              <a:spcPct val="35000"/>
            </a:spcAft>
            <a:buNone/>
          </a:pPr>
          <a:endParaRPr lang="en-US" sz="1100" kern="1200" dirty="0"/>
        </a:p>
        <a:p>
          <a:pPr marL="0" lvl="0" indent="0" algn="ctr" defTabSz="444500">
            <a:lnSpc>
              <a:spcPct val="90000"/>
            </a:lnSpc>
            <a:spcBef>
              <a:spcPct val="0"/>
            </a:spcBef>
            <a:spcAft>
              <a:spcPct val="35000"/>
            </a:spcAft>
            <a:buNone/>
          </a:pPr>
          <a:r>
            <a:rPr lang="en-US" sz="1100" b="1" kern="1200" dirty="0"/>
            <a:t>I will secretly do a kind act for someone who is not very friendly toward me.</a:t>
          </a:r>
          <a:endParaRPr lang="es-ES" sz="1100" kern="1200" dirty="0"/>
        </a:p>
      </dsp:txBody>
      <dsp:txXfrm rot="10800000">
        <a:off x="7154413" y="2668270"/>
        <a:ext cx="1161570" cy="3223156"/>
      </dsp:txXfrm>
    </dsp:sp>
    <dsp:sp modelId="{D21D9073-BA71-4EB0-ACF3-E4B5FDBB6012}">
      <dsp:nvSpPr>
        <dsp:cNvPr id="0" name=""/>
        <dsp:cNvSpPr/>
      </dsp:nvSpPr>
      <dsp:spPr>
        <a:xfrm>
          <a:off x="8477817" y="355769"/>
          <a:ext cx="1237696" cy="1956731"/>
        </a:xfrm>
        <a:prstGeom prst="roundRect">
          <a:avLst>
            <a:gd name="adj" fmla="val 10000"/>
          </a:avLst>
        </a:prstGeom>
        <a:blipFill dpi="0" rotWithShape="1">
          <a:blip xmlns:r="http://schemas.openxmlformats.org/officeDocument/2006/relationships" r:embed="rId7"/>
          <a:srcRect/>
          <a:stretch>
            <a:fillRect l="-2000" t="-13000" r="-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4E3194-F3BA-4850-81AB-FFEF2D1C9A0E}">
      <dsp:nvSpPr>
        <dsp:cNvPr id="0" name=""/>
        <dsp:cNvSpPr/>
      </dsp:nvSpPr>
      <dsp:spPr>
        <a:xfrm rot="10800000">
          <a:off x="8477817"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Saturday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Joy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Mary unpacked the swaddling clothes that would keep baby Jesus warm. </a:t>
          </a:r>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b="1" kern="1200" dirty="0"/>
            <a:t>I will warm my heart with love for Jesus by doing a kind act for each person in my family.</a:t>
          </a:r>
          <a:endParaRPr lang="es-ES" sz="1000" kern="1200" dirty="0"/>
        </a:p>
      </dsp:txBody>
      <dsp:txXfrm rot="10800000">
        <a:off x="8515880" y="2668270"/>
        <a:ext cx="1161570" cy="3223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9DA39-DCC6-4DDE-89FC-861304163647}">
      <dsp:nvSpPr>
        <dsp:cNvPr id="0" name=""/>
        <dsp:cNvSpPr/>
      </dsp:nvSpPr>
      <dsp:spPr>
        <a:xfrm>
          <a:off x="0" y="0"/>
          <a:ext cx="10024531" cy="2668270"/>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29BD43A-E360-4538-A3B3-FE700D7D4469}">
      <dsp:nvSpPr>
        <dsp:cNvPr id="0" name=""/>
        <dsp:cNvSpPr/>
      </dsp:nvSpPr>
      <dsp:spPr>
        <a:xfrm>
          <a:off x="309017" y="355769"/>
          <a:ext cx="1237696" cy="1956731"/>
        </a:xfrm>
        <a:prstGeom prst="roundRect">
          <a:avLst>
            <a:gd name="adj" fmla="val 10000"/>
          </a:avLst>
        </a:prstGeom>
        <a:blipFill dpi="0" rotWithShape="1">
          <a:blip xmlns:r="http://schemas.openxmlformats.org/officeDocument/2006/relationships" r:embed="rId1"/>
          <a:srcRect/>
          <a:stretch>
            <a:fillRect l="-14000" r="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7C2F4B3-1E7F-491D-8AF7-77EE2E3C040D}">
      <dsp:nvSpPr>
        <dsp:cNvPr id="0" name=""/>
        <dsp:cNvSpPr/>
      </dsp:nvSpPr>
      <dsp:spPr>
        <a:xfrm rot="10800000">
          <a:off x="309017" y="2668270"/>
          <a:ext cx="1237696" cy="3261219"/>
        </a:xfrm>
        <a:prstGeom prst="round2SameRect">
          <a:avLst>
            <a:gd name="adj1" fmla="val 10500"/>
            <a:gd name="adj2" fmla="val 0"/>
          </a:avLst>
        </a:prstGeom>
        <a:gradFill rotWithShape="0">
          <a:gsLst>
            <a:gs pos="39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Sunday </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Love</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FOURTH</a:t>
          </a: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SUNDAY</a:t>
          </a: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OF ADVENT</a:t>
          </a:r>
        </a:p>
        <a:p>
          <a:pPr marL="0" lvl="0" indent="0" algn="ctr" defTabSz="444500">
            <a:lnSpc>
              <a:spcPct val="90000"/>
            </a:lnSpc>
            <a:spcBef>
              <a:spcPct val="0"/>
            </a:spcBef>
            <a:spcAft>
              <a:spcPct val="35000"/>
            </a:spcAft>
            <a:buNone/>
          </a:pPr>
          <a:endParaRPr lang="en-US" sz="14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PRAYER: </a:t>
          </a:r>
        </a:p>
        <a:p>
          <a:pPr marL="0" lvl="0" indent="0" algn="ctr" defTabSz="444500">
            <a:lnSpc>
              <a:spcPct val="90000"/>
            </a:lnSpc>
            <a:spcBef>
              <a:spcPct val="0"/>
            </a:spcBef>
            <a:spcAft>
              <a:spcPct val="35000"/>
            </a:spcAft>
            <a:buNone/>
          </a:pPr>
          <a:endParaRPr lang="en-US" sz="14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400" b="1" kern="1200" dirty="0">
              <a:solidFill>
                <a:prstClr val="white"/>
              </a:solidFill>
              <a:latin typeface="Euphemia"/>
              <a:ea typeface="+mn-ea"/>
              <a:cs typeface="+mn-cs"/>
            </a:rPr>
            <a:t>Oh Come, </a:t>
          </a:r>
        </a:p>
        <a:p>
          <a:pPr marL="0" lvl="0" indent="0" algn="ctr" defTabSz="444500">
            <a:lnSpc>
              <a:spcPct val="90000"/>
            </a:lnSpc>
            <a:spcBef>
              <a:spcPct val="0"/>
            </a:spcBef>
            <a:spcAft>
              <a:spcPct val="35000"/>
            </a:spcAft>
            <a:buNone/>
          </a:pPr>
          <a:r>
            <a:rPr lang="es-ES" sz="1400" b="1" kern="1200" dirty="0">
              <a:solidFill>
                <a:prstClr val="white"/>
              </a:solidFill>
              <a:latin typeface="Euphemia"/>
              <a:ea typeface="+mn-ea"/>
              <a:cs typeface="+mn-cs"/>
            </a:rPr>
            <a:t>Oh Come Emmanuel</a:t>
          </a:r>
        </a:p>
      </dsp:txBody>
      <dsp:txXfrm rot="10800000">
        <a:off x="347080" y="2668270"/>
        <a:ext cx="1161570" cy="3223156"/>
      </dsp:txXfrm>
    </dsp:sp>
    <dsp:sp modelId="{DBDB2F88-65BD-4851-8106-0AF355470A03}">
      <dsp:nvSpPr>
        <dsp:cNvPr id="0" name=""/>
        <dsp:cNvSpPr/>
      </dsp:nvSpPr>
      <dsp:spPr>
        <a:xfrm>
          <a:off x="1670484" y="355769"/>
          <a:ext cx="1237696" cy="1956731"/>
        </a:xfrm>
        <a:prstGeom prst="roundRect">
          <a:avLst>
            <a:gd name="adj" fmla="val 10000"/>
          </a:avLst>
        </a:prstGeom>
        <a:blipFill dpi="0" rotWithShape="1">
          <a:blip xmlns:r="http://schemas.openxmlformats.org/officeDocument/2006/relationships" r:embed="rId2"/>
          <a:srcRect/>
          <a:stretch>
            <a:fillRect l="-50000" t="-3000" r="-59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15DFD5-2B69-49D1-A215-C0E37A6B04D7}">
      <dsp:nvSpPr>
        <dsp:cNvPr id="0" name=""/>
        <dsp:cNvSpPr/>
      </dsp:nvSpPr>
      <dsp:spPr>
        <a:xfrm rot="10800000">
          <a:off x="1670484"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Monday </a:t>
          </a: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Love</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0" kern="1200" dirty="0">
              <a:solidFill>
                <a:prstClr val="white"/>
              </a:solidFill>
              <a:latin typeface="+mn-lt"/>
              <a:ea typeface="+mn-ea"/>
              <a:cs typeface="+mn-cs"/>
            </a:rPr>
            <a:t>Mary and Joseph waited patiently for the coming of Jesus. </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try to be patient today, especially when others keep me waiting or do things that bother me.</a:t>
          </a:r>
        </a:p>
        <a:p>
          <a:pPr marL="0" lvl="0" algn="ctr" defTabSz="444500">
            <a:lnSpc>
              <a:spcPct val="90000"/>
            </a:lnSpc>
            <a:spcBef>
              <a:spcPct val="0"/>
            </a:spcBef>
            <a:spcAft>
              <a:spcPct val="35000"/>
            </a:spcAft>
            <a:buNone/>
          </a:pPr>
          <a:endParaRPr lang="es-ES" sz="900" b="1" kern="1200" dirty="0"/>
        </a:p>
      </dsp:txBody>
      <dsp:txXfrm rot="10800000">
        <a:off x="1708547" y="2668270"/>
        <a:ext cx="1161570" cy="3223156"/>
      </dsp:txXfrm>
    </dsp:sp>
    <dsp:sp modelId="{6F3140EA-AEAE-4DE5-9EE9-8C6FA7F02446}">
      <dsp:nvSpPr>
        <dsp:cNvPr id="0" name=""/>
        <dsp:cNvSpPr/>
      </dsp:nvSpPr>
      <dsp:spPr>
        <a:xfrm>
          <a:off x="3031951" y="355769"/>
          <a:ext cx="1237696" cy="1956731"/>
        </a:xfrm>
        <a:prstGeom prst="roundRect">
          <a:avLst>
            <a:gd name="adj" fmla="val 10000"/>
          </a:avLst>
        </a:prstGeom>
        <a:blipFill dpi="0" rotWithShape="1">
          <a:blip xmlns:r="http://schemas.openxmlformats.org/officeDocument/2006/relationships" r:embed="rId3"/>
          <a:srcRect/>
          <a:stretch>
            <a:fillRect l="-23000" r="-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2AA0202-D01D-4F21-9E78-E86DEF5F65F6}">
      <dsp:nvSpPr>
        <dsp:cNvPr id="0" name=""/>
        <dsp:cNvSpPr/>
      </dsp:nvSpPr>
      <dsp:spPr>
        <a:xfrm rot="10800000">
          <a:off x="3031951"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Tuesday</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Love</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Mary and Joseph thanked God for taking care of them.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s-E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s-E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a:solidFill>
                <a:prstClr val="white"/>
              </a:solidFill>
              <a:latin typeface="Euphemia"/>
              <a:ea typeface="+mn-ea"/>
              <a:cs typeface="+mn-cs"/>
            </a:rPr>
            <a:t>I </a:t>
          </a:r>
          <a:r>
            <a:rPr lang="es-ES" sz="1000" b="1" kern="1200" dirty="0" err="1">
              <a:solidFill>
                <a:prstClr val="white"/>
              </a:solidFill>
              <a:latin typeface="Euphemia"/>
              <a:ea typeface="+mn-ea"/>
              <a:cs typeface="+mn-cs"/>
            </a:rPr>
            <a:t>will</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thank</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God</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for</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all</a:t>
          </a:r>
          <a:r>
            <a:rPr lang="es-ES" sz="1000" b="1" kern="1200" dirty="0">
              <a:solidFill>
                <a:prstClr val="white"/>
              </a:solidFill>
              <a:latin typeface="Euphemia"/>
              <a:ea typeface="+mn-ea"/>
              <a:cs typeface="+mn-cs"/>
            </a:rPr>
            <a:t> he </a:t>
          </a:r>
          <a:r>
            <a:rPr lang="es-ES" sz="1000" b="1" kern="1200" dirty="0" err="1">
              <a:solidFill>
                <a:prstClr val="white"/>
              </a:solidFill>
              <a:latin typeface="Euphemia"/>
              <a:ea typeface="+mn-ea"/>
              <a:cs typeface="+mn-cs"/>
            </a:rPr>
            <a:t>gives</a:t>
          </a:r>
          <a:r>
            <a:rPr lang="es-ES" sz="1000" b="1" kern="1200" dirty="0">
              <a:solidFill>
                <a:prstClr val="white"/>
              </a:solidFill>
              <a:latin typeface="Euphemia"/>
              <a:ea typeface="+mn-ea"/>
              <a:cs typeface="+mn-cs"/>
            </a:rPr>
            <a:t> me. I </a:t>
          </a:r>
          <a:r>
            <a:rPr lang="es-ES" sz="1000" b="1" kern="1200" dirty="0" err="1">
              <a:solidFill>
                <a:prstClr val="white"/>
              </a:solidFill>
              <a:latin typeface="Euphemia"/>
              <a:ea typeface="+mn-ea"/>
              <a:cs typeface="+mn-cs"/>
            </a:rPr>
            <a:t>will</a:t>
          </a:r>
          <a:r>
            <a:rPr lang="es-ES" sz="1000" b="1" kern="1200" dirty="0">
              <a:solidFill>
                <a:prstClr val="white"/>
              </a:solidFill>
              <a:latin typeface="Euphemia"/>
              <a:ea typeface="+mn-ea"/>
              <a:cs typeface="+mn-cs"/>
            </a:rPr>
            <a:t> show </a:t>
          </a:r>
          <a:r>
            <a:rPr lang="es-ES" sz="1000" b="1" kern="1200" dirty="0" err="1">
              <a:solidFill>
                <a:prstClr val="white"/>
              </a:solidFill>
              <a:latin typeface="Euphemia"/>
              <a:ea typeface="+mn-ea"/>
              <a:cs typeface="+mn-cs"/>
            </a:rPr>
            <a:t>my</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parents</a:t>
          </a:r>
          <a:r>
            <a:rPr lang="es-ES" sz="1000" b="1" kern="1200" dirty="0">
              <a:solidFill>
                <a:prstClr val="white"/>
              </a:solidFill>
              <a:latin typeface="Euphemia"/>
              <a:ea typeface="+mn-ea"/>
              <a:cs typeface="+mn-cs"/>
            </a:rPr>
            <a:t> I am </a:t>
          </a:r>
          <a:r>
            <a:rPr lang="es-ES" sz="1000" b="1" kern="1200" dirty="0" err="1">
              <a:solidFill>
                <a:prstClr val="white"/>
              </a:solidFill>
              <a:latin typeface="Euphemia"/>
              <a:ea typeface="+mn-ea"/>
              <a:cs typeface="+mn-cs"/>
            </a:rPr>
            <a:t>grateful</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for</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all</a:t>
          </a:r>
          <a:r>
            <a:rPr lang="es-ES" sz="1000" b="1" kern="1200" dirty="0">
              <a:solidFill>
                <a:prstClr val="white"/>
              </a:solidFill>
              <a:latin typeface="Euphemia"/>
              <a:ea typeface="+mn-ea"/>
              <a:cs typeface="+mn-cs"/>
            </a:rPr>
            <a:t> </a:t>
          </a:r>
          <a:r>
            <a:rPr lang="es-ES" sz="1000" b="1" kern="1200" dirty="0" err="1">
              <a:solidFill>
                <a:prstClr val="white"/>
              </a:solidFill>
              <a:latin typeface="Euphemia"/>
              <a:ea typeface="+mn-ea"/>
              <a:cs typeface="+mn-cs"/>
            </a:rPr>
            <a:t>they</a:t>
          </a:r>
          <a:r>
            <a:rPr lang="es-ES" sz="1000" b="1" kern="1200" dirty="0">
              <a:solidFill>
                <a:prstClr val="white"/>
              </a:solidFill>
              <a:latin typeface="Euphemia"/>
              <a:ea typeface="+mn-ea"/>
              <a:cs typeface="+mn-cs"/>
            </a:rPr>
            <a:t> do </a:t>
          </a:r>
          <a:r>
            <a:rPr lang="es-ES" sz="1000" b="1" kern="1200" dirty="0" err="1">
              <a:solidFill>
                <a:prstClr val="white"/>
              </a:solidFill>
              <a:latin typeface="Euphemia"/>
              <a:ea typeface="+mn-ea"/>
              <a:cs typeface="+mn-cs"/>
            </a:rPr>
            <a:t>for</a:t>
          </a:r>
          <a:r>
            <a:rPr lang="es-ES" sz="1000" b="1" kern="1200" dirty="0">
              <a:solidFill>
                <a:prstClr val="white"/>
              </a:solidFill>
              <a:latin typeface="Euphemia"/>
              <a:ea typeface="+mn-ea"/>
              <a:cs typeface="+mn-cs"/>
            </a:rPr>
            <a:t> me</a:t>
          </a:r>
          <a:r>
            <a:rPr lang="en-US" sz="1000" b="1" kern="1200" dirty="0">
              <a:solidFill>
                <a:prstClr val="white"/>
              </a:solidFill>
              <a:latin typeface="Euphemia"/>
              <a:ea typeface="+mn-ea"/>
              <a:cs typeface="+mn-cs"/>
            </a:rPr>
            <a:t>.</a:t>
          </a:r>
          <a:endParaRPr lang="es-ES" sz="1000" b="1" kern="1200" dirty="0">
            <a:solidFill>
              <a:prstClr val="white"/>
            </a:solidFill>
            <a:latin typeface="Euphemia"/>
            <a:ea typeface="+mn-ea"/>
            <a:cs typeface="+mn-cs"/>
          </a:endParaRPr>
        </a:p>
      </dsp:txBody>
      <dsp:txXfrm rot="10800000">
        <a:off x="3070014" y="2668270"/>
        <a:ext cx="1161570" cy="3223156"/>
      </dsp:txXfrm>
    </dsp:sp>
    <dsp:sp modelId="{09719545-BA13-4F08-AC7B-D6B631F41DE3}">
      <dsp:nvSpPr>
        <dsp:cNvPr id="0" name=""/>
        <dsp:cNvSpPr/>
      </dsp:nvSpPr>
      <dsp:spPr>
        <a:xfrm>
          <a:off x="4393417" y="355769"/>
          <a:ext cx="1237696" cy="1956731"/>
        </a:xfrm>
        <a:prstGeom prst="roundRect">
          <a:avLst>
            <a:gd name="adj" fmla="val 10000"/>
          </a:avLst>
        </a:prstGeom>
        <a:blipFill dpi="0" rotWithShape="1">
          <a:blip xmlns:r="http://schemas.openxmlformats.org/officeDocument/2006/relationships" r:embed="rId4"/>
          <a:srcRect/>
          <a:stretch>
            <a:fillRect l="-18000" r="-2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8D2084D-24E9-444D-8355-7546E2F2B1AF}">
      <dsp:nvSpPr>
        <dsp:cNvPr id="0" name=""/>
        <dsp:cNvSpPr/>
      </dsp:nvSpPr>
      <dsp:spPr>
        <a:xfrm rot="10800000">
          <a:off x="4393417"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Wednesday</a:t>
          </a: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Love</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0" kern="1200" dirty="0">
              <a:solidFill>
                <a:prstClr val="white"/>
              </a:solidFill>
              <a:latin typeface="+mn-lt"/>
              <a:ea typeface="+mn-ea"/>
              <a:cs typeface="+mn-cs"/>
            </a:rPr>
            <a:t>Mary and Joseph were at peace because they trusted God to care for them.</a:t>
          </a: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trust God to help me today to be a peacemaker in school and at home.</a:t>
          </a:r>
          <a:endParaRPr lang="es-ES" sz="1000" b="1" kern="1200" dirty="0">
            <a:solidFill>
              <a:prstClr val="white"/>
            </a:solidFill>
            <a:latin typeface="Euphemia"/>
            <a:ea typeface="+mn-ea"/>
            <a:cs typeface="+mn-cs"/>
          </a:endParaRPr>
        </a:p>
      </dsp:txBody>
      <dsp:txXfrm rot="10800000">
        <a:off x="4431480" y="2668270"/>
        <a:ext cx="1161570" cy="3223156"/>
      </dsp:txXfrm>
    </dsp:sp>
    <dsp:sp modelId="{8B549DEE-62B2-4CD6-8533-B1190A77249D}">
      <dsp:nvSpPr>
        <dsp:cNvPr id="0" name=""/>
        <dsp:cNvSpPr/>
      </dsp:nvSpPr>
      <dsp:spPr>
        <a:xfrm>
          <a:off x="5754884" y="355769"/>
          <a:ext cx="1237696" cy="195673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F1A48F2-D130-4B8E-AFEA-CE4B65CE8C52}">
      <dsp:nvSpPr>
        <dsp:cNvPr id="0" name=""/>
        <dsp:cNvSpPr/>
      </dsp:nvSpPr>
      <dsp:spPr>
        <a:xfrm rot="10800000">
          <a:off x="5754884"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Thursday</a:t>
          </a:r>
          <a:r>
            <a:rPr lang="es-ES" sz="1000" b="1" kern="1200" dirty="0">
              <a:solidFill>
                <a:prstClr val="white"/>
              </a:solidFill>
              <a:latin typeface="Euphemia"/>
              <a:ea typeface="+mn-ea"/>
              <a:cs typeface="+mn-cs"/>
            </a:rPr>
            <a:t> </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s-ES" sz="1000" b="1" kern="1200" dirty="0" err="1">
              <a:solidFill>
                <a:prstClr val="white"/>
              </a:solidFill>
              <a:latin typeface="Euphemia"/>
              <a:ea typeface="+mn-ea"/>
              <a:cs typeface="+mn-cs"/>
            </a:rPr>
            <a:t>of</a:t>
          </a:r>
          <a:r>
            <a:rPr lang="es-ES" sz="1000" b="1" kern="1200" dirty="0">
              <a:solidFill>
                <a:prstClr val="white"/>
              </a:solidFill>
              <a:latin typeface="Euphemia"/>
              <a:ea typeface="+mn-ea"/>
              <a:cs typeface="+mn-cs"/>
            </a:rPr>
            <a:t> Love</a:t>
          </a: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A beautiful, bright star shone in the night sky over the stable. </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bring the brightness of joy to everyone I meet today.</a:t>
          </a:r>
          <a:endParaRPr lang="es-ES" sz="1000" b="1" kern="1200" dirty="0">
            <a:solidFill>
              <a:prstClr val="white"/>
            </a:solidFill>
            <a:latin typeface="Euphemia"/>
            <a:ea typeface="+mn-ea"/>
            <a:cs typeface="+mn-cs"/>
          </a:endParaRPr>
        </a:p>
      </dsp:txBody>
      <dsp:txXfrm rot="10800000">
        <a:off x="5792947" y="2668270"/>
        <a:ext cx="1161570" cy="3223156"/>
      </dsp:txXfrm>
    </dsp:sp>
    <dsp:sp modelId="{2EF07123-C3E9-4A9D-97AC-8C7B47328F36}">
      <dsp:nvSpPr>
        <dsp:cNvPr id="0" name=""/>
        <dsp:cNvSpPr/>
      </dsp:nvSpPr>
      <dsp:spPr>
        <a:xfrm>
          <a:off x="7116350" y="355769"/>
          <a:ext cx="1237696" cy="1956731"/>
        </a:xfrm>
        <a:prstGeom prst="roundRect">
          <a:avLst>
            <a:gd name="adj" fmla="val 10000"/>
          </a:avLst>
        </a:prstGeom>
        <a:blipFill dpi="0" rotWithShape="1">
          <a:blip xmlns:r="http://schemas.openxmlformats.org/officeDocument/2006/relationships" r:embed="rId6"/>
          <a:srcRect/>
          <a:stretch>
            <a:fillRect l="-24000" t="-5000" r="-21000" b="-37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B6CB1F4-B3E7-4989-A6FF-B31F1205083E}">
      <dsp:nvSpPr>
        <dsp:cNvPr id="0" name=""/>
        <dsp:cNvSpPr/>
      </dsp:nvSpPr>
      <dsp:spPr>
        <a:xfrm rot="10800000">
          <a:off x="7116350"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Friday</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of Love</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Mary and Joseph welcomed Jesus with great love! </a:t>
          </a:r>
        </a:p>
        <a:p>
          <a:pPr marL="0" lvl="0" indent="0" algn="ctr" defTabSz="444500">
            <a:lnSpc>
              <a:spcPct val="90000"/>
            </a:lnSpc>
            <a:spcBef>
              <a:spcPct val="0"/>
            </a:spcBef>
            <a:spcAft>
              <a:spcPct val="35000"/>
            </a:spcAft>
            <a:buNone/>
          </a:pPr>
          <a:endParaRPr lang="en-US" sz="1000" b="0"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be helpful at home these last days before Jesus’ birthday.</a:t>
          </a:r>
          <a:endParaRPr lang="es-ES" sz="1000" b="1" kern="1200" dirty="0">
            <a:solidFill>
              <a:prstClr val="white"/>
            </a:solidFill>
            <a:latin typeface="Euphemia"/>
            <a:ea typeface="+mn-ea"/>
            <a:cs typeface="+mn-cs"/>
          </a:endParaRPr>
        </a:p>
      </dsp:txBody>
      <dsp:txXfrm rot="10800000">
        <a:off x="7154413" y="2668270"/>
        <a:ext cx="1161570" cy="3223156"/>
      </dsp:txXfrm>
    </dsp:sp>
    <dsp:sp modelId="{D21D9073-BA71-4EB0-ACF3-E4B5FDBB6012}">
      <dsp:nvSpPr>
        <dsp:cNvPr id="0" name=""/>
        <dsp:cNvSpPr/>
      </dsp:nvSpPr>
      <dsp:spPr>
        <a:xfrm>
          <a:off x="8477817" y="355769"/>
          <a:ext cx="1237696" cy="1956731"/>
        </a:xfrm>
        <a:prstGeom prst="roundRect">
          <a:avLst>
            <a:gd name="adj" fmla="val 10000"/>
          </a:avLst>
        </a:prstGeom>
        <a:blipFill dpi="0" rotWithShape="1">
          <a:blip xmlns:r="http://schemas.openxmlformats.org/officeDocument/2006/relationships" r:embed="rId7"/>
          <a:srcRect/>
          <a:stretch>
            <a:fillRect l="-4000" r="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4E3194-F3BA-4850-81AB-FFEF2D1C9A0E}">
      <dsp:nvSpPr>
        <dsp:cNvPr id="0" name=""/>
        <dsp:cNvSpPr/>
      </dsp:nvSpPr>
      <dsp:spPr>
        <a:xfrm rot="10800000">
          <a:off x="8477817" y="2668270"/>
          <a:ext cx="1237696" cy="3261219"/>
        </a:xfrm>
        <a:prstGeom prst="round2SameRect">
          <a:avLst>
            <a:gd name="adj1" fmla="val 10500"/>
            <a:gd name="adj2" fmla="val 0"/>
          </a:avLst>
        </a:prstGeom>
        <a:gradFill rotWithShape="0">
          <a:gsLst>
            <a:gs pos="36000">
              <a:srgbClr val="4F2270"/>
            </a:gs>
            <a:gs pos="100000">
              <a:schemeClr val="accent3"/>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CHRISTMAS</a:t>
          </a: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Love is Born</a:t>
          </a: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endParaRPr lang="en-US" sz="1000" b="1"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0" kern="1200" dirty="0">
              <a:solidFill>
                <a:prstClr val="white"/>
              </a:solidFill>
              <a:latin typeface="Euphemia"/>
              <a:ea typeface="+mn-ea"/>
              <a:cs typeface="+mn-cs"/>
            </a:rPr>
            <a:t>Mary and Joseph welcomed Jesus with great love! </a:t>
          </a:r>
        </a:p>
        <a:p>
          <a:pPr marL="0" lvl="0" indent="0" algn="ctr" defTabSz="444500">
            <a:lnSpc>
              <a:spcPct val="90000"/>
            </a:lnSpc>
            <a:spcBef>
              <a:spcPct val="0"/>
            </a:spcBef>
            <a:spcAft>
              <a:spcPct val="35000"/>
            </a:spcAft>
            <a:buNone/>
          </a:pPr>
          <a:endParaRPr lang="en-US" sz="1000" b="0" kern="1200" dirty="0">
            <a:solidFill>
              <a:prstClr val="white"/>
            </a:solidFill>
            <a:latin typeface="Euphemia"/>
            <a:ea typeface="+mn-ea"/>
            <a:cs typeface="+mn-cs"/>
          </a:endParaRPr>
        </a:p>
        <a:p>
          <a:pPr marL="0" lvl="0" indent="0" algn="ctr" defTabSz="444500">
            <a:lnSpc>
              <a:spcPct val="90000"/>
            </a:lnSpc>
            <a:spcBef>
              <a:spcPct val="0"/>
            </a:spcBef>
            <a:spcAft>
              <a:spcPct val="35000"/>
            </a:spcAft>
            <a:buNone/>
          </a:pPr>
          <a:r>
            <a:rPr lang="en-US" sz="1000" b="1" kern="1200" dirty="0">
              <a:solidFill>
                <a:prstClr val="white"/>
              </a:solidFill>
              <a:latin typeface="Euphemia"/>
              <a:ea typeface="+mn-ea"/>
              <a:cs typeface="+mn-cs"/>
            </a:rPr>
            <a:t>I will welcome Jesus with great love also and offer him all my good acts and prayers during the weeks of Advent.</a:t>
          </a:r>
          <a:endParaRPr lang="es-ES" sz="1000" b="1" kern="1200" dirty="0">
            <a:solidFill>
              <a:prstClr val="white"/>
            </a:solidFill>
            <a:latin typeface="Euphemia"/>
            <a:ea typeface="+mn-ea"/>
            <a:cs typeface="+mn-cs"/>
          </a:endParaRPr>
        </a:p>
      </dsp:txBody>
      <dsp:txXfrm rot="10800000">
        <a:off x="8515880" y="2668270"/>
        <a:ext cx="1161570" cy="322315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11/22/2021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9:00:35.811"/>
    </inkml:context>
    <inkml:brush xml:id="br0">
      <inkml:brushProperty name="width" value="0.35" units="cm"/>
      <inkml:brushProperty name="height" value="0.35" units="cm"/>
      <inkml:brushProperty name="color" value="#E7AFF9"/>
    </inkml:brush>
  </inkml:definitions>
  <inkml:trace contextRef="#ctx0" brushRef="#br0">353 0 24575,'474'0'0,"-1106"0"0,618 1 12,0 1 0,0 0 0,0 1 0,0 0 0,0 1 0,1 1 0,-16 7 0,-39 12-1473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9:15:50.128"/>
    </inkml:context>
    <inkml:brush xml:id="br0">
      <inkml:brushProperty name="width" value="0.35" units="cm"/>
      <inkml:brushProperty name="height" value="0.35" units="cm"/>
      <inkml:brushProperty name="color" value="#33CCFF"/>
    </inkml:brush>
  </inkml:definitions>
  <inkml:trace contextRef="#ctx0" brushRef="#br0">512 976 24575,'-5'1'0,"0"0"0,0 0 0,0 0 0,0 1 0,0 0 0,1 0 0,-1 0 0,1 1 0,-1-1 0,1 1 0,0 0 0,0 0 0,0 1 0,0-1 0,-4 7 0,-7 7 0,1 0 0,-14 23 0,19-26 0,2 1 0,0 0 0,0 0 0,2 1 0,0-1 0,1 1 0,0 1 0,-2 29 0,2 13 0,5 66 0,0-60 0,1 16 0,-4 120 0,-14-117 0,11-61 0,1 0 0,-3 35 0,7-53 0,0 8 0,0-1 0,-1 0 0,-1 1 0,0-1 0,-7 24 0,8-33 0,-1 1 0,0-1 0,0 1 0,0-1 0,-1 0 0,1 0 0,-1 0 0,1 0 0,-1-1 0,0 1 0,0-1 0,0 1 0,-1-1 0,1 0 0,-1 0 0,1-1 0,-1 1 0,1-1 0,-1 1 0,0-1 0,0 0 0,0-1 0,-4 1 0,-7 2 0,-1-1 0,0-1 0,0 0 0,1-1 0,-23-3 0,35 3 0,-1-1 0,0 1 0,1-1 0,-1 0 0,1 0 0,-1 0 0,1-1 0,-1 1 0,1-1 0,0 0 0,0 0 0,0 0 0,0 0 0,0 0 0,0-1 0,0 0 0,1 1 0,-1-1 0,1 0 0,0 0 0,0 0 0,0-1 0,0 1 0,1 0 0,-1-1 0,1 1 0,-2-7 0,-1-24 0,2 1 0,1-1 0,6-56 0,0-4 0,-2 39 0,13-73 0,-2 29 0,-12 81 0,0 1 0,1 0 0,1 0 0,0 0 0,1 0 0,1 0 0,1 1 0,0 0 0,14-21 0,-17 33 0,0 1 0,-1-1 0,1 1 0,0 0 0,1 0 0,-1 1 0,0-1 0,1 1 0,0 0 0,-1 0 0,1 1 0,0-1 0,0 1 0,0 0 0,0 0 0,0 1 0,0 0 0,0-1 0,0 2 0,0-1 0,5 1 0,-6 0 0,0-1 0,0 1 0,0 0 0,0 0 0,0 0 0,-1 0 0,1 1 0,0-1 0,-1 1 0,1 0 0,-1 0 0,0 1 0,0-1 0,0 0 0,0 1 0,0 0 0,0 0 0,-1 0 0,1 0 0,-1 0 0,0 1 0,0-1 0,0 1 0,0-1 0,-1 1 0,3 6 0,1 72 0,-5-67 0,0-1 0,1 1 0,0 0 0,1-1 0,1 1 0,6 19 0,-7-30 0,0-1 0,0 1 0,0-1 0,0 0 0,0 1 0,1-1 0,0 0 0,-1-1 0,1 1 0,0 0 0,1-1 0,-1 0 0,0 1 0,1-1 0,-1-1 0,1 1 0,-1 0 0,1-1 0,0 0 0,0 0 0,0 0 0,0 0 0,-1 0 0,1-1 0,0 0 0,0 0 0,0 0 0,7-1 0,-6 0 0,0 0 0,0 0 0,-1 0 0,1 0 0,0-1 0,0 0 0,-1 0 0,1 0 0,-1-1 0,1 1 0,-1-1 0,0 0 0,0 0 0,0-1 0,-1 1 0,1-1 0,-1 0 0,5-7 0,5-9 0,0 0 0,16-40 0,-8 19 0,1-22 0,-20 55 0,0-1 0,1 1 0,0 0 0,0 0 0,1 1 0,7-13 0,-9 18 0,1-1 0,-1 1 0,1-1 0,-1 1 0,1 0 0,0 0 0,0 0 0,0 1 0,0-1 0,0 1 0,1-1 0,-1 1 0,0 0 0,1 0 0,-1 1 0,0-1 0,1 1 0,-1 0 0,1-1 0,5 2 0,-4-1 0,-1 1 0,1 0 0,-1 0 0,0 0 0,0 0 0,0 1 0,1 0 0,-1 0 0,-1 0 0,1 0 0,0 0 0,-1 1 0,1 0 0,-1 0 0,1 0 0,-1 0 0,0 0 0,-1 1 0,1-1 0,-1 1 0,1 0 0,1 4 0,7 13 0,-2 0 0,0 0 0,6 27 0,-1-8 0,-9-22 0,0 1 0,5 34 0,3 15 0,-12-66 0,0 1 0,0-1 0,-1 0 0,1 1 0,-1-1 0,1 0 0,-1 1 0,0-1 0,0 1 0,0-1 0,0 0 0,0 1 0,-1-1 0,1 1 0,-1-1 0,0 0 0,1 0 0,-1 1 0,0-1 0,0 0 0,-1 0 0,1 0 0,0 0 0,-3 3 0,0-2 0,0-1 0,0 0 0,0 0 0,0 0 0,0 0 0,0-1 0,-1 0 0,1 0 0,0 0 0,-1 0 0,1-1 0,-9 1 0,-81-5 0,77 2 0,-1 0 0,1 1 0,0 1 0,-1 0 0,1 2 0,0 0 0,0 1 0,-27 8 0,40-9 0,0 0 0,0 0 0,0 0 0,1 1 0,-1 0 0,1 0 0,0 0 0,-1 0 0,2 0 0,-1 1 0,0 0 0,-3 5 0,-22 53 0,24-50 0,0-1 0,-1 0 0,-1 0 0,-8 13 0,14-22 0,-1-1 0,0 0 0,1 0 0,-1 1 0,0-1 0,0 0 0,0 0 0,0 0 0,0 0 0,0 0 0,-1 0 0,1 0 0,0-1 0,0 1 0,-1 0 0,1 0 0,0-1 0,-1 1 0,1-1 0,0 0 0,-1 1 0,1-1 0,-1 0 0,1 0 0,-2 0 0,1 0 0,1-1 0,-1 0 0,1 0 0,0 0 0,0 0 0,-1 0 0,1-1 0,0 1 0,0 0 0,0 0 0,0-1 0,1 1 0,-1-1 0,0 1 0,0-1 0,1 1 0,-1-1 0,0-1 0,-2-10 0,0 0 0,0 0 0,2 0 0,-1-16 0,4-451 0,0 461 0,1-1 0,1 1 0,0-1 0,1 1 0,1 0 0,1 1 0,14-27 0,18-55 0,-30 75 0,0 1 0,2 1 0,1 0 0,23-35 0,-20 35 0,-1 0 0,-1-1 0,19-50 0,-16 18 0,-9 30 0,1-1 0,1 1 0,24-47 0,-22 50 0,-1-1 0,0 0 0,-2-1 0,-1 0 0,-2-1 0,0 1 0,2-47 0,-5-161 0,-4 175 0,0 138 0,-1-46 0,2-1 0,2 0 0,1 0 0,7 37 0,-5-58 0,0-1 0,1 1 0,0-1 0,1 0 0,0-1 0,1 1 0,14 16 0,-14-19 0,0 1 0,0-1 0,-1 2 0,0-1 0,-1 1 0,0 0 0,-1 0 0,0 0 0,0 1 0,3 15 0,-5-12 17,-1 1 0,0-1 1,0 0-1,-2 1 0,0-1 0,-5 28 0,4-35-110,-1 0 0,1 0 1,-1-1-1,-1 1 0,1-1 0,-1 1 0,0-1 0,0 0 1,-1-1-1,0 1 0,0-1 0,0 0 0,-1 0 1,1 0-1,-10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11/22/2021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11/22/2021</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11/22/2021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11/22/2021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11/22/2021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11/22/2021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11/22/2021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11/22/2021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11/22/2021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11/22/2021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11/22/2021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11/22/2021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11/22/2021</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V6kIuetbQdY" TargetMode="External"/><Relationship Id="rId2" Type="http://schemas.openxmlformats.org/officeDocument/2006/relationships/slideLayout" Target="../slideLayouts/slideLayout4.xml"/><Relationship Id="rId1" Type="http://schemas.openxmlformats.org/officeDocument/2006/relationships/video" Target="https://www.youtube.com/embed/V6kIuetbQdY?feature=oembed" TargetMode="Externa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0614" y="911913"/>
            <a:ext cx="9446285" cy="891487"/>
          </a:xfrm>
        </p:spPr>
        <p:txBody>
          <a:bodyPr>
            <a:noAutofit/>
          </a:bodyPr>
          <a:lstStyle/>
          <a:p>
            <a:pPr algn="ctr">
              <a:lnSpc>
                <a:spcPct val="150000"/>
              </a:lnSpc>
              <a:spcBef>
                <a:spcPts val="1200"/>
              </a:spcBef>
            </a:pPr>
            <a:r>
              <a:rPr lang="en-US" sz="48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Friends of Jesus and Mary</a:t>
            </a:r>
          </a:p>
        </p:txBody>
      </p:sp>
      <p:sp>
        <p:nvSpPr>
          <p:cNvPr id="4" name="Rectángulo 3"/>
          <p:cNvSpPr/>
          <p:nvPr/>
        </p:nvSpPr>
        <p:spPr>
          <a:xfrm>
            <a:off x="-228600" y="4127500"/>
            <a:ext cx="12522200" cy="1879600"/>
          </a:xfrm>
          <a:prstGeom prst="rect">
            <a:avLst/>
          </a:prstGeom>
          <a:solidFill>
            <a:srgbClr val="4F2270">
              <a:alpha val="40000"/>
            </a:srgbClr>
          </a:solidFill>
          <a:ln w="5715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2580614" y="4325763"/>
            <a:ext cx="7076706" cy="1483074"/>
          </a:xfrm>
        </p:spPr>
        <p:txBody>
          <a:bodyPr>
            <a:noAutofit/>
          </a:bodyPr>
          <a:lstStyle/>
          <a:p>
            <a:pPr algn="ctr">
              <a:lnSpc>
                <a:spcPct val="100000"/>
              </a:lnSpc>
            </a:pPr>
            <a:r>
              <a:rPr lang="en-US" sz="3200" b="1" dirty="0">
                <a:ln w="12700">
                  <a:solidFill>
                    <a:srgbClr val="4F2270"/>
                  </a:solidFill>
                </a:ln>
                <a:solidFill>
                  <a:schemeClr val="bg1"/>
                </a:solidFill>
                <a:latin typeface="Arial" panose="020B0604020202020204" pitchFamily="34" charset="0"/>
                <a:cs typeface="Arial" panose="020B0604020202020204" pitchFamily="34" charset="0"/>
              </a:rPr>
              <a:t>I Sunday of Advent</a:t>
            </a:r>
          </a:p>
          <a:p>
            <a:pPr algn="ctr">
              <a:lnSpc>
                <a:spcPct val="100000"/>
              </a:lnSpc>
            </a:pPr>
            <a:r>
              <a:rPr lang="es-ES" sz="3200" b="1" dirty="0">
                <a:ln w="12700">
                  <a:solidFill>
                    <a:srgbClr val="4F2270"/>
                  </a:solidFill>
                </a:ln>
                <a:solidFill>
                  <a:schemeClr val="bg1"/>
                </a:solidFill>
                <a:latin typeface="Arial" panose="020B0604020202020204" pitchFamily="34" charset="0"/>
                <a:cs typeface="Arial" panose="020B0604020202020204" pitchFamily="34" charset="0"/>
              </a:rPr>
              <a:t>Be </a:t>
            </a:r>
            <a:r>
              <a:rPr lang="es-ES" sz="3200" b="1" dirty="0" err="1">
                <a:ln w="12700">
                  <a:solidFill>
                    <a:srgbClr val="4F2270"/>
                  </a:solidFill>
                </a:ln>
                <a:solidFill>
                  <a:schemeClr val="bg1"/>
                </a:solidFill>
                <a:latin typeface="Arial" panose="020B0604020202020204" pitchFamily="34" charset="0"/>
                <a:cs typeface="Arial" panose="020B0604020202020204" pitchFamily="34" charset="0"/>
              </a:rPr>
              <a:t>Alert</a:t>
            </a:r>
            <a:r>
              <a:rPr lang="es-ES" sz="3200" b="1" dirty="0">
                <a:ln w="12700">
                  <a:solidFill>
                    <a:srgbClr val="4F2270"/>
                  </a:solidFill>
                </a:ln>
                <a:solidFill>
                  <a:schemeClr val="bg1"/>
                </a:solidFill>
                <a:latin typeface="Arial" panose="020B0604020202020204" pitchFamily="34" charset="0"/>
                <a:cs typeface="Arial" panose="020B0604020202020204" pitchFamily="34" charset="0"/>
              </a:rPr>
              <a:t>…</a:t>
            </a:r>
          </a:p>
          <a:p>
            <a:pPr algn="ctr">
              <a:lnSpc>
                <a:spcPct val="100000"/>
              </a:lnSpc>
            </a:pPr>
            <a:r>
              <a:rPr lang="es-ES" sz="3200" b="1" dirty="0">
                <a:ln w="12700">
                  <a:solidFill>
                    <a:srgbClr val="4F2270"/>
                  </a:solidFill>
                </a:ln>
                <a:solidFill>
                  <a:schemeClr val="bg1"/>
                </a:solidFill>
                <a:latin typeface="Arial" panose="020B0604020202020204" pitchFamily="34" charset="0"/>
                <a:cs typeface="Arial" panose="020B0604020202020204" pitchFamily="34" charset="0"/>
              </a:rPr>
              <a:t>Luke 21, 25-28,34-36</a:t>
            </a:r>
            <a:endParaRPr lang="en-US" sz="3200" b="1" dirty="0">
              <a:ln w="12700">
                <a:solidFill>
                  <a:srgbClr val="4F2270"/>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28810" y="2217467"/>
            <a:ext cx="3983866" cy="328163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Also avoiding vices, praying often, sharing with and helping others, offering small sacrifices to Jesus</a:t>
            </a:r>
            <a:r>
              <a:rPr lang="es-ES" sz="2800" b="1" dirty="0">
                <a:latin typeface="Arima Madurai" panose="00000500000000000000" pitchFamily="50" charset="0"/>
                <a:cs typeface="Arima Madurai" panose="00000500000000000000" pitchFamily="50" charset="0"/>
              </a:rPr>
              <a:t>... </a:t>
            </a:r>
            <a:r>
              <a:rPr lang="en-US" sz="2800" b="1" dirty="0">
                <a:latin typeface="Arima Madurai" panose="00000500000000000000" pitchFamily="50" charset="0"/>
                <a:cs typeface="Arima Madurai" panose="00000500000000000000" pitchFamily="50" charset="0"/>
              </a:rPr>
              <a:t>This pleases Him greatly</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Marcador de contenido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32001" y="1344613"/>
            <a:ext cx="4483100" cy="4483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1639B479-27CF-4321-B605-230A0C54A370}"/>
              </a:ext>
            </a:extLst>
          </p:cNvPr>
          <p:cNvSpPr txBox="1"/>
          <p:nvPr/>
        </p:nvSpPr>
        <p:spPr>
          <a:xfrm rot="21283215">
            <a:off x="2263600" y="3652104"/>
            <a:ext cx="2691477" cy="1862048"/>
          </a:xfrm>
          <a:prstGeom prst="rect">
            <a:avLst/>
          </a:prstGeom>
          <a:solidFill>
            <a:srgbClr val="DAB3EF"/>
          </a:solidFill>
        </p:spPr>
        <p:txBody>
          <a:bodyPr wrap="square" rtlCol="0">
            <a:spAutoFit/>
          </a:bodyPr>
          <a:lstStyle/>
          <a:p>
            <a:r>
              <a:rPr lang="en-US" sz="4500" dirty="0">
                <a:solidFill>
                  <a:schemeClr val="bg1"/>
                </a:solidFill>
              </a:rPr>
              <a:t>Dare to</a:t>
            </a:r>
          </a:p>
          <a:p>
            <a:r>
              <a:rPr lang="en-US" sz="2000" dirty="0">
                <a:solidFill>
                  <a:schemeClr val="bg1"/>
                </a:solidFill>
              </a:rPr>
              <a:t>light up the world in</a:t>
            </a:r>
          </a:p>
          <a:p>
            <a:r>
              <a:rPr lang="en-US" sz="5000" dirty="0">
                <a:solidFill>
                  <a:srgbClr val="FF0000"/>
                </a:solidFill>
              </a:rPr>
              <a:t>ADVENT</a:t>
            </a:r>
          </a:p>
        </p:txBody>
      </p:sp>
      <p:sp>
        <p:nvSpPr>
          <p:cNvPr id="2" name="TextBox 1">
            <a:extLst>
              <a:ext uri="{FF2B5EF4-FFF2-40B4-BE49-F238E27FC236}">
                <a16:creationId xmlns:a16="http://schemas.microsoft.com/office/drawing/2014/main" id="{3B968E22-2AE9-4944-9B3E-37DF9CE95575}"/>
              </a:ext>
            </a:extLst>
          </p:cNvPr>
          <p:cNvSpPr txBox="1"/>
          <p:nvPr/>
        </p:nvSpPr>
        <p:spPr>
          <a:xfrm rot="21169826">
            <a:off x="2162009" y="2940013"/>
            <a:ext cx="1227982" cy="323165"/>
          </a:xfrm>
          <a:prstGeom prst="rect">
            <a:avLst/>
          </a:prstGeom>
          <a:solidFill>
            <a:srgbClr val="7030A0"/>
          </a:solidFill>
        </p:spPr>
        <p:txBody>
          <a:bodyPr wrap="square" rtlCol="0">
            <a:spAutoFit/>
          </a:bodyPr>
          <a:lstStyle/>
          <a:p>
            <a:r>
              <a:rPr lang="en-US" sz="1500" dirty="0">
                <a:solidFill>
                  <a:schemeClr val="bg1"/>
                </a:solidFill>
              </a:rPr>
              <a:t>Are you off?</a:t>
            </a:r>
          </a:p>
        </p:txBody>
      </p:sp>
      <p:sp>
        <p:nvSpPr>
          <p:cNvPr id="6" name="TextBox 5">
            <a:extLst>
              <a:ext uri="{FF2B5EF4-FFF2-40B4-BE49-F238E27FC236}">
                <a16:creationId xmlns:a16="http://schemas.microsoft.com/office/drawing/2014/main" id="{A134F014-F679-4146-8356-9179E74167E4}"/>
              </a:ext>
            </a:extLst>
          </p:cNvPr>
          <p:cNvSpPr txBox="1"/>
          <p:nvPr/>
        </p:nvSpPr>
        <p:spPr>
          <a:xfrm rot="21169826">
            <a:off x="3828686" y="3309462"/>
            <a:ext cx="1227982" cy="323165"/>
          </a:xfrm>
          <a:prstGeom prst="rect">
            <a:avLst/>
          </a:prstGeom>
          <a:solidFill>
            <a:srgbClr val="00B0F0"/>
          </a:solidFill>
        </p:spPr>
        <p:txBody>
          <a:bodyPr wrap="square" rtlCol="0">
            <a:spAutoFit/>
          </a:bodyPr>
          <a:lstStyle/>
          <a:p>
            <a:pPr algn="ctr"/>
            <a:r>
              <a:rPr lang="en-US" sz="1500" b="1" dirty="0">
                <a:solidFill>
                  <a:schemeClr val="bg1"/>
                </a:solidFill>
              </a:rPr>
              <a:t>Wake up!</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AC320973-CC4C-44A1-96B7-003D919DC878}"/>
                  </a:ext>
                </a:extLst>
              </p14:cNvPr>
              <p14:cNvContentPartPr/>
              <p14:nvPr/>
            </p14:nvContentPartPr>
            <p14:xfrm>
              <a:off x="4963413" y="3272036"/>
              <a:ext cx="315720" cy="772560"/>
            </p14:xfrm>
          </p:contentPart>
        </mc:Choice>
        <mc:Fallback>
          <p:pic>
            <p:nvPicPr>
              <p:cNvPr id="8" name="Ink 7">
                <a:extLst>
                  <a:ext uri="{FF2B5EF4-FFF2-40B4-BE49-F238E27FC236}">
                    <a16:creationId xmlns:a16="http://schemas.microsoft.com/office/drawing/2014/main" id="{AC320973-CC4C-44A1-96B7-003D919DC878}"/>
                  </a:ext>
                </a:extLst>
              </p:cNvPr>
              <p:cNvPicPr/>
              <p:nvPr/>
            </p:nvPicPr>
            <p:blipFill>
              <a:blip r:embed="rId4"/>
              <a:stretch>
                <a:fillRect/>
              </a:stretch>
            </p:blipFill>
            <p:spPr>
              <a:xfrm>
                <a:off x="4900413" y="3209036"/>
                <a:ext cx="441360" cy="898200"/>
              </a:xfrm>
              <a:prstGeom prst="rect">
                <a:avLst/>
              </a:prstGeom>
            </p:spPr>
          </p:pic>
        </mc:Fallback>
      </mc:AlternateContent>
      <p:sp>
        <p:nvSpPr>
          <p:cNvPr id="7" name="TextBox 6">
            <a:extLst>
              <a:ext uri="{FF2B5EF4-FFF2-40B4-BE49-F238E27FC236}">
                <a16:creationId xmlns:a16="http://schemas.microsoft.com/office/drawing/2014/main" id="{481E443C-1B2F-4A18-8707-B47AD923DA90}"/>
              </a:ext>
            </a:extLst>
          </p:cNvPr>
          <p:cNvSpPr txBox="1"/>
          <p:nvPr/>
        </p:nvSpPr>
        <p:spPr>
          <a:xfrm rot="21169826">
            <a:off x="5087401" y="2831859"/>
            <a:ext cx="1227982" cy="323165"/>
          </a:xfrm>
          <a:prstGeom prst="rect">
            <a:avLst/>
          </a:prstGeom>
          <a:solidFill>
            <a:srgbClr val="0070C0"/>
          </a:solidFill>
        </p:spPr>
        <p:txBody>
          <a:bodyPr wrap="square" rtlCol="0">
            <a:spAutoFit/>
          </a:bodyPr>
          <a:lstStyle/>
          <a:p>
            <a:r>
              <a:rPr lang="en-US" sz="1500" dirty="0">
                <a:solidFill>
                  <a:schemeClr val="bg1"/>
                </a:solidFill>
              </a:rPr>
              <a:t>Much to do!</a:t>
            </a:r>
          </a:p>
        </p:txBody>
      </p:sp>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5D2884"/>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A301EED-D85B-4EB3-ADE0-DC0D934E187D}"/>
              </a:ext>
            </a:extLst>
          </p:cNvPr>
          <p:cNvSpPr txBox="1"/>
          <p:nvPr/>
        </p:nvSpPr>
        <p:spPr>
          <a:xfrm flipH="1">
            <a:off x="1986063" y="431320"/>
            <a:ext cx="9446524" cy="523220"/>
          </a:xfrm>
          <a:prstGeom prst="rect">
            <a:avLst/>
          </a:prstGeom>
          <a:noFill/>
        </p:spPr>
        <p:txBody>
          <a:bodyPr wrap="square" rtlCol="0">
            <a:spAutoFit/>
          </a:bodyPr>
          <a:lstStyle/>
          <a:p>
            <a:pPr algn="ctr"/>
            <a:r>
              <a:rPr lang="es-MX" sz="2800" b="1" dirty="0" err="1">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The</a:t>
            </a:r>
            <a:r>
              <a:rPr lang="es-MX" sz="2800" b="1" dirty="0">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 Symbols </a:t>
            </a:r>
            <a:r>
              <a:rPr lang="es-MX" sz="2800" b="1" dirty="0" err="1">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of</a:t>
            </a:r>
            <a:r>
              <a:rPr lang="es-MX" sz="2800" b="1" dirty="0">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 </a:t>
            </a:r>
            <a:r>
              <a:rPr lang="es-MX" sz="2800" b="1" dirty="0" err="1">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the</a:t>
            </a:r>
            <a:r>
              <a:rPr lang="es-MX" sz="2800" b="1" dirty="0">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 </a:t>
            </a:r>
            <a:r>
              <a:rPr lang="es-MX" sz="2800" b="1" dirty="0" err="1">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Advent</a:t>
            </a:r>
            <a:r>
              <a:rPr lang="es-MX" sz="2800" b="1" dirty="0">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 </a:t>
            </a:r>
            <a:r>
              <a:rPr lang="es-MX" sz="2800" b="1" dirty="0" err="1">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rPr>
              <a:t>Wreath</a:t>
            </a:r>
            <a:endParaRPr lang="es-PE" sz="2800" b="1" dirty="0">
              <a:effectLst>
                <a:outerShdw blurRad="38100" dist="38100" dir="2700000" algn="tl">
                  <a:srgbClr val="000000">
                    <a:alpha val="43137"/>
                  </a:srgbClr>
                </a:outerShdw>
              </a:effectLst>
              <a:latin typeface="Arima Madurai" panose="00000500000000000000" pitchFamily="50" charset="0"/>
              <a:cs typeface="Arima Madurai" panose="00000500000000000000" pitchFamily="50" charset="0"/>
            </a:endParaRPr>
          </a:p>
        </p:txBody>
      </p:sp>
      <p:sp>
        <p:nvSpPr>
          <p:cNvPr id="5" name="CuadroTexto 4">
            <a:extLst>
              <a:ext uri="{FF2B5EF4-FFF2-40B4-BE49-F238E27FC236}">
                <a16:creationId xmlns:a16="http://schemas.microsoft.com/office/drawing/2014/main" id="{CF818E30-BDCF-4E75-A228-3892BEEB278F}"/>
              </a:ext>
            </a:extLst>
          </p:cNvPr>
          <p:cNvSpPr txBox="1"/>
          <p:nvPr/>
        </p:nvSpPr>
        <p:spPr>
          <a:xfrm>
            <a:off x="1986064" y="945913"/>
            <a:ext cx="9446524" cy="400110"/>
          </a:xfrm>
          <a:prstGeom prst="rect">
            <a:avLst/>
          </a:prstGeom>
          <a:noFill/>
        </p:spPr>
        <p:txBody>
          <a:bodyPr wrap="square" rtlCol="0">
            <a:spAutoFit/>
          </a:bodyPr>
          <a:lstStyle/>
          <a:p>
            <a:pPr algn="just"/>
            <a:r>
              <a:rPr lang="es-MX" sz="2000" b="1" dirty="0" err="1">
                <a:latin typeface="Arima Madurai" panose="00000500000000000000" pitchFamily="50" charset="0"/>
                <a:cs typeface="Arima Madurai" panose="00000500000000000000" pitchFamily="50" charset="0"/>
              </a:rPr>
              <a:t>The</a:t>
            </a:r>
            <a:r>
              <a:rPr lang="es-MX" sz="2000" b="1" dirty="0">
                <a:latin typeface="Arima Madurai" panose="00000500000000000000" pitchFamily="50" charset="0"/>
                <a:cs typeface="Arima Madurai" panose="00000500000000000000" pitchFamily="50" charset="0"/>
              </a:rPr>
              <a:t> </a:t>
            </a:r>
            <a:r>
              <a:rPr lang="es-MX" sz="2000" b="1" dirty="0" err="1">
                <a:latin typeface="Arima Madurai" panose="00000500000000000000" pitchFamily="50" charset="0"/>
                <a:cs typeface="Arima Madurai" panose="00000500000000000000" pitchFamily="50" charset="0"/>
              </a:rPr>
              <a:t>wreath</a:t>
            </a:r>
            <a:r>
              <a:rPr lang="es-MX" sz="2000" b="1" dirty="0">
                <a:latin typeface="Arima Madurai" panose="00000500000000000000" pitchFamily="50" charset="0"/>
                <a:cs typeface="Arima Madurai" panose="00000500000000000000" pitchFamily="50" charset="0"/>
              </a:rPr>
              <a:t> </a:t>
            </a:r>
            <a:r>
              <a:rPr lang="es-MX" sz="2000" b="1" dirty="0" err="1">
                <a:latin typeface="Arima Madurai" panose="00000500000000000000" pitchFamily="50" charset="0"/>
                <a:cs typeface="Arima Madurai" panose="00000500000000000000" pitchFamily="50" charset="0"/>
              </a:rPr>
              <a:t>is</a:t>
            </a:r>
            <a:r>
              <a:rPr lang="es-MX" sz="2000" b="1" dirty="0">
                <a:latin typeface="Arima Madurai" panose="00000500000000000000" pitchFamily="50" charset="0"/>
                <a:cs typeface="Arima Madurai" panose="00000500000000000000" pitchFamily="50" charset="0"/>
              </a:rPr>
              <a:t> </a:t>
            </a:r>
            <a:r>
              <a:rPr lang="es-MX" sz="2000" b="1" dirty="0" err="1">
                <a:latin typeface="Arima Madurai" panose="00000500000000000000" pitchFamily="50" charset="0"/>
                <a:cs typeface="Arima Madurai" panose="00000500000000000000" pitchFamily="50" charset="0"/>
              </a:rPr>
              <a:t>formed</a:t>
            </a:r>
            <a:r>
              <a:rPr lang="es-MX" sz="2000" b="1" dirty="0">
                <a:latin typeface="Arima Madurai" panose="00000500000000000000" pitchFamily="50" charset="0"/>
                <a:cs typeface="Arima Madurai" panose="00000500000000000000" pitchFamily="50" charset="0"/>
              </a:rPr>
              <a:t> </a:t>
            </a:r>
            <a:r>
              <a:rPr lang="es-MX" sz="2000" b="1" dirty="0" err="1">
                <a:latin typeface="Arima Madurai" panose="00000500000000000000" pitchFamily="50" charset="0"/>
                <a:cs typeface="Arima Madurai" panose="00000500000000000000" pitchFamily="50" charset="0"/>
              </a:rPr>
              <a:t>by</a:t>
            </a:r>
            <a:r>
              <a:rPr lang="es-MX" sz="2000" b="1" dirty="0">
                <a:latin typeface="Arima Madurai" panose="00000500000000000000" pitchFamily="50" charset="0"/>
                <a:cs typeface="Arima Madurai" panose="00000500000000000000" pitchFamily="50" charset="0"/>
              </a:rPr>
              <a:t> </a:t>
            </a:r>
            <a:r>
              <a:rPr lang="es-MX" sz="2000" b="1" dirty="0" err="1">
                <a:latin typeface="Arima Madurai" panose="00000500000000000000" pitchFamily="50" charset="0"/>
                <a:cs typeface="Arima Madurai" panose="00000500000000000000" pitchFamily="50" charset="0"/>
              </a:rPr>
              <a:t>many</a:t>
            </a:r>
            <a:r>
              <a:rPr lang="es-MX" sz="2000" b="1" dirty="0">
                <a:latin typeface="Arima Madurai" panose="00000500000000000000" pitchFamily="50" charset="0"/>
                <a:cs typeface="Arima Madurai" panose="00000500000000000000" pitchFamily="50" charset="0"/>
              </a:rPr>
              <a:t> symbols. </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268" y="2037621"/>
            <a:ext cx="5065799" cy="4633352"/>
          </a:xfrm>
          <a:prstGeom prst="rect">
            <a:avLst/>
          </a:prstGeom>
        </p:spPr>
      </p:pic>
      <p:sp>
        <p:nvSpPr>
          <p:cNvPr id="3" name="Rectángulo redondeado 2"/>
          <p:cNvSpPr/>
          <p:nvPr/>
        </p:nvSpPr>
        <p:spPr>
          <a:xfrm>
            <a:off x="8775907" y="2929467"/>
            <a:ext cx="2348089" cy="575733"/>
          </a:xfrm>
          <a:prstGeom prst="roundRect">
            <a:avLst/>
          </a:prstGeom>
          <a:solidFill>
            <a:srgbClr val="5D288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The</a:t>
            </a:r>
            <a:r>
              <a:rPr lang="es-ES" dirty="0"/>
              <a:t> </a:t>
            </a:r>
            <a:r>
              <a:rPr lang="es-ES" dirty="0" err="1"/>
              <a:t>green</a:t>
            </a:r>
            <a:r>
              <a:rPr lang="es-ES" dirty="0"/>
              <a:t> </a:t>
            </a:r>
            <a:r>
              <a:rPr lang="es-ES" dirty="0" err="1"/>
              <a:t>branches</a:t>
            </a:r>
            <a:endParaRPr lang="es-ES" dirty="0"/>
          </a:p>
        </p:txBody>
      </p:sp>
      <p:sp>
        <p:nvSpPr>
          <p:cNvPr id="6" name="Rectángulo redondeado 5"/>
          <p:cNvSpPr/>
          <p:nvPr/>
        </p:nvSpPr>
        <p:spPr>
          <a:xfrm>
            <a:off x="1111956" y="2037620"/>
            <a:ext cx="2348089" cy="575733"/>
          </a:xfrm>
          <a:prstGeom prst="roundRect">
            <a:avLst>
              <a:gd name="adj" fmla="val 6863"/>
            </a:avLst>
          </a:prstGeom>
          <a:solidFill>
            <a:srgbClr val="5D288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The</a:t>
            </a:r>
            <a:r>
              <a:rPr lang="es-ES" dirty="0"/>
              <a:t> circular </a:t>
            </a:r>
            <a:r>
              <a:rPr lang="es-ES" dirty="0" err="1"/>
              <a:t>shape</a:t>
            </a:r>
            <a:endParaRPr lang="es-ES" dirty="0"/>
          </a:p>
        </p:txBody>
      </p:sp>
      <p:sp>
        <p:nvSpPr>
          <p:cNvPr id="7" name="Rectángulo redondeado 6"/>
          <p:cNvSpPr/>
          <p:nvPr/>
        </p:nvSpPr>
        <p:spPr>
          <a:xfrm>
            <a:off x="468489" y="4148642"/>
            <a:ext cx="2348089" cy="575733"/>
          </a:xfrm>
          <a:prstGeom prst="roundRect">
            <a:avLst/>
          </a:prstGeom>
          <a:solidFill>
            <a:srgbClr val="5D288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The</a:t>
            </a:r>
            <a:r>
              <a:rPr lang="es-ES" dirty="0"/>
              <a:t> red </a:t>
            </a:r>
            <a:r>
              <a:rPr lang="es-ES" dirty="0" err="1"/>
              <a:t>ribbon</a:t>
            </a:r>
            <a:endParaRPr lang="es-ES" dirty="0"/>
          </a:p>
        </p:txBody>
      </p:sp>
      <p:sp>
        <p:nvSpPr>
          <p:cNvPr id="8" name="Rectángulo redondeado 7"/>
          <p:cNvSpPr/>
          <p:nvPr/>
        </p:nvSpPr>
        <p:spPr>
          <a:xfrm>
            <a:off x="8990290" y="4565144"/>
            <a:ext cx="2348089" cy="575733"/>
          </a:xfrm>
          <a:prstGeom prst="roundRect">
            <a:avLst/>
          </a:prstGeom>
          <a:solidFill>
            <a:srgbClr val="5D288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The</a:t>
            </a:r>
            <a:r>
              <a:rPr lang="es-ES" dirty="0"/>
              <a:t> </a:t>
            </a:r>
            <a:r>
              <a:rPr lang="es-ES" dirty="0" err="1"/>
              <a:t>four</a:t>
            </a:r>
            <a:r>
              <a:rPr lang="es-ES" dirty="0"/>
              <a:t> </a:t>
            </a:r>
            <a:r>
              <a:rPr lang="es-ES" dirty="0" err="1"/>
              <a:t>candles</a:t>
            </a:r>
            <a:endParaRPr lang="es-ES" dirty="0"/>
          </a:p>
        </p:txBody>
      </p:sp>
      <p:sp>
        <p:nvSpPr>
          <p:cNvPr id="9" name="CuadroTexto 8"/>
          <p:cNvSpPr txBox="1"/>
          <p:nvPr/>
        </p:nvSpPr>
        <p:spPr>
          <a:xfrm>
            <a:off x="7484533" y="1557843"/>
            <a:ext cx="4255911" cy="954107"/>
          </a:xfrm>
          <a:prstGeom prst="rect">
            <a:avLst/>
          </a:prstGeom>
          <a:solidFill>
            <a:srgbClr val="5D2884"/>
          </a:solidFill>
          <a:effectLst>
            <a:outerShdw blurRad="50800" dist="38100" dir="18900000" algn="bl" rotWithShape="0">
              <a:prstClr val="black">
                <a:alpha val="40000"/>
              </a:prstClr>
            </a:outerShdw>
          </a:effectLst>
        </p:spPr>
        <p:txBody>
          <a:bodyPr wrap="square" rtlCol="0">
            <a:spAutoFit/>
          </a:bodyPr>
          <a:lstStyle/>
          <a:p>
            <a:pPr algn="ctr"/>
            <a:r>
              <a:rPr lang="es-ES" sz="1400" b="1" dirty="0" err="1">
                <a:solidFill>
                  <a:schemeClr val="bg1"/>
                </a:solidFill>
              </a:rPr>
              <a:t>The</a:t>
            </a:r>
            <a:r>
              <a:rPr lang="es-ES" sz="1400" b="1" dirty="0">
                <a:solidFill>
                  <a:schemeClr val="bg1"/>
                </a:solidFill>
              </a:rPr>
              <a:t> </a:t>
            </a:r>
            <a:r>
              <a:rPr lang="es-ES" sz="1400" b="1" dirty="0" err="1">
                <a:solidFill>
                  <a:schemeClr val="bg1"/>
                </a:solidFill>
              </a:rPr>
              <a:t>candles</a:t>
            </a:r>
            <a:r>
              <a:rPr lang="es-ES" sz="1400" b="1" dirty="0">
                <a:solidFill>
                  <a:schemeClr val="bg1"/>
                </a:solidFill>
              </a:rPr>
              <a:t> </a:t>
            </a:r>
            <a:r>
              <a:rPr lang="es-ES" sz="1400" b="1" dirty="0" err="1">
                <a:solidFill>
                  <a:schemeClr val="bg1"/>
                </a:solidFill>
              </a:rPr>
              <a:t>of</a:t>
            </a:r>
            <a:r>
              <a:rPr lang="es-ES" sz="1400" b="1" dirty="0">
                <a:solidFill>
                  <a:schemeClr val="bg1"/>
                </a:solidFill>
              </a:rPr>
              <a:t> </a:t>
            </a:r>
            <a:r>
              <a:rPr lang="es-ES" sz="1400" b="1" dirty="0" err="1">
                <a:solidFill>
                  <a:schemeClr val="bg1"/>
                </a:solidFill>
              </a:rPr>
              <a:t>the</a:t>
            </a:r>
            <a:r>
              <a:rPr lang="es-ES" sz="1400" b="1" dirty="0">
                <a:solidFill>
                  <a:schemeClr val="bg1"/>
                </a:solidFill>
              </a:rPr>
              <a:t> 1st, 2nd, and 4th </a:t>
            </a:r>
            <a:r>
              <a:rPr lang="es-ES" sz="1400" b="1" dirty="0" err="1">
                <a:solidFill>
                  <a:schemeClr val="bg1"/>
                </a:solidFill>
              </a:rPr>
              <a:t>weeks</a:t>
            </a:r>
            <a:r>
              <a:rPr lang="es-ES" sz="1400" b="1" dirty="0">
                <a:solidFill>
                  <a:schemeClr val="bg1"/>
                </a:solidFill>
              </a:rPr>
              <a:t> are </a:t>
            </a:r>
            <a:r>
              <a:rPr lang="es-ES" sz="1400" b="1" dirty="0" err="1">
                <a:solidFill>
                  <a:schemeClr val="bg1"/>
                </a:solidFill>
              </a:rPr>
              <a:t>purple</a:t>
            </a:r>
            <a:r>
              <a:rPr lang="es-ES" sz="1400" b="1" dirty="0">
                <a:solidFill>
                  <a:schemeClr val="bg1"/>
                </a:solidFill>
              </a:rPr>
              <a:t> </a:t>
            </a:r>
            <a:r>
              <a:rPr lang="es-ES" sz="1400" b="1" dirty="0" err="1">
                <a:solidFill>
                  <a:schemeClr val="bg1"/>
                </a:solidFill>
              </a:rPr>
              <a:t>symbolizing</a:t>
            </a:r>
            <a:r>
              <a:rPr lang="es-ES" sz="1400" b="1" dirty="0">
                <a:solidFill>
                  <a:schemeClr val="bg1"/>
                </a:solidFill>
              </a:rPr>
              <a:t> a time </a:t>
            </a:r>
            <a:r>
              <a:rPr lang="es-ES" sz="1400" b="1" dirty="0" err="1">
                <a:solidFill>
                  <a:schemeClr val="bg1"/>
                </a:solidFill>
              </a:rPr>
              <a:t>of</a:t>
            </a:r>
            <a:r>
              <a:rPr lang="es-ES" sz="1400" b="1" dirty="0">
                <a:solidFill>
                  <a:schemeClr val="bg1"/>
                </a:solidFill>
              </a:rPr>
              <a:t> </a:t>
            </a:r>
            <a:r>
              <a:rPr lang="es-ES" sz="1400" b="1" dirty="0" err="1">
                <a:solidFill>
                  <a:schemeClr val="bg1"/>
                </a:solidFill>
              </a:rPr>
              <a:t>preparation</a:t>
            </a:r>
            <a:r>
              <a:rPr lang="es-ES" sz="1400" b="1" dirty="0">
                <a:solidFill>
                  <a:schemeClr val="bg1"/>
                </a:solidFill>
              </a:rPr>
              <a:t> and </a:t>
            </a:r>
            <a:r>
              <a:rPr lang="es-ES" sz="1400" b="1" dirty="0" err="1">
                <a:solidFill>
                  <a:schemeClr val="bg1"/>
                </a:solidFill>
              </a:rPr>
              <a:t>sacrifice</a:t>
            </a:r>
            <a:r>
              <a:rPr lang="es-ES" sz="1400" b="1" dirty="0">
                <a:solidFill>
                  <a:schemeClr val="bg1"/>
                </a:solidFill>
              </a:rPr>
              <a:t>. </a:t>
            </a:r>
            <a:r>
              <a:rPr lang="es-ES" sz="1400" b="1" dirty="0" err="1">
                <a:solidFill>
                  <a:schemeClr val="bg1"/>
                </a:solidFill>
              </a:rPr>
              <a:t>The</a:t>
            </a:r>
            <a:r>
              <a:rPr lang="es-ES" sz="1400" b="1" dirty="0">
                <a:solidFill>
                  <a:schemeClr val="bg1"/>
                </a:solidFill>
              </a:rPr>
              <a:t> 3rd </a:t>
            </a:r>
            <a:r>
              <a:rPr lang="es-ES" sz="1400" b="1" dirty="0" err="1">
                <a:solidFill>
                  <a:schemeClr val="bg1"/>
                </a:solidFill>
              </a:rPr>
              <a:t>is</a:t>
            </a:r>
            <a:r>
              <a:rPr lang="es-ES" sz="1400" b="1" dirty="0">
                <a:solidFill>
                  <a:schemeClr val="bg1"/>
                </a:solidFill>
              </a:rPr>
              <a:t> </a:t>
            </a:r>
            <a:r>
              <a:rPr lang="es-ES" sz="1400" b="1" dirty="0" err="1">
                <a:solidFill>
                  <a:schemeClr val="bg1"/>
                </a:solidFill>
              </a:rPr>
              <a:t>pink</a:t>
            </a:r>
            <a:r>
              <a:rPr lang="es-ES" sz="1400" b="1" dirty="0">
                <a:solidFill>
                  <a:schemeClr val="bg1"/>
                </a:solidFill>
              </a:rPr>
              <a:t> </a:t>
            </a:r>
            <a:r>
              <a:rPr lang="es-ES" sz="1400" b="1" dirty="0" err="1">
                <a:solidFill>
                  <a:schemeClr val="bg1"/>
                </a:solidFill>
              </a:rPr>
              <a:t>for</a:t>
            </a:r>
            <a:r>
              <a:rPr lang="es-ES" sz="1400" b="1" dirty="0">
                <a:solidFill>
                  <a:schemeClr val="bg1"/>
                </a:solidFill>
              </a:rPr>
              <a:t> </a:t>
            </a:r>
            <a:r>
              <a:rPr lang="es-ES" sz="1400" b="1" dirty="0" err="1">
                <a:solidFill>
                  <a:schemeClr val="bg1"/>
                </a:solidFill>
              </a:rPr>
              <a:t>the</a:t>
            </a:r>
            <a:r>
              <a:rPr lang="es-ES" sz="1400" b="1" dirty="0">
                <a:solidFill>
                  <a:schemeClr val="bg1"/>
                </a:solidFill>
              </a:rPr>
              <a:t> </a:t>
            </a:r>
            <a:r>
              <a:rPr lang="es-ES" sz="1400" b="1" dirty="0" err="1">
                <a:solidFill>
                  <a:schemeClr val="bg1"/>
                </a:solidFill>
              </a:rPr>
              <a:t>joy</a:t>
            </a:r>
            <a:r>
              <a:rPr lang="es-ES" sz="1400" b="1" dirty="0">
                <a:solidFill>
                  <a:schemeClr val="bg1"/>
                </a:solidFill>
              </a:rPr>
              <a:t> </a:t>
            </a:r>
            <a:r>
              <a:rPr lang="es-ES" sz="1400" b="1" dirty="0" err="1">
                <a:solidFill>
                  <a:schemeClr val="bg1"/>
                </a:solidFill>
              </a:rPr>
              <a:t>we</a:t>
            </a:r>
            <a:r>
              <a:rPr lang="es-ES" sz="1400" b="1" dirty="0">
                <a:solidFill>
                  <a:schemeClr val="bg1"/>
                </a:solidFill>
              </a:rPr>
              <a:t> </a:t>
            </a:r>
            <a:r>
              <a:rPr lang="es-ES" sz="1400" b="1" dirty="0" err="1">
                <a:solidFill>
                  <a:schemeClr val="bg1"/>
                </a:solidFill>
              </a:rPr>
              <a:t>feel</a:t>
            </a:r>
            <a:r>
              <a:rPr lang="es-ES" sz="1400" b="1" dirty="0">
                <a:solidFill>
                  <a:schemeClr val="bg1"/>
                </a:solidFill>
              </a:rPr>
              <a:t> </a:t>
            </a:r>
            <a:r>
              <a:rPr lang="es-ES" sz="1400" b="1" dirty="0" err="1">
                <a:solidFill>
                  <a:schemeClr val="bg1"/>
                </a:solidFill>
              </a:rPr>
              <a:t>that</a:t>
            </a:r>
            <a:r>
              <a:rPr lang="es-ES" sz="1400" b="1" dirty="0">
                <a:solidFill>
                  <a:schemeClr val="bg1"/>
                </a:solidFill>
              </a:rPr>
              <a:t> </a:t>
            </a:r>
            <a:r>
              <a:rPr lang="es-ES" sz="1400" b="1" dirty="0" err="1">
                <a:solidFill>
                  <a:schemeClr val="bg1"/>
                </a:solidFill>
              </a:rPr>
              <a:t>soon</a:t>
            </a:r>
            <a:r>
              <a:rPr lang="es-ES" sz="1400" b="1" dirty="0">
                <a:solidFill>
                  <a:schemeClr val="bg1"/>
                </a:solidFill>
              </a:rPr>
              <a:t> </a:t>
            </a:r>
            <a:r>
              <a:rPr lang="es-ES" sz="1400" b="1" dirty="0" err="1">
                <a:solidFill>
                  <a:schemeClr val="bg1"/>
                </a:solidFill>
              </a:rPr>
              <a:t>Jesus</a:t>
            </a:r>
            <a:r>
              <a:rPr lang="es-ES" sz="1400" b="1" dirty="0">
                <a:solidFill>
                  <a:schemeClr val="bg1"/>
                </a:solidFill>
              </a:rPr>
              <a:t> </a:t>
            </a:r>
            <a:r>
              <a:rPr lang="es-ES" sz="1400" b="1" dirty="0" err="1">
                <a:solidFill>
                  <a:schemeClr val="bg1"/>
                </a:solidFill>
              </a:rPr>
              <a:t>arrives</a:t>
            </a:r>
            <a:r>
              <a:rPr lang="es-ES" sz="1400" b="1" dirty="0">
                <a:solidFill>
                  <a:schemeClr val="bg1"/>
                </a:solidFill>
              </a:rPr>
              <a:t>. </a:t>
            </a:r>
          </a:p>
        </p:txBody>
      </p:sp>
      <p:sp>
        <p:nvSpPr>
          <p:cNvPr id="10" name="Elipse 9"/>
          <p:cNvSpPr/>
          <p:nvPr/>
        </p:nvSpPr>
        <p:spPr>
          <a:xfrm>
            <a:off x="7439377" y="3767902"/>
            <a:ext cx="468489" cy="4258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t>1</a:t>
            </a:r>
          </a:p>
        </p:txBody>
      </p:sp>
      <p:sp>
        <p:nvSpPr>
          <p:cNvPr id="11" name="Elipse 10"/>
          <p:cNvSpPr/>
          <p:nvPr/>
        </p:nvSpPr>
        <p:spPr>
          <a:xfrm>
            <a:off x="5990922" y="4845314"/>
            <a:ext cx="468489" cy="4258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t>2</a:t>
            </a:r>
          </a:p>
        </p:txBody>
      </p:sp>
      <p:sp>
        <p:nvSpPr>
          <p:cNvPr id="12" name="Elipse 11"/>
          <p:cNvSpPr/>
          <p:nvPr/>
        </p:nvSpPr>
        <p:spPr>
          <a:xfrm>
            <a:off x="4426337" y="3762232"/>
            <a:ext cx="468489" cy="4258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t>4</a:t>
            </a:r>
          </a:p>
        </p:txBody>
      </p:sp>
      <p:sp>
        <p:nvSpPr>
          <p:cNvPr id="13" name="Elipse 12"/>
          <p:cNvSpPr/>
          <p:nvPr/>
        </p:nvSpPr>
        <p:spPr>
          <a:xfrm>
            <a:off x="5941489" y="2791438"/>
            <a:ext cx="468489" cy="4258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t>3</a:t>
            </a:r>
          </a:p>
        </p:txBody>
      </p:sp>
      <p:sp>
        <p:nvSpPr>
          <p:cNvPr id="14" name="CuadroTexto 13"/>
          <p:cNvSpPr txBox="1"/>
          <p:nvPr/>
        </p:nvSpPr>
        <p:spPr>
          <a:xfrm>
            <a:off x="375355" y="4765399"/>
            <a:ext cx="2534356" cy="830997"/>
          </a:xfrm>
          <a:prstGeom prst="rect">
            <a:avLst/>
          </a:prstGeom>
          <a:noFill/>
        </p:spPr>
        <p:txBody>
          <a:bodyPr wrap="square" rtlCol="0">
            <a:spAutoFit/>
          </a:bodyPr>
          <a:lstStyle/>
          <a:p>
            <a:pPr algn="ctr"/>
            <a:r>
              <a:rPr lang="es-ES" sz="1600" b="1" dirty="0" err="1">
                <a:solidFill>
                  <a:srgbClr val="4F2270"/>
                </a:solidFill>
              </a:rPr>
              <a:t>Represents</a:t>
            </a:r>
            <a:r>
              <a:rPr lang="es-ES" sz="1600" b="1" dirty="0">
                <a:solidFill>
                  <a:srgbClr val="4F2270"/>
                </a:solidFill>
              </a:rPr>
              <a:t> </a:t>
            </a:r>
            <a:r>
              <a:rPr lang="es-ES" sz="1600" b="1" dirty="0" err="1">
                <a:solidFill>
                  <a:srgbClr val="4F2270"/>
                </a:solidFill>
              </a:rPr>
              <a:t>our</a:t>
            </a:r>
            <a:r>
              <a:rPr lang="es-ES" sz="1600" b="1" dirty="0">
                <a:solidFill>
                  <a:srgbClr val="4F2270"/>
                </a:solidFill>
              </a:rPr>
              <a:t> </a:t>
            </a:r>
            <a:r>
              <a:rPr lang="es-ES" sz="1600" b="1" dirty="0" err="1">
                <a:solidFill>
                  <a:srgbClr val="4F2270"/>
                </a:solidFill>
              </a:rPr>
              <a:t>love</a:t>
            </a:r>
            <a:r>
              <a:rPr lang="es-ES" sz="1600" b="1" dirty="0">
                <a:solidFill>
                  <a:srgbClr val="4F2270"/>
                </a:solidFill>
              </a:rPr>
              <a:t> </a:t>
            </a:r>
            <a:r>
              <a:rPr lang="es-ES" sz="1600" b="1" dirty="0" err="1">
                <a:solidFill>
                  <a:srgbClr val="4F2270"/>
                </a:solidFill>
              </a:rPr>
              <a:t>for</a:t>
            </a:r>
            <a:r>
              <a:rPr lang="es-ES" sz="1600" b="1" dirty="0">
                <a:solidFill>
                  <a:srgbClr val="4F2270"/>
                </a:solidFill>
              </a:rPr>
              <a:t> </a:t>
            </a:r>
            <a:r>
              <a:rPr lang="es-ES" sz="1600" b="1" dirty="0" err="1">
                <a:solidFill>
                  <a:srgbClr val="4F2270"/>
                </a:solidFill>
              </a:rPr>
              <a:t>God</a:t>
            </a:r>
            <a:r>
              <a:rPr lang="es-ES" sz="1600" b="1" dirty="0">
                <a:solidFill>
                  <a:srgbClr val="4F2270"/>
                </a:solidFill>
              </a:rPr>
              <a:t> and </a:t>
            </a:r>
            <a:r>
              <a:rPr lang="es-ES" sz="1600" b="1" dirty="0" err="1">
                <a:solidFill>
                  <a:srgbClr val="4F2270"/>
                </a:solidFill>
              </a:rPr>
              <a:t>God’s</a:t>
            </a:r>
            <a:r>
              <a:rPr lang="es-ES" sz="1600" b="1" dirty="0">
                <a:solidFill>
                  <a:srgbClr val="4F2270"/>
                </a:solidFill>
              </a:rPr>
              <a:t> </a:t>
            </a:r>
            <a:r>
              <a:rPr lang="es-ES" sz="1600" b="1" dirty="0" err="1">
                <a:solidFill>
                  <a:srgbClr val="4F2270"/>
                </a:solidFill>
              </a:rPr>
              <a:t>love</a:t>
            </a:r>
            <a:r>
              <a:rPr lang="es-ES" sz="1600" b="1" dirty="0">
                <a:solidFill>
                  <a:srgbClr val="4F2270"/>
                </a:solidFill>
              </a:rPr>
              <a:t> </a:t>
            </a:r>
            <a:r>
              <a:rPr lang="es-ES" sz="1600" b="1" dirty="0" err="1">
                <a:solidFill>
                  <a:srgbClr val="4F2270"/>
                </a:solidFill>
              </a:rPr>
              <a:t>that</a:t>
            </a:r>
            <a:r>
              <a:rPr lang="es-ES" sz="1600" b="1" dirty="0">
                <a:solidFill>
                  <a:srgbClr val="4F2270"/>
                </a:solidFill>
              </a:rPr>
              <a:t> </a:t>
            </a:r>
            <a:r>
              <a:rPr lang="es-ES" sz="1600" b="1" dirty="0" err="1">
                <a:solidFill>
                  <a:srgbClr val="4F2270"/>
                </a:solidFill>
              </a:rPr>
              <a:t>envelops</a:t>
            </a:r>
            <a:r>
              <a:rPr lang="es-ES" sz="1600" b="1" dirty="0">
                <a:solidFill>
                  <a:srgbClr val="4F2270"/>
                </a:solidFill>
              </a:rPr>
              <a:t> </a:t>
            </a:r>
            <a:r>
              <a:rPr lang="es-ES" sz="1600" b="1" dirty="0" err="1">
                <a:solidFill>
                  <a:srgbClr val="4F2270"/>
                </a:solidFill>
              </a:rPr>
              <a:t>us</a:t>
            </a:r>
            <a:r>
              <a:rPr lang="es-ES" sz="1600" b="1" dirty="0">
                <a:solidFill>
                  <a:srgbClr val="4F2270"/>
                </a:solidFill>
              </a:rPr>
              <a:t>.</a:t>
            </a:r>
          </a:p>
        </p:txBody>
      </p:sp>
      <p:sp>
        <p:nvSpPr>
          <p:cNvPr id="15" name="CuadroTexto 14"/>
          <p:cNvSpPr txBox="1"/>
          <p:nvPr/>
        </p:nvSpPr>
        <p:spPr>
          <a:xfrm>
            <a:off x="573329" y="2633292"/>
            <a:ext cx="3410046" cy="1077218"/>
          </a:xfrm>
          <a:prstGeom prst="rect">
            <a:avLst/>
          </a:prstGeom>
          <a:noFill/>
        </p:spPr>
        <p:txBody>
          <a:bodyPr wrap="square" rtlCol="0">
            <a:spAutoFit/>
          </a:bodyPr>
          <a:lstStyle/>
          <a:p>
            <a:pPr algn="ctr"/>
            <a:r>
              <a:rPr lang="es-ES" sz="1600" b="1" dirty="0" err="1">
                <a:solidFill>
                  <a:srgbClr val="4F2270"/>
                </a:solidFill>
              </a:rPr>
              <a:t>Is</a:t>
            </a:r>
            <a:r>
              <a:rPr lang="es-ES" sz="1600" b="1" dirty="0">
                <a:solidFill>
                  <a:srgbClr val="4F2270"/>
                </a:solidFill>
              </a:rPr>
              <a:t> a </a:t>
            </a:r>
            <a:r>
              <a:rPr lang="es-ES" sz="1600" b="1" dirty="0" err="1">
                <a:solidFill>
                  <a:srgbClr val="4F2270"/>
                </a:solidFill>
              </a:rPr>
              <a:t>sign</a:t>
            </a:r>
            <a:r>
              <a:rPr lang="es-ES" sz="1600" b="1" dirty="0">
                <a:solidFill>
                  <a:srgbClr val="4F2270"/>
                </a:solidFill>
              </a:rPr>
              <a:t> </a:t>
            </a:r>
            <a:r>
              <a:rPr lang="es-ES" sz="1600" b="1" dirty="0" err="1">
                <a:solidFill>
                  <a:srgbClr val="4F2270"/>
                </a:solidFill>
              </a:rPr>
              <a:t>of</a:t>
            </a:r>
            <a:r>
              <a:rPr lang="es-ES" sz="1600" b="1" dirty="0">
                <a:solidFill>
                  <a:srgbClr val="4F2270"/>
                </a:solidFill>
              </a:rPr>
              <a:t> </a:t>
            </a:r>
            <a:r>
              <a:rPr lang="es-ES" sz="1600" b="1" dirty="0" err="1">
                <a:solidFill>
                  <a:srgbClr val="4F2270"/>
                </a:solidFill>
              </a:rPr>
              <a:t>God’s</a:t>
            </a:r>
            <a:r>
              <a:rPr lang="es-ES" sz="1600" b="1" dirty="0">
                <a:solidFill>
                  <a:srgbClr val="4F2270"/>
                </a:solidFill>
              </a:rPr>
              <a:t> eternal </a:t>
            </a:r>
            <a:r>
              <a:rPr lang="es-ES" sz="1600" b="1" dirty="0" err="1">
                <a:solidFill>
                  <a:srgbClr val="4F2270"/>
                </a:solidFill>
              </a:rPr>
              <a:t>love</a:t>
            </a:r>
            <a:r>
              <a:rPr lang="es-ES" sz="1600" b="1" dirty="0">
                <a:solidFill>
                  <a:srgbClr val="4F2270"/>
                </a:solidFill>
              </a:rPr>
              <a:t>, </a:t>
            </a:r>
            <a:r>
              <a:rPr lang="es-ES" sz="1600" b="1" dirty="0" err="1">
                <a:solidFill>
                  <a:srgbClr val="4F2270"/>
                </a:solidFill>
              </a:rPr>
              <a:t>without</a:t>
            </a:r>
            <a:r>
              <a:rPr lang="es-ES" sz="1600" b="1" dirty="0">
                <a:solidFill>
                  <a:srgbClr val="4F2270"/>
                </a:solidFill>
              </a:rPr>
              <a:t> a </a:t>
            </a:r>
            <a:r>
              <a:rPr lang="es-ES" sz="1600" b="1" dirty="0" err="1">
                <a:solidFill>
                  <a:srgbClr val="4F2270"/>
                </a:solidFill>
              </a:rPr>
              <a:t>beginning</a:t>
            </a:r>
            <a:r>
              <a:rPr lang="es-ES" sz="1600" b="1" dirty="0">
                <a:solidFill>
                  <a:srgbClr val="4F2270"/>
                </a:solidFill>
              </a:rPr>
              <a:t> </a:t>
            </a:r>
            <a:r>
              <a:rPr lang="es-ES" sz="1600" b="1" dirty="0" err="1">
                <a:solidFill>
                  <a:srgbClr val="4F2270"/>
                </a:solidFill>
              </a:rPr>
              <a:t>or</a:t>
            </a:r>
            <a:r>
              <a:rPr lang="es-ES" sz="1600" b="1" dirty="0">
                <a:solidFill>
                  <a:srgbClr val="4F2270"/>
                </a:solidFill>
              </a:rPr>
              <a:t> </a:t>
            </a:r>
            <a:r>
              <a:rPr lang="es-ES" sz="1600" b="1" dirty="0" err="1">
                <a:solidFill>
                  <a:srgbClr val="4F2270"/>
                </a:solidFill>
              </a:rPr>
              <a:t>end</a:t>
            </a:r>
            <a:r>
              <a:rPr lang="es-ES" sz="1600" b="1" dirty="0">
                <a:solidFill>
                  <a:srgbClr val="4F2270"/>
                </a:solidFill>
              </a:rPr>
              <a:t>. </a:t>
            </a:r>
            <a:r>
              <a:rPr lang="es-ES" sz="1600" b="1" dirty="0" err="1">
                <a:solidFill>
                  <a:srgbClr val="4F2270"/>
                </a:solidFill>
              </a:rPr>
              <a:t>Also</a:t>
            </a:r>
            <a:r>
              <a:rPr lang="es-ES" sz="1600" b="1" dirty="0">
                <a:solidFill>
                  <a:srgbClr val="4F2270"/>
                </a:solidFill>
              </a:rPr>
              <a:t>, </a:t>
            </a:r>
            <a:r>
              <a:rPr lang="es-ES" sz="1600" b="1" dirty="0" err="1">
                <a:solidFill>
                  <a:srgbClr val="4F2270"/>
                </a:solidFill>
              </a:rPr>
              <a:t>it</a:t>
            </a:r>
            <a:r>
              <a:rPr lang="es-ES" sz="1600" b="1" dirty="0">
                <a:solidFill>
                  <a:srgbClr val="4F2270"/>
                </a:solidFill>
              </a:rPr>
              <a:t> </a:t>
            </a:r>
            <a:r>
              <a:rPr lang="es-ES" sz="1600" b="1" dirty="0" err="1">
                <a:solidFill>
                  <a:srgbClr val="4F2270"/>
                </a:solidFill>
              </a:rPr>
              <a:t>symbolizes</a:t>
            </a:r>
            <a:r>
              <a:rPr lang="es-ES" sz="1600" b="1" dirty="0">
                <a:solidFill>
                  <a:srgbClr val="4F2270"/>
                </a:solidFill>
              </a:rPr>
              <a:t> </a:t>
            </a:r>
            <a:r>
              <a:rPr lang="es-ES" sz="1600" b="1" dirty="0" err="1">
                <a:solidFill>
                  <a:srgbClr val="4F2270"/>
                </a:solidFill>
              </a:rPr>
              <a:t>our</a:t>
            </a:r>
            <a:r>
              <a:rPr lang="es-ES" sz="1600" b="1" dirty="0">
                <a:solidFill>
                  <a:srgbClr val="4F2270"/>
                </a:solidFill>
              </a:rPr>
              <a:t> </a:t>
            </a:r>
            <a:r>
              <a:rPr lang="es-ES" sz="1600" b="1" dirty="0" err="1">
                <a:solidFill>
                  <a:srgbClr val="4F2270"/>
                </a:solidFill>
              </a:rPr>
              <a:t>love</a:t>
            </a:r>
            <a:r>
              <a:rPr lang="es-ES" sz="1600" b="1" dirty="0">
                <a:solidFill>
                  <a:srgbClr val="4F2270"/>
                </a:solidFill>
              </a:rPr>
              <a:t> </a:t>
            </a:r>
            <a:r>
              <a:rPr lang="es-ES" sz="1600" b="1" dirty="0" err="1">
                <a:solidFill>
                  <a:srgbClr val="4F2270"/>
                </a:solidFill>
              </a:rPr>
              <a:t>for</a:t>
            </a:r>
            <a:r>
              <a:rPr lang="es-ES" sz="1600" b="1" dirty="0">
                <a:solidFill>
                  <a:srgbClr val="4F2270"/>
                </a:solidFill>
              </a:rPr>
              <a:t> </a:t>
            </a:r>
            <a:r>
              <a:rPr lang="es-ES" sz="1600" b="1" dirty="0" err="1">
                <a:solidFill>
                  <a:srgbClr val="4F2270"/>
                </a:solidFill>
              </a:rPr>
              <a:t>God</a:t>
            </a:r>
            <a:r>
              <a:rPr lang="es-ES" sz="1600" b="1" dirty="0">
                <a:solidFill>
                  <a:srgbClr val="4F2270"/>
                </a:solidFill>
              </a:rPr>
              <a:t> and </a:t>
            </a:r>
            <a:r>
              <a:rPr lang="es-ES" sz="1600" b="1" dirty="0" err="1">
                <a:solidFill>
                  <a:srgbClr val="4F2270"/>
                </a:solidFill>
              </a:rPr>
              <a:t>neighbor</a:t>
            </a:r>
            <a:r>
              <a:rPr lang="es-ES" sz="1600" b="1" dirty="0">
                <a:solidFill>
                  <a:srgbClr val="4F2270"/>
                </a:solidFill>
              </a:rPr>
              <a:t> </a:t>
            </a:r>
            <a:r>
              <a:rPr lang="es-ES" sz="1600" b="1" dirty="0" err="1">
                <a:solidFill>
                  <a:srgbClr val="4F2270"/>
                </a:solidFill>
              </a:rPr>
              <a:t>that</a:t>
            </a:r>
            <a:r>
              <a:rPr lang="es-ES" sz="1600" b="1" dirty="0">
                <a:solidFill>
                  <a:srgbClr val="4F2270"/>
                </a:solidFill>
              </a:rPr>
              <a:t> </a:t>
            </a:r>
            <a:r>
              <a:rPr lang="es-ES" sz="1600" b="1" dirty="0" err="1">
                <a:solidFill>
                  <a:srgbClr val="4F2270"/>
                </a:solidFill>
              </a:rPr>
              <a:t>should</a:t>
            </a:r>
            <a:r>
              <a:rPr lang="es-ES" sz="1600" b="1" dirty="0">
                <a:solidFill>
                  <a:srgbClr val="4F2270"/>
                </a:solidFill>
              </a:rPr>
              <a:t> </a:t>
            </a:r>
            <a:r>
              <a:rPr lang="es-ES" sz="1600" b="1" dirty="0" err="1">
                <a:solidFill>
                  <a:srgbClr val="4F2270"/>
                </a:solidFill>
              </a:rPr>
              <a:t>never</a:t>
            </a:r>
            <a:r>
              <a:rPr lang="es-ES" sz="1600" b="1" dirty="0">
                <a:solidFill>
                  <a:srgbClr val="4F2270"/>
                </a:solidFill>
              </a:rPr>
              <a:t> </a:t>
            </a:r>
            <a:r>
              <a:rPr lang="es-ES" sz="1600" b="1" dirty="0" err="1">
                <a:solidFill>
                  <a:srgbClr val="4F2270"/>
                </a:solidFill>
              </a:rPr>
              <a:t>end</a:t>
            </a:r>
            <a:r>
              <a:rPr lang="es-ES" sz="1600" b="1" dirty="0">
                <a:solidFill>
                  <a:srgbClr val="4F2270"/>
                </a:solidFill>
              </a:rPr>
              <a:t>. </a:t>
            </a:r>
          </a:p>
        </p:txBody>
      </p:sp>
      <p:sp>
        <p:nvSpPr>
          <p:cNvPr id="16" name="CuadroTexto 15"/>
          <p:cNvSpPr txBox="1"/>
          <p:nvPr/>
        </p:nvSpPr>
        <p:spPr>
          <a:xfrm>
            <a:off x="8244929" y="3544069"/>
            <a:ext cx="3410046" cy="584775"/>
          </a:xfrm>
          <a:prstGeom prst="rect">
            <a:avLst/>
          </a:prstGeom>
          <a:noFill/>
        </p:spPr>
        <p:txBody>
          <a:bodyPr wrap="square" rtlCol="0">
            <a:spAutoFit/>
          </a:bodyPr>
          <a:lstStyle/>
          <a:p>
            <a:pPr algn="ctr"/>
            <a:r>
              <a:rPr lang="es-ES" sz="1600" b="1" dirty="0" err="1">
                <a:solidFill>
                  <a:srgbClr val="4F2270"/>
                </a:solidFill>
              </a:rPr>
              <a:t>Represent</a:t>
            </a:r>
            <a:r>
              <a:rPr lang="es-ES" sz="1600" b="1" dirty="0">
                <a:solidFill>
                  <a:srgbClr val="4F2270"/>
                </a:solidFill>
              </a:rPr>
              <a:t> </a:t>
            </a:r>
            <a:r>
              <a:rPr lang="es-ES" sz="1600" b="1" dirty="0" err="1">
                <a:solidFill>
                  <a:srgbClr val="4F2270"/>
                </a:solidFill>
              </a:rPr>
              <a:t>the</a:t>
            </a:r>
            <a:r>
              <a:rPr lang="es-ES" sz="1600" b="1" dirty="0">
                <a:solidFill>
                  <a:srgbClr val="4F2270"/>
                </a:solidFill>
              </a:rPr>
              <a:t> color </a:t>
            </a:r>
            <a:r>
              <a:rPr lang="es-ES" sz="1600" b="1" dirty="0" err="1">
                <a:solidFill>
                  <a:srgbClr val="4F2270"/>
                </a:solidFill>
              </a:rPr>
              <a:t>of</a:t>
            </a:r>
            <a:r>
              <a:rPr lang="es-ES" sz="1600" b="1" dirty="0">
                <a:solidFill>
                  <a:srgbClr val="4F2270"/>
                </a:solidFill>
              </a:rPr>
              <a:t> </a:t>
            </a:r>
            <a:r>
              <a:rPr lang="es-ES" sz="1600" b="1" dirty="0" err="1">
                <a:solidFill>
                  <a:srgbClr val="4F2270"/>
                </a:solidFill>
              </a:rPr>
              <a:t>life</a:t>
            </a:r>
            <a:r>
              <a:rPr lang="es-ES" sz="1600" b="1" dirty="0">
                <a:solidFill>
                  <a:srgbClr val="4F2270"/>
                </a:solidFill>
              </a:rPr>
              <a:t> and hope.</a:t>
            </a:r>
          </a:p>
        </p:txBody>
      </p:sp>
      <p:sp>
        <p:nvSpPr>
          <p:cNvPr id="17" name="CuadroTexto 16"/>
          <p:cNvSpPr txBox="1"/>
          <p:nvPr/>
        </p:nvSpPr>
        <p:spPr>
          <a:xfrm>
            <a:off x="8459311" y="5160963"/>
            <a:ext cx="3410046" cy="830997"/>
          </a:xfrm>
          <a:prstGeom prst="rect">
            <a:avLst/>
          </a:prstGeom>
          <a:noFill/>
        </p:spPr>
        <p:txBody>
          <a:bodyPr wrap="square" rtlCol="0">
            <a:spAutoFit/>
          </a:bodyPr>
          <a:lstStyle/>
          <a:p>
            <a:pPr algn="ctr"/>
            <a:r>
              <a:rPr lang="es-ES" sz="1600" b="1" dirty="0" err="1">
                <a:solidFill>
                  <a:srgbClr val="4F2270"/>
                </a:solidFill>
              </a:rPr>
              <a:t>Represents</a:t>
            </a:r>
            <a:r>
              <a:rPr lang="es-ES" sz="1600" b="1" dirty="0">
                <a:solidFill>
                  <a:srgbClr val="4F2270"/>
                </a:solidFill>
              </a:rPr>
              <a:t> </a:t>
            </a:r>
            <a:r>
              <a:rPr lang="es-ES" sz="1600" b="1" dirty="0" err="1">
                <a:solidFill>
                  <a:srgbClr val="4F2270"/>
                </a:solidFill>
              </a:rPr>
              <a:t>Christ’s</a:t>
            </a:r>
            <a:r>
              <a:rPr lang="es-ES" sz="1600" b="1" dirty="0">
                <a:solidFill>
                  <a:srgbClr val="4F2270"/>
                </a:solidFill>
              </a:rPr>
              <a:t> light </a:t>
            </a:r>
            <a:r>
              <a:rPr lang="es-ES" sz="1600" b="1" dirty="0" err="1">
                <a:solidFill>
                  <a:srgbClr val="4F2270"/>
                </a:solidFill>
              </a:rPr>
              <a:t>that</a:t>
            </a:r>
            <a:r>
              <a:rPr lang="es-ES" sz="1600" b="1" dirty="0">
                <a:solidFill>
                  <a:srgbClr val="4F2270"/>
                </a:solidFill>
              </a:rPr>
              <a:t> </a:t>
            </a:r>
            <a:r>
              <a:rPr lang="es-ES" sz="1600" b="1" dirty="0" err="1">
                <a:solidFill>
                  <a:srgbClr val="4F2270"/>
                </a:solidFill>
              </a:rPr>
              <a:t>illuminates</a:t>
            </a:r>
            <a:r>
              <a:rPr lang="es-ES" sz="1600" b="1" dirty="0">
                <a:solidFill>
                  <a:srgbClr val="4F2270"/>
                </a:solidFill>
              </a:rPr>
              <a:t> </a:t>
            </a:r>
            <a:r>
              <a:rPr lang="es-ES" sz="1600" b="1" dirty="0" err="1">
                <a:solidFill>
                  <a:srgbClr val="4F2270"/>
                </a:solidFill>
              </a:rPr>
              <a:t>the</a:t>
            </a:r>
            <a:r>
              <a:rPr lang="es-ES" sz="1600" b="1" dirty="0">
                <a:solidFill>
                  <a:srgbClr val="4F2270"/>
                </a:solidFill>
              </a:rPr>
              <a:t> </a:t>
            </a:r>
            <a:r>
              <a:rPr lang="es-ES" sz="1600" b="1" dirty="0" err="1">
                <a:solidFill>
                  <a:srgbClr val="4F2270"/>
                </a:solidFill>
              </a:rPr>
              <a:t>darkness</a:t>
            </a:r>
            <a:r>
              <a:rPr lang="es-ES" sz="1600" b="1" dirty="0">
                <a:solidFill>
                  <a:srgbClr val="4F2270"/>
                </a:solidFill>
              </a:rPr>
              <a:t> </a:t>
            </a:r>
            <a:r>
              <a:rPr lang="es-ES" sz="1600" b="1" dirty="0" err="1">
                <a:solidFill>
                  <a:srgbClr val="4F2270"/>
                </a:solidFill>
              </a:rPr>
              <a:t>caused</a:t>
            </a:r>
            <a:r>
              <a:rPr lang="es-ES" sz="1600" b="1" dirty="0">
                <a:solidFill>
                  <a:srgbClr val="4F2270"/>
                </a:solidFill>
              </a:rPr>
              <a:t> </a:t>
            </a:r>
            <a:r>
              <a:rPr lang="es-ES" sz="1600" b="1" dirty="0" err="1">
                <a:solidFill>
                  <a:srgbClr val="4F2270"/>
                </a:solidFill>
              </a:rPr>
              <a:t>by</a:t>
            </a:r>
            <a:r>
              <a:rPr lang="es-ES" sz="1600" b="1" dirty="0">
                <a:solidFill>
                  <a:srgbClr val="4F2270"/>
                </a:solidFill>
              </a:rPr>
              <a:t> sin </a:t>
            </a:r>
            <a:r>
              <a:rPr lang="es-ES" sz="1600" b="1" dirty="0" err="1">
                <a:solidFill>
                  <a:srgbClr val="4F2270"/>
                </a:solidFill>
              </a:rPr>
              <a:t>which</a:t>
            </a:r>
            <a:r>
              <a:rPr lang="es-ES" sz="1600" b="1" dirty="0">
                <a:solidFill>
                  <a:srgbClr val="4F2270"/>
                </a:solidFill>
              </a:rPr>
              <a:t> </a:t>
            </a:r>
            <a:r>
              <a:rPr lang="es-ES" sz="1600" b="1" dirty="0" err="1">
                <a:solidFill>
                  <a:srgbClr val="4F2270"/>
                </a:solidFill>
              </a:rPr>
              <a:t>separates</a:t>
            </a:r>
            <a:r>
              <a:rPr lang="es-ES" sz="1600" b="1" dirty="0">
                <a:solidFill>
                  <a:srgbClr val="4F2270"/>
                </a:solidFill>
              </a:rPr>
              <a:t> </a:t>
            </a:r>
            <a:r>
              <a:rPr lang="es-ES" sz="1600" b="1" dirty="0" err="1">
                <a:solidFill>
                  <a:srgbClr val="4F2270"/>
                </a:solidFill>
              </a:rPr>
              <a:t>us</a:t>
            </a:r>
            <a:r>
              <a:rPr lang="es-ES" sz="1600" b="1" dirty="0">
                <a:solidFill>
                  <a:srgbClr val="4F2270"/>
                </a:solidFill>
              </a:rPr>
              <a:t> </a:t>
            </a:r>
            <a:r>
              <a:rPr lang="es-ES" sz="1600" b="1" dirty="0" err="1">
                <a:solidFill>
                  <a:srgbClr val="4F2270"/>
                </a:solidFill>
              </a:rPr>
              <a:t>from</a:t>
            </a:r>
            <a:r>
              <a:rPr lang="es-ES" sz="1600" b="1" dirty="0">
                <a:solidFill>
                  <a:srgbClr val="4F2270"/>
                </a:solidFill>
              </a:rPr>
              <a:t> </a:t>
            </a:r>
            <a:r>
              <a:rPr lang="es-ES" sz="1600" b="1" dirty="0" err="1">
                <a:solidFill>
                  <a:srgbClr val="4F2270"/>
                </a:solidFill>
              </a:rPr>
              <a:t>God</a:t>
            </a:r>
            <a:r>
              <a:rPr lang="es-ES" sz="1600" b="1" dirty="0">
                <a:solidFill>
                  <a:srgbClr val="4F2270"/>
                </a:solidFill>
              </a:rPr>
              <a:t>. </a:t>
            </a:r>
          </a:p>
        </p:txBody>
      </p:sp>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840093535"/>
              </p:ext>
            </p:extLst>
          </p:nvPr>
        </p:nvGraphicFramePr>
        <p:xfrm>
          <a:off x="1727201" y="719666"/>
          <a:ext cx="10024532" cy="5929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7F1E5B1-A52D-4BE1-9F53-EFC03AF6AAF4}"/>
              </a:ext>
            </a:extLst>
          </p:cNvPr>
          <p:cNvSpPr txBox="1"/>
          <p:nvPr/>
        </p:nvSpPr>
        <p:spPr>
          <a:xfrm>
            <a:off x="5215467" y="124178"/>
            <a:ext cx="2856089" cy="369332"/>
          </a:xfrm>
          <a:prstGeom prst="rect">
            <a:avLst/>
          </a:prstGeom>
          <a:noFill/>
        </p:spPr>
        <p:txBody>
          <a:bodyPr wrap="square" rtlCol="0">
            <a:spAutoFit/>
          </a:bodyPr>
          <a:lstStyle/>
          <a:p>
            <a:r>
              <a:rPr lang="en-US" b="1" dirty="0">
                <a:solidFill>
                  <a:srgbClr val="7030A0"/>
                </a:solidFill>
              </a:rPr>
              <a:t>THE ADVENT CALENDAR</a:t>
            </a:r>
          </a:p>
        </p:txBody>
      </p:sp>
    </p:spTree>
    <p:extLst>
      <p:ext uri="{BB962C8B-B14F-4D97-AF65-F5344CB8AC3E}">
        <p14:creationId xmlns:p14="http://schemas.microsoft.com/office/powerpoint/2010/main" val="33612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252610" y="2032001"/>
            <a:ext cx="4329790" cy="287019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Therefore, the Lord himself will give you a sign: The virgin will conceive and give birth to a son, and will call him Immanuel.” </a:t>
            </a:r>
            <a:r>
              <a:rPr lang="es-ES" sz="2800" b="1" dirty="0">
                <a:latin typeface="Arima Madurai" panose="00000500000000000000" pitchFamily="50" charset="0"/>
                <a:cs typeface="Arima Madurai" panose="00000500000000000000" pitchFamily="50" charset="0"/>
              </a:rPr>
              <a:t>(</a:t>
            </a:r>
            <a:r>
              <a:rPr lang="es-ES" sz="2800" b="1" dirty="0" err="1">
                <a:latin typeface="Arima Madurai" panose="00000500000000000000" pitchFamily="50" charset="0"/>
                <a:cs typeface="Arima Madurai" panose="00000500000000000000" pitchFamily="50" charset="0"/>
              </a:rPr>
              <a:t>God</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with</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us</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Isaiah</a:t>
            </a:r>
            <a:r>
              <a:rPr lang="es-ES" sz="2800" b="1" dirty="0">
                <a:latin typeface="Arima Madurai" panose="00000500000000000000" pitchFamily="50" charset="0"/>
                <a:cs typeface="Arima Madurai" panose="00000500000000000000" pitchFamily="50" charset="0"/>
              </a:rPr>
              <a:t> 7:14</a:t>
            </a:r>
            <a:endParaRPr lang="en-US" sz="2800" b="1" dirty="0">
              <a:latin typeface="Arima Madurai" panose="00000500000000000000" pitchFamily="50" charset="0"/>
              <a:cs typeface="Arima Madurai" panose="00000500000000000000" pitchFamily="50" charset="0"/>
            </a:endParaRPr>
          </a:p>
          <a:p>
            <a:pPr marL="45720" indent="0" algn="ctr">
              <a:buNone/>
            </a:pPr>
            <a:endParaRPr lang="es-PE" sz="2800" b="1" dirty="0">
              <a:latin typeface="Arima Madurai" panose="00000500000000000000" pitchFamily="50" charset="0"/>
              <a:cs typeface="Arima Madurai" panose="00000500000000000000" pitchFamily="50" charset="0"/>
            </a:endParaRPr>
          </a:p>
        </p:txBody>
      </p:sp>
      <p:pic>
        <p:nvPicPr>
          <p:cNvPr id="7" name="Marcador de contenid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66913" y="1724660"/>
            <a:ext cx="4572000" cy="3815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178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024870011"/>
              </p:ext>
            </p:extLst>
          </p:nvPr>
        </p:nvGraphicFramePr>
        <p:xfrm>
          <a:off x="1727201" y="263047"/>
          <a:ext cx="10024532" cy="638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24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220110" y="2501901"/>
            <a:ext cx="4329790" cy="287019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2800" b="1" dirty="0">
                <a:latin typeface="Arima Madurai" panose="00000500000000000000" pitchFamily="50" charset="0"/>
                <a:cs typeface="Arima Madurai" panose="00000500000000000000" pitchFamily="50" charset="0"/>
              </a:rPr>
              <a:t>He Will be a descendent of David and will bring Reconciliation. </a:t>
            </a:r>
          </a:p>
          <a:p>
            <a:pPr marL="45720" indent="0">
              <a:buNone/>
            </a:pPr>
            <a:r>
              <a:rPr lang="en-US" sz="2800" b="1" dirty="0">
                <a:latin typeface="Arima Madurai" panose="00000500000000000000" pitchFamily="50" charset="0"/>
                <a:cs typeface="Arima Madurai" panose="00000500000000000000" pitchFamily="50" charset="0"/>
              </a:rPr>
              <a:t>Isaiah 11,1-9</a:t>
            </a:r>
          </a:p>
        </p:txBody>
      </p:sp>
      <p:pic>
        <p:nvPicPr>
          <p:cNvPr id="3" name="Marcador de contenido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32500" y="682511"/>
            <a:ext cx="5004016" cy="49689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25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97801399"/>
              </p:ext>
            </p:extLst>
          </p:nvPr>
        </p:nvGraphicFramePr>
        <p:xfrm>
          <a:off x="1727201" y="719666"/>
          <a:ext cx="10024532" cy="5929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2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453122" y="2396068"/>
            <a:ext cx="4329790" cy="287019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The Messiah Will be born in Bethlehem. </a:t>
            </a:r>
          </a:p>
          <a:p>
            <a:pPr marL="45720" indent="0" algn="ctr">
              <a:buNone/>
            </a:pPr>
            <a:r>
              <a:rPr lang="es-ES" sz="2800" b="1" dirty="0">
                <a:latin typeface="Arima Madurai" panose="00000500000000000000" pitchFamily="50" charset="0"/>
                <a:cs typeface="Arima Madurai" panose="00000500000000000000" pitchFamily="50" charset="0"/>
              </a:rPr>
              <a:t>(House </a:t>
            </a:r>
            <a:r>
              <a:rPr lang="es-ES" sz="2800" b="1" dirty="0" err="1">
                <a:latin typeface="Arima Madurai" panose="00000500000000000000" pitchFamily="50" charset="0"/>
                <a:cs typeface="Arima Madurai" panose="00000500000000000000" pitchFamily="50" charset="0"/>
              </a:rPr>
              <a:t>of</a:t>
            </a:r>
            <a:r>
              <a:rPr lang="es-ES" sz="2800" b="1" dirty="0">
                <a:latin typeface="Arima Madurai" panose="00000500000000000000" pitchFamily="50" charset="0"/>
                <a:cs typeface="Arima Madurai" panose="00000500000000000000" pitchFamily="50" charset="0"/>
              </a:rPr>
              <a:t> Bread) </a:t>
            </a:r>
          </a:p>
          <a:p>
            <a:pPr marL="45720" indent="0" algn="ctr">
              <a:buNone/>
            </a:pPr>
            <a:r>
              <a:rPr lang="es-ES" sz="2800" b="1" dirty="0" err="1">
                <a:latin typeface="Arima Madurai" panose="00000500000000000000" pitchFamily="50" charset="0"/>
                <a:cs typeface="Arima Madurai" panose="00000500000000000000" pitchFamily="50" charset="0"/>
              </a:rPr>
              <a:t>Micah</a:t>
            </a:r>
            <a:r>
              <a:rPr lang="es-ES" sz="2800" b="1" dirty="0">
                <a:latin typeface="Arima Madurai" panose="00000500000000000000" pitchFamily="50" charset="0"/>
                <a:cs typeface="Arima Madurai" panose="00000500000000000000" pitchFamily="50" charset="0"/>
              </a:rPr>
              <a:t> 5,1-4</a:t>
            </a:r>
            <a:endParaRPr lang="en-US" sz="2800" b="1" dirty="0">
              <a:latin typeface="Arima Madurai" panose="00000500000000000000" pitchFamily="50" charset="0"/>
              <a:cs typeface="Arima Madurai" panose="00000500000000000000" pitchFamily="50" charset="0"/>
            </a:endParaRPr>
          </a:p>
        </p:txBody>
      </p:sp>
      <p:pic>
        <p:nvPicPr>
          <p:cNvPr id="3" name="Marcador de contenido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93900" y="965966"/>
            <a:ext cx="5368911" cy="50022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5913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44680277"/>
              </p:ext>
            </p:extLst>
          </p:nvPr>
        </p:nvGraphicFramePr>
        <p:xfrm>
          <a:off x="1727201" y="719666"/>
          <a:ext cx="10024532" cy="5929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67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9389" y="2913206"/>
            <a:ext cx="4978400" cy="3563794"/>
          </a:xfrm>
        </p:spPr>
        <p:txBody>
          <a:bodyPr>
            <a:normAutofit/>
          </a:bodyPr>
          <a:lstStyle/>
          <a:p>
            <a:pPr marL="45720" indent="0" algn="ctr">
              <a:lnSpc>
                <a:spcPct val="100000"/>
              </a:lnSpc>
              <a:buNone/>
            </a:pPr>
            <a:r>
              <a:rPr lang="en-US" sz="1900" dirty="0"/>
              <a:t>Jesus said to his disciples: “There will be signs in the sun, the moon, and the stars, and on earth nations will be in dismay, perplexed by the roaring of the sea and the waves. People will die of fright </a:t>
            </a:r>
            <a:br>
              <a:rPr lang="en-US" sz="1900" dirty="0"/>
            </a:br>
            <a:r>
              <a:rPr lang="en-US" sz="1900" dirty="0"/>
              <a:t>in anticipation of what is coming upon the world, for the powers of the heavens will be shaken.</a:t>
            </a:r>
            <a:endParaRPr lang="es-PE" sz="1900" dirty="0"/>
          </a:p>
        </p:txBody>
      </p:sp>
      <p:sp>
        <p:nvSpPr>
          <p:cNvPr id="7" name="Rectángulo 6">
            <a:extLst>
              <a:ext uri="{FF2B5EF4-FFF2-40B4-BE49-F238E27FC236}">
                <a16:creationId xmlns:a16="http://schemas.microsoft.com/office/drawing/2014/main" id="{7CAE6959-4475-4962-AA67-40E97195A49D}"/>
              </a:ext>
            </a:extLst>
          </p:cNvPr>
          <p:cNvSpPr/>
          <p:nvPr/>
        </p:nvSpPr>
        <p:spPr>
          <a:xfrm>
            <a:off x="4668671" y="1054053"/>
            <a:ext cx="3250570" cy="1015663"/>
          </a:xfrm>
          <a:prstGeom prst="rect">
            <a:avLst/>
          </a:prstGeom>
          <a:noFill/>
        </p:spPr>
        <p:txBody>
          <a:bodyPr wrap="none" lIns="91440" tIns="45720" rIns="91440" bIns="45720">
            <a:spAutoFit/>
          </a:bodyPr>
          <a:lstStyle/>
          <a:p>
            <a:pPr algn="ctr"/>
            <a:r>
              <a:rPr lang="es-ES" sz="6000" dirty="0">
                <a:ln w="0"/>
                <a:solidFill>
                  <a:srgbClr val="5D2884"/>
                </a:solidFill>
                <a:effectLst>
                  <a:reflection blurRad="6350" stA="53000" endA="300" endPos="35500" dir="5400000" sy="-90000" algn="bl" rotWithShape="0"/>
                </a:effectLst>
                <a:latin typeface="Amaranth" panose="02000503050000020004" pitchFamily="50" charset="0"/>
              </a:rPr>
              <a:t>Be </a:t>
            </a:r>
            <a:r>
              <a:rPr lang="es-ES" sz="6000" dirty="0" err="1">
                <a:ln w="0"/>
                <a:solidFill>
                  <a:srgbClr val="5D2884"/>
                </a:solidFill>
                <a:effectLst>
                  <a:reflection blurRad="6350" stA="53000" endA="300" endPos="35500" dir="5400000" sy="-90000" algn="bl" rotWithShape="0"/>
                </a:effectLst>
                <a:latin typeface="Amaranth" panose="02000503050000020004" pitchFamily="50" charset="0"/>
              </a:rPr>
              <a:t>Alert</a:t>
            </a:r>
            <a:r>
              <a:rPr lang="es-ES" sz="6000" dirty="0">
                <a:ln w="0"/>
                <a:solidFill>
                  <a:srgbClr val="5D2884"/>
                </a:solidFill>
                <a:effectLst>
                  <a:reflection blurRad="6350" stA="53000" endA="300" endPos="35500" dir="5400000" sy="-90000" algn="bl" rotWithShape="0"/>
                </a:effectLst>
                <a:latin typeface="Amaranth" panose="02000503050000020004" pitchFamily="50" charset="0"/>
              </a:rPr>
              <a:t>…</a:t>
            </a:r>
            <a:endParaRPr lang="es-ES" sz="6000" b="0" cap="none" spc="0" dirty="0">
              <a:ln w="0"/>
              <a:solidFill>
                <a:srgbClr val="5D2884"/>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583995" y="2498452"/>
            <a:ext cx="3849189" cy="338554"/>
          </a:xfrm>
          <a:prstGeom prst="rect">
            <a:avLst/>
          </a:prstGeom>
          <a:noFill/>
        </p:spPr>
        <p:txBody>
          <a:bodyPr wrap="square" rtlCol="0">
            <a:spAutoFit/>
          </a:bodyPr>
          <a:lstStyle/>
          <a:p>
            <a:pPr algn="ctr"/>
            <a:r>
              <a:rPr lang="es-PE" sz="1600" b="1" dirty="0"/>
              <a:t>Luke 21, 25-28,34-36</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986" y="1788012"/>
            <a:ext cx="4471113" cy="4448417"/>
          </a:xfrm>
          <a:prstGeom prst="rect">
            <a:avLst/>
          </a:prstGeom>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282222" y="1816101"/>
            <a:ext cx="6182078" cy="4165600"/>
          </a:xfrm>
        </p:spPr>
        <p:txBody>
          <a:bodyPr>
            <a:normAutofit/>
          </a:bodyPr>
          <a:lstStyle/>
          <a:p>
            <a:pPr marL="0" marR="0" indent="0">
              <a:spcBef>
                <a:spcPts val="0"/>
              </a:spcBef>
              <a:spcAft>
                <a:spcPts val="0"/>
              </a:spcAft>
              <a:buNone/>
            </a:pPr>
            <a:r>
              <a:rPr lang="en-US" sz="1800" b="1" dirty="0">
                <a:effectLst/>
                <a:latin typeface="+mj-lt"/>
                <a:ea typeface="Times New Roman" panose="02020603050405020304" pitchFamily="18" charset="0"/>
              </a:rPr>
              <a:t>Instructions:</a:t>
            </a:r>
            <a:endParaRPr lang="en-US" sz="1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Cut the calendar and the items (www.fcpeace.org).</a:t>
            </a: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Cut 4 strips of brown construction paper (8x3.5”). Cut lines from the bottom towards the top, 1 and 1/8” apart and leaving 1/8” above to glue to the calendar. </a:t>
            </a: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Cut a triangle on brown paper. (Base 9”, height 4”, sides 6”)</a:t>
            </a: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Glue the calendar onto a paper (11x17”), starting with the 2nd page of the calendar on the bottom border.</a:t>
            </a: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Glue the strips to the top of each week.</a:t>
            </a: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Glue the roof (triangle) to the top.</a:t>
            </a: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Cut and color Mary and Joseph and the message: “Lets accompany…” and glue to the roof.</a:t>
            </a: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Cut the symbols and glue to the week to which they correspond.</a:t>
            </a:r>
          </a:p>
          <a:p>
            <a:pPr marL="342900" marR="0" lvl="0" indent="-342900">
              <a:spcBef>
                <a:spcPts val="0"/>
              </a:spcBef>
              <a:spcAft>
                <a:spcPts val="0"/>
              </a:spcAft>
              <a:buFont typeface="+mj-lt"/>
              <a:buAutoNum type="arabicPeriod"/>
            </a:pPr>
            <a:r>
              <a:rPr lang="en-US" sz="1800" dirty="0">
                <a:effectLst/>
                <a:latin typeface="+mj-lt"/>
                <a:ea typeface="Times New Roman" panose="02020603050405020304" pitchFamily="18" charset="0"/>
              </a:rPr>
              <a:t>Glue the prophesies to the top corners.</a:t>
            </a:r>
          </a:p>
        </p:txBody>
      </p:sp>
      <p:sp>
        <p:nvSpPr>
          <p:cNvPr id="5" name="Rectángulo 4">
            <a:extLst>
              <a:ext uri="{FF2B5EF4-FFF2-40B4-BE49-F238E27FC236}">
                <a16:creationId xmlns:a16="http://schemas.microsoft.com/office/drawing/2014/main" id="{80413389-4EF0-4643-A9F6-AB4446D1CB08}"/>
              </a:ext>
            </a:extLst>
          </p:cNvPr>
          <p:cNvSpPr/>
          <p:nvPr/>
        </p:nvSpPr>
        <p:spPr>
          <a:xfrm>
            <a:off x="0" y="273938"/>
            <a:ext cx="12191999" cy="1015663"/>
          </a:xfrm>
          <a:prstGeom prst="rect">
            <a:avLst/>
          </a:prstGeom>
          <a:noFill/>
        </p:spPr>
        <p:txBody>
          <a:bodyPr wrap="square" lIns="91440" tIns="45720" rIns="91440" bIns="45720">
            <a:spAutoFit/>
          </a:bodyPr>
          <a:lstStyle/>
          <a:p>
            <a:pPr lvl="0" algn="ctr">
              <a:defRPr/>
            </a:pPr>
            <a:r>
              <a:rPr lang="es-ES" sz="6000" dirty="0">
                <a:ln w="0"/>
                <a:solidFill>
                  <a:srgbClr val="5D2884"/>
                </a:solidFill>
                <a:effectLst>
                  <a:reflection blurRad="6350" stA="53000" endA="300" endPos="35500" dir="5400000" sy="-90000" algn="bl" rotWithShape="0"/>
                </a:effectLst>
                <a:latin typeface="Amaranth" panose="02000503050000020004" pitchFamily="50" charset="0"/>
              </a:rPr>
              <a:t>Instrucciones:</a:t>
            </a:r>
          </a:p>
        </p:txBody>
      </p:sp>
      <p:pic>
        <p:nvPicPr>
          <p:cNvPr id="4" name="Imagen 3"/>
          <p:cNvPicPr>
            <a:picLocks noChangeAspect="1"/>
          </p:cNvPicPr>
          <p:nvPr/>
        </p:nvPicPr>
        <p:blipFill>
          <a:blip r:embed="rId2"/>
          <a:stretch>
            <a:fillRect/>
          </a:stretch>
        </p:blipFill>
        <p:spPr>
          <a:xfrm>
            <a:off x="7217600" y="1675291"/>
            <a:ext cx="2929700" cy="4198997"/>
          </a:xfrm>
          <a:prstGeom prst="rect">
            <a:avLst/>
          </a:prstGeom>
        </p:spPr>
      </p:pic>
      <p:sp>
        <p:nvSpPr>
          <p:cNvPr id="7" name="CuadroTexto 6"/>
          <p:cNvSpPr txBox="1"/>
          <p:nvPr/>
        </p:nvSpPr>
        <p:spPr>
          <a:xfrm>
            <a:off x="1772355" y="6323535"/>
            <a:ext cx="9062156" cy="369332"/>
          </a:xfrm>
          <a:prstGeom prst="rect">
            <a:avLst/>
          </a:prstGeom>
          <a:solidFill>
            <a:srgbClr val="5D2884"/>
          </a:solidFill>
          <a:effectLst>
            <a:outerShdw blurRad="50800" dist="38100" dir="18900000" algn="bl" rotWithShape="0">
              <a:prstClr val="black">
                <a:alpha val="40000"/>
              </a:prstClr>
            </a:outerShdw>
          </a:effectLst>
        </p:spPr>
        <p:txBody>
          <a:bodyPr wrap="square" rtlCol="0">
            <a:spAutoFit/>
          </a:bodyPr>
          <a:lstStyle/>
          <a:p>
            <a:pPr algn="ctr"/>
            <a:r>
              <a:rPr lang="en-US" b="1" dirty="0">
                <a:solidFill>
                  <a:schemeClr val="bg1"/>
                </a:solidFill>
              </a:rPr>
              <a:t>Let’s accompany Mary and Joseph in preparing for the coming of baby Jesus.</a:t>
            </a:r>
          </a:p>
        </p:txBody>
      </p:sp>
    </p:spTree>
    <p:extLst>
      <p:ext uri="{BB962C8B-B14F-4D97-AF65-F5344CB8AC3E}">
        <p14:creationId xmlns:p14="http://schemas.microsoft.com/office/powerpoint/2010/main" val="120652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pic>
        <p:nvPicPr>
          <p:cNvPr id="1026" name="Picture 5" descr="Pin on advent ideas">
            <a:extLst>
              <a:ext uri="{FF2B5EF4-FFF2-40B4-BE49-F238E27FC236}">
                <a16:creationId xmlns:a16="http://schemas.microsoft.com/office/drawing/2014/main" id="{3D21AD40-ACD0-40A5-8DA0-2EF433598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267" y="0"/>
            <a:ext cx="754097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5E076B0-9958-4222-A3EF-6ED0087AE36A}"/>
              </a:ext>
            </a:extLst>
          </p:cNvPr>
          <p:cNvSpPr/>
          <p:nvPr/>
        </p:nvSpPr>
        <p:spPr>
          <a:xfrm>
            <a:off x="5108221" y="1377244"/>
            <a:ext cx="259645" cy="2235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901C510-D5DD-4043-B3B1-530CFB3F223D}"/>
              </a:ext>
            </a:extLst>
          </p:cNvPr>
          <p:cNvSpPr/>
          <p:nvPr/>
        </p:nvSpPr>
        <p:spPr>
          <a:xfrm rot="5400000">
            <a:off x="4896555" y="307624"/>
            <a:ext cx="259644" cy="239888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79B4E2-764F-47CA-8BC1-399F6012173E}"/>
              </a:ext>
            </a:extLst>
          </p:cNvPr>
          <p:cNvSpPr/>
          <p:nvPr/>
        </p:nvSpPr>
        <p:spPr>
          <a:xfrm>
            <a:off x="6728179" y="987776"/>
            <a:ext cx="344308" cy="2624667"/>
          </a:xfrm>
          <a:prstGeom prst="ellipse">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1CF6D2-2349-4F4E-AFE7-925101D539CC}"/>
              </a:ext>
            </a:extLst>
          </p:cNvPr>
          <p:cNvSpPr/>
          <p:nvPr/>
        </p:nvSpPr>
        <p:spPr>
          <a:xfrm rot="16200000">
            <a:off x="5691187" y="2992790"/>
            <a:ext cx="355248" cy="240735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1EB3532-899E-4946-8C7C-F9B0829CDA47}"/>
              </a:ext>
            </a:extLst>
          </p:cNvPr>
          <p:cNvSpPr/>
          <p:nvPr/>
        </p:nvSpPr>
        <p:spPr>
          <a:xfrm>
            <a:off x="5918199" y="2477910"/>
            <a:ext cx="307622" cy="154093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986132C-9AC3-46CE-B08A-4CC4D890BDAE}"/>
              </a:ext>
            </a:extLst>
          </p:cNvPr>
          <p:cNvSpPr/>
          <p:nvPr/>
        </p:nvSpPr>
        <p:spPr>
          <a:xfrm>
            <a:off x="7998176" y="2111021"/>
            <a:ext cx="307621" cy="190782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4B9769C-2D10-4810-A3C8-FE7272B02416}"/>
              </a:ext>
            </a:extLst>
          </p:cNvPr>
          <p:cNvSpPr/>
          <p:nvPr/>
        </p:nvSpPr>
        <p:spPr>
          <a:xfrm>
            <a:off x="7608711" y="945444"/>
            <a:ext cx="307621" cy="116557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DB5CC8E-5A99-43B7-97EB-03F25669E2CC}"/>
              </a:ext>
            </a:extLst>
          </p:cNvPr>
          <p:cNvSpPr/>
          <p:nvPr/>
        </p:nvSpPr>
        <p:spPr>
          <a:xfrm rot="5400000">
            <a:off x="7404100" y="1762477"/>
            <a:ext cx="273754" cy="17836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D87E6B5-7DBF-4425-A5A8-DC7C9DF96F48}"/>
              </a:ext>
            </a:extLst>
          </p:cNvPr>
          <p:cNvSpPr/>
          <p:nvPr/>
        </p:nvSpPr>
        <p:spPr>
          <a:xfrm>
            <a:off x="3443105" y="1673577"/>
            <a:ext cx="259645" cy="1532467"/>
          </a:xfrm>
          <a:prstGeom prst="ellipse">
            <a:avLst/>
          </a:prstGeom>
          <a:noFill/>
          <a:ln w="5715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959E5E5-C808-467E-A08A-FE60458C67FE}"/>
              </a:ext>
            </a:extLst>
          </p:cNvPr>
          <p:cNvSpPr/>
          <p:nvPr/>
        </p:nvSpPr>
        <p:spPr>
          <a:xfrm rot="5400000">
            <a:off x="4827409" y="1440747"/>
            <a:ext cx="307626" cy="2489198"/>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666FC63-860F-4796-8DB6-C3205FAEB42D}"/>
              </a:ext>
            </a:extLst>
          </p:cNvPr>
          <p:cNvSpPr/>
          <p:nvPr/>
        </p:nvSpPr>
        <p:spPr>
          <a:xfrm>
            <a:off x="3747909" y="2322335"/>
            <a:ext cx="434624" cy="2235200"/>
          </a:xfrm>
          <a:prstGeom prst="ellipse">
            <a:avLst/>
          </a:prstGeom>
          <a:noFill/>
          <a:ln w="76200">
            <a:solidFill>
              <a:srgbClr val="FFFF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29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22" grpId="0" animBg="1"/>
      <p:bldP spid="27" grpId="0" animBg="1"/>
      <p:bldP spid="28" grpId="0" animBg="1"/>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512792" y="2260600"/>
            <a:ext cx="5341907" cy="4474843"/>
          </a:xfrm>
        </p:spPr>
        <p:txBody>
          <a:bodyPr>
            <a:normAutofit/>
          </a:bodyPr>
          <a:lstStyle/>
          <a:p>
            <a:pPr marL="0" marR="0" indent="0" algn="ctr">
              <a:spcBef>
                <a:spcPts val="0"/>
              </a:spcBef>
              <a:spcAft>
                <a:spcPts val="0"/>
              </a:spcAft>
              <a:buNone/>
            </a:pPr>
            <a:r>
              <a:rPr lang="en-US" sz="2400" b="1" dirty="0">
                <a:latin typeface="Arima Madurai" panose="00000500000000000000" pitchFamily="50" charset="0"/>
                <a:cs typeface="Arima Madurai" panose="00000500000000000000" pitchFamily="50" charset="0"/>
              </a:rPr>
              <a:t>Dear Jesus, </a:t>
            </a:r>
          </a:p>
          <a:p>
            <a:pPr marL="0" marR="0" indent="0" algn="ctr">
              <a:spcBef>
                <a:spcPts val="0"/>
              </a:spcBef>
              <a:spcAft>
                <a:spcPts val="0"/>
              </a:spcAft>
              <a:buNone/>
            </a:pPr>
            <a:endParaRPr lang="en-US" sz="2400" b="1" dirty="0">
              <a:latin typeface="Arima Madurai" panose="00000500000000000000" pitchFamily="50" charset="0"/>
              <a:cs typeface="Arima Madurai" panose="00000500000000000000" pitchFamily="50" charset="0"/>
            </a:endParaRPr>
          </a:p>
          <a:p>
            <a:pPr marL="0" marR="0" indent="0" algn="ctr">
              <a:spcBef>
                <a:spcPts val="0"/>
              </a:spcBef>
              <a:spcAft>
                <a:spcPts val="0"/>
              </a:spcAft>
              <a:buNone/>
            </a:pPr>
            <a:r>
              <a:rPr lang="en-US" sz="2400" b="1" dirty="0">
                <a:latin typeface="Arima Madurai" panose="00000500000000000000" pitchFamily="50" charset="0"/>
                <a:cs typeface="Arima Madurai" panose="00000500000000000000" pitchFamily="50" charset="0"/>
              </a:rPr>
              <a:t>You are true God and true man. </a:t>
            </a:r>
          </a:p>
          <a:p>
            <a:pPr marL="0" marR="0" indent="0" algn="ctr">
              <a:spcBef>
                <a:spcPts val="0"/>
              </a:spcBef>
              <a:spcAft>
                <a:spcPts val="0"/>
              </a:spcAft>
              <a:buNone/>
            </a:pPr>
            <a:r>
              <a:rPr lang="en-US" sz="2400" b="1" dirty="0">
                <a:latin typeface="Arima Madurai" panose="00000500000000000000" pitchFamily="50" charset="0"/>
                <a:cs typeface="Arima Madurai" panose="00000500000000000000" pitchFamily="50" charset="0"/>
              </a:rPr>
              <a:t>We thank you for coming to live amongst us. Teach us to share your peace and love with our families and friends. Help us to prepare well to receive you on Christmas Day. </a:t>
            </a:r>
          </a:p>
          <a:p>
            <a:pPr marL="0" marR="0" indent="0" algn="ctr">
              <a:spcBef>
                <a:spcPts val="0"/>
              </a:spcBef>
              <a:spcAft>
                <a:spcPts val="0"/>
              </a:spcAft>
              <a:buNone/>
            </a:pPr>
            <a:endParaRPr lang="en-US" sz="2400" b="1" dirty="0">
              <a:latin typeface="Arima Madurai" panose="00000500000000000000" pitchFamily="50" charset="0"/>
              <a:cs typeface="Arima Madurai" panose="00000500000000000000" pitchFamily="50" charset="0"/>
            </a:endParaRPr>
          </a:p>
          <a:p>
            <a:pPr marL="0" marR="0" indent="0" algn="ctr">
              <a:spcBef>
                <a:spcPts val="0"/>
              </a:spcBef>
              <a:spcAft>
                <a:spcPts val="0"/>
              </a:spcAft>
              <a:buNone/>
            </a:pPr>
            <a:r>
              <a:rPr lang="en-US" sz="2400" b="1" dirty="0">
                <a:latin typeface="Arima Madurai" panose="00000500000000000000" pitchFamily="50" charset="0"/>
                <a:cs typeface="Arima Madurai" panose="00000500000000000000" pitchFamily="50" charset="0"/>
              </a:rPr>
              <a:t>Amen. </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rgbClr val="5D2884"/>
                </a:solidFill>
                <a:effectLst>
                  <a:reflection blurRad="6350" stA="53000" endA="300" endPos="35500" dir="5400000" sy="-90000" algn="bl" rotWithShape="0"/>
                </a:effectLst>
                <a:latin typeface="Amaranth" panose="02000503050000020004" pitchFamily="50" charset="0"/>
              </a:rPr>
              <a:t>PRAYER</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960" y="2106487"/>
            <a:ext cx="5844142" cy="4090899"/>
          </a:xfrm>
          <a:prstGeom prst="rect">
            <a:avLst/>
          </a:prstGeom>
        </p:spPr>
      </p:pic>
      <p:pic>
        <p:nvPicPr>
          <p:cNvPr id="6" name="Picture 5">
            <a:extLst>
              <a:ext uri="{FF2B5EF4-FFF2-40B4-BE49-F238E27FC236}">
                <a16:creationId xmlns:a16="http://schemas.microsoft.com/office/drawing/2014/main" id="{61C0FC45-FB3C-425D-B669-F2BE4E83F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066" y="2664178"/>
            <a:ext cx="305690" cy="2929374"/>
          </a:xfrm>
          <a:prstGeom prst="rect">
            <a:avLst/>
          </a:prstGeom>
        </p:spPr>
      </p:pic>
      <p:pic>
        <p:nvPicPr>
          <p:cNvPr id="8" name="Picture 7">
            <a:extLst>
              <a:ext uri="{FF2B5EF4-FFF2-40B4-BE49-F238E27FC236}">
                <a16:creationId xmlns:a16="http://schemas.microsoft.com/office/drawing/2014/main" id="{57FDCFBE-F70A-48FF-8954-6EC6785BC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821" y="4600917"/>
            <a:ext cx="611594" cy="885483"/>
          </a:xfrm>
          <a:prstGeom prst="rect">
            <a:avLst/>
          </a:prstGeom>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80B6DD-69DE-4129-AD91-9F1533ADDF51}"/>
              </a:ext>
            </a:extLst>
          </p:cNvPr>
          <p:cNvSpPr txBox="1"/>
          <p:nvPr/>
        </p:nvSpPr>
        <p:spPr>
          <a:xfrm>
            <a:off x="2528712" y="0"/>
            <a:ext cx="8906933" cy="369332"/>
          </a:xfrm>
          <a:prstGeom prst="rect">
            <a:avLst/>
          </a:prstGeom>
          <a:noFill/>
        </p:spPr>
        <p:txBody>
          <a:bodyPr wrap="square" rtlCol="0">
            <a:spAutoFit/>
          </a:bodyPr>
          <a:lstStyle/>
          <a:p>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King </a:t>
            </a:r>
            <a:r>
              <a:rPr lang="es-ES" sz="1800" dirty="0" err="1">
                <a:effectLst/>
                <a:latin typeface="Times New Roman" panose="02020603050405020304" pitchFamily="18" charset="0"/>
                <a:ea typeface="Times New Roman" panose="02020603050405020304" pitchFamily="18" charset="0"/>
              </a:rPr>
              <a:t>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Way</a:t>
            </a:r>
            <a:r>
              <a:rPr lang="es-ES" sz="1800" dirty="0">
                <a:effectLst/>
                <a:latin typeface="Times New Roman" panose="02020603050405020304" pitchFamily="18" charset="0"/>
                <a:ea typeface="Times New Roman" panose="02020603050405020304" pitchFamily="18" charset="0"/>
              </a:rPr>
              <a:t> - </a:t>
            </a:r>
            <a:r>
              <a:rPr lang="es-ES" sz="1800" dirty="0">
                <a:effectLst/>
                <a:latin typeface="Times New Roman" panose="02020603050405020304" pitchFamily="18" charset="0"/>
                <a:ea typeface="Times New Roman" panose="02020603050405020304" pitchFamily="18" charset="0"/>
                <a:hlinkClick r:id="rId3"/>
              </a:rPr>
              <a:t>https://youtu.be/V6kIuetbQdY</a:t>
            </a:r>
            <a:endParaRPr lang="en-US" dirty="0"/>
          </a:p>
        </p:txBody>
      </p:sp>
      <p:pic>
        <p:nvPicPr>
          <p:cNvPr id="7" name="Online Media 6" title="The King Is on the Way (Lyric Video) | David's Dynasty">
            <a:hlinkClick r:id="" action="ppaction://media"/>
            <a:extLst>
              <a:ext uri="{FF2B5EF4-FFF2-40B4-BE49-F238E27FC236}">
                <a16:creationId xmlns:a16="http://schemas.microsoft.com/office/drawing/2014/main" id="{670C1BC7-871B-4AFE-AC66-938776D45618}"/>
              </a:ext>
            </a:extLst>
          </p:cNvPr>
          <p:cNvPicPr>
            <a:picLocks noRot="1" noChangeAspect="1"/>
          </p:cNvPicPr>
          <p:nvPr>
            <a:videoFile r:link="rId1"/>
          </p:nvPr>
        </p:nvPicPr>
        <p:blipFill>
          <a:blip r:embed="rId4"/>
          <a:stretch>
            <a:fillRect/>
          </a:stretch>
        </p:blipFill>
        <p:spPr>
          <a:xfrm>
            <a:off x="0" y="369332"/>
            <a:ext cx="12165027" cy="6488668"/>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303033" y="1531501"/>
            <a:ext cx="5488857" cy="4370627"/>
          </a:xfrm>
        </p:spPr>
        <p:txBody>
          <a:bodyPr>
            <a:normAutofit/>
          </a:bodyPr>
          <a:lstStyle/>
          <a:p>
            <a:pPr marL="0" marR="0" indent="0" fontAlgn="base">
              <a:spcBef>
                <a:spcPts val="0"/>
              </a:spcBef>
              <a:spcAft>
                <a:spcPts val="0"/>
              </a:spcAft>
              <a:buNone/>
            </a:pPr>
            <a:r>
              <a:rPr lang="en-US" dirty="0"/>
              <a:t>And then they will see the Son of Man coming in a cloud with power and great glory. But when these signs begin to happen, stand erect and raise your heads because your redemption is at hand.</a:t>
            </a:r>
          </a:p>
          <a:p>
            <a:pPr marL="45720" indent="0">
              <a:buNone/>
            </a:pPr>
            <a:r>
              <a:rPr lang="en-US" dirty="0"/>
              <a:t>“Beware that your hearts do not become drowsy from carousing and drunkenness and the anxieties of daily life, and that day catch you by surprise like a trap. For that day will assault everyone who lives on the face of the earth. Be vigilant at all times and pray that you have the strength to escape the tribulations that are imminent and to stand before the Son of Man.” </a:t>
            </a:r>
            <a:endParaRPr lang="es-PE" dirty="0"/>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2128" t="16852" r="1757" b="5555"/>
          <a:stretch/>
        </p:blipFill>
        <p:spPr>
          <a:xfrm>
            <a:off x="757878" y="1866899"/>
            <a:ext cx="5007921" cy="4035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5A20648C-82BC-42D0-B564-9443A5CA0D51}"/>
              </a:ext>
            </a:extLst>
          </p:cNvPr>
          <p:cNvSpPr txBox="1"/>
          <p:nvPr/>
        </p:nvSpPr>
        <p:spPr>
          <a:xfrm rot="21235173">
            <a:off x="757878" y="2206080"/>
            <a:ext cx="1793411" cy="769441"/>
          </a:xfrm>
          <a:prstGeom prst="rect">
            <a:avLst/>
          </a:prstGeom>
          <a:solidFill>
            <a:srgbClr val="DAB3EF"/>
          </a:solidFill>
        </p:spPr>
        <p:txBody>
          <a:bodyPr wrap="square" rtlCol="0">
            <a:spAutoFit/>
          </a:bodyPr>
          <a:lstStyle/>
          <a:p>
            <a:pPr algn="ctr"/>
            <a:r>
              <a:rPr lang="en-US" sz="4400" b="1" dirty="0">
                <a:solidFill>
                  <a:schemeClr val="bg1"/>
                </a:solidFill>
                <a:latin typeface="Bradley Hand ITC" panose="03070402050302030203" pitchFamily="66" charset="0"/>
              </a:rPr>
              <a:t>BE</a:t>
            </a:r>
          </a:p>
        </p:txBody>
      </p:sp>
      <p:sp>
        <p:nvSpPr>
          <p:cNvPr id="5" name="TextBox 4">
            <a:extLst>
              <a:ext uri="{FF2B5EF4-FFF2-40B4-BE49-F238E27FC236}">
                <a16:creationId xmlns:a16="http://schemas.microsoft.com/office/drawing/2014/main" id="{FA9B5D65-F8E9-4DBB-8609-A978B9D93673}"/>
              </a:ext>
            </a:extLst>
          </p:cNvPr>
          <p:cNvSpPr txBox="1"/>
          <p:nvPr/>
        </p:nvSpPr>
        <p:spPr>
          <a:xfrm rot="21235173">
            <a:off x="3169522" y="3224371"/>
            <a:ext cx="2442155" cy="984885"/>
          </a:xfrm>
          <a:prstGeom prst="rect">
            <a:avLst/>
          </a:prstGeom>
          <a:solidFill>
            <a:srgbClr val="DAB3EF"/>
          </a:solidFill>
        </p:spPr>
        <p:txBody>
          <a:bodyPr wrap="square" rtlCol="0">
            <a:spAutoFit/>
          </a:bodyPr>
          <a:lstStyle/>
          <a:p>
            <a:pPr algn="ctr"/>
            <a:endParaRPr lang="en-US" sz="1500" b="1" dirty="0">
              <a:solidFill>
                <a:schemeClr val="bg1"/>
              </a:solidFill>
              <a:latin typeface="Bradley Hand ITC" panose="03070402050302030203" pitchFamily="66" charset="0"/>
            </a:endParaRPr>
          </a:p>
          <a:p>
            <a:pPr algn="ctr"/>
            <a:r>
              <a:rPr lang="en-US" sz="2800" b="1" dirty="0">
                <a:solidFill>
                  <a:schemeClr val="bg1"/>
                </a:solidFill>
                <a:latin typeface="Bradley Hand ITC" panose="03070402050302030203" pitchFamily="66" charset="0"/>
              </a:rPr>
              <a:t>WATCHFUL</a:t>
            </a:r>
          </a:p>
          <a:p>
            <a:pPr algn="ctr"/>
            <a:endParaRPr lang="en-US" sz="1500" b="1" dirty="0">
              <a:solidFill>
                <a:schemeClr val="bg1"/>
              </a:solidFill>
              <a:latin typeface="Bradley Hand ITC" panose="03070402050302030203" pitchFamily="66" charset="0"/>
            </a:endParaRP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EE1B653E-ACF5-4B02-86C7-D4DE2A11DEB0}"/>
                  </a:ext>
                </a:extLst>
              </p14:cNvPr>
              <p14:cNvContentPartPr/>
              <p14:nvPr/>
            </p14:nvContentPartPr>
            <p14:xfrm>
              <a:off x="4523493" y="3126596"/>
              <a:ext cx="297720" cy="20160"/>
            </p14:xfrm>
          </p:contentPart>
        </mc:Choice>
        <mc:Fallback>
          <p:pic>
            <p:nvPicPr>
              <p:cNvPr id="9" name="Ink 8">
                <a:extLst>
                  <a:ext uri="{FF2B5EF4-FFF2-40B4-BE49-F238E27FC236}">
                    <a16:creationId xmlns:a16="http://schemas.microsoft.com/office/drawing/2014/main" id="{EE1B653E-ACF5-4B02-86C7-D4DE2A11DEB0}"/>
                  </a:ext>
                </a:extLst>
              </p:cNvPr>
              <p:cNvPicPr/>
              <p:nvPr/>
            </p:nvPicPr>
            <p:blipFill>
              <a:blip r:embed="rId4"/>
              <a:stretch>
                <a:fillRect/>
              </a:stretch>
            </p:blipFill>
            <p:spPr>
              <a:xfrm>
                <a:off x="4460853" y="3063596"/>
                <a:ext cx="423360" cy="145800"/>
              </a:xfrm>
              <a:prstGeom prst="rect">
                <a:avLst/>
              </a:prstGeom>
            </p:spPr>
          </p:pic>
        </mc:Fallback>
      </mc:AlternateContent>
      <p:sp>
        <p:nvSpPr>
          <p:cNvPr id="11" name="TextBox 10">
            <a:extLst>
              <a:ext uri="{FF2B5EF4-FFF2-40B4-BE49-F238E27FC236}">
                <a16:creationId xmlns:a16="http://schemas.microsoft.com/office/drawing/2014/main" id="{392267F5-8E9D-41C3-9DD5-AB7B53CDF4B6}"/>
              </a:ext>
            </a:extLst>
          </p:cNvPr>
          <p:cNvSpPr txBox="1"/>
          <p:nvPr/>
        </p:nvSpPr>
        <p:spPr>
          <a:xfrm rot="20644053">
            <a:off x="4311314" y="4471921"/>
            <a:ext cx="1405442" cy="646331"/>
          </a:xfrm>
          <a:prstGeom prst="rect">
            <a:avLst/>
          </a:prstGeom>
          <a:solidFill>
            <a:srgbClr val="DA9BE1"/>
          </a:solidFill>
        </p:spPr>
        <p:txBody>
          <a:bodyPr wrap="square" rtlCol="0">
            <a:spAutoFit/>
          </a:bodyPr>
          <a:lstStyle/>
          <a:p>
            <a:pPr algn="ctr"/>
            <a:r>
              <a:rPr lang="en-US" sz="1200" b="1" dirty="0">
                <a:solidFill>
                  <a:schemeClr val="bg1"/>
                </a:solidFill>
                <a:latin typeface="Bradley Hand ITC" panose="03070402050302030203" pitchFamily="66" charset="0"/>
              </a:rPr>
              <a:t>Let His LIGHT</a:t>
            </a:r>
          </a:p>
          <a:p>
            <a:pPr algn="ctr"/>
            <a:r>
              <a:rPr lang="en-US" sz="1200" b="1" dirty="0">
                <a:solidFill>
                  <a:schemeClr val="bg1"/>
                </a:solidFill>
                <a:latin typeface="Bradley Hand ITC" panose="03070402050302030203" pitchFamily="66" charset="0"/>
              </a:rPr>
              <a:t>Turn on your</a:t>
            </a:r>
          </a:p>
          <a:p>
            <a:pPr algn="ctr"/>
            <a:r>
              <a:rPr lang="en-US" sz="1200" b="1" dirty="0">
                <a:solidFill>
                  <a:schemeClr val="bg1"/>
                </a:solidFill>
                <a:latin typeface="Bradley Hand ITC" panose="03070402050302030203" pitchFamily="66" charset="0"/>
              </a:rPr>
              <a:t>soul</a:t>
            </a:r>
          </a:p>
        </p:txBody>
      </p:sp>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rgbClr val="5D2884"/>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777066" y="2044699"/>
            <a:ext cx="7371646" cy="3411748"/>
          </a:xfrm>
        </p:spPr>
        <p:txBody>
          <a:bodyPr>
            <a:normAutofit fontScale="77500" lnSpcReduction="20000"/>
          </a:bodyPr>
          <a:lstStyle/>
          <a:p>
            <a:pPr marL="45720" indent="0" algn="ctr">
              <a:lnSpc>
                <a:spcPct val="110000"/>
              </a:lnSpc>
              <a:buNone/>
            </a:pPr>
            <a:r>
              <a:rPr lang="en-US" sz="3500" b="1" dirty="0">
                <a:solidFill>
                  <a:srgbClr val="5D2884"/>
                </a:solidFill>
                <a:latin typeface="Arima Madurai" panose="00000500000000000000" pitchFamily="50" charset="0"/>
                <a:cs typeface="Arima Madurai" panose="00000500000000000000" pitchFamily="50" charset="0"/>
              </a:rPr>
              <a:t>The gospel speaks of the second coming of Jesus and the signs that will happen before. They are described, not to scare us, but so we may be prepared and protected by Jesus because we do not know when they will happen. </a:t>
            </a:r>
          </a:p>
          <a:p>
            <a:pPr marL="45720" indent="0" algn="ctr">
              <a:lnSpc>
                <a:spcPct val="110000"/>
              </a:lnSpc>
              <a:buNone/>
            </a:pPr>
            <a:r>
              <a:rPr lang="en-US" sz="3500" dirty="0">
                <a:solidFill>
                  <a:srgbClr val="5D2884"/>
                </a:solidFill>
                <a:latin typeface="Arima Madurai" panose="00000500000000000000" pitchFamily="50" charset="0"/>
                <a:cs typeface="Arima Madurai" panose="00000500000000000000" pitchFamily="50" charset="0"/>
              </a:rPr>
              <a:t>What does the gospel say we should do continuously? </a:t>
            </a:r>
            <a:endParaRPr lang="es-ES" sz="3500"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6969752" y="2258079"/>
            <a:ext cx="4472673" cy="598010"/>
          </a:xfrm>
        </p:spPr>
        <p:txBody>
          <a:bodyPr>
            <a:normAutofit/>
          </a:bodyPr>
          <a:lstStyle/>
          <a:p>
            <a:pPr marL="45720" indent="0" algn="ctr">
              <a:lnSpc>
                <a:spcPct val="110000"/>
              </a:lnSpc>
              <a:buNone/>
            </a:pPr>
            <a:r>
              <a:rPr lang="es-ES" sz="2800" b="1" dirty="0" err="1">
                <a:latin typeface="Arima Madurai" panose="00000500000000000000" pitchFamily="50" charset="0"/>
                <a:cs typeface="Arima Madurai" panose="00000500000000000000" pitchFamily="50" charset="0"/>
              </a:rPr>
              <a:t>Avoid</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vices</a:t>
            </a:r>
            <a:r>
              <a:rPr lang="es-ES" sz="2800" b="1" dirty="0">
                <a:latin typeface="Arima Madurai" panose="00000500000000000000" pitchFamily="50" charset="0"/>
                <a:cs typeface="Arima Madurai" panose="00000500000000000000" pitchFamily="50" charset="0"/>
              </a:rPr>
              <a:t> and </a:t>
            </a:r>
            <a:r>
              <a:rPr lang="es-ES" sz="2800" b="1" dirty="0" err="1">
                <a:latin typeface="Arima Madurai" panose="00000500000000000000" pitchFamily="50" charset="0"/>
                <a:cs typeface="Arima Madurai" panose="00000500000000000000" pitchFamily="50" charset="0"/>
              </a:rPr>
              <a:t>pray</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882" y="2032000"/>
            <a:ext cx="4642674" cy="31570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FC076D85-E0FE-4496-854D-EF9A7178D574}"/>
              </a:ext>
            </a:extLst>
          </p:cNvPr>
          <p:cNvSpPr txBox="1"/>
          <p:nvPr/>
        </p:nvSpPr>
        <p:spPr>
          <a:xfrm>
            <a:off x="7371644" y="3373136"/>
            <a:ext cx="3397956" cy="1815882"/>
          </a:xfrm>
          <a:prstGeom prst="rect">
            <a:avLst/>
          </a:prstGeom>
          <a:noFill/>
        </p:spPr>
        <p:txBody>
          <a:bodyPr wrap="square" rtlCol="0">
            <a:spAutoFit/>
          </a:bodyPr>
          <a:lstStyle/>
          <a:p>
            <a:pPr algn="ctr"/>
            <a:r>
              <a:rPr lang="en-US" sz="2800" b="1" dirty="0">
                <a:latin typeface="Arima Madurai" panose="00000500000000000000" pitchFamily="50" charset="0"/>
                <a:cs typeface="Arima Madurai" panose="00000500000000000000" pitchFamily="50" charset="0"/>
              </a:rPr>
              <a:t>Prayer brings us close to God so He can guide us on the right path.</a:t>
            </a:r>
          </a:p>
        </p:txBody>
      </p:sp>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52600" y="1943896"/>
            <a:ext cx="8750300" cy="3352003"/>
          </a:xfrm>
        </p:spPr>
        <p:txBody>
          <a:bodyPr>
            <a:noAutofit/>
          </a:bodyPr>
          <a:lstStyle/>
          <a:p>
            <a:pPr marL="45720" indent="0" algn="ctr">
              <a:lnSpc>
                <a:spcPct val="100000"/>
              </a:lnSpc>
              <a:buNone/>
            </a:pPr>
            <a:r>
              <a:rPr lang="en-US" sz="2700" b="1" dirty="0">
                <a:solidFill>
                  <a:srgbClr val="5D2884"/>
                </a:solidFill>
                <a:latin typeface="Arima Madurai" panose="00000500000000000000" pitchFamily="50" charset="0"/>
                <a:cs typeface="Arima Madurai" panose="00000500000000000000" pitchFamily="50" charset="0"/>
              </a:rPr>
              <a:t>Every year at Christmas time, we celebrate the first time Jesus came to earth, when He was born in a stable in Bethlehem. Every year He is born in our heart. </a:t>
            </a:r>
            <a:endParaRPr lang="es-ES" sz="2700" b="1" dirty="0">
              <a:solidFill>
                <a:srgbClr val="5D2884"/>
              </a:solidFill>
              <a:latin typeface="Arima Madurai" panose="00000500000000000000" pitchFamily="50" charset="0"/>
              <a:cs typeface="Arima Madurai" panose="00000500000000000000" pitchFamily="50" charset="0"/>
            </a:endParaRPr>
          </a:p>
          <a:p>
            <a:pPr marL="45720" indent="0" algn="ctr">
              <a:lnSpc>
                <a:spcPct val="100000"/>
              </a:lnSpc>
              <a:buNone/>
            </a:pPr>
            <a:r>
              <a:rPr lang="en-US" sz="2700" dirty="0">
                <a:solidFill>
                  <a:srgbClr val="5D2884"/>
                </a:solidFill>
                <a:latin typeface="Arima Madurai" panose="00000500000000000000" pitchFamily="50" charset="0"/>
                <a:cs typeface="Arima Madurai" panose="00000500000000000000" pitchFamily="50" charset="0"/>
              </a:rPr>
              <a:t>What are the signs that show Christmas is approaching</a:t>
            </a:r>
            <a:r>
              <a:rPr lang="es-ES" sz="2700" dirty="0">
                <a:solidFill>
                  <a:srgbClr val="5D2884"/>
                </a:solidFill>
                <a:latin typeface="Arima Madurai" panose="00000500000000000000" pitchFamily="50" charset="0"/>
                <a:cs typeface="Arima Madurai" panose="00000500000000000000" pitchFamily="50" charset="0"/>
              </a:rPr>
              <a:t>?</a:t>
            </a:r>
            <a:endParaRPr lang="es-PE" sz="2700"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1203734" y="2619211"/>
            <a:ext cx="4828765" cy="3387764"/>
          </a:xfrm>
        </p:spPr>
        <p:txBody>
          <a:bodyPr>
            <a:noAutofit/>
          </a:bodyPr>
          <a:lstStyle/>
          <a:p>
            <a:pPr marL="45720" indent="0" algn="ctr">
              <a:lnSpc>
                <a:spcPct val="100000"/>
              </a:lnSpc>
              <a:buNone/>
            </a:pPr>
            <a:r>
              <a:rPr lang="en-US" sz="2800" b="1" dirty="0">
                <a:latin typeface="Arima Madurai" panose="00000500000000000000" pitchFamily="50" charset="0"/>
                <a:cs typeface="Arima Madurai" panose="00000500000000000000" pitchFamily="50" charset="0"/>
              </a:rPr>
              <a:t>Christmas decorations in the stores and in houses, Christmas songs on the radio, Christmas cards arrived and written</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2283" y="1527010"/>
            <a:ext cx="4716316" cy="42387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AB3EF">
                <a:alpha val="54000"/>
              </a:srgbClr>
            </a:gs>
            <a:gs pos="65000">
              <a:srgbClr val="DAB3EF"/>
            </a:gs>
            <a:gs pos="100000">
              <a:srgbClr val="4F2270"/>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n-US" sz="2700" b="1" dirty="0">
                <a:solidFill>
                  <a:srgbClr val="5D2884"/>
                </a:solidFill>
                <a:latin typeface="Arima Madurai" panose="00000500000000000000" pitchFamily="50" charset="0"/>
                <a:cs typeface="Arima Madurai" panose="00000500000000000000" pitchFamily="50" charset="0"/>
              </a:rPr>
              <a:t>How should we prepare our heart so it’s ready for Jesus on Christmas Day?</a:t>
            </a:r>
            <a:endParaRPr lang="es-PE" sz="2700" b="1"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3204</TotalTime>
  <Words>1812</Words>
  <Application>Microsoft Office PowerPoint</Application>
  <PresentationFormat>Widescreen</PresentationFormat>
  <Paragraphs>306</Paragraphs>
  <Slides>23</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Bradley Hand ITC</vt:lpstr>
      <vt:lpstr>Euphemia</vt:lpstr>
      <vt:lpstr>Wingdings</vt:lpstr>
      <vt:lpstr>Arial Black</vt:lpstr>
      <vt:lpstr>Amaranth</vt:lpstr>
      <vt:lpstr>Times New Roman</vt:lpstr>
      <vt:lpstr>Arima Madurai</vt:lpstr>
      <vt:lpstr>Children Playing 16x9</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184</cp:revision>
  <dcterms:created xsi:type="dcterms:W3CDTF">2021-03-01T17:42:30Z</dcterms:created>
  <dcterms:modified xsi:type="dcterms:W3CDTF">2021-11-22T20:41:33Z</dcterms:modified>
</cp:coreProperties>
</file>