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2"/>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8" r:id="rId36"/>
    <p:sldId id="299" r:id="rId37"/>
    <p:sldId id="300" r:id="rId38"/>
    <p:sldId id="301" r:id="rId39"/>
    <p:sldId id="302" r:id="rId40"/>
    <p:sldId id="303" r:id="rId41"/>
  </p:sldIdLst>
  <p:sldSz cx="9144000" cy="6858000" type="screen4x3"/>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558"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1T14:18:03.738"/>
    </inkml:context>
    <inkml:brush xml:id="br0">
      <inkml:brushProperty name="width" value="0.05" units="cm"/>
      <inkml:brushProperty name="height" value="0.05" units="cm"/>
      <inkml:brushProperty name="color" value="#800000"/>
    </inkml:brush>
  </inkml:definitions>
  <inkml:trace contextRef="#ctx0" brushRef="#br0">74 1 24575,'1'73'0,"-3"86"0,1-155 0,0 0 0,0 0 0,0 0 0,0 0 0,-1 0 0,1 0 0,-1 0 0,0-1 0,0 1 0,-5 5 0,7-8 0,-1-1 0,1 1 0,-1 0 0,1-1 0,-1 1 0,0-1 0,1 1 0,-1-1 0,0 0 0,1 1 0,-1-1 0,0 1 0,0-1 0,1 0 0,-1 0 0,0 1 0,0-1 0,1 0 0,-1 0 0,0 0 0,0 0 0,-1 0 0,1-1 0,-1 1 0,1-1 0,0 0 0,0 0 0,0 0 0,0 1 0,0-1 0,0 0 0,0 0 0,0 0 0,1 0 0,-1-1 0,0 1 0,0 0 0,1 0 0,-1 0 0,1-1 0,-1 1 0,1-2 0,-5-17-23,0 0-1,2 0 1,0-1-1,2 1 1,0-1 0,1 1-1,3-22 1,-1-6-1155,-1 18-5648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1T14:18:09.550"/>
    </inkml:context>
    <inkml:brush xml:id="br0">
      <inkml:brushProperty name="width" value="0.05" units="cm"/>
      <inkml:brushProperty name="height" value="0.05" units="cm"/>
      <inkml:brushProperty name="color" value="#800000"/>
    </inkml:brush>
  </inkml:definitions>
  <inkml:trace contextRef="#ctx0" brushRef="#br0">1 20 24575,'0'6'0,"0"7"0,0 7 0,0-5 0,0-11 0,0-12 0,0-10 0,0-8 0,0 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A62B-C8A0-48F2-804F-28588156C70E}" type="datetimeFigureOut">
              <a:rPr lang="en-US" smtClean="0"/>
              <a:t>4/11/2022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66440-1A2A-403C-95C8-69685574332C}" type="slidenum">
              <a:rPr lang="en-US" smtClean="0"/>
              <a:t>‹#›</a:t>
            </a:fld>
            <a:endParaRPr lang="en-US"/>
          </a:p>
        </p:txBody>
      </p:sp>
    </p:spTree>
    <p:extLst>
      <p:ext uri="{BB962C8B-B14F-4D97-AF65-F5344CB8AC3E}">
        <p14:creationId xmlns:p14="http://schemas.microsoft.com/office/powerpoint/2010/main" val="206763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1977940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18</a:t>
            </a:fld>
            <a:endParaRPr lang="en-US"/>
          </a:p>
        </p:txBody>
      </p:sp>
    </p:spTree>
    <p:extLst>
      <p:ext uri="{BB962C8B-B14F-4D97-AF65-F5344CB8AC3E}">
        <p14:creationId xmlns:p14="http://schemas.microsoft.com/office/powerpoint/2010/main" val="306991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5B1E7A-B6A5-4700-89A4-ABBAB23EAC76}"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5B1E7A-B6A5-4700-89A4-ABBAB23EAC76}"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5B1E7A-B6A5-4700-89A4-ABBAB23EAC76}" type="datetimeFigureOut">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5B1E7A-B6A5-4700-89A4-ABBAB23EAC76}" type="datetimeFigureOut">
              <a:rPr lang="en-US" smtClean="0"/>
              <a:pPr/>
              <a:t>4/11/2022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5B1E7A-B6A5-4700-89A4-ABBAB23EAC76}" type="datetimeFigureOut">
              <a:rPr lang="en-US" smtClean="0"/>
              <a:pPr/>
              <a:t>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B1E7A-B6A5-4700-89A4-ABBAB23EAC76}" type="datetimeFigureOut">
              <a:rPr lang="en-US" smtClean="0"/>
              <a:pPr/>
              <a:t>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B1E7A-B6A5-4700-89A4-ABBAB23EAC76}" type="datetimeFigureOut">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B1E7A-B6A5-4700-89A4-ABBAB23EAC76}" type="datetimeFigureOut">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B1E7A-B6A5-4700-89A4-ABBAB23EAC76}" type="datetimeFigureOut">
              <a:rPr lang="en-US" smtClean="0"/>
              <a:pPr/>
              <a:t>4/11/2022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8394C-BA43-4B47-B769-647CF4D525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webp"/><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youtu.be/Rn84AYtFUSM" TargetMode="External"/><Relationship Id="rId2" Type="http://schemas.openxmlformats.org/officeDocument/2006/relationships/slideLayout" Target="../slideLayouts/slideLayout6.xml"/><Relationship Id="rId1" Type="http://schemas.openxmlformats.org/officeDocument/2006/relationships/video" Target="https://www.youtube.com/embed/Rn84AYtFUSM?feature=oembed" TargetMode="Externa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s://youtu.be/JpZJ-39IT1k%20(9" TargetMode="External"/><Relationship Id="rId2" Type="http://schemas.openxmlformats.org/officeDocument/2006/relationships/slideLayout" Target="../slideLayouts/slideLayout6.xml"/><Relationship Id="rId1" Type="http://schemas.openxmlformats.org/officeDocument/2006/relationships/video" Target="https://www.youtube.com/embed/JpZJ-39IT1k?feature=oembed" TargetMode="External"/><Relationship Id="rId5" Type="http://schemas.openxmlformats.org/officeDocument/2006/relationships/image" Target="../media/image51.jpeg"/><Relationship Id="rId4" Type="http://schemas.openxmlformats.org/officeDocument/2006/relationships/hyperlink" Target="https://youtu.be/JpZJ-39IT1k"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Picture 24">
            <a:extLst>
              <a:ext uri="{FF2B5EF4-FFF2-40B4-BE49-F238E27FC236}">
                <a16:creationId xmlns:a16="http://schemas.microsoft.com/office/drawing/2014/main" id="{7230B390-4B68-4A65-BFB9-85B054D38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48321" y="1032599"/>
            <a:ext cx="9144000" cy="392415"/>
          </a:xfrm>
        </p:spPr>
        <p:txBody>
          <a:bodyPr>
            <a:normAutofit fontScale="90000"/>
          </a:bodyPr>
          <a:lstStyle/>
          <a:p>
            <a:pPr algn="ctr">
              <a:lnSpc>
                <a:spcPct val="100000"/>
              </a:lnSpc>
            </a:pPr>
            <a:br>
              <a:rPr lang="es-ES" sz="2700" b="1" dirty="0">
                <a:solidFill>
                  <a:srgbClr val="002060"/>
                </a:solidFill>
                <a:latin typeface="Arial" panose="020B0604020202020204" pitchFamily="34" charset="0"/>
                <a:ea typeface="Ballerina Script" pitchFamily="2" charset="-128"/>
                <a:cs typeface="Arial" panose="020B0604020202020204" pitchFamily="34" charset="0"/>
              </a:rPr>
            </a:b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I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Sunday</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of</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Easter</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Cycle</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C</a:t>
            </a:r>
            <a:br>
              <a:rPr lang="es-ES" sz="2325" b="1" dirty="0">
                <a:solidFill>
                  <a:schemeClr val="bg1"/>
                </a:solidFill>
                <a:latin typeface="Arial Black" panose="020B0A04020102020204" pitchFamily="34" charset="0"/>
                <a:ea typeface="Ballerina Script" pitchFamily="2" charset="-128"/>
                <a:cs typeface="Arial" panose="020B0604020202020204" pitchFamily="34" charset="0"/>
              </a:rPr>
            </a:b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The</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Resurrection</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of</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Jesus</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(John 20, 1-9) </a:t>
            </a:r>
            <a:endParaRPr lang="en-US" sz="2325" b="1" dirty="0">
              <a:solidFill>
                <a:schemeClr val="bg1"/>
              </a:solidFill>
              <a:latin typeface="Arial Black" panose="020B0A04020102020204" pitchFamily="34" charset="0"/>
              <a:ea typeface="Ballerina Script" pitchFamily="2" charset="-128"/>
              <a:cs typeface="Arial" panose="020B0604020202020204" pitchFamily="34" charset="0"/>
            </a:endParaRPr>
          </a:p>
        </p:txBody>
      </p:sp>
      <p:sp>
        <p:nvSpPr>
          <p:cNvPr id="7" name="CuadroTexto 2">
            <a:extLst>
              <a:ext uri="{FF2B5EF4-FFF2-40B4-BE49-F238E27FC236}">
                <a16:creationId xmlns:a16="http://schemas.microsoft.com/office/drawing/2014/main" id="{97030E07-9DA7-4DE4-8CF6-4A7D5AB76E6F}"/>
              </a:ext>
            </a:extLst>
          </p:cNvPr>
          <p:cNvSpPr txBox="1"/>
          <p:nvPr/>
        </p:nvSpPr>
        <p:spPr>
          <a:xfrm>
            <a:off x="2011339" y="75159"/>
            <a:ext cx="7136202" cy="461665"/>
          </a:xfrm>
          <a:prstGeom prst="rect">
            <a:avLst/>
          </a:prstGeom>
          <a:noFill/>
        </p:spPr>
        <p:txBody>
          <a:bodyPr wrap="square" rtlCol="0">
            <a:spAutoFit/>
          </a:bodyPr>
          <a:lstStyle/>
          <a:p>
            <a:pPr algn="l"/>
            <a:r>
              <a:rPr lang="es-ES" sz="2400" b="1" dirty="0" err="1">
                <a:solidFill>
                  <a:srgbClr val="002060"/>
                </a:solidFill>
                <a:latin typeface="Arial Black" panose="020B0A04020102020204" pitchFamily="34" charset="0"/>
              </a:rPr>
              <a:t>Ministry</a:t>
            </a:r>
            <a:r>
              <a:rPr lang="es-ES" sz="2400" b="1" dirty="0">
                <a:solidFill>
                  <a:srgbClr val="002060"/>
                </a:solidFill>
                <a:latin typeface="Arial Black" panose="020B0A04020102020204" pitchFamily="34" charset="0"/>
              </a:rPr>
              <a:t> Friends </a:t>
            </a:r>
            <a:r>
              <a:rPr lang="es-ES" sz="2400" b="1" dirty="0" err="1">
                <a:solidFill>
                  <a:srgbClr val="002060"/>
                </a:solidFill>
                <a:latin typeface="Arial Black" panose="020B0A04020102020204" pitchFamily="34" charset="0"/>
              </a:rPr>
              <a:t>of</a:t>
            </a:r>
            <a:r>
              <a:rPr lang="es-ES" sz="2400" b="1" dirty="0">
                <a:solidFill>
                  <a:srgbClr val="002060"/>
                </a:solidFill>
                <a:latin typeface="Arial Black" panose="020B0A04020102020204" pitchFamily="34" charset="0"/>
              </a:rPr>
              <a:t> </a:t>
            </a:r>
            <a:r>
              <a:rPr lang="es-ES" sz="2400" b="1" dirty="0" err="1">
                <a:solidFill>
                  <a:srgbClr val="002060"/>
                </a:solidFill>
                <a:latin typeface="Arial Black" panose="020B0A04020102020204" pitchFamily="34" charset="0"/>
              </a:rPr>
              <a:t>Jesus</a:t>
            </a:r>
            <a:r>
              <a:rPr lang="es-ES" sz="2400" b="1" dirty="0">
                <a:solidFill>
                  <a:srgbClr val="002060"/>
                </a:solidFill>
                <a:latin typeface="Arial Black" panose="020B0A04020102020204" pitchFamily="34" charset="0"/>
              </a:rPr>
              <a:t> and Mary</a:t>
            </a:r>
            <a:endParaRPr lang="es-PE" sz="2400" dirty="0">
              <a:solidFill>
                <a:srgbClr val="002060"/>
              </a:solidFill>
              <a:latin typeface="Arial Black" panose="020B0A04020102020204" pitchFamily="34" charset="0"/>
            </a:endParaRPr>
          </a:p>
        </p:txBody>
      </p:sp>
      <p:pic>
        <p:nvPicPr>
          <p:cNvPr id="4" name="Picture 3">
            <a:extLst>
              <a:ext uri="{FF2B5EF4-FFF2-40B4-BE49-F238E27FC236}">
                <a16:creationId xmlns:a16="http://schemas.microsoft.com/office/drawing/2014/main" id="{36B6123A-F5B3-46ED-9352-7D200BCD150E}"/>
              </a:ext>
            </a:extLst>
          </p:cNvPr>
          <p:cNvPicPr>
            <a:picLocks noChangeAspect="1"/>
          </p:cNvPicPr>
          <p:nvPr/>
        </p:nvPicPr>
        <p:blipFill>
          <a:blip r:embed="rId4"/>
          <a:stretch>
            <a:fillRect/>
          </a:stretch>
        </p:blipFill>
        <p:spPr>
          <a:xfrm>
            <a:off x="-3541" y="1726441"/>
            <a:ext cx="9144000" cy="5136302"/>
          </a:xfrm>
          <a:prstGeom prst="rect">
            <a:avLst/>
          </a:prstGeom>
        </p:spPr>
      </p:pic>
      <p:pic>
        <p:nvPicPr>
          <p:cNvPr id="8" name="Picture 7">
            <a:extLst>
              <a:ext uri="{FF2B5EF4-FFF2-40B4-BE49-F238E27FC236}">
                <a16:creationId xmlns:a16="http://schemas.microsoft.com/office/drawing/2014/main" id="{6B19B625-2825-4948-89CE-8396C60B5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17" y="75159"/>
            <a:ext cx="1819564" cy="18195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7FEE13F4-6E7F-4014-9D45-95B776E1A55A}"/>
              </a:ext>
            </a:extLst>
          </p:cNvPr>
          <p:cNvSpPr txBox="1"/>
          <p:nvPr/>
        </p:nvSpPr>
        <p:spPr>
          <a:xfrm>
            <a:off x="3275332" y="493889"/>
            <a:ext cx="3489977" cy="630942"/>
          </a:xfrm>
          <a:prstGeom prst="rect">
            <a:avLst/>
          </a:prstGeom>
          <a:noFill/>
        </p:spPr>
        <p:txBody>
          <a:bodyPr wrap="square">
            <a:spAutoFit/>
          </a:bodyPr>
          <a:lstStyle/>
          <a:p>
            <a:pPr algn="ctr"/>
            <a:r>
              <a:rPr lang="es-ES" sz="2100" b="1" dirty="0" err="1">
                <a:solidFill>
                  <a:srgbClr val="FFC000"/>
                </a:solidFill>
                <a:latin typeface="Arial Black" panose="020B0A04020102020204" pitchFamily="34" charset="0"/>
                <a:ea typeface="Ballerina Script" pitchFamily="2" charset="-128"/>
                <a:cs typeface="Arial" panose="020B0604020202020204" pitchFamily="34" charset="0"/>
              </a:rPr>
              <a:t>Easter</a:t>
            </a:r>
            <a:r>
              <a:rPr lang="es-ES" sz="2100" b="1" dirty="0">
                <a:solidFill>
                  <a:srgbClr val="FFC000"/>
                </a:solidFill>
                <a:latin typeface="Arial Black" panose="020B0A04020102020204" pitchFamily="34" charset="0"/>
                <a:ea typeface="Ballerina Script" pitchFamily="2" charset="-128"/>
                <a:cs typeface="Arial" panose="020B0604020202020204" pitchFamily="34" charset="0"/>
              </a:rPr>
              <a:t> </a:t>
            </a:r>
            <a:r>
              <a:rPr lang="es-ES" sz="2100" b="1" dirty="0" err="1">
                <a:solidFill>
                  <a:srgbClr val="FFC000"/>
                </a:solidFill>
                <a:latin typeface="Arial Black" panose="020B0A04020102020204" pitchFamily="34" charset="0"/>
                <a:ea typeface="Ballerina Script" pitchFamily="2" charset="-128"/>
                <a:cs typeface="Arial" panose="020B0604020202020204" pitchFamily="34" charset="0"/>
              </a:rPr>
              <a:t>Triduum</a:t>
            </a:r>
            <a:r>
              <a:rPr lang="es-ES" sz="2100" b="1" dirty="0">
                <a:solidFill>
                  <a:srgbClr val="FFC000"/>
                </a:solidFill>
                <a:latin typeface="Arial Black" panose="020B0A04020102020204" pitchFamily="34" charset="0"/>
                <a:ea typeface="Ballerina Script" pitchFamily="2" charset="-128"/>
                <a:cs typeface="Arial" panose="020B0604020202020204" pitchFamily="34" charset="0"/>
              </a:rPr>
              <a:t> </a:t>
            </a:r>
          </a:p>
          <a:p>
            <a:pPr algn="ctr"/>
            <a:r>
              <a:rPr lang="es-ES" sz="1400" b="1" dirty="0">
                <a:solidFill>
                  <a:srgbClr val="FFC000"/>
                </a:solidFill>
                <a:latin typeface="Arial Black" panose="020B0A04020102020204" pitchFamily="34" charset="0"/>
                <a:ea typeface="Ballerina Script" pitchFamily="2" charset="-128"/>
                <a:cs typeface="Arial" panose="020B0604020202020204" pitchFamily="34" charset="0"/>
              </a:rPr>
              <a:t>and</a:t>
            </a:r>
            <a:endParaRPr lang="en-US" sz="1400" dirty="0">
              <a:solidFill>
                <a:srgbClr val="FFC000"/>
              </a:solidFill>
            </a:endParaRPr>
          </a:p>
        </p:txBody>
      </p:sp>
    </p:spTree>
    <p:extLst>
      <p:ext uri="{BB962C8B-B14F-4D97-AF65-F5344CB8AC3E}">
        <p14:creationId xmlns:p14="http://schemas.microsoft.com/office/powerpoint/2010/main" val="3039178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1AA6D-5E6F-47C6-80E0-1707DC805739}"/>
              </a:ext>
            </a:extLst>
          </p:cNvPr>
          <p:cNvSpPr txBox="1"/>
          <p:nvPr/>
        </p:nvSpPr>
        <p:spPr>
          <a:xfrm>
            <a:off x="0" y="96915"/>
            <a:ext cx="9143999" cy="507831"/>
          </a:xfrm>
          <a:prstGeom prst="rect">
            <a:avLst/>
          </a:prstGeom>
          <a:noFill/>
        </p:spPr>
        <p:txBody>
          <a:bodyPr wrap="square" rtlCol="0">
            <a:spAutoFit/>
          </a:bodyPr>
          <a:lstStyle/>
          <a:p>
            <a:r>
              <a:rPr lang="en-US" sz="2700" dirty="0">
                <a:solidFill>
                  <a:schemeClr val="tx2"/>
                </a:solidFill>
                <a:latin typeface="Arial Black" panose="020B0A04020102020204" pitchFamily="34" charset="0"/>
              </a:rPr>
              <a:t>    </a:t>
            </a:r>
            <a:r>
              <a:rPr lang="en-US" sz="2600" dirty="0">
                <a:latin typeface="Arial Black" panose="020B0A04020102020204" pitchFamily="34" charset="0"/>
              </a:rPr>
              <a:t>2</a:t>
            </a:r>
            <a:r>
              <a:rPr lang="en-US" sz="2600" baseline="30000" dirty="0">
                <a:latin typeface="Arial Black" panose="020B0A04020102020204" pitchFamily="34" charset="0"/>
              </a:rPr>
              <a:t>ND</a:t>
            </a:r>
            <a:r>
              <a:rPr lang="en-US" sz="2600" dirty="0">
                <a:latin typeface="Arial Black" panose="020B0A04020102020204" pitchFamily="34" charset="0"/>
              </a:rPr>
              <a:t> DAY OF EASTER TRIDUUM: GOOD FRIDAY</a:t>
            </a:r>
          </a:p>
        </p:txBody>
      </p:sp>
      <p:pic>
        <p:nvPicPr>
          <p:cNvPr id="4" name="Picture 3">
            <a:extLst>
              <a:ext uri="{FF2B5EF4-FFF2-40B4-BE49-F238E27FC236}">
                <a16:creationId xmlns:a16="http://schemas.microsoft.com/office/drawing/2014/main" id="{77958BE7-5752-492D-8F79-D7B09FD612CB}"/>
              </a:ext>
            </a:extLst>
          </p:cNvPr>
          <p:cNvPicPr>
            <a:picLocks noChangeAspect="1"/>
          </p:cNvPicPr>
          <p:nvPr/>
        </p:nvPicPr>
        <p:blipFill>
          <a:blip r:embed="rId2"/>
          <a:stretch>
            <a:fillRect/>
          </a:stretch>
        </p:blipFill>
        <p:spPr>
          <a:xfrm>
            <a:off x="0" y="667932"/>
            <a:ext cx="9144000" cy="5149273"/>
          </a:xfrm>
          <a:prstGeom prst="rect">
            <a:avLst/>
          </a:prstGeom>
        </p:spPr>
      </p:pic>
      <p:sp>
        <p:nvSpPr>
          <p:cNvPr id="5" name="TextBox 4">
            <a:extLst>
              <a:ext uri="{FF2B5EF4-FFF2-40B4-BE49-F238E27FC236}">
                <a16:creationId xmlns:a16="http://schemas.microsoft.com/office/drawing/2014/main" id="{2C827D9E-B283-4183-A10D-D5F232D39426}"/>
              </a:ext>
            </a:extLst>
          </p:cNvPr>
          <p:cNvSpPr txBox="1"/>
          <p:nvPr/>
        </p:nvSpPr>
        <p:spPr>
          <a:xfrm>
            <a:off x="0" y="5734616"/>
            <a:ext cx="9143999" cy="1123384"/>
          </a:xfrm>
          <a:prstGeom prst="rect">
            <a:avLst/>
          </a:prstGeom>
          <a:noFill/>
        </p:spPr>
        <p:txBody>
          <a:bodyPr wrap="square" rtlCol="0">
            <a:spAutoFit/>
          </a:bodyPr>
          <a:lstStyle/>
          <a:p>
            <a:pPr algn="ctr"/>
            <a:r>
              <a:rPr lang="en-US" sz="2700" dirty="0">
                <a:solidFill>
                  <a:schemeClr val="tx2"/>
                </a:solidFill>
                <a:latin typeface="Arial Black" panose="020B0A04020102020204" pitchFamily="34" charset="0"/>
              </a:rPr>
              <a:t> </a:t>
            </a:r>
            <a:r>
              <a:rPr lang="en-US" sz="2000" dirty="0">
                <a:solidFill>
                  <a:srgbClr val="002060"/>
                </a:solidFill>
                <a:latin typeface="Arial Black" panose="020B0A04020102020204" pitchFamily="34" charset="0"/>
              </a:rPr>
              <a:t>This day we remember the </a:t>
            </a:r>
            <a:r>
              <a:rPr lang="en-US" sz="2000" dirty="0">
                <a:solidFill>
                  <a:srgbClr val="FF0000"/>
                </a:solidFill>
                <a:latin typeface="Arial Black" panose="020B0A04020102020204" pitchFamily="34" charset="0"/>
              </a:rPr>
              <a:t>Pasion and Death of Jesus Christ</a:t>
            </a:r>
            <a:r>
              <a:rPr lang="en-US" sz="2000" dirty="0">
                <a:solidFill>
                  <a:srgbClr val="002060"/>
                </a:solidFill>
                <a:latin typeface="Arial Black" panose="020B0A04020102020204" pitchFamily="34" charset="0"/>
              </a:rPr>
              <a:t>. </a:t>
            </a:r>
          </a:p>
          <a:p>
            <a:pPr algn="ctr"/>
            <a:r>
              <a:rPr lang="en-US" sz="2000" dirty="0">
                <a:solidFill>
                  <a:srgbClr val="002060"/>
                </a:solidFill>
                <a:latin typeface="Arial Black" panose="020B0A04020102020204" pitchFamily="34" charset="0"/>
              </a:rPr>
              <a:t> We pray the Stations of the Cross, accompanying Jesus while He carries His cross to Calvary where He is crucified.</a:t>
            </a:r>
          </a:p>
        </p:txBody>
      </p:sp>
    </p:spTree>
    <p:extLst>
      <p:ext uri="{BB962C8B-B14F-4D97-AF65-F5344CB8AC3E}">
        <p14:creationId xmlns:p14="http://schemas.microsoft.com/office/powerpoint/2010/main" val="2722992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874D89-0BB6-42F4-BD90-996026C72C7B}"/>
              </a:ext>
            </a:extLst>
          </p:cNvPr>
          <p:cNvPicPr>
            <a:picLocks noChangeAspect="1"/>
          </p:cNvPicPr>
          <p:nvPr/>
        </p:nvPicPr>
        <p:blipFill>
          <a:blip r:embed="rId2"/>
          <a:stretch>
            <a:fillRect/>
          </a:stretch>
        </p:blipFill>
        <p:spPr>
          <a:xfrm>
            <a:off x="0" y="501289"/>
            <a:ext cx="9144000" cy="5182897"/>
          </a:xfrm>
          <a:prstGeom prst="rect">
            <a:avLst/>
          </a:prstGeom>
        </p:spPr>
      </p:pic>
      <p:sp>
        <p:nvSpPr>
          <p:cNvPr id="5" name="TextBox 4">
            <a:extLst>
              <a:ext uri="{FF2B5EF4-FFF2-40B4-BE49-F238E27FC236}">
                <a16:creationId xmlns:a16="http://schemas.microsoft.com/office/drawing/2014/main" id="{2C827D9E-B283-4183-A10D-D5F232D39426}"/>
              </a:ext>
            </a:extLst>
          </p:cNvPr>
          <p:cNvSpPr txBox="1"/>
          <p:nvPr/>
        </p:nvSpPr>
        <p:spPr>
          <a:xfrm>
            <a:off x="0" y="5598483"/>
            <a:ext cx="9143999" cy="1015663"/>
          </a:xfrm>
          <a:prstGeom prst="rect">
            <a:avLst/>
          </a:prstGeom>
          <a:noFill/>
        </p:spPr>
        <p:txBody>
          <a:bodyPr wrap="square" rtlCol="0">
            <a:spAutoFit/>
          </a:bodyPr>
          <a:lstStyle/>
          <a:p>
            <a:pPr algn="ctr"/>
            <a:r>
              <a:rPr lang="en-US" sz="2000" dirty="0">
                <a:latin typeface="Arial Black" panose="020B0A04020102020204" pitchFamily="34" charset="0"/>
              </a:rPr>
              <a:t>This day, there is no Mass, only the Liturgy of the Word. </a:t>
            </a:r>
          </a:p>
          <a:p>
            <a:pPr algn="ctr"/>
            <a:r>
              <a:rPr lang="en-US" sz="2000" dirty="0">
                <a:latin typeface="Arial Black" panose="020B0A04020102020204" pitchFamily="34" charset="0"/>
              </a:rPr>
              <a:t>We Venerate the Cross by kissing it. </a:t>
            </a:r>
          </a:p>
          <a:p>
            <a:pPr algn="ctr"/>
            <a:r>
              <a:rPr lang="en-US" sz="2000" dirty="0">
                <a:latin typeface="Arial Black" panose="020B0A04020102020204" pitchFamily="34" charset="0"/>
              </a:rPr>
              <a:t>We meditate on the </a:t>
            </a:r>
            <a:r>
              <a:rPr lang="en-US" sz="2000" dirty="0">
                <a:solidFill>
                  <a:srgbClr val="002060"/>
                </a:solidFill>
                <a:latin typeface="Arial Black" panose="020B0A04020102020204" pitchFamily="34" charset="0"/>
              </a:rPr>
              <a:t>7 last words </a:t>
            </a:r>
            <a:r>
              <a:rPr lang="en-US" sz="2000" dirty="0">
                <a:latin typeface="Arial Black" panose="020B0A04020102020204" pitchFamily="34" charset="0"/>
              </a:rPr>
              <a:t>that Jesus said on the Cross.</a:t>
            </a:r>
          </a:p>
        </p:txBody>
      </p:sp>
      <p:sp>
        <p:nvSpPr>
          <p:cNvPr id="9" name="TextBox 8">
            <a:extLst>
              <a:ext uri="{FF2B5EF4-FFF2-40B4-BE49-F238E27FC236}">
                <a16:creationId xmlns:a16="http://schemas.microsoft.com/office/drawing/2014/main" id="{46FE2E09-BFDD-4CEB-A93E-5089849349D4}"/>
              </a:ext>
            </a:extLst>
          </p:cNvPr>
          <p:cNvSpPr txBox="1"/>
          <p:nvPr/>
        </p:nvSpPr>
        <p:spPr>
          <a:xfrm>
            <a:off x="0" y="6523240"/>
            <a:ext cx="9143999" cy="400110"/>
          </a:xfrm>
          <a:prstGeom prst="rect">
            <a:avLst/>
          </a:prstGeom>
          <a:noFill/>
        </p:spPr>
        <p:txBody>
          <a:bodyPr wrap="square" rtlCol="0">
            <a:spAutoFit/>
          </a:bodyPr>
          <a:lstStyle/>
          <a:p>
            <a:pPr algn="ctr"/>
            <a:r>
              <a:rPr lang="en-US" sz="2000" dirty="0">
                <a:latin typeface="Arial Black" panose="020B0A04020102020204" pitchFamily="34" charset="0"/>
              </a:rPr>
              <a:t>The Tabernacles are left open to show Jesus is not there.</a:t>
            </a:r>
          </a:p>
        </p:txBody>
      </p:sp>
      <p:sp>
        <p:nvSpPr>
          <p:cNvPr id="3" name="TextBox 2">
            <a:extLst>
              <a:ext uri="{FF2B5EF4-FFF2-40B4-BE49-F238E27FC236}">
                <a16:creationId xmlns:a16="http://schemas.microsoft.com/office/drawing/2014/main" id="{AC51FFAA-0453-446E-BEAD-37F8A4F503E0}"/>
              </a:ext>
            </a:extLst>
          </p:cNvPr>
          <p:cNvSpPr txBox="1"/>
          <p:nvPr/>
        </p:nvSpPr>
        <p:spPr>
          <a:xfrm>
            <a:off x="0" y="1009120"/>
            <a:ext cx="3213715" cy="646331"/>
          </a:xfrm>
          <a:prstGeom prst="rect">
            <a:avLst/>
          </a:prstGeom>
          <a:noFill/>
        </p:spPr>
        <p:txBody>
          <a:bodyPr wrap="square" rtlCol="0">
            <a:spAutoFit/>
          </a:bodyPr>
          <a:lstStyle/>
          <a:p>
            <a:r>
              <a:rPr lang="en-US" b="1" dirty="0"/>
              <a:t>1.- “Father forgive them; they know not what they do.”</a:t>
            </a:r>
          </a:p>
        </p:txBody>
      </p:sp>
      <p:sp>
        <p:nvSpPr>
          <p:cNvPr id="7" name="TextBox 6">
            <a:extLst>
              <a:ext uri="{FF2B5EF4-FFF2-40B4-BE49-F238E27FC236}">
                <a16:creationId xmlns:a16="http://schemas.microsoft.com/office/drawing/2014/main" id="{06AAEE5F-582E-453B-A95C-B837BBF745A2}"/>
              </a:ext>
            </a:extLst>
          </p:cNvPr>
          <p:cNvSpPr txBox="1"/>
          <p:nvPr/>
        </p:nvSpPr>
        <p:spPr>
          <a:xfrm>
            <a:off x="0" y="1689528"/>
            <a:ext cx="3000653" cy="923330"/>
          </a:xfrm>
          <a:prstGeom prst="rect">
            <a:avLst/>
          </a:prstGeom>
          <a:noFill/>
        </p:spPr>
        <p:txBody>
          <a:bodyPr wrap="square" rtlCol="0">
            <a:spAutoFit/>
          </a:bodyPr>
          <a:lstStyle/>
          <a:p>
            <a:r>
              <a:rPr lang="en-US" b="1" dirty="0"/>
              <a:t>2.- “I assure you that today you will be with me in Paradise.”</a:t>
            </a:r>
          </a:p>
        </p:txBody>
      </p:sp>
      <p:sp>
        <p:nvSpPr>
          <p:cNvPr id="8" name="TextBox 7">
            <a:extLst>
              <a:ext uri="{FF2B5EF4-FFF2-40B4-BE49-F238E27FC236}">
                <a16:creationId xmlns:a16="http://schemas.microsoft.com/office/drawing/2014/main" id="{94FF7CCE-A8D2-4806-8B65-44F80D699055}"/>
              </a:ext>
            </a:extLst>
          </p:cNvPr>
          <p:cNvSpPr txBox="1"/>
          <p:nvPr/>
        </p:nvSpPr>
        <p:spPr>
          <a:xfrm>
            <a:off x="-1" y="2677314"/>
            <a:ext cx="3000653" cy="646331"/>
          </a:xfrm>
          <a:prstGeom prst="rect">
            <a:avLst/>
          </a:prstGeom>
          <a:noFill/>
        </p:spPr>
        <p:txBody>
          <a:bodyPr wrap="square" rtlCol="0">
            <a:spAutoFit/>
          </a:bodyPr>
          <a:lstStyle/>
          <a:p>
            <a:r>
              <a:rPr lang="en-US" b="1" dirty="0"/>
              <a:t>3.- “Woman, there is your son. There is your Mother.”</a:t>
            </a:r>
          </a:p>
        </p:txBody>
      </p:sp>
      <p:sp>
        <p:nvSpPr>
          <p:cNvPr id="10" name="TextBox 9">
            <a:extLst>
              <a:ext uri="{FF2B5EF4-FFF2-40B4-BE49-F238E27FC236}">
                <a16:creationId xmlns:a16="http://schemas.microsoft.com/office/drawing/2014/main" id="{6E34ABE1-80C1-49EF-B13B-6A33A7D9E2E4}"/>
              </a:ext>
            </a:extLst>
          </p:cNvPr>
          <p:cNvSpPr txBox="1"/>
          <p:nvPr/>
        </p:nvSpPr>
        <p:spPr>
          <a:xfrm>
            <a:off x="6143347" y="945327"/>
            <a:ext cx="3000653" cy="646331"/>
          </a:xfrm>
          <a:prstGeom prst="rect">
            <a:avLst/>
          </a:prstGeom>
          <a:noFill/>
        </p:spPr>
        <p:txBody>
          <a:bodyPr wrap="square" rtlCol="0">
            <a:spAutoFit/>
          </a:bodyPr>
          <a:lstStyle/>
          <a:p>
            <a:r>
              <a:rPr lang="en-US" b="1" dirty="0"/>
              <a:t>4.- “ My God, My God! Why have you abandoned me</a:t>
            </a:r>
            <a:r>
              <a:rPr lang="es-ES" b="1" i="0" dirty="0">
                <a:effectLst/>
              </a:rPr>
              <a:t>?</a:t>
            </a:r>
            <a:endParaRPr lang="en-US" b="1" dirty="0"/>
          </a:p>
        </p:txBody>
      </p:sp>
      <p:sp>
        <p:nvSpPr>
          <p:cNvPr id="11" name="TextBox 10">
            <a:extLst>
              <a:ext uri="{FF2B5EF4-FFF2-40B4-BE49-F238E27FC236}">
                <a16:creationId xmlns:a16="http://schemas.microsoft.com/office/drawing/2014/main" id="{A058F09A-F529-46F5-9D1B-A8A646855536}"/>
              </a:ext>
            </a:extLst>
          </p:cNvPr>
          <p:cNvSpPr txBox="1"/>
          <p:nvPr/>
        </p:nvSpPr>
        <p:spPr>
          <a:xfrm>
            <a:off x="6184087" y="2258143"/>
            <a:ext cx="3000653" cy="369332"/>
          </a:xfrm>
          <a:prstGeom prst="rect">
            <a:avLst/>
          </a:prstGeom>
          <a:noFill/>
        </p:spPr>
        <p:txBody>
          <a:bodyPr wrap="square" rtlCol="0">
            <a:spAutoFit/>
          </a:bodyPr>
          <a:lstStyle/>
          <a:p>
            <a:r>
              <a:rPr lang="en-US" b="1" dirty="0"/>
              <a:t>6.- “It is finished.”</a:t>
            </a:r>
          </a:p>
        </p:txBody>
      </p:sp>
      <p:sp>
        <p:nvSpPr>
          <p:cNvPr id="12" name="TextBox 11">
            <a:extLst>
              <a:ext uri="{FF2B5EF4-FFF2-40B4-BE49-F238E27FC236}">
                <a16:creationId xmlns:a16="http://schemas.microsoft.com/office/drawing/2014/main" id="{F887B8C6-638B-4E4D-A512-4C460E87DB3A}"/>
              </a:ext>
            </a:extLst>
          </p:cNvPr>
          <p:cNvSpPr txBox="1"/>
          <p:nvPr/>
        </p:nvSpPr>
        <p:spPr>
          <a:xfrm>
            <a:off x="6184087" y="2782669"/>
            <a:ext cx="3000653" cy="646331"/>
          </a:xfrm>
          <a:prstGeom prst="rect">
            <a:avLst/>
          </a:prstGeom>
          <a:noFill/>
        </p:spPr>
        <p:txBody>
          <a:bodyPr wrap="square" rtlCol="0">
            <a:spAutoFit/>
          </a:bodyPr>
          <a:lstStyle/>
          <a:p>
            <a:r>
              <a:rPr lang="en-US" b="1" dirty="0"/>
              <a:t>7.- “Father, into your hands, I commend my spirit”.</a:t>
            </a:r>
          </a:p>
        </p:txBody>
      </p:sp>
      <p:sp>
        <p:nvSpPr>
          <p:cNvPr id="13" name="TextBox 12">
            <a:extLst>
              <a:ext uri="{FF2B5EF4-FFF2-40B4-BE49-F238E27FC236}">
                <a16:creationId xmlns:a16="http://schemas.microsoft.com/office/drawing/2014/main" id="{EA1528E6-26C4-41BA-9EF6-A9AE799921A0}"/>
              </a:ext>
            </a:extLst>
          </p:cNvPr>
          <p:cNvSpPr txBox="1"/>
          <p:nvPr/>
        </p:nvSpPr>
        <p:spPr>
          <a:xfrm>
            <a:off x="6184087" y="1723615"/>
            <a:ext cx="3000653" cy="369332"/>
          </a:xfrm>
          <a:prstGeom prst="rect">
            <a:avLst/>
          </a:prstGeom>
          <a:noFill/>
        </p:spPr>
        <p:txBody>
          <a:bodyPr wrap="square" rtlCol="0">
            <a:spAutoFit/>
          </a:bodyPr>
          <a:lstStyle/>
          <a:p>
            <a:r>
              <a:rPr lang="en-US" b="1" dirty="0"/>
              <a:t>5.- “ I Thirst!”</a:t>
            </a:r>
          </a:p>
        </p:txBody>
      </p:sp>
      <p:sp>
        <p:nvSpPr>
          <p:cNvPr id="4" name="TextBox 3">
            <a:extLst>
              <a:ext uri="{FF2B5EF4-FFF2-40B4-BE49-F238E27FC236}">
                <a16:creationId xmlns:a16="http://schemas.microsoft.com/office/drawing/2014/main" id="{A88F09E0-B0BF-41D7-9046-3897F1EC2ED2}"/>
              </a:ext>
            </a:extLst>
          </p:cNvPr>
          <p:cNvSpPr txBox="1"/>
          <p:nvPr/>
        </p:nvSpPr>
        <p:spPr>
          <a:xfrm>
            <a:off x="329292" y="654941"/>
            <a:ext cx="2742382" cy="369332"/>
          </a:xfrm>
          <a:prstGeom prst="rect">
            <a:avLst/>
          </a:prstGeom>
          <a:noFill/>
        </p:spPr>
        <p:txBody>
          <a:bodyPr wrap="square" rtlCol="0">
            <a:spAutoFit/>
          </a:bodyPr>
          <a:lstStyle/>
          <a:p>
            <a:r>
              <a:rPr lang="en-US" dirty="0">
                <a:solidFill>
                  <a:schemeClr val="accent6">
                    <a:lumMod val="50000"/>
                  </a:schemeClr>
                </a:solidFill>
                <a:latin typeface="Arial Black" panose="020B0A04020102020204" pitchFamily="34" charset="0"/>
              </a:rPr>
              <a:t>THE SEVEN WORDS</a:t>
            </a:r>
          </a:p>
        </p:txBody>
      </p:sp>
      <p:sp>
        <p:nvSpPr>
          <p:cNvPr id="14" name="TextBox 13">
            <a:extLst>
              <a:ext uri="{FF2B5EF4-FFF2-40B4-BE49-F238E27FC236}">
                <a16:creationId xmlns:a16="http://schemas.microsoft.com/office/drawing/2014/main" id="{7C5207A0-F0E0-47A9-A13D-EB9DCDEC9D75}"/>
              </a:ext>
            </a:extLst>
          </p:cNvPr>
          <p:cNvSpPr txBox="1"/>
          <p:nvPr/>
        </p:nvSpPr>
        <p:spPr>
          <a:xfrm>
            <a:off x="0" y="96915"/>
            <a:ext cx="9143999" cy="507831"/>
          </a:xfrm>
          <a:prstGeom prst="rect">
            <a:avLst/>
          </a:prstGeom>
          <a:noFill/>
        </p:spPr>
        <p:txBody>
          <a:bodyPr wrap="square" rtlCol="0">
            <a:spAutoFit/>
          </a:bodyPr>
          <a:lstStyle/>
          <a:p>
            <a:r>
              <a:rPr lang="en-US" sz="2700" dirty="0">
                <a:solidFill>
                  <a:schemeClr val="tx2"/>
                </a:solidFill>
                <a:latin typeface="Arial Black" panose="020B0A04020102020204" pitchFamily="34" charset="0"/>
              </a:rPr>
              <a:t>    </a:t>
            </a:r>
            <a:r>
              <a:rPr lang="en-US" sz="2600" dirty="0">
                <a:latin typeface="Arial Black" panose="020B0A04020102020204" pitchFamily="34" charset="0"/>
              </a:rPr>
              <a:t>2</a:t>
            </a:r>
            <a:r>
              <a:rPr lang="en-US" sz="2600" baseline="30000" dirty="0">
                <a:latin typeface="Arial Black" panose="020B0A04020102020204" pitchFamily="34" charset="0"/>
              </a:rPr>
              <a:t>ND</a:t>
            </a:r>
            <a:r>
              <a:rPr lang="en-US" sz="2600" dirty="0">
                <a:latin typeface="Arial Black" panose="020B0A04020102020204" pitchFamily="34" charset="0"/>
              </a:rPr>
              <a:t> DAY OF EASTER TRIDUUM: GOOD FRIDAY</a:t>
            </a:r>
          </a:p>
        </p:txBody>
      </p:sp>
    </p:spTree>
    <p:extLst>
      <p:ext uri="{BB962C8B-B14F-4D97-AF65-F5344CB8AC3E}">
        <p14:creationId xmlns:p14="http://schemas.microsoft.com/office/powerpoint/2010/main" val="135617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3" grpId="0"/>
      <p:bldP spid="7" grpId="0"/>
      <p:bldP spid="8"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1AA6D-5E6F-47C6-80E0-1707DC805739}"/>
              </a:ext>
            </a:extLst>
          </p:cNvPr>
          <p:cNvSpPr txBox="1"/>
          <p:nvPr/>
        </p:nvSpPr>
        <p:spPr>
          <a:xfrm>
            <a:off x="1962999" y="64573"/>
            <a:ext cx="4638581" cy="507831"/>
          </a:xfrm>
          <a:prstGeom prst="rect">
            <a:avLst/>
          </a:prstGeom>
          <a:noFill/>
        </p:spPr>
        <p:txBody>
          <a:bodyPr wrap="square" rtlCol="0">
            <a:spAutoFit/>
          </a:bodyPr>
          <a:lstStyle/>
          <a:p>
            <a:r>
              <a:rPr lang="en-US" sz="2700" dirty="0">
                <a:latin typeface="Arial Black" panose="020B0A04020102020204" pitchFamily="34" charset="0"/>
              </a:rPr>
              <a:t>GOOD FRIDAY LITURGY</a:t>
            </a:r>
          </a:p>
        </p:txBody>
      </p:sp>
      <p:sp>
        <p:nvSpPr>
          <p:cNvPr id="7" name="TextBox 6">
            <a:extLst>
              <a:ext uri="{FF2B5EF4-FFF2-40B4-BE49-F238E27FC236}">
                <a16:creationId xmlns:a16="http://schemas.microsoft.com/office/drawing/2014/main" id="{F3B54865-C3AB-4795-B3AD-91944CBFC76C}"/>
              </a:ext>
            </a:extLst>
          </p:cNvPr>
          <p:cNvSpPr txBox="1"/>
          <p:nvPr/>
        </p:nvSpPr>
        <p:spPr>
          <a:xfrm>
            <a:off x="3691751" y="4220509"/>
            <a:ext cx="5153124" cy="707886"/>
          </a:xfrm>
          <a:prstGeom prst="rect">
            <a:avLst/>
          </a:prstGeom>
          <a:noFill/>
        </p:spPr>
        <p:txBody>
          <a:bodyPr wrap="square" rtlCol="0">
            <a:spAutoFit/>
          </a:bodyPr>
          <a:lstStyle/>
          <a:p>
            <a:pPr algn="ctr"/>
            <a:r>
              <a:rPr lang="en-US" sz="2000" dirty="0">
                <a:latin typeface="Arial Black" panose="020B0A04020102020204" pitchFamily="34" charset="0"/>
              </a:rPr>
              <a:t>We receive the Eucharist, (consecrated on Holy Thursday).</a:t>
            </a:r>
          </a:p>
        </p:txBody>
      </p:sp>
      <p:pic>
        <p:nvPicPr>
          <p:cNvPr id="5122" name="Picture 2">
            <a:extLst>
              <a:ext uri="{FF2B5EF4-FFF2-40B4-BE49-F238E27FC236}">
                <a16:creationId xmlns:a16="http://schemas.microsoft.com/office/drawing/2014/main" id="{A06D5C9B-E1CA-4AF5-A91F-CBDC2BE12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58" y="678678"/>
            <a:ext cx="4036768" cy="22691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D581A8-41AF-4E44-AADE-72A7595A52B9}"/>
              </a:ext>
            </a:extLst>
          </p:cNvPr>
          <p:cNvSpPr txBox="1"/>
          <p:nvPr/>
        </p:nvSpPr>
        <p:spPr>
          <a:xfrm>
            <a:off x="4237307" y="699567"/>
            <a:ext cx="4728545" cy="400110"/>
          </a:xfrm>
          <a:prstGeom prst="rect">
            <a:avLst/>
          </a:prstGeom>
          <a:noFill/>
        </p:spPr>
        <p:txBody>
          <a:bodyPr wrap="square" rtlCol="0">
            <a:spAutoFit/>
          </a:bodyPr>
          <a:lstStyle/>
          <a:p>
            <a:pPr algn="ctr"/>
            <a:r>
              <a:rPr lang="en-US" sz="2000" dirty="0">
                <a:latin typeface="Arial Black" panose="020B0A04020102020204" pitchFamily="34" charset="0"/>
              </a:rPr>
              <a:t>The priest wears </a:t>
            </a:r>
            <a:r>
              <a:rPr lang="en-US" sz="2000" dirty="0">
                <a:solidFill>
                  <a:srgbClr val="FF0000"/>
                </a:solidFill>
                <a:latin typeface="Arial Black" panose="020B0A04020102020204" pitchFamily="34" charset="0"/>
              </a:rPr>
              <a:t>RED</a:t>
            </a:r>
            <a:r>
              <a:rPr lang="en-US" sz="2000" dirty="0">
                <a:latin typeface="Arial Black" panose="020B0A04020102020204" pitchFamily="34" charset="0"/>
              </a:rPr>
              <a:t>.</a:t>
            </a:r>
          </a:p>
        </p:txBody>
      </p:sp>
      <p:sp>
        <p:nvSpPr>
          <p:cNvPr id="10" name="TextBox 9">
            <a:extLst>
              <a:ext uri="{FF2B5EF4-FFF2-40B4-BE49-F238E27FC236}">
                <a16:creationId xmlns:a16="http://schemas.microsoft.com/office/drawing/2014/main" id="{6747A63B-F5C3-46AB-97F6-FFB9C5254670}"/>
              </a:ext>
            </a:extLst>
          </p:cNvPr>
          <p:cNvSpPr txBox="1"/>
          <p:nvPr/>
        </p:nvSpPr>
        <p:spPr>
          <a:xfrm>
            <a:off x="4170724" y="1290031"/>
            <a:ext cx="4861709" cy="1631216"/>
          </a:xfrm>
          <a:prstGeom prst="rect">
            <a:avLst/>
          </a:prstGeom>
          <a:noFill/>
        </p:spPr>
        <p:txBody>
          <a:bodyPr wrap="square" rtlCol="0">
            <a:spAutoFit/>
          </a:bodyPr>
          <a:lstStyle/>
          <a:p>
            <a:pPr algn="ctr"/>
            <a:r>
              <a:rPr lang="en-US" sz="2000" dirty="0">
                <a:latin typeface="Arial Black" panose="020B0A04020102020204" pitchFamily="34" charset="0"/>
              </a:rPr>
              <a:t>There is no entrance hymn.</a:t>
            </a:r>
          </a:p>
          <a:p>
            <a:pPr algn="ctr"/>
            <a:r>
              <a:rPr lang="en-US" sz="2000" dirty="0">
                <a:latin typeface="Arial Black" panose="020B0A04020102020204" pitchFamily="34" charset="0"/>
              </a:rPr>
              <a:t>The priest enters in silence and </a:t>
            </a:r>
            <a:r>
              <a:rPr lang="en-US" sz="2000" dirty="0">
                <a:solidFill>
                  <a:schemeClr val="accent6">
                    <a:lumMod val="50000"/>
                  </a:schemeClr>
                </a:solidFill>
                <a:latin typeface="Arial Black" panose="020B0A04020102020204" pitchFamily="34" charset="0"/>
              </a:rPr>
              <a:t>prostrates himself on the floor</a:t>
            </a:r>
            <a:r>
              <a:rPr lang="en-US" sz="2000" dirty="0">
                <a:latin typeface="Arial Black" panose="020B0A04020102020204" pitchFamily="34" charset="0"/>
              </a:rPr>
              <a:t> expressing his pain for Jesus’ agony.</a:t>
            </a:r>
          </a:p>
        </p:txBody>
      </p:sp>
      <p:pic>
        <p:nvPicPr>
          <p:cNvPr id="12" name="Picture 11">
            <a:extLst>
              <a:ext uri="{FF2B5EF4-FFF2-40B4-BE49-F238E27FC236}">
                <a16:creationId xmlns:a16="http://schemas.microsoft.com/office/drawing/2014/main" id="{463C062B-8E6E-4FA1-B255-1F995DCEF76A}"/>
              </a:ext>
            </a:extLst>
          </p:cNvPr>
          <p:cNvPicPr>
            <a:picLocks noChangeAspect="1"/>
          </p:cNvPicPr>
          <p:nvPr/>
        </p:nvPicPr>
        <p:blipFill>
          <a:blip r:embed="rId3"/>
          <a:stretch>
            <a:fillRect/>
          </a:stretch>
        </p:blipFill>
        <p:spPr>
          <a:xfrm>
            <a:off x="112358" y="5261215"/>
            <a:ext cx="2655302" cy="1475168"/>
          </a:xfrm>
          <a:prstGeom prst="rect">
            <a:avLst/>
          </a:prstGeom>
        </p:spPr>
      </p:pic>
      <p:sp>
        <p:nvSpPr>
          <p:cNvPr id="15" name="TextBox 14">
            <a:extLst>
              <a:ext uri="{FF2B5EF4-FFF2-40B4-BE49-F238E27FC236}">
                <a16:creationId xmlns:a16="http://schemas.microsoft.com/office/drawing/2014/main" id="{AF917EAE-FEE7-4F37-A394-7ECE2886278D}"/>
              </a:ext>
            </a:extLst>
          </p:cNvPr>
          <p:cNvSpPr txBox="1"/>
          <p:nvPr/>
        </p:nvSpPr>
        <p:spPr>
          <a:xfrm>
            <a:off x="2767660" y="5152387"/>
            <a:ext cx="6471916" cy="1631216"/>
          </a:xfrm>
          <a:prstGeom prst="rect">
            <a:avLst/>
          </a:prstGeom>
          <a:noFill/>
        </p:spPr>
        <p:txBody>
          <a:bodyPr wrap="square" rtlCol="0">
            <a:spAutoFit/>
          </a:bodyPr>
          <a:lstStyle/>
          <a:p>
            <a:r>
              <a:rPr lang="en-US" sz="2000" dirty="0">
                <a:solidFill>
                  <a:schemeClr val="accent6">
                    <a:lumMod val="50000"/>
                  </a:schemeClr>
                </a:solidFill>
                <a:latin typeface="Arial Black" panose="020B0A04020102020204" pitchFamily="34" charset="0"/>
              </a:rPr>
              <a:t>Day of fasting </a:t>
            </a:r>
            <a:r>
              <a:rPr lang="en-US" sz="2000" dirty="0">
                <a:latin typeface="Arial Black" panose="020B0A04020102020204" pitchFamily="34" charset="0"/>
              </a:rPr>
              <a:t>(for those at least 18 yrs. old) </a:t>
            </a:r>
            <a:r>
              <a:rPr lang="en-US" sz="2000" dirty="0">
                <a:solidFill>
                  <a:schemeClr val="accent6">
                    <a:lumMod val="50000"/>
                  </a:schemeClr>
                </a:solidFill>
                <a:latin typeface="Arial Black" panose="020B0A04020102020204" pitchFamily="34" charset="0"/>
              </a:rPr>
              <a:t>and abstinence </a:t>
            </a:r>
            <a:r>
              <a:rPr lang="en-US" sz="2000" dirty="0">
                <a:latin typeface="Arial Black" panose="020B0A04020102020204" pitchFamily="34" charset="0"/>
              </a:rPr>
              <a:t>(at least 14 </a:t>
            </a:r>
            <a:r>
              <a:rPr lang="en-US" sz="2000" dirty="0" err="1">
                <a:latin typeface="Arial Black" panose="020B0A04020102020204" pitchFamily="34" charset="0"/>
              </a:rPr>
              <a:t>yrs</a:t>
            </a:r>
            <a:r>
              <a:rPr lang="en-US" sz="2000" dirty="0">
                <a:latin typeface="Arial Black" panose="020B0A04020102020204" pitchFamily="34" charset="0"/>
              </a:rPr>
              <a:t>). It is a way of purifying our bodies and opening ourselves up to prayer. Children are also invited to offer up small sacrifices.</a:t>
            </a:r>
          </a:p>
        </p:txBody>
      </p:sp>
      <p:pic>
        <p:nvPicPr>
          <p:cNvPr id="5130" name="Picture 10">
            <a:extLst>
              <a:ext uri="{FF2B5EF4-FFF2-40B4-BE49-F238E27FC236}">
                <a16:creationId xmlns:a16="http://schemas.microsoft.com/office/drawing/2014/main" id="{2A8E1155-D79E-4EF7-ABCF-B0079B6C5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17" y="3043617"/>
            <a:ext cx="3012918" cy="20615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B26B680-E39B-446D-A8F9-3097310789E7}"/>
              </a:ext>
            </a:extLst>
          </p:cNvPr>
          <p:cNvSpPr txBox="1"/>
          <p:nvPr/>
        </p:nvSpPr>
        <p:spPr>
          <a:xfrm>
            <a:off x="3197935" y="3157626"/>
            <a:ext cx="5834498" cy="1015663"/>
          </a:xfrm>
          <a:prstGeom prst="rect">
            <a:avLst/>
          </a:prstGeom>
          <a:noFill/>
        </p:spPr>
        <p:txBody>
          <a:bodyPr wrap="square" rtlCol="0">
            <a:spAutoFit/>
          </a:bodyPr>
          <a:lstStyle/>
          <a:p>
            <a:pPr algn="ctr"/>
            <a:r>
              <a:rPr lang="en-US" sz="2000" dirty="0">
                <a:latin typeface="Arial Black" panose="020B0A04020102020204" pitchFamily="34" charset="0"/>
              </a:rPr>
              <a:t>Veneration of the Holy Cross: We kiss the cross and recognize that by the Holy Cross we are saved from our sins.</a:t>
            </a:r>
          </a:p>
        </p:txBody>
      </p:sp>
    </p:spTree>
    <p:extLst>
      <p:ext uri="{BB962C8B-B14F-4D97-AF65-F5344CB8AC3E}">
        <p14:creationId xmlns:p14="http://schemas.microsoft.com/office/powerpoint/2010/main" val="192752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30"/>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1AA6D-5E6F-47C6-80E0-1707DC805739}"/>
              </a:ext>
            </a:extLst>
          </p:cNvPr>
          <p:cNvSpPr txBox="1"/>
          <p:nvPr/>
        </p:nvSpPr>
        <p:spPr>
          <a:xfrm>
            <a:off x="0" y="27671"/>
            <a:ext cx="9144000" cy="507831"/>
          </a:xfrm>
          <a:prstGeom prst="rect">
            <a:avLst/>
          </a:prstGeom>
          <a:noFill/>
        </p:spPr>
        <p:txBody>
          <a:bodyPr wrap="square" rtlCol="0">
            <a:spAutoFit/>
          </a:bodyPr>
          <a:lstStyle/>
          <a:p>
            <a:pPr algn="ctr"/>
            <a:r>
              <a:rPr lang="en-US" sz="2700" dirty="0">
                <a:latin typeface="Arial Black" panose="020B0A04020102020204" pitchFamily="34" charset="0"/>
              </a:rPr>
              <a:t>3</a:t>
            </a:r>
            <a:r>
              <a:rPr lang="en-US" sz="2700" baseline="30000" dirty="0">
                <a:latin typeface="Arial Black" panose="020B0A04020102020204" pitchFamily="34" charset="0"/>
              </a:rPr>
              <a:t>RD</a:t>
            </a:r>
            <a:r>
              <a:rPr lang="en-US" sz="2700" dirty="0">
                <a:latin typeface="Arial Black" panose="020B0A04020102020204" pitchFamily="34" charset="0"/>
              </a:rPr>
              <a:t> DAY OF EASTER VIGIL: HOLY SATURDAY</a:t>
            </a:r>
          </a:p>
        </p:txBody>
      </p:sp>
      <p:pic>
        <p:nvPicPr>
          <p:cNvPr id="7" name="Picture 6">
            <a:extLst>
              <a:ext uri="{FF2B5EF4-FFF2-40B4-BE49-F238E27FC236}">
                <a16:creationId xmlns:a16="http://schemas.microsoft.com/office/drawing/2014/main" id="{5C3C9AF2-2C72-4A73-AE17-2FDF3C296C97}"/>
              </a:ext>
            </a:extLst>
          </p:cNvPr>
          <p:cNvPicPr>
            <a:picLocks noChangeAspect="1"/>
          </p:cNvPicPr>
          <p:nvPr/>
        </p:nvPicPr>
        <p:blipFill>
          <a:blip r:embed="rId2"/>
          <a:stretch>
            <a:fillRect/>
          </a:stretch>
        </p:blipFill>
        <p:spPr>
          <a:xfrm>
            <a:off x="479393" y="505010"/>
            <a:ext cx="8185213" cy="5065964"/>
          </a:xfrm>
          <a:prstGeom prst="rect">
            <a:avLst/>
          </a:prstGeom>
        </p:spPr>
      </p:pic>
      <p:sp>
        <p:nvSpPr>
          <p:cNvPr id="8" name="TextBox 7">
            <a:extLst>
              <a:ext uri="{FF2B5EF4-FFF2-40B4-BE49-F238E27FC236}">
                <a16:creationId xmlns:a16="http://schemas.microsoft.com/office/drawing/2014/main" id="{BDF638F5-A571-49C2-8A25-109435E2982D}"/>
              </a:ext>
            </a:extLst>
          </p:cNvPr>
          <p:cNvSpPr txBox="1"/>
          <p:nvPr/>
        </p:nvSpPr>
        <p:spPr>
          <a:xfrm>
            <a:off x="479393" y="5570974"/>
            <a:ext cx="8185213" cy="923330"/>
          </a:xfrm>
          <a:prstGeom prst="rect">
            <a:avLst/>
          </a:prstGeom>
          <a:noFill/>
        </p:spPr>
        <p:txBody>
          <a:bodyPr wrap="square" rtlCol="0">
            <a:spAutoFit/>
          </a:bodyPr>
          <a:lstStyle/>
          <a:p>
            <a:pPr algn="ctr"/>
            <a:r>
              <a:rPr lang="en-US" dirty="0">
                <a:latin typeface="Arial Black" panose="020B0A04020102020204" pitchFamily="34" charset="0"/>
              </a:rPr>
              <a:t>It is a day of prayer close to the tomb, waiting for Jesus’ resurrection. We accompany the Virgin Mary in her pain; they have taken her only Son. </a:t>
            </a:r>
          </a:p>
        </p:txBody>
      </p:sp>
      <p:sp>
        <p:nvSpPr>
          <p:cNvPr id="10" name="TextBox 9">
            <a:extLst>
              <a:ext uri="{FF2B5EF4-FFF2-40B4-BE49-F238E27FC236}">
                <a16:creationId xmlns:a16="http://schemas.microsoft.com/office/drawing/2014/main" id="{A1765CCC-2BA3-4E34-9B6E-8BC544226453}"/>
              </a:ext>
            </a:extLst>
          </p:cNvPr>
          <p:cNvSpPr txBox="1"/>
          <p:nvPr/>
        </p:nvSpPr>
        <p:spPr>
          <a:xfrm>
            <a:off x="71022" y="6460997"/>
            <a:ext cx="8851036" cy="369332"/>
          </a:xfrm>
          <a:prstGeom prst="rect">
            <a:avLst/>
          </a:prstGeom>
          <a:noFill/>
        </p:spPr>
        <p:txBody>
          <a:bodyPr wrap="square">
            <a:spAutoFit/>
          </a:bodyPr>
          <a:lstStyle/>
          <a:p>
            <a:pPr algn="ctr"/>
            <a:r>
              <a:rPr lang="en-US" dirty="0">
                <a:latin typeface="Arial Black" panose="020B0A04020102020204" pitchFamily="34" charset="0"/>
              </a:rPr>
              <a:t>On Saturday night, we celebrate the Easter Vigil.</a:t>
            </a:r>
            <a:endParaRPr lang="en-US" dirty="0"/>
          </a:p>
        </p:txBody>
      </p:sp>
    </p:spTree>
    <p:extLst>
      <p:ext uri="{BB962C8B-B14F-4D97-AF65-F5344CB8AC3E}">
        <p14:creationId xmlns:p14="http://schemas.microsoft.com/office/powerpoint/2010/main" val="187084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1AA6D-5E6F-47C6-80E0-1707DC805739}"/>
              </a:ext>
            </a:extLst>
          </p:cNvPr>
          <p:cNvSpPr txBox="1"/>
          <p:nvPr/>
        </p:nvSpPr>
        <p:spPr>
          <a:xfrm>
            <a:off x="987056" y="41814"/>
            <a:ext cx="7169887" cy="507831"/>
          </a:xfrm>
          <a:prstGeom prst="rect">
            <a:avLst/>
          </a:prstGeom>
          <a:noFill/>
        </p:spPr>
        <p:txBody>
          <a:bodyPr wrap="square" rtlCol="0">
            <a:spAutoFit/>
          </a:bodyPr>
          <a:lstStyle/>
          <a:p>
            <a:r>
              <a:rPr lang="en-US" sz="2700" dirty="0">
                <a:solidFill>
                  <a:schemeClr val="bg1"/>
                </a:solidFill>
                <a:latin typeface="Arial Black" panose="020B0A04020102020204" pitchFamily="34" charset="0"/>
              </a:rPr>
              <a:t>HOLY SATURDAY MASS (Easter Vigil)</a:t>
            </a:r>
          </a:p>
        </p:txBody>
      </p:sp>
      <p:pic>
        <p:nvPicPr>
          <p:cNvPr id="6146" name="Picture 2">
            <a:extLst>
              <a:ext uri="{FF2B5EF4-FFF2-40B4-BE49-F238E27FC236}">
                <a16:creationId xmlns:a16="http://schemas.microsoft.com/office/drawing/2014/main" id="{FD6E673E-770A-4A91-9AEF-F8DAD1B1F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86" y="802564"/>
            <a:ext cx="2350855" cy="15672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6F6A6A-7219-442F-87AA-960E6AA02501}"/>
              </a:ext>
            </a:extLst>
          </p:cNvPr>
          <p:cNvSpPr txBox="1"/>
          <p:nvPr/>
        </p:nvSpPr>
        <p:spPr>
          <a:xfrm>
            <a:off x="204186" y="452063"/>
            <a:ext cx="8380521" cy="400110"/>
          </a:xfrm>
          <a:prstGeom prst="rect">
            <a:avLst/>
          </a:prstGeom>
          <a:noFill/>
        </p:spPr>
        <p:txBody>
          <a:bodyPr wrap="square" rtlCol="0">
            <a:spAutoFit/>
          </a:bodyPr>
          <a:lstStyle/>
          <a:p>
            <a:r>
              <a:rPr lang="en-US" sz="2000" dirty="0">
                <a:latin typeface="Arial Black" panose="020B0A04020102020204" pitchFamily="34" charset="0"/>
              </a:rPr>
              <a:t>1.- The Easter Vigil begins with the </a:t>
            </a:r>
            <a:r>
              <a:rPr lang="en-US" sz="2000" dirty="0">
                <a:solidFill>
                  <a:schemeClr val="accent6">
                    <a:lumMod val="50000"/>
                  </a:schemeClr>
                </a:solidFill>
                <a:latin typeface="Arial Black" panose="020B0A04020102020204" pitchFamily="34" charset="0"/>
              </a:rPr>
              <a:t>Blessing of the Fire.</a:t>
            </a:r>
          </a:p>
        </p:txBody>
      </p:sp>
      <p:sp>
        <p:nvSpPr>
          <p:cNvPr id="9" name="TextBox 8">
            <a:extLst>
              <a:ext uri="{FF2B5EF4-FFF2-40B4-BE49-F238E27FC236}">
                <a16:creationId xmlns:a16="http://schemas.microsoft.com/office/drawing/2014/main" id="{19E61B80-D276-4016-8103-D37019DC9BB4}"/>
              </a:ext>
            </a:extLst>
          </p:cNvPr>
          <p:cNvSpPr txBox="1"/>
          <p:nvPr/>
        </p:nvSpPr>
        <p:spPr>
          <a:xfrm>
            <a:off x="2555041" y="852173"/>
            <a:ext cx="6588959" cy="1938992"/>
          </a:xfrm>
          <a:prstGeom prst="rect">
            <a:avLst/>
          </a:prstGeom>
          <a:noFill/>
        </p:spPr>
        <p:txBody>
          <a:bodyPr wrap="square" rtlCol="0">
            <a:spAutoFit/>
          </a:bodyPr>
          <a:lstStyle/>
          <a:p>
            <a:r>
              <a:rPr lang="en-US" dirty="0">
                <a:latin typeface="Arial Black" panose="020B0A04020102020204" pitchFamily="34" charset="0"/>
              </a:rPr>
              <a:t>Everything begins in darkness, the New fire is lit, the Paschal candle is blessed and lit with that fire.</a:t>
            </a:r>
          </a:p>
          <a:p>
            <a:endParaRPr lang="en-US" sz="1000" dirty="0">
              <a:solidFill>
                <a:schemeClr val="accent6">
                  <a:lumMod val="50000"/>
                </a:schemeClr>
              </a:solidFill>
              <a:latin typeface="Arial Black" panose="020B0A04020102020204" pitchFamily="34" charset="0"/>
            </a:endParaRPr>
          </a:p>
          <a:p>
            <a:r>
              <a:rPr lang="en-US" dirty="0">
                <a:solidFill>
                  <a:schemeClr val="accent6">
                    <a:lumMod val="50000"/>
                  </a:schemeClr>
                </a:solidFill>
                <a:latin typeface="Arial Black" panose="020B0A04020102020204" pitchFamily="34" charset="0"/>
              </a:rPr>
              <a:t>The Paschal Candle symbolizes the resurrected Christ.</a:t>
            </a:r>
          </a:p>
          <a:p>
            <a:endParaRPr lang="en-US" dirty="0">
              <a:solidFill>
                <a:schemeClr val="accent6">
                  <a:lumMod val="50000"/>
                </a:schemeClr>
              </a:solidFill>
              <a:latin typeface="Arial Black" panose="020B0A04020102020204" pitchFamily="34" charset="0"/>
            </a:endParaRPr>
          </a:p>
          <a:p>
            <a:endParaRPr lang="en-US" sz="2000" dirty="0">
              <a:solidFill>
                <a:schemeClr val="accent6">
                  <a:lumMod val="50000"/>
                </a:schemeClr>
              </a:solidFill>
              <a:latin typeface="Arial Black" panose="020B0A04020102020204" pitchFamily="34" charset="0"/>
            </a:endParaRPr>
          </a:p>
        </p:txBody>
      </p:sp>
      <p:pic>
        <p:nvPicPr>
          <p:cNvPr id="5" name="Picture 4">
            <a:extLst>
              <a:ext uri="{FF2B5EF4-FFF2-40B4-BE49-F238E27FC236}">
                <a16:creationId xmlns:a16="http://schemas.microsoft.com/office/drawing/2014/main" id="{F26BEF1D-1002-4B16-810E-49DE84B826EC}"/>
              </a:ext>
            </a:extLst>
          </p:cNvPr>
          <p:cNvPicPr>
            <a:picLocks noChangeAspect="1"/>
          </p:cNvPicPr>
          <p:nvPr/>
        </p:nvPicPr>
        <p:blipFill>
          <a:blip r:embed="rId3"/>
          <a:stretch>
            <a:fillRect/>
          </a:stretch>
        </p:blipFill>
        <p:spPr>
          <a:xfrm>
            <a:off x="217502" y="2252578"/>
            <a:ext cx="2350855" cy="2221870"/>
          </a:xfrm>
          <a:prstGeom prst="rect">
            <a:avLst/>
          </a:prstGeom>
        </p:spPr>
      </p:pic>
      <p:sp>
        <p:nvSpPr>
          <p:cNvPr id="6" name="TextBox 5">
            <a:extLst>
              <a:ext uri="{FF2B5EF4-FFF2-40B4-BE49-F238E27FC236}">
                <a16:creationId xmlns:a16="http://schemas.microsoft.com/office/drawing/2014/main" id="{E46F6F0A-5751-497C-8D27-F6404D7A86B5}"/>
              </a:ext>
            </a:extLst>
          </p:cNvPr>
          <p:cNvSpPr txBox="1"/>
          <p:nvPr/>
        </p:nvSpPr>
        <p:spPr>
          <a:xfrm>
            <a:off x="2553203" y="2228671"/>
            <a:ext cx="6605951" cy="1200329"/>
          </a:xfrm>
          <a:prstGeom prst="rect">
            <a:avLst/>
          </a:prstGeom>
          <a:noFill/>
        </p:spPr>
        <p:txBody>
          <a:bodyPr wrap="square" rtlCol="0">
            <a:spAutoFit/>
          </a:bodyPr>
          <a:lstStyle/>
          <a:p>
            <a:r>
              <a:rPr lang="en-US" dirty="0">
                <a:solidFill>
                  <a:schemeClr val="accent6">
                    <a:lumMod val="50000"/>
                  </a:schemeClr>
                </a:solidFill>
                <a:latin typeface="Arial Black" panose="020B0A04020102020204" pitchFamily="34" charset="0"/>
              </a:rPr>
              <a:t>Jesus is the </a:t>
            </a:r>
            <a:r>
              <a:rPr lang="en-US" dirty="0">
                <a:solidFill>
                  <a:srgbClr val="FFFF00"/>
                </a:solidFill>
                <a:latin typeface="Arial Black" panose="020B0A04020102020204" pitchFamily="34" charset="0"/>
              </a:rPr>
              <a:t>LIGHT </a:t>
            </a:r>
            <a:r>
              <a:rPr lang="en-US" dirty="0">
                <a:solidFill>
                  <a:schemeClr val="accent6">
                    <a:lumMod val="50000"/>
                  </a:schemeClr>
                </a:solidFill>
                <a:latin typeface="Arial Black" panose="020B0A04020102020204" pitchFamily="34" charset="0"/>
              </a:rPr>
              <a:t>of the world; He lights our path to Heaven. Jesus is the Alfa and the Omega, the 1</a:t>
            </a:r>
            <a:r>
              <a:rPr lang="en-US" baseline="30000" dirty="0">
                <a:solidFill>
                  <a:schemeClr val="accent6">
                    <a:lumMod val="50000"/>
                  </a:schemeClr>
                </a:solidFill>
                <a:latin typeface="Arial Black" panose="020B0A04020102020204" pitchFamily="34" charset="0"/>
              </a:rPr>
              <a:t>st</a:t>
            </a:r>
            <a:r>
              <a:rPr lang="en-US" dirty="0">
                <a:solidFill>
                  <a:schemeClr val="accent6">
                    <a:lumMod val="50000"/>
                  </a:schemeClr>
                </a:solidFill>
                <a:latin typeface="Arial Black" panose="020B0A04020102020204" pitchFamily="34" charset="0"/>
              </a:rPr>
              <a:t> and last letters in the Greek alphabet. (He is the beginning and the end of everything.)</a:t>
            </a:r>
          </a:p>
        </p:txBody>
      </p:sp>
      <p:sp>
        <p:nvSpPr>
          <p:cNvPr id="11" name="TextBox 10">
            <a:extLst>
              <a:ext uri="{FF2B5EF4-FFF2-40B4-BE49-F238E27FC236}">
                <a16:creationId xmlns:a16="http://schemas.microsoft.com/office/drawing/2014/main" id="{7041A7D7-ABFB-4765-9C84-D8392277EFA9}"/>
              </a:ext>
            </a:extLst>
          </p:cNvPr>
          <p:cNvSpPr txBox="1"/>
          <p:nvPr/>
        </p:nvSpPr>
        <p:spPr>
          <a:xfrm>
            <a:off x="2568357" y="3495454"/>
            <a:ext cx="6316510" cy="923330"/>
          </a:xfrm>
          <a:prstGeom prst="rect">
            <a:avLst/>
          </a:prstGeom>
          <a:noFill/>
        </p:spPr>
        <p:txBody>
          <a:bodyPr wrap="square" rtlCol="0">
            <a:spAutoFit/>
          </a:bodyPr>
          <a:lstStyle/>
          <a:p>
            <a:r>
              <a:rPr lang="en-US" dirty="0">
                <a:latin typeface="Arial Black" panose="020B0A04020102020204" pitchFamily="34" charset="0"/>
              </a:rPr>
              <a:t>The Paschal Candle will be lit in all the celebrations during the Easter Season. </a:t>
            </a:r>
          </a:p>
          <a:p>
            <a:r>
              <a:rPr lang="en-US" dirty="0">
                <a:latin typeface="Arial Black" panose="020B0A04020102020204" pitchFamily="34" charset="0"/>
              </a:rPr>
              <a:t>(For 50 days until Pentecost) </a:t>
            </a:r>
          </a:p>
        </p:txBody>
      </p:sp>
      <p:sp>
        <p:nvSpPr>
          <p:cNvPr id="13" name="TextBox 12">
            <a:extLst>
              <a:ext uri="{FF2B5EF4-FFF2-40B4-BE49-F238E27FC236}">
                <a16:creationId xmlns:a16="http://schemas.microsoft.com/office/drawing/2014/main" id="{1FA67AF6-3ECE-4E74-ADD3-15C18E565EFD}"/>
              </a:ext>
            </a:extLst>
          </p:cNvPr>
          <p:cNvSpPr txBox="1"/>
          <p:nvPr/>
        </p:nvSpPr>
        <p:spPr>
          <a:xfrm>
            <a:off x="150920" y="4462241"/>
            <a:ext cx="8842160" cy="1015663"/>
          </a:xfrm>
          <a:prstGeom prst="rect">
            <a:avLst/>
          </a:prstGeom>
          <a:noFill/>
        </p:spPr>
        <p:txBody>
          <a:bodyPr wrap="square" rtlCol="0">
            <a:spAutoFit/>
          </a:bodyPr>
          <a:lstStyle/>
          <a:p>
            <a:r>
              <a:rPr lang="en-US" sz="2000" dirty="0">
                <a:latin typeface="Arial Black" panose="020B0A04020102020204" pitchFamily="34" charset="0"/>
              </a:rPr>
              <a:t>2.- We read the </a:t>
            </a:r>
            <a:r>
              <a:rPr lang="en-US" sz="2000" dirty="0">
                <a:solidFill>
                  <a:schemeClr val="accent6">
                    <a:lumMod val="50000"/>
                  </a:schemeClr>
                </a:solidFill>
                <a:latin typeface="Arial Black" panose="020B0A04020102020204" pitchFamily="34" charset="0"/>
              </a:rPr>
              <a:t>Liturgy of the Word</a:t>
            </a:r>
            <a:r>
              <a:rPr lang="en-US" sz="2000" dirty="0">
                <a:latin typeface="Arial Black" panose="020B0A04020102020204" pitchFamily="34" charset="0"/>
              </a:rPr>
              <a:t>, where we read various stories from scripture beginning with Creation and ending with Jesus’ Resurrection.</a:t>
            </a:r>
            <a:endParaRPr lang="en-US" sz="2000" dirty="0">
              <a:solidFill>
                <a:schemeClr val="accent6">
                  <a:lumMod val="50000"/>
                </a:schemeClr>
              </a:solidFill>
              <a:latin typeface="Arial Black" panose="020B0A04020102020204" pitchFamily="34" charset="0"/>
            </a:endParaRPr>
          </a:p>
        </p:txBody>
      </p:sp>
      <p:sp>
        <p:nvSpPr>
          <p:cNvPr id="14" name="TextBox 13">
            <a:extLst>
              <a:ext uri="{FF2B5EF4-FFF2-40B4-BE49-F238E27FC236}">
                <a16:creationId xmlns:a16="http://schemas.microsoft.com/office/drawing/2014/main" id="{6B15C548-8BB6-4A5B-9B84-B315DFB64995}"/>
              </a:ext>
            </a:extLst>
          </p:cNvPr>
          <p:cNvSpPr txBox="1"/>
          <p:nvPr/>
        </p:nvSpPr>
        <p:spPr>
          <a:xfrm>
            <a:off x="150920" y="5520234"/>
            <a:ext cx="5282520" cy="707886"/>
          </a:xfrm>
          <a:prstGeom prst="rect">
            <a:avLst/>
          </a:prstGeom>
          <a:noFill/>
        </p:spPr>
        <p:txBody>
          <a:bodyPr wrap="square" rtlCol="0">
            <a:spAutoFit/>
          </a:bodyPr>
          <a:lstStyle/>
          <a:p>
            <a:r>
              <a:rPr lang="en-US" sz="2000" dirty="0">
                <a:latin typeface="Arial Black" panose="020B0A04020102020204" pitchFamily="34" charset="0"/>
              </a:rPr>
              <a:t>We pray the GLORIA again. </a:t>
            </a:r>
          </a:p>
          <a:p>
            <a:r>
              <a:rPr lang="en-US" sz="2000" dirty="0">
                <a:latin typeface="Arial Black" panose="020B0A04020102020204" pitchFamily="34" charset="0"/>
              </a:rPr>
              <a:t>(stopped throughout Lent)</a:t>
            </a:r>
            <a:endParaRPr lang="en-US" sz="2000" dirty="0">
              <a:solidFill>
                <a:schemeClr val="accent6">
                  <a:lumMod val="50000"/>
                </a:schemeClr>
              </a:solidFill>
              <a:latin typeface="Arial Black" panose="020B0A04020102020204" pitchFamily="34" charset="0"/>
            </a:endParaRPr>
          </a:p>
        </p:txBody>
      </p:sp>
      <p:pic>
        <p:nvPicPr>
          <p:cNvPr id="15" name="Picture 14">
            <a:extLst>
              <a:ext uri="{FF2B5EF4-FFF2-40B4-BE49-F238E27FC236}">
                <a16:creationId xmlns:a16="http://schemas.microsoft.com/office/drawing/2014/main" id="{0D42423A-7B7E-4C28-9D6C-F77F86AD515D}"/>
              </a:ext>
            </a:extLst>
          </p:cNvPr>
          <p:cNvPicPr>
            <a:picLocks noChangeAspect="1"/>
          </p:cNvPicPr>
          <p:nvPr/>
        </p:nvPicPr>
        <p:blipFill>
          <a:blip r:embed="rId4"/>
          <a:stretch>
            <a:fillRect/>
          </a:stretch>
        </p:blipFill>
        <p:spPr>
          <a:xfrm>
            <a:off x="4572000" y="5204639"/>
            <a:ext cx="2174076" cy="1602375"/>
          </a:xfrm>
          <a:prstGeom prst="rect">
            <a:avLst/>
          </a:prstGeom>
        </p:spPr>
      </p:pic>
      <p:sp>
        <p:nvSpPr>
          <p:cNvPr id="17" name="TextBox 16">
            <a:extLst>
              <a:ext uri="{FF2B5EF4-FFF2-40B4-BE49-F238E27FC236}">
                <a16:creationId xmlns:a16="http://schemas.microsoft.com/office/drawing/2014/main" id="{4D018DEC-D857-41A1-B32E-44BF860EA6D2}"/>
              </a:ext>
            </a:extLst>
          </p:cNvPr>
          <p:cNvSpPr txBox="1"/>
          <p:nvPr/>
        </p:nvSpPr>
        <p:spPr>
          <a:xfrm>
            <a:off x="150920" y="6311090"/>
            <a:ext cx="3559641" cy="400110"/>
          </a:xfrm>
          <a:prstGeom prst="rect">
            <a:avLst/>
          </a:prstGeom>
          <a:noFill/>
        </p:spPr>
        <p:txBody>
          <a:bodyPr wrap="square" rtlCol="0">
            <a:spAutoFit/>
          </a:bodyPr>
          <a:lstStyle/>
          <a:p>
            <a:r>
              <a:rPr lang="en-US" sz="2000" dirty="0">
                <a:solidFill>
                  <a:schemeClr val="bg1"/>
                </a:solidFill>
                <a:latin typeface="Arial Black" panose="020B0A04020102020204" pitchFamily="34" charset="0"/>
              </a:rPr>
              <a:t>The priest wears white.</a:t>
            </a:r>
          </a:p>
        </p:txBody>
      </p:sp>
    </p:spTree>
    <p:extLst>
      <p:ext uri="{BB962C8B-B14F-4D97-AF65-F5344CB8AC3E}">
        <p14:creationId xmlns:p14="http://schemas.microsoft.com/office/powerpoint/2010/main" val="188695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1" grpId="0"/>
      <p:bldP spid="13" grpId="0"/>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6F6A6A-7219-442F-87AA-960E6AA02501}"/>
              </a:ext>
            </a:extLst>
          </p:cNvPr>
          <p:cNvSpPr txBox="1"/>
          <p:nvPr/>
        </p:nvSpPr>
        <p:spPr>
          <a:xfrm>
            <a:off x="167472" y="666341"/>
            <a:ext cx="4722921" cy="2554545"/>
          </a:xfrm>
          <a:prstGeom prst="rect">
            <a:avLst/>
          </a:prstGeom>
          <a:noFill/>
        </p:spPr>
        <p:txBody>
          <a:bodyPr wrap="square" rtlCol="0">
            <a:spAutoFit/>
          </a:bodyPr>
          <a:lstStyle/>
          <a:p>
            <a:r>
              <a:rPr lang="en-US" sz="2000" dirty="0">
                <a:latin typeface="Arial Black" panose="020B0A04020102020204" pitchFamily="34" charset="0"/>
              </a:rPr>
              <a:t>3.- The priest continues with the </a:t>
            </a:r>
            <a:r>
              <a:rPr lang="en-US" sz="2000" dirty="0">
                <a:solidFill>
                  <a:schemeClr val="accent6">
                    <a:lumMod val="50000"/>
                  </a:schemeClr>
                </a:solidFill>
                <a:latin typeface="Arial Black" panose="020B0A04020102020204" pitchFamily="34" charset="0"/>
              </a:rPr>
              <a:t>Baptismal Liturgy</a:t>
            </a:r>
            <a:r>
              <a:rPr lang="en-US" sz="2000" dirty="0">
                <a:latin typeface="Arial Black" panose="020B0A04020102020204" pitchFamily="34" charset="0"/>
              </a:rPr>
              <a:t>, where they bless the Baptismal Font and the water. The Catechumens  are baptized and the already baptized renew the baptismal vows made by their parents at the time of their Baptism. </a:t>
            </a:r>
            <a:endParaRPr lang="en-US" sz="2000" dirty="0">
              <a:solidFill>
                <a:schemeClr val="accent6">
                  <a:lumMod val="50000"/>
                </a:schemeClr>
              </a:solidFill>
              <a:latin typeface="Arial Black" panose="020B0A04020102020204" pitchFamily="34" charset="0"/>
            </a:endParaRPr>
          </a:p>
        </p:txBody>
      </p:sp>
      <p:pic>
        <p:nvPicPr>
          <p:cNvPr id="7170" name="Picture 2">
            <a:extLst>
              <a:ext uri="{FF2B5EF4-FFF2-40B4-BE49-F238E27FC236}">
                <a16:creationId xmlns:a16="http://schemas.microsoft.com/office/drawing/2014/main" id="{8A8E2EE7-5E68-4C20-A71E-B4CC9C52C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9170" y="753410"/>
            <a:ext cx="3492807" cy="249486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7BEC608-4B83-4690-983D-D3EAF852E030}"/>
              </a:ext>
            </a:extLst>
          </p:cNvPr>
          <p:cNvSpPr txBox="1"/>
          <p:nvPr/>
        </p:nvSpPr>
        <p:spPr>
          <a:xfrm>
            <a:off x="205202" y="3992222"/>
            <a:ext cx="4647460" cy="1477328"/>
          </a:xfrm>
          <a:prstGeom prst="rect">
            <a:avLst/>
          </a:prstGeom>
          <a:noFill/>
        </p:spPr>
        <p:txBody>
          <a:bodyPr wrap="square">
            <a:spAutoFit/>
          </a:bodyPr>
          <a:lstStyle/>
          <a:p>
            <a:r>
              <a:rPr lang="en-US" sz="1800" dirty="0">
                <a:latin typeface="Arial Black" panose="020B0A04020102020204" pitchFamily="34" charset="0"/>
              </a:rPr>
              <a:t>4.- The priest continues with the </a:t>
            </a:r>
            <a:r>
              <a:rPr lang="en-US" sz="1800" dirty="0">
                <a:solidFill>
                  <a:schemeClr val="accent6">
                    <a:lumMod val="50000"/>
                  </a:schemeClr>
                </a:solidFill>
                <a:latin typeface="Arial Black" panose="020B0A04020102020204" pitchFamily="34" charset="0"/>
              </a:rPr>
              <a:t>Liturgy of the Eucharist. </a:t>
            </a:r>
            <a:r>
              <a:rPr lang="en-US" dirty="0">
                <a:latin typeface="Arial Black" panose="020B0A04020102020204" pitchFamily="34" charset="0"/>
              </a:rPr>
              <a:t>He celebrates the Consecration again and we share the resurrected Jesus in the Eucharist.</a:t>
            </a:r>
            <a:endParaRPr lang="en-US" sz="1800" dirty="0">
              <a:latin typeface="Arial Black" panose="020B0A04020102020204" pitchFamily="34" charset="0"/>
            </a:endParaRPr>
          </a:p>
        </p:txBody>
      </p:sp>
      <p:pic>
        <p:nvPicPr>
          <p:cNvPr id="7172" name="Picture 4">
            <a:extLst>
              <a:ext uri="{FF2B5EF4-FFF2-40B4-BE49-F238E27FC236}">
                <a16:creationId xmlns:a16="http://schemas.microsoft.com/office/drawing/2014/main" id="{1E3C7A85-A0D2-4C4B-ADD4-AA7B96157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170" y="3609729"/>
            <a:ext cx="3545453" cy="23636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C42F36-751A-433B-BADE-E70B6EB29086}"/>
              </a:ext>
            </a:extLst>
          </p:cNvPr>
          <p:cNvSpPr txBox="1"/>
          <p:nvPr/>
        </p:nvSpPr>
        <p:spPr>
          <a:xfrm>
            <a:off x="987056" y="41814"/>
            <a:ext cx="7169887" cy="507831"/>
          </a:xfrm>
          <a:prstGeom prst="rect">
            <a:avLst/>
          </a:prstGeom>
          <a:noFill/>
        </p:spPr>
        <p:txBody>
          <a:bodyPr wrap="square" rtlCol="0">
            <a:spAutoFit/>
          </a:bodyPr>
          <a:lstStyle/>
          <a:p>
            <a:r>
              <a:rPr lang="en-US" sz="2700" dirty="0">
                <a:solidFill>
                  <a:schemeClr val="bg1"/>
                </a:solidFill>
                <a:latin typeface="Arial Black" panose="020B0A04020102020204" pitchFamily="34" charset="0"/>
              </a:rPr>
              <a:t>HOLY SATURDAY MASS (Easter Vigil)</a:t>
            </a:r>
          </a:p>
        </p:txBody>
      </p:sp>
    </p:spTree>
    <p:extLst>
      <p:ext uri="{BB962C8B-B14F-4D97-AF65-F5344CB8AC3E}">
        <p14:creationId xmlns:p14="http://schemas.microsoft.com/office/powerpoint/2010/main" val="33114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61A16-4A88-4E79-AC1E-751873719929}"/>
              </a:ext>
            </a:extLst>
          </p:cNvPr>
          <p:cNvPicPr>
            <a:picLocks noChangeAspect="1"/>
          </p:cNvPicPr>
          <p:nvPr/>
        </p:nvPicPr>
        <p:blipFill>
          <a:blip r:embed="rId2"/>
          <a:stretch>
            <a:fillRect/>
          </a:stretch>
        </p:blipFill>
        <p:spPr>
          <a:xfrm>
            <a:off x="0" y="444948"/>
            <a:ext cx="9144000" cy="5161314"/>
          </a:xfrm>
          <a:prstGeom prst="rect">
            <a:avLst/>
          </a:prstGeom>
        </p:spPr>
      </p:pic>
      <p:sp>
        <p:nvSpPr>
          <p:cNvPr id="6" name="TextBox 5">
            <a:extLst>
              <a:ext uri="{FF2B5EF4-FFF2-40B4-BE49-F238E27FC236}">
                <a16:creationId xmlns:a16="http://schemas.microsoft.com/office/drawing/2014/main" id="{3F176845-4303-42BB-AF2A-C870536E015B}"/>
              </a:ext>
            </a:extLst>
          </p:cNvPr>
          <p:cNvSpPr txBox="1"/>
          <p:nvPr/>
        </p:nvSpPr>
        <p:spPr>
          <a:xfrm>
            <a:off x="625640" y="5641903"/>
            <a:ext cx="7892717" cy="1200329"/>
          </a:xfrm>
          <a:prstGeom prst="rect">
            <a:avLst/>
          </a:prstGeom>
          <a:noFill/>
        </p:spPr>
        <p:txBody>
          <a:bodyPr wrap="square" rtlCol="0">
            <a:spAutoFit/>
          </a:bodyPr>
          <a:lstStyle/>
          <a:p>
            <a:pPr algn="ctr"/>
            <a:r>
              <a:rPr lang="en-US" dirty="0">
                <a:latin typeface="Arial Black" panose="020B0A04020102020204" pitchFamily="34" charset="0"/>
              </a:rPr>
              <a:t>On Sunday morning, they went to the tomb and found that the stone had been moved and that the Lord was not there. Only the burial cloths remained. </a:t>
            </a:r>
          </a:p>
          <a:p>
            <a:pPr algn="ctr"/>
            <a:r>
              <a:rPr lang="en-US" dirty="0">
                <a:solidFill>
                  <a:srgbClr val="FFC000"/>
                </a:solidFill>
                <a:latin typeface="Arial Black" panose="020B0A04020102020204" pitchFamily="34" charset="0"/>
              </a:rPr>
              <a:t>JESUS IS VICTORIOUS OVER DEATH AND IS RESURRECTED! </a:t>
            </a:r>
          </a:p>
        </p:txBody>
      </p:sp>
      <p:sp>
        <p:nvSpPr>
          <p:cNvPr id="2" name="TextBox 1">
            <a:extLst>
              <a:ext uri="{FF2B5EF4-FFF2-40B4-BE49-F238E27FC236}">
                <a16:creationId xmlns:a16="http://schemas.microsoft.com/office/drawing/2014/main" id="{12E1AA6D-5E6F-47C6-80E0-1707DC805739}"/>
              </a:ext>
            </a:extLst>
          </p:cNvPr>
          <p:cNvSpPr txBox="1"/>
          <p:nvPr/>
        </p:nvSpPr>
        <p:spPr>
          <a:xfrm>
            <a:off x="-204742" y="0"/>
            <a:ext cx="9553483" cy="923330"/>
          </a:xfrm>
          <a:prstGeom prst="rect">
            <a:avLst/>
          </a:prstGeom>
          <a:noFill/>
        </p:spPr>
        <p:txBody>
          <a:bodyPr wrap="square" rtlCol="0">
            <a:spAutoFit/>
          </a:bodyPr>
          <a:lstStyle/>
          <a:p>
            <a:pPr algn="ctr"/>
            <a:r>
              <a:rPr lang="en-US" sz="2700" dirty="0">
                <a:latin typeface="Arial Black" panose="020B0A04020102020204" pitchFamily="34" charset="0"/>
              </a:rPr>
              <a:t>EASTER SUNDAY</a:t>
            </a:r>
          </a:p>
          <a:p>
            <a:pPr algn="ctr"/>
            <a:r>
              <a:rPr lang="en-US" sz="2700" dirty="0">
                <a:solidFill>
                  <a:schemeClr val="bg1"/>
                </a:solidFill>
                <a:latin typeface="Arial Black" panose="020B0A04020102020204" pitchFamily="34" charset="0"/>
              </a:rPr>
              <a:t>JESUS IS RESURRECTED!</a:t>
            </a:r>
          </a:p>
        </p:txBody>
      </p:sp>
    </p:spTree>
    <p:extLst>
      <p:ext uri="{BB962C8B-B14F-4D97-AF65-F5344CB8AC3E}">
        <p14:creationId xmlns:p14="http://schemas.microsoft.com/office/powerpoint/2010/main" val="177081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8F0C4E-10E1-409C-B991-B8628D876761}"/>
              </a:ext>
            </a:extLst>
          </p:cNvPr>
          <p:cNvSpPr txBox="1"/>
          <p:nvPr/>
        </p:nvSpPr>
        <p:spPr>
          <a:xfrm>
            <a:off x="4021584" y="1073718"/>
            <a:ext cx="5033637" cy="2708434"/>
          </a:xfrm>
          <a:prstGeom prst="rect">
            <a:avLst/>
          </a:prstGeom>
          <a:noFill/>
        </p:spPr>
        <p:txBody>
          <a:bodyPr wrap="square" rtlCol="0">
            <a:spAutoFit/>
          </a:bodyPr>
          <a:lstStyle/>
          <a:p>
            <a:pPr algn="ctr"/>
            <a:r>
              <a:rPr lang="en-US" sz="1700" dirty="0">
                <a:solidFill>
                  <a:srgbClr val="FFC000"/>
                </a:solidFill>
                <a:latin typeface="Arial Black" panose="020B0A04020102020204" pitchFamily="34" charset="0"/>
              </a:rPr>
              <a:t>Easter Sunday </a:t>
            </a:r>
            <a:r>
              <a:rPr lang="en-US" sz="1700" dirty="0">
                <a:latin typeface="Arial Black" panose="020B0A04020102020204" pitchFamily="34" charset="0"/>
              </a:rPr>
              <a:t>is the most important feast of the Church because we celebrate that </a:t>
            </a:r>
            <a:r>
              <a:rPr lang="en-US" sz="1700" dirty="0">
                <a:solidFill>
                  <a:srgbClr val="FFC000"/>
                </a:solidFill>
                <a:latin typeface="Arial Black" panose="020B0A04020102020204" pitchFamily="34" charset="0"/>
              </a:rPr>
              <a:t>Jesus has resurrected</a:t>
            </a:r>
            <a:r>
              <a:rPr lang="en-US" sz="1700" dirty="0">
                <a:latin typeface="Arial Black" panose="020B0A04020102020204" pitchFamily="34" charset="0"/>
              </a:rPr>
              <a:t>! </a:t>
            </a:r>
          </a:p>
          <a:p>
            <a:pPr algn="just"/>
            <a:endParaRPr lang="en-US" sz="1700" dirty="0">
              <a:latin typeface="Arial Black" panose="020B0A04020102020204" pitchFamily="34" charset="0"/>
            </a:endParaRPr>
          </a:p>
          <a:p>
            <a:pPr algn="ctr"/>
            <a:r>
              <a:rPr lang="en-US" sz="1700" dirty="0">
                <a:latin typeface="Arial Black" panose="020B0A04020102020204" pitchFamily="34" charset="0"/>
              </a:rPr>
              <a:t>Jesus is victorious over death which </a:t>
            </a:r>
            <a:r>
              <a:rPr lang="en-US" sz="1700" dirty="0">
                <a:solidFill>
                  <a:schemeClr val="accent2">
                    <a:lumMod val="75000"/>
                  </a:schemeClr>
                </a:solidFill>
                <a:latin typeface="Arial Black" panose="020B0A04020102020204" pitchFamily="34" charset="0"/>
              </a:rPr>
              <a:t>SAVES HUMANITY</a:t>
            </a:r>
            <a:r>
              <a:rPr lang="en-US" sz="1700" dirty="0">
                <a:latin typeface="Arial Black" panose="020B0A04020102020204" pitchFamily="34" charset="0"/>
              </a:rPr>
              <a:t>. Jesus offered to His Father His painful Pasion and Death for our sins and thus gave us the opportunity to enter Heaven. </a:t>
            </a:r>
          </a:p>
          <a:p>
            <a:pPr algn="ctr"/>
            <a:r>
              <a:rPr lang="en-US" sz="1700" dirty="0">
                <a:solidFill>
                  <a:srgbClr val="FF0000"/>
                </a:solidFill>
                <a:latin typeface="Arial Black" panose="020B0A04020102020204" pitchFamily="34" charset="0"/>
              </a:rPr>
              <a:t>Thank You! </a:t>
            </a:r>
            <a:r>
              <a:rPr lang="en-US" sz="1700" dirty="0">
                <a:solidFill>
                  <a:srgbClr val="FFFF00"/>
                </a:solidFill>
                <a:latin typeface="Arial Black" panose="020B0A04020102020204" pitchFamily="34" charset="0"/>
              </a:rPr>
              <a:t>ALELUYA!</a:t>
            </a:r>
          </a:p>
        </p:txBody>
      </p:sp>
      <p:sp>
        <p:nvSpPr>
          <p:cNvPr id="8" name="TextBox 7">
            <a:extLst>
              <a:ext uri="{FF2B5EF4-FFF2-40B4-BE49-F238E27FC236}">
                <a16:creationId xmlns:a16="http://schemas.microsoft.com/office/drawing/2014/main" id="{1A433F93-83CF-44AD-A4B5-71DBAE85B75B}"/>
              </a:ext>
            </a:extLst>
          </p:cNvPr>
          <p:cNvSpPr txBox="1"/>
          <p:nvPr/>
        </p:nvSpPr>
        <p:spPr>
          <a:xfrm>
            <a:off x="1" y="44388"/>
            <a:ext cx="9144000" cy="923330"/>
          </a:xfrm>
          <a:prstGeom prst="rect">
            <a:avLst/>
          </a:prstGeom>
          <a:noFill/>
        </p:spPr>
        <p:txBody>
          <a:bodyPr wrap="square" rtlCol="0">
            <a:spAutoFit/>
          </a:bodyPr>
          <a:lstStyle/>
          <a:p>
            <a:pPr algn="ctr"/>
            <a:r>
              <a:rPr lang="en-US" sz="2700" dirty="0">
                <a:latin typeface="Arial Black" panose="020B0A04020102020204" pitchFamily="34" charset="0"/>
              </a:rPr>
              <a:t>EASTER SUNDAY</a:t>
            </a:r>
          </a:p>
          <a:p>
            <a:pPr algn="ctr"/>
            <a:r>
              <a:rPr lang="en-US" sz="2700" dirty="0">
                <a:solidFill>
                  <a:schemeClr val="bg1"/>
                </a:solidFill>
                <a:latin typeface="Arial Black" panose="020B0A04020102020204" pitchFamily="34" charset="0"/>
              </a:rPr>
              <a:t>THE RESURRECTION OF JESUS</a:t>
            </a:r>
          </a:p>
        </p:txBody>
      </p:sp>
      <p:pic>
        <p:nvPicPr>
          <p:cNvPr id="9" name="Picture 8">
            <a:extLst>
              <a:ext uri="{FF2B5EF4-FFF2-40B4-BE49-F238E27FC236}">
                <a16:creationId xmlns:a16="http://schemas.microsoft.com/office/drawing/2014/main" id="{7E313AFF-6BEB-4766-9128-2672BE221A9A}"/>
              </a:ext>
            </a:extLst>
          </p:cNvPr>
          <p:cNvPicPr>
            <a:picLocks noChangeAspect="1"/>
          </p:cNvPicPr>
          <p:nvPr/>
        </p:nvPicPr>
        <p:blipFill>
          <a:blip r:embed="rId2"/>
          <a:stretch>
            <a:fillRect/>
          </a:stretch>
        </p:blipFill>
        <p:spPr>
          <a:xfrm>
            <a:off x="313820" y="1045611"/>
            <a:ext cx="3604762" cy="5473083"/>
          </a:xfrm>
          <a:prstGeom prst="rect">
            <a:avLst/>
          </a:prstGeom>
        </p:spPr>
      </p:pic>
      <p:pic>
        <p:nvPicPr>
          <p:cNvPr id="8196" name="Picture 4">
            <a:extLst>
              <a:ext uri="{FF2B5EF4-FFF2-40B4-BE49-F238E27FC236}">
                <a16:creationId xmlns:a16="http://schemas.microsoft.com/office/drawing/2014/main" id="{A287F82D-03B8-429A-BDE5-D8525C1D8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795" y="3782152"/>
            <a:ext cx="3983114" cy="27383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2FF42F6-08BA-44CB-9374-E9C74D85243F}"/>
              </a:ext>
            </a:extLst>
          </p:cNvPr>
          <p:cNvSpPr txBox="1"/>
          <p:nvPr/>
        </p:nvSpPr>
        <p:spPr>
          <a:xfrm>
            <a:off x="4572000" y="4403558"/>
            <a:ext cx="2454442" cy="1283910"/>
          </a:xfrm>
          <a:prstGeom prst="wave">
            <a:avLst/>
          </a:prstGeom>
          <a:solidFill>
            <a:schemeClr val="bg1">
              <a:lumMod val="65000"/>
            </a:schemeClr>
          </a:solidFill>
        </p:spPr>
        <p:txBody>
          <a:bodyPr wrap="square" rtlCol="0">
            <a:spAutoFit/>
          </a:bodyPr>
          <a:lstStyle/>
          <a:p>
            <a:r>
              <a:rPr lang="en-US" sz="3600" dirty="0">
                <a:solidFill>
                  <a:schemeClr val="bg1"/>
                </a:solidFill>
                <a:latin typeface="Lucida Console" panose="020B0609040504020204" pitchFamily="49" charset="0"/>
              </a:rPr>
              <a:t>HE LIVES</a:t>
            </a:r>
          </a:p>
        </p:txBody>
      </p:sp>
    </p:spTree>
    <p:extLst>
      <p:ext uri="{BB962C8B-B14F-4D97-AF65-F5344CB8AC3E}">
        <p14:creationId xmlns:p14="http://schemas.microsoft.com/office/powerpoint/2010/main" val="194090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Picture 24">
            <a:extLst>
              <a:ext uri="{FF2B5EF4-FFF2-40B4-BE49-F238E27FC236}">
                <a16:creationId xmlns:a16="http://schemas.microsoft.com/office/drawing/2014/main" id="{7230B390-4B68-4A65-BFB9-85B054D38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714651" y="901206"/>
            <a:ext cx="9144000" cy="392415"/>
          </a:xfrm>
        </p:spPr>
        <p:txBody>
          <a:bodyPr>
            <a:normAutofit fontScale="90000"/>
          </a:bodyPr>
          <a:lstStyle/>
          <a:p>
            <a:pPr algn="ctr">
              <a:lnSpc>
                <a:spcPct val="100000"/>
              </a:lnSpc>
            </a:pPr>
            <a:br>
              <a:rPr lang="es-ES" sz="2700" b="1" dirty="0">
                <a:solidFill>
                  <a:srgbClr val="002060"/>
                </a:solidFill>
                <a:latin typeface="Arial" panose="020B0604020202020204" pitchFamily="34" charset="0"/>
                <a:ea typeface="Ballerina Script" pitchFamily="2" charset="-128"/>
                <a:cs typeface="Arial" panose="020B0604020202020204" pitchFamily="34" charset="0"/>
              </a:rPr>
            </a:b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I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Sunday</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of</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Easter-Cycle</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C</a:t>
            </a:r>
            <a:br>
              <a:rPr lang="es-ES" sz="2325" b="1" dirty="0">
                <a:solidFill>
                  <a:schemeClr val="bg1"/>
                </a:solidFill>
                <a:latin typeface="Arial Black" panose="020B0A04020102020204" pitchFamily="34" charset="0"/>
                <a:ea typeface="Ballerina Script" pitchFamily="2" charset="-128"/>
                <a:cs typeface="Arial" panose="020B0604020202020204" pitchFamily="34" charset="0"/>
              </a:rPr>
            </a:b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The</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Resurrection</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of</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Jesus</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(John 20, 1-9)</a:t>
            </a:r>
            <a:endParaRPr lang="en-US" sz="2325" b="1" dirty="0">
              <a:solidFill>
                <a:schemeClr val="bg1"/>
              </a:solidFill>
              <a:latin typeface="Arial Black" panose="020B0A04020102020204" pitchFamily="34" charset="0"/>
              <a:ea typeface="Ballerina Script" pitchFamily="2" charset="-128"/>
              <a:cs typeface="Arial" panose="020B0604020202020204" pitchFamily="34" charset="0"/>
            </a:endParaRPr>
          </a:p>
        </p:txBody>
      </p:sp>
      <p:sp>
        <p:nvSpPr>
          <p:cNvPr id="7" name="CuadroTexto 2">
            <a:extLst>
              <a:ext uri="{FF2B5EF4-FFF2-40B4-BE49-F238E27FC236}">
                <a16:creationId xmlns:a16="http://schemas.microsoft.com/office/drawing/2014/main" id="{97030E07-9DA7-4DE4-8CF6-4A7D5AB76E6F}"/>
              </a:ext>
            </a:extLst>
          </p:cNvPr>
          <p:cNvSpPr txBox="1"/>
          <p:nvPr/>
        </p:nvSpPr>
        <p:spPr>
          <a:xfrm>
            <a:off x="3901330" y="208303"/>
            <a:ext cx="1625739" cy="461665"/>
          </a:xfrm>
          <a:prstGeom prst="rect">
            <a:avLst/>
          </a:prstGeom>
          <a:noFill/>
        </p:spPr>
        <p:txBody>
          <a:bodyPr wrap="square" rtlCol="0">
            <a:spAutoFit/>
          </a:bodyPr>
          <a:lstStyle/>
          <a:p>
            <a:pPr algn="l"/>
            <a:r>
              <a:rPr lang="es-ES" sz="2400" b="1" dirty="0">
                <a:solidFill>
                  <a:srgbClr val="002060"/>
                </a:solidFill>
                <a:latin typeface="Arial Black" panose="020B0A04020102020204" pitchFamily="34" charset="0"/>
              </a:rPr>
              <a:t>GOSPEL</a:t>
            </a:r>
            <a:endParaRPr lang="es-PE" sz="2400" dirty="0">
              <a:solidFill>
                <a:srgbClr val="002060"/>
              </a:solidFill>
              <a:latin typeface="Arial Black" panose="020B0A04020102020204" pitchFamily="34" charset="0"/>
            </a:endParaRPr>
          </a:p>
        </p:txBody>
      </p:sp>
      <p:pic>
        <p:nvPicPr>
          <p:cNvPr id="9" name="Picture 8">
            <a:extLst>
              <a:ext uri="{FF2B5EF4-FFF2-40B4-BE49-F238E27FC236}">
                <a16:creationId xmlns:a16="http://schemas.microsoft.com/office/drawing/2014/main" id="{28397A30-39CD-4969-92DD-25FA8E44D746}"/>
              </a:ext>
            </a:extLst>
          </p:cNvPr>
          <p:cNvPicPr>
            <a:picLocks noChangeAspect="1"/>
          </p:cNvPicPr>
          <p:nvPr/>
        </p:nvPicPr>
        <p:blipFill>
          <a:blip r:embed="rId4"/>
          <a:stretch>
            <a:fillRect/>
          </a:stretch>
        </p:blipFill>
        <p:spPr>
          <a:xfrm>
            <a:off x="-3541" y="1726441"/>
            <a:ext cx="9144000" cy="5136302"/>
          </a:xfrm>
          <a:prstGeom prst="rect">
            <a:avLst/>
          </a:prstGeom>
        </p:spPr>
      </p:pic>
      <p:pic>
        <p:nvPicPr>
          <p:cNvPr id="8" name="Picture 7">
            <a:extLst>
              <a:ext uri="{FF2B5EF4-FFF2-40B4-BE49-F238E27FC236}">
                <a16:creationId xmlns:a16="http://schemas.microsoft.com/office/drawing/2014/main" id="{6B19B625-2825-4948-89CE-8396C60B5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17" y="75159"/>
            <a:ext cx="1819564" cy="18195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784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CAE4C7E1-B0A9-4BAE-B18C-6AF0542AA487}"/>
              </a:ext>
            </a:extLst>
          </p:cNvPr>
          <p:cNvSpPr txBox="1"/>
          <p:nvPr/>
        </p:nvSpPr>
        <p:spPr>
          <a:xfrm>
            <a:off x="12970" y="284919"/>
            <a:ext cx="9144001" cy="1261884"/>
          </a:xfrm>
          <a:prstGeom prst="rect">
            <a:avLst/>
          </a:prstGeom>
          <a:noFill/>
        </p:spPr>
        <p:txBody>
          <a:bodyPr wrap="square">
            <a:spAutoFit/>
          </a:bodyPr>
          <a:lstStyle/>
          <a:p>
            <a:pPr algn="ctr"/>
            <a:r>
              <a:rPr lang="en-US" sz="3800" dirty="0">
                <a:latin typeface="Arial Black" panose="020B0A04020102020204" pitchFamily="34" charset="0"/>
              </a:rPr>
              <a:t>On the first day of the week, while it was still dark</a:t>
            </a:r>
            <a:r>
              <a:rPr lang="es-ES" sz="3800" dirty="0">
                <a:latin typeface="Arial Black" panose="020B0A04020102020204" pitchFamily="34" charset="0"/>
              </a:rPr>
              <a:t> </a:t>
            </a:r>
            <a:r>
              <a:rPr lang="en-US" sz="3800" dirty="0">
                <a:latin typeface="Arial Black" panose="020B0A04020102020204" pitchFamily="34" charset="0"/>
              </a:rPr>
              <a:t>, </a:t>
            </a:r>
          </a:p>
        </p:txBody>
      </p:sp>
      <p:pic>
        <p:nvPicPr>
          <p:cNvPr id="3" name="Picture 2">
            <a:extLst>
              <a:ext uri="{FF2B5EF4-FFF2-40B4-BE49-F238E27FC236}">
                <a16:creationId xmlns:a16="http://schemas.microsoft.com/office/drawing/2014/main" id="{298CF009-5389-4C74-BB9F-4CA16607EE8D}"/>
              </a:ext>
            </a:extLst>
          </p:cNvPr>
          <p:cNvPicPr>
            <a:picLocks noChangeAspect="1"/>
          </p:cNvPicPr>
          <p:nvPr/>
        </p:nvPicPr>
        <p:blipFill>
          <a:blip r:embed="rId2"/>
          <a:stretch>
            <a:fillRect/>
          </a:stretch>
        </p:blipFill>
        <p:spPr>
          <a:xfrm>
            <a:off x="0" y="1702774"/>
            <a:ext cx="9144000" cy="5155226"/>
          </a:xfrm>
          <a:prstGeom prst="rect">
            <a:avLst/>
          </a:prstGeom>
        </p:spPr>
      </p:pic>
    </p:spTree>
    <p:extLst>
      <p:ext uri="{BB962C8B-B14F-4D97-AF65-F5344CB8AC3E}">
        <p14:creationId xmlns:p14="http://schemas.microsoft.com/office/powerpoint/2010/main" val="2062323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1AA6D-5E6F-47C6-80E0-1707DC805739}"/>
              </a:ext>
            </a:extLst>
          </p:cNvPr>
          <p:cNvSpPr txBox="1"/>
          <p:nvPr/>
        </p:nvSpPr>
        <p:spPr>
          <a:xfrm>
            <a:off x="881838" y="-11020"/>
            <a:ext cx="7844589" cy="1200329"/>
          </a:xfrm>
          <a:prstGeom prst="rect">
            <a:avLst/>
          </a:prstGeom>
          <a:noFill/>
        </p:spPr>
        <p:txBody>
          <a:bodyPr wrap="square" rtlCol="0">
            <a:spAutoFit/>
          </a:bodyPr>
          <a:lstStyle/>
          <a:p>
            <a:pPr algn="ctr"/>
            <a:r>
              <a:rPr lang="en-US" sz="2400" dirty="0">
                <a:solidFill>
                  <a:srgbClr val="FFC000"/>
                </a:solidFill>
                <a:latin typeface="Arial Black" panose="020B0A04020102020204" pitchFamily="34" charset="0"/>
              </a:rPr>
              <a:t>HOLY WEEK </a:t>
            </a:r>
            <a:r>
              <a:rPr lang="en-US" sz="2400" dirty="0">
                <a:latin typeface="Arial Black" panose="020B0A04020102020204" pitchFamily="34" charset="0"/>
              </a:rPr>
              <a:t>STARTS ON PALM SUNDAY, CONTINUES WITH THE EASTER TRIDUUM AND ENDS WITH EASTER SUNDAY.</a:t>
            </a:r>
          </a:p>
        </p:txBody>
      </p:sp>
      <p:pic>
        <p:nvPicPr>
          <p:cNvPr id="9" name="Picture 8">
            <a:extLst>
              <a:ext uri="{FF2B5EF4-FFF2-40B4-BE49-F238E27FC236}">
                <a16:creationId xmlns:a16="http://schemas.microsoft.com/office/drawing/2014/main" id="{F264863C-B752-403A-A9E3-551845C7193B}"/>
              </a:ext>
            </a:extLst>
          </p:cNvPr>
          <p:cNvPicPr>
            <a:picLocks noChangeAspect="1"/>
          </p:cNvPicPr>
          <p:nvPr/>
        </p:nvPicPr>
        <p:blipFill>
          <a:blip r:embed="rId2"/>
          <a:stretch>
            <a:fillRect/>
          </a:stretch>
        </p:blipFill>
        <p:spPr>
          <a:xfrm>
            <a:off x="106533" y="1189309"/>
            <a:ext cx="4233337" cy="2413645"/>
          </a:xfrm>
          <a:prstGeom prst="rect">
            <a:avLst/>
          </a:prstGeom>
        </p:spPr>
      </p:pic>
      <p:pic>
        <p:nvPicPr>
          <p:cNvPr id="7" name="Picture 6">
            <a:extLst>
              <a:ext uri="{FF2B5EF4-FFF2-40B4-BE49-F238E27FC236}">
                <a16:creationId xmlns:a16="http://schemas.microsoft.com/office/drawing/2014/main" id="{8C725E43-22B9-496F-A4DF-AFDDA723A19C}"/>
              </a:ext>
            </a:extLst>
          </p:cNvPr>
          <p:cNvPicPr>
            <a:picLocks noChangeAspect="1"/>
          </p:cNvPicPr>
          <p:nvPr/>
        </p:nvPicPr>
        <p:blipFill>
          <a:blip r:embed="rId3"/>
          <a:stretch>
            <a:fillRect/>
          </a:stretch>
        </p:blipFill>
        <p:spPr>
          <a:xfrm>
            <a:off x="933965" y="3205990"/>
            <a:ext cx="4127083" cy="2339266"/>
          </a:xfrm>
          <a:prstGeom prst="rect">
            <a:avLst/>
          </a:prstGeom>
        </p:spPr>
      </p:pic>
      <p:pic>
        <p:nvPicPr>
          <p:cNvPr id="10" name="Picture 9">
            <a:extLst>
              <a:ext uri="{FF2B5EF4-FFF2-40B4-BE49-F238E27FC236}">
                <a16:creationId xmlns:a16="http://schemas.microsoft.com/office/drawing/2014/main" id="{1EE29BCB-7867-422B-AE86-98A80571C08C}"/>
              </a:ext>
            </a:extLst>
          </p:cNvPr>
          <p:cNvPicPr>
            <a:picLocks noChangeAspect="1"/>
          </p:cNvPicPr>
          <p:nvPr/>
        </p:nvPicPr>
        <p:blipFill>
          <a:blip r:embed="rId4"/>
          <a:stretch>
            <a:fillRect/>
          </a:stretch>
        </p:blipFill>
        <p:spPr>
          <a:xfrm>
            <a:off x="4821632" y="4443364"/>
            <a:ext cx="4322367" cy="2427929"/>
          </a:xfrm>
          <a:prstGeom prst="rect">
            <a:avLst/>
          </a:prstGeom>
        </p:spPr>
      </p:pic>
      <p:sp>
        <p:nvSpPr>
          <p:cNvPr id="11" name="TextBox 10">
            <a:extLst>
              <a:ext uri="{FF2B5EF4-FFF2-40B4-BE49-F238E27FC236}">
                <a16:creationId xmlns:a16="http://schemas.microsoft.com/office/drawing/2014/main" id="{9E7FEB94-1D32-4B3A-85D6-6B5F5E26693B}"/>
              </a:ext>
            </a:extLst>
          </p:cNvPr>
          <p:cNvSpPr txBox="1"/>
          <p:nvPr/>
        </p:nvSpPr>
        <p:spPr>
          <a:xfrm>
            <a:off x="4339869" y="1382479"/>
            <a:ext cx="5089357" cy="1261884"/>
          </a:xfrm>
          <a:prstGeom prst="rect">
            <a:avLst/>
          </a:prstGeom>
          <a:noFill/>
        </p:spPr>
        <p:txBody>
          <a:bodyPr wrap="square" rtlCol="0">
            <a:spAutoFit/>
          </a:bodyPr>
          <a:lstStyle/>
          <a:p>
            <a:pPr algn="ctr"/>
            <a:r>
              <a:rPr lang="en-US" sz="2000" b="1" dirty="0"/>
              <a:t>Palm Sunday:</a:t>
            </a:r>
          </a:p>
          <a:p>
            <a:pPr algn="ctr"/>
            <a:r>
              <a:rPr lang="en-US" sz="2000" dirty="0"/>
              <a:t>Jesus enters Jerusalem and is </a:t>
            </a:r>
          </a:p>
          <a:p>
            <a:pPr algn="ctr"/>
            <a:r>
              <a:rPr lang="en-US" sz="2000" dirty="0"/>
              <a:t>proclaimed King.</a:t>
            </a:r>
          </a:p>
          <a:p>
            <a:pPr algn="ctr"/>
            <a:r>
              <a:rPr lang="en-US" sz="1600" dirty="0"/>
              <a:t>-Last Sunday of Lent-</a:t>
            </a:r>
          </a:p>
        </p:txBody>
      </p:sp>
      <p:sp>
        <p:nvSpPr>
          <p:cNvPr id="12" name="TextBox 11">
            <a:extLst>
              <a:ext uri="{FF2B5EF4-FFF2-40B4-BE49-F238E27FC236}">
                <a16:creationId xmlns:a16="http://schemas.microsoft.com/office/drawing/2014/main" id="{5FF8BA54-2AC7-4AFB-92A7-30B04700C52A}"/>
              </a:ext>
            </a:extLst>
          </p:cNvPr>
          <p:cNvSpPr txBox="1"/>
          <p:nvPr/>
        </p:nvSpPr>
        <p:spPr>
          <a:xfrm>
            <a:off x="5061048" y="3113739"/>
            <a:ext cx="4127083" cy="1261884"/>
          </a:xfrm>
          <a:prstGeom prst="rect">
            <a:avLst/>
          </a:prstGeom>
          <a:noFill/>
        </p:spPr>
        <p:txBody>
          <a:bodyPr wrap="square" rtlCol="0">
            <a:spAutoFit/>
          </a:bodyPr>
          <a:lstStyle/>
          <a:p>
            <a:pPr algn="ctr"/>
            <a:r>
              <a:rPr lang="en-US" sz="2000" b="1" dirty="0"/>
              <a:t>Easter Triduum:</a:t>
            </a:r>
          </a:p>
          <a:p>
            <a:pPr algn="ctr"/>
            <a:r>
              <a:rPr lang="en-US" sz="2000" dirty="0"/>
              <a:t>Passion, death, and resurrection of Jesus.</a:t>
            </a:r>
          </a:p>
          <a:p>
            <a:pPr algn="ctr"/>
            <a:r>
              <a:rPr lang="en-US" sz="1600" dirty="0"/>
              <a:t>-Thursday, Friday, and eve of Easter Sunday.-</a:t>
            </a:r>
          </a:p>
        </p:txBody>
      </p:sp>
      <p:sp>
        <p:nvSpPr>
          <p:cNvPr id="13" name="TextBox 12">
            <a:extLst>
              <a:ext uri="{FF2B5EF4-FFF2-40B4-BE49-F238E27FC236}">
                <a16:creationId xmlns:a16="http://schemas.microsoft.com/office/drawing/2014/main" id="{B90B6D2D-76A8-4BF6-8564-8995263014E7}"/>
              </a:ext>
            </a:extLst>
          </p:cNvPr>
          <p:cNvSpPr txBox="1"/>
          <p:nvPr/>
        </p:nvSpPr>
        <p:spPr>
          <a:xfrm>
            <a:off x="106533" y="5772989"/>
            <a:ext cx="4697600" cy="954107"/>
          </a:xfrm>
          <a:prstGeom prst="rect">
            <a:avLst/>
          </a:prstGeom>
          <a:noFill/>
        </p:spPr>
        <p:txBody>
          <a:bodyPr wrap="square" rtlCol="0">
            <a:spAutoFit/>
          </a:bodyPr>
          <a:lstStyle/>
          <a:p>
            <a:pPr algn="ctr"/>
            <a:r>
              <a:rPr lang="en-US" sz="2000" b="1" dirty="0"/>
              <a:t>Easter Sunday:</a:t>
            </a:r>
          </a:p>
          <a:p>
            <a:pPr algn="ctr"/>
            <a:r>
              <a:rPr lang="en-US" sz="2000" dirty="0"/>
              <a:t>We celebrate the resurrection of Jesus.-</a:t>
            </a:r>
          </a:p>
          <a:p>
            <a:pPr algn="ctr"/>
            <a:r>
              <a:rPr lang="en-US" sz="1600" dirty="0"/>
              <a:t>-I Sunday of Easter-</a:t>
            </a:r>
          </a:p>
        </p:txBody>
      </p:sp>
    </p:spTree>
    <p:extLst>
      <p:ext uri="{BB962C8B-B14F-4D97-AF65-F5344CB8AC3E}">
        <p14:creationId xmlns:p14="http://schemas.microsoft.com/office/powerpoint/2010/main" val="402404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CAE4C7E1-B0A9-4BAE-B18C-6AF0542AA487}"/>
              </a:ext>
            </a:extLst>
          </p:cNvPr>
          <p:cNvSpPr txBox="1"/>
          <p:nvPr/>
        </p:nvSpPr>
        <p:spPr>
          <a:xfrm>
            <a:off x="603117" y="166046"/>
            <a:ext cx="8071652" cy="1261884"/>
          </a:xfrm>
          <a:prstGeom prst="rect">
            <a:avLst/>
          </a:prstGeom>
          <a:noFill/>
        </p:spPr>
        <p:txBody>
          <a:bodyPr wrap="square">
            <a:spAutoFit/>
          </a:bodyPr>
          <a:lstStyle/>
          <a:p>
            <a:pPr algn="ctr"/>
            <a:r>
              <a:rPr lang="en-US" sz="3800" dirty="0">
                <a:latin typeface="Arial Black" panose="020B0A04020102020204" pitchFamily="34" charset="0"/>
              </a:rPr>
              <a:t>Mary of Magdala came to the tomb early in the morning...</a:t>
            </a:r>
          </a:p>
        </p:txBody>
      </p:sp>
      <p:pic>
        <p:nvPicPr>
          <p:cNvPr id="7" name="Picture 6">
            <a:extLst>
              <a:ext uri="{FF2B5EF4-FFF2-40B4-BE49-F238E27FC236}">
                <a16:creationId xmlns:a16="http://schemas.microsoft.com/office/drawing/2014/main" id="{C103D8B2-C8D6-4391-A95C-AF8551DE69BA}"/>
              </a:ext>
            </a:extLst>
          </p:cNvPr>
          <p:cNvPicPr>
            <a:picLocks noChangeAspect="1"/>
          </p:cNvPicPr>
          <p:nvPr/>
        </p:nvPicPr>
        <p:blipFill>
          <a:blip r:embed="rId2"/>
          <a:stretch>
            <a:fillRect/>
          </a:stretch>
        </p:blipFill>
        <p:spPr>
          <a:xfrm>
            <a:off x="0" y="1689652"/>
            <a:ext cx="9144000" cy="5168348"/>
          </a:xfrm>
          <a:prstGeom prst="rect">
            <a:avLst/>
          </a:prstGeom>
        </p:spPr>
      </p:pic>
    </p:spTree>
    <p:extLst>
      <p:ext uri="{BB962C8B-B14F-4D97-AF65-F5344CB8AC3E}">
        <p14:creationId xmlns:p14="http://schemas.microsoft.com/office/powerpoint/2010/main" val="2536072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CAE4C7E1-B0A9-4BAE-B18C-6AF0542AA487}"/>
              </a:ext>
            </a:extLst>
          </p:cNvPr>
          <p:cNvSpPr txBox="1"/>
          <p:nvPr/>
        </p:nvSpPr>
        <p:spPr>
          <a:xfrm>
            <a:off x="830178" y="207095"/>
            <a:ext cx="7788443" cy="1261884"/>
          </a:xfrm>
          <a:prstGeom prst="rect">
            <a:avLst/>
          </a:prstGeom>
          <a:noFill/>
        </p:spPr>
        <p:txBody>
          <a:bodyPr wrap="square">
            <a:spAutoFit/>
          </a:bodyPr>
          <a:lstStyle/>
          <a:p>
            <a:pPr algn="ctr"/>
            <a:r>
              <a:rPr lang="en-US" sz="3800" dirty="0">
                <a:latin typeface="Arial Black" panose="020B0A04020102020204" pitchFamily="34" charset="0"/>
              </a:rPr>
              <a:t>…and saw the stone removed from the tomb. </a:t>
            </a:r>
          </a:p>
        </p:txBody>
      </p:sp>
      <p:pic>
        <p:nvPicPr>
          <p:cNvPr id="3" name="Picture 2">
            <a:extLst>
              <a:ext uri="{FF2B5EF4-FFF2-40B4-BE49-F238E27FC236}">
                <a16:creationId xmlns:a16="http://schemas.microsoft.com/office/drawing/2014/main" id="{D7B0F50E-C8DA-4481-963F-443A4F9D8752}"/>
              </a:ext>
            </a:extLst>
          </p:cNvPr>
          <p:cNvPicPr>
            <a:picLocks noChangeAspect="1"/>
          </p:cNvPicPr>
          <p:nvPr/>
        </p:nvPicPr>
        <p:blipFill>
          <a:blip r:embed="rId2"/>
          <a:stretch>
            <a:fillRect/>
          </a:stretch>
        </p:blipFill>
        <p:spPr>
          <a:xfrm>
            <a:off x="0" y="1731524"/>
            <a:ext cx="9144000" cy="5131340"/>
          </a:xfrm>
          <a:prstGeom prst="rect">
            <a:avLst/>
          </a:prstGeom>
        </p:spPr>
      </p:pic>
    </p:spTree>
    <p:extLst>
      <p:ext uri="{BB962C8B-B14F-4D97-AF65-F5344CB8AC3E}">
        <p14:creationId xmlns:p14="http://schemas.microsoft.com/office/powerpoint/2010/main" val="832460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CAE4C7E1-B0A9-4BAE-B18C-6AF0542AA487}"/>
              </a:ext>
            </a:extLst>
          </p:cNvPr>
          <p:cNvSpPr txBox="1"/>
          <p:nvPr/>
        </p:nvSpPr>
        <p:spPr>
          <a:xfrm>
            <a:off x="324852" y="0"/>
            <a:ext cx="8494295" cy="1569660"/>
          </a:xfrm>
          <a:prstGeom prst="rect">
            <a:avLst/>
          </a:prstGeom>
          <a:noFill/>
        </p:spPr>
        <p:txBody>
          <a:bodyPr wrap="square">
            <a:spAutoFit/>
          </a:bodyPr>
          <a:lstStyle/>
          <a:p>
            <a:pPr algn="ctr"/>
            <a:r>
              <a:rPr lang="en-US" sz="3200" dirty="0">
                <a:latin typeface="Arial Black" panose="020B0A04020102020204" pitchFamily="34" charset="0"/>
              </a:rPr>
              <a:t>So she ran and went to Simon Peter and to the other disciple whom Jesus loved, and told them,</a:t>
            </a:r>
          </a:p>
        </p:txBody>
      </p:sp>
      <p:pic>
        <p:nvPicPr>
          <p:cNvPr id="4" name="Picture 3">
            <a:extLst>
              <a:ext uri="{FF2B5EF4-FFF2-40B4-BE49-F238E27FC236}">
                <a16:creationId xmlns:a16="http://schemas.microsoft.com/office/drawing/2014/main" id="{B996A4F2-F438-4C96-A46B-0195738935BC}"/>
              </a:ext>
            </a:extLst>
          </p:cNvPr>
          <p:cNvPicPr>
            <a:picLocks noChangeAspect="1"/>
          </p:cNvPicPr>
          <p:nvPr/>
        </p:nvPicPr>
        <p:blipFill>
          <a:blip r:embed="rId2"/>
          <a:stretch>
            <a:fillRect/>
          </a:stretch>
        </p:blipFill>
        <p:spPr>
          <a:xfrm>
            <a:off x="0" y="1701304"/>
            <a:ext cx="9144000" cy="5156696"/>
          </a:xfrm>
          <a:prstGeom prst="rect">
            <a:avLst/>
          </a:prstGeom>
        </p:spPr>
      </p:pic>
    </p:spTree>
    <p:extLst>
      <p:ext uri="{BB962C8B-B14F-4D97-AF65-F5344CB8AC3E}">
        <p14:creationId xmlns:p14="http://schemas.microsoft.com/office/powerpoint/2010/main" val="1534306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CAE4C7E1-B0A9-4BAE-B18C-6AF0542AA487}"/>
              </a:ext>
            </a:extLst>
          </p:cNvPr>
          <p:cNvSpPr txBox="1"/>
          <p:nvPr/>
        </p:nvSpPr>
        <p:spPr>
          <a:xfrm>
            <a:off x="594560" y="0"/>
            <a:ext cx="7954879" cy="1569660"/>
          </a:xfrm>
          <a:prstGeom prst="rect">
            <a:avLst/>
          </a:prstGeom>
          <a:noFill/>
        </p:spPr>
        <p:txBody>
          <a:bodyPr wrap="square">
            <a:spAutoFit/>
          </a:bodyPr>
          <a:lstStyle/>
          <a:p>
            <a:pPr algn="ctr"/>
            <a:r>
              <a:rPr lang="en-US" sz="3200" dirty="0">
                <a:latin typeface="Arial Black" panose="020B0A04020102020204" pitchFamily="34" charset="0"/>
              </a:rPr>
              <a:t>“They have taken the Lord from the tomb, and we don’t know where they put him.”</a:t>
            </a:r>
          </a:p>
        </p:txBody>
      </p:sp>
      <p:pic>
        <p:nvPicPr>
          <p:cNvPr id="7" name="Picture 6">
            <a:extLst>
              <a:ext uri="{FF2B5EF4-FFF2-40B4-BE49-F238E27FC236}">
                <a16:creationId xmlns:a16="http://schemas.microsoft.com/office/drawing/2014/main" id="{D565CB7A-8636-4A6C-8411-8AB044E91A93}"/>
              </a:ext>
            </a:extLst>
          </p:cNvPr>
          <p:cNvPicPr>
            <a:picLocks noChangeAspect="1"/>
          </p:cNvPicPr>
          <p:nvPr/>
        </p:nvPicPr>
        <p:blipFill>
          <a:blip r:embed="rId2"/>
          <a:stretch>
            <a:fillRect/>
          </a:stretch>
        </p:blipFill>
        <p:spPr>
          <a:xfrm>
            <a:off x="0" y="1693183"/>
            <a:ext cx="9144000" cy="5164817"/>
          </a:xfrm>
          <a:prstGeom prst="rect">
            <a:avLst/>
          </a:prstGeom>
        </p:spPr>
      </p:pic>
    </p:spTree>
    <p:extLst>
      <p:ext uri="{BB962C8B-B14F-4D97-AF65-F5344CB8AC3E}">
        <p14:creationId xmlns:p14="http://schemas.microsoft.com/office/powerpoint/2010/main" val="1671163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CAE4C7E1-B0A9-4BAE-B18C-6AF0542AA487}"/>
              </a:ext>
            </a:extLst>
          </p:cNvPr>
          <p:cNvSpPr txBox="1"/>
          <p:nvPr/>
        </p:nvSpPr>
        <p:spPr>
          <a:xfrm>
            <a:off x="-1" y="-2040"/>
            <a:ext cx="9144001" cy="2308324"/>
          </a:xfrm>
          <a:prstGeom prst="rect">
            <a:avLst/>
          </a:prstGeom>
          <a:noFill/>
        </p:spPr>
        <p:txBody>
          <a:bodyPr wrap="square">
            <a:spAutoFit/>
          </a:bodyPr>
          <a:lstStyle/>
          <a:p>
            <a:pPr algn="ctr"/>
            <a:r>
              <a:rPr lang="en-US" sz="3600" dirty="0">
                <a:latin typeface="Arial Black" panose="020B0A04020102020204" pitchFamily="34" charset="0"/>
              </a:rPr>
              <a:t>So Peter and the other disciple went out and came to the tomb. They both ran, </a:t>
            </a:r>
          </a:p>
          <a:p>
            <a:r>
              <a:rPr lang="en-US" sz="3600" dirty="0">
                <a:latin typeface="Arial Black" panose="020B0A04020102020204" pitchFamily="34" charset="0"/>
              </a:rPr>
              <a:t> </a:t>
            </a:r>
          </a:p>
        </p:txBody>
      </p:sp>
      <p:pic>
        <p:nvPicPr>
          <p:cNvPr id="3" name="Picture 2">
            <a:extLst>
              <a:ext uri="{FF2B5EF4-FFF2-40B4-BE49-F238E27FC236}">
                <a16:creationId xmlns:a16="http://schemas.microsoft.com/office/drawing/2014/main" id="{43D6B56B-F0EF-41D8-B7EC-82031D2063FB}"/>
              </a:ext>
            </a:extLst>
          </p:cNvPr>
          <p:cNvPicPr>
            <a:picLocks noChangeAspect="1"/>
          </p:cNvPicPr>
          <p:nvPr/>
        </p:nvPicPr>
        <p:blipFill>
          <a:blip r:embed="rId2"/>
          <a:stretch>
            <a:fillRect/>
          </a:stretch>
        </p:blipFill>
        <p:spPr>
          <a:xfrm>
            <a:off x="-1" y="1713993"/>
            <a:ext cx="9144000" cy="5144007"/>
          </a:xfrm>
          <a:prstGeom prst="rect">
            <a:avLst/>
          </a:prstGeom>
        </p:spPr>
      </p:pic>
    </p:spTree>
    <p:extLst>
      <p:ext uri="{BB962C8B-B14F-4D97-AF65-F5344CB8AC3E}">
        <p14:creationId xmlns:p14="http://schemas.microsoft.com/office/powerpoint/2010/main" val="3235610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CAE4C7E1-B0A9-4BAE-B18C-6AF0542AA487}"/>
              </a:ext>
            </a:extLst>
          </p:cNvPr>
          <p:cNvSpPr txBox="1"/>
          <p:nvPr/>
        </p:nvSpPr>
        <p:spPr>
          <a:xfrm>
            <a:off x="100007" y="92932"/>
            <a:ext cx="8943986" cy="1723549"/>
          </a:xfrm>
          <a:prstGeom prst="rect">
            <a:avLst/>
          </a:prstGeom>
          <a:noFill/>
        </p:spPr>
        <p:txBody>
          <a:bodyPr wrap="square">
            <a:spAutoFit/>
          </a:bodyPr>
          <a:lstStyle/>
          <a:p>
            <a:pPr algn="ctr"/>
            <a:r>
              <a:rPr lang="en-US" sz="3500" dirty="0">
                <a:latin typeface="Arial Black" panose="020B0A04020102020204" pitchFamily="34" charset="0"/>
              </a:rPr>
              <a:t>…but the other disciple ran faster than Peter and arrived at the tomb first; he bent down,</a:t>
            </a:r>
            <a:endParaRPr lang="en-US" sz="3600" dirty="0">
              <a:latin typeface="Arial Black" panose="020B0A04020102020204" pitchFamily="34" charset="0"/>
            </a:endParaRPr>
          </a:p>
        </p:txBody>
      </p:sp>
      <p:pic>
        <p:nvPicPr>
          <p:cNvPr id="4" name="Picture 3">
            <a:extLst>
              <a:ext uri="{FF2B5EF4-FFF2-40B4-BE49-F238E27FC236}">
                <a16:creationId xmlns:a16="http://schemas.microsoft.com/office/drawing/2014/main" id="{E94C5164-48D6-4E26-B13C-EA7A745FE83F}"/>
              </a:ext>
            </a:extLst>
          </p:cNvPr>
          <p:cNvPicPr>
            <a:picLocks noChangeAspect="1"/>
          </p:cNvPicPr>
          <p:nvPr/>
        </p:nvPicPr>
        <p:blipFill>
          <a:blip r:embed="rId2"/>
          <a:stretch>
            <a:fillRect/>
          </a:stretch>
        </p:blipFill>
        <p:spPr>
          <a:xfrm>
            <a:off x="0" y="1810000"/>
            <a:ext cx="9144000" cy="5048000"/>
          </a:xfrm>
          <a:prstGeom prst="rect">
            <a:avLst/>
          </a:prstGeom>
        </p:spPr>
      </p:pic>
    </p:spTree>
    <p:extLst>
      <p:ext uri="{BB962C8B-B14F-4D97-AF65-F5344CB8AC3E}">
        <p14:creationId xmlns:p14="http://schemas.microsoft.com/office/powerpoint/2010/main" val="729107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CAE4C7E1-B0A9-4BAE-B18C-6AF0542AA487}"/>
              </a:ext>
            </a:extLst>
          </p:cNvPr>
          <p:cNvSpPr txBox="1"/>
          <p:nvPr/>
        </p:nvSpPr>
        <p:spPr>
          <a:xfrm>
            <a:off x="0" y="23784"/>
            <a:ext cx="9144001" cy="1569660"/>
          </a:xfrm>
          <a:prstGeom prst="rect">
            <a:avLst/>
          </a:prstGeom>
          <a:noFill/>
        </p:spPr>
        <p:txBody>
          <a:bodyPr wrap="square">
            <a:spAutoFit/>
          </a:bodyPr>
          <a:lstStyle/>
          <a:p>
            <a:pPr algn="ctr"/>
            <a:r>
              <a:rPr lang="en-US" sz="3200" dirty="0">
                <a:latin typeface="Arial Black" panose="020B0A04020102020204" pitchFamily="34" charset="0"/>
              </a:rPr>
              <a:t>…and saw the burial cloths there, but did not go in. When Simon Peter arrived after him, he went into the tomb…</a:t>
            </a:r>
          </a:p>
        </p:txBody>
      </p:sp>
      <p:pic>
        <p:nvPicPr>
          <p:cNvPr id="3" name="Picture 2">
            <a:extLst>
              <a:ext uri="{FF2B5EF4-FFF2-40B4-BE49-F238E27FC236}">
                <a16:creationId xmlns:a16="http://schemas.microsoft.com/office/drawing/2014/main" id="{593DC021-F4D1-4973-BB6B-6ABB82DB4046}"/>
              </a:ext>
            </a:extLst>
          </p:cNvPr>
          <p:cNvPicPr>
            <a:picLocks noChangeAspect="1"/>
          </p:cNvPicPr>
          <p:nvPr/>
        </p:nvPicPr>
        <p:blipFill>
          <a:blip r:embed="rId2"/>
          <a:stretch>
            <a:fillRect/>
          </a:stretch>
        </p:blipFill>
        <p:spPr>
          <a:xfrm>
            <a:off x="0" y="1695369"/>
            <a:ext cx="9144000" cy="5148575"/>
          </a:xfrm>
          <a:prstGeom prst="rect">
            <a:avLst/>
          </a:prstGeom>
        </p:spPr>
      </p:pic>
    </p:spTree>
    <p:extLst>
      <p:ext uri="{BB962C8B-B14F-4D97-AF65-F5344CB8AC3E}">
        <p14:creationId xmlns:p14="http://schemas.microsoft.com/office/powerpoint/2010/main" val="2515694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29B5BA9F-60B0-4106-A60B-830334C675E6}"/>
              </a:ext>
            </a:extLst>
          </p:cNvPr>
          <p:cNvSpPr txBox="1"/>
          <p:nvPr/>
        </p:nvSpPr>
        <p:spPr>
          <a:xfrm>
            <a:off x="0" y="214232"/>
            <a:ext cx="9144000" cy="1138773"/>
          </a:xfrm>
          <a:prstGeom prst="rect">
            <a:avLst/>
          </a:prstGeom>
          <a:noFill/>
        </p:spPr>
        <p:txBody>
          <a:bodyPr wrap="square">
            <a:spAutoFit/>
          </a:bodyPr>
          <a:lstStyle/>
          <a:p>
            <a:pPr algn="ctr"/>
            <a:r>
              <a:rPr lang="en-US" sz="3400" dirty="0">
                <a:latin typeface="Arial Black" panose="020B0A04020102020204" pitchFamily="34" charset="0"/>
              </a:rPr>
              <a:t>and saw the burial cloths there, and the cloth that had covered his head, </a:t>
            </a:r>
          </a:p>
        </p:txBody>
      </p:sp>
      <p:pic>
        <p:nvPicPr>
          <p:cNvPr id="8" name="Picture 7">
            <a:extLst>
              <a:ext uri="{FF2B5EF4-FFF2-40B4-BE49-F238E27FC236}">
                <a16:creationId xmlns:a16="http://schemas.microsoft.com/office/drawing/2014/main" id="{5228E92A-F427-46B9-8E0D-2510A86E90C7}"/>
              </a:ext>
            </a:extLst>
          </p:cNvPr>
          <p:cNvPicPr>
            <a:picLocks noChangeAspect="1"/>
          </p:cNvPicPr>
          <p:nvPr/>
        </p:nvPicPr>
        <p:blipFill>
          <a:blip r:embed="rId2"/>
          <a:stretch>
            <a:fillRect/>
          </a:stretch>
        </p:blipFill>
        <p:spPr>
          <a:xfrm>
            <a:off x="0" y="1696686"/>
            <a:ext cx="9144000" cy="5161314"/>
          </a:xfrm>
          <a:prstGeom prst="rect">
            <a:avLst/>
          </a:prstGeom>
        </p:spPr>
      </p:pic>
    </p:spTree>
    <p:extLst>
      <p:ext uri="{BB962C8B-B14F-4D97-AF65-F5344CB8AC3E}">
        <p14:creationId xmlns:p14="http://schemas.microsoft.com/office/powerpoint/2010/main" val="3919671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29B5BA9F-60B0-4106-A60B-830334C675E6}"/>
              </a:ext>
            </a:extLst>
          </p:cNvPr>
          <p:cNvSpPr txBox="1"/>
          <p:nvPr/>
        </p:nvSpPr>
        <p:spPr>
          <a:xfrm>
            <a:off x="360947" y="24006"/>
            <a:ext cx="8265696" cy="1569660"/>
          </a:xfrm>
          <a:prstGeom prst="rect">
            <a:avLst/>
          </a:prstGeom>
          <a:noFill/>
        </p:spPr>
        <p:txBody>
          <a:bodyPr wrap="square">
            <a:spAutoFit/>
          </a:bodyPr>
          <a:lstStyle/>
          <a:p>
            <a:pPr algn="ctr"/>
            <a:r>
              <a:rPr lang="en-US" sz="3200" dirty="0">
                <a:latin typeface="Arial Black" panose="020B0A04020102020204" pitchFamily="34" charset="0"/>
              </a:rPr>
              <a:t>…not with the burial cloths but rolled up in a separate place. Then the other disciple also went in, </a:t>
            </a:r>
          </a:p>
        </p:txBody>
      </p:sp>
      <p:pic>
        <p:nvPicPr>
          <p:cNvPr id="4" name="Picture 3">
            <a:extLst>
              <a:ext uri="{FF2B5EF4-FFF2-40B4-BE49-F238E27FC236}">
                <a16:creationId xmlns:a16="http://schemas.microsoft.com/office/drawing/2014/main" id="{30462D75-10A9-47FD-B9F4-72CD86F5D659}"/>
              </a:ext>
            </a:extLst>
          </p:cNvPr>
          <p:cNvPicPr>
            <a:picLocks noChangeAspect="1"/>
          </p:cNvPicPr>
          <p:nvPr/>
        </p:nvPicPr>
        <p:blipFill>
          <a:blip r:embed="rId2"/>
          <a:stretch>
            <a:fillRect/>
          </a:stretch>
        </p:blipFill>
        <p:spPr>
          <a:xfrm>
            <a:off x="0" y="1675858"/>
            <a:ext cx="9144000" cy="5182142"/>
          </a:xfrm>
          <a:prstGeom prst="rect">
            <a:avLst/>
          </a:prstGeom>
        </p:spPr>
      </p:pic>
    </p:spTree>
    <p:extLst>
      <p:ext uri="{BB962C8B-B14F-4D97-AF65-F5344CB8AC3E}">
        <p14:creationId xmlns:p14="http://schemas.microsoft.com/office/powerpoint/2010/main" val="594904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0" y="222713"/>
            <a:ext cx="9260272" cy="1077218"/>
          </a:xfrm>
          <a:prstGeom prst="rect">
            <a:avLst/>
          </a:prstGeom>
          <a:noFill/>
        </p:spPr>
        <p:txBody>
          <a:bodyPr wrap="square" rtlCol="0">
            <a:spAutoFit/>
          </a:bodyPr>
          <a:lstStyle/>
          <a:p>
            <a:pPr algn="ctr"/>
            <a:r>
              <a:rPr lang="en-US" sz="3200" dirty="0">
                <a:latin typeface="Arial Black" panose="020B0A04020102020204" pitchFamily="34" charset="0"/>
              </a:rPr>
              <a:t>…the one who had arrived at the tomb first, and he saw and believed.</a:t>
            </a:r>
          </a:p>
        </p:txBody>
      </p:sp>
      <p:pic>
        <p:nvPicPr>
          <p:cNvPr id="5" name="Picture 4">
            <a:extLst>
              <a:ext uri="{FF2B5EF4-FFF2-40B4-BE49-F238E27FC236}">
                <a16:creationId xmlns:a16="http://schemas.microsoft.com/office/drawing/2014/main" id="{8387B725-F152-4EFA-939E-4B5E4FE8C723}"/>
              </a:ext>
            </a:extLst>
          </p:cNvPr>
          <p:cNvPicPr>
            <a:picLocks noChangeAspect="1"/>
          </p:cNvPicPr>
          <p:nvPr/>
        </p:nvPicPr>
        <p:blipFill>
          <a:blip r:embed="rId2"/>
          <a:stretch>
            <a:fillRect/>
          </a:stretch>
        </p:blipFill>
        <p:spPr>
          <a:xfrm>
            <a:off x="0" y="1702340"/>
            <a:ext cx="9144000" cy="5155660"/>
          </a:xfrm>
          <a:prstGeom prst="rect">
            <a:avLst/>
          </a:prstGeom>
        </p:spPr>
      </p:pic>
    </p:spTree>
    <p:extLst>
      <p:ext uri="{BB962C8B-B14F-4D97-AF65-F5344CB8AC3E}">
        <p14:creationId xmlns:p14="http://schemas.microsoft.com/office/powerpoint/2010/main" val="3887742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1AA6D-5E6F-47C6-80E0-1707DC805739}"/>
              </a:ext>
            </a:extLst>
          </p:cNvPr>
          <p:cNvSpPr txBox="1"/>
          <p:nvPr/>
        </p:nvSpPr>
        <p:spPr>
          <a:xfrm>
            <a:off x="675549" y="204558"/>
            <a:ext cx="7792901" cy="507831"/>
          </a:xfrm>
          <a:prstGeom prst="rect">
            <a:avLst/>
          </a:prstGeom>
          <a:solidFill>
            <a:schemeClr val="accent4">
              <a:lumMod val="40000"/>
              <a:lumOff val="60000"/>
            </a:schemeClr>
          </a:solidFill>
        </p:spPr>
        <p:txBody>
          <a:bodyPr wrap="square" rtlCol="0">
            <a:spAutoFit/>
          </a:bodyPr>
          <a:lstStyle/>
          <a:p>
            <a:pPr algn="ctr"/>
            <a:r>
              <a:rPr lang="en-US" sz="2700" dirty="0">
                <a:latin typeface="Arial Black" panose="020B0A04020102020204" pitchFamily="34" charset="0"/>
              </a:rPr>
              <a:t>LENT ENDS ON HOLY THURSDAY WHEN</a:t>
            </a:r>
          </a:p>
        </p:txBody>
      </p:sp>
      <p:sp>
        <p:nvSpPr>
          <p:cNvPr id="4" name="TextBox 3">
            <a:extLst>
              <a:ext uri="{FF2B5EF4-FFF2-40B4-BE49-F238E27FC236}">
                <a16:creationId xmlns:a16="http://schemas.microsoft.com/office/drawing/2014/main" id="{8AD962A4-D42F-43DB-BE82-81831264BC0C}"/>
              </a:ext>
            </a:extLst>
          </p:cNvPr>
          <p:cNvSpPr txBox="1"/>
          <p:nvPr/>
        </p:nvSpPr>
        <p:spPr>
          <a:xfrm>
            <a:off x="595563" y="959529"/>
            <a:ext cx="7952874" cy="507831"/>
          </a:xfrm>
          <a:prstGeom prst="rect">
            <a:avLst/>
          </a:prstGeom>
          <a:solidFill>
            <a:schemeClr val="accent4">
              <a:lumMod val="40000"/>
              <a:lumOff val="60000"/>
            </a:schemeClr>
          </a:solidFill>
        </p:spPr>
        <p:txBody>
          <a:bodyPr wrap="square" rtlCol="0">
            <a:spAutoFit/>
          </a:bodyPr>
          <a:lstStyle/>
          <a:p>
            <a:pPr algn="ctr"/>
            <a:r>
              <a:rPr lang="en-US" sz="2700" dirty="0">
                <a:latin typeface="Arial Black" panose="020B0A04020102020204" pitchFamily="34" charset="0"/>
              </a:rPr>
              <a:t>THE EASTER TRIDUUM BEGINS.</a:t>
            </a:r>
          </a:p>
        </p:txBody>
      </p:sp>
      <p:pic>
        <p:nvPicPr>
          <p:cNvPr id="2050" name="Picture 2">
            <a:extLst>
              <a:ext uri="{FF2B5EF4-FFF2-40B4-BE49-F238E27FC236}">
                <a16:creationId xmlns:a16="http://schemas.microsoft.com/office/drawing/2014/main" id="{16AE7927-A7A4-4B8C-A1D3-B600092B7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2DF44342-FD65-4DAE-8DD9-B2681FA5B1F6}"/>
              </a:ext>
            </a:extLst>
          </p:cNvPr>
          <p:cNvSpPr txBox="1"/>
          <p:nvPr/>
        </p:nvSpPr>
        <p:spPr>
          <a:xfrm>
            <a:off x="-1" y="1930076"/>
            <a:ext cx="9143999" cy="769441"/>
          </a:xfrm>
          <a:prstGeom prst="rect">
            <a:avLst/>
          </a:prstGeom>
          <a:solidFill>
            <a:schemeClr val="accent4">
              <a:lumMod val="40000"/>
              <a:lumOff val="60000"/>
            </a:schemeClr>
          </a:solidFill>
        </p:spPr>
        <p:txBody>
          <a:bodyPr wrap="square" rtlCol="0">
            <a:spAutoFit/>
          </a:bodyPr>
          <a:lstStyle/>
          <a:p>
            <a:pPr algn="ctr"/>
            <a:r>
              <a:rPr lang="en-US" sz="4400" dirty="0">
                <a:solidFill>
                  <a:schemeClr val="bg1"/>
                </a:solidFill>
                <a:latin typeface="Wide Latin" panose="020A0A07050505020404" pitchFamily="18" charset="0"/>
              </a:rPr>
              <a:t>LENTEN TIME</a:t>
            </a:r>
          </a:p>
        </p:txBody>
      </p:sp>
    </p:spTree>
    <p:extLst>
      <p:ext uri="{BB962C8B-B14F-4D97-AF65-F5344CB8AC3E}">
        <p14:creationId xmlns:p14="http://schemas.microsoft.com/office/powerpoint/2010/main" val="417190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541" y="-4743"/>
            <a:ext cx="9008112" cy="1569660"/>
          </a:xfrm>
          <a:prstGeom prst="rect">
            <a:avLst/>
          </a:prstGeom>
          <a:noFill/>
        </p:spPr>
        <p:txBody>
          <a:bodyPr wrap="square" rtlCol="0">
            <a:spAutoFit/>
          </a:bodyPr>
          <a:lstStyle/>
          <a:p>
            <a:pPr marL="0" marR="0" algn="ctr">
              <a:spcBef>
                <a:spcPts val="0"/>
              </a:spcBef>
              <a:spcAft>
                <a:spcPts val="0"/>
              </a:spcAft>
            </a:pPr>
            <a:r>
              <a:rPr lang="en-US" sz="2800" dirty="0">
                <a:latin typeface="Arial Black" panose="020B0A04020102020204" pitchFamily="34" charset="0"/>
              </a:rPr>
              <a:t>For they did not yet understand the Scripture that he had to rise from the dead.</a:t>
            </a:r>
            <a:endParaRPr lang="es-ES" sz="2800" dirty="0">
              <a:latin typeface="Arial Black" panose="020B0A04020102020204" pitchFamily="34" charset="0"/>
            </a:endParaRPr>
          </a:p>
          <a:p>
            <a:pPr algn="ctr"/>
            <a:endParaRPr lang="es-ES" sz="2000" dirty="0">
              <a:latin typeface="Arial Black" panose="020B0A04020102020204" pitchFamily="34" charset="0"/>
            </a:endParaRPr>
          </a:p>
          <a:p>
            <a:pPr algn="ctr"/>
            <a:r>
              <a:rPr lang="es-ES" sz="2000" dirty="0" err="1">
                <a:latin typeface="Arial Black" panose="020B0A04020102020204" pitchFamily="34" charset="0"/>
              </a:rPr>
              <a:t>The</a:t>
            </a:r>
            <a:r>
              <a:rPr lang="es-ES" sz="2000" dirty="0">
                <a:latin typeface="Arial Black" panose="020B0A04020102020204" pitchFamily="34" charset="0"/>
              </a:rPr>
              <a:t> </a:t>
            </a:r>
            <a:r>
              <a:rPr lang="es-ES" sz="2000" dirty="0" err="1">
                <a:latin typeface="Arial Black" panose="020B0A04020102020204" pitchFamily="34" charset="0"/>
              </a:rPr>
              <a:t>Gospel</a:t>
            </a:r>
            <a:r>
              <a:rPr lang="es-ES" sz="2000" dirty="0">
                <a:latin typeface="Arial Black" panose="020B0A04020102020204" pitchFamily="34" charset="0"/>
              </a:rPr>
              <a:t> </a:t>
            </a:r>
            <a:r>
              <a:rPr lang="es-ES" sz="2000" dirty="0" err="1">
                <a:latin typeface="Arial Black" panose="020B0A04020102020204" pitchFamily="34" charset="0"/>
              </a:rPr>
              <a:t>of</a:t>
            </a:r>
            <a:r>
              <a:rPr lang="es-ES" sz="2000" dirty="0">
                <a:latin typeface="Arial Black" panose="020B0A04020102020204" pitchFamily="34" charset="0"/>
              </a:rPr>
              <a:t> </a:t>
            </a:r>
            <a:r>
              <a:rPr lang="es-ES" sz="2000" dirty="0" err="1">
                <a:latin typeface="Arial Black" panose="020B0A04020102020204" pitchFamily="34" charset="0"/>
              </a:rPr>
              <a:t>the</a:t>
            </a:r>
            <a:r>
              <a:rPr lang="es-ES" sz="2000" dirty="0">
                <a:latin typeface="Arial Black" panose="020B0A04020102020204" pitchFamily="34" charset="0"/>
              </a:rPr>
              <a:t> Lord. </a:t>
            </a:r>
            <a:r>
              <a:rPr lang="es-ES" sz="2000" dirty="0" err="1">
                <a:solidFill>
                  <a:srgbClr val="FF0000"/>
                </a:solidFill>
                <a:latin typeface="Arial Black" panose="020B0A04020102020204" pitchFamily="34" charset="0"/>
              </a:rPr>
              <a:t>Praise</a:t>
            </a:r>
            <a:r>
              <a:rPr lang="es-ES" sz="2000" dirty="0">
                <a:solidFill>
                  <a:srgbClr val="FF0000"/>
                </a:solidFill>
                <a:latin typeface="Arial Black" panose="020B0A04020102020204" pitchFamily="34" charset="0"/>
              </a:rPr>
              <a:t> </a:t>
            </a:r>
            <a:r>
              <a:rPr lang="es-ES" sz="2000" dirty="0" err="1">
                <a:solidFill>
                  <a:srgbClr val="FF0000"/>
                </a:solidFill>
                <a:latin typeface="Arial Black" panose="020B0A04020102020204" pitchFamily="34" charset="0"/>
              </a:rPr>
              <a:t>to</a:t>
            </a:r>
            <a:r>
              <a:rPr lang="es-ES" sz="2000" dirty="0">
                <a:solidFill>
                  <a:srgbClr val="FF0000"/>
                </a:solidFill>
                <a:latin typeface="Arial Black" panose="020B0A04020102020204" pitchFamily="34" charset="0"/>
              </a:rPr>
              <a:t> </a:t>
            </a:r>
            <a:r>
              <a:rPr lang="es-ES" sz="2000" dirty="0" err="1">
                <a:solidFill>
                  <a:srgbClr val="FF0000"/>
                </a:solidFill>
                <a:latin typeface="Arial Black" panose="020B0A04020102020204" pitchFamily="34" charset="0"/>
              </a:rPr>
              <a:t>You</a:t>
            </a:r>
            <a:r>
              <a:rPr lang="es-ES" sz="2000" dirty="0">
                <a:solidFill>
                  <a:srgbClr val="FF0000"/>
                </a:solidFill>
                <a:latin typeface="Arial Black" panose="020B0A04020102020204" pitchFamily="34" charset="0"/>
              </a:rPr>
              <a:t> Lord </a:t>
            </a:r>
            <a:r>
              <a:rPr lang="es-ES" sz="2000" dirty="0" err="1">
                <a:solidFill>
                  <a:srgbClr val="FF0000"/>
                </a:solidFill>
                <a:latin typeface="Arial Black" panose="020B0A04020102020204" pitchFamily="34" charset="0"/>
              </a:rPr>
              <a:t>Jesus</a:t>
            </a:r>
            <a:r>
              <a:rPr lang="es-ES" sz="2000" dirty="0">
                <a:solidFill>
                  <a:srgbClr val="FF0000"/>
                </a:solidFill>
                <a:latin typeface="Arial Black" panose="020B0A04020102020204" pitchFamily="34" charset="0"/>
              </a:rPr>
              <a:t> </a:t>
            </a:r>
            <a:r>
              <a:rPr lang="es-ES" sz="2000" dirty="0" err="1">
                <a:solidFill>
                  <a:srgbClr val="FF0000"/>
                </a:solidFill>
                <a:latin typeface="Arial Black" panose="020B0A04020102020204" pitchFamily="34" charset="0"/>
              </a:rPr>
              <a:t>Christ</a:t>
            </a:r>
            <a:r>
              <a:rPr lang="es-ES" sz="2000" dirty="0">
                <a:solidFill>
                  <a:srgbClr val="FF0000"/>
                </a:solidFill>
                <a:latin typeface="Arial Black" panose="020B0A04020102020204" pitchFamily="34" charset="0"/>
              </a:rPr>
              <a:t>.</a:t>
            </a:r>
            <a:endParaRPr lang="en-US" sz="2000" b="1" dirty="0">
              <a:solidFill>
                <a:srgbClr val="FF0000"/>
              </a:solidFill>
              <a:latin typeface="Arial Black" panose="020B0A04020102020204" pitchFamily="34" charset="0"/>
              <a:cs typeface="Aharoni" panose="02010803020104030203" pitchFamily="2" charset="-79"/>
            </a:endParaRPr>
          </a:p>
        </p:txBody>
      </p:sp>
      <p:pic>
        <p:nvPicPr>
          <p:cNvPr id="5" name="Picture 4">
            <a:extLst>
              <a:ext uri="{FF2B5EF4-FFF2-40B4-BE49-F238E27FC236}">
                <a16:creationId xmlns:a16="http://schemas.microsoft.com/office/drawing/2014/main" id="{1070CE40-F6E7-4ADA-B2AE-D2F8CAC90097}"/>
              </a:ext>
            </a:extLst>
          </p:cNvPr>
          <p:cNvPicPr>
            <a:picLocks noChangeAspect="1"/>
          </p:cNvPicPr>
          <p:nvPr/>
        </p:nvPicPr>
        <p:blipFill>
          <a:blip r:embed="rId2"/>
          <a:stretch>
            <a:fillRect/>
          </a:stretch>
        </p:blipFill>
        <p:spPr>
          <a:xfrm>
            <a:off x="-3541" y="1726441"/>
            <a:ext cx="9144000" cy="5136302"/>
          </a:xfrm>
          <a:prstGeom prst="rect">
            <a:avLst/>
          </a:prstGeom>
        </p:spPr>
      </p:pic>
    </p:spTree>
    <p:extLst>
      <p:ext uri="{BB962C8B-B14F-4D97-AF65-F5344CB8AC3E}">
        <p14:creationId xmlns:p14="http://schemas.microsoft.com/office/powerpoint/2010/main" val="1741076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29000" y="36200"/>
            <a:ext cx="2438400" cy="1384995"/>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p>
          <a:p>
            <a:endParaRPr lang="en-US" sz="2800" dirty="0">
              <a:latin typeface="Aharoni" panose="02010803020104030203" pitchFamily="2" charset="-79"/>
              <a:cs typeface="Aharoni" panose="02010803020104030203" pitchFamily="2" charset="-79"/>
            </a:endParaRP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56D917F6-879E-4771-86C1-67E5C2AEA024}"/>
              </a:ext>
            </a:extLst>
          </p:cNvPr>
          <p:cNvSpPr txBox="1"/>
          <p:nvPr/>
        </p:nvSpPr>
        <p:spPr>
          <a:xfrm>
            <a:off x="75884" y="544329"/>
            <a:ext cx="8903258" cy="523220"/>
          </a:xfrm>
          <a:prstGeom prst="rect">
            <a:avLst/>
          </a:prstGeom>
          <a:noFill/>
        </p:spPr>
        <p:txBody>
          <a:bodyPr wrap="square" rtlCol="0">
            <a:spAutoFit/>
          </a:bodyPr>
          <a:lstStyle/>
          <a:p>
            <a:r>
              <a:rPr lang="en-US" sz="2800" dirty="0">
                <a:solidFill>
                  <a:schemeClr val="accent6">
                    <a:lumMod val="50000"/>
                  </a:schemeClr>
                </a:solidFill>
                <a:latin typeface="Aharoni" panose="02010803020104030203" pitchFamily="2" charset="-79"/>
                <a:cs typeface="Aharoni" panose="02010803020104030203" pitchFamily="2" charset="-79"/>
              </a:rPr>
              <a:t>What is the first day of the week?</a:t>
            </a:r>
          </a:p>
        </p:txBody>
      </p:sp>
      <p:sp>
        <p:nvSpPr>
          <p:cNvPr id="11" name="TextBox 10">
            <a:extLst>
              <a:ext uri="{FF2B5EF4-FFF2-40B4-BE49-F238E27FC236}">
                <a16:creationId xmlns:a16="http://schemas.microsoft.com/office/drawing/2014/main" id="{4CB8B2E7-36D8-4632-9190-62F318277870}"/>
              </a:ext>
            </a:extLst>
          </p:cNvPr>
          <p:cNvSpPr txBox="1"/>
          <p:nvPr/>
        </p:nvSpPr>
        <p:spPr>
          <a:xfrm>
            <a:off x="5302143" y="2193778"/>
            <a:ext cx="3676999" cy="523220"/>
          </a:xfrm>
          <a:prstGeom prst="rect">
            <a:avLst/>
          </a:prstGeom>
          <a:noFill/>
        </p:spPr>
        <p:txBody>
          <a:bodyPr wrap="square" rtlCol="0">
            <a:spAutoFit/>
          </a:bodyPr>
          <a:lstStyle/>
          <a:p>
            <a:r>
              <a:rPr lang="en-US" sz="2800" dirty="0">
                <a:solidFill>
                  <a:srgbClr val="FF0000"/>
                </a:solidFill>
                <a:latin typeface="Aharoni" panose="02010803020104030203" pitchFamily="2" charset="-79"/>
                <a:cs typeface="Aharoni" panose="02010803020104030203" pitchFamily="2" charset="-79"/>
              </a:rPr>
              <a:t>Sunday</a:t>
            </a:r>
          </a:p>
        </p:txBody>
      </p:sp>
      <p:sp>
        <p:nvSpPr>
          <p:cNvPr id="19" name="TextBox 18">
            <a:extLst>
              <a:ext uri="{FF2B5EF4-FFF2-40B4-BE49-F238E27FC236}">
                <a16:creationId xmlns:a16="http://schemas.microsoft.com/office/drawing/2014/main" id="{34ABE92A-7617-4CA5-82B5-C09A1EE4C337}"/>
              </a:ext>
            </a:extLst>
          </p:cNvPr>
          <p:cNvSpPr txBox="1"/>
          <p:nvPr/>
        </p:nvSpPr>
        <p:spPr>
          <a:xfrm>
            <a:off x="0" y="4064724"/>
            <a:ext cx="5041232" cy="830997"/>
          </a:xfrm>
          <a:prstGeom prst="rect">
            <a:avLst/>
          </a:prstGeom>
          <a:noFill/>
        </p:spPr>
        <p:txBody>
          <a:bodyPr wrap="square" rtlCol="0">
            <a:spAutoFit/>
          </a:bodyPr>
          <a:lstStyle/>
          <a:p>
            <a:pPr algn="ctr"/>
            <a:r>
              <a:rPr lang="en-US" sz="2400" dirty="0">
                <a:solidFill>
                  <a:schemeClr val="accent6">
                    <a:lumMod val="50000"/>
                  </a:schemeClr>
                </a:solidFill>
                <a:latin typeface="Aharoni" panose="02010803020104030203" pitchFamily="2" charset="-79"/>
                <a:cs typeface="Aharoni" panose="02010803020104030203" pitchFamily="2" charset="-79"/>
              </a:rPr>
              <a:t>What did Mary Magdalene see when she arrived at the tomb?</a:t>
            </a:r>
          </a:p>
        </p:txBody>
      </p:sp>
      <p:pic>
        <p:nvPicPr>
          <p:cNvPr id="12" name="Picture 11">
            <a:extLst>
              <a:ext uri="{FF2B5EF4-FFF2-40B4-BE49-F238E27FC236}">
                <a16:creationId xmlns:a16="http://schemas.microsoft.com/office/drawing/2014/main" id="{648D71C7-C0A8-4CC2-9783-93D47F79FADC}"/>
              </a:ext>
            </a:extLst>
          </p:cNvPr>
          <p:cNvPicPr>
            <a:picLocks noChangeAspect="1"/>
          </p:cNvPicPr>
          <p:nvPr/>
        </p:nvPicPr>
        <p:blipFill>
          <a:blip r:embed="rId2"/>
          <a:stretch>
            <a:fillRect/>
          </a:stretch>
        </p:blipFill>
        <p:spPr>
          <a:xfrm>
            <a:off x="100252" y="1190088"/>
            <a:ext cx="4624148" cy="2607013"/>
          </a:xfrm>
          <a:prstGeom prst="rect">
            <a:avLst/>
          </a:prstGeom>
        </p:spPr>
      </p:pic>
      <p:pic>
        <p:nvPicPr>
          <p:cNvPr id="13" name="Picture 12">
            <a:extLst>
              <a:ext uri="{FF2B5EF4-FFF2-40B4-BE49-F238E27FC236}">
                <a16:creationId xmlns:a16="http://schemas.microsoft.com/office/drawing/2014/main" id="{1DD061F2-18EE-49EA-AB64-38F8D3A46C39}"/>
              </a:ext>
            </a:extLst>
          </p:cNvPr>
          <p:cNvPicPr>
            <a:picLocks noChangeAspect="1"/>
          </p:cNvPicPr>
          <p:nvPr/>
        </p:nvPicPr>
        <p:blipFill>
          <a:blip r:embed="rId3"/>
          <a:stretch>
            <a:fillRect/>
          </a:stretch>
        </p:blipFill>
        <p:spPr>
          <a:xfrm>
            <a:off x="4951378" y="4463202"/>
            <a:ext cx="4099633" cy="2300592"/>
          </a:xfrm>
          <a:prstGeom prst="rect">
            <a:avLst/>
          </a:prstGeom>
        </p:spPr>
      </p:pic>
      <p:sp>
        <p:nvSpPr>
          <p:cNvPr id="14" name="TextBox 13">
            <a:extLst>
              <a:ext uri="{FF2B5EF4-FFF2-40B4-BE49-F238E27FC236}">
                <a16:creationId xmlns:a16="http://schemas.microsoft.com/office/drawing/2014/main" id="{75049746-8CA9-4E50-AD11-2B6C9131DD2F}"/>
              </a:ext>
            </a:extLst>
          </p:cNvPr>
          <p:cNvSpPr txBox="1"/>
          <p:nvPr/>
        </p:nvSpPr>
        <p:spPr>
          <a:xfrm>
            <a:off x="282158" y="5286455"/>
            <a:ext cx="4137442" cy="1384995"/>
          </a:xfrm>
          <a:prstGeom prst="rect">
            <a:avLst/>
          </a:prstGeom>
          <a:noFill/>
        </p:spPr>
        <p:txBody>
          <a:bodyPr wrap="square" rtlCol="0">
            <a:spAutoFit/>
          </a:bodyPr>
          <a:lstStyle/>
          <a:p>
            <a:pPr algn="ctr"/>
            <a:r>
              <a:rPr lang="en-US" sz="2800" dirty="0">
                <a:solidFill>
                  <a:srgbClr val="FF0000"/>
                </a:solidFill>
                <a:latin typeface="Aharoni" panose="02010803020104030203" pitchFamily="2" charset="-79"/>
                <a:cs typeface="Aharoni" panose="02010803020104030203" pitchFamily="2" charset="-79"/>
              </a:rPr>
              <a:t>The stone that closed the tomb was removed.</a:t>
            </a:r>
          </a:p>
        </p:txBody>
      </p:sp>
    </p:spTree>
    <p:extLst>
      <p:ext uri="{BB962C8B-B14F-4D97-AF65-F5344CB8AC3E}">
        <p14:creationId xmlns:p14="http://schemas.microsoft.com/office/powerpoint/2010/main" val="367648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29000" y="36200"/>
            <a:ext cx="2438400" cy="1384995"/>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REFLEXION</a:t>
            </a:r>
          </a:p>
          <a:p>
            <a:endParaRPr lang="en-US" sz="2800" dirty="0">
              <a:latin typeface="Aharoni" panose="02010803020104030203" pitchFamily="2" charset="-79"/>
              <a:cs typeface="Aharoni" panose="02010803020104030203" pitchFamily="2" charset="-79"/>
            </a:endParaRP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11" name="TextBox 10">
            <a:extLst>
              <a:ext uri="{FF2B5EF4-FFF2-40B4-BE49-F238E27FC236}">
                <a16:creationId xmlns:a16="http://schemas.microsoft.com/office/drawing/2014/main" id="{4CB8B2E7-36D8-4632-9190-62F318277870}"/>
              </a:ext>
            </a:extLst>
          </p:cNvPr>
          <p:cNvSpPr txBox="1"/>
          <p:nvPr/>
        </p:nvSpPr>
        <p:spPr>
          <a:xfrm>
            <a:off x="303697" y="1284002"/>
            <a:ext cx="4082338" cy="1200329"/>
          </a:xfrm>
          <a:prstGeom prst="rect">
            <a:avLst/>
          </a:prstGeom>
          <a:noFill/>
        </p:spPr>
        <p:txBody>
          <a:bodyPr wrap="square" rtlCol="0">
            <a:spAutoFit/>
          </a:bodyPr>
          <a:lstStyle/>
          <a:p>
            <a:pPr algn="ctr"/>
            <a:r>
              <a:rPr lang="en-US" sz="2400" dirty="0">
                <a:solidFill>
                  <a:srgbClr val="FF0000"/>
                </a:solidFill>
                <a:latin typeface="Arial Black" panose="020B0A04020102020204" pitchFamily="34" charset="0"/>
                <a:cs typeface="Aharoni" panose="02010803020104030203" pitchFamily="2" charset="-79"/>
              </a:rPr>
              <a:t>She ran to tell Peter and John that someone had taken Jesus’ body.</a:t>
            </a:r>
          </a:p>
        </p:txBody>
      </p:sp>
      <p:sp>
        <p:nvSpPr>
          <p:cNvPr id="19" name="TextBox 18">
            <a:extLst>
              <a:ext uri="{FF2B5EF4-FFF2-40B4-BE49-F238E27FC236}">
                <a16:creationId xmlns:a16="http://schemas.microsoft.com/office/drawing/2014/main" id="{34ABE92A-7617-4CA5-82B5-C09A1EE4C337}"/>
              </a:ext>
            </a:extLst>
          </p:cNvPr>
          <p:cNvSpPr txBox="1"/>
          <p:nvPr/>
        </p:nvSpPr>
        <p:spPr>
          <a:xfrm>
            <a:off x="64669" y="3147511"/>
            <a:ext cx="6370276" cy="830997"/>
          </a:xfrm>
          <a:prstGeom prst="rect">
            <a:avLst/>
          </a:prstGeom>
          <a:noFill/>
        </p:spPr>
        <p:txBody>
          <a:bodyPr wrap="square" rtlCol="0">
            <a:spAutoFit/>
          </a:bodyPr>
          <a:lstStyle/>
          <a:p>
            <a:r>
              <a:rPr lang="en-US" sz="2400" dirty="0">
                <a:solidFill>
                  <a:schemeClr val="accent6">
                    <a:lumMod val="50000"/>
                  </a:schemeClr>
                </a:solidFill>
                <a:latin typeface="Arial Black" panose="020B0A04020102020204" pitchFamily="34" charset="0"/>
                <a:cs typeface="Aharoni" panose="02010803020104030203" pitchFamily="2" charset="-79"/>
              </a:rPr>
              <a:t>Do you know the name of the other apostle who accompanied Peter? </a:t>
            </a:r>
          </a:p>
        </p:txBody>
      </p:sp>
      <p:sp>
        <p:nvSpPr>
          <p:cNvPr id="24" name="TextBox 23">
            <a:extLst>
              <a:ext uri="{FF2B5EF4-FFF2-40B4-BE49-F238E27FC236}">
                <a16:creationId xmlns:a16="http://schemas.microsoft.com/office/drawing/2014/main" id="{4C6F46AE-0E28-4167-AB2A-A937FE2DC737}"/>
              </a:ext>
            </a:extLst>
          </p:cNvPr>
          <p:cNvSpPr txBox="1"/>
          <p:nvPr/>
        </p:nvSpPr>
        <p:spPr>
          <a:xfrm>
            <a:off x="255392" y="5701175"/>
            <a:ext cx="5021261" cy="830997"/>
          </a:xfrm>
          <a:prstGeom prst="rect">
            <a:avLst/>
          </a:prstGeom>
          <a:noFill/>
        </p:spPr>
        <p:txBody>
          <a:bodyPr wrap="square" rtlCol="0">
            <a:spAutoFit/>
          </a:bodyPr>
          <a:lstStyle/>
          <a:p>
            <a:pPr algn="ctr"/>
            <a:r>
              <a:rPr lang="en-US" sz="2400" dirty="0">
                <a:solidFill>
                  <a:srgbClr val="FF0000"/>
                </a:solidFill>
                <a:latin typeface="Arial Black" panose="020B0A04020102020204" pitchFamily="34" charset="0"/>
                <a:cs typeface="Aharoni" panose="02010803020104030203" pitchFamily="2" charset="-79"/>
              </a:rPr>
              <a:t>They ran to the tomb to see for themselves.</a:t>
            </a:r>
          </a:p>
        </p:txBody>
      </p:sp>
      <p:sp>
        <p:nvSpPr>
          <p:cNvPr id="14" name="TextBox 13">
            <a:extLst>
              <a:ext uri="{FF2B5EF4-FFF2-40B4-BE49-F238E27FC236}">
                <a16:creationId xmlns:a16="http://schemas.microsoft.com/office/drawing/2014/main" id="{00EB1C2C-F13F-4F84-8409-23BF2BB26598}"/>
              </a:ext>
            </a:extLst>
          </p:cNvPr>
          <p:cNvSpPr txBox="1"/>
          <p:nvPr/>
        </p:nvSpPr>
        <p:spPr>
          <a:xfrm>
            <a:off x="741762" y="718892"/>
            <a:ext cx="3206207" cy="461665"/>
          </a:xfrm>
          <a:prstGeom prst="rect">
            <a:avLst/>
          </a:prstGeom>
          <a:noFill/>
        </p:spPr>
        <p:txBody>
          <a:bodyPr wrap="square">
            <a:spAutoFit/>
          </a:bodyPr>
          <a:lstStyle/>
          <a:p>
            <a:r>
              <a:rPr lang="en-US" sz="2400" dirty="0">
                <a:solidFill>
                  <a:schemeClr val="accent6">
                    <a:lumMod val="50000"/>
                  </a:schemeClr>
                </a:solidFill>
                <a:latin typeface="Arial Black" panose="020B0A04020102020204" pitchFamily="34" charset="0"/>
                <a:cs typeface="Aharoni" panose="02010803020104030203" pitchFamily="2" charset="-79"/>
              </a:rPr>
              <a:t>What did she do?</a:t>
            </a:r>
          </a:p>
        </p:txBody>
      </p:sp>
      <p:pic>
        <p:nvPicPr>
          <p:cNvPr id="12" name="Picture 11">
            <a:extLst>
              <a:ext uri="{FF2B5EF4-FFF2-40B4-BE49-F238E27FC236}">
                <a16:creationId xmlns:a16="http://schemas.microsoft.com/office/drawing/2014/main" id="{474C71BA-9045-444B-BB7A-6B7686DB9C28}"/>
              </a:ext>
            </a:extLst>
          </p:cNvPr>
          <p:cNvPicPr>
            <a:picLocks noChangeAspect="1"/>
          </p:cNvPicPr>
          <p:nvPr/>
        </p:nvPicPr>
        <p:blipFill>
          <a:blip r:embed="rId2"/>
          <a:stretch>
            <a:fillRect/>
          </a:stretch>
        </p:blipFill>
        <p:spPr>
          <a:xfrm>
            <a:off x="4572000" y="741326"/>
            <a:ext cx="4187813" cy="2361688"/>
          </a:xfrm>
          <a:prstGeom prst="rect">
            <a:avLst/>
          </a:prstGeom>
        </p:spPr>
      </p:pic>
      <p:pic>
        <p:nvPicPr>
          <p:cNvPr id="13" name="Picture 12">
            <a:extLst>
              <a:ext uri="{FF2B5EF4-FFF2-40B4-BE49-F238E27FC236}">
                <a16:creationId xmlns:a16="http://schemas.microsoft.com/office/drawing/2014/main" id="{64592DB8-FEFA-4594-A4B3-8E2ED506EDAA}"/>
              </a:ext>
            </a:extLst>
          </p:cNvPr>
          <p:cNvPicPr>
            <a:picLocks noChangeAspect="1"/>
          </p:cNvPicPr>
          <p:nvPr/>
        </p:nvPicPr>
        <p:blipFill>
          <a:blip r:embed="rId3"/>
          <a:stretch>
            <a:fillRect/>
          </a:stretch>
        </p:blipFill>
        <p:spPr>
          <a:xfrm>
            <a:off x="5433943" y="4375615"/>
            <a:ext cx="3454665" cy="1943440"/>
          </a:xfrm>
          <a:prstGeom prst="rect">
            <a:avLst/>
          </a:prstGeom>
        </p:spPr>
      </p:pic>
      <p:sp>
        <p:nvSpPr>
          <p:cNvPr id="16" name="TextBox 15">
            <a:extLst>
              <a:ext uri="{FF2B5EF4-FFF2-40B4-BE49-F238E27FC236}">
                <a16:creationId xmlns:a16="http://schemas.microsoft.com/office/drawing/2014/main" id="{5542FDF3-55D5-46DF-B029-19E755345335}"/>
              </a:ext>
            </a:extLst>
          </p:cNvPr>
          <p:cNvSpPr txBox="1"/>
          <p:nvPr/>
        </p:nvSpPr>
        <p:spPr>
          <a:xfrm>
            <a:off x="303697" y="4144783"/>
            <a:ext cx="4571902" cy="461665"/>
          </a:xfrm>
          <a:prstGeom prst="rect">
            <a:avLst/>
          </a:prstGeom>
          <a:noFill/>
        </p:spPr>
        <p:txBody>
          <a:bodyPr wrap="square">
            <a:spAutoFit/>
          </a:bodyPr>
          <a:lstStyle/>
          <a:p>
            <a:r>
              <a:rPr lang="en-US" sz="2400" dirty="0">
                <a:solidFill>
                  <a:srgbClr val="FF0000"/>
                </a:solidFill>
                <a:latin typeface="Arial Black" panose="020B0A04020102020204" pitchFamily="34" charset="0"/>
                <a:cs typeface="Aharoni" panose="02010803020104030203" pitchFamily="2" charset="-79"/>
              </a:rPr>
              <a:t>John, the beloved disciple</a:t>
            </a:r>
            <a:endParaRPr lang="en-US" sz="2400" dirty="0">
              <a:latin typeface="Arial Black" panose="020B0A04020102020204" pitchFamily="34" charset="0"/>
            </a:endParaRPr>
          </a:p>
        </p:txBody>
      </p:sp>
      <p:sp>
        <p:nvSpPr>
          <p:cNvPr id="17" name="TextBox 16">
            <a:extLst>
              <a:ext uri="{FF2B5EF4-FFF2-40B4-BE49-F238E27FC236}">
                <a16:creationId xmlns:a16="http://schemas.microsoft.com/office/drawing/2014/main" id="{9AE87956-84E7-45B4-B84A-97B35D63E034}"/>
              </a:ext>
            </a:extLst>
          </p:cNvPr>
          <p:cNvSpPr txBox="1"/>
          <p:nvPr/>
        </p:nvSpPr>
        <p:spPr>
          <a:xfrm>
            <a:off x="255392" y="4967291"/>
            <a:ext cx="5021261" cy="461665"/>
          </a:xfrm>
          <a:prstGeom prst="rect">
            <a:avLst/>
          </a:prstGeom>
          <a:noFill/>
        </p:spPr>
        <p:txBody>
          <a:bodyPr wrap="square" rtlCol="0">
            <a:spAutoFit/>
          </a:bodyPr>
          <a:lstStyle/>
          <a:p>
            <a:r>
              <a:rPr lang="en-US" sz="2400" dirty="0">
                <a:solidFill>
                  <a:schemeClr val="accent6">
                    <a:lumMod val="50000"/>
                  </a:schemeClr>
                </a:solidFill>
                <a:latin typeface="Arial Black" panose="020B0A04020102020204" pitchFamily="34" charset="0"/>
                <a:cs typeface="Aharoni" panose="02010803020104030203" pitchFamily="2" charset="-79"/>
              </a:rPr>
              <a:t>What did Peter and John do? </a:t>
            </a:r>
          </a:p>
        </p:txBody>
      </p:sp>
    </p:spTree>
    <p:extLst>
      <p:ext uri="{BB962C8B-B14F-4D97-AF65-F5344CB8AC3E}">
        <p14:creationId xmlns:p14="http://schemas.microsoft.com/office/powerpoint/2010/main" val="92544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4" grpId="0"/>
      <p:bldP spid="14"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56D917F6-879E-4771-86C1-67E5C2AEA024}"/>
              </a:ext>
            </a:extLst>
          </p:cNvPr>
          <p:cNvSpPr txBox="1"/>
          <p:nvPr/>
        </p:nvSpPr>
        <p:spPr>
          <a:xfrm>
            <a:off x="44018" y="230899"/>
            <a:ext cx="5290324" cy="430887"/>
          </a:xfrm>
          <a:prstGeom prst="rect">
            <a:avLst/>
          </a:prstGeom>
          <a:noFill/>
        </p:spPr>
        <p:txBody>
          <a:bodyPr wrap="square" rtlCol="0">
            <a:spAutoFit/>
          </a:bodyPr>
          <a:lstStyle/>
          <a:p>
            <a:r>
              <a:rPr lang="en-US" sz="2200" dirty="0">
                <a:solidFill>
                  <a:schemeClr val="accent6">
                    <a:lumMod val="50000"/>
                  </a:schemeClr>
                </a:solidFill>
                <a:latin typeface="Aharoni" panose="02010803020104030203" pitchFamily="2" charset="-79"/>
                <a:cs typeface="Aharoni" panose="02010803020104030203" pitchFamily="2" charset="-79"/>
              </a:rPr>
              <a:t>What did they see when they arrived? </a:t>
            </a:r>
          </a:p>
        </p:txBody>
      </p:sp>
      <p:sp>
        <p:nvSpPr>
          <p:cNvPr id="12" name="TextBox 11">
            <a:extLst>
              <a:ext uri="{FF2B5EF4-FFF2-40B4-BE49-F238E27FC236}">
                <a16:creationId xmlns:a16="http://schemas.microsoft.com/office/drawing/2014/main" id="{A5CCC128-EACF-4A1B-AA9D-BBBC65507E78}"/>
              </a:ext>
            </a:extLst>
          </p:cNvPr>
          <p:cNvSpPr txBox="1"/>
          <p:nvPr/>
        </p:nvSpPr>
        <p:spPr>
          <a:xfrm>
            <a:off x="330835" y="1955065"/>
            <a:ext cx="8482329" cy="430887"/>
          </a:xfrm>
          <a:prstGeom prst="rect">
            <a:avLst/>
          </a:prstGeom>
          <a:noFill/>
        </p:spPr>
        <p:txBody>
          <a:bodyPr wrap="square" rtlCol="0">
            <a:spAutoFit/>
          </a:bodyPr>
          <a:lstStyle/>
          <a:p>
            <a:pPr algn="ctr"/>
            <a:r>
              <a:rPr lang="en-US" sz="2200" dirty="0">
                <a:solidFill>
                  <a:schemeClr val="accent6">
                    <a:lumMod val="50000"/>
                  </a:schemeClr>
                </a:solidFill>
                <a:latin typeface="Aharoni" panose="02010803020104030203" pitchFamily="2" charset="-79"/>
                <a:cs typeface="Aharoni" panose="02010803020104030203" pitchFamily="2" charset="-79"/>
              </a:rPr>
              <a:t>What would you think if you saw the empty tomb?  </a:t>
            </a:r>
            <a:r>
              <a:rPr lang="en-US" sz="2200" dirty="0">
                <a:solidFill>
                  <a:srgbClr val="FF0000"/>
                </a:solidFill>
                <a:latin typeface="Aharoni" panose="02010803020104030203" pitchFamily="2" charset="-79"/>
                <a:cs typeface="Aharoni" panose="02010803020104030203" pitchFamily="2" charset="-79"/>
              </a:rPr>
              <a:t>SHARE</a:t>
            </a:r>
          </a:p>
        </p:txBody>
      </p:sp>
      <p:sp>
        <p:nvSpPr>
          <p:cNvPr id="17" name="TextBox 16">
            <a:extLst>
              <a:ext uri="{FF2B5EF4-FFF2-40B4-BE49-F238E27FC236}">
                <a16:creationId xmlns:a16="http://schemas.microsoft.com/office/drawing/2014/main" id="{E9B24ADA-2900-4A7F-9FAB-E7DFB8240139}"/>
              </a:ext>
            </a:extLst>
          </p:cNvPr>
          <p:cNvSpPr txBox="1"/>
          <p:nvPr/>
        </p:nvSpPr>
        <p:spPr>
          <a:xfrm>
            <a:off x="207767" y="718382"/>
            <a:ext cx="4993254" cy="1107996"/>
          </a:xfrm>
          <a:prstGeom prst="rect">
            <a:avLst/>
          </a:prstGeom>
          <a:noFill/>
        </p:spPr>
        <p:txBody>
          <a:bodyPr wrap="square" rtlCol="0">
            <a:spAutoFit/>
          </a:bodyPr>
          <a:lstStyle/>
          <a:p>
            <a:pPr algn="ctr"/>
            <a:r>
              <a:rPr lang="en-US" sz="2200" dirty="0">
                <a:solidFill>
                  <a:srgbClr val="FF0000"/>
                </a:solidFill>
                <a:latin typeface="Aharoni" panose="02010803020104030203" pitchFamily="2" charset="-79"/>
                <a:cs typeface="Aharoni" panose="02010803020104030203" pitchFamily="2" charset="-79"/>
              </a:rPr>
              <a:t>The burial cloths, and the cloth that had covered his head, rolled up in a separate place.</a:t>
            </a:r>
          </a:p>
        </p:txBody>
      </p:sp>
      <p:sp>
        <p:nvSpPr>
          <p:cNvPr id="19" name="TextBox 18">
            <a:extLst>
              <a:ext uri="{FF2B5EF4-FFF2-40B4-BE49-F238E27FC236}">
                <a16:creationId xmlns:a16="http://schemas.microsoft.com/office/drawing/2014/main" id="{9B4E973A-E8CD-481E-81AB-61728357FE3E}"/>
              </a:ext>
            </a:extLst>
          </p:cNvPr>
          <p:cNvSpPr txBox="1"/>
          <p:nvPr/>
        </p:nvSpPr>
        <p:spPr>
          <a:xfrm>
            <a:off x="650377" y="3808698"/>
            <a:ext cx="4809401" cy="769441"/>
          </a:xfrm>
          <a:prstGeom prst="rect">
            <a:avLst/>
          </a:prstGeom>
          <a:noFill/>
        </p:spPr>
        <p:txBody>
          <a:bodyPr wrap="square">
            <a:spAutoFit/>
          </a:bodyPr>
          <a:lstStyle/>
          <a:p>
            <a:pPr algn="ctr"/>
            <a:r>
              <a:rPr lang="en-US" sz="2200" dirty="0">
                <a:solidFill>
                  <a:schemeClr val="accent6">
                    <a:lumMod val="50000"/>
                  </a:schemeClr>
                </a:solidFill>
                <a:latin typeface="Aharoni" panose="02010803020104030203" pitchFamily="2" charset="-79"/>
                <a:cs typeface="Aharoni" panose="02010803020104030203" pitchFamily="2" charset="-79"/>
              </a:rPr>
              <a:t>Jesus is alive after they saw Him die! What does this mean?</a:t>
            </a:r>
          </a:p>
        </p:txBody>
      </p:sp>
      <p:sp>
        <p:nvSpPr>
          <p:cNvPr id="20" name="TextBox 19">
            <a:extLst>
              <a:ext uri="{FF2B5EF4-FFF2-40B4-BE49-F238E27FC236}">
                <a16:creationId xmlns:a16="http://schemas.microsoft.com/office/drawing/2014/main" id="{2CDDAC6E-C42C-4BF1-8AF9-8A1E37345A0B}"/>
              </a:ext>
            </a:extLst>
          </p:cNvPr>
          <p:cNvSpPr txBox="1"/>
          <p:nvPr/>
        </p:nvSpPr>
        <p:spPr>
          <a:xfrm>
            <a:off x="650377" y="5070245"/>
            <a:ext cx="7843243" cy="1692771"/>
          </a:xfrm>
          <a:prstGeom prst="rect">
            <a:avLst/>
          </a:prstGeom>
          <a:noFill/>
        </p:spPr>
        <p:txBody>
          <a:bodyPr wrap="square">
            <a:spAutoFit/>
          </a:bodyPr>
          <a:lstStyle/>
          <a:p>
            <a:pPr algn="ctr"/>
            <a:r>
              <a:rPr lang="en-US" sz="2200" dirty="0">
                <a:solidFill>
                  <a:srgbClr val="FF0000"/>
                </a:solidFill>
                <a:latin typeface="Aharoni" panose="02010803020104030203" pitchFamily="2" charset="-79"/>
                <a:cs typeface="Aharoni" panose="02010803020104030203" pitchFamily="2" charset="-79"/>
              </a:rPr>
              <a:t>Jesus is God and He has power over death. If we believe and follow Jesus, death can have no power over us; </a:t>
            </a:r>
          </a:p>
          <a:p>
            <a:pPr algn="ctr"/>
            <a:r>
              <a:rPr lang="en-US" sz="2200" dirty="0">
                <a:solidFill>
                  <a:srgbClr val="FF0000"/>
                </a:solidFill>
                <a:latin typeface="Aharoni" panose="02010803020104030203" pitchFamily="2" charset="-79"/>
                <a:cs typeface="Aharoni" panose="02010803020104030203" pitchFamily="2" charset="-79"/>
              </a:rPr>
              <a:t>we have eternal life. </a:t>
            </a:r>
          </a:p>
          <a:p>
            <a:pPr algn="ctr"/>
            <a:endParaRPr lang="en-US" sz="1000" dirty="0">
              <a:solidFill>
                <a:srgbClr val="FF0000"/>
              </a:solidFill>
              <a:latin typeface="Aharoni" panose="02010803020104030203" pitchFamily="2" charset="-79"/>
              <a:cs typeface="Aharoni" panose="02010803020104030203" pitchFamily="2" charset="-79"/>
            </a:endParaRPr>
          </a:p>
          <a:p>
            <a:pPr algn="ctr"/>
            <a:r>
              <a:rPr lang="en-US" sz="2800" dirty="0">
                <a:ln>
                  <a:solidFill>
                    <a:srgbClr val="FF0000"/>
                  </a:solidFill>
                </a:ln>
                <a:solidFill>
                  <a:srgbClr val="FFFF00"/>
                </a:solidFill>
                <a:latin typeface="Aharoni" panose="02010803020104030203" pitchFamily="2" charset="-79"/>
                <a:cs typeface="Aharoni" panose="02010803020104030203" pitchFamily="2" charset="-79"/>
              </a:rPr>
              <a:t>THIS IS THE GOOD NEWS</a:t>
            </a:r>
          </a:p>
        </p:txBody>
      </p:sp>
      <p:pic>
        <p:nvPicPr>
          <p:cNvPr id="14" name="Picture 13">
            <a:extLst>
              <a:ext uri="{FF2B5EF4-FFF2-40B4-BE49-F238E27FC236}">
                <a16:creationId xmlns:a16="http://schemas.microsoft.com/office/drawing/2014/main" id="{CD9773C8-CB20-4C55-A26D-27C9BFBA4119}"/>
              </a:ext>
            </a:extLst>
          </p:cNvPr>
          <p:cNvPicPr>
            <a:picLocks noChangeAspect="1"/>
          </p:cNvPicPr>
          <p:nvPr/>
        </p:nvPicPr>
        <p:blipFill>
          <a:blip r:embed="rId2"/>
          <a:stretch>
            <a:fillRect/>
          </a:stretch>
        </p:blipFill>
        <p:spPr>
          <a:xfrm>
            <a:off x="5644468" y="71498"/>
            <a:ext cx="3291765" cy="1858031"/>
          </a:xfrm>
          <a:prstGeom prst="rect">
            <a:avLst/>
          </a:prstGeom>
        </p:spPr>
      </p:pic>
      <p:pic>
        <p:nvPicPr>
          <p:cNvPr id="21" name="Picture 20">
            <a:extLst>
              <a:ext uri="{FF2B5EF4-FFF2-40B4-BE49-F238E27FC236}">
                <a16:creationId xmlns:a16="http://schemas.microsoft.com/office/drawing/2014/main" id="{455DD67E-A2DE-4C06-9946-72A6E2B780DF}"/>
              </a:ext>
            </a:extLst>
          </p:cNvPr>
          <p:cNvPicPr>
            <a:picLocks noChangeAspect="1"/>
          </p:cNvPicPr>
          <p:nvPr/>
        </p:nvPicPr>
        <p:blipFill>
          <a:blip r:embed="rId3"/>
          <a:stretch>
            <a:fillRect/>
          </a:stretch>
        </p:blipFill>
        <p:spPr>
          <a:xfrm>
            <a:off x="5859592" y="3339456"/>
            <a:ext cx="2953572" cy="1659059"/>
          </a:xfrm>
          <a:prstGeom prst="rect">
            <a:avLst/>
          </a:prstGeom>
        </p:spPr>
      </p:pic>
      <p:sp>
        <p:nvSpPr>
          <p:cNvPr id="2" name="TextBox 1">
            <a:extLst>
              <a:ext uri="{FF2B5EF4-FFF2-40B4-BE49-F238E27FC236}">
                <a16:creationId xmlns:a16="http://schemas.microsoft.com/office/drawing/2014/main" id="{AB7B1229-D573-4DF4-8518-AFDC90B47355}"/>
              </a:ext>
            </a:extLst>
          </p:cNvPr>
          <p:cNvSpPr txBox="1"/>
          <p:nvPr/>
        </p:nvSpPr>
        <p:spPr>
          <a:xfrm>
            <a:off x="0" y="2493337"/>
            <a:ext cx="9144000" cy="769441"/>
          </a:xfrm>
          <a:prstGeom prst="rect">
            <a:avLst/>
          </a:prstGeom>
          <a:noFill/>
        </p:spPr>
        <p:txBody>
          <a:bodyPr wrap="square" rtlCol="0">
            <a:spAutoFit/>
          </a:bodyPr>
          <a:lstStyle/>
          <a:p>
            <a:pPr algn="ctr"/>
            <a:r>
              <a:rPr lang="en-US" sz="2200" dirty="0">
                <a:solidFill>
                  <a:schemeClr val="accent6">
                    <a:lumMod val="50000"/>
                  </a:schemeClr>
                </a:solidFill>
                <a:latin typeface="Aharoni" panose="02010803020104030203" pitchFamily="2" charset="-79"/>
                <a:cs typeface="Aharoni" panose="02010803020104030203" pitchFamily="2" charset="-79"/>
              </a:rPr>
              <a:t>The Gospel says that they saw and believed. For they did not yet understand the Scripture that he had to </a:t>
            </a:r>
            <a:r>
              <a:rPr lang="en-US" sz="2200" dirty="0">
                <a:ln>
                  <a:solidFill>
                    <a:srgbClr val="FF0000"/>
                  </a:solidFill>
                </a:ln>
                <a:solidFill>
                  <a:srgbClr val="FFFF00"/>
                </a:solidFill>
                <a:latin typeface="Aharoni" panose="02010803020104030203" pitchFamily="2" charset="-79"/>
                <a:cs typeface="Aharoni" panose="02010803020104030203" pitchFamily="2" charset="-79"/>
              </a:rPr>
              <a:t>rise from the dead.</a:t>
            </a:r>
          </a:p>
        </p:txBody>
      </p:sp>
    </p:spTree>
    <p:extLst>
      <p:ext uri="{BB962C8B-B14F-4D97-AF65-F5344CB8AC3E}">
        <p14:creationId xmlns:p14="http://schemas.microsoft.com/office/powerpoint/2010/main" val="344853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7" grpId="0"/>
      <p:bldP spid="19" grpId="0"/>
      <p:bldP spid="20"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74000">
              <a:schemeClr val="accent6">
                <a:lumMod val="60000"/>
                <a:lumOff val="40000"/>
              </a:schemeClr>
            </a:gs>
            <a:gs pos="83000">
              <a:schemeClr val="accent6">
                <a:lumMod val="60000"/>
                <a:lumOff val="4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146" name="Picture 2" descr="This is a set of PowerPoint background pictures with books and children as  bac… | Cute powerpoint templates, Cool powerpoint backgrounds, Powerpoint  background free">
            <a:extLst>
              <a:ext uri="{FF2B5EF4-FFF2-40B4-BE49-F238E27FC236}">
                <a16:creationId xmlns:a16="http://schemas.microsoft.com/office/drawing/2014/main" id="{D7D97EAE-DDEC-4712-ACB1-9D4BDAF16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3505"/>
            <a:ext cx="9144000" cy="51419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05584" y="3429000"/>
            <a:ext cx="4932831" cy="1107996"/>
          </a:xfrm>
          <a:prstGeom prst="rect">
            <a:avLst/>
          </a:prstGeom>
          <a:noFill/>
        </p:spPr>
        <p:txBody>
          <a:bodyPr wrap="square" rtlCol="0">
            <a:spAutoFit/>
          </a:bodyPr>
          <a:lstStyle/>
          <a:p>
            <a:pPr algn="just"/>
            <a:r>
              <a:rPr lang="en-US" sz="6600" dirty="0">
                <a:solidFill>
                  <a:schemeClr val="accent6">
                    <a:lumMod val="50000"/>
                  </a:schemeClr>
                </a:solidFill>
                <a:latin typeface="Arial Black" pitchFamily="34" charset="0"/>
              </a:rPr>
              <a:t>ACTIVITY</a:t>
            </a:r>
            <a:endParaRPr lang="en-US" sz="6600" b="1" dirty="0">
              <a:solidFill>
                <a:schemeClr val="accent6">
                  <a:lumMod val="50000"/>
                </a:schemeClr>
              </a:solidFill>
              <a:latin typeface="Arial Black"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77000">
              <a:schemeClr val="accent6">
                <a:lumMod val="60000"/>
                <a:lumOff val="40000"/>
              </a:schemeClr>
            </a:gs>
            <a:gs pos="84000">
              <a:schemeClr val="accent1">
                <a:lumMod val="45000"/>
                <a:lumOff val="55000"/>
              </a:schemeClr>
            </a:gs>
            <a:gs pos="9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293698-8C66-46EA-B09C-42B0277D3803}"/>
              </a:ext>
            </a:extLst>
          </p:cNvPr>
          <p:cNvSpPr txBox="1"/>
          <p:nvPr/>
        </p:nvSpPr>
        <p:spPr>
          <a:xfrm>
            <a:off x="155643" y="904672"/>
            <a:ext cx="1984442" cy="4801314"/>
          </a:xfrm>
          <a:prstGeom prst="rect">
            <a:avLst/>
          </a:prstGeom>
          <a:noFill/>
        </p:spPr>
        <p:txBody>
          <a:bodyPr wrap="square" rtlCol="0">
            <a:spAutoFit/>
          </a:bodyPr>
          <a:lstStyle/>
          <a:p>
            <a:r>
              <a:rPr lang="en-US" b="1" dirty="0">
                <a:latin typeface="Arial Black" panose="020B0A04020102020204" pitchFamily="34" charset="0"/>
              </a:rPr>
              <a:t>Activity 1:</a:t>
            </a:r>
          </a:p>
          <a:p>
            <a:r>
              <a:rPr lang="en-US" dirty="0"/>
              <a:t>Make Easter cards!!</a:t>
            </a:r>
          </a:p>
          <a:p>
            <a:endParaRPr lang="en-US" dirty="0"/>
          </a:p>
          <a:p>
            <a:r>
              <a:rPr lang="en-US" dirty="0"/>
              <a:t>Color and cut the attached cards. Write a nice message for your loved ones.</a:t>
            </a:r>
          </a:p>
          <a:p>
            <a:r>
              <a:rPr lang="en-US" dirty="0"/>
              <a:t>Also make a card for someone who you think may need love on Easter.</a:t>
            </a:r>
          </a:p>
          <a:p>
            <a:endParaRPr lang="en-US" dirty="0"/>
          </a:p>
          <a:p>
            <a:r>
              <a:rPr lang="en-US" dirty="0"/>
              <a:t>Give it to them on Easter Sunday!!!</a:t>
            </a:r>
          </a:p>
        </p:txBody>
      </p:sp>
      <p:pic>
        <p:nvPicPr>
          <p:cNvPr id="5" name="Picture 4">
            <a:extLst>
              <a:ext uri="{FF2B5EF4-FFF2-40B4-BE49-F238E27FC236}">
                <a16:creationId xmlns:a16="http://schemas.microsoft.com/office/drawing/2014/main" id="{589F9040-E53A-4B00-B3CE-BD87D0FA6FD4}"/>
              </a:ext>
            </a:extLst>
          </p:cNvPr>
          <p:cNvPicPr>
            <a:picLocks noChangeAspect="1"/>
          </p:cNvPicPr>
          <p:nvPr/>
        </p:nvPicPr>
        <p:blipFill>
          <a:blip r:embed="rId2"/>
          <a:stretch>
            <a:fillRect/>
          </a:stretch>
        </p:blipFill>
        <p:spPr>
          <a:xfrm>
            <a:off x="2249137" y="70209"/>
            <a:ext cx="6739220" cy="6787791"/>
          </a:xfrm>
          <a:prstGeom prst="rect">
            <a:avLst/>
          </a:prstGeom>
        </p:spPr>
      </p:pic>
    </p:spTree>
    <p:extLst>
      <p:ext uri="{BB962C8B-B14F-4D97-AF65-F5344CB8AC3E}">
        <p14:creationId xmlns:p14="http://schemas.microsoft.com/office/powerpoint/2010/main" val="1239584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77000">
              <a:schemeClr val="accent6">
                <a:lumMod val="60000"/>
                <a:lumOff val="40000"/>
              </a:schemeClr>
            </a:gs>
            <a:gs pos="84000">
              <a:schemeClr val="accent1">
                <a:lumMod val="45000"/>
                <a:lumOff val="55000"/>
              </a:schemeClr>
            </a:gs>
            <a:gs pos="9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11059-709F-4907-AF50-95157FE281BE}"/>
              </a:ext>
            </a:extLst>
          </p:cNvPr>
          <p:cNvSpPr txBox="1"/>
          <p:nvPr/>
        </p:nvSpPr>
        <p:spPr>
          <a:xfrm>
            <a:off x="128495" y="68094"/>
            <a:ext cx="8908501" cy="369332"/>
          </a:xfrm>
          <a:prstGeom prst="rect">
            <a:avLst/>
          </a:prstGeom>
          <a:noFill/>
        </p:spPr>
        <p:txBody>
          <a:bodyPr wrap="square" rtlCol="0">
            <a:spAutoFit/>
          </a:bodyPr>
          <a:lstStyle/>
          <a:p>
            <a:r>
              <a:rPr lang="en-US" dirty="0">
                <a:latin typeface="Arial Black" panose="020B0A04020102020204" pitchFamily="34" charset="0"/>
              </a:rPr>
              <a:t>ACTIVITY 2:</a:t>
            </a:r>
            <a:r>
              <a:rPr lang="en-US" dirty="0"/>
              <a:t>  </a:t>
            </a:r>
            <a:r>
              <a:rPr lang="en-US" dirty="0">
                <a:latin typeface="Arial Black" panose="020B0A04020102020204" pitchFamily="34" charset="0"/>
              </a:rPr>
              <a:t>Make a Holy Week Book.</a:t>
            </a:r>
          </a:p>
        </p:txBody>
      </p:sp>
      <p:sp>
        <p:nvSpPr>
          <p:cNvPr id="3" name="TextBox 2">
            <a:extLst>
              <a:ext uri="{FF2B5EF4-FFF2-40B4-BE49-F238E27FC236}">
                <a16:creationId xmlns:a16="http://schemas.microsoft.com/office/drawing/2014/main" id="{E6B6F308-CFE1-4C0C-8E26-E6C2C8E57AB8}"/>
              </a:ext>
            </a:extLst>
          </p:cNvPr>
          <p:cNvSpPr txBox="1"/>
          <p:nvPr/>
        </p:nvSpPr>
        <p:spPr>
          <a:xfrm>
            <a:off x="233464" y="718654"/>
            <a:ext cx="6848272" cy="3970318"/>
          </a:xfrm>
          <a:prstGeom prst="rect">
            <a:avLst/>
          </a:prstGeom>
          <a:noFill/>
        </p:spPr>
        <p:txBody>
          <a:bodyPr wrap="square" rtlCol="0">
            <a:spAutoFit/>
          </a:bodyPr>
          <a:lstStyle/>
          <a:p>
            <a:r>
              <a:rPr lang="en-US" b="1" dirty="0"/>
              <a:t>1.- Fold a piece of construction paper in 4.  (4.5”x5.5” each)</a:t>
            </a:r>
          </a:p>
          <a:p>
            <a:endParaRPr lang="en-US" b="1" dirty="0"/>
          </a:p>
          <a:p>
            <a:endParaRPr lang="en-US" b="1" dirty="0"/>
          </a:p>
          <a:p>
            <a:endParaRPr lang="en-US" b="1" dirty="0"/>
          </a:p>
          <a:p>
            <a:endParaRPr lang="en-US" b="1" dirty="0"/>
          </a:p>
          <a:p>
            <a:endParaRPr lang="en-US" b="1" dirty="0"/>
          </a:p>
          <a:p>
            <a:r>
              <a:rPr lang="en-US" b="1" dirty="0"/>
              <a:t>2.- Cut the paper in half (on the horizontal fold)</a:t>
            </a:r>
          </a:p>
          <a:p>
            <a:endParaRPr lang="en-US" b="1" dirty="0"/>
          </a:p>
          <a:p>
            <a:endParaRPr lang="en-US" b="1" dirty="0"/>
          </a:p>
          <a:p>
            <a:endParaRPr lang="en-US" b="1" dirty="0"/>
          </a:p>
          <a:p>
            <a:endParaRPr lang="en-US" b="1" dirty="0"/>
          </a:p>
          <a:p>
            <a:endParaRPr lang="en-US" b="1" dirty="0"/>
          </a:p>
          <a:p>
            <a:r>
              <a:rPr lang="en-US" b="1" dirty="0"/>
              <a:t>3.- Place each side over the other and staple at the fold.</a:t>
            </a:r>
          </a:p>
          <a:p>
            <a:r>
              <a:rPr lang="en-US" dirty="0"/>
              <a:t>   </a:t>
            </a:r>
          </a:p>
        </p:txBody>
      </p:sp>
      <p:pic>
        <p:nvPicPr>
          <p:cNvPr id="12" name="Picture 11">
            <a:extLst>
              <a:ext uri="{FF2B5EF4-FFF2-40B4-BE49-F238E27FC236}">
                <a16:creationId xmlns:a16="http://schemas.microsoft.com/office/drawing/2014/main" id="{29FC8E99-5C74-46BE-B8B0-1EECE4FA393A}"/>
              </a:ext>
            </a:extLst>
          </p:cNvPr>
          <p:cNvPicPr>
            <a:picLocks noChangeAspect="1"/>
          </p:cNvPicPr>
          <p:nvPr/>
        </p:nvPicPr>
        <p:blipFill>
          <a:blip r:embed="rId2"/>
          <a:stretch>
            <a:fillRect/>
          </a:stretch>
        </p:blipFill>
        <p:spPr>
          <a:xfrm>
            <a:off x="6350528" y="437426"/>
            <a:ext cx="1272798" cy="1705201"/>
          </a:xfrm>
          <a:prstGeom prst="rect">
            <a:avLst/>
          </a:prstGeom>
        </p:spPr>
      </p:pic>
      <p:pic>
        <p:nvPicPr>
          <p:cNvPr id="18" name="Picture 17">
            <a:extLst>
              <a:ext uri="{FF2B5EF4-FFF2-40B4-BE49-F238E27FC236}">
                <a16:creationId xmlns:a16="http://schemas.microsoft.com/office/drawing/2014/main" id="{AC3499BD-BD1B-4F75-B04C-4B605B3B86CB}"/>
              </a:ext>
            </a:extLst>
          </p:cNvPr>
          <p:cNvPicPr>
            <a:picLocks noChangeAspect="1"/>
          </p:cNvPicPr>
          <p:nvPr/>
        </p:nvPicPr>
        <p:blipFill>
          <a:blip r:embed="rId3"/>
          <a:stretch>
            <a:fillRect/>
          </a:stretch>
        </p:blipFill>
        <p:spPr>
          <a:xfrm>
            <a:off x="5162797" y="2332563"/>
            <a:ext cx="1007008" cy="1449981"/>
          </a:xfrm>
          <a:prstGeom prst="rect">
            <a:avLst/>
          </a:prstGeom>
        </p:spPr>
      </p:pic>
      <p:pic>
        <p:nvPicPr>
          <p:cNvPr id="23" name="Picture 22">
            <a:extLst>
              <a:ext uri="{FF2B5EF4-FFF2-40B4-BE49-F238E27FC236}">
                <a16:creationId xmlns:a16="http://schemas.microsoft.com/office/drawing/2014/main" id="{3A3E4338-85D4-4A6C-9400-8D18B18EB083}"/>
              </a:ext>
            </a:extLst>
          </p:cNvPr>
          <p:cNvPicPr>
            <a:picLocks noChangeAspect="1"/>
          </p:cNvPicPr>
          <p:nvPr/>
        </p:nvPicPr>
        <p:blipFill>
          <a:blip r:embed="rId4"/>
          <a:stretch>
            <a:fillRect/>
          </a:stretch>
        </p:blipFill>
        <p:spPr>
          <a:xfrm>
            <a:off x="1946646" y="4423716"/>
            <a:ext cx="1229589" cy="1092968"/>
          </a:xfrm>
          <a:prstGeom prst="rect">
            <a:avLst/>
          </a:prstGeom>
        </p:spPr>
      </p:pic>
      <p:sp>
        <p:nvSpPr>
          <p:cNvPr id="28" name="TextBox 27">
            <a:extLst>
              <a:ext uri="{FF2B5EF4-FFF2-40B4-BE49-F238E27FC236}">
                <a16:creationId xmlns:a16="http://schemas.microsoft.com/office/drawing/2014/main" id="{54307299-BA3C-4513-8030-51EE56931A4F}"/>
              </a:ext>
            </a:extLst>
          </p:cNvPr>
          <p:cNvSpPr txBox="1"/>
          <p:nvPr/>
        </p:nvSpPr>
        <p:spPr>
          <a:xfrm>
            <a:off x="233464" y="5677681"/>
            <a:ext cx="8549589" cy="923330"/>
          </a:xfrm>
          <a:prstGeom prst="rect">
            <a:avLst/>
          </a:prstGeom>
          <a:noFill/>
        </p:spPr>
        <p:txBody>
          <a:bodyPr wrap="square" rtlCol="0">
            <a:spAutoFit/>
          </a:bodyPr>
          <a:lstStyle/>
          <a:p>
            <a:r>
              <a:rPr lang="en-US" b="1" dirty="0"/>
              <a:t>4.- Color and cut the four following pages and glue to the inside pages of the book, on the left and on the right sides. Place the pictures of the crosses on the front with the name “Holy Week”.</a:t>
            </a:r>
          </a:p>
        </p:txBody>
      </p:sp>
    </p:spTree>
    <p:extLst>
      <p:ext uri="{BB962C8B-B14F-4D97-AF65-F5344CB8AC3E}">
        <p14:creationId xmlns:p14="http://schemas.microsoft.com/office/powerpoint/2010/main" val="431939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77000">
              <a:schemeClr val="accent6">
                <a:lumMod val="60000"/>
                <a:lumOff val="40000"/>
              </a:schemeClr>
            </a:gs>
            <a:gs pos="84000">
              <a:schemeClr val="accent1">
                <a:lumMod val="45000"/>
                <a:lumOff val="55000"/>
              </a:schemeClr>
            </a:gs>
            <a:gs pos="9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7FEA9-500A-4C9E-A252-F39422A989D5}"/>
              </a:ext>
            </a:extLst>
          </p:cNvPr>
          <p:cNvPicPr>
            <a:picLocks noChangeAspect="1"/>
          </p:cNvPicPr>
          <p:nvPr/>
        </p:nvPicPr>
        <p:blipFill>
          <a:blip r:embed="rId2"/>
          <a:stretch>
            <a:fillRect/>
          </a:stretch>
        </p:blipFill>
        <p:spPr>
          <a:xfrm>
            <a:off x="2887580" y="0"/>
            <a:ext cx="6108206" cy="6882063"/>
          </a:xfrm>
          <a:prstGeom prst="rect">
            <a:avLst/>
          </a:prstGeom>
        </p:spPr>
      </p:pic>
      <p:sp>
        <p:nvSpPr>
          <p:cNvPr id="5" name="TextBox 4">
            <a:extLst>
              <a:ext uri="{FF2B5EF4-FFF2-40B4-BE49-F238E27FC236}">
                <a16:creationId xmlns:a16="http://schemas.microsoft.com/office/drawing/2014/main" id="{E822B655-6666-4D34-8F7D-D87EFC967B91}"/>
              </a:ext>
            </a:extLst>
          </p:cNvPr>
          <p:cNvSpPr txBox="1"/>
          <p:nvPr/>
        </p:nvSpPr>
        <p:spPr>
          <a:xfrm>
            <a:off x="4106867" y="-41521"/>
            <a:ext cx="3669632" cy="400110"/>
          </a:xfrm>
          <a:prstGeom prst="rect">
            <a:avLst/>
          </a:prstGeom>
          <a:solidFill>
            <a:schemeClr val="bg1"/>
          </a:solidFill>
        </p:spPr>
        <p:txBody>
          <a:bodyPr wrap="square" rtlCol="0">
            <a:spAutoFit/>
          </a:bodyPr>
          <a:lstStyle/>
          <a:p>
            <a:r>
              <a:rPr lang="en-US" sz="2000" b="1" dirty="0">
                <a:latin typeface="Cavolini" panose="03000502040302020204" pitchFamily="66" charset="0"/>
                <a:cs typeface="Cavolini" panose="03000502040302020204" pitchFamily="66" charset="0"/>
              </a:rPr>
              <a:t>           </a:t>
            </a:r>
            <a:endParaRPr lang="en-US" b="1" dirty="0">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A0537480-87BC-4387-8827-F981777E0886}"/>
              </a:ext>
            </a:extLst>
          </p:cNvPr>
          <p:cNvSpPr txBox="1"/>
          <p:nvPr/>
        </p:nvSpPr>
        <p:spPr>
          <a:xfrm>
            <a:off x="3573379" y="439272"/>
            <a:ext cx="1720516" cy="276999"/>
          </a:xfrm>
          <a:prstGeom prst="rect">
            <a:avLst/>
          </a:prstGeom>
          <a:solidFill>
            <a:schemeClr val="bg1"/>
          </a:solidFill>
        </p:spPr>
        <p:txBody>
          <a:bodyPr wrap="square" rtlCol="0">
            <a:spAutoFit/>
          </a:bodyPr>
          <a:lstStyle/>
          <a:p>
            <a:r>
              <a:rPr lang="en-US" sz="1200" b="1" dirty="0">
                <a:latin typeface="Cavolini" panose="03000502040302020204" pitchFamily="66" charset="0"/>
                <a:cs typeface="Cavolini" panose="03000502040302020204" pitchFamily="66" charset="0"/>
              </a:rPr>
              <a:t>PALM SUNDAY</a:t>
            </a:r>
          </a:p>
        </p:txBody>
      </p:sp>
      <p:sp>
        <p:nvSpPr>
          <p:cNvPr id="7" name="TextBox 6">
            <a:extLst>
              <a:ext uri="{FF2B5EF4-FFF2-40B4-BE49-F238E27FC236}">
                <a16:creationId xmlns:a16="http://schemas.microsoft.com/office/drawing/2014/main" id="{5FA6E85A-82B0-489F-B1BA-646481D822FF}"/>
              </a:ext>
            </a:extLst>
          </p:cNvPr>
          <p:cNvSpPr txBox="1"/>
          <p:nvPr/>
        </p:nvSpPr>
        <p:spPr>
          <a:xfrm>
            <a:off x="6615451" y="442613"/>
            <a:ext cx="1975096" cy="276999"/>
          </a:xfrm>
          <a:prstGeom prst="rect">
            <a:avLst/>
          </a:prstGeom>
          <a:solidFill>
            <a:schemeClr val="bg1"/>
          </a:solidFill>
        </p:spPr>
        <p:txBody>
          <a:bodyPr wrap="square" rtlCol="0">
            <a:spAutoFit/>
          </a:bodyPr>
          <a:lstStyle/>
          <a:p>
            <a:r>
              <a:rPr lang="en-US" sz="1200" b="1" dirty="0">
                <a:latin typeface="Cavolini" panose="03000502040302020204" pitchFamily="66" charset="0"/>
                <a:cs typeface="Cavolini" panose="03000502040302020204" pitchFamily="66" charset="0"/>
              </a:rPr>
              <a:t>HOLY THURSDAY</a:t>
            </a:r>
          </a:p>
        </p:txBody>
      </p:sp>
      <p:sp>
        <p:nvSpPr>
          <p:cNvPr id="8" name="TextBox 7">
            <a:extLst>
              <a:ext uri="{FF2B5EF4-FFF2-40B4-BE49-F238E27FC236}">
                <a16:creationId xmlns:a16="http://schemas.microsoft.com/office/drawing/2014/main" id="{78BAB387-44C0-43FC-B8D1-ADF9D415AE5F}"/>
              </a:ext>
            </a:extLst>
          </p:cNvPr>
          <p:cNvSpPr txBox="1"/>
          <p:nvPr/>
        </p:nvSpPr>
        <p:spPr>
          <a:xfrm>
            <a:off x="3573379" y="3768009"/>
            <a:ext cx="1720516" cy="276999"/>
          </a:xfrm>
          <a:prstGeom prst="rect">
            <a:avLst/>
          </a:prstGeom>
          <a:solidFill>
            <a:schemeClr val="bg1"/>
          </a:solidFill>
        </p:spPr>
        <p:txBody>
          <a:bodyPr wrap="square" rtlCol="0">
            <a:spAutoFit/>
          </a:bodyPr>
          <a:lstStyle/>
          <a:p>
            <a:r>
              <a:rPr lang="en-US" sz="1200" b="1" dirty="0">
                <a:latin typeface="Cavolini" panose="03000502040302020204" pitchFamily="66" charset="0"/>
                <a:cs typeface="Cavolini" panose="03000502040302020204" pitchFamily="66" charset="0"/>
              </a:rPr>
              <a:t>GOOD FRIDAY</a:t>
            </a:r>
          </a:p>
        </p:txBody>
      </p:sp>
      <p:sp>
        <p:nvSpPr>
          <p:cNvPr id="9" name="TextBox 8">
            <a:extLst>
              <a:ext uri="{FF2B5EF4-FFF2-40B4-BE49-F238E27FC236}">
                <a16:creationId xmlns:a16="http://schemas.microsoft.com/office/drawing/2014/main" id="{69AEE131-8C1B-4A3F-939F-4E9E7BAD6D3C}"/>
              </a:ext>
            </a:extLst>
          </p:cNvPr>
          <p:cNvSpPr txBox="1"/>
          <p:nvPr/>
        </p:nvSpPr>
        <p:spPr>
          <a:xfrm>
            <a:off x="6615451" y="3768008"/>
            <a:ext cx="1975096" cy="276999"/>
          </a:xfrm>
          <a:prstGeom prst="rect">
            <a:avLst/>
          </a:prstGeom>
          <a:solidFill>
            <a:schemeClr val="bg1"/>
          </a:solidFill>
        </p:spPr>
        <p:txBody>
          <a:bodyPr wrap="square" rtlCol="0">
            <a:spAutoFit/>
          </a:bodyPr>
          <a:lstStyle/>
          <a:p>
            <a:r>
              <a:rPr lang="en-US" sz="1200" b="1" dirty="0">
                <a:latin typeface="Cavolini" panose="03000502040302020204" pitchFamily="66" charset="0"/>
                <a:cs typeface="Cavolini" panose="03000502040302020204" pitchFamily="66" charset="0"/>
              </a:rPr>
              <a:t>EASTER SUNDAY</a:t>
            </a:r>
          </a:p>
        </p:txBody>
      </p:sp>
      <p:sp>
        <p:nvSpPr>
          <p:cNvPr id="10" name="TextBox 9">
            <a:extLst>
              <a:ext uri="{FF2B5EF4-FFF2-40B4-BE49-F238E27FC236}">
                <a16:creationId xmlns:a16="http://schemas.microsoft.com/office/drawing/2014/main" id="{0357E6F2-355C-4B81-9A5A-05FD4AF783D2}"/>
              </a:ext>
            </a:extLst>
          </p:cNvPr>
          <p:cNvSpPr txBox="1"/>
          <p:nvPr/>
        </p:nvSpPr>
        <p:spPr>
          <a:xfrm>
            <a:off x="2995864" y="3125705"/>
            <a:ext cx="2731168" cy="400110"/>
          </a:xfrm>
          <a:prstGeom prst="rect">
            <a:avLst/>
          </a:prstGeom>
          <a:solidFill>
            <a:schemeClr val="bg1"/>
          </a:solidFill>
        </p:spPr>
        <p:txBody>
          <a:bodyPr wrap="square" rtlCol="0">
            <a:spAutoFit/>
          </a:bodyPr>
          <a:lstStyle/>
          <a:p>
            <a:pPr algn="ctr"/>
            <a:r>
              <a:rPr lang="en-US" sz="1000" b="1" dirty="0">
                <a:latin typeface="Cavolini" panose="03000502040302020204" pitchFamily="66" charset="0"/>
                <a:cs typeface="Cavolini" panose="03000502040302020204" pitchFamily="66" charset="0"/>
              </a:rPr>
              <a:t>Blessed is He who comes in the name of the Lord.</a:t>
            </a:r>
          </a:p>
        </p:txBody>
      </p:sp>
      <p:sp>
        <p:nvSpPr>
          <p:cNvPr id="11" name="TextBox 10">
            <a:extLst>
              <a:ext uri="{FF2B5EF4-FFF2-40B4-BE49-F238E27FC236}">
                <a16:creationId xmlns:a16="http://schemas.microsoft.com/office/drawing/2014/main" id="{635A08BC-944C-487C-8CEE-CF61C17B2D4D}"/>
              </a:ext>
            </a:extLst>
          </p:cNvPr>
          <p:cNvSpPr txBox="1"/>
          <p:nvPr/>
        </p:nvSpPr>
        <p:spPr>
          <a:xfrm>
            <a:off x="6093036" y="3125705"/>
            <a:ext cx="2731168" cy="400110"/>
          </a:xfrm>
          <a:prstGeom prst="rect">
            <a:avLst/>
          </a:prstGeom>
          <a:solidFill>
            <a:schemeClr val="bg1"/>
          </a:solidFill>
        </p:spPr>
        <p:txBody>
          <a:bodyPr wrap="square" rtlCol="0">
            <a:spAutoFit/>
          </a:bodyPr>
          <a:lstStyle/>
          <a:p>
            <a:pPr algn="ctr"/>
            <a:r>
              <a:rPr lang="en-US" sz="1000" b="1" dirty="0">
                <a:latin typeface="Cavolini" panose="03000502040302020204" pitchFamily="66" charset="0"/>
                <a:cs typeface="Cavolini" panose="03000502040302020204" pitchFamily="66" charset="0"/>
              </a:rPr>
              <a:t>This is my body that will be given up for you.</a:t>
            </a:r>
          </a:p>
        </p:txBody>
      </p:sp>
      <p:sp>
        <p:nvSpPr>
          <p:cNvPr id="12" name="TextBox 11">
            <a:extLst>
              <a:ext uri="{FF2B5EF4-FFF2-40B4-BE49-F238E27FC236}">
                <a16:creationId xmlns:a16="http://schemas.microsoft.com/office/drawing/2014/main" id="{2A735AE1-2CB6-46F6-8CA5-A04107DA3D3C}"/>
              </a:ext>
            </a:extLst>
          </p:cNvPr>
          <p:cNvSpPr txBox="1"/>
          <p:nvPr/>
        </p:nvSpPr>
        <p:spPr>
          <a:xfrm>
            <a:off x="3015918" y="6418728"/>
            <a:ext cx="2731168" cy="400110"/>
          </a:xfrm>
          <a:prstGeom prst="rect">
            <a:avLst/>
          </a:prstGeom>
          <a:solidFill>
            <a:schemeClr val="bg1"/>
          </a:solidFill>
        </p:spPr>
        <p:txBody>
          <a:bodyPr wrap="square" rtlCol="0">
            <a:spAutoFit/>
          </a:bodyPr>
          <a:lstStyle/>
          <a:p>
            <a:pPr algn="ctr"/>
            <a:r>
              <a:rPr lang="en-US" sz="1000" b="1" dirty="0">
                <a:latin typeface="Cavolini" panose="03000502040302020204" pitchFamily="66" charset="0"/>
                <a:cs typeface="Cavolini" panose="03000502040302020204" pitchFamily="66" charset="0"/>
              </a:rPr>
              <a:t>Father, into your hands I commend my Spirit.</a:t>
            </a:r>
          </a:p>
        </p:txBody>
      </p:sp>
      <p:sp>
        <p:nvSpPr>
          <p:cNvPr id="13" name="TextBox 12">
            <a:extLst>
              <a:ext uri="{FF2B5EF4-FFF2-40B4-BE49-F238E27FC236}">
                <a16:creationId xmlns:a16="http://schemas.microsoft.com/office/drawing/2014/main" id="{1F325ED1-DDDE-4DCF-9BEC-20F5C46097F1}"/>
              </a:ext>
            </a:extLst>
          </p:cNvPr>
          <p:cNvSpPr txBox="1"/>
          <p:nvPr/>
        </p:nvSpPr>
        <p:spPr>
          <a:xfrm>
            <a:off x="6615451" y="6587716"/>
            <a:ext cx="1692618" cy="246221"/>
          </a:xfrm>
          <a:prstGeom prst="rect">
            <a:avLst/>
          </a:prstGeom>
          <a:solidFill>
            <a:schemeClr val="bg1"/>
          </a:solidFill>
        </p:spPr>
        <p:txBody>
          <a:bodyPr wrap="square" rtlCol="0">
            <a:spAutoFit/>
          </a:bodyPr>
          <a:lstStyle/>
          <a:p>
            <a:pPr algn="ctr"/>
            <a:r>
              <a:rPr lang="en-US" sz="1000" b="1" dirty="0">
                <a:latin typeface="Cavolini" panose="03000502040302020204" pitchFamily="66" charset="0"/>
                <a:cs typeface="Cavolini" panose="03000502040302020204" pitchFamily="66" charset="0"/>
              </a:rPr>
              <a:t>Peace be with you.</a:t>
            </a:r>
          </a:p>
        </p:txBody>
      </p:sp>
      <p:pic>
        <p:nvPicPr>
          <p:cNvPr id="1026" name="Picture 2" descr="Pin on coloring pages">
            <a:extLst>
              <a:ext uri="{FF2B5EF4-FFF2-40B4-BE49-F238E27FC236}">
                <a16:creationId xmlns:a16="http://schemas.microsoft.com/office/drawing/2014/main" id="{2BB1C16E-4CBE-4998-AB45-B4462FD15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 y="2600308"/>
            <a:ext cx="2891074" cy="33746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03927AB-1127-4587-A02D-C4CDB525402C}"/>
              </a:ext>
            </a:extLst>
          </p:cNvPr>
          <p:cNvSpPr txBox="1"/>
          <p:nvPr/>
        </p:nvSpPr>
        <p:spPr>
          <a:xfrm>
            <a:off x="-3494" y="2077088"/>
            <a:ext cx="2891074" cy="523220"/>
          </a:xfrm>
          <a:prstGeom prst="rect">
            <a:avLst/>
          </a:prstGeom>
          <a:solidFill>
            <a:schemeClr val="bg1"/>
          </a:solidFill>
        </p:spPr>
        <p:txBody>
          <a:bodyPr wrap="square" rtlCol="0">
            <a:spAutoFit/>
          </a:bodyPr>
          <a:lstStyle/>
          <a:p>
            <a:pPr algn="ctr"/>
            <a:r>
              <a:rPr lang="en-US" sz="2800" b="1" dirty="0">
                <a:latin typeface="Cavolini" panose="03000502040302020204" pitchFamily="66" charset="0"/>
                <a:cs typeface="Cavolini" panose="03000502040302020204" pitchFamily="66" charset="0"/>
              </a:rPr>
              <a:t>HOLY WEEK</a:t>
            </a:r>
            <a:endParaRPr lang="en-US" sz="2800" dirty="0"/>
          </a:p>
        </p:txBody>
      </p:sp>
    </p:spTree>
    <p:extLst>
      <p:ext uri="{BB962C8B-B14F-4D97-AF65-F5344CB8AC3E}">
        <p14:creationId xmlns:p14="http://schemas.microsoft.com/office/powerpoint/2010/main" val="479607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77000">
              <a:schemeClr val="accent6">
                <a:lumMod val="60000"/>
                <a:lumOff val="40000"/>
              </a:schemeClr>
            </a:gs>
            <a:gs pos="84000">
              <a:schemeClr val="accent1">
                <a:lumMod val="45000"/>
                <a:lumOff val="55000"/>
              </a:schemeClr>
            </a:gs>
            <a:gs pos="9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TextBox 14"/>
          <p:cNvSpPr txBox="1"/>
          <p:nvPr/>
        </p:nvSpPr>
        <p:spPr>
          <a:xfrm>
            <a:off x="3422984" y="89976"/>
            <a:ext cx="2298032" cy="646331"/>
          </a:xfrm>
          <a:prstGeom prst="rect">
            <a:avLst/>
          </a:prstGeom>
          <a:noFill/>
        </p:spPr>
        <p:txBody>
          <a:bodyPr wrap="square" rtlCol="0">
            <a:spAutoFit/>
          </a:bodyPr>
          <a:lstStyle/>
          <a:p>
            <a:pPr algn="just"/>
            <a:r>
              <a:rPr lang="en-US" sz="3600" b="1" dirty="0">
                <a:solidFill>
                  <a:schemeClr val="bg1"/>
                </a:solidFill>
                <a:latin typeface="Arial Black" pitchFamily="34" charset="0"/>
              </a:rPr>
              <a:t>PRAYER</a:t>
            </a:r>
          </a:p>
        </p:txBody>
      </p:sp>
      <p:sp>
        <p:nvSpPr>
          <p:cNvPr id="4" name="Rectangle 3"/>
          <p:cNvSpPr/>
          <p:nvPr/>
        </p:nvSpPr>
        <p:spPr>
          <a:xfrm>
            <a:off x="76200" y="794238"/>
            <a:ext cx="8991600" cy="3816429"/>
          </a:xfrm>
          <a:prstGeom prst="rect">
            <a:avLst/>
          </a:prstGeom>
        </p:spPr>
        <p:txBody>
          <a:bodyPr wrap="square">
            <a:spAutoFit/>
          </a:bodyPr>
          <a:lstStyle/>
          <a:p>
            <a:pPr algn="ctr"/>
            <a:r>
              <a:rPr lang="es-ES" sz="3200" dirty="0">
                <a:latin typeface="Arial Black" panose="020B0A04020102020204" pitchFamily="34" charset="0"/>
              </a:rPr>
              <a:t>Lord </a:t>
            </a:r>
            <a:r>
              <a:rPr lang="es-ES" sz="3200" dirty="0" err="1">
                <a:latin typeface="Arial Black" panose="020B0A04020102020204" pitchFamily="34" charset="0"/>
              </a:rPr>
              <a:t>Jesus</a:t>
            </a:r>
            <a:r>
              <a:rPr lang="es-ES" sz="3200" dirty="0">
                <a:latin typeface="Arial Black" panose="020B0A04020102020204" pitchFamily="34" charset="0"/>
              </a:rPr>
              <a:t>, </a:t>
            </a:r>
            <a:r>
              <a:rPr lang="es-ES" sz="3200" dirty="0" err="1">
                <a:latin typeface="Arial Black" panose="020B0A04020102020204" pitchFamily="34" charset="0"/>
              </a:rPr>
              <a:t>you</a:t>
            </a:r>
            <a:r>
              <a:rPr lang="es-ES" sz="3200" dirty="0">
                <a:latin typeface="Arial Black" panose="020B0A04020102020204" pitchFamily="34" charset="0"/>
              </a:rPr>
              <a:t> </a:t>
            </a:r>
            <a:r>
              <a:rPr lang="es-ES" sz="3200" dirty="0" err="1">
                <a:latin typeface="Arial Black" panose="020B0A04020102020204" pitchFamily="34" charset="0"/>
              </a:rPr>
              <a:t>gave</a:t>
            </a:r>
            <a:r>
              <a:rPr lang="es-ES" sz="3200" dirty="0">
                <a:latin typeface="Arial Black" panose="020B0A04020102020204" pitchFamily="34" charset="0"/>
              </a:rPr>
              <a:t> </a:t>
            </a:r>
            <a:r>
              <a:rPr lang="es-ES" sz="3200" dirty="0" err="1">
                <a:latin typeface="Arial Black" panose="020B0A04020102020204" pitchFamily="34" charset="0"/>
              </a:rPr>
              <a:t>your</a:t>
            </a:r>
            <a:r>
              <a:rPr lang="es-ES" sz="3200" dirty="0">
                <a:latin typeface="Arial Black" panose="020B0A04020102020204" pitchFamily="34" charset="0"/>
              </a:rPr>
              <a:t> </a:t>
            </a:r>
            <a:r>
              <a:rPr lang="es-ES" sz="3200" dirty="0" err="1">
                <a:latin typeface="Arial Black" panose="020B0A04020102020204" pitchFamily="34" charset="0"/>
              </a:rPr>
              <a:t>life</a:t>
            </a:r>
            <a:r>
              <a:rPr lang="es-ES" sz="3200" dirty="0">
                <a:latin typeface="Arial Black" panose="020B0A04020102020204" pitchFamily="34" charset="0"/>
              </a:rPr>
              <a:t> </a:t>
            </a:r>
            <a:r>
              <a:rPr lang="es-ES" sz="3200" dirty="0" err="1">
                <a:latin typeface="Arial Black" panose="020B0A04020102020204" pitchFamily="34" charset="0"/>
              </a:rPr>
              <a:t>for</a:t>
            </a:r>
            <a:r>
              <a:rPr lang="es-ES" sz="3200" dirty="0">
                <a:latin typeface="Arial Black" panose="020B0A04020102020204" pitchFamily="34" charset="0"/>
              </a:rPr>
              <a:t> me and </a:t>
            </a:r>
            <a:r>
              <a:rPr lang="es-ES" sz="3200" dirty="0" err="1">
                <a:latin typeface="Arial Black" panose="020B0A04020102020204" pitchFamily="34" charset="0"/>
              </a:rPr>
              <a:t>you</a:t>
            </a:r>
            <a:r>
              <a:rPr lang="es-ES" sz="3200" dirty="0">
                <a:latin typeface="Arial Black" panose="020B0A04020102020204" pitchFamily="34" charset="0"/>
              </a:rPr>
              <a:t> </a:t>
            </a:r>
            <a:r>
              <a:rPr lang="en-US" sz="3200" dirty="0">
                <a:latin typeface="Arial Black" panose="020B0A04020102020204" pitchFamily="34" charset="0"/>
              </a:rPr>
              <a:t>defeated</a:t>
            </a:r>
            <a:r>
              <a:rPr lang="es-ES" sz="3200" dirty="0">
                <a:latin typeface="Arial Black" panose="020B0A04020102020204" pitchFamily="34" charset="0"/>
              </a:rPr>
              <a:t> </a:t>
            </a:r>
            <a:r>
              <a:rPr lang="es-ES" sz="3200" dirty="0" err="1">
                <a:latin typeface="Arial Black" panose="020B0A04020102020204" pitchFamily="34" charset="0"/>
              </a:rPr>
              <a:t>death</a:t>
            </a:r>
            <a:r>
              <a:rPr lang="es-ES" sz="3200" dirty="0">
                <a:latin typeface="Arial Black" panose="020B0A04020102020204" pitchFamily="34" charset="0"/>
              </a:rPr>
              <a:t>. And </a:t>
            </a:r>
            <a:r>
              <a:rPr lang="es-ES" sz="3200" dirty="0" err="1">
                <a:latin typeface="Arial Black" panose="020B0A04020102020204" pitchFamily="34" charset="0"/>
              </a:rPr>
              <a:t>despite</a:t>
            </a:r>
            <a:r>
              <a:rPr lang="es-ES" sz="3200" dirty="0">
                <a:latin typeface="Arial Black" panose="020B0A04020102020204" pitchFamily="34" charset="0"/>
              </a:rPr>
              <a:t> </a:t>
            </a:r>
            <a:r>
              <a:rPr lang="es-ES" sz="3200" dirty="0" err="1">
                <a:latin typeface="Arial Black" panose="020B0A04020102020204" pitchFamily="34" charset="0"/>
              </a:rPr>
              <a:t>all</a:t>
            </a:r>
            <a:r>
              <a:rPr lang="es-ES" sz="3200" dirty="0">
                <a:latin typeface="Arial Black" panose="020B0A04020102020204" pitchFamily="34" charset="0"/>
              </a:rPr>
              <a:t> </a:t>
            </a:r>
            <a:r>
              <a:rPr lang="es-ES" sz="3200" dirty="0" err="1">
                <a:latin typeface="Arial Black" panose="020B0A04020102020204" pitchFamily="34" charset="0"/>
              </a:rPr>
              <a:t>our</a:t>
            </a:r>
            <a:r>
              <a:rPr lang="es-ES" sz="3200" dirty="0">
                <a:latin typeface="Arial Black" panose="020B0A04020102020204" pitchFamily="34" charset="0"/>
              </a:rPr>
              <a:t> </a:t>
            </a:r>
            <a:r>
              <a:rPr lang="es-ES" sz="3200" dirty="0" err="1">
                <a:latin typeface="Arial Black" panose="020B0A04020102020204" pitchFamily="34" charset="0"/>
              </a:rPr>
              <a:t>errors</a:t>
            </a:r>
            <a:r>
              <a:rPr lang="es-ES" sz="3200" dirty="0">
                <a:latin typeface="Arial Black" panose="020B0A04020102020204" pitchFamily="34" charset="0"/>
              </a:rPr>
              <a:t> and </a:t>
            </a:r>
            <a:r>
              <a:rPr lang="es-ES" sz="3200" dirty="0" err="1">
                <a:latin typeface="Arial Black" panose="020B0A04020102020204" pitchFamily="34" charset="0"/>
              </a:rPr>
              <a:t>sins</a:t>
            </a:r>
            <a:r>
              <a:rPr lang="es-ES" sz="3200" dirty="0">
                <a:latin typeface="Arial Black" panose="020B0A04020102020204" pitchFamily="34" charset="0"/>
              </a:rPr>
              <a:t>, </a:t>
            </a:r>
            <a:r>
              <a:rPr lang="es-ES" sz="3200" dirty="0" err="1">
                <a:latin typeface="Arial Black" panose="020B0A04020102020204" pitchFamily="34" charset="0"/>
              </a:rPr>
              <a:t>you</a:t>
            </a:r>
            <a:r>
              <a:rPr lang="es-ES" sz="3200" dirty="0">
                <a:latin typeface="Arial Black" panose="020B0A04020102020204" pitchFamily="34" charset="0"/>
              </a:rPr>
              <a:t> </a:t>
            </a:r>
            <a:r>
              <a:rPr lang="es-ES" sz="3200" dirty="0" err="1">
                <a:latin typeface="Arial Black" panose="020B0A04020102020204" pitchFamily="34" charset="0"/>
              </a:rPr>
              <a:t>always</a:t>
            </a:r>
            <a:r>
              <a:rPr lang="es-ES" sz="3200" dirty="0">
                <a:latin typeface="Arial Black" panose="020B0A04020102020204" pitchFamily="34" charset="0"/>
              </a:rPr>
              <a:t> </a:t>
            </a:r>
            <a:r>
              <a:rPr lang="es-ES" sz="3200" dirty="0" err="1">
                <a:latin typeface="Arial Black" panose="020B0A04020102020204" pitchFamily="34" charset="0"/>
              </a:rPr>
              <a:t>offer</a:t>
            </a:r>
            <a:r>
              <a:rPr lang="es-ES" sz="3200" dirty="0">
                <a:latin typeface="Arial Black" panose="020B0A04020102020204" pitchFamily="34" charset="0"/>
              </a:rPr>
              <a:t> </a:t>
            </a:r>
            <a:r>
              <a:rPr lang="es-ES" sz="3200" dirty="0" err="1">
                <a:latin typeface="Arial Black" panose="020B0A04020102020204" pitchFamily="34" charset="0"/>
              </a:rPr>
              <a:t>us</a:t>
            </a:r>
            <a:r>
              <a:rPr lang="es-ES" sz="3200" dirty="0">
                <a:latin typeface="Arial Black" panose="020B0A04020102020204" pitchFamily="34" charset="0"/>
              </a:rPr>
              <a:t> new </a:t>
            </a:r>
            <a:r>
              <a:rPr lang="es-ES" sz="3200" dirty="0" err="1">
                <a:latin typeface="Arial Black" panose="020B0A04020102020204" pitchFamily="34" charset="0"/>
              </a:rPr>
              <a:t>life</a:t>
            </a:r>
            <a:r>
              <a:rPr lang="es-ES" sz="3200" dirty="0">
                <a:latin typeface="Arial Black" panose="020B0A04020102020204" pitchFamily="34" charset="0"/>
              </a:rPr>
              <a:t> and </a:t>
            </a:r>
            <a:r>
              <a:rPr lang="es-ES" sz="3200" dirty="0" err="1">
                <a:latin typeface="Arial Black" panose="020B0A04020102020204" pitchFamily="34" charset="0"/>
              </a:rPr>
              <a:t>happiness</a:t>
            </a:r>
            <a:r>
              <a:rPr lang="es-ES" sz="3200" dirty="0">
                <a:latin typeface="Arial Black" panose="020B0A04020102020204" pitchFamily="34" charset="0"/>
              </a:rPr>
              <a:t>. </a:t>
            </a:r>
            <a:r>
              <a:rPr lang="es-ES" sz="3200" dirty="0" err="1">
                <a:latin typeface="Arial Black" panose="020B0A04020102020204" pitchFamily="34" charset="0"/>
              </a:rPr>
              <a:t>Help</a:t>
            </a:r>
            <a:r>
              <a:rPr lang="es-ES" sz="3200" dirty="0">
                <a:latin typeface="Arial Black" panose="020B0A04020102020204" pitchFamily="34" charset="0"/>
              </a:rPr>
              <a:t> </a:t>
            </a:r>
            <a:r>
              <a:rPr lang="es-ES" sz="3200" dirty="0" err="1">
                <a:latin typeface="Arial Black" panose="020B0A04020102020204" pitchFamily="34" charset="0"/>
              </a:rPr>
              <a:t>us</a:t>
            </a:r>
            <a:r>
              <a:rPr lang="es-ES" sz="3200" dirty="0">
                <a:latin typeface="Arial Black" panose="020B0A04020102020204" pitchFamily="34" charset="0"/>
              </a:rPr>
              <a:t> </a:t>
            </a:r>
            <a:r>
              <a:rPr lang="es-ES" sz="3200" dirty="0" err="1">
                <a:latin typeface="Arial Black" panose="020B0A04020102020204" pitchFamily="34" charset="0"/>
              </a:rPr>
              <a:t>to</a:t>
            </a:r>
            <a:r>
              <a:rPr lang="es-ES" sz="3200" dirty="0">
                <a:latin typeface="Arial Black" panose="020B0A04020102020204" pitchFamily="34" charset="0"/>
              </a:rPr>
              <a:t> be a </a:t>
            </a:r>
            <a:r>
              <a:rPr lang="es-ES" sz="3200" dirty="0" err="1">
                <a:latin typeface="Arial Black" panose="020B0A04020102020204" pitchFamily="34" charset="0"/>
              </a:rPr>
              <a:t>reason</a:t>
            </a:r>
            <a:r>
              <a:rPr lang="es-ES" sz="3200" dirty="0">
                <a:latin typeface="Arial Black" panose="020B0A04020102020204" pitchFamily="34" charset="0"/>
              </a:rPr>
              <a:t> </a:t>
            </a:r>
            <a:r>
              <a:rPr lang="es-ES" sz="3200" dirty="0" err="1">
                <a:latin typeface="Arial Black" panose="020B0A04020102020204" pitchFamily="34" charset="0"/>
              </a:rPr>
              <a:t>for</a:t>
            </a:r>
            <a:r>
              <a:rPr lang="es-ES" sz="3200" dirty="0">
                <a:latin typeface="Arial Black" panose="020B0A04020102020204" pitchFamily="34" charset="0"/>
              </a:rPr>
              <a:t> hope and </a:t>
            </a:r>
            <a:r>
              <a:rPr lang="es-ES" sz="3200" dirty="0" err="1">
                <a:latin typeface="Arial Black" panose="020B0A04020102020204" pitchFamily="34" charset="0"/>
              </a:rPr>
              <a:t>happiness</a:t>
            </a:r>
            <a:r>
              <a:rPr lang="es-ES" sz="3200" dirty="0">
                <a:latin typeface="Arial Black" panose="020B0A04020102020204" pitchFamily="34" charset="0"/>
              </a:rPr>
              <a:t> in </a:t>
            </a:r>
            <a:r>
              <a:rPr lang="es-ES" sz="3200" dirty="0" err="1">
                <a:latin typeface="Arial Black" panose="020B0A04020102020204" pitchFamily="34" charset="0"/>
              </a:rPr>
              <a:t>this</a:t>
            </a:r>
            <a:r>
              <a:rPr lang="es-ES" sz="3200" dirty="0">
                <a:latin typeface="Arial Black" panose="020B0A04020102020204" pitchFamily="34" charset="0"/>
              </a:rPr>
              <a:t> </a:t>
            </a:r>
            <a:r>
              <a:rPr lang="es-ES" sz="3200" dirty="0" err="1">
                <a:latin typeface="Arial Black" panose="020B0A04020102020204" pitchFamily="34" charset="0"/>
              </a:rPr>
              <a:t>world</a:t>
            </a:r>
            <a:r>
              <a:rPr lang="es-ES" sz="3200" dirty="0">
                <a:latin typeface="Arial Black" panose="020B0A04020102020204" pitchFamily="34" charset="0"/>
              </a:rPr>
              <a:t>. Amen</a:t>
            </a:r>
          </a:p>
          <a:p>
            <a:pPr algn="just"/>
            <a:endParaRPr lang="es-ES" sz="3200" dirty="0">
              <a:latin typeface="Arial Black" panose="020B0A04020102020204" pitchFamily="34" charset="0"/>
            </a:endParaRPr>
          </a:p>
          <a:p>
            <a:endParaRPr lang="en-US" dirty="0">
              <a:latin typeface="Arial Black" pitchFamily="34" charset="0"/>
            </a:endParaRPr>
          </a:p>
        </p:txBody>
      </p:sp>
      <p:pic>
        <p:nvPicPr>
          <p:cNvPr id="26" name="Picture 25">
            <a:extLst>
              <a:ext uri="{FF2B5EF4-FFF2-40B4-BE49-F238E27FC236}">
                <a16:creationId xmlns:a16="http://schemas.microsoft.com/office/drawing/2014/main" id="{26AF330F-24EA-46C8-BAD8-ADB2A267A6B7}"/>
              </a:ext>
            </a:extLst>
          </p:cNvPr>
          <p:cNvPicPr>
            <a:picLocks noChangeAspect="1"/>
          </p:cNvPicPr>
          <p:nvPr/>
        </p:nvPicPr>
        <p:blipFill>
          <a:blip r:embed="rId2"/>
          <a:stretch>
            <a:fillRect/>
          </a:stretch>
        </p:blipFill>
        <p:spPr>
          <a:xfrm>
            <a:off x="6665631" y="4002738"/>
            <a:ext cx="2106322" cy="2706920"/>
          </a:xfrm>
          <a:prstGeom prst="rect">
            <a:avLst/>
          </a:prstGeom>
        </p:spPr>
      </p:pic>
      <p:pic>
        <p:nvPicPr>
          <p:cNvPr id="28" name="Picture 27">
            <a:extLst>
              <a:ext uri="{FF2B5EF4-FFF2-40B4-BE49-F238E27FC236}">
                <a16:creationId xmlns:a16="http://schemas.microsoft.com/office/drawing/2014/main" id="{4D0E7EAF-A27B-4F9B-A7E8-5D1DD1371CFE}"/>
              </a:ext>
            </a:extLst>
          </p:cNvPr>
          <p:cNvPicPr>
            <a:picLocks noChangeAspect="1"/>
          </p:cNvPicPr>
          <p:nvPr/>
        </p:nvPicPr>
        <p:blipFill>
          <a:blip r:embed="rId3"/>
          <a:stretch>
            <a:fillRect/>
          </a:stretch>
        </p:blipFill>
        <p:spPr>
          <a:xfrm>
            <a:off x="4960899" y="3944372"/>
            <a:ext cx="1408885" cy="282365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78000">
              <a:schemeClr val="accent6">
                <a:lumMod val="40000"/>
                <a:lumOff val="60000"/>
              </a:schemeClr>
            </a:gs>
            <a:gs pos="86000">
              <a:schemeClr val="accent1">
                <a:lumMod val="45000"/>
                <a:lumOff val="55000"/>
              </a:schemeClr>
            </a:gs>
            <a:gs pos="9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CF44-D781-4B4F-8845-F42960BBD695}"/>
              </a:ext>
            </a:extLst>
          </p:cNvPr>
          <p:cNvSpPr>
            <a:spLocks noGrp="1"/>
          </p:cNvSpPr>
          <p:nvPr>
            <p:ph type="title"/>
          </p:nvPr>
        </p:nvSpPr>
        <p:spPr>
          <a:xfrm>
            <a:off x="0" y="0"/>
            <a:ext cx="9144000" cy="252663"/>
          </a:xfrm>
        </p:spPr>
        <p:txBody>
          <a:bodyPr>
            <a:normAutofit fontScale="90000"/>
          </a:bodyPr>
          <a:lstStyle/>
          <a:p>
            <a:r>
              <a:rPr lang="es-ES" sz="2200" b="1" dirty="0">
                <a:solidFill>
                  <a:schemeClr val="tx2">
                    <a:lumMod val="60000"/>
                    <a:lumOff val="40000"/>
                  </a:schemeClr>
                </a:solidFill>
                <a:latin typeface="Arial Black" panose="020B0A04020102020204" pitchFamily="34" charset="0"/>
              </a:rPr>
              <a:t>SONG</a:t>
            </a:r>
            <a:r>
              <a:rPr lang="es-ES" sz="2200" dirty="0">
                <a:latin typeface="Arial Black" panose="020B0A04020102020204" pitchFamily="34" charset="0"/>
              </a:rPr>
              <a:t>: </a:t>
            </a:r>
            <a:r>
              <a:rPr lang="en-US" sz="2200" dirty="0">
                <a:effectLst/>
                <a:latin typeface="Cambria" panose="02040503050406030204" pitchFamily="18" charset="0"/>
                <a:ea typeface="Times New Roman" panose="02020603050405020304" pitchFamily="18" charset="0"/>
                <a:cs typeface="Times New Roman" panose="02020603050405020304" pitchFamily="18" charset="0"/>
              </a:rPr>
              <a:t>Jesus Song, Saddlebag Kids, (3-8 yrs.)</a:t>
            </a:r>
            <a:r>
              <a:rPr lang="en-US" sz="2200" dirty="0"/>
              <a:t> </a:t>
            </a:r>
            <a:r>
              <a:rPr lang="en-US" sz="22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3"/>
              </a:rPr>
              <a:t>https://youtu.be/Rn84AYtFUSM</a:t>
            </a:r>
            <a:endParaRPr lang="en-US" dirty="0"/>
          </a:p>
        </p:txBody>
      </p:sp>
      <p:pic>
        <p:nvPicPr>
          <p:cNvPr id="3" name="Online Media 2" title="LYRICS (Jesus Song)">
            <a:hlinkClick r:id="" action="ppaction://media"/>
            <a:extLst>
              <a:ext uri="{FF2B5EF4-FFF2-40B4-BE49-F238E27FC236}">
                <a16:creationId xmlns:a16="http://schemas.microsoft.com/office/drawing/2014/main" id="{02B1CD72-4C1B-43F2-A4E6-A77DCF5D7148}"/>
              </a:ext>
            </a:extLst>
          </p:cNvPr>
          <p:cNvPicPr>
            <a:picLocks noRot="1" noChangeAspect="1"/>
          </p:cNvPicPr>
          <p:nvPr>
            <a:videoFile r:link="rId1"/>
          </p:nvPr>
        </p:nvPicPr>
        <p:blipFill>
          <a:blip r:embed="rId4"/>
          <a:stretch>
            <a:fillRect/>
          </a:stretch>
        </p:blipFill>
        <p:spPr>
          <a:xfrm>
            <a:off x="0" y="481263"/>
            <a:ext cx="9129094" cy="6376737"/>
          </a:xfrm>
          <a:prstGeom prst="rect">
            <a:avLst/>
          </a:prstGeom>
        </p:spPr>
      </p:pic>
    </p:spTree>
    <p:extLst>
      <p:ext uri="{BB962C8B-B14F-4D97-AF65-F5344CB8AC3E}">
        <p14:creationId xmlns:p14="http://schemas.microsoft.com/office/powerpoint/2010/main" val="186015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1AA6D-5E6F-47C6-80E0-1707DC805739}"/>
              </a:ext>
            </a:extLst>
          </p:cNvPr>
          <p:cNvSpPr txBox="1"/>
          <p:nvPr/>
        </p:nvSpPr>
        <p:spPr>
          <a:xfrm>
            <a:off x="305501" y="0"/>
            <a:ext cx="2299580" cy="1338828"/>
          </a:xfrm>
          <a:prstGeom prst="rect">
            <a:avLst/>
          </a:prstGeom>
          <a:noFill/>
        </p:spPr>
        <p:txBody>
          <a:bodyPr wrap="square" rtlCol="0">
            <a:spAutoFit/>
          </a:bodyPr>
          <a:lstStyle/>
          <a:p>
            <a:pPr algn="ctr"/>
            <a:r>
              <a:rPr lang="en-US" sz="2700" dirty="0">
                <a:solidFill>
                  <a:schemeClr val="tx2"/>
                </a:solidFill>
                <a:latin typeface="Arial Black" panose="020B0A04020102020204" pitchFamily="34" charset="0"/>
              </a:rPr>
              <a:t>                           </a:t>
            </a:r>
            <a:r>
              <a:rPr lang="en-US" sz="2700" dirty="0">
                <a:latin typeface="Arial Black" panose="020B0A04020102020204" pitchFamily="34" charset="0"/>
              </a:rPr>
              <a:t>EASTER</a:t>
            </a:r>
          </a:p>
          <a:p>
            <a:pPr algn="ctr"/>
            <a:r>
              <a:rPr lang="en-US" sz="2700" dirty="0">
                <a:ln>
                  <a:solidFill>
                    <a:schemeClr val="tx1"/>
                  </a:solidFill>
                </a:ln>
                <a:solidFill>
                  <a:srgbClr val="FF0000"/>
                </a:solidFill>
                <a:latin typeface="Arial Black" panose="020B0A04020102020204" pitchFamily="34" charset="0"/>
              </a:rPr>
              <a:t>TRI</a:t>
            </a:r>
            <a:r>
              <a:rPr lang="en-US" sz="2700" dirty="0">
                <a:latin typeface="Arial Black" panose="020B0A04020102020204" pitchFamily="34" charset="0"/>
              </a:rPr>
              <a:t>DUUM</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29A45D05-349E-4B20-BECB-ECDB467FC9C2}"/>
                  </a:ext>
                </a:extLst>
              </p14:cNvPr>
              <p14:cNvContentPartPr/>
              <p14:nvPr/>
            </p14:nvContentPartPr>
            <p14:xfrm>
              <a:off x="8443326" y="6159695"/>
              <a:ext cx="27360" cy="104040"/>
            </p14:xfrm>
          </p:contentPart>
        </mc:Choice>
        <mc:Fallback xmlns="">
          <p:pic>
            <p:nvPicPr>
              <p:cNvPr id="5" name="Ink 4">
                <a:extLst>
                  <a:ext uri="{FF2B5EF4-FFF2-40B4-BE49-F238E27FC236}">
                    <a16:creationId xmlns:a16="http://schemas.microsoft.com/office/drawing/2014/main" id="{29A45D05-349E-4B20-BECB-ECDB467FC9C2}"/>
                  </a:ext>
                </a:extLst>
              </p:cNvPr>
              <p:cNvPicPr/>
              <p:nvPr/>
            </p:nvPicPr>
            <p:blipFill>
              <a:blip r:embed="rId3"/>
              <a:stretch>
                <a:fillRect/>
              </a:stretch>
            </p:blipFill>
            <p:spPr>
              <a:xfrm>
                <a:off x="8434326" y="6151055"/>
                <a:ext cx="45000" cy="121680"/>
              </a:xfrm>
              <a:prstGeom prst="rect">
                <a:avLst/>
              </a:prstGeom>
            </p:spPr>
          </p:pic>
        </mc:Fallback>
      </mc:AlternateContent>
      <p:pic>
        <p:nvPicPr>
          <p:cNvPr id="6" name="Picture 5">
            <a:extLst>
              <a:ext uri="{FF2B5EF4-FFF2-40B4-BE49-F238E27FC236}">
                <a16:creationId xmlns:a16="http://schemas.microsoft.com/office/drawing/2014/main" id="{1A065EF6-883C-41A7-A595-A182F4E06FE0}"/>
              </a:ext>
            </a:extLst>
          </p:cNvPr>
          <p:cNvPicPr>
            <a:picLocks noChangeAspect="1"/>
          </p:cNvPicPr>
          <p:nvPr/>
        </p:nvPicPr>
        <p:blipFill>
          <a:blip r:embed="rId4"/>
          <a:stretch>
            <a:fillRect/>
          </a:stretch>
        </p:blipFill>
        <p:spPr>
          <a:xfrm>
            <a:off x="2834829" y="0"/>
            <a:ext cx="5906821" cy="6858000"/>
          </a:xfrm>
          <a:prstGeom prst="rect">
            <a:avLst/>
          </a:prstGeom>
        </p:spPr>
      </p:pic>
      <p:sp>
        <p:nvSpPr>
          <p:cNvPr id="7" name="TextBox 6">
            <a:extLst>
              <a:ext uri="{FF2B5EF4-FFF2-40B4-BE49-F238E27FC236}">
                <a16:creationId xmlns:a16="http://schemas.microsoft.com/office/drawing/2014/main" id="{D4628B20-5FDE-4700-B092-A636D6A57152}"/>
              </a:ext>
            </a:extLst>
          </p:cNvPr>
          <p:cNvSpPr txBox="1"/>
          <p:nvPr/>
        </p:nvSpPr>
        <p:spPr>
          <a:xfrm>
            <a:off x="185784" y="1836256"/>
            <a:ext cx="2539014" cy="4524315"/>
          </a:xfrm>
          <a:prstGeom prst="rect">
            <a:avLst/>
          </a:prstGeom>
          <a:noFill/>
        </p:spPr>
        <p:txBody>
          <a:bodyPr wrap="square" rtlCol="0">
            <a:spAutoFit/>
          </a:bodyPr>
          <a:lstStyle/>
          <a:p>
            <a:pPr algn="ctr"/>
            <a:r>
              <a:rPr lang="en-US" b="1" dirty="0">
                <a:ln>
                  <a:solidFill>
                    <a:schemeClr val="tx1"/>
                  </a:solidFill>
                </a:ln>
                <a:solidFill>
                  <a:srgbClr val="FF0000"/>
                </a:solidFill>
                <a:latin typeface="Arial Black" panose="020B0A04020102020204" pitchFamily="34" charset="0"/>
              </a:rPr>
              <a:t>THREE</a:t>
            </a:r>
            <a:r>
              <a:rPr lang="en-US" b="1" dirty="0">
                <a:latin typeface="Arial Black" panose="020B0A04020102020204" pitchFamily="34" charset="0"/>
              </a:rPr>
              <a:t> DAYS WHEN THE CHURCH REMEMBERS:</a:t>
            </a:r>
          </a:p>
          <a:p>
            <a:endParaRPr lang="en-US" b="1" dirty="0">
              <a:latin typeface="Arial Black" panose="020B0A04020102020204" pitchFamily="34" charset="0"/>
            </a:endParaRPr>
          </a:p>
          <a:p>
            <a:pPr marL="285750" indent="-285750">
              <a:buFont typeface="Arial" panose="020B0604020202020204" pitchFamily="34" charset="0"/>
              <a:buChar char="•"/>
            </a:pPr>
            <a:r>
              <a:rPr lang="en-US" b="1" dirty="0">
                <a:solidFill>
                  <a:srgbClr val="C00000"/>
                </a:solidFill>
                <a:latin typeface="Arial Black" panose="020B0A04020102020204" pitchFamily="34" charset="0"/>
              </a:rPr>
              <a:t>THE PASSION</a:t>
            </a:r>
          </a:p>
          <a:p>
            <a:pPr marL="285750" indent="-285750">
              <a:buFont typeface="Arial" panose="020B0604020202020204" pitchFamily="34" charset="0"/>
              <a:buChar char="•"/>
            </a:pPr>
            <a:r>
              <a:rPr lang="en-US" b="1" dirty="0">
                <a:solidFill>
                  <a:srgbClr val="C00000"/>
                </a:solidFill>
                <a:latin typeface="Arial Black" panose="020B0A04020102020204" pitchFamily="34" charset="0"/>
              </a:rPr>
              <a:t>DEATH AND</a:t>
            </a:r>
          </a:p>
          <a:p>
            <a:pPr marL="285750" indent="-285750">
              <a:buFont typeface="Arial" panose="020B0604020202020204" pitchFamily="34" charset="0"/>
              <a:buChar char="•"/>
            </a:pPr>
            <a:r>
              <a:rPr lang="en-US" b="1" dirty="0">
                <a:solidFill>
                  <a:srgbClr val="C00000"/>
                </a:solidFill>
                <a:latin typeface="Arial Black" panose="020B0A04020102020204" pitchFamily="34" charset="0"/>
              </a:rPr>
              <a:t>RESURRECTION OF JESUS</a:t>
            </a:r>
          </a:p>
          <a:p>
            <a:endParaRPr lang="en-US" b="1" dirty="0">
              <a:latin typeface="Arial Black" panose="020B0A04020102020204" pitchFamily="34" charset="0"/>
            </a:endParaRPr>
          </a:p>
          <a:p>
            <a:pPr algn="ctr"/>
            <a:r>
              <a:rPr lang="en-US" b="1" dirty="0">
                <a:latin typeface="Arial Black" panose="020B0A04020102020204" pitchFamily="34" charset="0"/>
              </a:rPr>
              <a:t>It begins at sunset on Thursday (the Last Supper Mass) and ends on Saturday night (Easter Vigil).</a:t>
            </a:r>
          </a:p>
        </p:txBody>
      </p:sp>
      <p:sp>
        <p:nvSpPr>
          <p:cNvPr id="3" name="TextBox 2">
            <a:extLst>
              <a:ext uri="{FF2B5EF4-FFF2-40B4-BE49-F238E27FC236}">
                <a16:creationId xmlns:a16="http://schemas.microsoft.com/office/drawing/2014/main" id="{89CC8FF2-2C04-4EA1-94AB-B69AA4E99C88}"/>
              </a:ext>
            </a:extLst>
          </p:cNvPr>
          <p:cNvSpPr txBox="1"/>
          <p:nvPr/>
        </p:nvSpPr>
        <p:spPr>
          <a:xfrm>
            <a:off x="2834829" y="0"/>
            <a:ext cx="5906821" cy="1261884"/>
          </a:xfrm>
          <a:prstGeom prst="rect">
            <a:avLst/>
          </a:prstGeom>
          <a:solidFill>
            <a:schemeClr val="accent6">
              <a:lumMod val="20000"/>
              <a:lumOff val="80000"/>
            </a:schemeClr>
          </a:solidFill>
        </p:spPr>
        <p:txBody>
          <a:bodyPr wrap="square" rtlCol="0">
            <a:spAutoFit/>
          </a:bodyPr>
          <a:lstStyle/>
          <a:p>
            <a:pPr algn="ctr"/>
            <a:r>
              <a:rPr lang="en-US" sz="2800" dirty="0"/>
              <a:t>WHAT DO WE REMEMBER ON THE </a:t>
            </a:r>
          </a:p>
          <a:p>
            <a:pPr algn="ctr"/>
            <a:r>
              <a:rPr lang="en-US" sz="4800" b="1" dirty="0"/>
              <a:t>EASTER TRIDUUM?</a:t>
            </a:r>
          </a:p>
        </p:txBody>
      </p:sp>
      <p:sp>
        <p:nvSpPr>
          <p:cNvPr id="4" name="TextBox 3">
            <a:extLst>
              <a:ext uri="{FF2B5EF4-FFF2-40B4-BE49-F238E27FC236}">
                <a16:creationId xmlns:a16="http://schemas.microsoft.com/office/drawing/2014/main" id="{560147A7-4C25-4DA0-A9BC-0B493B47BF19}"/>
              </a:ext>
            </a:extLst>
          </p:cNvPr>
          <p:cNvSpPr txBox="1"/>
          <p:nvPr/>
        </p:nvSpPr>
        <p:spPr>
          <a:xfrm>
            <a:off x="4186991" y="4016484"/>
            <a:ext cx="553452" cy="2677656"/>
          </a:xfrm>
          <a:prstGeom prst="rect">
            <a:avLst/>
          </a:prstGeom>
          <a:solidFill>
            <a:schemeClr val="accent6"/>
          </a:solidFill>
        </p:spPr>
        <p:txBody>
          <a:bodyPr wrap="square" rtlCol="0">
            <a:spAutoFit/>
          </a:bodyPr>
          <a:lstStyle/>
          <a:p>
            <a:r>
              <a:rPr lang="en-US" sz="2400" b="1" i="1" dirty="0">
                <a:solidFill>
                  <a:schemeClr val="bg1"/>
                </a:solidFill>
                <a:latin typeface="Arial" panose="020B0604020202020204" pitchFamily="34" charset="0"/>
                <a:cs typeface="Arial" panose="020B0604020202020204" pitchFamily="34" charset="0"/>
              </a:rPr>
              <a:t>PASS</a:t>
            </a:r>
          </a:p>
          <a:p>
            <a:r>
              <a:rPr lang="en-US" sz="2400" b="1" i="1" dirty="0">
                <a:solidFill>
                  <a:schemeClr val="bg1"/>
                </a:solidFill>
                <a:latin typeface="Arial" panose="020B0604020202020204" pitchFamily="34" charset="0"/>
                <a:cs typeface="Arial" panose="020B0604020202020204" pitchFamily="34" charset="0"/>
              </a:rPr>
              <a:t>I</a:t>
            </a:r>
          </a:p>
          <a:p>
            <a:r>
              <a:rPr lang="en-US" sz="2400" b="1" i="1" dirty="0">
                <a:solidFill>
                  <a:schemeClr val="bg1"/>
                </a:solidFill>
                <a:latin typeface="Arial" panose="020B0604020202020204" pitchFamily="34" charset="0"/>
                <a:cs typeface="Arial" panose="020B0604020202020204" pitchFamily="34" charset="0"/>
              </a:rPr>
              <a:t>ON</a:t>
            </a:r>
          </a:p>
        </p:txBody>
      </p:sp>
      <p:sp>
        <p:nvSpPr>
          <p:cNvPr id="8" name="TextBox 7">
            <a:extLst>
              <a:ext uri="{FF2B5EF4-FFF2-40B4-BE49-F238E27FC236}">
                <a16:creationId xmlns:a16="http://schemas.microsoft.com/office/drawing/2014/main" id="{2222FF91-9DF3-4C72-AE1A-D9D88C6F82CA}"/>
              </a:ext>
            </a:extLst>
          </p:cNvPr>
          <p:cNvSpPr txBox="1"/>
          <p:nvPr/>
        </p:nvSpPr>
        <p:spPr>
          <a:xfrm>
            <a:off x="6092605" y="4618063"/>
            <a:ext cx="553452" cy="1938992"/>
          </a:xfrm>
          <a:prstGeom prst="rect">
            <a:avLst/>
          </a:prstGeom>
          <a:solidFill>
            <a:schemeClr val="accent6"/>
          </a:solidFill>
        </p:spPr>
        <p:txBody>
          <a:bodyPr wrap="square" rtlCol="0">
            <a:spAutoFit/>
          </a:bodyPr>
          <a:lstStyle/>
          <a:p>
            <a:r>
              <a:rPr lang="en-US" sz="2400" b="1" i="1" dirty="0">
                <a:solidFill>
                  <a:schemeClr val="bg1"/>
                </a:solidFill>
                <a:latin typeface="Arial" panose="020B0604020202020204" pitchFamily="34" charset="0"/>
                <a:cs typeface="Arial" panose="020B0604020202020204" pitchFamily="34" charset="0"/>
              </a:rPr>
              <a:t>DEATH</a:t>
            </a:r>
          </a:p>
        </p:txBody>
      </p:sp>
      <p:sp>
        <p:nvSpPr>
          <p:cNvPr id="9" name="TextBox 8">
            <a:extLst>
              <a:ext uri="{FF2B5EF4-FFF2-40B4-BE49-F238E27FC236}">
                <a16:creationId xmlns:a16="http://schemas.microsoft.com/office/drawing/2014/main" id="{E6F231D1-1C37-4197-A73B-F425CE1ED5FD}"/>
              </a:ext>
            </a:extLst>
          </p:cNvPr>
          <p:cNvSpPr txBox="1"/>
          <p:nvPr/>
        </p:nvSpPr>
        <p:spPr>
          <a:xfrm>
            <a:off x="7859814" y="2851708"/>
            <a:ext cx="553452" cy="3785652"/>
          </a:xfrm>
          <a:prstGeom prst="rect">
            <a:avLst/>
          </a:prstGeom>
          <a:solidFill>
            <a:schemeClr val="accent6"/>
          </a:solidFill>
        </p:spPr>
        <p:txBody>
          <a:bodyPr wrap="square" rtlCol="0">
            <a:spAutoFit/>
          </a:bodyPr>
          <a:lstStyle/>
          <a:p>
            <a:r>
              <a:rPr lang="en-US" sz="2000" b="1" i="1" dirty="0">
                <a:solidFill>
                  <a:schemeClr val="bg1"/>
                </a:solidFill>
                <a:latin typeface="Arial" panose="020B0604020202020204" pitchFamily="34" charset="0"/>
                <a:cs typeface="Arial" panose="020B0604020202020204" pitchFamily="34" charset="0"/>
              </a:rPr>
              <a:t>R</a:t>
            </a:r>
          </a:p>
          <a:p>
            <a:r>
              <a:rPr lang="en-US" sz="2000" b="1" i="1" dirty="0">
                <a:solidFill>
                  <a:schemeClr val="bg1"/>
                </a:solidFill>
                <a:latin typeface="Arial" panose="020B0604020202020204" pitchFamily="34" charset="0"/>
                <a:cs typeface="Arial" panose="020B0604020202020204" pitchFamily="34" charset="0"/>
              </a:rPr>
              <a:t>E</a:t>
            </a:r>
          </a:p>
          <a:p>
            <a:r>
              <a:rPr lang="en-US" sz="2000" b="1" i="1" dirty="0">
                <a:solidFill>
                  <a:schemeClr val="bg1"/>
                </a:solidFill>
                <a:latin typeface="Arial" panose="020B0604020202020204" pitchFamily="34" charset="0"/>
                <a:cs typeface="Arial" panose="020B0604020202020204" pitchFamily="34" charset="0"/>
              </a:rPr>
              <a:t>S</a:t>
            </a:r>
          </a:p>
          <a:p>
            <a:r>
              <a:rPr lang="en-US" sz="2000" b="1" i="1" dirty="0">
                <a:solidFill>
                  <a:schemeClr val="bg1"/>
                </a:solidFill>
                <a:latin typeface="Arial" panose="020B0604020202020204" pitchFamily="34" charset="0"/>
                <a:cs typeface="Arial" panose="020B0604020202020204" pitchFamily="34" charset="0"/>
              </a:rPr>
              <a:t>U</a:t>
            </a:r>
          </a:p>
          <a:p>
            <a:r>
              <a:rPr lang="en-US" sz="2000" b="1" i="1" dirty="0">
                <a:solidFill>
                  <a:schemeClr val="bg1"/>
                </a:solidFill>
                <a:latin typeface="Arial" panose="020B0604020202020204" pitchFamily="34" charset="0"/>
                <a:cs typeface="Arial" panose="020B0604020202020204" pitchFamily="34" charset="0"/>
              </a:rPr>
              <a:t>R</a:t>
            </a:r>
          </a:p>
          <a:p>
            <a:r>
              <a:rPr lang="en-US" sz="2000" b="1" i="1" dirty="0">
                <a:solidFill>
                  <a:schemeClr val="bg1"/>
                </a:solidFill>
                <a:latin typeface="Arial" panose="020B0604020202020204" pitchFamily="34" charset="0"/>
                <a:cs typeface="Arial" panose="020B0604020202020204" pitchFamily="34" charset="0"/>
              </a:rPr>
              <a:t>R</a:t>
            </a:r>
          </a:p>
          <a:p>
            <a:r>
              <a:rPr lang="en-US" sz="2000" b="1" i="1" dirty="0">
                <a:solidFill>
                  <a:schemeClr val="bg1"/>
                </a:solidFill>
                <a:latin typeface="Arial" panose="020B0604020202020204" pitchFamily="34" charset="0"/>
                <a:cs typeface="Arial" panose="020B0604020202020204" pitchFamily="34" charset="0"/>
              </a:rPr>
              <a:t>E</a:t>
            </a:r>
          </a:p>
          <a:p>
            <a:r>
              <a:rPr lang="en-US" sz="2000" b="1" i="1" dirty="0">
                <a:solidFill>
                  <a:schemeClr val="bg1"/>
                </a:solidFill>
                <a:latin typeface="Arial" panose="020B0604020202020204" pitchFamily="34" charset="0"/>
                <a:cs typeface="Arial" panose="020B0604020202020204" pitchFamily="34" charset="0"/>
              </a:rPr>
              <a:t>C</a:t>
            </a:r>
          </a:p>
          <a:p>
            <a:r>
              <a:rPr lang="en-US" sz="2000" b="1" i="1" dirty="0">
                <a:solidFill>
                  <a:schemeClr val="bg1"/>
                </a:solidFill>
                <a:latin typeface="Arial" panose="020B0604020202020204" pitchFamily="34" charset="0"/>
                <a:cs typeface="Arial" panose="020B0604020202020204" pitchFamily="34" charset="0"/>
              </a:rPr>
              <a:t>T</a:t>
            </a:r>
          </a:p>
          <a:p>
            <a:r>
              <a:rPr lang="en-US" sz="2000" b="1" i="1" dirty="0">
                <a:solidFill>
                  <a:schemeClr val="bg1"/>
                </a:solidFill>
                <a:latin typeface="Arial" panose="020B0604020202020204" pitchFamily="34" charset="0"/>
                <a:cs typeface="Arial" panose="020B0604020202020204" pitchFamily="34" charset="0"/>
              </a:rPr>
              <a:t>I</a:t>
            </a:r>
          </a:p>
          <a:p>
            <a:r>
              <a:rPr lang="en-US" sz="2000" b="1" i="1" dirty="0">
                <a:solidFill>
                  <a:schemeClr val="bg1"/>
                </a:solidFill>
                <a:latin typeface="Arial" panose="020B0604020202020204" pitchFamily="34" charset="0"/>
                <a:cs typeface="Arial" panose="020B0604020202020204" pitchFamily="34" charset="0"/>
              </a:rPr>
              <a:t>ON</a:t>
            </a: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AC50BC4F-4366-44A8-9E89-EFB90ECFD4C6}"/>
                  </a:ext>
                </a:extLst>
              </p14:cNvPr>
              <p14:cNvContentPartPr/>
              <p14:nvPr/>
            </p14:nvContentPartPr>
            <p14:xfrm>
              <a:off x="8433606" y="6164735"/>
              <a:ext cx="360" cy="28440"/>
            </p14:xfrm>
          </p:contentPart>
        </mc:Choice>
        <mc:Fallback xmlns="">
          <p:pic>
            <p:nvPicPr>
              <p:cNvPr id="10" name="Ink 9">
                <a:extLst>
                  <a:ext uri="{FF2B5EF4-FFF2-40B4-BE49-F238E27FC236}">
                    <a16:creationId xmlns:a16="http://schemas.microsoft.com/office/drawing/2014/main" id="{AC50BC4F-4366-44A8-9E89-EFB90ECFD4C6}"/>
                  </a:ext>
                </a:extLst>
              </p:cNvPr>
              <p:cNvPicPr/>
              <p:nvPr/>
            </p:nvPicPr>
            <p:blipFill>
              <a:blip r:embed="rId6"/>
              <a:stretch>
                <a:fillRect/>
              </a:stretch>
            </p:blipFill>
            <p:spPr>
              <a:xfrm>
                <a:off x="8424966" y="6156095"/>
                <a:ext cx="18000" cy="46080"/>
              </a:xfrm>
              <a:prstGeom prst="rect">
                <a:avLst/>
              </a:prstGeom>
            </p:spPr>
          </p:pic>
        </mc:Fallback>
      </mc:AlternateContent>
    </p:spTree>
    <p:extLst>
      <p:ext uri="{BB962C8B-B14F-4D97-AF65-F5344CB8AC3E}">
        <p14:creationId xmlns:p14="http://schemas.microsoft.com/office/powerpoint/2010/main" val="115186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78000">
              <a:schemeClr val="accent6">
                <a:lumMod val="40000"/>
                <a:lumOff val="60000"/>
              </a:schemeClr>
            </a:gs>
            <a:gs pos="86000">
              <a:schemeClr val="accent1">
                <a:lumMod val="45000"/>
                <a:lumOff val="55000"/>
              </a:schemeClr>
            </a:gs>
            <a:gs pos="9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A839-B4A1-4182-AE57-981390DF7B98}"/>
              </a:ext>
            </a:extLst>
          </p:cNvPr>
          <p:cNvSpPr>
            <a:spLocks noGrp="1"/>
          </p:cNvSpPr>
          <p:nvPr>
            <p:ph type="title"/>
          </p:nvPr>
        </p:nvSpPr>
        <p:spPr>
          <a:xfrm>
            <a:off x="0" y="0"/>
            <a:ext cx="9144000" cy="387099"/>
          </a:xfrm>
        </p:spPr>
        <p:txBody>
          <a:bodyPr>
            <a:normAutofit fontScale="90000"/>
          </a:bodyPr>
          <a:lstStyle/>
          <a:p>
            <a:r>
              <a:rPr lang="en-US" sz="2000" dirty="0">
                <a:effectLst/>
                <a:latin typeface="Cambria" panose="02040503050406030204" pitchFamily="18" charset="0"/>
                <a:ea typeface="Times New Roman" panose="02020603050405020304" pitchFamily="18" charset="0"/>
                <a:cs typeface="Times New Roman" panose="02020603050405020304" pitchFamily="18" charset="0"/>
              </a:rPr>
              <a:t>Song: Jesus is Alive, Lifetree Kids, </a:t>
            </a:r>
            <a:r>
              <a:rPr lang="en-US" sz="2000" dirty="0">
                <a:effectLst/>
                <a:latin typeface="Cambria" panose="020405030504060302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(9</a:t>
            </a:r>
            <a:r>
              <a:rPr lang="en-US" sz="2000" dirty="0">
                <a:effectLst/>
                <a:latin typeface="Cambria" panose="02040503050406030204" pitchFamily="18" charset="0"/>
                <a:ea typeface="Times New Roman" panose="02020603050405020304" pitchFamily="18" charset="0"/>
                <a:cs typeface="Times New Roman" panose="02020603050405020304" pitchFamily="18" charset="0"/>
              </a:rPr>
              <a:t>+ yrs.) </a:t>
            </a:r>
            <a:r>
              <a:rPr lang="en-US" sz="20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4"/>
              </a:rPr>
              <a:t>https://youtu.be/JpZJ-39IT1k</a:t>
            </a:r>
            <a:endParaRPr lang="en-US" sz="2000" dirty="0"/>
          </a:p>
        </p:txBody>
      </p:sp>
      <p:pic>
        <p:nvPicPr>
          <p:cNvPr id="3" name="Online Media 2" title="Jesus is Alive | Cross Culture Thailand  Music Video | Group Publishing">
            <a:hlinkClick r:id="" action="ppaction://media"/>
            <a:extLst>
              <a:ext uri="{FF2B5EF4-FFF2-40B4-BE49-F238E27FC236}">
                <a16:creationId xmlns:a16="http://schemas.microsoft.com/office/drawing/2014/main" id="{ED0BA3AA-1434-40A8-87A0-D59418BA94A5}"/>
              </a:ext>
            </a:extLst>
          </p:cNvPr>
          <p:cNvPicPr>
            <a:picLocks noRot="1" noChangeAspect="1"/>
          </p:cNvPicPr>
          <p:nvPr>
            <a:videoFile r:link="rId1"/>
          </p:nvPr>
        </p:nvPicPr>
        <p:blipFill>
          <a:blip r:embed="rId5"/>
          <a:stretch>
            <a:fillRect/>
          </a:stretch>
        </p:blipFill>
        <p:spPr>
          <a:xfrm>
            <a:off x="0" y="505326"/>
            <a:ext cx="9129094" cy="6352674"/>
          </a:xfrm>
          <a:prstGeom prst="rect">
            <a:avLst/>
          </a:prstGeom>
        </p:spPr>
      </p:pic>
    </p:spTree>
    <p:extLst>
      <p:ext uri="{BB962C8B-B14F-4D97-AF65-F5344CB8AC3E}">
        <p14:creationId xmlns:p14="http://schemas.microsoft.com/office/powerpoint/2010/main" val="40829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1AA6D-5E6F-47C6-80E0-1707DC805739}"/>
              </a:ext>
            </a:extLst>
          </p:cNvPr>
          <p:cNvSpPr txBox="1"/>
          <p:nvPr/>
        </p:nvSpPr>
        <p:spPr>
          <a:xfrm>
            <a:off x="-409484" y="96915"/>
            <a:ext cx="9553483" cy="507831"/>
          </a:xfrm>
          <a:prstGeom prst="rect">
            <a:avLst/>
          </a:prstGeom>
          <a:noFill/>
        </p:spPr>
        <p:txBody>
          <a:bodyPr wrap="square" rtlCol="0">
            <a:spAutoFit/>
          </a:bodyPr>
          <a:lstStyle/>
          <a:p>
            <a:r>
              <a:rPr lang="en-US" sz="2700" dirty="0">
                <a:solidFill>
                  <a:schemeClr val="tx2"/>
                </a:solidFill>
                <a:latin typeface="Arial Black" panose="020B0A04020102020204" pitchFamily="34" charset="0"/>
              </a:rPr>
              <a:t>    </a:t>
            </a:r>
            <a:r>
              <a:rPr lang="en-US" sz="2600" dirty="0">
                <a:latin typeface="Arial Black" panose="020B0A04020102020204" pitchFamily="34" charset="0"/>
              </a:rPr>
              <a:t>1</a:t>
            </a:r>
            <a:r>
              <a:rPr lang="en-US" sz="2600" baseline="30000" dirty="0">
                <a:latin typeface="Arial Black" panose="020B0A04020102020204" pitchFamily="34" charset="0"/>
              </a:rPr>
              <a:t>ST</a:t>
            </a:r>
            <a:r>
              <a:rPr lang="en-US" sz="2600" dirty="0">
                <a:latin typeface="Arial Black" panose="020B0A04020102020204" pitchFamily="34" charset="0"/>
              </a:rPr>
              <a:t> DAY OF EASTER TRIDUUM: HOLY THURSDAY</a:t>
            </a:r>
          </a:p>
        </p:txBody>
      </p:sp>
      <p:pic>
        <p:nvPicPr>
          <p:cNvPr id="6" name="Picture 5">
            <a:extLst>
              <a:ext uri="{FF2B5EF4-FFF2-40B4-BE49-F238E27FC236}">
                <a16:creationId xmlns:a16="http://schemas.microsoft.com/office/drawing/2014/main" id="{0F25CACE-5AE2-4817-A3B0-B2339BA534E5}"/>
              </a:ext>
            </a:extLst>
          </p:cNvPr>
          <p:cNvPicPr>
            <a:picLocks noChangeAspect="1"/>
          </p:cNvPicPr>
          <p:nvPr/>
        </p:nvPicPr>
        <p:blipFill>
          <a:blip r:embed="rId2"/>
          <a:stretch>
            <a:fillRect/>
          </a:stretch>
        </p:blipFill>
        <p:spPr>
          <a:xfrm>
            <a:off x="0" y="604746"/>
            <a:ext cx="9144000" cy="5152632"/>
          </a:xfrm>
          <a:prstGeom prst="rect">
            <a:avLst/>
          </a:prstGeom>
        </p:spPr>
      </p:pic>
      <p:sp>
        <p:nvSpPr>
          <p:cNvPr id="8" name="TextBox 7">
            <a:extLst>
              <a:ext uri="{FF2B5EF4-FFF2-40B4-BE49-F238E27FC236}">
                <a16:creationId xmlns:a16="http://schemas.microsoft.com/office/drawing/2014/main" id="{CC96FCB5-C8C1-4711-9469-21538A1947FD}"/>
              </a:ext>
            </a:extLst>
          </p:cNvPr>
          <p:cNvSpPr txBox="1"/>
          <p:nvPr/>
        </p:nvSpPr>
        <p:spPr>
          <a:xfrm>
            <a:off x="0" y="5691562"/>
            <a:ext cx="9143999" cy="1123384"/>
          </a:xfrm>
          <a:prstGeom prst="rect">
            <a:avLst/>
          </a:prstGeom>
          <a:noFill/>
        </p:spPr>
        <p:txBody>
          <a:bodyPr wrap="square" rtlCol="0">
            <a:spAutoFit/>
          </a:bodyPr>
          <a:lstStyle/>
          <a:p>
            <a:pPr algn="ctr"/>
            <a:r>
              <a:rPr lang="en-US" sz="2700" dirty="0">
                <a:solidFill>
                  <a:schemeClr val="tx2"/>
                </a:solidFill>
                <a:latin typeface="Arial Black" panose="020B0A04020102020204" pitchFamily="34" charset="0"/>
              </a:rPr>
              <a:t> </a:t>
            </a:r>
            <a:r>
              <a:rPr lang="en-US" sz="2000" dirty="0">
                <a:solidFill>
                  <a:schemeClr val="tx2"/>
                </a:solidFill>
                <a:latin typeface="Arial Black" panose="020B0A04020102020204" pitchFamily="34" charset="0"/>
              </a:rPr>
              <a:t>This day, Jesus celebrates with His apostles the LAST SUPPER (Passover). But before, Jesus </a:t>
            </a:r>
            <a:r>
              <a:rPr lang="en-US" sz="2000" b="1" dirty="0">
                <a:solidFill>
                  <a:srgbClr val="FF0000"/>
                </a:solidFill>
                <a:latin typeface="Arial Black" panose="020B0A04020102020204" pitchFamily="34" charset="0"/>
              </a:rPr>
              <a:t>washes the 12 apostle’s feet </a:t>
            </a:r>
            <a:r>
              <a:rPr lang="en-US" sz="2000" dirty="0">
                <a:solidFill>
                  <a:schemeClr val="tx2"/>
                </a:solidFill>
                <a:latin typeface="Arial Black" panose="020B0A04020102020204" pitchFamily="34" charset="0"/>
              </a:rPr>
              <a:t>to show that He came TO SERVE. ( Love of neighbor)</a:t>
            </a:r>
            <a:endParaRPr lang="en-US" sz="2000" dirty="0">
              <a:latin typeface="Arial Black" panose="020B0A04020102020204" pitchFamily="34" charset="0"/>
            </a:endParaRPr>
          </a:p>
        </p:txBody>
      </p:sp>
      <p:sp>
        <p:nvSpPr>
          <p:cNvPr id="11" name="TextBox 10">
            <a:extLst>
              <a:ext uri="{FF2B5EF4-FFF2-40B4-BE49-F238E27FC236}">
                <a16:creationId xmlns:a16="http://schemas.microsoft.com/office/drawing/2014/main" id="{7095F4C8-5292-4942-82E8-4F9C1628BC84}"/>
              </a:ext>
            </a:extLst>
          </p:cNvPr>
          <p:cNvSpPr txBox="1"/>
          <p:nvPr/>
        </p:nvSpPr>
        <p:spPr>
          <a:xfrm>
            <a:off x="0" y="5322230"/>
            <a:ext cx="2938509"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Washing of the feet.</a:t>
            </a:r>
          </a:p>
        </p:txBody>
      </p:sp>
    </p:spTree>
    <p:extLst>
      <p:ext uri="{BB962C8B-B14F-4D97-AF65-F5344CB8AC3E}">
        <p14:creationId xmlns:p14="http://schemas.microsoft.com/office/powerpoint/2010/main" val="2720311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18B328-9D5E-4D8B-AF6B-141AB334772D}"/>
              </a:ext>
            </a:extLst>
          </p:cNvPr>
          <p:cNvPicPr>
            <a:picLocks noChangeAspect="1"/>
          </p:cNvPicPr>
          <p:nvPr/>
        </p:nvPicPr>
        <p:blipFill>
          <a:blip r:embed="rId2"/>
          <a:stretch>
            <a:fillRect/>
          </a:stretch>
        </p:blipFill>
        <p:spPr>
          <a:xfrm>
            <a:off x="0" y="591064"/>
            <a:ext cx="9144000" cy="5114180"/>
          </a:xfrm>
          <a:prstGeom prst="rect">
            <a:avLst/>
          </a:prstGeom>
        </p:spPr>
      </p:pic>
      <p:sp>
        <p:nvSpPr>
          <p:cNvPr id="5" name="TextBox 4">
            <a:extLst>
              <a:ext uri="{FF2B5EF4-FFF2-40B4-BE49-F238E27FC236}">
                <a16:creationId xmlns:a16="http://schemas.microsoft.com/office/drawing/2014/main" id="{E165613D-4C38-4C0D-B5E9-DDB652AC8310}"/>
              </a:ext>
            </a:extLst>
          </p:cNvPr>
          <p:cNvSpPr txBox="1"/>
          <p:nvPr/>
        </p:nvSpPr>
        <p:spPr>
          <a:xfrm>
            <a:off x="878306" y="583251"/>
            <a:ext cx="7892832"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JESUS INSTITUTES THE EUCHARIST AND THE PRIESTHOOD</a:t>
            </a:r>
          </a:p>
        </p:txBody>
      </p:sp>
      <p:sp>
        <p:nvSpPr>
          <p:cNvPr id="8" name="TextBox 7">
            <a:extLst>
              <a:ext uri="{FF2B5EF4-FFF2-40B4-BE49-F238E27FC236}">
                <a16:creationId xmlns:a16="http://schemas.microsoft.com/office/drawing/2014/main" id="{CC96FCB5-C8C1-4711-9469-21538A1947FD}"/>
              </a:ext>
            </a:extLst>
          </p:cNvPr>
          <p:cNvSpPr txBox="1"/>
          <p:nvPr/>
        </p:nvSpPr>
        <p:spPr>
          <a:xfrm>
            <a:off x="300789" y="5637701"/>
            <a:ext cx="8470350" cy="1123384"/>
          </a:xfrm>
          <a:prstGeom prst="rect">
            <a:avLst/>
          </a:prstGeom>
          <a:noFill/>
        </p:spPr>
        <p:txBody>
          <a:bodyPr wrap="square" rtlCol="0">
            <a:spAutoFit/>
          </a:bodyPr>
          <a:lstStyle/>
          <a:p>
            <a:pPr algn="ctr"/>
            <a:r>
              <a:rPr lang="en-US" sz="2700" dirty="0">
                <a:solidFill>
                  <a:schemeClr val="tx2"/>
                </a:solidFill>
                <a:latin typeface="Arial Black" panose="020B0A04020102020204" pitchFamily="34" charset="0"/>
              </a:rPr>
              <a:t> </a:t>
            </a:r>
            <a:r>
              <a:rPr lang="en-US" sz="2000" dirty="0">
                <a:solidFill>
                  <a:schemeClr val="tx2"/>
                </a:solidFill>
                <a:latin typeface="Arial Black" panose="020B0A04020102020204" pitchFamily="34" charset="0"/>
              </a:rPr>
              <a:t>At the </a:t>
            </a:r>
            <a:r>
              <a:rPr lang="en-US" sz="2000" dirty="0">
                <a:solidFill>
                  <a:srgbClr val="FF0000"/>
                </a:solidFill>
                <a:latin typeface="Arial Black" panose="020B0A04020102020204" pitchFamily="34" charset="0"/>
              </a:rPr>
              <a:t>LAST SUPPER</a:t>
            </a:r>
            <a:r>
              <a:rPr lang="en-US" sz="2000" dirty="0">
                <a:solidFill>
                  <a:schemeClr val="tx2"/>
                </a:solidFill>
                <a:latin typeface="Arial Black" panose="020B0A04020102020204" pitchFamily="34" charset="0"/>
              </a:rPr>
              <a:t>, Jesus takes the </a:t>
            </a:r>
            <a:r>
              <a:rPr lang="en-US" sz="2000" dirty="0">
                <a:solidFill>
                  <a:srgbClr val="FFC000"/>
                </a:solidFill>
                <a:latin typeface="Arial Black" panose="020B0A04020102020204" pitchFamily="34" charset="0"/>
              </a:rPr>
              <a:t>BREAD</a:t>
            </a:r>
            <a:r>
              <a:rPr lang="en-US" sz="2000" dirty="0">
                <a:solidFill>
                  <a:schemeClr val="tx2"/>
                </a:solidFill>
                <a:latin typeface="Arial Black" panose="020B0A04020102020204" pitchFamily="34" charset="0"/>
              </a:rPr>
              <a:t> and blesses it saying: “Take this bread and eat it; this is MY BODY which will be given up for you”.</a:t>
            </a:r>
            <a:endParaRPr lang="en-US" sz="2000" dirty="0">
              <a:latin typeface="Arial Black" panose="020B0A04020102020204" pitchFamily="34" charset="0"/>
            </a:endParaRPr>
          </a:p>
        </p:txBody>
      </p:sp>
      <p:sp>
        <p:nvSpPr>
          <p:cNvPr id="6" name="TextBox 5">
            <a:extLst>
              <a:ext uri="{FF2B5EF4-FFF2-40B4-BE49-F238E27FC236}">
                <a16:creationId xmlns:a16="http://schemas.microsoft.com/office/drawing/2014/main" id="{9D497366-E430-4E04-8338-0A9DC61370D6}"/>
              </a:ext>
            </a:extLst>
          </p:cNvPr>
          <p:cNvSpPr txBox="1"/>
          <p:nvPr/>
        </p:nvSpPr>
        <p:spPr>
          <a:xfrm>
            <a:off x="-409484" y="96915"/>
            <a:ext cx="9553483" cy="507831"/>
          </a:xfrm>
          <a:prstGeom prst="rect">
            <a:avLst/>
          </a:prstGeom>
          <a:noFill/>
        </p:spPr>
        <p:txBody>
          <a:bodyPr wrap="square" rtlCol="0">
            <a:spAutoFit/>
          </a:bodyPr>
          <a:lstStyle/>
          <a:p>
            <a:r>
              <a:rPr lang="en-US" sz="2700" dirty="0">
                <a:solidFill>
                  <a:schemeClr val="tx2"/>
                </a:solidFill>
                <a:latin typeface="Arial Black" panose="020B0A04020102020204" pitchFamily="34" charset="0"/>
              </a:rPr>
              <a:t>    </a:t>
            </a:r>
            <a:r>
              <a:rPr lang="en-US" sz="2600" dirty="0">
                <a:latin typeface="Arial Black" panose="020B0A04020102020204" pitchFamily="34" charset="0"/>
              </a:rPr>
              <a:t>1</a:t>
            </a:r>
            <a:r>
              <a:rPr lang="en-US" sz="2600" baseline="30000" dirty="0">
                <a:latin typeface="Arial Black" panose="020B0A04020102020204" pitchFamily="34" charset="0"/>
              </a:rPr>
              <a:t>ST</a:t>
            </a:r>
            <a:r>
              <a:rPr lang="en-US" sz="2600" dirty="0">
                <a:latin typeface="Arial Black" panose="020B0A04020102020204" pitchFamily="34" charset="0"/>
              </a:rPr>
              <a:t> DAY OF EASTER TRIDUUM: HOLY THURSDAY</a:t>
            </a:r>
          </a:p>
        </p:txBody>
      </p:sp>
    </p:spTree>
    <p:extLst>
      <p:ext uri="{BB962C8B-B14F-4D97-AF65-F5344CB8AC3E}">
        <p14:creationId xmlns:p14="http://schemas.microsoft.com/office/powerpoint/2010/main" val="2616527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307156-47BC-4FEF-B2D1-EE6B1361ABE6}"/>
              </a:ext>
            </a:extLst>
          </p:cNvPr>
          <p:cNvPicPr>
            <a:picLocks noChangeAspect="1"/>
          </p:cNvPicPr>
          <p:nvPr/>
        </p:nvPicPr>
        <p:blipFill>
          <a:blip r:embed="rId2"/>
          <a:stretch>
            <a:fillRect/>
          </a:stretch>
        </p:blipFill>
        <p:spPr>
          <a:xfrm>
            <a:off x="0" y="537951"/>
            <a:ext cx="9144000" cy="5153611"/>
          </a:xfrm>
          <a:prstGeom prst="rect">
            <a:avLst/>
          </a:prstGeom>
        </p:spPr>
      </p:pic>
      <p:sp>
        <p:nvSpPr>
          <p:cNvPr id="8" name="TextBox 7">
            <a:extLst>
              <a:ext uri="{FF2B5EF4-FFF2-40B4-BE49-F238E27FC236}">
                <a16:creationId xmlns:a16="http://schemas.microsoft.com/office/drawing/2014/main" id="{CC96FCB5-C8C1-4711-9469-21538A1947FD}"/>
              </a:ext>
            </a:extLst>
          </p:cNvPr>
          <p:cNvSpPr txBox="1"/>
          <p:nvPr/>
        </p:nvSpPr>
        <p:spPr>
          <a:xfrm>
            <a:off x="-2" y="3678174"/>
            <a:ext cx="9144000" cy="2662267"/>
          </a:xfrm>
          <a:prstGeom prst="rect">
            <a:avLst/>
          </a:prstGeom>
          <a:noFill/>
        </p:spPr>
        <p:txBody>
          <a:bodyPr wrap="square" rtlCol="0">
            <a:spAutoFit/>
          </a:bodyPr>
          <a:lstStyle/>
          <a:p>
            <a:pPr algn="ctr"/>
            <a:r>
              <a:rPr lang="en-US" sz="2700" dirty="0">
                <a:solidFill>
                  <a:schemeClr val="tx2"/>
                </a:solidFill>
                <a:latin typeface="Arial Black" panose="020B0A04020102020204" pitchFamily="34" charset="0"/>
              </a:rPr>
              <a:t> </a:t>
            </a:r>
            <a:r>
              <a:rPr lang="en-US" sz="2000" dirty="0">
                <a:solidFill>
                  <a:schemeClr val="tx2"/>
                </a:solidFill>
                <a:latin typeface="Arial Black" panose="020B0A04020102020204" pitchFamily="34" charset="0"/>
              </a:rPr>
              <a:t>Then Jesus took the </a:t>
            </a:r>
            <a:r>
              <a:rPr lang="en-US" sz="2000" dirty="0">
                <a:solidFill>
                  <a:schemeClr val="accent2">
                    <a:lumMod val="75000"/>
                  </a:schemeClr>
                </a:solidFill>
                <a:latin typeface="Arial Black" panose="020B0A04020102020204" pitchFamily="34" charset="0"/>
              </a:rPr>
              <a:t>CHALICE</a:t>
            </a:r>
            <a:r>
              <a:rPr lang="en-US" sz="2000" dirty="0">
                <a:solidFill>
                  <a:schemeClr val="tx2"/>
                </a:solidFill>
                <a:latin typeface="Arial Black" panose="020B0A04020102020204" pitchFamily="34" charset="0"/>
              </a:rPr>
              <a:t> and blessed it saying: “Take this all of you and drink from it, for this is MY BLOOD that will be shed for you and for all men so that sins may be forgiven”.</a:t>
            </a:r>
          </a:p>
          <a:p>
            <a:pPr algn="ctr"/>
            <a:endParaRPr lang="en-US" sz="2000" dirty="0">
              <a:solidFill>
                <a:schemeClr val="tx2"/>
              </a:solidFill>
              <a:latin typeface="Arial Black" panose="020B0A04020102020204" pitchFamily="34" charset="0"/>
            </a:endParaRPr>
          </a:p>
          <a:p>
            <a:endParaRPr lang="en-US" sz="2000" dirty="0">
              <a:solidFill>
                <a:schemeClr val="tx2"/>
              </a:solidFill>
              <a:latin typeface="Arial Black" panose="020B0A04020102020204" pitchFamily="34" charset="0"/>
            </a:endParaRPr>
          </a:p>
          <a:p>
            <a:endParaRPr lang="en-US" sz="2000" dirty="0">
              <a:solidFill>
                <a:schemeClr val="tx2"/>
              </a:solidFill>
              <a:latin typeface="Arial Black" panose="020B0A04020102020204" pitchFamily="34" charset="0"/>
            </a:endParaRPr>
          </a:p>
          <a:p>
            <a:r>
              <a:rPr lang="en-US" sz="2000" dirty="0">
                <a:solidFill>
                  <a:schemeClr val="tx2"/>
                </a:solidFill>
                <a:latin typeface="Arial Black" panose="020B0A04020102020204" pitchFamily="34" charset="0"/>
              </a:rPr>
              <a:t>Then He said, “ </a:t>
            </a:r>
            <a:r>
              <a:rPr lang="en-US" sz="2000" dirty="0">
                <a:solidFill>
                  <a:schemeClr val="bg1"/>
                </a:solidFill>
                <a:latin typeface="Arial Black" panose="020B0A04020102020204" pitchFamily="34" charset="0"/>
              </a:rPr>
              <a:t>Do this in memory of me</a:t>
            </a:r>
            <a:r>
              <a:rPr lang="en-US" sz="2000" dirty="0">
                <a:solidFill>
                  <a:schemeClr val="tx2"/>
                </a:solidFill>
                <a:latin typeface="Arial Black" panose="020B0A04020102020204" pitchFamily="34" charset="0"/>
              </a:rPr>
              <a:t>”. With these words, He makes the apostles priests and gives them a great mission.</a:t>
            </a:r>
            <a:endParaRPr lang="en-US" sz="2000" dirty="0">
              <a:latin typeface="Arial Black" panose="020B0A04020102020204" pitchFamily="34" charset="0"/>
            </a:endParaRPr>
          </a:p>
        </p:txBody>
      </p:sp>
      <p:sp>
        <p:nvSpPr>
          <p:cNvPr id="5" name="TextBox 4">
            <a:extLst>
              <a:ext uri="{FF2B5EF4-FFF2-40B4-BE49-F238E27FC236}">
                <a16:creationId xmlns:a16="http://schemas.microsoft.com/office/drawing/2014/main" id="{E165613D-4C38-4C0D-B5E9-DDB652AC8310}"/>
              </a:ext>
            </a:extLst>
          </p:cNvPr>
          <p:cNvSpPr txBox="1"/>
          <p:nvPr/>
        </p:nvSpPr>
        <p:spPr>
          <a:xfrm>
            <a:off x="661738" y="610852"/>
            <a:ext cx="7731222"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JESUS INSTITUTES THE EUCARIST AND THE PRIESTHOOD.</a:t>
            </a:r>
          </a:p>
        </p:txBody>
      </p:sp>
      <p:sp>
        <p:nvSpPr>
          <p:cNvPr id="7" name="TextBox 6">
            <a:extLst>
              <a:ext uri="{FF2B5EF4-FFF2-40B4-BE49-F238E27FC236}">
                <a16:creationId xmlns:a16="http://schemas.microsoft.com/office/drawing/2014/main" id="{153625E5-A937-4A6F-AD9F-013140BAADA3}"/>
              </a:ext>
            </a:extLst>
          </p:cNvPr>
          <p:cNvSpPr txBox="1"/>
          <p:nvPr/>
        </p:nvSpPr>
        <p:spPr>
          <a:xfrm>
            <a:off x="-409484" y="96915"/>
            <a:ext cx="9553483" cy="507831"/>
          </a:xfrm>
          <a:prstGeom prst="rect">
            <a:avLst/>
          </a:prstGeom>
          <a:noFill/>
        </p:spPr>
        <p:txBody>
          <a:bodyPr wrap="square" rtlCol="0">
            <a:spAutoFit/>
          </a:bodyPr>
          <a:lstStyle/>
          <a:p>
            <a:r>
              <a:rPr lang="en-US" sz="2700" dirty="0">
                <a:solidFill>
                  <a:schemeClr val="tx2"/>
                </a:solidFill>
                <a:latin typeface="Arial Black" panose="020B0A04020102020204" pitchFamily="34" charset="0"/>
              </a:rPr>
              <a:t>    </a:t>
            </a:r>
            <a:r>
              <a:rPr lang="en-US" sz="2600" dirty="0">
                <a:latin typeface="Arial Black" panose="020B0A04020102020204" pitchFamily="34" charset="0"/>
              </a:rPr>
              <a:t>1</a:t>
            </a:r>
            <a:r>
              <a:rPr lang="en-US" sz="2600" baseline="30000" dirty="0">
                <a:latin typeface="Arial Black" panose="020B0A04020102020204" pitchFamily="34" charset="0"/>
              </a:rPr>
              <a:t>ST</a:t>
            </a:r>
            <a:r>
              <a:rPr lang="en-US" sz="2600" dirty="0">
                <a:latin typeface="Arial Black" panose="020B0A04020102020204" pitchFamily="34" charset="0"/>
              </a:rPr>
              <a:t> DAY OF EASTER TRIDUUM: HOLY THURSDAY</a:t>
            </a:r>
          </a:p>
        </p:txBody>
      </p:sp>
    </p:spTree>
    <p:extLst>
      <p:ext uri="{BB962C8B-B14F-4D97-AF65-F5344CB8AC3E}">
        <p14:creationId xmlns:p14="http://schemas.microsoft.com/office/powerpoint/2010/main" val="2013385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920858B-0D94-4278-9CF8-739664092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804" y="503561"/>
            <a:ext cx="7403978" cy="52367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C96FCB5-C8C1-4711-9469-21538A1947FD}"/>
              </a:ext>
            </a:extLst>
          </p:cNvPr>
          <p:cNvSpPr txBox="1"/>
          <p:nvPr/>
        </p:nvSpPr>
        <p:spPr>
          <a:xfrm>
            <a:off x="97653" y="5022147"/>
            <a:ext cx="9144000" cy="1738938"/>
          </a:xfrm>
          <a:prstGeom prst="rect">
            <a:avLst/>
          </a:prstGeom>
          <a:noFill/>
        </p:spPr>
        <p:txBody>
          <a:bodyPr wrap="square" rtlCol="0">
            <a:spAutoFit/>
          </a:bodyPr>
          <a:lstStyle/>
          <a:p>
            <a:r>
              <a:rPr lang="en-US" sz="2700" dirty="0">
                <a:solidFill>
                  <a:schemeClr val="tx2"/>
                </a:solidFill>
                <a:latin typeface="Arial Black" panose="020B0A04020102020204" pitchFamily="34" charset="0"/>
              </a:rPr>
              <a:t> </a:t>
            </a:r>
            <a:endParaRPr lang="en-US" sz="2000" dirty="0">
              <a:solidFill>
                <a:schemeClr val="tx2"/>
              </a:solidFill>
              <a:latin typeface="Arial Black" panose="020B0A04020102020204" pitchFamily="34" charset="0"/>
            </a:endParaRPr>
          </a:p>
          <a:p>
            <a:endParaRPr lang="en-US" sz="2000" dirty="0">
              <a:solidFill>
                <a:schemeClr val="tx2"/>
              </a:solidFill>
              <a:latin typeface="Arial Black" panose="020B0A04020102020204" pitchFamily="34" charset="0"/>
            </a:endParaRPr>
          </a:p>
          <a:p>
            <a:r>
              <a:rPr lang="en-US" sz="2000" dirty="0">
                <a:solidFill>
                  <a:schemeClr val="tx2"/>
                </a:solidFill>
                <a:latin typeface="Arial Black" panose="020B0A04020102020204" pitchFamily="34" charset="0"/>
              </a:rPr>
              <a:t>After the Last Supper, Jesus retires with James, Peter, and John to pray. His pain for what was about to happen was so great that He was sweating large drops of blood. </a:t>
            </a:r>
            <a:endParaRPr lang="en-US" sz="2000" dirty="0">
              <a:latin typeface="Arial Black" panose="020B0A04020102020204" pitchFamily="34" charset="0"/>
            </a:endParaRPr>
          </a:p>
        </p:txBody>
      </p:sp>
      <p:sp>
        <p:nvSpPr>
          <p:cNvPr id="5" name="TextBox 4">
            <a:extLst>
              <a:ext uri="{FF2B5EF4-FFF2-40B4-BE49-F238E27FC236}">
                <a16:creationId xmlns:a16="http://schemas.microsoft.com/office/drawing/2014/main" id="{E165613D-4C38-4C0D-B5E9-DDB652AC8310}"/>
              </a:ext>
            </a:extLst>
          </p:cNvPr>
          <p:cNvSpPr txBox="1"/>
          <p:nvPr/>
        </p:nvSpPr>
        <p:spPr>
          <a:xfrm>
            <a:off x="997162" y="578432"/>
            <a:ext cx="6599262"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JESUS PRAYS IN THE GARDEN OF GETHSEMANE.</a:t>
            </a:r>
          </a:p>
        </p:txBody>
      </p:sp>
      <p:sp>
        <p:nvSpPr>
          <p:cNvPr id="7" name="TextBox 6">
            <a:extLst>
              <a:ext uri="{FF2B5EF4-FFF2-40B4-BE49-F238E27FC236}">
                <a16:creationId xmlns:a16="http://schemas.microsoft.com/office/drawing/2014/main" id="{D60430DB-1641-4428-8FF5-C2D9ABF19DDA}"/>
              </a:ext>
            </a:extLst>
          </p:cNvPr>
          <p:cNvSpPr txBox="1"/>
          <p:nvPr/>
        </p:nvSpPr>
        <p:spPr>
          <a:xfrm>
            <a:off x="-409483" y="-4270"/>
            <a:ext cx="9553483" cy="507831"/>
          </a:xfrm>
          <a:prstGeom prst="rect">
            <a:avLst/>
          </a:prstGeom>
          <a:noFill/>
        </p:spPr>
        <p:txBody>
          <a:bodyPr wrap="square" rtlCol="0">
            <a:spAutoFit/>
          </a:bodyPr>
          <a:lstStyle/>
          <a:p>
            <a:r>
              <a:rPr lang="en-US" sz="2700" dirty="0">
                <a:solidFill>
                  <a:schemeClr val="tx2"/>
                </a:solidFill>
                <a:latin typeface="Arial Black" panose="020B0A04020102020204" pitchFamily="34" charset="0"/>
              </a:rPr>
              <a:t>    </a:t>
            </a:r>
            <a:r>
              <a:rPr lang="en-US" sz="2600" dirty="0">
                <a:latin typeface="Arial Black" panose="020B0A04020102020204" pitchFamily="34" charset="0"/>
              </a:rPr>
              <a:t>1</a:t>
            </a:r>
            <a:r>
              <a:rPr lang="en-US" sz="2600" baseline="30000" dirty="0">
                <a:latin typeface="Arial Black" panose="020B0A04020102020204" pitchFamily="34" charset="0"/>
              </a:rPr>
              <a:t>ST</a:t>
            </a:r>
            <a:r>
              <a:rPr lang="en-US" sz="2600" dirty="0">
                <a:latin typeface="Arial Black" panose="020B0A04020102020204" pitchFamily="34" charset="0"/>
              </a:rPr>
              <a:t> DAY OF EASTER TRIDUUM: HOLY THURSDAY</a:t>
            </a:r>
          </a:p>
        </p:txBody>
      </p:sp>
    </p:spTree>
    <p:extLst>
      <p:ext uri="{BB962C8B-B14F-4D97-AF65-F5344CB8AC3E}">
        <p14:creationId xmlns:p14="http://schemas.microsoft.com/office/powerpoint/2010/main" val="259003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1AA6D-5E6F-47C6-80E0-1707DC805739}"/>
              </a:ext>
            </a:extLst>
          </p:cNvPr>
          <p:cNvSpPr txBox="1"/>
          <p:nvPr/>
        </p:nvSpPr>
        <p:spPr>
          <a:xfrm>
            <a:off x="2032637" y="71178"/>
            <a:ext cx="4658791" cy="507831"/>
          </a:xfrm>
          <a:prstGeom prst="rect">
            <a:avLst/>
          </a:prstGeom>
          <a:noFill/>
        </p:spPr>
        <p:txBody>
          <a:bodyPr wrap="square" rtlCol="0">
            <a:spAutoFit/>
          </a:bodyPr>
          <a:lstStyle/>
          <a:p>
            <a:r>
              <a:rPr lang="en-US" sz="2700" dirty="0">
                <a:latin typeface="Arial Black" panose="020B0A04020102020204" pitchFamily="34" charset="0"/>
              </a:rPr>
              <a:t>HOLY THURSDAY MASS</a:t>
            </a:r>
          </a:p>
        </p:txBody>
      </p:sp>
      <p:sp>
        <p:nvSpPr>
          <p:cNvPr id="5" name="TextBox 4">
            <a:extLst>
              <a:ext uri="{FF2B5EF4-FFF2-40B4-BE49-F238E27FC236}">
                <a16:creationId xmlns:a16="http://schemas.microsoft.com/office/drawing/2014/main" id="{E165613D-4C38-4C0D-B5E9-DDB652AC8310}"/>
              </a:ext>
            </a:extLst>
          </p:cNvPr>
          <p:cNvSpPr txBox="1"/>
          <p:nvPr/>
        </p:nvSpPr>
        <p:spPr>
          <a:xfrm>
            <a:off x="1726706" y="589756"/>
            <a:ext cx="5690587"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What happens during Holy Thursday Mass?</a:t>
            </a:r>
          </a:p>
        </p:txBody>
      </p:sp>
      <p:pic>
        <p:nvPicPr>
          <p:cNvPr id="4098" name="Picture 2">
            <a:extLst>
              <a:ext uri="{FF2B5EF4-FFF2-40B4-BE49-F238E27FC236}">
                <a16:creationId xmlns:a16="http://schemas.microsoft.com/office/drawing/2014/main" id="{627A9C8F-25DE-42EB-AF04-0E0F4FAB6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77" y="1159922"/>
            <a:ext cx="2118343" cy="16341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CB15CF3-0A6B-4C1D-98CB-B874D3E19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150" y="1159922"/>
            <a:ext cx="26574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A447BDAE-DF65-49D1-A08E-E70776C4C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532" y="1856010"/>
            <a:ext cx="3587345" cy="23853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815E94-C3D5-43FE-BD93-50FA7444E1BD}"/>
              </a:ext>
            </a:extLst>
          </p:cNvPr>
          <p:cNvSpPr txBox="1"/>
          <p:nvPr/>
        </p:nvSpPr>
        <p:spPr>
          <a:xfrm>
            <a:off x="0" y="2838339"/>
            <a:ext cx="5201946" cy="646331"/>
          </a:xfrm>
          <a:prstGeom prst="rect">
            <a:avLst/>
          </a:prstGeom>
          <a:noFill/>
        </p:spPr>
        <p:txBody>
          <a:bodyPr wrap="square" rtlCol="0">
            <a:spAutoFit/>
          </a:bodyPr>
          <a:lstStyle/>
          <a:p>
            <a:pPr algn="ctr"/>
            <a:r>
              <a:rPr lang="en-US" dirty="0">
                <a:solidFill>
                  <a:schemeClr val="accent2">
                    <a:lumMod val="75000"/>
                  </a:schemeClr>
                </a:solidFill>
                <a:latin typeface="Arial Black" panose="020B0A04020102020204" pitchFamily="34" charset="0"/>
              </a:rPr>
              <a:t>The priest washes the feet of 12 persons, remembering what Jesus did... </a:t>
            </a:r>
          </a:p>
        </p:txBody>
      </p:sp>
      <p:sp>
        <p:nvSpPr>
          <p:cNvPr id="12" name="TextBox 11">
            <a:extLst>
              <a:ext uri="{FF2B5EF4-FFF2-40B4-BE49-F238E27FC236}">
                <a16:creationId xmlns:a16="http://schemas.microsoft.com/office/drawing/2014/main" id="{6A44DA18-F73F-42AA-A4B6-6BB037D9CFC3}"/>
              </a:ext>
            </a:extLst>
          </p:cNvPr>
          <p:cNvSpPr txBox="1"/>
          <p:nvPr/>
        </p:nvSpPr>
        <p:spPr>
          <a:xfrm>
            <a:off x="4938462" y="4431385"/>
            <a:ext cx="4209929" cy="1200329"/>
          </a:xfrm>
          <a:prstGeom prst="rect">
            <a:avLst/>
          </a:prstGeom>
          <a:noFill/>
        </p:spPr>
        <p:txBody>
          <a:bodyPr wrap="square" rtlCol="0">
            <a:spAutoFit/>
          </a:bodyPr>
          <a:lstStyle/>
          <a:p>
            <a:pPr algn="ctr"/>
            <a:r>
              <a:rPr lang="en-US" dirty="0">
                <a:solidFill>
                  <a:schemeClr val="accent2">
                    <a:lumMod val="75000"/>
                  </a:schemeClr>
                </a:solidFill>
                <a:latin typeface="Arial Black" panose="020B0A04020102020204" pitchFamily="34" charset="0"/>
              </a:rPr>
              <a:t>The priest blesses the holy oils, or holy chrisms, which will be used in the Sacraments throughout the year.</a:t>
            </a:r>
          </a:p>
        </p:txBody>
      </p:sp>
      <p:pic>
        <p:nvPicPr>
          <p:cNvPr id="4106" name="Picture 10">
            <a:extLst>
              <a:ext uri="{FF2B5EF4-FFF2-40B4-BE49-F238E27FC236}">
                <a16:creationId xmlns:a16="http://schemas.microsoft.com/office/drawing/2014/main" id="{DC6E895A-4E6C-4BF6-9279-87DDA7DE9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17" y="3643708"/>
            <a:ext cx="4209929" cy="23680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AA56676-05B4-4A6D-8A9F-86926938352D}"/>
              </a:ext>
            </a:extLst>
          </p:cNvPr>
          <p:cNvSpPr txBox="1"/>
          <p:nvPr/>
        </p:nvSpPr>
        <p:spPr>
          <a:xfrm>
            <a:off x="195677" y="6011793"/>
            <a:ext cx="8611338" cy="646331"/>
          </a:xfrm>
          <a:prstGeom prst="rect">
            <a:avLst/>
          </a:prstGeom>
          <a:noFill/>
        </p:spPr>
        <p:txBody>
          <a:bodyPr wrap="square" rtlCol="0">
            <a:spAutoFit/>
          </a:bodyPr>
          <a:lstStyle/>
          <a:p>
            <a:pPr algn="ctr"/>
            <a:r>
              <a:rPr lang="en-US" dirty="0">
                <a:solidFill>
                  <a:schemeClr val="accent2">
                    <a:lumMod val="75000"/>
                  </a:schemeClr>
                </a:solidFill>
                <a:latin typeface="Arial Black" panose="020B0A04020102020204" pitchFamily="34" charset="0"/>
              </a:rPr>
              <a:t>We celebrate the Eucharist consecrating enough hosts for Good Friday, since there is no consecration until Saturday’s Easter Vigil. </a:t>
            </a:r>
          </a:p>
        </p:txBody>
      </p:sp>
    </p:spTree>
    <p:extLst>
      <p:ext uri="{BB962C8B-B14F-4D97-AF65-F5344CB8AC3E}">
        <p14:creationId xmlns:p14="http://schemas.microsoft.com/office/powerpoint/2010/main" val="317020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1926</Words>
  <Application>Microsoft Office PowerPoint</Application>
  <PresentationFormat>On-screen Show (4:3)</PresentationFormat>
  <Paragraphs>201</Paragraphs>
  <Slides>40</Slides>
  <Notes>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Aharoni</vt:lpstr>
      <vt:lpstr>Arial</vt:lpstr>
      <vt:lpstr>Arial Black</vt:lpstr>
      <vt:lpstr>Calibri</vt:lpstr>
      <vt:lpstr>Cambria</vt:lpstr>
      <vt:lpstr>Cavolini</vt:lpstr>
      <vt:lpstr>Lucida Console</vt:lpstr>
      <vt:lpstr>Wide Latin</vt:lpstr>
      <vt:lpstr>Office Theme</vt:lpstr>
      <vt:lpstr> I Sunday of Easter - Cycle C The Resurrection of Jesus (John 20, 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 Sunday of Easter-Cycle C The Resurrection of Jesus (John 20,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Jesus Song, Saddlebag Kids, (3-8 yrs.) https://youtu.be/Rn84AYtFUSM</vt:lpstr>
      <vt:lpstr>Song: Jesus is Alive, Lifetree Kids, (9+ yrs.) https://youtu.be/JpZJ-39IT1k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 Domingo Tiempo de Pascua Ciclo C La Resurrección de Jesús (Jn 20, 1-9) </dc:title>
  <dc:creator>Maria Varona</dc:creator>
  <cp:lastModifiedBy>Maria Varona</cp:lastModifiedBy>
  <cp:revision>11</cp:revision>
  <dcterms:modified xsi:type="dcterms:W3CDTF">2022-04-11T19:19:09Z</dcterms:modified>
</cp:coreProperties>
</file>