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31"/>
  </p:notesMasterIdLst>
  <p:sldIdLst>
    <p:sldId id="256" r:id="rId3"/>
    <p:sldId id="257" r:id="rId4"/>
    <p:sldId id="258" r:id="rId5"/>
    <p:sldId id="259" r:id="rId6"/>
    <p:sldId id="260" r:id="rId7"/>
    <p:sldId id="262" r:id="rId8"/>
    <p:sldId id="274" r:id="rId9"/>
    <p:sldId id="277" r:id="rId10"/>
    <p:sldId id="276" r:id="rId11"/>
    <p:sldId id="279" r:id="rId12"/>
    <p:sldId id="278" r:id="rId13"/>
    <p:sldId id="280" r:id="rId14"/>
    <p:sldId id="263" r:id="rId15"/>
    <p:sldId id="281" r:id="rId16"/>
    <p:sldId id="264" r:id="rId17"/>
    <p:sldId id="265" r:id="rId18"/>
    <p:sldId id="267" r:id="rId19"/>
    <p:sldId id="283" r:id="rId20"/>
    <p:sldId id="286" r:id="rId21"/>
    <p:sldId id="284" r:id="rId22"/>
    <p:sldId id="287" r:id="rId23"/>
    <p:sldId id="285" r:id="rId24"/>
    <p:sldId id="288" r:id="rId25"/>
    <p:sldId id="289" r:id="rId26"/>
    <p:sldId id="268" r:id="rId27"/>
    <p:sldId id="290" r:id="rId28"/>
    <p:sldId id="271" r:id="rId29"/>
    <p:sldId id="272" r:id="rId3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4" roundtripDataSignature="AMtx7mjg4w551vKSkK+9Jq5gpO+9VFJRY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72ED"/>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35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customschemas.google.com/relationships/presentationmetadata" Target="meta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21597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96934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15957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1" name="Google Shape;15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6" name="Google Shape;16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40743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7" name="Google Shape;18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150340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83007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81761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7" name="Google Shape;19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7" name="Google Shape;227;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3" name="Google Shape;233;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0" name="Google Shape;12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6" name="Google Shape;12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40171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07230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7601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6"/>
        <p:cNvGrpSpPr/>
        <p:nvPr/>
      </p:nvGrpSpPr>
      <p:grpSpPr>
        <a:xfrm>
          <a:off x="0" y="0"/>
          <a:ext cx="0" cy="0"/>
          <a:chOff x="0" y="0"/>
          <a:chExt cx="0" cy="0"/>
        </a:xfrm>
      </p:grpSpPr>
      <p:sp>
        <p:nvSpPr>
          <p:cNvPr id="87" name="Google Shape;87;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
        <p:cNvGrpSpPr/>
        <p:nvPr/>
      </p:nvGrpSpPr>
      <p:grpSpPr>
        <a:xfrm>
          <a:off x="0" y="0"/>
          <a:ext cx="0" cy="0"/>
          <a:chOff x="0" y="0"/>
          <a:chExt cx="0" cy="0"/>
        </a:xfrm>
      </p:grpSpPr>
      <p:sp>
        <p:nvSpPr>
          <p:cNvPr id="18" name="Google Shape;18;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
        <p:cNvGrpSpPr/>
        <p:nvPr/>
      </p:nvGrpSpPr>
      <p:grpSpPr>
        <a:xfrm>
          <a:off x="0" y="0"/>
          <a:ext cx="0" cy="0"/>
          <a:chOff x="0" y="0"/>
          <a:chExt cx="0" cy="0"/>
        </a:xfrm>
      </p:grpSpPr>
      <p:sp>
        <p:nvSpPr>
          <p:cNvPr id="23" name="Google Shape;23;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2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2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5" name="Google Shape;35;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2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2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2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2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2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3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CC2E5"/>
        </a:solidFill>
        <a:effectLst/>
      </p:bgPr>
    </p:bg>
    <p:spTree>
      <p:nvGrpSpPr>
        <p:cNvPr id="1" name="Shape 5"/>
        <p:cNvGrpSpPr/>
        <p:nvPr/>
      </p:nvGrpSpPr>
      <p:grpSpPr>
        <a:xfrm>
          <a:off x="0" y="0"/>
          <a:ext cx="0" cy="0"/>
          <a:chOff x="0" y="0"/>
          <a:chExt cx="0" cy="0"/>
        </a:xfrm>
      </p:grpSpPr>
      <p:sp>
        <p:nvSpPr>
          <p:cNvPr id="6" name="Google Shape;6;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9CC2E5"/>
        </a:solidFill>
        <a:effectLst/>
      </p:bgPr>
    </p:bg>
    <p:spTree>
      <p:nvGrpSpPr>
        <p:cNvPr id="1" name="Shape 80"/>
        <p:cNvGrpSpPr/>
        <p:nvPr/>
      </p:nvGrpSpPr>
      <p:grpSpPr>
        <a:xfrm>
          <a:off x="0" y="0"/>
          <a:ext cx="0" cy="0"/>
          <a:chOff x="0" y="0"/>
          <a:chExt cx="0" cy="0"/>
        </a:xfrm>
      </p:grpSpPr>
      <p:sp>
        <p:nvSpPr>
          <p:cNvPr id="81" name="Google Shape;81;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2" name="Google Shape;82;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83" name="Google Shape;83;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84" name="Google Shape;84;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85" name="Google Shape;85;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u="none">
                <a:solidFill>
                  <a:schemeClr val="lt1"/>
                </a:solidFill>
                <a:latin typeface="Calibri"/>
                <a:ea typeface="Calibri"/>
                <a:cs typeface="Calibri"/>
                <a:sym typeface="Calibri"/>
              </a:defRPr>
            </a:lvl1pPr>
            <a:lvl2pPr marL="0" marR="0" lvl="1" indent="0" algn="r" rtl="0">
              <a:spcBef>
                <a:spcPts val="0"/>
              </a:spcBef>
              <a:buNone/>
              <a:defRPr sz="1200" b="0" u="none">
                <a:solidFill>
                  <a:schemeClr val="lt1"/>
                </a:solidFill>
                <a:latin typeface="Calibri"/>
                <a:ea typeface="Calibri"/>
                <a:cs typeface="Calibri"/>
                <a:sym typeface="Calibri"/>
              </a:defRPr>
            </a:lvl2pPr>
            <a:lvl3pPr marL="0" marR="0" lvl="2" indent="0" algn="r" rtl="0">
              <a:spcBef>
                <a:spcPts val="0"/>
              </a:spcBef>
              <a:buNone/>
              <a:defRPr sz="1200" b="0" u="none">
                <a:solidFill>
                  <a:schemeClr val="lt1"/>
                </a:solidFill>
                <a:latin typeface="Calibri"/>
                <a:ea typeface="Calibri"/>
                <a:cs typeface="Calibri"/>
                <a:sym typeface="Calibri"/>
              </a:defRPr>
            </a:lvl3pPr>
            <a:lvl4pPr marL="0" marR="0" lvl="3" indent="0" algn="r" rtl="0">
              <a:spcBef>
                <a:spcPts val="0"/>
              </a:spcBef>
              <a:buNone/>
              <a:defRPr sz="1200" b="0" u="none">
                <a:solidFill>
                  <a:schemeClr val="lt1"/>
                </a:solidFill>
                <a:latin typeface="Calibri"/>
                <a:ea typeface="Calibri"/>
                <a:cs typeface="Calibri"/>
                <a:sym typeface="Calibri"/>
              </a:defRPr>
            </a:lvl4pPr>
            <a:lvl5pPr marL="0" marR="0" lvl="4" indent="0" algn="r" rtl="0">
              <a:spcBef>
                <a:spcPts val="0"/>
              </a:spcBef>
              <a:buNone/>
              <a:defRPr sz="1200" b="0" u="none">
                <a:solidFill>
                  <a:schemeClr val="lt1"/>
                </a:solidFill>
                <a:latin typeface="Calibri"/>
                <a:ea typeface="Calibri"/>
                <a:cs typeface="Calibri"/>
                <a:sym typeface="Calibri"/>
              </a:defRPr>
            </a:lvl5pPr>
            <a:lvl6pPr marL="0" marR="0" lvl="5" indent="0" algn="r" rtl="0">
              <a:spcBef>
                <a:spcPts val="0"/>
              </a:spcBef>
              <a:buNone/>
              <a:defRPr sz="1200" b="0" u="none">
                <a:solidFill>
                  <a:schemeClr val="lt1"/>
                </a:solidFill>
                <a:latin typeface="Calibri"/>
                <a:ea typeface="Calibri"/>
                <a:cs typeface="Calibri"/>
                <a:sym typeface="Calibri"/>
              </a:defRPr>
            </a:lvl6pPr>
            <a:lvl7pPr marL="0" marR="0" lvl="6" indent="0" algn="r" rtl="0">
              <a:spcBef>
                <a:spcPts val="0"/>
              </a:spcBef>
              <a:buNone/>
              <a:defRPr sz="1200" b="0" u="none">
                <a:solidFill>
                  <a:schemeClr val="lt1"/>
                </a:solidFill>
                <a:latin typeface="Calibri"/>
                <a:ea typeface="Calibri"/>
                <a:cs typeface="Calibri"/>
                <a:sym typeface="Calibri"/>
              </a:defRPr>
            </a:lvl7pPr>
            <a:lvl8pPr marL="0" marR="0" lvl="7" indent="0" algn="r" rtl="0">
              <a:spcBef>
                <a:spcPts val="0"/>
              </a:spcBef>
              <a:buNone/>
              <a:defRPr sz="1200" b="0" u="none">
                <a:solidFill>
                  <a:schemeClr val="lt1"/>
                </a:solidFill>
                <a:latin typeface="Calibri"/>
                <a:ea typeface="Calibri"/>
                <a:cs typeface="Calibri"/>
                <a:sym typeface="Calibri"/>
              </a:defRPr>
            </a:lvl8pPr>
            <a:lvl9pPr marL="0" marR="0" lvl="8" indent="0" algn="r" rtl="0">
              <a:spcBef>
                <a:spcPts val="0"/>
              </a:spcBef>
              <a:buNone/>
              <a:defRPr sz="1200" b="0" u="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 bg1="lt1" tx1="dk1" bg2="dk2" tx2="lt2" accent1="accent1" accent2="accent2" accent3="accent3" accent4="accent4" accent5="accent5" accent6="accent6" hlink="hlink" folHlink="folHlink"/>
  <p:sldLayoutIdLst>
    <p:sldLayoutId id="2147483661" r:id="rId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2.xml"/><Relationship Id="rId5" Type="http://schemas.openxmlformats.org/officeDocument/2006/relationships/image" Target="../media/image43.png"/><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ideo" Target="https://www.youtube.com/embed/52GHF_8v-kw?feature=oembed" TargetMode="External"/><Relationship Id="rId5" Type="http://schemas.openxmlformats.org/officeDocument/2006/relationships/image" Target="../media/image45.jpeg"/><Relationship Id="rId4" Type="http://schemas.openxmlformats.org/officeDocument/2006/relationships/hyperlink" Target="https://youtu.be/52GHF_8v-kw"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
          <p:cNvSpPr txBox="1">
            <a:spLocks noGrp="1"/>
          </p:cNvSpPr>
          <p:nvPr>
            <p:ph type="ctrTitle"/>
          </p:nvPr>
        </p:nvSpPr>
        <p:spPr>
          <a:xfrm>
            <a:off x="1415442" y="1712876"/>
            <a:ext cx="987886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omic Sans MS"/>
              <a:buNone/>
            </a:pPr>
            <a:r>
              <a:rPr lang="es-ES" dirty="0">
                <a:solidFill>
                  <a:srgbClr val="0372ED"/>
                </a:solidFill>
                <a:latin typeface="Comic Sans MS"/>
                <a:ea typeface="Comic Sans MS"/>
                <a:cs typeface="Comic Sans MS"/>
                <a:sym typeface="Comic Sans MS"/>
              </a:rPr>
              <a:t>Friends </a:t>
            </a:r>
            <a:r>
              <a:rPr lang="es-ES" dirty="0" err="1">
                <a:solidFill>
                  <a:srgbClr val="0372ED"/>
                </a:solidFill>
                <a:latin typeface="Comic Sans MS"/>
                <a:ea typeface="Comic Sans MS"/>
                <a:cs typeface="Comic Sans MS"/>
                <a:sym typeface="Comic Sans MS"/>
              </a:rPr>
              <a:t>of</a:t>
            </a:r>
            <a:r>
              <a:rPr lang="es-ES" dirty="0">
                <a:solidFill>
                  <a:srgbClr val="0372ED"/>
                </a:solidFill>
                <a:latin typeface="Comic Sans MS"/>
                <a:ea typeface="Comic Sans MS"/>
                <a:cs typeface="Comic Sans MS"/>
                <a:sym typeface="Comic Sans MS"/>
              </a:rPr>
              <a:t> </a:t>
            </a:r>
            <a:r>
              <a:rPr lang="es-ES" dirty="0" err="1">
                <a:solidFill>
                  <a:srgbClr val="0372ED"/>
                </a:solidFill>
                <a:latin typeface="Comic Sans MS"/>
                <a:ea typeface="Comic Sans MS"/>
                <a:cs typeface="Comic Sans MS"/>
                <a:sym typeface="Comic Sans MS"/>
              </a:rPr>
              <a:t>Jesus</a:t>
            </a:r>
            <a:r>
              <a:rPr lang="es-ES" dirty="0">
                <a:solidFill>
                  <a:srgbClr val="0372ED"/>
                </a:solidFill>
                <a:latin typeface="Comic Sans MS"/>
                <a:ea typeface="Comic Sans MS"/>
                <a:cs typeface="Comic Sans MS"/>
                <a:sym typeface="Comic Sans MS"/>
              </a:rPr>
              <a:t> and Mary</a:t>
            </a:r>
            <a:endParaRPr dirty="0">
              <a:solidFill>
                <a:srgbClr val="0372ED"/>
              </a:solidFill>
              <a:latin typeface="Comic Sans MS"/>
              <a:ea typeface="Comic Sans MS"/>
              <a:cs typeface="Comic Sans MS"/>
              <a:sym typeface="Comic Sans MS"/>
            </a:endParaRPr>
          </a:p>
        </p:txBody>
      </p:sp>
      <p:sp>
        <p:nvSpPr>
          <p:cNvPr id="95" name="Google Shape;95;p1"/>
          <p:cNvSpPr txBox="1">
            <a:spLocks noGrp="1"/>
          </p:cNvSpPr>
          <p:nvPr>
            <p:ph type="subTitle" idx="1"/>
          </p:nvPr>
        </p:nvSpPr>
        <p:spPr>
          <a:xfrm>
            <a:off x="1524000" y="4600844"/>
            <a:ext cx="9144000" cy="164093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800"/>
              <a:buNone/>
            </a:pPr>
            <a:r>
              <a:rPr lang="en-US" sz="2800" b="1" dirty="0"/>
              <a:t>Prayer Group for Children</a:t>
            </a:r>
            <a:endParaRPr sz="2800" b="1" dirty="0"/>
          </a:p>
          <a:p>
            <a:pPr marL="0" lvl="0" indent="0" algn="ctr" rtl="0">
              <a:lnSpc>
                <a:spcPct val="90000"/>
              </a:lnSpc>
              <a:spcBef>
                <a:spcPts val="1000"/>
              </a:spcBef>
              <a:spcAft>
                <a:spcPts val="0"/>
              </a:spcAft>
              <a:buClr>
                <a:schemeClr val="dk1"/>
              </a:buClr>
              <a:buSzPts val="2800"/>
              <a:buNone/>
            </a:pPr>
            <a:r>
              <a:rPr lang="en-US" sz="2800" b="1" dirty="0"/>
              <a:t>Cycle C – I Sunday in Lent</a:t>
            </a:r>
            <a:endParaRPr sz="2800" b="1" dirty="0"/>
          </a:p>
          <a:p>
            <a:pPr marL="0" lvl="0" indent="0" algn="ctr" rtl="0">
              <a:lnSpc>
                <a:spcPct val="90000"/>
              </a:lnSpc>
              <a:spcBef>
                <a:spcPts val="1000"/>
              </a:spcBef>
              <a:spcAft>
                <a:spcPts val="0"/>
              </a:spcAft>
              <a:buClr>
                <a:schemeClr val="dk1"/>
              </a:buClr>
              <a:buSzPts val="2800"/>
              <a:buNone/>
            </a:pPr>
            <a:r>
              <a:rPr lang="es-ES" sz="2800" b="1" dirty="0" err="1"/>
              <a:t>Jesus</a:t>
            </a:r>
            <a:r>
              <a:rPr lang="es-ES" sz="2800" b="1" dirty="0"/>
              <a:t> </a:t>
            </a:r>
            <a:r>
              <a:rPr lang="es-ES" sz="2800" b="1" dirty="0" err="1"/>
              <a:t>is</a:t>
            </a:r>
            <a:r>
              <a:rPr lang="es-ES" sz="2800" b="1" dirty="0"/>
              <a:t> </a:t>
            </a:r>
            <a:r>
              <a:rPr lang="es-ES" sz="2800" b="1" dirty="0" err="1"/>
              <a:t>Tempted</a:t>
            </a:r>
            <a:r>
              <a:rPr lang="es-ES" sz="2800" b="1" dirty="0"/>
              <a:t> in </a:t>
            </a:r>
            <a:r>
              <a:rPr lang="es-ES" sz="2800" b="1" dirty="0" err="1"/>
              <a:t>the</a:t>
            </a:r>
            <a:r>
              <a:rPr lang="es-ES" sz="2800" b="1" dirty="0"/>
              <a:t> </a:t>
            </a:r>
            <a:r>
              <a:rPr lang="es-ES" sz="2800" b="1" dirty="0" err="1"/>
              <a:t>Desert</a:t>
            </a:r>
            <a:r>
              <a:rPr lang="es-ES" sz="2800" b="1" dirty="0"/>
              <a:t>– Luke 4, 1-13</a:t>
            </a:r>
            <a:endParaRPr sz="2800" b="1" dirty="0"/>
          </a:p>
        </p:txBody>
      </p:sp>
      <p:pic>
        <p:nvPicPr>
          <p:cNvPr id="96" name="Google Shape;96;p1"/>
          <p:cNvPicPr preferRelativeResize="0"/>
          <p:nvPr/>
        </p:nvPicPr>
        <p:blipFill rotWithShape="1">
          <a:blip r:embed="rId3">
            <a:alphaModFix/>
          </a:blip>
          <a:srcRect/>
          <a:stretch/>
        </p:blipFill>
        <p:spPr>
          <a:xfrm>
            <a:off x="4999350" y="616226"/>
            <a:ext cx="2193300" cy="2193300"/>
          </a:xfrm>
          <a:prstGeom prst="ellipse">
            <a:avLst/>
          </a:prstGeom>
          <a:noFill/>
          <a:ln>
            <a:noFill/>
          </a:ln>
          <a:effectLst>
            <a:outerShdw blurRad="381000" dist="292100" dir="5400000" sx="-80000" sy="-18000" rotWithShape="0">
              <a:srgbClr val="000000">
                <a:alpha val="21960"/>
              </a:srgbClr>
            </a:outerShdw>
          </a:effec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7"/>
          <p:cNvSpPr txBox="1">
            <a:spLocks noGrp="1"/>
          </p:cNvSpPr>
          <p:nvPr>
            <p:ph type="title"/>
          </p:nvPr>
        </p:nvSpPr>
        <p:spPr>
          <a:xfrm>
            <a:off x="1326482" y="0"/>
            <a:ext cx="9539036" cy="938463"/>
          </a:xfrm>
          <a:prstGeom prst="rect">
            <a:avLst/>
          </a:prstGeom>
          <a:noFill/>
          <a:ln>
            <a:noFill/>
          </a:ln>
        </p:spPr>
        <p:txBody>
          <a:bodyPr spcFirstLastPara="1" wrap="square" lIns="91425" tIns="45700" rIns="91425" bIns="45700" anchor="ctr" anchorCtr="0">
            <a:noAutofit/>
          </a:bodyPr>
          <a:lstStyle/>
          <a:p>
            <a:pPr lvl="0" algn="ctr">
              <a:buSzPts val="2800"/>
            </a:pPr>
            <a:r>
              <a:rPr lang="en-US" sz="3000" b="1" dirty="0"/>
              <a:t>Jesus said to him in reply, "It is written: You shall worship the Lord, your God, and him alone shall you serve." </a:t>
            </a:r>
            <a:endParaRPr sz="3000" b="1" dirty="0"/>
          </a:p>
        </p:txBody>
      </p:sp>
      <p:pic>
        <p:nvPicPr>
          <p:cNvPr id="4" name="Picture 3">
            <a:extLst>
              <a:ext uri="{FF2B5EF4-FFF2-40B4-BE49-F238E27FC236}">
                <a16:creationId xmlns:a16="http://schemas.microsoft.com/office/drawing/2014/main" id="{B8926493-168B-4415-AEEB-D6E1FEF8756B}"/>
              </a:ext>
            </a:extLst>
          </p:cNvPr>
          <p:cNvPicPr>
            <a:picLocks noChangeAspect="1"/>
          </p:cNvPicPr>
          <p:nvPr/>
        </p:nvPicPr>
        <p:blipFill>
          <a:blip r:embed="rId3"/>
          <a:stretch>
            <a:fillRect/>
          </a:stretch>
        </p:blipFill>
        <p:spPr>
          <a:xfrm>
            <a:off x="2017294" y="938463"/>
            <a:ext cx="8157411" cy="5786686"/>
          </a:xfrm>
          <a:prstGeom prst="rect">
            <a:avLst/>
          </a:prstGeom>
        </p:spPr>
      </p:pic>
    </p:spTree>
    <p:extLst>
      <p:ext uri="{BB962C8B-B14F-4D97-AF65-F5344CB8AC3E}">
        <p14:creationId xmlns:p14="http://schemas.microsoft.com/office/powerpoint/2010/main" val="15953366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7"/>
          <p:cNvSpPr txBox="1">
            <a:spLocks noGrp="1"/>
          </p:cNvSpPr>
          <p:nvPr>
            <p:ph type="title"/>
          </p:nvPr>
        </p:nvSpPr>
        <p:spPr>
          <a:xfrm>
            <a:off x="0" y="0"/>
            <a:ext cx="12192000" cy="938463"/>
          </a:xfrm>
          <a:prstGeom prst="rect">
            <a:avLst/>
          </a:prstGeom>
          <a:noFill/>
          <a:ln>
            <a:noFill/>
          </a:ln>
        </p:spPr>
        <p:txBody>
          <a:bodyPr spcFirstLastPara="1" wrap="square" lIns="91425" tIns="45700" rIns="91425" bIns="45700" anchor="ctr" anchorCtr="0">
            <a:noAutofit/>
          </a:bodyPr>
          <a:lstStyle/>
          <a:p>
            <a:pPr lvl="0" algn="ctr">
              <a:buSzPts val="2800"/>
            </a:pPr>
            <a:r>
              <a:rPr lang="en-US" sz="2800" b="1" dirty="0">
                <a:sym typeface="Arial"/>
              </a:rPr>
              <a:t>Then he led him to Jerusalem, made him stand on the parapet of the temple, and said to him, "If you are the Son of God, throw yourself down from here, </a:t>
            </a:r>
            <a:endParaRPr sz="2800" b="1" dirty="0">
              <a:sym typeface="Arial"/>
            </a:endParaRPr>
          </a:p>
        </p:txBody>
      </p:sp>
      <p:sp>
        <p:nvSpPr>
          <p:cNvPr id="3" name="TextBox 2">
            <a:extLst>
              <a:ext uri="{FF2B5EF4-FFF2-40B4-BE49-F238E27FC236}">
                <a16:creationId xmlns:a16="http://schemas.microsoft.com/office/drawing/2014/main" id="{2D861C82-E9FA-47DE-895A-50BD3BCF8321}"/>
              </a:ext>
            </a:extLst>
          </p:cNvPr>
          <p:cNvSpPr txBox="1"/>
          <p:nvPr/>
        </p:nvSpPr>
        <p:spPr>
          <a:xfrm>
            <a:off x="0" y="5883442"/>
            <a:ext cx="12192000" cy="954107"/>
          </a:xfrm>
          <a:prstGeom prst="rect">
            <a:avLst/>
          </a:prstGeom>
          <a:noFill/>
        </p:spPr>
        <p:txBody>
          <a:bodyPr wrap="square" rtlCol="0">
            <a:spAutoFit/>
          </a:bodyPr>
          <a:lstStyle/>
          <a:p>
            <a:pPr algn="ctr"/>
            <a:r>
              <a:rPr lang="es-ES" sz="2700" b="1" dirty="0">
                <a:solidFill>
                  <a:schemeClr val="dk1"/>
                </a:solidFill>
                <a:latin typeface="Calibri"/>
                <a:cs typeface="Calibri"/>
                <a:sym typeface="Calibri"/>
              </a:rPr>
              <a:t>…</a:t>
            </a:r>
            <a:r>
              <a:rPr lang="en-US" sz="2700" dirty="0"/>
              <a:t> </a:t>
            </a:r>
            <a:r>
              <a:rPr lang="en-US" sz="2700" b="1" dirty="0">
                <a:solidFill>
                  <a:schemeClr val="dk1"/>
                </a:solidFill>
                <a:latin typeface="Calibri"/>
                <a:cs typeface="Calibri"/>
              </a:rPr>
              <a:t>for it is written: He will command his angels concerning you, to guard you, and: With their hands they will support you, lest you dash your foot against a stone." </a:t>
            </a:r>
            <a:endParaRPr lang="en-US" sz="2700" b="1" dirty="0">
              <a:solidFill>
                <a:schemeClr val="dk1"/>
              </a:solidFill>
              <a:latin typeface="Calibri"/>
              <a:cs typeface="Calibri"/>
              <a:sym typeface="Calibri"/>
            </a:endParaRPr>
          </a:p>
        </p:txBody>
      </p:sp>
      <p:pic>
        <p:nvPicPr>
          <p:cNvPr id="5" name="Picture 4">
            <a:extLst>
              <a:ext uri="{FF2B5EF4-FFF2-40B4-BE49-F238E27FC236}">
                <a16:creationId xmlns:a16="http://schemas.microsoft.com/office/drawing/2014/main" id="{0F393D41-E57E-4F63-BF72-F15C3FCFDF78}"/>
              </a:ext>
            </a:extLst>
          </p:cNvPr>
          <p:cNvPicPr>
            <a:picLocks noChangeAspect="1"/>
          </p:cNvPicPr>
          <p:nvPr/>
        </p:nvPicPr>
        <p:blipFill>
          <a:blip r:embed="rId3"/>
          <a:stretch>
            <a:fillRect/>
          </a:stretch>
        </p:blipFill>
        <p:spPr>
          <a:xfrm>
            <a:off x="257425" y="1056574"/>
            <a:ext cx="3650941" cy="3695897"/>
          </a:xfrm>
          <a:prstGeom prst="rect">
            <a:avLst/>
          </a:prstGeom>
        </p:spPr>
      </p:pic>
      <p:pic>
        <p:nvPicPr>
          <p:cNvPr id="7" name="Picture 6">
            <a:extLst>
              <a:ext uri="{FF2B5EF4-FFF2-40B4-BE49-F238E27FC236}">
                <a16:creationId xmlns:a16="http://schemas.microsoft.com/office/drawing/2014/main" id="{6099CE08-C4E4-4478-A95A-BD2EE0210A39}"/>
              </a:ext>
            </a:extLst>
          </p:cNvPr>
          <p:cNvPicPr>
            <a:picLocks noChangeAspect="1"/>
          </p:cNvPicPr>
          <p:nvPr/>
        </p:nvPicPr>
        <p:blipFill>
          <a:blip r:embed="rId4"/>
          <a:stretch>
            <a:fillRect/>
          </a:stretch>
        </p:blipFill>
        <p:spPr>
          <a:xfrm>
            <a:off x="4270529" y="1893872"/>
            <a:ext cx="3650941" cy="3695897"/>
          </a:xfrm>
          <a:prstGeom prst="rect">
            <a:avLst/>
          </a:prstGeom>
        </p:spPr>
      </p:pic>
      <p:pic>
        <p:nvPicPr>
          <p:cNvPr id="9" name="Picture 8">
            <a:extLst>
              <a:ext uri="{FF2B5EF4-FFF2-40B4-BE49-F238E27FC236}">
                <a16:creationId xmlns:a16="http://schemas.microsoft.com/office/drawing/2014/main" id="{5E3A3C68-C5FA-43BE-B6E0-D1741699E65A}"/>
              </a:ext>
            </a:extLst>
          </p:cNvPr>
          <p:cNvPicPr>
            <a:picLocks noChangeAspect="1"/>
          </p:cNvPicPr>
          <p:nvPr/>
        </p:nvPicPr>
        <p:blipFill>
          <a:blip r:embed="rId5"/>
          <a:stretch>
            <a:fillRect/>
          </a:stretch>
        </p:blipFill>
        <p:spPr>
          <a:xfrm>
            <a:off x="8283634" y="1056574"/>
            <a:ext cx="3650941" cy="3695897"/>
          </a:xfrm>
          <a:prstGeom prst="rect">
            <a:avLst/>
          </a:prstGeom>
        </p:spPr>
      </p:pic>
    </p:spTree>
    <p:extLst>
      <p:ext uri="{BB962C8B-B14F-4D97-AF65-F5344CB8AC3E}">
        <p14:creationId xmlns:p14="http://schemas.microsoft.com/office/powerpoint/2010/main" val="10364603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7"/>
          <p:cNvSpPr txBox="1">
            <a:spLocks noGrp="1"/>
          </p:cNvSpPr>
          <p:nvPr>
            <p:ph type="title"/>
          </p:nvPr>
        </p:nvSpPr>
        <p:spPr>
          <a:xfrm>
            <a:off x="788891" y="84221"/>
            <a:ext cx="10155903" cy="938463"/>
          </a:xfrm>
          <a:prstGeom prst="rect">
            <a:avLst/>
          </a:prstGeom>
          <a:noFill/>
          <a:ln>
            <a:noFill/>
          </a:ln>
        </p:spPr>
        <p:txBody>
          <a:bodyPr spcFirstLastPara="1" wrap="square" lIns="91425" tIns="45700" rIns="91425" bIns="45700" anchor="ctr" anchorCtr="0">
            <a:noAutofit/>
          </a:bodyPr>
          <a:lstStyle/>
          <a:p>
            <a:pPr lvl="0" algn="ctr">
              <a:buSzPts val="2800"/>
            </a:pPr>
            <a:r>
              <a:rPr lang="en-US" sz="3400" b="1" dirty="0"/>
              <a:t>Jesus said to him in reply, "It also says, You shall not put the Lord, your God, to the test."</a:t>
            </a:r>
            <a:endParaRPr sz="3400" b="1" dirty="0"/>
          </a:p>
        </p:txBody>
      </p:sp>
      <p:pic>
        <p:nvPicPr>
          <p:cNvPr id="3" name="Picture 2">
            <a:extLst>
              <a:ext uri="{FF2B5EF4-FFF2-40B4-BE49-F238E27FC236}">
                <a16:creationId xmlns:a16="http://schemas.microsoft.com/office/drawing/2014/main" id="{9382B69D-66EC-42CD-9458-06546DE25DE8}"/>
              </a:ext>
            </a:extLst>
          </p:cNvPr>
          <p:cNvPicPr>
            <a:picLocks noChangeAspect="1"/>
          </p:cNvPicPr>
          <p:nvPr/>
        </p:nvPicPr>
        <p:blipFill>
          <a:blip r:embed="rId3"/>
          <a:stretch>
            <a:fillRect/>
          </a:stretch>
        </p:blipFill>
        <p:spPr>
          <a:xfrm>
            <a:off x="1713944" y="1137335"/>
            <a:ext cx="8305799" cy="5383387"/>
          </a:xfrm>
          <a:prstGeom prst="rect">
            <a:avLst/>
          </a:prstGeom>
        </p:spPr>
      </p:pic>
    </p:spTree>
    <p:extLst>
      <p:ext uri="{BB962C8B-B14F-4D97-AF65-F5344CB8AC3E}">
        <p14:creationId xmlns:p14="http://schemas.microsoft.com/office/powerpoint/2010/main" val="16909172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8"/>
          <p:cNvSpPr txBox="1"/>
          <p:nvPr/>
        </p:nvSpPr>
        <p:spPr>
          <a:xfrm>
            <a:off x="1750259" y="0"/>
            <a:ext cx="8691478" cy="954067"/>
          </a:xfrm>
          <a:prstGeom prst="rect">
            <a:avLst/>
          </a:prstGeom>
          <a:noFill/>
          <a:ln>
            <a:noFill/>
          </a:ln>
        </p:spPr>
        <p:txBody>
          <a:bodyPr spcFirstLastPara="1" wrap="square" lIns="91425" tIns="45700" rIns="91425" bIns="45700" anchor="t" anchorCtr="0">
            <a:spAutoFit/>
          </a:bodyPr>
          <a:lstStyle/>
          <a:p>
            <a:pPr algn="ctr"/>
            <a:r>
              <a:rPr lang="en-US" sz="2800" b="1" dirty="0"/>
              <a:t>When the devil had finished every temptation, he departed from him for a time.</a:t>
            </a:r>
            <a:r>
              <a:rPr lang="es-ES" sz="2800" b="1" dirty="0"/>
              <a:t> </a:t>
            </a:r>
            <a:endParaRPr sz="2800" b="1" i="0" u="none" strike="noStrike" cap="none" dirty="0">
              <a:solidFill>
                <a:schemeClr val="dk1"/>
              </a:solidFill>
              <a:latin typeface="Calibri"/>
              <a:ea typeface="Calibri"/>
              <a:cs typeface="Calibri"/>
              <a:sym typeface="Calibri"/>
            </a:endParaRPr>
          </a:p>
        </p:txBody>
      </p:sp>
      <p:sp>
        <p:nvSpPr>
          <p:cNvPr id="147" name="Google Shape;147;p8"/>
          <p:cNvSpPr txBox="1"/>
          <p:nvPr/>
        </p:nvSpPr>
        <p:spPr>
          <a:xfrm>
            <a:off x="1446867" y="6355440"/>
            <a:ext cx="9298263"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800" b="0" i="0" u="none" strike="noStrike" cap="none" dirty="0" err="1">
                <a:solidFill>
                  <a:srgbClr val="FF0000"/>
                </a:solidFill>
                <a:latin typeface="Calibri"/>
                <a:ea typeface="Calibri"/>
                <a:cs typeface="Calibri"/>
                <a:sym typeface="Calibri"/>
              </a:rPr>
              <a:t>The</a:t>
            </a:r>
            <a:r>
              <a:rPr lang="es-ES" sz="2800" b="0" i="0" u="none" strike="noStrike" cap="none" dirty="0">
                <a:solidFill>
                  <a:srgbClr val="FF0000"/>
                </a:solidFill>
                <a:latin typeface="Calibri"/>
                <a:ea typeface="Calibri"/>
                <a:cs typeface="Calibri"/>
                <a:sym typeface="Calibri"/>
              </a:rPr>
              <a:t> </a:t>
            </a:r>
            <a:r>
              <a:rPr lang="es-ES" sz="2800" b="0" i="0" u="none" strike="noStrike" cap="none" dirty="0" err="1">
                <a:solidFill>
                  <a:srgbClr val="FF0000"/>
                </a:solidFill>
                <a:latin typeface="Calibri"/>
                <a:ea typeface="Calibri"/>
                <a:cs typeface="Calibri"/>
                <a:sym typeface="Calibri"/>
              </a:rPr>
              <a:t>Gospel</a:t>
            </a:r>
            <a:r>
              <a:rPr lang="es-ES" sz="2800" b="0" i="0" u="none" strike="noStrike" cap="none" dirty="0">
                <a:solidFill>
                  <a:srgbClr val="FF0000"/>
                </a:solidFill>
                <a:latin typeface="Calibri"/>
                <a:ea typeface="Calibri"/>
                <a:cs typeface="Calibri"/>
                <a:sym typeface="Calibri"/>
              </a:rPr>
              <a:t> </a:t>
            </a:r>
            <a:r>
              <a:rPr lang="es-ES" sz="2800" b="0" i="0" u="none" strike="noStrike" cap="none" dirty="0" err="1">
                <a:solidFill>
                  <a:srgbClr val="FF0000"/>
                </a:solidFill>
                <a:latin typeface="Calibri"/>
                <a:ea typeface="Calibri"/>
                <a:cs typeface="Calibri"/>
                <a:sym typeface="Calibri"/>
              </a:rPr>
              <a:t>of</a:t>
            </a:r>
            <a:r>
              <a:rPr lang="es-ES" sz="2800" b="0" i="0" u="none" strike="noStrike" cap="none" dirty="0">
                <a:solidFill>
                  <a:srgbClr val="FF0000"/>
                </a:solidFill>
                <a:latin typeface="Calibri"/>
                <a:ea typeface="Calibri"/>
                <a:cs typeface="Calibri"/>
                <a:sym typeface="Calibri"/>
              </a:rPr>
              <a:t> </a:t>
            </a:r>
            <a:r>
              <a:rPr lang="es-ES" sz="2800" b="0" i="0" u="none" strike="noStrike" cap="none" dirty="0" err="1">
                <a:solidFill>
                  <a:srgbClr val="FF0000"/>
                </a:solidFill>
                <a:latin typeface="Calibri"/>
                <a:ea typeface="Calibri"/>
                <a:cs typeface="Calibri"/>
                <a:sym typeface="Calibri"/>
              </a:rPr>
              <a:t>the</a:t>
            </a:r>
            <a:r>
              <a:rPr lang="es-ES" sz="2800" b="0" i="0" u="none" strike="noStrike" cap="none" dirty="0">
                <a:solidFill>
                  <a:srgbClr val="FF0000"/>
                </a:solidFill>
                <a:latin typeface="Calibri"/>
                <a:ea typeface="Calibri"/>
                <a:cs typeface="Calibri"/>
                <a:sym typeface="Calibri"/>
              </a:rPr>
              <a:t> Lord,               </a:t>
            </a:r>
            <a:r>
              <a:rPr lang="es-ES" sz="2800" b="0" i="0" u="none" strike="noStrike" cap="none" dirty="0" err="1">
                <a:solidFill>
                  <a:srgbClr val="FF0000"/>
                </a:solidFill>
                <a:latin typeface="Calibri"/>
                <a:ea typeface="Calibri"/>
                <a:cs typeface="Calibri"/>
                <a:sym typeface="Calibri"/>
              </a:rPr>
              <a:t>Praise</a:t>
            </a:r>
            <a:r>
              <a:rPr lang="es-ES" sz="2800" b="0" i="0" u="none" strike="noStrike" cap="none" dirty="0">
                <a:solidFill>
                  <a:srgbClr val="FF0000"/>
                </a:solidFill>
                <a:latin typeface="Calibri"/>
                <a:ea typeface="Calibri"/>
                <a:cs typeface="Calibri"/>
                <a:sym typeface="Calibri"/>
              </a:rPr>
              <a:t> </a:t>
            </a:r>
            <a:r>
              <a:rPr lang="es-ES" sz="2800" b="0" i="0" u="none" strike="noStrike" cap="none" dirty="0" err="1">
                <a:solidFill>
                  <a:srgbClr val="FF0000"/>
                </a:solidFill>
                <a:latin typeface="Calibri"/>
                <a:ea typeface="Calibri"/>
                <a:cs typeface="Calibri"/>
                <a:sym typeface="Calibri"/>
              </a:rPr>
              <a:t>to</a:t>
            </a:r>
            <a:r>
              <a:rPr lang="es-ES" sz="2800" b="0" i="0" u="none" strike="noStrike" cap="none" dirty="0">
                <a:solidFill>
                  <a:srgbClr val="FF0000"/>
                </a:solidFill>
                <a:latin typeface="Calibri"/>
                <a:ea typeface="Calibri"/>
                <a:cs typeface="Calibri"/>
                <a:sym typeface="Calibri"/>
              </a:rPr>
              <a:t> </a:t>
            </a:r>
            <a:r>
              <a:rPr lang="es-ES" sz="2800" b="0" i="0" u="none" strike="noStrike" cap="none" dirty="0" err="1">
                <a:solidFill>
                  <a:srgbClr val="FF0000"/>
                </a:solidFill>
                <a:latin typeface="Calibri"/>
                <a:ea typeface="Calibri"/>
                <a:cs typeface="Calibri"/>
                <a:sym typeface="Calibri"/>
              </a:rPr>
              <a:t>You</a:t>
            </a:r>
            <a:r>
              <a:rPr lang="es-ES" sz="2800" b="0" i="0" u="none" strike="noStrike" cap="none" dirty="0">
                <a:solidFill>
                  <a:srgbClr val="FF0000"/>
                </a:solidFill>
                <a:latin typeface="Calibri"/>
                <a:ea typeface="Calibri"/>
                <a:cs typeface="Calibri"/>
                <a:sym typeface="Calibri"/>
              </a:rPr>
              <a:t> Lord </a:t>
            </a:r>
            <a:r>
              <a:rPr lang="es-ES" sz="2800" b="0" i="0" u="none" strike="noStrike" cap="none" dirty="0" err="1">
                <a:solidFill>
                  <a:srgbClr val="FF0000"/>
                </a:solidFill>
                <a:latin typeface="Calibri"/>
                <a:ea typeface="Calibri"/>
                <a:cs typeface="Calibri"/>
                <a:sym typeface="Calibri"/>
              </a:rPr>
              <a:t>Jesus</a:t>
            </a:r>
            <a:r>
              <a:rPr lang="es-ES" sz="2800" b="0" i="0" u="none" strike="noStrike" cap="none" dirty="0">
                <a:solidFill>
                  <a:srgbClr val="FF0000"/>
                </a:solidFill>
                <a:latin typeface="Calibri"/>
                <a:ea typeface="Calibri"/>
                <a:cs typeface="Calibri"/>
                <a:sym typeface="Calibri"/>
              </a:rPr>
              <a:t> </a:t>
            </a:r>
            <a:r>
              <a:rPr lang="es-ES" sz="2800" b="0" i="0" u="none" strike="noStrike" cap="none" dirty="0" err="1">
                <a:solidFill>
                  <a:srgbClr val="FF0000"/>
                </a:solidFill>
                <a:latin typeface="Calibri"/>
                <a:ea typeface="Calibri"/>
                <a:cs typeface="Calibri"/>
                <a:sym typeface="Calibri"/>
              </a:rPr>
              <a:t>Christ</a:t>
            </a:r>
            <a:r>
              <a:rPr lang="es-ES" sz="2800" b="0" i="0" u="none" strike="noStrike" cap="none" dirty="0">
                <a:solidFill>
                  <a:srgbClr val="FF0000"/>
                </a:solidFill>
                <a:latin typeface="Calibri"/>
                <a:ea typeface="Calibri"/>
                <a:cs typeface="Calibri"/>
                <a:sym typeface="Calibri"/>
              </a:rPr>
              <a:t>.</a:t>
            </a:r>
            <a:endParaRPr dirty="0"/>
          </a:p>
        </p:txBody>
      </p:sp>
      <p:pic>
        <p:nvPicPr>
          <p:cNvPr id="5" name="Picture 4">
            <a:extLst>
              <a:ext uri="{FF2B5EF4-FFF2-40B4-BE49-F238E27FC236}">
                <a16:creationId xmlns:a16="http://schemas.microsoft.com/office/drawing/2014/main" id="{F005FFFA-B13B-4100-AF31-ACF638F243AD}"/>
              </a:ext>
            </a:extLst>
          </p:cNvPr>
          <p:cNvPicPr>
            <a:picLocks noChangeAspect="1"/>
          </p:cNvPicPr>
          <p:nvPr/>
        </p:nvPicPr>
        <p:blipFill>
          <a:blip r:embed="rId3"/>
          <a:stretch>
            <a:fillRect/>
          </a:stretch>
        </p:blipFill>
        <p:spPr>
          <a:xfrm>
            <a:off x="2743344" y="1154609"/>
            <a:ext cx="6705307" cy="5000289"/>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7"/>
                                        </p:tgtEl>
                                        <p:attrNameLst>
                                          <p:attrName>style.visibility</p:attrName>
                                        </p:attrNameLst>
                                      </p:cBhvr>
                                      <p:to>
                                        <p:strVal val="visible"/>
                                      </p:to>
                                    </p:set>
                                    <p:animEffect transition="in" filter="fade">
                                      <p:cBhvr>
                                        <p:cTn id="7" dur="10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2F52F1-C1A9-4665-B804-1F8184A09AB3}"/>
              </a:ext>
            </a:extLst>
          </p:cNvPr>
          <p:cNvSpPr txBox="1"/>
          <p:nvPr/>
        </p:nvSpPr>
        <p:spPr>
          <a:xfrm>
            <a:off x="622616" y="2459504"/>
            <a:ext cx="10128619" cy="1938992"/>
          </a:xfrm>
          <a:prstGeom prst="rect">
            <a:avLst/>
          </a:prstGeom>
          <a:noFill/>
        </p:spPr>
        <p:txBody>
          <a:bodyPr wrap="square" rtlCol="0">
            <a:spAutoFit/>
            <a:scene3d>
              <a:camera prst="perspectiveLeft"/>
              <a:lightRig rig="threePt" dir="t"/>
            </a:scene3d>
          </a:bodyPr>
          <a:lstStyle/>
          <a:p>
            <a:r>
              <a:rPr lang="en-US" sz="12000" dirty="0">
                <a:solidFill>
                  <a:srgbClr val="FFFF00"/>
                </a:solidFill>
                <a:effectLst>
                  <a:glow rad="228600">
                    <a:schemeClr val="accent4">
                      <a:satMod val="175000"/>
                      <a:alpha val="40000"/>
                    </a:schemeClr>
                  </a:glow>
                  <a:reflection blurRad="6350" stA="55000" endA="50" endPos="85000" dir="5400000" sy="-100000" algn="bl" rotWithShape="0"/>
                </a:effectLst>
                <a:latin typeface="Comic Sans MS" panose="030F0702030302020204" pitchFamily="66" charset="0"/>
              </a:rPr>
              <a:t>REFLECTION</a:t>
            </a:r>
          </a:p>
        </p:txBody>
      </p:sp>
    </p:spTree>
    <p:extLst>
      <p:ext uri="{BB962C8B-B14F-4D97-AF65-F5344CB8AC3E}">
        <p14:creationId xmlns:p14="http://schemas.microsoft.com/office/powerpoint/2010/main" val="290790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9"/>
          <p:cNvSpPr txBox="1">
            <a:spLocks noGrp="1"/>
          </p:cNvSpPr>
          <p:nvPr>
            <p:ph type="title"/>
          </p:nvPr>
        </p:nvSpPr>
        <p:spPr>
          <a:xfrm>
            <a:off x="5578265" y="352035"/>
            <a:ext cx="6466108" cy="122387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200"/>
              <a:buFont typeface="Calibri"/>
              <a:buNone/>
            </a:pPr>
            <a:r>
              <a:rPr lang="es-ES" sz="3200" b="1" dirty="0"/>
              <a:t>After </a:t>
            </a:r>
            <a:r>
              <a:rPr lang="es-ES" sz="3200" b="1" dirty="0" err="1"/>
              <a:t>Jesus</a:t>
            </a:r>
            <a:r>
              <a:rPr lang="es-ES" sz="3200" b="1" dirty="0"/>
              <a:t> </a:t>
            </a:r>
            <a:r>
              <a:rPr lang="es-ES" sz="3200" b="1" dirty="0" err="1"/>
              <a:t>was</a:t>
            </a:r>
            <a:r>
              <a:rPr lang="es-ES" sz="3200" b="1" dirty="0"/>
              <a:t> </a:t>
            </a:r>
            <a:r>
              <a:rPr lang="es-ES" sz="3200" b="1" dirty="0" err="1"/>
              <a:t>baptized</a:t>
            </a:r>
            <a:r>
              <a:rPr lang="es-ES" sz="3200" b="1" dirty="0"/>
              <a:t>, </a:t>
            </a:r>
            <a:r>
              <a:rPr lang="es-ES" sz="3200" b="1" dirty="0" err="1"/>
              <a:t>the</a:t>
            </a:r>
            <a:r>
              <a:rPr lang="es-ES" sz="3200" b="1" dirty="0"/>
              <a:t> </a:t>
            </a:r>
            <a:r>
              <a:rPr lang="es-ES" sz="3200" b="1" dirty="0" err="1"/>
              <a:t>Holy</a:t>
            </a:r>
            <a:r>
              <a:rPr lang="es-ES" sz="3200" b="1" dirty="0"/>
              <a:t> </a:t>
            </a:r>
            <a:r>
              <a:rPr lang="es-ES" sz="3200" b="1" dirty="0" err="1"/>
              <a:t>Spirit</a:t>
            </a:r>
            <a:r>
              <a:rPr lang="es-ES" sz="3200" b="1" dirty="0"/>
              <a:t> led </a:t>
            </a:r>
            <a:r>
              <a:rPr lang="es-ES" sz="3200" b="1" dirty="0" err="1"/>
              <a:t>Him</a:t>
            </a:r>
            <a:r>
              <a:rPr lang="es-ES" sz="3200" b="1" dirty="0"/>
              <a:t> </a:t>
            </a:r>
            <a:r>
              <a:rPr lang="es-ES" sz="3200" b="1" dirty="0" err="1"/>
              <a:t>out</a:t>
            </a:r>
            <a:r>
              <a:rPr lang="es-ES" sz="3200" b="1" dirty="0"/>
              <a:t> </a:t>
            </a:r>
            <a:r>
              <a:rPr lang="es-ES" sz="3200" b="1" dirty="0" err="1"/>
              <a:t>to</a:t>
            </a:r>
            <a:r>
              <a:rPr lang="es-ES" sz="3200" b="1" dirty="0"/>
              <a:t> </a:t>
            </a:r>
            <a:r>
              <a:rPr lang="es-ES" sz="3200" b="1" dirty="0" err="1"/>
              <a:t>the</a:t>
            </a:r>
            <a:r>
              <a:rPr lang="es-ES" sz="3200" b="1" dirty="0"/>
              <a:t> </a:t>
            </a:r>
            <a:r>
              <a:rPr lang="es-ES" sz="3200" b="1" dirty="0" err="1"/>
              <a:t>desert</a:t>
            </a:r>
            <a:r>
              <a:rPr lang="es-ES" sz="3200" b="1" dirty="0"/>
              <a:t> </a:t>
            </a:r>
            <a:r>
              <a:rPr lang="es-ES" sz="3200" b="1" dirty="0" err="1"/>
              <a:t>for</a:t>
            </a:r>
            <a:r>
              <a:rPr lang="es-ES" sz="3200" b="1" dirty="0"/>
              <a:t> </a:t>
            </a:r>
            <a:r>
              <a:rPr lang="es-ES" sz="3200" b="1" dirty="0">
                <a:solidFill>
                  <a:srgbClr val="FF0000"/>
                </a:solidFill>
                <a:latin typeface="Calibri"/>
                <a:ea typeface="Calibri"/>
                <a:cs typeface="Calibri"/>
                <a:sym typeface="Calibri"/>
              </a:rPr>
              <a:t>40 </a:t>
            </a:r>
            <a:r>
              <a:rPr lang="es-ES" sz="3200" b="1" dirty="0" err="1">
                <a:latin typeface="Calibri"/>
                <a:ea typeface="Calibri"/>
                <a:cs typeface="Calibri"/>
                <a:sym typeface="Calibri"/>
              </a:rPr>
              <a:t>days</a:t>
            </a:r>
            <a:r>
              <a:rPr lang="es-ES" sz="3200" b="1" dirty="0">
                <a:latin typeface="Calibri"/>
                <a:ea typeface="Calibri"/>
                <a:cs typeface="Calibri"/>
                <a:sym typeface="Calibri"/>
              </a:rPr>
              <a:t> </a:t>
            </a:r>
            <a:r>
              <a:rPr lang="es-ES" sz="3200" b="1" dirty="0" err="1">
                <a:latin typeface="Calibri"/>
                <a:ea typeface="Calibri"/>
                <a:cs typeface="Calibri"/>
                <a:sym typeface="Calibri"/>
              </a:rPr>
              <a:t>to</a:t>
            </a:r>
            <a:r>
              <a:rPr lang="es-ES" sz="3200" b="1" dirty="0">
                <a:latin typeface="Calibri"/>
                <a:ea typeface="Calibri"/>
                <a:cs typeface="Calibri"/>
                <a:sym typeface="Calibri"/>
              </a:rPr>
              <a:t> prepare </a:t>
            </a:r>
            <a:r>
              <a:rPr lang="es-ES" sz="3200" b="1" dirty="0" err="1">
                <a:latin typeface="Calibri"/>
                <a:ea typeface="Calibri"/>
                <a:cs typeface="Calibri"/>
                <a:sym typeface="Calibri"/>
              </a:rPr>
              <a:t>for</a:t>
            </a:r>
            <a:r>
              <a:rPr lang="es-ES" sz="3200" b="1" dirty="0">
                <a:latin typeface="Calibri"/>
                <a:ea typeface="Calibri"/>
                <a:cs typeface="Calibri"/>
                <a:sym typeface="Calibri"/>
              </a:rPr>
              <a:t> </a:t>
            </a:r>
            <a:r>
              <a:rPr lang="es-ES" sz="3200" b="1" dirty="0" err="1">
                <a:latin typeface="Calibri"/>
                <a:ea typeface="Calibri"/>
                <a:cs typeface="Calibri"/>
                <a:sym typeface="Calibri"/>
              </a:rPr>
              <a:t>His</a:t>
            </a:r>
            <a:r>
              <a:rPr lang="es-ES" sz="3200" b="1" dirty="0">
                <a:latin typeface="Calibri"/>
                <a:ea typeface="Calibri"/>
                <a:cs typeface="Calibri"/>
                <a:sym typeface="Calibri"/>
              </a:rPr>
              <a:t> </a:t>
            </a:r>
            <a:r>
              <a:rPr lang="es-ES" sz="3200" b="1" dirty="0" err="1">
                <a:latin typeface="Calibri"/>
                <a:ea typeface="Calibri"/>
                <a:cs typeface="Calibri"/>
                <a:sym typeface="Calibri"/>
              </a:rPr>
              <a:t>mission</a:t>
            </a:r>
            <a:r>
              <a:rPr lang="es-ES" sz="3200" b="1" dirty="0">
                <a:latin typeface="Calibri"/>
                <a:ea typeface="Calibri"/>
                <a:cs typeface="Calibri"/>
                <a:sym typeface="Calibri"/>
              </a:rPr>
              <a:t>. </a:t>
            </a:r>
            <a:endParaRPr sz="3200" b="1" dirty="0">
              <a:latin typeface="Calibri"/>
              <a:ea typeface="Calibri"/>
              <a:cs typeface="Calibri"/>
              <a:sym typeface="Calibri"/>
            </a:endParaRPr>
          </a:p>
        </p:txBody>
      </p:sp>
      <p:pic>
        <p:nvPicPr>
          <p:cNvPr id="15" name="Picture 14">
            <a:extLst>
              <a:ext uri="{FF2B5EF4-FFF2-40B4-BE49-F238E27FC236}">
                <a16:creationId xmlns:a16="http://schemas.microsoft.com/office/drawing/2014/main" id="{4901F0ED-49D2-46CA-95F4-7E618E84016C}"/>
              </a:ext>
            </a:extLst>
          </p:cNvPr>
          <p:cNvPicPr>
            <a:picLocks noChangeAspect="1"/>
          </p:cNvPicPr>
          <p:nvPr/>
        </p:nvPicPr>
        <p:blipFill>
          <a:blip r:embed="rId3"/>
          <a:stretch>
            <a:fillRect/>
          </a:stretch>
        </p:blipFill>
        <p:spPr>
          <a:xfrm>
            <a:off x="179883" y="204147"/>
            <a:ext cx="5311514" cy="3152925"/>
          </a:xfrm>
          <a:prstGeom prst="rect">
            <a:avLst/>
          </a:prstGeom>
        </p:spPr>
      </p:pic>
      <p:sp>
        <p:nvSpPr>
          <p:cNvPr id="17" name="Google Shape;179;p11">
            <a:extLst>
              <a:ext uri="{FF2B5EF4-FFF2-40B4-BE49-F238E27FC236}">
                <a16:creationId xmlns:a16="http://schemas.microsoft.com/office/drawing/2014/main" id="{7F6C8B25-B74E-4402-A999-6B7153422888}"/>
              </a:ext>
            </a:extLst>
          </p:cNvPr>
          <p:cNvSpPr txBox="1">
            <a:spLocks/>
          </p:cNvSpPr>
          <p:nvPr/>
        </p:nvSpPr>
        <p:spPr>
          <a:xfrm>
            <a:off x="5665135" y="1829176"/>
            <a:ext cx="6292369" cy="1020676"/>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SzPts val="3200"/>
            </a:pPr>
            <a:r>
              <a:rPr lang="es-ES" sz="3200" b="1" dirty="0"/>
              <a:t>In </a:t>
            </a:r>
            <a:r>
              <a:rPr lang="es-ES" sz="3200" b="1" dirty="0" err="1"/>
              <a:t>the</a:t>
            </a:r>
            <a:r>
              <a:rPr lang="es-ES" sz="3200" b="1" dirty="0"/>
              <a:t> </a:t>
            </a:r>
            <a:r>
              <a:rPr lang="es-ES" sz="3200" b="1" dirty="0" err="1"/>
              <a:t>bible</a:t>
            </a:r>
            <a:r>
              <a:rPr lang="es-ES" sz="3200" b="1" dirty="0"/>
              <a:t>, </a:t>
            </a:r>
            <a:r>
              <a:rPr lang="es-ES" sz="3200" b="1" dirty="0" err="1"/>
              <a:t>the</a:t>
            </a:r>
            <a:r>
              <a:rPr lang="es-ES" sz="3200" b="1" dirty="0"/>
              <a:t> </a:t>
            </a:r>
            <a:r>
              <a:rPr lang="es-ES" sz="3200" b="1" dirty="0" err="1"/>
              <a:t>number</a:t>
            </a:r>
            <a:r>
              <a:rPr lang="es-ES" sz="3200" b="1" dirty="0"/>
              <a:t> </a:t>
            </a:r>
            <a:r>
              <a:rPr lang="es-ES" sz="3600" b="1" dirty="0">
                <a:solidFill>
                  <a:srgbClr val="FF0000"/>
                </a:solidFill>
              </a:rPr>
              <a:t>40</a:t>
            </a:r>
            <a:r>
              <a:rPr lang="es-ES" sz="3200" b="1" dirty="0"/>
              <a:t> </a:t>
            </a:r>
            <a:r>
              <a:rPr lang="es-ES" sz="3200" b="1" dirty="0" err="1"/>
              <a:t>signifies</a:t>
            </a:r>
            <a:r>
              <a:rPr lang="es-ES" sz="3200" b="1" dirty="0"/>
              <a:t> a time </a:t>
            </a:r>
            <a:r>
              <a:rPr lang="es-ES" sz="3200" b="1" dirty="0" err="1"/>
              <a:t>of</a:t>
            </a:r>
            <a:r>
              <a:rPr lang="es-ES" sz="3200" b="1" dirty="0"/>
              <a:t> </a:t>
            </a:r>
            <a:r>
              <a:rPr lang="es-ES" sz="3200" b="1" dirty="0" err="1"/>
              <a:t>preparation</a:t>
            </a:r>
            <a:r>
              <a:rPr lang="es-ES" sz="3200" b="1" dirty="0"/>
              <a:t>. </a:t>
            </a:r>
          </a:p>
        </p:txBody>
      </p:sp>
      <p:sp>
        <p:nvSpPr>
          <p:cNvPr id="18" name="Google Shape;180;p11">
            <a:extLst>
              <a:ext uri="{FF2B5EF4-FFF2-40B4-BE49-F238E27FC236}">
                <a16:creationId xmlns:a16="http://schemas.microsoft.com/office/drawing/2014/main" id="{D681597E-2A95-4732-9C90-16579C94B1F8}"/>
              </a:ext>
            </a:extLst>
          </p:cNvPr>
          <p:cNvSpPr txBox="1"/>
          <p:nvPr/>
        </p:nvSpPr>
        <p:spPr>
          <a:xfrm>
            <a:off x="5838874" y="3951460"/>
            <a:ext cx="5944890" cy="255450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3200" b="1" dirty="0" err="1">
                <a:solidFill>
                  <a:schemeClr val="dk1"/>
                </a:solidFill>
                <a:latin typeface="Calibri"/>
                <a:ea typeface="Calibri"/>
                <a:cs typeface="Calibri"/>
                <a:sym typeface="Calibri"/>
              </a:rPr>
              <a:t>Soon</a:t>
            </a:r>
            <a:r>
              <a:rPr lang="es-ES" sz="3200" b="1" dirty="0">
                <a:solidFill>
                  <a:schemeClr val="dk1"/>
                </a:solidFill>
                <a:latin typeface="Calibri"/>
                <a:ea typeface="Calibri"/>
                <a:cs typeface="Calibri"/>
                <a:sym typeface="Calibri"/>
              </a:rPr>
              <a:t> He </a:t>
            </a:r>
            <a:r>
              <a:rPr lang="es-ES" sz="3200" b="1" dirty="0" err="1">
                <a:solidFill>
                  <a:schemeClr val="dk1"/>
                </a:solidFill>
                <a:latin typeface="Calibri"/>
                <a:ea typeface="Calibri"/>
                <a:cs typeface="Calibri"/>
                <a:sym typeface="Calibri"/>
              </a:rPr>
              <a:t>would</a:t>
            </a:r>
            <a:r>
              <a:rPr lang="es-ES" sz="3200" b="1" dirty="0">
                <a:solidFill>
                  <a:schemeClr val="dk1"/>
                </a:solidFill>
                <a:latin typeface="Calibri"/>
                <a:ea typeface="Calibri"/>
                <a:cs typeface="Calibri"/>
                <a:sym typeface="Calibri"/>
              </a:rPr>
              <a:t> </a:t>
            </a:r>
            <a:r>
              <a:rPr lang="es-ES" sz="3200" b="1" dirty="0" err="1">
                <a:solidFill>
                  <a:schemeClr val="dk1"/>
                </a:solidFill>
                <a:latin typeface="Calibri"/>
                <a:ea typeface="Calibri"/>
                <a:cs typeface="Calibri"/>
                <a:sym typeface="Calibri"/>
              </a:rPr>
              <a:t>begin</a:t>
            </a:r>
            <a:r>
              <a:rPr lang="es-ES" sz="3200" b="1" dirty="0">
                <a:solidFill>
                  <a:schemeClr val="dk1"/>
                </a:solidFill>
                <a:latin typeface="Calibri"/>
                <a:ea typeface="Calibri"/>
                <a:cs typeface="Calibri"/>
                <a:sym typeface="Calibri"/>
              </a:rPr>
              <a:t> </a:t>
            </a:r>
            <a:r>
              <a:rPr lang="es-ES" sz="3200" b="1" dirty="0" err="1">
                <a:solidFill>
                  <a:schemeClr val="dk1"/>
                </a:solidFill>
                <a:latin typeface="Calibri"/>
                <a:ea typeface="Calibri"/>
                <a:cs typeface="Calibri"/>
                <a:sym typeface="Calibri"/>
              </a:rPr>
              <a:t>His</a:t>
            </a:r>
            <a:r>
              <a:rPr lang="es-ES" sz="3200" b="1" dirty="0">
                <a:solidFill>
                  <a:schemeClr val="dk1"/>
                </a:solidFill>
                <a:latin typeface="Calibri"/>
                <a:ea typeface="Calibri"/>
                <a:cs typeface="Calibri"/>
                <a:sym typeface="Calibri"/>
              </a:rPr>
              <a:t> </a:t>
            </a:r>
            <a:r>
              <a:rPr lang="es-ES" sz="3200" b="1" dirty="0" err="1">
                <a:solidFill>
                  <a:schemeClr val="dk1"/>
                </a:solidFill>
                <a:latin typeface="Calibri"/>
                <a:ea typeface="Calibri"/>
                <a:cs typeface="Calibri"/>
                <a:sym typeface="Calibri"/>
              </a:rPr>
              <a:t>public</a:t>
            </a:r>
            <a:r>
              <a:rPr lang="es-ES" sz="3200" b="1" dirty="0">
                <a:solidFill>
                  <a:schemeClr val="dk1"/>
                </a:solidFill>
                <a:latin typeface="Calibri"/>
                <a:ea typeface="Calibri"/>
                <a:cs typeface="Calibri"/>
                <a:sym typeface="Calibri"/>
              </a:rPr>
              <a:t> </a:t>
            </a:r>
            <a:r>
              <a:rPr lang="es-ES" sz="3200" b="1" dirty="0" err="1">
                <a:solidFill>
                  <a:schemeClr val="dk1"/>
                </a:solidFill>
                <a:latin typeface="Calibri"/>
                <a:ea typeface="Calibri"/>
                <a:cs typeface="Calibri"/>
                <a:sym typeface="Calibri"/>
              </a:rPr>
              <a:t>ministry</a:t>
            </a:r>
            <a:r>
              <a:rPr lang="es-ES" sz="3200" b="1" dirty="0">
                <a:solidFill>
                  <a:schemeClr val="dk1"/>
                </a:solidFill>
                <a:latin typeface="Calibri"/>
                <a:ea typeface="Calibri"/>
                <a:cs typeface="Calibri"/>
                <a:sym typeface="Calibri"/>
              </a:rPr>
              <a:t>, </a:t>
            </a:r>
            <a:r>
              <a:rPr lang="es-ES" sz="3200" b="1" dirty="0" err="1">
                <a:solidFill>
                  <a:schemeClr val="dk1"/>
                </a:solidFill>
                <a:latin typeface="Calibri"/>
                <a:ea typeface="Calibri"/>
                <a:cs typeface="Calibri"/>
                <a:sym typeface="Calibri"/>
              </a:rPr>
              <a:t>where</a:t>
            </a:r>
            <a:r>
              <a:rPr lang="es-ES" sz="3200" b="1" dirty="0">
                <a:solidFill>
                  <a:schemeClr val="dk1"/>
                </a:solidFill>
                <a:latin typeface="Calibri"/>
                <a:ea typeface="Calibri"/>
                <a:cs typeface="Calibri"/>
                <a:sym typeface="Calibri"/>
              </a:rPr>
              <a:t> He </a:t>
            </a:r>
            <a:r>
              <a:rPr lang="es-ES" sz="3200" b="1" dirty="0" err="1">
                <a:solidFill>
                  <a:schemeClr val="dk1"/>
                </a:solidFill>
                <a:latin typeface="Calibri"/>
                <a:ea typeface="Calibri"/>
                <a:cs typeface="Calibri"/>
                <a:sym typeface="Calibri"/>
              </a:rPr>
              <a:t>would</a:t>
            </a:r>
            <a:r>
              <a:rPr lang="es-ES" sz="3200" b="1" dirty="0">
                <a:solidFill>
                  <a:schemeClr val="dk1"/>
                </a:solidFill>
                <a:latin typeface="Calibri"/>
                <a:ea typeface="Calibri"/>
                <a:cs typeface="Calibri"/>
                <a:sym typeface="Calibri"/>
              </a:rPr>
              <a:t> </a:t>
            </a:r>
            <a:r>
              <a:rPr lang="es-ES" sz="3200" b="1" dirty="0" err="1">
                <a:solidFill>
                  <a:schemeClr val="dk1"/>
                </a:solidFill>
                <a:latin typeface="Calibri"/>
                <a:ea typeface="Calibri"/>
                <a:cs typeface="Calibri"/>
                <a:sym typeface="Calibri"/>
              </a:rPr>
              <a:t>teach</a:t>
            </a:r>
            <a:r>
              <a:rPr lang="es-ES" sz="3200" b="1" dirty="0">
                <a:solidFill>
                  <a:schemeClr val="dk1"/>
                </a:solidFill>
                <a:latin typeface="Calibri"/>
                <a:ea typeface="Calibri"/>
                <a:cs typeface="Calibri"/>
                <a:sym typeface="Calibri"/>
              </a:rPr>
              <a:t> </a:t>
            </a:r>
            <a:r>
              <a:rPr lang="es-ES" sz="3200" b="1" dirty="0" err="1">
                <a:solidFill>
                  <a:schemeClr val="dk1"/>
                </a:solidFill>
                <a:latin typeface="Calibri"/>
                <a:ea typeface="Calibri"/>
                <a:cs typeface="Calibri"/>
                <a:sym typeface="Calibri"/>
              </a:rPr>
              <a:t>all</a:t>
            </a:r>
            <a:r>
              <a:rPr lang="es-ES" sz="3200" b="1" dirty="0">
                <a:solidFill>
                  <a:schemeClr val="dk1"/>
                </a:solidFill>
                <a:latin typeface="Calibri"/>
                <a:ea typeface="Calibri"/>
                <a:cs typeface="Calibri"/>
                <a:sym typeface="Calibri"/>
              </a:rPr>
              <a:t> </a:t>
            </a:r>
            <a:r>
              <a:rPr lang="es-ES" sz="3200" b="1" dirty="0" err="1">
                <a:solidFill>
                  <a:schemeClr val="dk1"/>
                </a:solidFill>
                <a:latin typeface="Calibri"/>
                <a:ea typeface="Calibri"/>
                <a:cs typeface="Calibri"/>
                <a:sym typeface="Calibri"/>
              </a:rPr>
              <a:t>about</a:t>
            </a:r>
            <a:r>
              <a:rPr lang="es-ES" sz="3200" b="1" dirty="0">
                <a:solidFill>
                  <a:schemeClr val="dk1"/>
                </a:solidFill>
                <a:latin typeface="Calibri"/>
                <a:ea typeface="Calibri"/>
                <a:cs typeface="Calibri"/>
                <a:sym typeface="Calibri"/>
              </a:rPr>
              <a:t> </a:t>
            </a:r>
            <a:r>
              <a:rPr lang="es-ES" sz="3200" b="1" dirty="0" err="1">
                <a:solidFill>
                  <a:schemeClr val="dk1"/>
                </a:solidFill>
                <a:latin typeface="Calibri"/>
                <a:ea typeface="Calibri"/>
                <a:cs typeface="Calibri"/>
                <a:sym typeface="Calibri"/>
              </a:rPr>
              <a:t>God’s</a:t>
            </a:r>
            <a:r>
              <a:rPr lang="es-ES" sz="3200" b="1" dirty="0">
                <a:solidFill>
                  <a:schemeClr val="dk1"/>
                </a:solidFill>
                <a:latin typeface="Calibri"/>
                <a:ea typeface="Calibri"/>
                <a:cs typeface="Calibri"/>
                <a:sym typeface="Calibri"/>
              </a:rPr>
              <a:t> </a:t>
            </a:r>
            <a:r>
              <a:rPr lang="es-ES" sz="3200" b="1" dirty="0" err="1">
                <a:solidFill>
                  <a:schemeClr val="dk1"/>
                </a:solidFill>
                <a:latin typeface="Calibri"/>
                <a:ea typeface="Calibri"/>
                <a:cs typeface="Calibri"/>
                <a:sym typeface="Calibri"/>
              </a:rPr>
              <a:t>love</a:t>
            </a:r>
            <a:r>
              <a:rPr lang="es-ES" sz="3200" b="1" dirty="0">
                <a:solidFill>
                  <a:schemeClr val="dk1"/>
                </a:solidFill>
                <a:latin typeface="Calibri"/>
                <a:ea typeface="Calibri"/>
                <a:cs typeface="Calibri"/>
                <a:sym typeface="Calibri"/>
              </a:rPr>
              <a:t>. He </a:t>
            </a:r>
            <a:r>
              <a:rPr lang="es-ES" sz="3200" b="1" dirty="0" err="1">
                <a:solidFill>
                  <a:schemeClr val="dk1"/>
                </a:solidFill>
                <a:latin typeface="Calibri"/>
                <a:ea typeface="Calibri"/>
                <a:cs typeface="Calibri"/>
                <a:sym typeface="Calibri"/>
              </a:rPr>
              <a:t>would</a:t>
            </a:r>
            <a:r>
              <a:rPr lang="es-ES" sz="3200" b="1" dirty="0">
                <a:solidFill>
                  <a:schemeClr val="dk1"/>
                </a:solidFill>
                <a:latin typeface="Calibri"/>
                <a:ea typeface="Calibri"/>
                <a:cs typeface="Calibri"/>
                <a:sym typeface="Calibri"/>
              </a:rPr>
              <a:t> </a:t>
            </a:r>
            <a:r>
              <a:rPr lang="es-ES" sz="3200" b="1" dirty="0" err="1">
                <a:solidFill>
                  <a:schemeClr val="dk1"/>
                </a:solidFill>
                <a:latin typeface="Calibri"/>
                <a:ea typeface="Calibri"/>
                <a:cs typeface="Calibri"/>
                <a:sym typeface="Calibri"/>
              </a:rPr>
              <a:t>also</a:t>
            </a:r>
            <a:r>
              <a:rPr lang="es-ES" sz="3200" b="1" dirty="0">
                <a:solidFill>
                  <a:schemeClr val="dk1"/>
                </a:solidFill>
                <a:latin typeface="Calibri"/>
                <a:ea typeface="Calibri"/>
                <a:cs typeface="Calibri"/>
                <a:sym typeface="Calibri"/>
              </a:rPr>
              <a:t> </a:t>
            </a:r>
            <a:r>
              <a:rPr lang="es-ES" sz="3200" b="1" dirty="0" err="1">
                <a:solidFill>
                  <a:schemeClr val="dk1"/>
                </a:solidFill>
                <a:latin typeface="Calibri"/>
                <a:ea typeface="Calibri"/>
                <a:cs typeface="Calibri"/>
                <a:sym typeface="Calibri"/>
              </a:rPr>
              <a:t>save</a:t>
            </a:r>
            <a:r>
              <a:rPr lang="es-ES" sz="3200" b="1" dirty="0">
                <a:solidFill>
                  <a:schemeClr val="dk1"/>
                </a:solidFill>
                <a:latin typeface="Calibri"/>
                <a:ea typeface="Calibri"/>
                <a:cs typeface="Calibri"/>
                <a:sym typeface="Calibri"/>
              </a:rPr>
              <a:t> </a:t>
            </a:r>
            <a:r>
              <a:rPr lang="es-ES" sz="3200" b="1" dirty="0" err="1">
                <a:solidFill>
                  <a:schemeClr val="dk1"/>
                </a:solidFill>
                <a:latin typeface="Calibri"/>
                <a:ea typeface="Calibri"/>
                <a:cs typeface="Calibri"/>
                <a:sym typeface="Calibri"/>
              </a:rPr>
              <a:t>us</a:t>
            </a:r>
            <a:r>
              <a:rPr lang="es-ES" sz="3200" b="1" dirty="0">
                <a:solidFill>
                  <a:schemeClr val="dk1"/>
                </a:solidFill>
                <a:latin typeface="Calibri"/>
                <a:ea typeface="Calibri"/>
                <a:cs typeface="Calibri"/>
                <a:sym typeface="Calibri"/>
              </a:rPr>
              <a:t> </a:t>
            </a:r>
            <a:r>
              <a:rPr lang="es-ES" sz="3200" b="1" dirty="0" err="1">
                <a:solidFill>
                  <a:schemeClr val="dk1"/>
                </a:solidFill>
                <a:latin typeface="Calibri"/>
                <a:ea typeface="Calibri"/>
                <a:cs typeface="Calibri"/>
                <a:sym typeface="Calibri"/>
              </a:rPr>
              <a:t>by</a:t>
            </a:r>
            <a:r>
              <a:rPr lang="es-ES" sz="3200" b="1" dirty="0">
                <a:solidFill>
                  <a:schemeClr val="dk1"/>
                </a:solidFill>
                <a:latin typeface="Calibri"/>
                <a:ea typeface="Calibri"/>
                <a:cs typeface="Calibri"/>
                <a:sym typeface="Calibri"/>
              </a:rPr>
              <a:t> </a:t>
            </a:r>
            <a:r>
              <a:rPr lang="es-ES" sz="3200" b="1" dirty="0" err="1">
                <a:solidFill>
                  <a:schemeClr val="dk1"/>
                </a:solidFill>
                <a:latin typeface="Calibri"/>
                <a:ea typeface="Calibri"/>
                <a:cs typeface="Calibri"/>
                <a:sym typeface="Calibri"/>
              </a:rPr>
              <a:t>suffering</a:t>
            </a:r>
            <a:r>
              <a:rPr lang="es-ES" sz="3200" b="1" dirty="0">
                <a:solidFill>
                  <a:schemeClr val="dk1"/>
                </a:solidFill>
                <a:latin typeface="Calibri"/>
                <a:ea typeface="Calibri"/>
                <a:cs typeface="Calibri"/>
                <a:sym typeface="Calibri"/>
              </a:rPr>
              <a:t> and </a:t>
            </a:r>
            <a:r>
              <a:rPr lang="es-ES" sz="3200" b="1" dirty="0" err="1">
                <a:solidFill>
                  <a:schemeClr val="dk1"/>
                </a:solidFill>
                <a:latin typeface="Calibri"/>
                <a:ea typeface="Calibri"/>
                <a:cs typeface="Calibri"/>
                <a:sym typeface="Calibri"/>
              </a:rPr>
              <a:t>dying</a:t>
            </a:r>
            <a:r>
              <a:rPr lang="es-ES" sz="3200" b="1" dirty="0">
                <a:solidFill>
                  <a:schemeClr val="dk1"/>
                </a:solidFill>
                <a:latin typeface="Calibri"/>
                <a:ea typeface="Calibri"/>
                <a:cs typeface="Calibri"/>
                <a:sym typeface="Calibri"/>
              </a:rPr>
              <a:t> </a:t>
            </a:r>
            <a:r>
              <a:rPr lang="es-ES" sz="3200" b="1" dirty="0" err="1">
                <a:solidFill>
                  <a:schemeClr val="dk1"/>
                </a:solidFill>
                <a:latin typeface="Calibri"/>
                <a:ea typeface="Calibri"/>
                <a:cs typeface="Calibri"/>
                <a:sym typeface="Calibri"/>
              </a:rPr>
              <a:t>for</a:t>
            </a:r>
            <a:r>
              <a:rPr lang="es-ES" sz="3200" b="1" dirty="0">
                <a:solidFill>
                  <a:schemeClr val="dk1"/>
                </a:solidFill>
                <a:latin typeface="Calibri"/>
                <a:ea typeface="Calibri"/>
                <a:cs typeface="Calibri"/>
                <a:sym typeface="Calibri"/>
              </a:rPr>
              <a:t> </a:t>
            </a:r>
            <a:r>
              <a:rPr lang="es-ES" sz="3200" b="1" dirty="0" err="1">
                <a:solidFill>
                  <a:schemeClr val="dk1"/>
                </a:solidFill>
                <a:latin typeface="Calibri"/>
                <a:ea typeface="Calibri"/>
                <a:cs typeface="Calibri"/>
                <a:sym typeface="Calibri"/>
              </a:rPr>
              <a:t>our</a:t>
            </a:r>
            <a:r>
              <a:rPr lang="es-ES" sz="3200" b="1" dirty="0">
                <a:solidFill>
                  <a:schemeClr val="dk1"/>
                </a:solidFill>
                <a:latin typeface="Calibri"/>
                <a:ea typeface="Calibri"/>
                <a:cs typeface="Calibri"/>
                <a:sym typeface="Calibri"/>
              </a:rPr>
              <a:t> </a:t>
            </a:r>
            <a:r>
              <a:rPr lang="es-ES" sz="3200" b="1" dirty="0" err="1">
                <a:solidFill>
                  <a:schemeClr val="dk1"/>
                </a:solidFill>
                <a:latin typeface="Calibri"/>
                <a:ea typeface="Calibri"/>
                <a:cs typeface="Calibri"/>
                <a:sym typeface="Calibri"/>
              </a:rPr>
              <a:t>sins</a:t>
            </a:r>
            <a:r>
              <a:rPr lang="es-ES" sz="3200" b="1" dirty="0">
                <a:solidFill>
                  <a:schemeClr val="dk1"/>
                </a:solidFill>
                <a:latin typeface="Calibri"/>
                <a:ea typeface="Calibri"/>
                <a:cs typeface="Calibri"/>
                <a:sym typeface="Calibri"/>
              </a:rPr>
              <a:t>.</a:t>
            </a:r>
            <a:endParaRPr sz="3200" b="1" dirty="0">
              <a:solidFill>
                <a:schemeClr val="dk1"/>
              </a:solidFill>
              <a:latin typeface="Calibri"/>
              <a:ea typeface="Calibri"/>
              <a:cs typeface="Calibri"/>
              <a:sym typeface="Calibri"/>
            </a:endParaRPr>
          </a:p>
        </p:txBody>
      </p:sp>
      <p:sp>
        <p:nvSpPr>
          <p:cNvPr id="19" name="Google Shape;183;p11">
            <a:extLst>
              <a:ext uri="{FF2B5EF4-FFF2-40B4-BE49-F238E27FC236}">
                <a16:creationId xmlns:a16="http://schemas.microsoft.com/office/drawing/2014/main" id="{DD72FF6C-9493-471D-9F70-10DF371B259F}"/>
              </a:ext>
            </a:extLst>
          </p:cNvPr>
          <p:cNvSpPr txBox="1"/>
          <p:nvPr/>
        </p:nvSpPr>
        <p:spPr>
          <a:xfrm>
            <a:off x="6130570" y="3251012"/>
            <a:ext cx="5361499"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3200" b="1" dirty="0" err="1">
                <a:solidFill>
                  <a:srgbClr val="FF0000"/>
                </a:solidFill>
                <a:latin typeface="Calibri"/>
                <a:ea typeface="Calibri"/>
                <a:cs typeface="Calibri"/>
                <a:sym typeface="Calibri"/>
              </a:rPr>
              <a:t>For</a:t>
            </a:r>
            <a:r>
              <a:rPr lang="es-ES" sz="3200" b="1" dirty="0">
                <a:solidFill>
                  <a:srgbClr val="FF0000"/>
                </a:solidFill>
                <a:latin typeface="Calibri"/>
                <a:ea typeface="Calibri"/>
                <a:cs typeface="Calibri"/>
                <a:sym typeface="Calibri"/>
              </a:rPr>
              <a:t> </a:t>
            </a:r>
            <a:r>
              <a:rPr lang="es-ES" sz="3200" b="1" dirty="0" err="1">
                <a:solidFill>
                  <a:srgbClr val="FF0000"/>
                </a:solidFill>
                <a:latin typeface="Calibri"/>
                <a:ea typeface="Calibri"/>
                <a:cs typeface="Calibri"/>
                <a:sym typeface="Calibri"/>
              </a:rPr>
              <a:t>what</a:t>
            </a:r>
            <a:r>
              <a:rPr lang="es-ES" sz="3200" b="1" dirty="0">
                <a:solidFill>
                  <a:srgbClr val="FF0000"/>
                </a:solidFill>
                <a:latin typeface="Calibri"/>
                <a:ea typeface="Calibri"/>
                <a:cs typeface="Calibri"/>
                <a:sym typeface="Calibri"/>
              </a:rPr>
              <a:t> </a:t>
            </a:r>
            <a:r>
              <a:rPr lang="es-ES" sz="3200" b="1" dirty="0" err="1">
                <a:solidFill>
                  <a:srgbClr val="FF0000"/>
                </a:solidFill>
                <a:latin typeface="Calibri"/>
                <a:ea typeface="Calibri"/>
                <a:cs typeface="Calibri"/>
                <a:sym typeface="Calibri"/>
              </a:rPr>
              <a:t>was</a:t>
            </a:r>
            <a:r>
              <a:rPr lang="es-ES" sz="3200" b="1" dirty="0">
                <a:solidFill>
                  <a:srgbClr val="FF0000"/>
                </a:solidFill>
                <a:latin typeface="Calibri"/>
                <a:ea typeface="Calibri"/>
                <a:cs typeface="Calibri"/>
                <a:sym typeface="Calibri"/>
              </a:rPr>
              <a:t> </a:t>
            </a:r>
            <a:r>
              <a:rPr lang="es-ES" sz="3200" b="1" dirty="0" err="1">
                <a:solidFill>
                  <a:srgbClr val="FF0000"/>
                </a:solidFill>
                <a:latin typeface="Calibri"/>
                <a:ea typeface="Calibri"/>
                <a:cs typeface="Calibri"/>
                <a:sym typeface="Calibri"/>
              </a:rPr>
              <a:t>Jesus</a:t>
            </a:r>
            <a:r>
              <a:rPr lang="es-ES" sz="3200" b="1" dirty="0">
                <a:solidFill>
                  <a:srgbClr val="FF0000"/>
                </a:solidFill>
                <a:latin typeface="Calibri"/>
                <a:ea typeface="Calibri"/>
                <a:cs typeface="Calibri"/>
                <a:sym typeface="Calibri"/>
              </a:rPr>
              <a:t> </a:t>
            </a:r>
            <a:r>
              <a:rPr lang="es-ES" sz="3200" b="1" dirty="0" err="1">
                <a:solidFill>
                  <a:srgbClr val="FF0000"/>
                </a:solidFill>
                <a:latin typeface="Calibri"/>
                <a:ea typeface="Calibri"/>
                <a:cs typeface="Calibri"/>
                <a:sym typeface="Calibri"/>
              </a:rPr>
              <a:t>preparing</a:t>
            </a:r>
            <a:r>
              <a:rPr lang="es-ES" sz="3200" b="1" i="0" u="none" strike="noStrike" cap="none" dirty="0">
                <a:solidFill>
                  <a:srgbClr val="FF0000"/>
                </a:solidFill>
                <a:latin typeface="Calibri"/>
                <a:ea typeface="Calibri"/>
                <a:cs typeface="Calibri"/>
                <a:sym typeface="Calibri"/>
              </a:rPr>
              <a:t>?</a:t>
            </a:r>
            <a:endParaRPr sz="3200" b="1" dirty="0">
              <a:solidFill>
                <a:srgbClr val="FF0000"/>
              </a:solidFill>
              <a:latin typeface="Calibri"/>
              <a:ea typeface="Calibri"/>
              <a:cs typeface="Calibri"/>
              <a:sym typeface="Calibri"/>
            </a:endParaRPr>
          </a:p>
        </p:txBody>
      </p:sp>
      <p:pic>
        <p:nvPicPr>
          <p:cNvPr id="20" name="Google Shape;182;p11">
            <a:extLst>
              <a:ext uri="{FF2B5EF4-FFF2-40B4-BE49-F238E27FC236}">
                <a16:creationId xmlns:a16="http://schemas.microsoft.com/office/drawing/2014/main" id="{68FC17D9-CA0E-453F-BC53-7BB135B09A5E}"/>
              </a:ext>
            </a:extLst>
          </p:cNvPr>
          <p:cNvPicPr preferRelativeResize="0"/>
          <p:nvPr/>
        </p:nvPicPr>
        <p:blipFill rotWithShape="1">
          <a:blip r:embed="rId4">
            <a:alphaModFix/>
          </a:blip>
          <a:srcRect/>
          <a:stretch/>
        </p:blipFill>
        <p:spPr>
          <a:xfrm>
            <a:off x="129898" y="3543400"/>
            <a:ext cx="5361499" cy="3152925"/>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childTnLst>
                                </p:cTn>
                              </p:par>
                              <p:par>
                                <p:cTn id="13" presetID="10"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9" name="Google Shape;169;p10"/>
          <p:cNvSpPr txBox="1"/>
          <p:nvPr/>
        </p:nvSpPr>
        <p:spPr>
          <a:xfrm>
            <a:off x="0" y="184752"/>
            <a:ext cx="12192000" cy="5077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700" b="1" i="0" u="none" strike="noStrike" cap="none" dirty="0">
                <a:solidFill>
                  <a:schemeClr val="dk1"/>
                </a:solidFill>
                <a:latin typeface="Calibri"/>
                <a:ea typeface="Calibri"/>
                <a:cs typeface="Calibri"/>
                <a:sym typeface="Calibri"/>
              </a:rPr>
              <a:t>Do </a:t>
            </a:r>
            <a:r>
              <a:rPr lang="es-ES" sz="2700" b="1" i="0" u="none" strike="noStrike" cap="none" dirty="0" err="1">
                <a:solidFill>
                  <a:schemeClr val="dk1"/>
                </a:solidFill>
                <a:latin typeface="Calibri"/>
                <a:ea typeface="Calibri"/>
                <a:cs typeface="Calibri"/>
                <a:sym typeface="Calibri"/>
              </a:rPr>
              <a:t>you</a:t>
            </a:r>
            <a:r>
              <a:rPr lang="es-ES" sz="2700" b="1" i="0" u="none" strike="noStrike" cap="none" dirty="0">
                <a:solidFill>
                  <a:schemeClr val="dk1"/>
                </a:solidFill>
                <a:latin typeface="Calibri"/>
                <a:ea typeface="Calibri"/>
                <a:cs typeface="Calibri"/>
                <a:sym typeface="Calibri"/>
              </a:rPr>
              <a:t> </a:t>
            </a:r>
            <a:r>
              <a:rPr lang="es-ES" sz="2700" b="1" i="0" u="none" strike="noStrike" cap="none" dirty="0" err="1">
                <a:solidFill>
                  <a:schemeClr val="dk1"/>
                </a:solidFill>
                <a:latin typeface="Calibri"/>
                <a:ea typeface="Calibri"/>
                <a:cs typeface="Calibri"/>
                <a:sym typeface="Calibri"/>
              </a:rPr>
              <a:t>know</a:t>
            </a:r>
            <a:r>
              <a:rPr lang="es-ES" sz="2700" b="1" i="0" u="none" strike="noStrike" cap="none" dirty="0">
                <a:solidFill>
                  <a:schemeClr val="dk1"/>
                </a:solidFill>
                <a:latin typeface="Calibri"/>
                <a:ea typeface="Calibri"/>
                <a:cs typeface="Calibri"/>
                <a:sym typeface="Calibri"/>
              </a:rPr>
              <a:t> </a:t>
            </a:r>
            <a:r>
              <a:rPr lang="es-ES" sz="2700" b="1" i="0" u="none" strike="noStrike" cap="none" dirty="0" err="1">
                <a:solidFill>
                  <a:schemeClr val="dk1"/>
                </a:solidFill>
                <a:latin typeface="Calibri"/>
                <a:ea typeface="Calibri"/>
                <a:cs typeface="Calibri"/>
                <a:sym typeface="Calibri"/>
              </a:rPr>
              <a:t>of</a:t>
            </a:r>
            <a:r>
              <a:rPr lang="es-ES" sz="2700" b="1" i="0" u="none" strike="noStrike" cap="none" dirty="0">
                <a:solidFill>
                  <a:schemeClr val="dk1"/>
                </a:solidFill>
                <a:latin typeface="Calibri"/>
                <a:ea typeface="Calibri"/>
                <a:cs typeface="Calibri"/>
                <a:sym typeface="Calibri"/>
              </a:rPr>
              <a:t> </a:t>
            </a:r>
            <a:r>
              <a:rPr lang="es-ES" sz="2700" b="1" i="0" u="none" strike="noStrike" cap="none" dirty="0" err="1">
                <a:solidFill>
                  <a:schemeClr val="dk1"/>
                </a:solidFill>
                <a:latin typeface="Calibri"/>
                <a:ea typeface="Calibri"/>
                <a:cs typeface="Calibri"/>
                <a:sym typeface="Calibri"/>
              </a:rPr>
              <a:t>other</a:t>
            </a:r>
            <a:r>
              <a:rPr lang="es-ES" sz="2700" b="1" i="0" u="none" strike="noStrike" cap="none" dirty="0">
                <a:solidFill>
                  <a:schemeClr val="dk1"/>
                </a:solidFill>
                <a:latin typeface="Calibri"/>
                <a:ea typeface="Calibri"/>
                <a:cs typeface="Calibri"/>
                <a:sym typeface="Calibri"/>
              </a:rPr>
              <a:t> </a:t>
            </a:r>
            <a:r>
              <a:rPr lang="es-ES" sz="2700" b="1" i="0" u="none" strike="noStrike" cap="none" dirty="0" err="1">
                <a:solidFill>
                  <a:schemeClr val="dk1"/>
                </a:solidFill>
                <a:latin typeface="Calibri"/>
                <a:ea typeface="Calibri"/>
                <a:cs typeface="Calibri"/>
                <a:sym typeface="Calibri"/>
              </a:rPr>
              <a:t>important</a:t>
            </a:r>
            <a:r>
              <a:rPr lang="es-ES" sz="2700" b="1" i="0" u="none" strike="noStrike" cap="none" dirty="0">
                <a:solidFill>
                  <a:schemeClr val="dk1"/>
                </a:solidFill>
                <a:latin typeface="Calibri"/>
                <a:ea typeface="Calibri"/>
                <a:cs typeface="Calibri"/>
                <a:sym typeface="Calibri"/>
              </a:rPr>
              <a:t> times </a:t>
            </a:r>
            <a:r>
              <a:rPr lang="es-ES" sz="2700" b="1" i="0" u="none" strike="noStrike" cap="none" dirty="0" err="1">
                <a:solidFill>
                  <a:schemeClr val="dk1"/>
                </a:solidFill>
                <a:latin typeface="Calibri"/>
                <a:ea typeface="Calibri"/>
                <a:cs typeface="Calibri"/>
                <a:sym typeface="Calibri"/>
              </a:rPr>
              <a:t>when</a:t>
            </a:r>
            <a:r>
              <a:rPr lang="es-ES" sz="2700" b="1" i="0" u="none" strike="noStrike" cap="none" dirty="0">
                <a:solidFill>
                  <a:schemeClr val="dk1"/>
                </a:solidFill>
                <a:latin typeface="Calibri"/>
                <a:ea typeface="Calibri"/>
                <a:cs typeface="Calibri"/>
                <a:sym typeface="Calibri"/>
              </a:rPr>
              <a:t> </a:t>
            </a:r>
            <a:r>
              <a:rPr lang="es-ES" sz="2700" b="1" i="0" u="none" strike="noStrike" cap="none" dirty="0" err="1">
                <a:solidFill>
                  <a:schemeClr val="dk1"/>
                </a:solidFill>
                <a:latin typeface="Calibri"/>
                <a:ea typeface="Calibri"/>
                <a:cs typeface="Calibri"/>
                <a:sym typeface="Calibri"/>
              </a:rPr>
              <a:t>the</a:t>
            </a:r>
            <a:r>
              <a:rPr lang="es-ES" sz="2700" b="1" i="0" u="none" strike="noStrike" cap="none" dirty="0">
                <a:solidFill>
                  <a:schemeClr val="dk1"/>
                </a:solidFill>
                <a:latin typeface="Calibri"/>
                <a:ea typeface="Calibri"/>
                <a:cs typeface="Calibri"/>
                <a:sym typeface="Calibri"/>
              </a:rPr>
              <a:t> </a:t>
            </a:r>
            <a:r>
              <a:rPr lang="es-ES" sz="2700" b="1" i="0" u="none" strike="noStrike" cap="none" dirty="0" err="1">
                <a:solidFill>
                  <a:schemeClr val="dk1"/>
                </a:solidFill>
                <a:latin typeface="Calibri"/>
                <a:ea typeface="Calibri"/>
                <a:cs typeface="Calibri"/>
                <a:sym typeface="Calibri"/>
              </a:rPr>
              <a:t>number</a:t>
            </a:r>
            <a:r>
              <a:rPr lang="es-ES" sz="2700" b="1" i="0" u="none" strike="noStrike" cap="none" dirty="0">
                <a:solidFill>
                  <a:schemeClr val="dk1"/>
                </a:solidFill>
                <a:latin typeface="Calibri"/>
                <a:ea typeface="Calibri"/>
                <a:cs typeface="Calibri"/>
                <a:sym typeface="Calibri"/>
              </a:rPr>
              <a:t> </a:t>
            </a:r>
            <a:r>
              <a:rPr lang="es-ES" sz="2700" b="1" i="0" u="none" strike="noStrike" cap="none" dirty="0">
                <a:solidFill>
                  <a:srgbClr val="FF0000"/>
                </a:solidFill>
                <a:latin typeface="Calibri"/>
                <a:ea typeface="Calibri"/>
                <a:cs typeface="Calibri"/>
                <a:sym typeface="Calibri"/>
              </a:rPr>
              <a:t>40</a:t>
            </a:r>
            <a:r>
              <a:rPr lang="es-ES" sz="2700" b="1" i="0" u="none" strike="noStrike" cap="none" dirty="0">
                <a:solidFill>
                  <a:schemeClr val="dk1"/>
                </a:solidFill>
                <a:latin typeface="Calibri"/>
                <a:ea typeface="Calibri"/>
                <a:cs typeface="Calibri"/>
                <a:sym typeface="Calibri"/>
              </a:rPr>
              <a:t> </a:t>
            </a:r>
            <a:r>
              <a:rPr lang="es-ES" sz="2700" b="1" i="0" u="none" strike="noStrike" cap="none" dirty="0" err="1">
                <a:solidFill>
                  <a:schemeClr val="dk1"/>
                </a:solidFill>
                <a:latin typeface="Calibri"/>
                <a:ea typeface="Calibri"/>
                <a:cs typeface="Calibri"/>
                <a:sym typeface="Calibri"/>
              </a:rPr>
              <a:t>occured</a:t>
            </a:r>
            <a:r>
              <a:rPr lang="es-ES" sz="2700" b="1" i="0" u="none" strike="noStrike" cap="none" dirty="0">
                <a:solidFill>
                  <a:schemeClr val="dk1"/>
                </a:solidFill>
                <a:latin typeface="Calibri"/>
                <a:ea typeface="Calibri"/>
                <a:cs typeface="Calibri"/>
                <a:sym typeface="Calibri"/>
              </a:rPr>
              <a:t> in </a:t>
            </a:r>
            <a:r>
              <a:rPr lang="es-ES" sz="2700" b="1" i="0" u="none" strike="noStrike" cap="none" dirty="0" err="1">
                <a:solidFill>
                  <a:schemeClr val="dk1"/>
                </a:solidFill>
                <a:latin typeface="Calibri"/>
                <a:ea typeface="Calibri"/>
                <a:cs typeface="Calibri"/>
                <a:sym typeface="Calibri"/>
              </a:rPr>
              <a:t>the</a:t>
            </a:r>
            <a:r>
              <a:rPr lang="es-ES" sz="2700" b="1" i="0" u="none" strike="noStrike" cap="none" dirty="0">
                <a:solidFill>
                  <a:schemeClr val="dk1"/>
                </a:solidFill>
                <a:latin typeface="Calibri"/>
                <a:ea typeface="Calibri"/>
                <a:cs typeface="Calibri"/>
                <a:sym typeface="Calibri"/>
              </a:rPr>
              <a:t> </a:t>
            </a:r>
            <a:r>
              <a:rPr lang="es-ES" sz="2700" b="1" i="0" u="none" strike="noStrike" cap="none" dirty="0" err="1">
                <a:solidFill>
                  <a:schemeClr val="dk1"/>
                </a:solidFill>
                <a:latin typeface="Calibri"/>
                <a:ea typeface="Calibri"/>
                <a:cs typeface="Calibri"/>
                <a:sym typeface="Calibri"/>
              </a:rPr>
              <a:t>bible</a:t>
            </a:r>
            <a:r>
              <a:rPr lang="es-ES" sz="2700" b="1" i="0" u="none" strike="noStrike" cap="none" dirty="0">
                <a:solidFill>
                  <a:schemeClr val="dk1"/>
                </a:solidFill>
                <a:latin typeface="Calibri"/>
                <a:ea typeface="Calibri"/>
                <a:cs typeface="Calibri"/>
                <a:sym typeface="Calibri"/>
              </a:rPr>
              <a:t>? </a:t>
            </a:r>
            <a:endParaRPr sz="2700" b="1" i="0" u="none" strike="noStrike" cap="none" dirty="0">
              <a:solidFill>
                <a:schemeClr val="dk1"/>
              </a:solidFill>
              <a:latin typeface="Calibri"/>
              <a:ea typeface="Calibri"/>
              <a:cs typeface="Calibri"/>
              <a:sym typeface="Calibri"/>
            </a:endParaRPr>
          </a:p>
        </p:txBody>
      </p:sp>
      <p:sp>
        <p:nvSpPr>
          <p:cNvPr id="170" name="Google Shape;170;p10"/>
          <p:cNvSpPr txBox="1"/>
          <p:nvPr/>
        </p:nvSpPr>
        <p:spPr>
          <a:xfrm>
            <a:off x="4092315" y="4958260"/>
            <a:ext cx="3881737" cy="140034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100" b="1" i="0" u="none" strike="noStrike" cap="none" dirty="0">
                <a:solidFill>
                  <a:schemeClr val="dk1"/>
                </a:solidFill>
                <a:latin typeface="Calibri"/>
                <a:ea typeface="Calibri"/>
                <a:cs typeface="Calibri"/>
                <a:sym typeface="Calibri"/>
              </a:rPr>
              <a:t>Then God’s people remained in the desert for </a:t>
            </a:r>
            <a:r>
              <a:rPr lang="en-US" sz="2200" b="1" i="0" u="none" strike="noStrike" cap="none" dirty="0">
                <a:solidFill>
                  <a:srgbClr val="FF0000"/>
                </a:solidFill>
                <a:latin typeface="Calibri"/>
                <a:ea typeface="Calibri"/>
                <a:cs typeface="Calibri"/>
                <a:sym typeface="Calibri"/>
              </a:rPr>
              <a:t>40</a:t>
            </a:r>
            <a:r>
              <a:rPr lang="en-US" sz="2100" b="1" i="0" u="none" strike="noStrike" cap="none" dirty="0">
                <a:solidFill>
                  <a:schemeClr val="dk1"/>
                </a:solidFill>
                <a:latin typeface="Calibri"/>
                <a:ea typeface="Calibri"/>
                <a:cs typeface="Calibri"/>
                <a:sym typeface="Calibri"/>
              </a:rPr>
              <a:t> years preparing to enter the Promised Land of Canaan</a:t>
            </a:r>
            <a:r>
              <a:rPr lang="en-US" sz="2100" b="1" dirty="0">
                <a:solidFill>
                  <a:schemeClr val="dk1"/>
                </a:solidFill>
                <a:latin typeface="Calibri"/>
                <a:ea typeface="Calibri"/>
                <a:cs typeface="Calibri"/>
                <a:sym typeface="Calibri"/>
              </a:rPr>
              <a:t>. </a:t>
            </a:r>
            <a:endParaRPr lang="en-US" sz="2100" b="1" i="0" u="none" strike="noStrike" cap="none" dirty="0">
              <a:solidFill>
                <a:schemeClr val="dk1"/>
              </a:solidFill>
              <a:latin typeface="Calibri"/>
              <a:ea typeface="Calibri"/>
              <a:cs typeface="Calibri"/>
              <a:sym typeface="Calibri"/>
            </a:endParaRPr>
          </a:p>
        </p:txBody>
      </p:sp>
      <p:sp>
        <p:nvSpPr>
          <p:cNvPr id="171" name="Google Shape;171;p10"/>
          <p:cNvSpPr txBox="1"/>
          <p:nvPr/>
        </p:nvSpPr>
        <p:spPr>
          <a:xfrm>
            <a:off x="0" y="4800831"/>
            <a:ext cx="4092315" cy="19697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i="0" u="none" strike="noStrike" cap="none" dirty="0">
                <a:solidFill>
                  <a:schemeClr val="dk1"/>
                </a:solidFill>
                <a:latin typeface="Calibri"/>
                <a:ea typeface="Calibri"/>
                <a:cs typeface="Calibri"/>
                <a:sym typeface="Calibri"/>
              </a:rPr>
              <a:t>After God saved His people from slavery in Egypt, Moses went up to Mount Sinai and received the 10 Commandments from God, to make a Covenant with His people. Moses first fasted and prayed for </a:t>
            </a:r>
            <a:r>
              <a:rPr lang="en-US" sz="2200" b="1" i="0" u="none" strike="noStrike" cap="none" dirty="0">
                <a:solidFill>
                  <a:srgbClr val="FF0000"/>
                </a:solidFill>
                <a:latin typeface="Calibri"/>
                <a:ea typeface="Calibri"/>
                <a:cs typeface="Calibri"/>
                <a:sym typeface="Calibri"/>
              </a:rPr>
              <a:t>40</a:t>
            </a:r>
            <a:r>
              <a:rPr lang="en-US" sz="2000" b="1" i="0" u="none" strike="noStrike" cap="none" dirty="0">
                <a:solidFill>
                  <a:schemeClr val="dk1"/>
                </a:solidFill>
                <a:latin typeface="Calibri"/>
                <a:ea typeface="Calibri"/>
                <a:cs typeface="Calibri"/>
                <a:sym typeface="Calibri"/>
              </a:rPr>
              <a:t> days.</a:t>
            </a:r>
            <a:endParaRPr lang="en-US" sz="2000" b="0" i="0" u="none" strike="noStrike" cap="none" dirty="0">
              <a:solidFill>
                <a:schemeClr val="dk1"/>
              </a:solidFill>
              <a:latin typeface="Calibri"/>
              <a:ea typeface="Calibri"/>
              <a:cs typeface="Calibri"/>
              <a:sym typeface="Calibri"/>
            </a:endParaRPr>
          </a:p>
        </p:txBody>
      </p:sp>
      <p:pic>
        <p:nvPicPr>
          <p:cNvPr id="173" name="Google Shape;173;p10" descr="Image result for gratis, Moises subi a monte sinai a orar"/>
          <p:cNvPicPr preferRelativeResize="0"/>
          <p:nvPr/>
        </p:nvPicPr>
        <p:blipFill rotWithShape="1">
          <a:blip r:embed="rId3">
            <a:alphaModFix/>
          </a:blip>
          <a:srcRect/>
          <a:stretch/>
        </p:blipFill>
        <p:spPr>
          <a:xfrm>
            <a:off x="405517" y="1079292"/>
            <a:ext cx="3495330" cy="3583119"/>
          </a:xfrm>
          <a:prstGeom prst="rect">
            <a:avLst/>
          </a:prstGeom>
          <a:noFill/>
          <a:ln>
            <a:noFill/>
          </a:ln>
        </p:spPr>
      </p:pic>
      <p:pic>
        <p:nvPicPr>
          <p:cNvPr id="174" name="Google Shape;174;p10" descr="Image result for gratis, el tabernaculo en el desierto"/>
          <p:cNvPicPr preferRelativeResize="0"/>
          <p:nvPr/>
        </p:nvPicPr>
        <p:blipFill rotWithShape="1">
          <a:blip r:embed="rId4">
            <a:alphaModFix/>
          </a:blip>
          <a:srcRect/>
          <a:stretch/>
        </p:blipFill>
        <p:spPr>
          <a:xfrm>
            <a:off x="4260354" y="1073744"/>
            <a:ext cx="3713698" cy="3583119"/>
          </a:xfrm>
          <a:prstGeom prst="rect">
            <a:avLst/>
          </a:prstGeom>
          <a:noFill/>
          <a:ln>
            <a:noFill/>
          </a:ln>
        </p:spPr>
      </p:pic>
      <p:sp>
        <p:nvSpPr>
          <p:cNvPr id="11" name="Google Shape;170;p10">
            <a:extLst>
              <a:ext uri="{FF2B5EF4-FFF2-40B4-BE49-F238E27FC236}">
                <a16:creationId xmlns:a16="http://schemas.microsoft.com/office/drawing/2014/main" id="{51DEA638-4626-473E-AADE-0DDCD70DA4DF}"/>
              </a:ext>
            </a:extLst>
          </p:cNvPr>
          <p:cNvSpPr txBox="1"/>
          <p:nvPr/>
        </p:nvSpPr>
        <p:spPr>
          <a:xfrm>
            <a:off x="8089157" y="4930196"/>
            <a:ext cx="3881737" cy="17081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100" b="1" i="0" u="none" strike="noStrike" cap="none" dirty="0">
                <a:solidFill>
                  <a:schemeClr val="dk1"/>
                </a:solidFill>
                <a:latin typeface="Calibri"/>
                <a:ea typeface="Calibri"/>
                <a:cs typeface="Calibri"/>
                <a:sym typeface="Calibri"/>
              </a:rPr>
              <a:t>After Jesus resurrected, He stayed with the apostles for </a:t>
            </a:r>
            <a:r>
              <a:rPr lang="en-US" sz="2100" b="1" i="0" u="none" strike="noStrike" cap="none" dirty="0">
                <a:solidFill>
                  <a:srgbClr val="FF0000"/>
                </a:solidFill>
                <a:latin typeface="Calibri"/>
                <a:ea typeface="Calibri"/>
                <a:cs typeface="Calibri"/>
                <a:sym typeface="Calibri"/>
              </a:rPr>
              <a:t>40</a:t>
            </a:r>
            <a:r>
              <a:rPr lang="en-US" sz="2100" b="1" i="0" u="none" strike="noStrike" cap="none" dirty="0">
                <a:solidFill>
                  <a:schemeClr val="dk1"/>
                </a:solidFill>
                <a:latin typeface="Calibri"/>
                <a:ea typeface="Calibri"/>
                <a:cs typeface="Calibri"/>
                <a:sym typeface="Calibri"/>
              </a:rPr>
              <a:t> days before ascending </a:t>
            </a:r>
            <a:r>
              <a:rPr lang="en-US" sz="2100" b="1" dirty="0">
                <a:solidFill>
                  <a:schemeClr val="dk1"/>
                </a:solidFill>
                <a:latin typeface="Calibri"/>
                <a:ea typeface="Calibri"/>
                <a:cs typeface="Calibri"/>
                <a:sym typeface="Calibri"/>
              </a:rPr>
              <a:t>into Heaven to prepare them for their mission to spread the Gospel.</a:t>
            </a:r>
            <a:endParaRPr lang="en-US" sz="2100" b="1" i="0" u="none" strike="noStrike" cap="none" dirty="0">
              <a:solidFill>
                <a:schemeClr val="dk1"/>
              </a:solidFill>
              <a:latin typeface="Calibri"/>
              <a:ea typeface="Calibri"/>
              <a:cs typeface="Calibri"/>
              <a:sym typeface="Calibri"/>
            </a:endParaRPr>
          </a:p>
        </p:txBody>
      </p:sp>
      <p:pic>
        <p:nvPicPr>
          <p:cNvPr id="1026" name="Picture 2" descr="ASCENSIÓN DE JESÚS - 48 elementos - Play Jigsaw Puzzle gratis en ePuzzle">
            <a:extLst>
              <a:ext uri="{FF2B5EF4-FFF2-40B4-BE49-F238E27FC236}">
                <a16:creationId xmlns:a16="http://schemas.microsoft.com/office/drawing/2014/main" id="{CD500B08-407E-4978-BD66-41D7AAB650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89345" y="1073744"/>
            <a:ext cx="3781549" cy="3583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48452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3"/>
                                        </p:tgtEl>
                                        <p:attrNameLst>
                                          <p:attrName>style.visibility</p:attrName>
                                        </p:attrNameLst>
                                      </p:cBhvr>
                                      <p:to>
                                        <p:strVal val="visible"/>
                                      </p:to>
                                    </p:set>
                                    <p:animEffect transition="in" filter="fade">
                                      <p:cBhvr>
                                        <p:cTn id="7" dur="1000"/>
                                        <p:tgtEl>
                                          <p:spTgt spid="173"/>
                                        </p:tgtEl>
                                      </p:cBhvr>
                                    </p:animEffect>
                                  </p:childTnLst>
                                </p:cTn>
                              </p:par>
                              <p:par>
                                <p:cTn id="8" presetID="10" presetClass="entr" presetSubtype="0" fill="hold" nodeType="withEffect">
                                  <p:stCondLst>
                                    <p:cond delay="0"/>
                                  </p:stCondLst>
                                  <p:childTnLst>
                                    <p:set>
                                      <p:cBhvr>
                                        <p:cTn id="9" dur="1" fill="hold">
                                          <p:stCondLst>
                                            <p:cond delay="0"/>
                                          </p:stCondLst>
                                        </p:cTn>
                                        <p:tgtEl>
                                          <p:spTgt spid="171"/>
                                        </p:tgtEl>
                                        <p:attrNameLst>
                                          <p:attrName>style.visibility</p:attrName>
                                        </p:attrNameLst>
                                      </p:cBhvr>
                                      <p:to>
                                        <p:strVal val="visible"/>
                                      </p:to>
                                    </p:set>
                                    <p:animEffect transition="in" filter="fade">
                                      <p:cBhvr>
                                        <p:cTn id="10" dur="1000"/>
                                        <p:tgtEl>
                                          <p:spTgt spid="17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74"/>
                                        </p:tgtEl>
                                        <p:attrNameLst>
                                          <p:attrName>style.visibility</p:attrName>
                                        </p:attrNameLst>
                                      </p:cBhvr>
                                      <p:to>
                                        <p:strVal val="visible"/>
                                      </p:to>
                                    </p:set>
                                    <p:animEffect transition="in" filter="fade">
                                      <p:cBhvr>
                                        <p:cTn id="15" dur="1000"/>
                                        <p:tgtEl>
                                          <p:spTgt spid="174"/>
                                        </p:tgtEl>
                                      </p:cBhvr>
                                    </p:animEffect>
                                  </p:childTnLst>
                                </p:cTn>
                              </p:par>
                              <p:par>
                                <p:cTn id="16" presetID="10" presetClass="entr" presetSubtype="0" fill="hold" nodeType="withEffect">
                                  <p:stCondLst>
                                    <p:cond delay="0"/>
                                  </p:stCondLst>
                                  <p:childTnLst>
                                    <p:set>
                                      <p:cBhvr>
                                        <p:cTn id="17" dur="1" fill="hold">
                                          <p:stCondLst>
                                            <p:cond delay="0"/>
                                          </p:stCondLst>
                                        </p:cTn>
                                        <p:tgtEl>
                                          <p:spTgt spid="170"/>
                                        </p:tgtEl>
                                        <p:attrNameLst>
                                          <p:attrName>style.visibility</p:attrName>
                                        </p:attrNameLst>
                                      </p:cBhvr>
                                      <p:to>
                                        <p:strVal val="visible"/>
                                      </p:to>
                                    </p:set>
                                    <p:animEffect transition="in" filter="fade">
                                      <p:cBhvr>
                                        <p:cTn id="18" dur="1000"/>
                                        <p:tgtEl>
                                          <p:spTgt spid="170"/>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childTnLst>
                                </p:cTn>
                              </p:par>
                              <p:par>
                                <p:cTn id="23" presetID="10"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6713620" y="410808"/>
            <a:ext cx="4997117" cy="153830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ct val="100000"/>
              <a:buFont typeface="Calibri"/>
              <a:buNone/>
            </a:pPr>
            <a:r>
              <a:rPr lang="es-ES" sz="3000" b="1" dirty="0">
                <a:latin typeface="Calibri"/>
                <a:ea typeface="Calibri"/>
                <a:cs typeface="Calibri"/>
                <a:sym typeface="Calibri"/>
              </a:rPr>
              <a:t>In </a:t>
            </a:r>
            <a:r>
              <a:rPr lang="es-ES" sz="3000" b="1" dirty="0" err="1">
                <a:latin typeface="Calibri"/>
                <a:ea typeface="Calibri"/>
                <a:cs typeface="Calibri"/>
                <a:sym typeface="Calibri"/>
              </a:rPr>
              <a:t>the</a:t>
            </a:r>
            <a:r>
              <a:rPr lang="es-ES" sz="3000" b="1" dirty="0">
                <a:latin typeface="Calibri"/>
                <a:ea typeface="Calibri"/>
                <a:cs typeface="Calibri"/>
                <a:sym typeface="Calibri"/>
              </a:rPr>
              <a:t> </a:t>
            </a:r>
            <a:r>
              <a:rPr lang="es-ES" sz="3000" b="1" dirty="0" err="1">
                <a:latin typeface="Calibri"/>
                <a:ea typeface="Calibri"/>
                <a:cs typeface="Calibri"/>
                <a:sym typeface="Calibri"/>
              </a:rPr>
              <a:t>desert</a:t>
            </a:r>
            <a:r>
              <a:rPr lang="es-ES" sz="3000" b="1" dirty="0">
                <a:latin typeface="Calibri"/>
                <a:ea typeface="Calibri"/>
                <a:cs typeface="Calibri"/>
                <a:sym typeface="Calibri"/>
              </a:rPr>
              <a:t> </a:t>
            </a:r>
            <a:r>
              <a:rPr lang="es-ES" sz="3000" b="1" dirty="0" err="1">
                <a:latin typeface="Calibri"/>
                <a:ea typeface="Calibri"/>
                <a:cs typeface="Calibri"/>
                <a:sym typeface="Calibri"/>
              </a:rPr>
              <a:t>Satan</a:t>
            </a:r>
            <a:r>
              <a:rPr lang="es-ES" sz="3000" b="1" dirty="0">
                <a:latin typeface="Calibri"/>
                <a:ea typeface="Calibri"/>
                <a:cs typeface="Calibri"/>
                <a:sym typeface="Calibri"/>
              </a:rPr>
              <a:t> </a:t>
            </a:r>
            <a:r>
              <a:rPr lang="es-ES" sz="3000" b="1" dirty="0" err="1">
                <a:latin typeface="Calibri"/>
                <a:ea typeface="Calibri"/>
                <a:cs typeface="Calibri"/>
                <a:sym typeface="Calibri"/>
              </a:rPr>
              <a:t>tempted</a:t>
            </a:r>
            <a:r>
              <a:rPr lang="es-ES" sz="3000" b="1" dirty="0">
                <a:latin typeface="Calibri"/>
                <a:ea typeface="Calibri"/>
                <a:cs typeface="Calibri"/>
                <a:sym typeface="Calibri"/>
              </a:rPr>
              <a:t> </a:t>
            </a:r>
            <a:r>
              <a:rPr lang="es-ES" sz="3000" b="1" dirty="0" err="1">
                <a:latin typeface="Calibri"/>
                <a:ea typeface="Calibri"/>
                <a:cs typeface="Calibri"/>
                <a:sym typeface="Calibri"/>
              </a:rPr>
              <a:t>Jesus</a:t>
            </a:r>
            <a:r>
              <a:rPr lang="es-ES" sz="3000" b="1" dirty="0">
                <a:latin typeface="Calibri"/>
                <a:ea typeface="Calibri"/>
                <a:cs typeface="Calibri"/>
                <a:sym typeface="Calibri"/>
              </a:rPr>
              <a:t>, </a:t>
            </a:r>
            <a:r>
              <a:rPr lang="es-ES" sz="3000" b="1" dirty="0" err="1">
                <a:latin typeface="Calibri"/>
                <a:ea typeface="Calibri"/>
                <a:cs typeface="Calibri"/>
                <a:sym typeface="Calibri"/>
              </a:rPr>
              <a:t>trying</a:t>
            </a:r>
            <a:r>
              <a:rPr lang="es-ES" sz="3000" b="1" dirty="0">
                <a:latin typeface="Calibri"/>
                <a:ea typeface="Calibri"/>
                <a:cs typeface="Calibri"/>
                <a:sym typeface="Calibri"/>
              </a:rPr>
              <a:t> </a:t>
            </a:r>
            <a:r>
              <a:rPr lang="es-ES" sz="3000" b="1" dirty="0" err="1">
                <a:latin typeface="Calibri"/>
                <a:ea typeface="Calibri"/>
                <a:cs typeface="Calibri"/>
                <a:sym typeface="Calibri"/>
              </a:rPr>
              <a:t>to</a:t>
            </a:r>
            <a:r>
              <a:rPr lang="es-ES" sz="3000" b="1" dirty="0">
                <a:latin typeface="Calibri"/>
                <a:ea typeface="Calibri"/>
                <a:cs typeface="Calibri"/>
                <a:sym typeface="Calibri"/>
              </a:rPr>
              <a:t> </a:t>
            </a:r>
            <a:r>
              <a:rPr lang="es-ES" sz="3000" b="1" dirty="0" err="1">
                <a:latin typeface="Calibri"/>
                <a:ea typeface="Calibri"/>
                <a:cs typeface="Calibri"/>
                <a:sym typeface="Calibri"/>
              </a:rPr>
              <a:t>destroy</a:t>
            </a:r>
            <a:r>
              <a:rPr lang="es-ES" sz="3000" b="1" dirty="0">
                <a:latin typeface="Calibri"/>
                <a:ea typeface="Calibri"/>
                <a:cs typeface="Calibri"/>
                <a:sym typeface="Calibri"/>
              </a:rPr>
              <a:t> </a:t>
            </a:r>
            <a:r>
              <a:rPr lang="es-ES" sz="3000" b="1" dirty="0" err="1">
                <a:latin typeface="Calibri"/>
                <a:ea typeface="Calibri"/>
                <a:cs typeface="Calibri"/>
                <a:sym typeface="Calibri"/>
              </a:rPr>
              <a:t>God’s</a:t>
            </a:r>
            <a:r>
              <a:rPr lang="es-ES" sz="3000" b="1" dirty="0">
                <a:latin typeface="Calibri"/>
                <a:ea typeface="Calibri"/>
                <a:cs typeface="Calibri"/>
                <a:sym typeface="Calibri"/>
              </a:rPr>
              <a:t> plan </a:t>
            </a:r>
            <a:r>
              <a:rPr lang="es-ES" sz="3000" b="1" dirty="0" err="1">
                <a:latin typeface="Calibri"/>
                <a:ea typeface="Calibri"/>
                <a:cs typeface="Calibri"/>
                <a:sym typeface="Calibri"/>
              </a:rPr>
              <a:t>to</a:t>
            </a:r>
            <a:r>
              <a:rPr lang="es-ES" sz="3000" b="1" dirty="0">
                <a:latin typeface="Calibri"/>
                <a:ea typeface="Calibri"/>
                <a:cs typeface="Calibri"/>
                <a:sym typeface="Calibri"/>
              </a:rPr>
              <a:t> </a:t>
            </a:r>
            <a:r>
              <a:rPr lang="es-ES" sz="3000" b="1" dirty="0" err="1">
                <a:latin typeface="Calibri"/>
                <a:ea typeface="Calibri"/>
                <a:cs typeface="Calibri"/>
                <a:sym typeface="Calibri"/>
              </a:rPr>
              <a:t>save</a:t>
            </a:r>
            <a:r>
              <a:rPr lang="es-ES" sz="3000" b="1" dirty="0">
                <a:latin typeface="Calibri"/>
                <a:ea typeface="Calibri"/>
                <a:cs typeface="Calibri"/>
                <a:sym typeface="Calibri"/>
              </a:rPr>
              <a:t> </a:t>
            </a:r>
            <a:r>
              <a:rPr lang="es-ES" sz="3000" b="1" dirty="0" err="1">
                <a:latin typeface="Calibri"/>
                <a:ea typeface="Calibri"/>
                <a:cs typeface="Calibri"/>
                <a:sym typeface="Calibri"/>
              </a:rPr>
              <a:t>us</a:t>
            </a:r>
            <a:r>
              <a:rPr lang="es-ES" sz="3000" b="1" dirty="0">
                <a:latin typeface="Calibri"/>
                <a:ea typeface="Calibri"/>
                <a:cs typeface="Calibri"/>
                <a:sym typeface="Calibri"/>
              </a:rPr>
              <a:t>.</a:t>
            </a:r>
            <a:endParaRPr sz="3000" b="1" dirty="0">
              <a:latin typeface="Calibri"/>
              <a:ea typeface="Calibri"/>
              <a:cs typeface="Calibri"/>
              <a:sym typeface="Calibri"/>
            </a:endParaRPr>
          </a:p>
        </p:txBody>
      </p:sp>
      <p:pic>
        <p:nvPicPr>
          <p:cNvPr id="192" name="Google Shape;192;p12"/>
          <p:cNvPicPr preferRelativeResize="0"/>
          <p:nvPr/>
        </p:nvPicPr>
        <p:blipFill rotWithShape="1">
          <a:blip r:embed="rId3">
            <a:alphaModFix/>
          </a:blip>
          <a:srcRect/>
          <a:stretch/>
        </p:blipFill>
        <p:spPr>
          <a:xfrm>
            <a:off x="361369" y="158146"/>
            <a:ext cx="5630356" cy="2091759"/>
          </a:xfrm>
          <a:prstGeom prst="rect">
            <a:avLst/>
          </a:prstGeom>
          <a:noFill/>
          <a:ln>
            <a:noFill/>
          </a:ln>
        </p:spPr>
      </p:pic>
      <p:sp>
        <p:nvSpPr>
          <p:cNvPr id="2" name="TextBox 1">
            <a:extLst>
              <a:ext uri="{FF2B5EF4-FFF2-40B4-BE49-F238E27FC236}">
                <a16:creationId xmlns:a16="http://schemas.microsoft.com/office/drawing/2014/main" id="{F3FFBC50-643B-45A1-81C6-5CF4B3ADDEE6}"/>
              </a:ext>
            </a:extLst>
          </p:cNvPr>
          <p:cNvSpPr txBox="1"/>
          <p:nvPr/>
        </p:nvSpPr>
        <p:spPr>
          <a:xfrm>
            <a:off x="3424989" y="2622885"/>
            <a:ext cx="5342021" cy="553998"/>
          </a:xfrm>
          <a:prstGeom prst="rect">
            <a:avLst/>
          </a:prstGeom>
          <a:noFill/>
        </p:spPr>
        <p:txBody>
          <a:bodyPr wrap="square" rtlCol="0">
            <a:spAutoFit/>
          </a:bodyPr>
          <a:lstStyle/>
          <a:p>
            <a:r>
              <a:rPr lang="en-US" sz="3000" b="1" dirty="0">
                <a:solidFill>
                  <a:srgbClr val="FF0000"/>
                </a:solidFill>
                <a:latin typeface="Calibri"/>
                <a:cs typeface="Calibri"/>
                <a:sym typeface="Calibri"/>
              </a:rPr>
              <a:t>What does temptation mean?</a:t>
            </a:r>
          </a:p>
        </p:txBody>
      </p:sp>
      <p:sp>
        <p:nvSpPr>
          <p:cNvPr id="3" name="TextBox 2">
            <a:extLst>
              <a:ext uri="{FF2B5EF4-FFF2-40B4-BE49-F238E27FC236}">
                <a16:creationId xmlns:a16="http://schemas.microsoft.com/office/drawing/2014/main" id="{0B69EC19-DC03-467A-B608-63CEB6F401AB}"/>
              </a:ext>
            </a:extLst>
          </p:cNvPr>
          <p:cNvSpPr txBox="1"/>
          <p:nvPr/>
        </p:nvSpPr>
        <p:spPr>
          <a:xfrm>
            <a:off x="361369" y="4066674"/>
            <a:ext cx="5040810" cy="1477328"/>
          </a:xfrm>
          <a:prstGeom prst="rect">
            <a:avLst/>
          </a:prstGeom>
          <a:noFill/>
        </p:spPr>
        <p:txBody>
          <a:bodyPr wrap="square" rtlCol="0">
            <a:spAutoFit/>
          </a:bodyPr>
          <a:lstStyle/>
          <a:p>
            <a:pPr algn="ctr"/>
            <a:r>
              <a:rPr lang="en-US" sz="3000" b="1" dirty="0">
                <a:solidFill>
                  <a:schemeClr val="dk1"/>
                </a:solidFill>
                <a:latin typeface="Calibri"/>
                <a:cs typeface="Calibri"/>
                <a:sym typeface="Calibri"/>
              </a:rPr>
              <a:t>When we want to do something we know we shouldn’t.</a:t>
            </a:r>
          </a:p>
        </p:txBody>
      </p:sp>
      <p:pic>
        <p:nvPicPr>
          <p:cNvPr id="1026" name="Picture 2" descr="BE PATIENT WITH YOUR CHILD&amp;#39;S TEMPTATIONS, THEIR BRAIN MAKES IT HARD TO DEAL  WITH THEM! | CLPS 1495 S01: Affective Neuroscience">
            <a:extLst>
              <a:ext uri="{FF2B5EF4-FFF2-40B4-BE49-F238E27FC236}">
                <a16:creationId xmlns:a16="http://schemas.microsoft.com/office/drawing/2014/main" id="{AF2CE5E5-1E04-4E24-A1C8-8B09FC52C6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6421" y="3549863"/>
            <a:ext cx="4495550" cy="299496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8"/>
          <p:cNvSpPr txBox="1"/>
          <p:nvPr/>
        </p:nvSpPr>
        <p:spPr>
          <a:xfrm>
            <a:off x="0" y="0"/>
            <a:ext cx="12192000" cy="1077178"/>
          </a:xfrm>
          <a:prstGeom prst="rect">
            <a:avLst/>
          </a:prstGeom>
          <a:noFill/>
          <a:ln>
            <a:noFill/>
          </a:ln>
        </p:spPr>
        <p:txBody>
          <a:bodyPr spcFirstLastPara="1" wrap="square" lIns="91425" tIns="45700" rIns="91425" bIns="45700" anchor="t" anchorCtr="0">
            <a:spAutoFit/>
          </a:bodyPr>
          <a:lstStyle/>
          <a:p>
            <a:pPr lvl="0" algn="ctr"/>
            <a:r>
              <a:rPr lang="en-US" sz="3200" b="1" dirty="0">
                <a:solidFill>
                  <a:schemeClr val="dk1"/>
                </a:solidFill>
                <a:latin typeface="Calibri"/>
                <a:cs typeface="Calibri"/>
              </a:rPr>
              <a:t>The 1st temptation is to change the stones to bread and give up fasting, something the Holy Spirit had requested to help Him obey</a:t>
            </a:r>
            <a:r>
              <a:rPr lang="es-PA" sz="3200" b="1" dirty="0">
                <a:solidFill>
                  <a:schemeClr val="dk1"/>
                </a:solidFill>
                <a:latin typeface="Calibri"/>
                <a:cs typeface="Calibri"/>
                <a:sym typeface="Calibri"/>
              </a:rPr>
              <a:t>. </a:t>
            </a:r>
            <a:endParaRPr sz="3200" b="1" dirty="0">
              <a:solidFill>
                <a:schemeClr val="dk1"/>
              </a:solidFill>
              <a:latin typeface="Calibri"/>
              <a:cs typeface="Calibri"/>
              <a:sym typeface="Calibri"/>
            </a:endParaRPr>
          </a:p>
        </p:txBody>
      </p:sp>
      <p:sp>
        <p:nvSpPr>
          <p:cNvPr id="2" name="TextBox 1">
            <a:extLst>
              <a:ext uri="{FF2B5EF4-FFF2-40B4-BE49-F238E27FC236}">
                <a16:creationId xmlns:a16="http://schemas.microsoft.com/office/drawing/2014/main" id="{92B5B6C1-3666-4D93-B41C-CBE5230C0338}"/>
              </a:ext>
            </a:extLst>
          </p:cNvPr>
          <p:cNvSpPr txBox="1"/>
          <p:nvPr/>
        </p:nvSpPr>
        <p:spPr>
          <a:xfrm>
            <a:off x="931889" y="2998033"/>
            <a:ext cx="10328222" cy="584775"/>
          </a:xfrm>
          <a:prstGeom prst="rect">
            <a:avLst/>
          </a:prstGeom>
          <a:noFill/>
        </p:spPr>
        <p:txBody>
          <a:bodyPr wrap="square" rtlCol="0">
            <a:spAutoFit/>
          </a:bodyPr>
          <a:lstStyle/>
          <a:p>
            <a:pPr algn="ctr"/>
            <a:r>
              <a:rPr lang="es-PA" sz="3200" b="1" dirty="0" err="1">
                <a:solidFill>
                  <a:srgbClr val="FF0000"/>
                </a:solidFill>
                <a:latin typeface="Calibri"/>
                <a:cs typeface="Calibri"/>
                <a:sym typeface="Calibri"/>
              </a:rPr>
              <a:t>Have</a:t>
            </a:r>
            <a:r>
              <a:rPr lang="es-PA" sz="3200" b="1" dirty="0">
                <a:solidFill>
                  <a:srgbClr val="FF0000"/>
                </a:solidFill>
                <a:latin typeface="Calibri"/>
                <a:cs typeface="Calibri"/>
                <a:sym typeface="Calibri"/>
              </a:rPr>
              <a:t> </a:t>
            </a:r>
            <a:r>
              <a:rPr lang="es-PA" sz="3200" b="1" dirty="0" err="1">
                <a:solidFill>
                  <a:srgbClr val="FF0000"/>
                </a:solidFill>
                <a:latin typeface="Calibri"/>
                <a:cs typeface="Calibri"/>
                <a:sym typeface="Calibri"/>
              </a:rPr>
              <a:t>you</a:t>
            </a:r>
            <a:r>
              <a:rPr lang="es-PA" sz="3200" b="1" dirty="0">
                <a:solidFill>
                  <a:srgbClr val="FF0000"/>
                </a:solidFill>
                <a:latin typeface="Calibri"/>
                <a:cs typeface="Calibri"/>
                <a:sym typeface="Calibri"/>
              </a:rPr>
              <a:t> </a:t>
            </a:r>
            <a:r>
              <a:rPr lang="es-PA" sz="3200" b="1" dirty="0" err="1">
                <a:solidFill>
                  <a:srgbClr val="FF0000"/>
                </a:solidFill>
                <a:latin typeface="Calibri"/>
                <a:cs typeface="Calibri"/>
                <a:sym typeface="Calibri"/>
              </a:rPr>
              <a:t>ever</a:t>
            </a:r>
            <a:r>
              <a:rPr lang="es-PA" sz="3200" b="1" dirty="0">
                <a:solidFill>
                  <a:srgbClr val="FF0000"/>
                </a:solidFill>
                <a:latin typeface="Calibri"/>
                <a:cs typeface="Calibri"/>
                <a:sym typeface="Calibri"/>
              </a:rPr>
              <a:t> </a:t>
            </a:r>
            <a:r>
              <a:rPr lang="es-PA" sz="3200" b="1" dirty="0" err="1">
                <a:solidFill>
                  <a:srgbClr val="FF0000"/>
                </a:solidFill>
                <a:latin typeface="Calibri"/>
                <a:cs typeface="Calibri"/>
                <a:sym typeface="Calibri"/>
              </a:rPr>
              <a:t>been</a:t>
            </a:r>
            <a:r>
              <a:rPr lang="es-PA" sz="3200" b="1" dirty="0">
                <a:solidFill>
                  <a:srgbClr val="FF0000"/>
                </a:solidFill>
                <a:latin typeface="Calibri"/>
                <a:cs typeface="Calibri"/>
                <a:sym typeface="Calibri"/>
              </a:rPr>
              <a:t> </a:t>
            </a:r>
            <a:r>
              <a:rPr lang="es-PA" sz="3200" b="1" dirty="0" err="1">
                <a:solidFill>
                  <a:srgbClr val="FF0000"/>
                </a:solidFill>
                <a:latin typeface="Calibri"/>
                <a:cs typeface="Calibri"/>
                <a:sym typeface="Calibri"/>
              </a:rPr>
              <a:t>tempted</a:t>
            </a:r>
            <a:r>
              <a:rPr lang="es-PA" sz="3200" b="1" dirty="0">
                <a:solidFill>
                  <a:srgbClr val="FF0000"/>
                </a:solidFill>
                <a:latin typeface="Calibri"/>
                <a:cs typeface="Calibri"/>
                <a:sym typeface="Calibri"/>
              </a:rPr>
              <a:t> </a:t>
            </a:r>
            <a:r>
              <a:rPr lang="es-PA" sz="3200" b="1" dirty="0" err="1">
                <a:solidFill>
                  <a:srgbClr val="FF0000"/>
                </a:solidFill>
                <a:latin typeface="Calibri"/>
                <a:cs typeface="Calibri"/>
                <a:sym typeface="Calibri"/>
              </a:rPr>
              <a:t>to</a:t>
            </a:r>
            <a:r>
              <a:rPr lang="es-PA" sz="3200" b="1" dirty="0">
                <a:solidFill>
                  <a:srgbClr val="FF0000"/>
                </a:solidFill>
                <a:latin typeface="Calibri"/>
                <a:cs typeface="Calibri"/>
                <a:sym typeface="Calibri"/>
              </a:rPr>
              <a:t> </a:t>
            </a:r>
            <a:r>
              <a:rPr lang="es-PA" sz="3200" b="1" dirty="0" err="1">
                <a:solidFill>
                  <a:srgbClr val="FF0000"/>
                </a:solidFill>
                <a:latin typeface="Calibri"/>
                <a:cs typeface="Calibri"/>
                <a:sym typeface="Calibri"/>
              </a:rPr>
              <a:t>disobey</a:t>
            </a:r>
            <a:r>
              <a:rPr lang="es-PA" sz="3200" b="1" dirty="0">
                <a:solidFill>
                  <a:srgbClr val="FF0000"/>
                </a:solidFill>
                <a:latin typeface="Calibri"/>
                <a:cs typeface="Calibri"/>
                <a:sym typeface="Calibri"/>
              </a:rPr>
              <a:t> </a:t>
            </a:r>
            <a:r>
              <a:rPr lang="es-PA" sz="3200" b="1" dirty="0" err="1">
                <a:solidFill>
                  <a:srgbClr val="FF0000"/>
                </a:solidFill>
                <a:latin typeface="Calibri"/>
                <a:cs typeface="Calibri"/>
                <a:sym typeface="Calibri"/>
              </a:rPr>
              <a:t>God</a:t>
            </a:r>
            <a:r>
              <a:rPr lang="es-PA" sz="3200" b="1" dirty="0">
                <a:solidFill>
                  <a:srgbClr val="FF0000"/>
                </a:solidFill>
                <a:latin typeface="Calibri"/>
                <a:cs typeface="Calibri"/>
                <a:sym typeface="Calibri"/>
              </a:rPr>
              <a:t>?</a:t>
            </a:r>
            <a:endParaRPr lang="en-US" sz="3200" b="1" dirty="0">
              <a:solidFill>
                <a:srgbClr val="FF0000"/>
              </a:solidFill>
              <a:latin typeface="Calibri"/>
              <a:cs typeface="Calibri"/>
            </a:endParaRPr>
          </a:p>
        </p:txBody>
      </p:sp>
      <p:pic>
        <p:nvPicPr>
          <p:cNvPr id="4" name="Picture 3">
            <a:extLst>
              <a:ext uri="{FF2B5EF4-FFF2-40B4-BE49-F238E27FC236}">
                <a16:creationId xmlns:a16="http://schemas.microsoft.com/office/drawing/2014/main" id="{4E135308-09F9-49A0-984B-1C41E60BC707}"/>
              </a:ext>
            </a:extLst>
          </p:cNvPr>
          <p:cNvPicPr>
            <a:picLocks noChangeAspect="1"/>
          </p:cNvPicPr>
          <p:nvPr/>
        </p:nvPicPr>
        <p:blipFill>
          <a:blip r:embed="rId3"/>
          <a:stretch>
            <a:fillRect/>
          </a:stretch>
        </p:blipFill>
        <p:spPr>
          <a:xfrm>
            <a:off x="7048234" y="1140890"/>
            <a:ext cx="3706991" cy="1869886"/>
          </a:xfrm>
          <a:prstGeom prst="rect">
            <a:avLst/>
          </a:prstGeom>
        </p:spPr>
      </p:pic>
      <p:pic>
        <p:nvPicPr>
          <p:cNvPr id="9" name="Picture 8">
            <a:extLst>
              <a:ext uri="{FF2B5EF4-FFF2-40B4-BE49-F238E27FC236}">
                <a16:creationId xmlns:a16="http://schemas.microsoft.com/office/drawing/2014/main" id="{1841970E-304E-4CDA-93AE-2D4DBAF08DFC}"/>
              </a:ext>
            </a:extLst>
          </p:cNvPr>
          <p:cNvPicPr>
            <a:picLocks noChangeAspect="1"/>
          </p:cNvPicPr>
          <p:nvPr/>
        </p:nvPicPr>
        <p:blipFill>
          <a:blip r:embed="rId4"/>
          <a:stretch>
            <a:fillRect/>
          </a:stretch>
        </p:blipFill>
        <p:spPr>
          <a:xfrm>
            <a:off x="1277020" y="1115405"/>
            <a:ext cx="3706992" cy="1895371"/>
          </a:xfrm>
          <a:prstGeom prst="rect">
            <a:avLst/>
          </a:prstGeom>
        </p:spPr>
      </p:pic>
      <p:sp>
        <p:nvSpPr>
          <p:cNvPr id="12" name="Arrow: Right 11">
            <a:extLst>
              <a:ext uri="{FF2B5EF4-FFF2-40B4-BE49-F238E27FC236}">
                <a16:creationId xmlns:a16="http://schemas.microsoft.com/office/drawing/2014/main" id="{11F3AB5C-8641-421E-BED6-07AE16DA3132}"/>
              </a:ext>
            </a:extLst>
          </p:cNvPr>
          <p:cNvSpPr/>
          <p:nvPr/>
        </p:nvSpPr>
        <p:spPr>
          <a:xfrm>
            <a:off x="5606796" y="2057537"/>
            <a:ext cx="978408" cy="484632"/>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10 Steps to Help a Child Stop Lying and Tell the Truth">
            <a:extLst>
              <a:ext uri="{FF2B5EF4-FFF2-40B4-BE49-F238E27FC236}">
                <a16:creationId xmlns:a16="http://schemas.microsoft.com/office/drawing/2014/main" id="{CFED31C4-3BAB-4346-85B1-2237C5FCD8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774" y="4007809"/>
            <a:ext cx="4145142" cy="23703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w to Limit Bad Behavior - Aggressive Behavior in Young Children">
            <a:extLst>
              <a:ext uri="{FF2B5EF4-FFF2-40B4-BE49-F238E27FC236}">
                <a16:creationId xmlns:a16="http://schemas.microsoft.com/office/drawing/2014/main" id="{F515D633-7AEB-4F4A-9302-42B0C496836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67250" y="3735454"/>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Why Your Child is Not Listening to You">
            <a:extLst>
              <a:ext uri="{FF2B5EF4-FFF2-40B4-BE49-F238E27FC236}">
                <a16:creationId xmlns:a16="http://schemas.microsoft.com/office/drawing/2014/main" id="{AD0956DC-CDA6-4902-A9D8-30A15B41B92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02084" y="3950258"/>
            <a:ext cx="4316252" cy="2427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30683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30524-E713-4F54-817B-E2786F4C7A2F}"/>
              </a:ext>
            </a:extLst>
          </p:cNvPr>
          <p:cNvSpPr>
            <a:spLocks noGrp="1"/>
          </p:cNvSpPr>
          <p:nvPr>
            <p:ph type="title"/>
          </p:nvPr>
        </p:nvSpPr>
        <p:spPr>
          <a:xfrm>
            <a:off x="3120449" y="132547"/>
            <a:ext cx="5951095" cy="744147"/>
          </a:xfrm>
        </p:spPr>
        <p:txBody>
          <a:bodyPr>
            <a:noAutofit/>
          </a:bodyPr>
          <a:lstStyle/>
          <a:p>
            <a:r>
              <a:rPr lang="en-US" sz="3200" b="1" dirty="0">
                <a:solidFill>
                  <a:srgbClr val="000000"/>
                </a:solidFill>
                <a:latin typeface="Arial"/>
                <a:cs typeface="Arial"/>
                <a:sym typeface="Arial"/>
              </a:rPr>
              <a:t>What does Jesus respond?</a:t>
            </a:r>
          </a:p>
        </p:txBody>
      </p:sp>
      <p:sp>
        <p:nvSpPr>
          <p:cNvPr id="3" name="TextBox 2">
            <a:extLst>
              <a:ext uri="{FF2B5EF4-FFF2-40B4-BE49-F238E27FC236}">
                <a16:creationId xmlns:a16="http://schemas.microsoft.com/office/drawing/2014/main" id="{1FE17EE7-8EFF-4532-A50A-0FEE0471A5A3}"/>
              </a:ext>
            </a:extLst>
          </p:cNvPr>
          <p:cNvSpPr txBox="1"/>
          <p:nvPr/>
        </p:nvSpPr>
        <p:spPr>
          <a:xfrm>
            <a:off x="1323971" y="5946311"/>
            <a:ext cx="9544050" cy="584775"/>
          </a:xfrm>
          <a:prstGeom prst="rect">
            <a:avLst/>
          </a:prstGeom>
          <a:noFill/>
        </p:spPr>
        <p:txBody>
          <a:bodyPr wrap="square" rtlCol="0">
            <a:spAutoFit/>
          </a:bodyPr>
          <a:lstStyle/>
          <a:p>
            <a:r>
              <a:rPr lang="en-US" sz="3200" b="1" dirty="0"/>
              <a:t>"It is written, One does not live on bread alone."</a:t>
            </a:r>
            <a:endParaRPr lang="en-US" sz="3200" b="1" dirty="0">
              <a:solidFill>
                <a:schemeClr val="dk1"/>
              </a:solidFill>
              <a:latin typeface="Calibri"/>
              <a:cs typeface="Calibri"/>
              <a:sym typeface="Calibri"/>
            </a:endParaRPr>
          </a:p>
        </p:txBody>
      </p:sp>
      <p:pic>
        <p:nvPicPr>
          <p:cNvPr id="4" name="Picture 3">
            <a:extLst>
              <a:ext uri="{FF2B5EF4-FFF2-40B4-BE49-F238E27FC236}">
                <a16:creationId xmlns:a16="http://schemas.microsoft.com/office/drawing/2014/main" id="{9E207CA5-5F2D-4CEA-A64A-624AB10778E2}"/>
              </a:ext>
            </a:extLst>
          </p:cNvPr>
          <p:cNvPicPr>
            <a:picLocks noChangeAspect="1"/>
          </p:cNvPicPr>
          <p:nvPr/>
        </p:nvPicPr>
        <p:blipFill>
          <a:blip r:embed="rId2"/>
          <a:stretch>
            <a:fillRect/>
          </a:stretch>
        </p:blipFill>
        <p:spPr>
          <a:xfrm>
            <a:off x="2006077" y="1099371"/>
            <a:ext cx="8179841" cy="4446556"/>
          </a:xfrm>
          <a:prstGeom prst="rect">
            <a:avLst/>
          </a:prstGeom>
        </p:spPr>
      </p:pic>
    </p:spTree>
    <p:extLst>
      <p:ext uri="{BB962C8B-B14F-4D97-AF65-F5344CB8AC3E}">
        <p14:creationId xmlns:p14="http://schemas.microsoft.com/office/powerpoint/2010/main" val="3516293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
          <p:cNvSpPr txBox="1">
            <a:spLocks noGrp="1"/>
          </p:cNvSpPr>
          <p:nvPr>
            <p:ph type="title"/>
          </p:nvPr>
        </p:nvSpPr>
        <p:spPr>
          <a:xfrm>
            <a:off x="121920" y="136525"/>
            <a:ext cx="12070079" cy="610235"/>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7030A0"/>
              </a:buClr>
              <a:buSzPct val="100000"/>
              <a:buFont typeface="Comic Sans MS"/>
              <a:buNone/>
            </a:pPr>
            <a:r>
              <a:rPr lang="es-ES" sz="4000" b="1" dirty="0" err="1">
                <a:solidFill>
                  <a:srgbClr val="7030A0"/>
                </a:solidFill>
                <a:latin typeface="Calibri" panose="020F0502020204030204" pitchFamily="34" charset="0"/>
                <a:ea typeface="Comic Sans MS"/>
                <a:cs typeface="Calibri" panose="020F0502020204030204" pitchFamily="34" charset="0"/>
                <a:sym typeface="Comic Sans MS"/>
              </a:rPr>
              <a:t>We</a:t>
            </a:r>
            <a:r>
              <a:rPr lang="es-ES" sz="4000" b="1" dirty="0">
                <a:solidFill>
                  <a:srgbClr val="7030A0"/>
                </a:solidFill>
                <a:latin typeface="Calibri" panose="020F0502020204030204" pitchFamily="34" charset="0"/>
                <a:ea typeface="Comic Sans MS"/>
                <a:cs typeface="Calibri" panose="020F0502020204030204" pitchFamily="34" charset="0"/>
                <a:sym typeface="Comic Sans MS"/>
              </a:rPr>
              <a:t> </a:t>
            </a:r>
            <a:r>
              <a:rPr lang="es-ES" sz="4000" b="1" dirty="0" err="1">
                <a:solidFill>
                  <a:srgbClr val="7030A0"/>
                </a:solidFill>
                <a:latin typeface="Calibri" panose="020F0502020204030204" pitchFamily="34" charset="0"/>
                <a:ea typeface="Comic Sans MS"/>
                <a:cs typeface="Calibri" panose="020F0502020204030204" pitchFamily="34" charset="0"/>
                <a:sym typeface="Comic Sans MS"/>
              </a:rPr>
              <a:t>begin</a:t>
            </a:r>
            <a:r>
              <a:rPr lang="es-ES" sz="4000" b="1" dirty="0">
                <a:solidFill>
                  <a:srgbClr val="7030A0"/>
                </a:solidFill>
                <a:latin typeface="Calibri" panose="020F0502020204030204" pitchFamily="34" charset="0"/>
                <a:ea typeface="Comic Sans MS"/>
                <a:cs typeface="Calibri" panose="020F0502020204030204" pitchFamily="34" charset="0"/>
                <a:sym typeface="Comic Sans MS"/>
              </a:rPr>
              <a:t> </a:t>
            </a:r>
            <a:r>
              <a:rPr lang="es-ES" sz="4000" b="1" dirty="0" err="1">
                <a:solidFill>
                  <a:srgbClr val="7030A0"/>
                </a:solidFill>
                <a:latin typeface="Calibri" panose="020F0502020204030204" pitchFamily="34" charset="0"/>
                <a:ea typeface="Comic Sans MS"/>
                <a:cs typeface="Calibri" panose="020F0502020204030204" pitchFamily="34" charset="0"/>
                <a:sym typeface="Comic Sans MS"/>
              </a:rPr>
              <a:t>the</a:t>
            </a:r>
            <a:r>
              <a:rPr lang="es-ES" sz="4000" b="1" dirty="0">
                <a:solidFill>
                  <a:srgbClr val="7030A0"/>
                </a:solidFill>
                <a:latin typeface="Calibri" panose="020F0502020204030204" pitchFamily="34" charset="0"/>
                <a:ea typeface="Comic Sans MS"/>
                <a:cs typeface="Calibri" panose="020F0502020204030204" pitchFamily="34" charset="0"/>
                <a:sym typeface="Comic Sans MS"/>
              </a:rPr>
              <a:t> </a:t>
            </a:r>
            <a:r>
              <a:rPr lang="es-ES" sz="4000" b="1" dirty="0" err="1">
                <a:solidFill>
                  <a:srgbClr val="7030A0"/>
                </a:solidFill>
                <a:latin typeface="Calibri" panose="020F0502020204030204" pitchFamily="34" charset="0"/>
                <a:ea typeface="Comic Sans MS"/>
                <a:cs typeface="Calibri" panose="020F0502020204030204" pitchFamily="34" charset="0"/>
                <a:sym typeface="Comic Sans MS"/>
              </a:rPr>
              <a:t>season</a:t>
            </a:r>
            <a:r>
              <a:rPr lang="es-ES" sz="4000" b="1" dirty="0">
                <a:solidFill>
                  <a:srgbClr val="7030A0"/>
                </a:solidFill>
                <a:latin typeface="Calibri" panose="020F0502020204030204" pitchFamily="34" charset="0"/>
                <a:ea typeface="Comic Sans MS"/>
                <a:cs typeface="Calibri" panose="020F0502020204030204" pitchFamily="34" charset="0"/>
                <a:sym typeface="Comic Sans MS"/>
              </a:rPr>
              <a:t> </a:t>
            </a:r>
            <a:r>
              <a:rPr lang="es-ES" sz="4000" b="1" dirty="0" err="1">
                <a:solidFill>
                  <a:srgbClr val="7030A0"/>
                </a:solidFill>
                <a:latin typeface="Calibri" panose="020F0502020204030204" pitchFamily="34" charset="0"/>
                <a:ea typeface="Comic Sans MS"/>
                <a:cs typeface="Calibri" panose="020F0502020204030204" pitchFamily="34" charset="0"/>
                <a:sym typeface="Comic Sans MS"/>
              </a:rPr>
              <a:t>of</a:t>
            </a:r>
            <a:r>
              <a:rPr lang="es-ES" sz="4000" b="1" dirty="0">
                <a:solidFill>
                  <a:srgbClr val="7030A0"/>
                </a:solidFill>
                <a:latin typeface="Calibri" panose="020F0502020204030204" pitchFamily="34" charset="0"/>
                <a:ea typeface="Comic Sans MS"/>
                <a:cs typeface="Calibri" panose="020F0502020204030204" pitchFamily="34" charset="0"/>
                <a:sym typeface="Comic Sans MS"/>
              </a:rPr>
              <a:t> </a:t>
            </a:r>
            <a:r>
              <a:rPr lang="es-ES" sz="4000" b="1" dirty="0" err="1">
                <a:solidFill>
                  <a:srgbClr val="7030A0"/>
                </a:solidFill>
                <a:latin typeface="Calibri" panose="020F0502020204030204" pitchFamily="34" charset="0"/>
                <a:ea typeface="Comic Sans MS"/>
                <a:cs typeface="Calibri" panose="020F0502020204030204" pitchFamily="34" charset="0"/>
                <a:sym typeface="Comic Sans MS"/>
              </a:rPr>
              <a:t>Lent</a:t>
            </a:r>
            <a:r>
              <a:rPr lang="es-ES" sz="4000" b="1" dirty="0">
                <a:solidFill>
                  <a:srgbClr val="7030A0"/>
                </a:solidFill>
                <a:latin typeface="Calibri" panose="020F0502020204030204" pitchFamily="34" charset="0"/>
                <a:ea typeface="Comic Sans MS"/>
                <a:cs typeface="Calibri" panose="020F0502020204030204" pitchFamily="34" charset="0"/>
                <a:sym typeface="Comic Sans MS"/>
              </a:rPr>
              <a:t>, a time </a:t>
            </a:r>
            <a:r>
              <a:rPr lang="es-ES" sz="4000" b="1" dirty="0" err="1">
                <a:solidFill>
                  <a:srgbClr val="7030A0"/>
                </a:solidFill>
                <a:latin typeface="Calibri" panose="020F0502020204030204" pitchFamily="34" charset="0"/>
                <a:ea typeface="Comic Sans MS"/>
                <a:cs typeface="Calibri" panose="020F0502020204030204" pitchFamily="34" charset="0"/>
                <a:sym typeface="Comic Sans MS"/>
              </a:rPr>
              <a:t>of</a:t>
            </a:r>
            <a:r>
              <a:rPr lang="es-ES" sz="4000" b="1" dirty="0">
                <a:solidFill>
                  <a:srgbClr val="7030A0"/>
                </a:solidFill>
                <a:latin typeface="Calibri" panose="020F0502020204030204" pitchFamily="34" charset="0"/>
                <a:ea typeface="Comic Sans MS"/>
                <a:cs typeface="Calibri" panose="020F0502020204030204" pitchFamily="34" charset="0"/>
                <a:sym typeface="Comic Sans MS"/>
              </a:rPr>
              <a:t> </a:t>
            </a:r>
            <a:r>
              <a:rPr lang="es-ES" sz="4000" b="1" dirty="0" err="1">
                <a:solidFill>
                  <a:srgbClr val="7030A0"/>
                </a:solidFill>
                <a:latin typeface="Calibri" panose="020F0502020204030204" pitchFamily="34" charset="0"/>
                <a:ea typeface="Comic Sans MS"/>
                <a:cs typeface="Calibri" panose="020F0502020204030204" pitchFamily="34" charset="0"/>
                <a:sym typeface="Comic Sans MS"/>
              </a:rPr>
              <a:t>preparation</a:t>
            </a:r>
            <a:r>
              <a:rPr lang="es-ES" sz="4000" b="1" dirty="0">
                <a:solidFill>
                  <a:srgbClr val="7030A0"/>
                </a:solidFill>
                <a:latin typeface="Calibri" panose="020F0502020204030204" pitchFamily="34" charset="0"/>
                <a:ea typeface="Comic Sans MS"/>
                <a:cs typeface="Calibri" panose="020F0502020204030204" pitchFamily="34" charset="0"/>
                <a:sym typeface="Comic Sans MS"/>
              </a:rPr>
              <a:t>.</a:t>
            </a:r>
            <a:endParaRPr sz="4000" b="1" dirty="0">
              <a:solidFill>
                <a:srgbClr val="7030A0"/>
              </a:solidFill>
              <a:latin typeface="Calibri" panose="020F0502020204030204" pitchFamily="34" charset="0"/>
              <a:ea typeface="Comic Sans MS"/>
              <a:cs typeface="Calibri" panose="020F0502020204030204" pitchFamily="34" charset="0"/>
              <a:sym typeface="Comic Sans MS"/>
            </a:endParaRPr>
          </a:p>
        </p:txBody>
      </p:sp>
      <p:sp>
        <p:nvSpPr>
          <p:cNvPr id="102" name="Google Shape;102;p2"/>
          <p:cNvSpPr txBox="1"/>
          <p:nvPr/>
        </p:nvSpPr>
        <p:spPr>
          <a:xfrm>
            <a:off x="5055531" y="894104"/>
            <a:ext cx="5732557"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400" b="1" i="0" u="none" strike="noStrike" cap="none" dirty="0" err="1">
                <a:solidFill>
                  <a:srgbClr val="7030A0"/>
                </a:solidFill>
                <a:latin typeface="Calibri" panose="020F0502020204030204" pitchFamily="34" charset="0"/>
                <a:ea typeface="Comic Sans MS"/>
                <a:cs typeface="Calibri" panose="020F0502020204030204" pitchFamily="34" charset="0"/>
                <a:sym typeface="Comic Sans MS"/>
              </a:rPr>
              <a:t>Throughout</a:t>
            </a:r>
            <a:r>
              <a:rPr lang="es-ES" sz="2400" b="1" i="0" u="none" strike="noStrike" cap="none" dirty="0">
                <a:solidFill>
                  <a:srgbClr val="7030A0"/>
                </a:solidFill>
                <a:latin typeface="Calibri" panose="020F0502020204030204" pitchFamily="34" charset="0"/>
                <a:ea typeface="Comic Sans MS"/>
                <a:cs typeface="Calibri" panose="020F0502020204030204" pitchFamily="34" charset="0"/>
                <a:sym typeface="Comic Sans MS"/>
              </a:rPr>
              <a:t> </a:t>
            </a:r>
            <a:r>
              <a:rPr lang="es-ES" sz="2400" b="1" i="0" u="none" strike="noStrike" cap="none" dirty="0" err="1">
                <a:solidFill>
                  <a:srgbClr val="7030A0"/>
                </a:solidFill>
                <a:latin typeface="Calibri" panose="020F0502020204030204" pitchFamily="34" charset="0"/>
                <a:ea typeface="Comic Sans MS"/>
                <a:cs typeface="Calibri" panose="020F0502020204030204" pitchFamily="34" charset="0"/>
                <a:sym typeface="Comic Sans MS"/>
              </a:rPr>
              <a:t>the</a:t>
            </a:r>
            <a:r>
              <a:rPr lang="es-ES" sz="2400" b="1" i="0" u="none" strike="noStrike" cap="none" dirty="0">
                <a:solidFill>
                  <a:srgbClr val="7030A0"/>
                </a:solidFill>
                <a:latin typeface="Calibri" panose="020F0502020204030204" pitchFamily="34" charset="0"/>
                <a:ea typeface="Comic Sans MS"/>
                <a:cs typeface="Calibri" panose="020F0502020204030204" pitchFamily="34" charset="0"/>
                <a:sym typeface="Comic Sans MS"/>
              </a:rPr>
              <a:t> </a:t>
            </a:r>
            <a:r>
              <a:rPr lang="es-ES" sz="2400" b="1" i="0" u="none" strike="noStrike" cap="none" dirty="0">
                <a:solidFill>
                  <a:srgbClr val="FF0000"/>
                </a:solidFill>
                <a:latin typeface="Calibri" panose="020F0502020204030204" pitchFamily="34" charset="0"/>
                <a:ea typeface="Comic Sans MS"/>
                <a:cs typeface="Calibri" panose="020F0502020204030204" pitchFamily="34" charset="0"/>
                <a:sym typeface="Comic Sans MS"/>
              </a:rPr>
              <a:t>40</a:t>
            </a:r>
            <a:r>
              <a:rPr lang="es-ES" sz="2400" b="1" i="0" u="none" strike="noStrike" cap="none" dirty="0">
                <a:solidFill>
                  <a:srgbClr val="7030A0"/>
                </a:solidFill>
                <a:latin typeface="Calibri" panose="020F0502020204030204" pitchFamily="34" charset="0"/>
                <a:ea typeface="Comic Sans MS"/>
                <a:cs typeface="Calibri" panose="020F0502020204030204" pitchFamily="34" charset="0"/>
                <a:sym typeface="Comic Sans MS"/>
              </a:rPr>
              <a:t> </a:t>
            </a:r>
            <a:r>
              <a:rPr lang="es-ES" sz="2400" b="1" i="0" u="none" strike="noStrike" cap="none" dirty="0" err="1">
                <a:solidFill>
                  <a:srgbClr val="7030A0"/>
                </a:solidFill>
                <a:latin typeface="Calibri" panose="020F0502020204030204" pitchFamily="34" charset="0"/>
                <a:ea typeface="Comic Sans MS"/>
                <a:cs typeface="Calibri" panose="020F0502020204030204" pitchFamily="34" charset="0"/>
                <a:sym typeface="Comic Sans MS"/>
              </a:rPr>
              <a:t>days</a:t>
            </a:r>
            <a:r>
              <a:rPr lang="es-ES" sz="2400" b="1" i="0" u="none" strike="noStrike" cap="none" dirty="0">
                <a:solidFill>
                  <a:srgbClr val="7030A0"/>
                </a:solidFill>
                <a:latin typeface="Calibri" panose="020F0502020204030204" pitchFamily="34" charset="0"/>
                <a:ea typeface="Comic Sans MS"/>
                <a:cs typeface="Calibri" panose="020F0502020204030204" pitchFamily="34" charset="0"/>
                <a:sym typeface="Comic Sans MS"/>
              </a:rPr>
              <a:t> </a:t>
            </a:r>
            <a:r>
              <a:rPr lang="es-ES" sz="2400" b="1" i="0" u="none" strike="noStrike" cap="none" dirty="0" err="1">
                <a:solidFill>
                  <a:srgbClr val="7030A0"/>
                </a:solidFill>
                <a:latin typeface="Calibri" panose="020F0502020204030204" pitchFamily="34" charset="0"/>
                <a:ea typeface="Comic Sans MS"/>
                <a:cs typeface="Calibri" panose="020F0502020204030204" pitchFamily="34" charset="0"/>
                <a:sym typeface="Comic Sans MS"/>
              </a:rPr>
              <a:t>of</a:t>
            </a:r>
            <a:r>
              <a:rPr lang="es-ES" sz="2400" b="1" i="0" u="none" strike="noStrike" cap="none" dirty="0">
                <a:solidFill>
                  <a:srgbClr val="7030A0"/>
                </a:solidFill>
                <a:latin typeface="Calibri" panose="020F0502020204030204" pitchFamily="34" charset="0"/>
                <a:ea typeface="Comic Sans MS"/>
                <a:cs typeface="Calibri" panose="020F0502020204030204" pitchFamily="34" charset="0"/>
                <a:sym typeface="Comic Sans MS"/>
              </a:rPr>
              <a:t> </a:t>
            </a:r>
            <a:r>
              <a:rPr lang="es-ES" sz="2400" b="1" i="0" u="none" strike="noStrike" cap="none" dirty="0" err="1">
                <a:solidFill>
                  <a:srgbClr val="7030A0"/>
                </a:solidFill>
                <a:latin typeface="Calibri" panose="020F0502020204030204" pitchFamily="34" charset="0"/>
                <a:ea typeface="Comic Sans MS"/>
                <a:cs typeface="Calibri" panose="020F0502020204030204" pitchFamily="34" charset="0"/>
                <a:sym typeface="Comic Sans MS"/>
              </a:rPr>
              <a:t>Lent</a:t>
            </a:r>
            <a:r>
              <a:rPr lang="es-ES" sz="2400" b="1" i="0" u="none" strike="noStrike" cap="none" dirty="0">
                <a:solidFill>
                  <a:srgbClr val="7030A0"/>
                </a:solidFill>
                <a:latin typeface="Calibri" panose="020F0502020204030204" pitchFamily="34" charset="0"/>
                <a:ea typeface="Comic Sans MS"/>
                <a:cs typeface="Calibri" panose="020F0502020204030204" pitchFamily="34" charset="0"/>
                <a:sym typeface="Comic Sans MS"/>
              </a:rPr>
              <a:t>, </a:t>
            </a:r>
            <a:r>
              <a:rPr lang="es-ES" sz="2400" b="1" i="0" u="none" strike="noStrike" cap="none" dirty="0" err="1">
                <a:solidFill>
                  <a:srgbClr val="7030A0"/>
                </a:solidFill>
                <a:latin typeface="Calibri" panose="020F0502020204030204" pitchFamily="34" charset="0"/>
                <a:ea typeface="Comic Sans MS"/>
                <a:cs typeface="Calibri" panose="020F0502020204030204" pitchFamily="34" charset="0"/>
                <a:sym typeface="Comic Sans MS"/>
              </a:rPr>
              <a:t>we</a:t>
            </a:r>
            <a:r>
              <a:rPr lang="es-ES" sz="2400" b="1" i="0" u="none" strike="noStrike" cap="none" dirty="0">
                <a:solidFill>
                  <a:srgbClr val="7030A0"/>
                </a:solidFill>
                <a:latin typeface="Calibri" panose="020F0502020204030204" pitchFamily="34" charset="0"/>
                <a:ea typeface="Comic Sans MS"/>
                <a:cs typeface="Calibri" panose="020F0502020204030204" pitchFamily="34" charset="0"/>
                <a:sym typeface="Comic Sans MS"/>
              </a:rPr>
              <a:t> prepare </a:t>
            </a:r>
            <a:r>
              <a:rPr lang="es-ES" sz="2400" b="1" i="0" u="none" strike="noStrike" cap="none" dirty="0" err="1">
                <a:solidFill>
                  <a:srgbClr val="7030A0"/>
                </a:solidFill>
                <a:latin typeface="Calibri" panose="020F0502020204030204" pitchFamily="34" charset="0"/>
                <a:ea typeface="Comic Sans MS"/>
                <a:cs typeface="Calibri" panose="020F0502020204030204" pitchFamily="34" charset="0"/>
                <a:sym typeface="Comic Sans MS"/>
              </a:rPr>
              <a:t>our</a:t>
            </a:r>
            <a:r>
              <a:rPr lang="es-ES" sz="2400" b="1" i="0" u="none" strike="noStrike" cap="none" dirty="0">
                <a:solidFill>
                  <a:srgbClr val="7030A0"/>
                </a:solidFill>
                <a:latin typeface="Calibri" panose="020F0502020204030204" pitchFamily="34" charset="0"/>
                <a:ea typeface="Comic Sans MS"/>
                <a:cs typeface="Calibri" panose="020F0502020204030204" pitchFamily="34" charset="0"/>
                <a:sym typeface="Comic Sans MS"/>
              </a:rPr>
              <a:t> </a:t>
            </a:r>
            <a:r>
              <a:rPr lang="es-ES" sz="2400" b="1" i="0" u="none" strike="noStrike" cap="none" dirty="0" err="1">
                <a:solidFill>
                  <a:srgbClr val="FF0000"/>
                </a:solidFill>
                <a:latin typeface="Calibri" panose="020F0502020204030204" pitchFamily="34" charset="0"/>
                <a:ea typeface="Comic Sans MS"/>
                <a:cs typeface="Calibri" panose="020F0502020204030204" pitchFamily="34" charset="0"/>
                <a:sym typeface="Comic Sans MS"/>
              </a:rPr>
              <a:t>hearts</a:t>
            </a:r>
            <a:r>
              <a:rPr lang="es-ES" sz="2400" b="1" i="0" u="none" strike="noStrike" cap="none" dirty="0">
                <a:solidFill>
                  <a:srgbClr val="7030A0"/>
                </a:solidFill>
                <a:latin typeface="Calibri" panose="020F0502020204030204" pitchFamily="34" charset="0"/>
                <a:ea typeface="Comic Sans MS"/>
                <a:cs typeface="Calibri" panose="020F0502020204030204" pitchFamily="34" charset="0"/>
                <a:sym typeface="Comic Sans MS"/>
              </a:rPr>
              <a:t> </a:t>
            </a:r>
            <a:r>
              <a:rPr lang="es-ES" sz="2400" b="1" i="0" u="none" strike="noStrike" cap="none" dirty="0" err="1">
                <a:solidFill>
                  <a:srgbClr val="7030A0"/>
                </a:solidFill>
                <a:latin typeface="Calibri" panose="020F0502020204030204" pitchFamily="34" charset="0"/>
                <a:ea typeface="Comic Sans MS"/>
                <a:cs typeface="Calibri" panose="020F0502020204030204" pitchFamily="34" charset="0"/>
                <a:sym typeface="Comic Sans MS"/>
              </a:rPr>
              <a:t>with</a:t>
            </a:r>
            <a:r>
              <a:rPr lang="es-ES" sz="2400" b="1" i="0" u="none" strike="noStrike" cap="none" dirty="0">
                <a:solidFill>
                  <a:srgbClr val="7030A0"/>
                </a:solidFill>
                <a:latin typeface="Calibri" panose="020F0502020204030204" pitchFamily="34" charset="0"/>
                <a:ea typeface="Comic Sans MS"/>
                <a:cs typeface="Calibri" panose="020F0502020204030204" pitchFamily="34" charset="0"/>
                <a:sym typeface="Comic Sans MS"/>
              </a:rPr>
              <a:t>: </a:t>
            </a:r>
            <a:endParaRPr dirty="0">
              <a:latin typeface="Calibri" panose="020F0502020204030204" pitchFamily="34" charset="0"/>
              <a:cs typeface="Calibri" panose="020F0502020204030204" pitchFamily="34" charset="0"/>
            </a:endParaRPr>
          </a:p>
        </p:txBody>
      </p:sp>
      <p:pic>
        <p:nvPicPr>
          <p:cNvPr id="103" name="Google Shape;103;p2"/>
          <p:cNvPicPr preferRelativeResize="0"/>
          <p:nvPr/>
        </p:nvPicPr>
        <p:blipFill rotWithShape="1">
          <a:blip r:embed="rId3">
            <a:alphaModFix/>
          </a:blip>
          <a:srcRect/>
          <a:stretch/>
        </p:blipFill>
        <p:spPr>
          <a:xfrm>
            <a:off x="224479" y="1350642"/>
            <a:ext cx="4561546" cy="4714877"/>
          </a:xfrm>
          <a:prstGeom prst="rect">
            <a:avLst/>
          </a:prstGeom>
          <a:noFill/>
          <a:ln>
            <a:noFill/>
          </a:ln>
        </p:spPr>
      </p:pic>
      <p:cxnSp>
        <p:nvCxnSpPr>
          <p:cNvPr id="104" name="Google Shape;104;p2"/>
          <p:cNvCxnSpPr/>
          <p:nvPr/>
        </p:nvCxnSpPr>
        <p:spPr>
          <a:xfrm flipH="1">
            <a:off x="4665643" y="2483155"/>
            <a:ext cx="520366" cy="919480"/>
          </a:xfrm>
          <a:prstGeom prst="straightConnector1">
            <a:avLst/>
          </a:prstGeom>
          <a:noFill/>
          <a:ln w="76200" cap="flat" cmpd="sng">
            <a:solidFill>
              <a:srgbClr val="7030A0"/>
            </a:solidFill>
            <a:prstDash val="solid"/>
            <a:miter lim="800000"/>
            <a:headEnd type="none" w="sm" len="sm"/>
            <a:tailEnd type="triangle" w="med" len="med"/>
          </a:ln>
          <a:effectLst>
            <a:outerShdw blurRad="50800" dist="38100" dir="2700000" algn="tl" rotWithShape="0">
              <a:srgbClr val="000000">
                <a:alpha val="40000"/>
              </a:srgbClr>
            </a:outerShdw>
          </a:effectLst>
        </p:spPr>
      </p:cxnSp>
      <p:pic>
        <p:nvPicPr>
          <p:cNvPr id="105" name="Google Shape;105;p2" descr="Image result for gratis, ninos orando"/>
          <p:cNvPicPr preferRelativeResize="0"/>
          <p:nvPr/>
        </p:nvPicPr>
        <p:blipFill rotWithShape="1">
          <a:blip r:embed="rId4">
            <a:alphaModFix/>
          </a:blip>
          <a:srcRect/>
          <a:stretch/>
        </p:blipFill>
        <p:spPr>
          <a:xfrm>
            <a:off x="7142331" y="1963426"/>
            <a:ext cx="2097140" cy="1855520"/>
          </a:xfrm>
          <a:prstGeom prst="rect">
            <a:avLst/>
          </a:prstGeom>
          <a:noFill/>
          <a:ln>
            <a:noFill/>
          </a:ln>
        </p:spPr>
      </p:pic>
      <p:pic>
        <p:nvPicPr>
          <p:cNvPr id="106" name="Google Shape;106;p2" descr="Image result for gratis, no comer caramelo"/>
          <p:cNvPicPr preferRelativeResize="0"/>
          <p:nvPr/>
        </p:nvPicPr>
        <p:blipFill rotWithShape="1">
          <a:blip r:embed="rId5">
            <a:alphaModFix/>
          </a:blip>
          <a:srcRect/>
          <a:stretch/>
        </p:blipFill>
        <p:spPr>
          <a:xfrm>
            <a:off x="9573567" y="2483155"/>
            <a:ext cx="2568783" cy="2568783"/>
          </a:xfrm>
          <a:prstGeom prst="rect">
            <a:avLst/>
          </a:prstGeom>
          <a:noFill/>
          <a:ln>
            <a:noFill/>
          </a:ln>
        </p:spPr>
      </p:pic>
      <p:sp>
        <p:nvSpPr>
          <p:cNvPr id="107" name="Google Shape;107;p2"/>
          <p:cNvSpPr txBox="1"/>
          <p:nvPr/>
        </p:nvSpPr>
        <p:spPr>
          <a:xfrm>
            <a:off x="5055531" y="2483155"/>
            <a:ext cx="2227618"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800" b="1" i="0" u="none" strike="noStrike" cap="none" dirty="0" err="1">
                <a:solidFill>
                  <a:srgbClr val="7030A0"/>
                </a:solidFill>
                <a:latin typeface="Calibri" panose="020F0502020204030204" pitchFamily="34" charset="0"/>
                <a:ea typeface="Comic Sans MS"/>
                <a:cs typeface="Calibri" panose="020F0502020204030204" pitchFamily="34" charset="0"/>
                <a:sym typeface="Comic Sans MS"/>
              </a:rPr>
              <a:t>Prayer</a:t>
            </a:r>
            <a:r>
              <a:rPr lang="es-ES" sz="2800" b="1" i="0" u="none" strike="noStrike" cap="none" dirty="0">
                <a:solidFill>
                  <a:srgbClr val="7030A0"/>
                </a:solidFill>
                <a:latin typeface="Calibri" panose="020F0502020204030204" pitchFamily="34" charset="0"/>
                <a:ea typeface="Comic Sans MS"/>
                <a:cs typeface="Calibri" panose="020F0502020204030204" pitchFamily="34" charset="0"/>
                <a:sym typeface="Comic Sans MS"/>
              </a:rPr>
              <a:t>,</a:t>
            </a:r>
            <a:r>
              <a:rPr lang="es-ES" sz="2800" b="1" i="0" u="none" strike="noStrike" cap="none" dirty="0">
                <a:solidFill>
                  <a:srgbClr val="7030A0"/>
                </a:solidFill>
                <a:latin typeface="Comic Sans MS"/>
                <a:ea typeface="Comic Sans MS"/>
                <a:cs typeface="Comic Sans MS"/>
                <a:sym typeface="Comic Sans MS"/>
              </a:rPr>
              <a:t> </a:t>
            </a:r>
            <a:endParaRPr dirty="0"/>
          </a:p>
        </p:txBody>
      </p:sp>
      <p:sp>
        <p:nvSpPr>
          <p:cNvPr id="108" name="Google Shape;108;p2"/>
          <p:cNvSpPr txBox="1"/>
          <p:nvPr/>
        </p:nvSpPr>
        <p:spPr>
          <a:xfrm>
            <a:off x="7405977" y="3972931"/>
            <a:ext cx="221727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800" b="1" i="0" u="none" strike="noStrike" cap="none" dirty="0" err="1">
                <a:solidFill>
                  <a:srgbClr val="7030A0"/>
                </a:solidFill>
                <a:latin typeface="Calibri" panose="020F0502020204030204" pitchFamily="34" charset="0"/>
                <a:ea typeface="Comic Sans MS"/>
                <a:cs typeface="Calibri" panose="020F0502020204030204" pitchFamily="34" charset="0"/>
                <a:sym typeface="Comic Sans MS"/>
              </a:rPr>
              <a:t>Sacrifices</a:t>
            </a:r>
            <a:r>
              <a:rPr lang="es-ES" sz="2800" b="1" i="0" u="none" strike="noStrike" cap="none" dirty="0">
                <a:solidFill>
                  <a:srgbClr val="7030A0"/>
                </a:solidFill>
                <a:latin typeface="Calibri" panose="020F0502020204030204" pitchFamily="34" charset="0"/>
                <a:ea typeface="Comic Sans MS"/>
                <a:cs typeface="Calibri" panose="020F0502020204030204" pitchFamily="34" charset="0"/>
                <a:sym typeface="Comic Sans MS"/>
              </a:rPr>
              <a:t>, </a:t>
            </a:r>
            <a:endParaRPr dirty="0">
              <a:latin typeface="Calibri" panose="020F0502020204030204" pitchFamily="34" charset="0"/>
              <a:cs typeface="Calibri" panose="020F0502020204030204" pitchFamily="34" charset="0"/>
            </a:endParaRPr>
          </a:p>
        </p:txBody>
      </p:sp>
      <p:sp>
        <p:nvSpPr>
          <p:cNvPr id="109" name="Google Shape;109;p2"/>
          <p:cNvSpPr txBox="1"/>
          <p:nvPr/>
        </p:nvSpPr>
        <p:spPr>
          <a:xfrm>
            <a:off x="4770783" y="5225549"/>
            <a:ext cx="2015447" cy="95406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dirty="0">
                <a:solidFill>
                  <a:srgbClr val="7030A0"/>
                </a:solidFill>
                <a:latin typeface="Calibri" panose="020F0502020204030204" pitchFamily="34" charset="0"/>
                <a:ea typeface="Comic Sans MS"/>
                <a:cs typeface="Calibri" panose="020F0502020204030204" pitchFamily="34" charset="0"/>
                <a:sym typeface="Comic Sans MS"/>
              </a:rPr>
              <a:t>a</a:t>
            </a:r>
            <a:r>
              <a:rPr lang="en-US" sz="2800" b="1" i="0" u="none" strike="noStrike" cap="none" dirty="0">
                <a:solidFill>
                  <a:srgbClr val="7030A0"/>
                </a:solidFill>
                <a:latin typeface="Calibri" panose="020F0502020204030204" pitchFamily="34" charset="0"/>
                <a:ea typeface="Comic Sans MS"/>
                <a:cs typeface="Calibri" panose="020F0502020204030204" pitchFamily="34" charset="0"/>
                <a:sym typeface="Comic Sans MS"/>
              </a:rPr>
              <a:t>nd Acts </a:t>
            </a:r>
          </a:p>
          <a:p>
            <a:pPr marL="0" marR="0" lvl="0" indent="0" algn="ctr" rtl="0">
              <a:spcBef>
                <a:spcPts val="0"/>
              </a:spcBef>
              <a:spcAft>
                <a:spcPts val="0"/>
              </a:spcAft>
              <a:buNone/>
            </a:pPr>
            <a:r>
              <a:rPr lang="en-US" sz="2800" b="1" i="0" u="none" strike="noStrike" cap="none" dirty="0">
                <a:solidFill>
                  <a:srgbClr val="7030A0"/>
                </a:solidFill>
                <a:latin typeface="Calibri" panose="020F0502020204030204" pitchFamily="34" charset="0"/>
                <a:ea typeface="Comic Sans MS"/>
                <a:cs typeface="Calibri" panose="020F0502020204030204" pitchFamily="34" charset="0"/>
                <a:sym typeface="Comic Sans MS"/>
              </a:rPr>
              <a:t>of Love</a:t>
            </a:r>
            <a:r>
              <a:rPr lang="es-ES" sz="2800" b="1" i="0" u="none" strike="noStrike" cap="none" dirty="0">
                <a:solidFill>
                  <a:srgbClr val="7030A0"/>
                </a:solidFill>
                <a:latin typeface="Calibri" panose="020F0502020204030204" pitchFamily="34" charset="0"/>
                <a:ea typeface="Comic Sans MS"/>
                <a:cs typeface="Calibri" panose="020F0502020204030204" pitchFamily="34" charset="0"/>
                <a:sym typeface="Comic Sans MS"/>
              </a:rPr>
              <a:t>, </a:t>
            </a:r>
            <a:endParaRPr dirty="0">
              <a:latin typeface="Calibri" panose="020F0502020204030204" pitchFamily="34" charset="0"/>
              <a:cs typeface="Calibri" panose="020F0502020204030204" pitchFamily="34" charset="0"/>
            </a:endParaRPr>
          </a:p>
        </p:txBody>
      </p:sp>
      <p:pic>
        <p:nvPicPr>
          <p:cNvPr id="110" name="Google Shape;110;p2" descr="Image result for gratis, ninos ayudando"/>
          <p:cNvPicPr preferRelativeResize="0"/>
          <p:nvPr/>
        </p:nvPicPr>
        <p:blipFill rotWithShape="1">
          <a:blip r:embed="rId6">
            <a:alphaModFix/>
          </a:blip>
          <a:srcRect/>
          <a:stretch/>
        </p:blipFill>
        <p:spPr>
          <a:xfrm>
            <a:off x="6790818" y="4731026"/>
            <a:ext cx="2800166" cy="2015349"/>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1000"/>
                                        <p:tgtEl>
                                          <p:spTgt spid="10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
                                        </p:tgtEl>
                                        <p:attrNameLst>
                                          <p:attrName>style.visibility</p:attrName>
                                        </p:attrNameLst>
                                      </p:cBhvr>
                                      <p:to>
                                        <p:strVal val="visible"/>
                                      </p:to>
                                    </p:set>
                                    <p:animEffect transition="in" filter="fade">
                                      <p:cBhvr>
                                        <p:cTn id="12" dur="1000"/>
                                        <p:tgtEl>
                                          <p:spTgt spid="10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7"/>
                                        </p:tgtEl>
                                        <p:attrNameLst>
                                          <p:attrName>style.visibility</p:attrName>
                                        </p:attrNameLst>
                                      </p:cBhvr>
                                      <p:to>
                                        <p:strVal val="visible"/>
                                      </p:to>
                                    </p:set>
                                    <p:animEffect transition="in" filter="fade">
                                      <p:cBhvr>
                                        <p:cTn id="17" dur="1000"/>
                                        <p:tgtEl>
                                          <p:spTgt spid="107"/>
                                        </p:tgtEl>
                                      </p:cBhvr>
                                    </p:animEffect>
                                  </p:childTnLst>
                                </p:cTn>
                              </p:par>
                              <p:par>
                                <p:cTn id="18" presetID="10" presetClass="entr" presetSubtype="0" fill="hold" nodeType="withEffect">
                                  <p:stCondLst>
                                    <p:cond delay="0"/>
                                  </p:stCondLst>
                                  <p:childTnLst>
                                    <p:set>
                                      <p:cBhvr>
                                        <p:cTn id="19" dur="1" fill="hold">
                                          <p:stCondLst>
                                            <p:cond delay="0"/>
                                          </p:stCondLst>
                                        </p:cTn>
                                        <p:tgtEl>
                                          <p:spTgt spid="105"/>
                                        </p:tgtEl>
                                        <p:attrNameLst>
                                          <p:attrName>style.visibility</p:attrName>
                                        </p:attrNameLst>
                                      </p:cBhvr>
                                      <p:to>
                                        <p:strVal val="visible"/>
                                      </p:to>
                                    </p:set>
                                    <p:animEffect transition="in" filter="fade">
                                      <p:cBhvr>
                                        <p:cTn id="20" dur="1000"/>
                                        <p:tgtEl>
                                          <p:spTgt spid="10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8"/>
                                        </p:tgtEl>
                                        <p:attrNameLst>
                                          <p:attrName>style.visibility</p:attrName>
                                        </p:attrNameLst>
                                      </p:cBhvr>
                                      <p:to>
                                        <p:strVal val="visible"/>
                                      </p:to>
                                    </p:set>
                                    <p:animEffect transition="in" filter="fade">
                                      <p:cBhvr>
                                        <p:cTn id="25" dur="1000"/>
                                        <p:tgtEl>
                                          <p:spTgt spid="108"/>
                                        </p:tgtEl>
                                      </p:cBhvr>
                                    </p:animEffect>
                                  </p:childTnLst>
                                </p:cTn>
                              </p:par>
                              <p:par>
                                <p:cTn id="26" presetID="10" presetClass="entr" presetSubtype="0"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09"/>
                                        </p:tgtEl>
                                        <p:attrNameLst>
                                          <p:attrName>style.visibility</p:attrName>
                                        </p:attrNameLst>
                                      </p:cBhvr>
                                      <p:to>
                                        <p:strVal val="visible"/>
                                      </p:to>
                                    </p:set>
                                    <p:animEffect transition="in" filter="fade">
                                      <p:cBhvr>
                                        <p:cTn id="33" dur="1000"/>
                                        <p:tgtEl>
                                          <p:spTgt spid="109"/>
                                        </p:tgtEl>
                                      </p:cBhvr>
                                    </p:animEffect>
                                  </p:childTnLst>
                                </p:cTn>
                              </p:par>
                              <p:par>
                                <p:cTn id="34" presetID="10" presetClass="entr" presetSubtype="0" fill="hold" nodeType="withEffect">
                                  <p:stCondLst>
                                    <p:cond delay="0"/>
                                  </p:stCondLst>
                                  <p:childTnLst>
                                    <p:set>
                                      <p:cBhvr>
                                        <p:cTn id="35" dur="1" fill="hold">
                                          <p:stCondLst>
                                            <p:cond delay="0"/>
                                          </p:stCondLst>
                                        </p:cTn>
                                        <p:tgtEl>
                                          <p:spTgt spid="110"/>
                                        </p:tgtEl>
                                        <p:attrNameLst>
                                          <p:attrName>style.visibility</p:attrName>
                                        </p:attrNameLst>
                                      </p:cBhvr>
                                      <p:to>
                                        <p:strVal val="visible"/>
                                      </p:to>
                                    </p:set>
                                    <p:animEffect transition="in" filter="fade">
                                      <p:cBhvr>
                                        <p:cTn id="36" dur="10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8"/>
          <p:cNvSpPr txBox="1"/>
          <p:nvPr/>
        </p:nvSpPr>
        <p:spPr>
          <a:xfrm>
            <a:off x="1143000" y="171691"/>
            <a:ext cx="5261547" cy="1569620"/>
          </a:xfrm>
          <a:prstGeom prst="rect">
            <a:avLst/>
          </a:prstGeom>
          <a:noFill/>
          <a:ln>
            <a:noFill/>
          </a:ln>
        </p:spPr>
        <p:txBody>
          <a:bodyPr spcFirstLastPara="1" wrap="square" lIns="91425" tIns="45700" rIns="91425" bIns="45700" anchor="t" anchorCtr="0">
            <a:spAutoFit/>
          </a:bodyPr>
          <a:lstStyle/>
          <a:p>
            <a:pPr lvl="0" algn="ctr"/>
            <a:r>
              <a:rPr lang="en-US" sz="3200" b="1" dirty="0">
                <a:effectLst/>
                <a:latin typeface="Cambria" panose="02040503050406030204" pitchFamily="18" charset="0"/>
                <a:ea typeface="Calibri" panose="020F0502020204030204" pitchFamily="34" charset="0"/>
                <a:cs typeface="Cambria" panose="02040503050406030204" pitchFamily="18" charset="0"/>
              </a:rPr>
              <a:t>The 2nd temptation is to choose power and riches instead of serving God.</a:t>
            </a:r>
            <a:endParaRPr sz="3200" b="1" dirty="0">
              <a:solidFill>
                <a:schemeClr val="tx1"/>
              </a:solidFill>
              <a:latin typeface="Calibri"/>
              <a:cs typeface="Calibri"/>
              <a:sym typeface="Calibri"/>
            </a:endParaRPr>
          </a:p>
        </p:txBody>
      </p:sp>
      <p:sp>
        <p:nvSpPr>
          <p:cNvPr id="2" name="TextBox 1">
            <a:extLst>
              <a:ext uri="{FF2B5EF4-FFF2-40B4-BE49-F238E27FC236}">
                <a16:creationId xmlns:a16="http://schemas.microsoft.com/office/drawing/2014/main" id="{92B5B6C1-3666-4D93-B41C-CBE5230C0338}"/>
              </a:ext>
            </a:extLst>
          </p:cNvPr>
          <p:cNvSpPr txBox="1"/>
          <p:nvPr/>
        </p:nvSpPr>
        <p:spPr>
          <a:xfrm>
            <a:off x="1143000" y="2126011"/>
            <a:ext cx="9906000" cy="1077218"/>
          </a:xfrm>
          <a:prstGeom prst="rect">
            <a:avLst/>
          </a:prstGeom>
          <a:noFill/>
        </p:spPr>
        <p:txBody>
          <a:bodyPr wrap="square" rtlCol="0">
            <a:spAutoFit/>
          </a:bodyPr>
          <a:lstStyle/>
          <a:p>
            <a:pPr algn="ctr"/>
            <a:r>
              <a:rPr lang="en-US" sz="3200" b="1" dirty="0">
                <a:solidFill>
                  <a:srgbClr val="FF0000"/>
                </a:solidFill>
                <a:latin typeface="Calibri"/>
                <a:cs typeface="Calibri"/>
              </a:rPr>
              <a:t>Have you ever been tempted to choose comfort and pleasure instead of doing homework or going to Mass</a:t>
            </a:r>
            <a:r>
              <a:rPr lang="es-PA" sz="3200" b="1" dirty="0">
                <a:solidFill>
                  <a:srgbClr val="FF0000"/>
                </a:solidFill>
                <a:latin typeface="Calibri"/>
                <a:cs typeface="Calibri"/>
              </a:rPr>
              <a:t>?</a:t>
            </a:r>
            <a:endParaRPr lang="en-US" sz="3200" b="1" dirty="0">
              <a:solidFill>
                <a:srgbClr val="FF0000"/>
              </a:solidFill>
              <a:latin typeface="Calibri"/>
              <a:cs typeface="Calibri"/>
            </a:endParaRPr>
          </a:p>
        </p:txBody>
      </p:sp>
      <p:pic>
        <p:nvPicPr>
          <p:cNvPr id="2050" name="Picture 2" descr="The surprising benefits of video games for kids">
            <a:extLst>
              <a:ext uri="{FF2B5EF4-FFF2-40B4-BE49-F238E27FC236}">
                <a16:creationId xmlns:a16="http://schemas.microsoft.com/office/drawing/2014/main" id="{45955A5A-2C72-4E91-81F7-63E4B3C01A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553" y="3818527"/>
            <a:ext cx="4262555" cy="297668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461 Kids Watching Tv Illustrations &amp;amp; Clip Art - iStock">
            <a:extLst>
              <a:ext uri="{FF2B5EF4-FFF2-40B4-BE49-F238E27FC236}">
                <a16:creationId xmlns:a16="http://schemas.microsoft.com/office/drawing/2014/main" id="{B28D002F-33E2-4533-8A13-94D18EA864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4726" y="3203229"/>
            <a:ext cx="3732551" cy="297668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104,377 Kids Ipad Stock Photos, Pictures &amp;amp; Royalty-Free Images - iStock">
            <a:extLst>
              <a:ext uri="{FF2B5EF4-FFF2-40B4-BE49-F238E27FC236}">
                <a16:creationId xmlns:a16="http://schemas.microsoft.com/office/drawing/2014/main" id="{381A465A-8296-4975-8074-C3BB8A41F0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14896" y="3818528"/>
            <a:ext cx="3732551" cy="297668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Power of wealth composition Royalty Free Vector Image">
            <a:extLst>
              <a:ext uri="{FF2B5EF4-FFF2-40B4-BE49-F238E27FC236}">
                <a16:creationId xmlns:a16="http://schemas.microsoft.com/office/drawing/2014/main" id="{7FCA9E0E-88B1-4323-BBEF-89650BEC38D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80485" y="27388"/>
            <a:ext cx="2938071" cy="2091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91267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30524-E713-4F54-817B-E2786F4C7A2F}"/>
              </a:ext>
            </a:extLst>
          </p:cNvPr>
          <p:cNvSpPr>
            <a:spLocks noGrp="1"/>
          </p:cNvSpPr>
          <p:nvPr>
            <p:ph type="title"/>
          </p:nvPr>
        </p:nvSpPr>
        <p:spPr>
          <a:xfrm>
            <a:off x="3794698" y="215353"/>
            <a:ext cx="4927390" cy="744147"/>
          </a:xfrm>
        </p:spPr>
        <p:txBody>
          <a:bodyPr>
            <a:noAutofit/>
          </a:bodyPr>
          <a:lstStyle/>
          <a:p>
            <a:r>
              <a:rPr lang="en-US" sz="3200" b="1" dirty="0">
                <a:sym typeface="Arial"/>
              </a:rPr>
              <a:t>What does Jesus respond?</a:t>
            </a:r>
          </a:p>
        </p:txBody>
      </p:sp>
      <p:sp>
        <p:nvSpPr>
          <p:cNvPr id="3" name="TextBox 2">
            <a:extLst>
              <a:ext uri="{FF2B5EF4-FFF2-40B4-BE49-F238E27FC236}">
                <a16:creationId xmlns:a16="http://schemas.microsoft.com/office/drawing/2014/main" id="{1FE17EE7-8EFF-4532-A50A-0FEE0471A5A3}"/>
              </a:ext>
            </a:extLst>
          </p:cNvPr>
          <p:cNvSpPr txBox="1"/>
          <p:nvPr/>
        </p:nvSpPr>
        <p:spPr>
          <a:xfrm>
            <a:off x="2563318" y="5700787"/>
            <a:ext cx="7390151" cy="1077218"/>
          </a:xfrm>
          <a:prstGeom prst="rect">
            <a:avLst/>
          </a:prstGeom>
          <a:noFill/>
        </p:spPr>
        <p:txBody>
          <a:bodyPr wrap="square" rtlCol="0">
            <a:spAutoFit/>
          </a:bodyPr>
          <a:lstStyle/>
          <a:p>
            <a:r>
              <a:rPr lang="en-US" sz="3200" b="1" dirty="0">
                <a:solidFill>
                  <a:schemeClr val="dk1"/>
                </a:solidFill>
                <a:latin typeface="Calibri"/>
                <a:cs typeface="Calibri"/>
              </a:rPr>
              <a:t>"It is written: You shall worship the Lord, your God, and him alone shall you serve.</a:t>
            </a:r>
            <a:r>
              <a:rPr lang="es-ES" sz="3200" b="1" dirty="0">
                <a:solidFill>
                  <a:schemeClr val="dk1"/>
                </a:solidFill>
                <a:latin typeface="Calibri"/>
                <a:cs typeface="Calibri"/>
                <a:sym typeface="Calibri"/>
              </a:rPr>
              <a:t>"</a:t>
            </a:r>
            <a:endParaRPr lang="en-US" sz="3200" b="1" dirty="0">
              <a:solidFill>
                <a:schemeClr val="dk1"/>
              </a:solidFill>
              <a:latin typeface="Calibri"/>
              <a:cs typeface="Calibri"/>
              <a:sym typeface="Calibri"/>
            </a:endParaRPr>
          </a:p>
        </p:txBody>
      </p:sp>
      <p:pic>
        <p:nvPicPr>
          <p:cNvPr id="4" name="Picture 3">
            <a:extLst>
              <a:ext uri="{FF2B5EF4-FFF2-40B4-BE49-F238E27FC236}">
                <a16:creationId xmlns:a16="http://schemas.microsoft.com/office/drawing/2014/main" id="{DBCC8A80-9997-44F6-8589-8FD0EA3C40EE}"/>
              </a:ext>
            </a:extLst>
          </p:cNvPr>
          <p:cNvPicPr>
            <a:picLocks noChangeAspect="1"/>
          </p:cNvPicPr>
          <p:nvPr/>
        </p:nvPicPr>
        <p:blipFill>
          <a:blip r:embed="rId2"/>
          <a:stretch>
            <a:fillRect/>
          </a:stretch>
        </p:blipFill>
        <p:spPr>
          <a:xfrm>
            <a:off x="2877286" y="1046861"/>
            <a:ext cx="6437423" cy="4566565"/>
          </a:xfrm>
          <a:prstGeom prst="rect">
            <a:avLst/>
          </a:prstGeom>
        </p:spPr>
      </p:pic>
    </p:spTree>
    <p:extLst>
      <p:ext uri="{BB962C8B-B14F-4D97-AF65-F5344CB8AC3E}">
        <p14:creationId xmlns:p14="http://schemas.microsoft.com/office/powerpoint/2010/main" val="23866350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8"/>
          <p:cNvSpPr txBox="1"/>
          <p:nvPr/>
        </p:nvSpPr>
        <p:spPr>
          <a:xfrm>
            <a:off x="630836" y="121816"/>
            <a:ext cx="6414542" cy="2062063"/>
          </a:xfrm>
          <a:prstGeom prst="rect">
            <a:avLst/>
          </a:prstGeom>
          <a:noFill/>
          <a:ln>
            <a:noFill/>
          </a:ln>
        </p:spPr>
        <p:txBody>
          <a:bodyPr spcFirstLastPara="1" wrap="square" lIns="91425" tIns="45700" rIns="91425" bIns="45700" anchor="t" anchorCtr="0">
            <a:spAutoFit/>
          </a:bodyPr>
          <a:lstStyle/>
          <a:p>
            <a:pPr lvl="0" algn="ctr"/>
            <a:r>
              <a:rPr lang="en-US" sz="3200" b="1" dirty="0">
                <a:solidFill>
                  <a:schemeClr val="tx1"/>
                </a:solidFill>
                <a:latin typeface="Calibri"/>
                <a:cs typeface="Calibri"/>
              </a:rPr>
              <a:t>The 3rd temptation is to prove He is God by throwing Himself off of the temple, something very dangerous, to see if the angels will save Him.</a:t>
            </a:r>
            <a:r>
              <a:rPr lang="es-PA" sz="3200" b="1" dirty="0">
                <a:solidFill>
                  <a:schemeClr val="tx1"/>
                </a:solidFill>
                <a:latin typeface="Calibri"/>
                <a:cs typeface="Calibri"/>
              </a:rPr>
              <a:t> </a:t>
            </a:r>
            <a:endParaRPr sz="3200" b="1" dirty="0">
              <a:solidFill>
                <a:schemeClr val="tx1"/>
              </a:solidFill>
              <a:latin typeface="Calibri"/>
              <a:cs typeface="Calibri"/>
              <a:sym typeface="Calibri"/>
            </a:endParaRPr>
          </a:p>
        </p:txBody>
      </p:sp>
      <p:sp>
        <p:nvSpPr>
          <p:cNvPr id="2" name="TextBox 1">
            <a:extLst>
              <a:ext uri="{FF2B5EF4-FFF2-40B4-BE49-F238E27FC236}">
                <a16:creationId xmlns:a16="http://schemas.microsoft.com/office/drawing/2014/main" id="{92B5B6C1-3666-4D93-B41C-CBE5230C0338}"/>
              </a:ext>
            </a:extLst>
          </p:cNvPr>
          <p:cNvSpPr txBox="1"/>
          <p:nvPr/>
        </p:nvSpPr>
        <p:spPr>
          <a:xfrm>
            <a:off x="959370" y="2770221"/>
            <a:ext cx="10659256" cy="584775"/>
          </a:xfrm>
          <a:prstGeom prst="rect">
            <a:avLst/>
          </a:prstGeom>
          <a:noFill/>
        </p:spPr>
        <p:txBody>
          <a:bodyPr wrap="square" rtlCol="0">
            <a:spAutoFit/>
          </a:bodyPr>
          <a:lstStyle/>
          <a:p>
            <a:pPr algn="ctr"/>
            <a:r>
              <a:rPr lang="en-US" sz="3200" b="1" dirty="0">
                <a:solidFill>
                  <a:srgbClr val="FF0000"/>
                </a:solidFill>
                <a:latin typeface="Calibri"/>
                <a:cs typeface="Calibri"/>
              </a:rPr>
              <a:t>Has a friend ever pressured you to do something dangerous?</a:t>
            </a:r>
          </a:p>
        </p:txBody>
      </p:sp>
      <p:pic>
        <p:nvPicPr>
          <p:cNvPr id="4" name="Picture 3">
            <a:extLst>
              <a:ext uri="{FF2B5EF4-FFF2-40B4-BE49-F238E27FC236}">
                <a16:creationId xmlns:a16="http://schemas.microsoft.com/office/drawing/2014/main" id="{FFD7BFEE-4A2C-4B01-B021-6DBFCDD16071}"/>
              </a:ext>
            </a:extLst>
          </p:cNvPr>
          <p:cNvPicPr>
            <a:picLocks noChangeAspect="1"/>
          </p:cNvPicPr>
          <p:nvPr/>
        </p:nvPicPr>
        <p:blipFill>
          <a:blip r:embed="rId3"/>
          <a:stretch>
            <a:fillRect/>
          </a:stretch>
        </p:blipFill>
        <p:spPr>
          <a:xfrm>
            <a:off x="7857505" y="269823"/>
            <a:ext cx="3355138" cy="2007120"/>
          </a:xfrm>
          <a:prstGeom prst="rect">
            <a:avLst/>
          </a:prstGeom>
        </p:spPr>
      </p:pic>
      <p:pic>
        <p:nvPicPr>
          <p:cNvPr id="3074" name="Picture 2" descr="Teaching Kids How to Resist Peer Pressure">
            <a:extLst>
              <a:ext uri="{FF2B5EF4-FFF2-40B4-BE49-F238E27FC236}">
                <a16:creationId xmlns:a16="http://schemas.microsoft.com/office/drawing/2014/main" id="{E8DD5E57-2553-4AD6-BE6B-0B0A54F30F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2575" y="3768953"/>
            <a:ext cx="3905874" cy="281922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ome parents place pressure on insurance companies for their children to be  allowed to drive fast cars - TVMnews.mt">
            <a:extLst>
              <a:ext uri="{FF2B5EF4-FFF2-40B4-BE49-F238E27FC236}">
                <a16:creationId xmlns:a16="http://schemas.microsoft.com/office/drawing/2014/main" id="{7BA30E52-319D-4C4E-B075-626AD44F83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41254" y="3768953"/>
            <a:ext cx="3722558" cy="281922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Free Images : tree, person, winter, people, fly, jump, summer, jumping,  carefree, spring, child, leisure, season, playful, fun, happy, happiness,  trampoline, joy, young girl 4459x2973 - - 521201 - Free stock photos -  PxHere">
            <a:extLst>
              <a:ext uri="{FF2B5EF4-FFF2-40B4-BE49-F238E27FC236}">
                <a16:creationId xmlns:a16="http://schemas.microsoft.com/office/drawing/2014/main" id="{ED3E9627-0DC0-41A9-8916-585A065F484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934" y="3768953"/>
            <a:ext cx="3722558" cy="2819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94857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05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07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30524-E713-4F54-817B-E2786F4C7A2F}"/>
              </a:ext>
            </a:extLst>
          </p:cNvPr>
          <p:cNvSpPr>
            <a:spLocks noGrp="1"/>
          </p:cNvSpPr>
          <p:nvPr>
            <p:ph type="title"/>
          </p:nvPr>
        </p:nvSpPr>
        <p:spPr>
          <a:xfrm>
            <a:off x="3831858" y="262329"/>
            <a:ext cx="4528279" cy="744147"/>
          </a:xfrm>
        </p:spPr>
        <p:txBody>
          <a:bodyPr/>
          <a:lstStyle/>
          <a:p>
            <a:r>
              <a:rPr lang="en-US" sz="3200" b="1" dirty="0">
                <a:sym typeface="Arial"/>
              </a:rPr>
              <a:t>How did Jesus respond?</a:t>
            </a:r>
          </a:p>
        </p:txBody>
      </p:sp>
      <p:sp>
        <p:nvSpPr>
          <p:cNvPr id="3" name="TextBox 2">
            <a:extLst>
              <a:ext uri="{FF2B5EF4-FFF2-40B4-BE49-F238E27FC236}">
                <a16:creationId xmlns:a16="http://schemas.microsoft.com/office/drawing/2014/main" id="{1FE17EE7-8EFF-4532-A50A-0FEE0471A5A3}"/>
              </a:ext>
            </a:extLst>
          </p:cNvPr>
          <p:cNvSpPr txBox="1"/>
          <p:nvPr/>
        </p:nvSpPr>
        <p:spPr>
          <a:xfrm>
            <a:off x="689548" y="5871359"/>
            <a:ext cx="10923146" cy="584775"/>
          </a:xfrm>
          <a:prstGeom prst="rect">
            <a:avLst/>
          </a:prstGeom>
          <a:noFill/>
        </p:spPr>
        <p:txBody>
          <a:bodyPr wrap="square" rtlCol="0">
            <a:spAutoFit/>
          </a:bodyPr>
          <a:lstStyle/>
          <a:p>
            <a:r>
              <a:rPr lang="en-US" sz="3200" b="1" dirty="0">
                <a:solidFill>
                  <a:schemeClr val="dk1"/>
                </a:solidFill>
                <a:latin typeface="Calibri"/>
                <a:cs typeface="Calibri"/>
              </a:rPr>
              <a:t>“It also says, You shall not put the Lord, your God, to the test.</a:t>
            </a:r>
            <a:r>
              <a:rPr lang="es-ES" sz="3200" b="1" dirty="0">
                <a:solidFill>
                  <a:schemeClr val="dk1"/>
                </a:solidFill>
                <a:latin typeface="Calibri"/>
                <a:cs typeface="Calibri"/>
                <a:sym typeface="Calibri"/>
              </a:rPr>
              <a:t>"</a:t>
            </a:r>
            <a:endParaRPr lang="en-US" sz="3200" b="1" dirty="0">
              <a:solidFill>
                <a:schemeClr val="dk1"/>
              </a:solidFill>
              <a:latin typeface="Calibri"/>
              <a:cs typeface="Calibri"/>
              <a:sym typeface="Calibri"/>
            </a:endParaRPr>
          </a:p>
        </p:txBody>
      </p:sp>
      <p:pic>
        <p:nvPicPr>
          <p:cNvPr id="4" name="Picture 3">
            <a:extLst>
              <a:ext uri="{FF2B5EF4-FFF2-40B4-BE49-F238E27FC236}">
                <a16:creationId xmlns:a16="http://schemas.microsoft.com/office/drawing/2014/main" id="{D4AC6773-B2FE-4A5C-A5B9-DBC6F07B6D0B}"/>
              </a:ext>
            </a:extLst>
          </p:cNvPr>
          <p:cNvPicPr>
            <a:picLocks noChangeAspect="1"/>
          </p:cNvPicPr>
          <p:nvPr/>
        </p:nvPicPr>
        <p:blipFill>
          <a:blip r:embed="rId2"/>
          <a:stretch>
            <a:fillRect/>
          </a:stretch>
        </p:blipFill>
        <p:spPr>
          <a:xfrm>
            <a:off x="2881249" y="1239015"/>
            <a:ext cx="6429498" cy="4167266"/>
          </a:xfrm>
          <a:prstGeom prst="rect">
            <a:avLst/>
          </a:prstGeom>
        </p:spPr>
      </p:pic>
    </p:spTree>
    <p:extLst>
      <p:ext uri="{BB962C8B-B14F-4D97-AF65-F5344CB8AC3E}">
        <p14:creationId xmlns:p14="http://schemas.microsoft.com/office/powerpoint/2010/main" val="37768924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297A9-8501-4E75-808E-92775B378E02}"/>
              </a:ext>
            </a:extLst>
          </p:cNvPr>
          <p:cNvSpPr>
            <a:spLocks noGrp="1"/>
          </p:cNvSpPr>
          <p:nvPr>
            <p:ph type="title"/>
          </p:nvPr>
        </p:nvSpPr>
        <p:spPr>
          <a:xfrm>
            <a:off x="314167" y="10174"/>
            <a:ext cx="8515041" cy="2572947"/>
          </a:xfrm>
        </p:spPr>
        <p:txBody>
          <a:bodyPr>
            <a:normAutofit/>
          </a:bodyPr>
          <a:lstStyle/>
          <a:p>
            <a:pPr algn="ctr"/>
            <a:r>
              <a:rPr lang="en-US" sz="3200" b="1" dirty="0"/>
              <a:t>Jesus always resisted temptation because He knew what God asked us in the scriptures and He always wanted to obey.</a:t>
            </a:r>
          </a:p>
        </p:txBody>
      </p:sp>
      <p:sp>
        <p:nvSpPr>
          <p:cNvPr id="3" name="TextBox 2">
            <a:extLst>
              <a:ext uri="{FF2B5EF4-FFF2-40B4-BE49-F238E27FC236}">
                <a16:creationId xmlns:a16="http://schemas.microsoft.com/office/drawing/2014/main" id="{5590251A-ACFA-480B-865D-0A482CBA4CDC}"/>
              </a:ext>
            </a:extLst>
          </p:cNvPr>
          <p:cNvSpPr txBox="1"/>
          <p:nvPr/>
        </p:nvSpPr>
        <p:spPr>
          <a:xfrm>
            <a:off x="314167" y="2751386"/>
            <a:ext cx="5503256" cy="3046988"/>
          </a:xfrm>
          <a:prstGeom prst="rect">
            <a:avLst/>
          </a:prstGeom>
          <a:noFill/>
        </p:spPr>
        <p:txBody>
          <a:bodyPr wrap="square" rtlCol="0">
            <a:spAutoFit/>
          </a:bodyPr>
          <a:lstStyle/>
          <a:p>
            <a:pPr algn="ctr"/>
            <a:r>
              <a:rPr lang="en-US" sz="3200" b="1" dirty="0">
                <a:solidFill>
                  <a:schemeClr val="dk1"/>
                </a:solidFill>
                <a:latin typeface="Calibri"/>
                <a:ea typeface="Calibri"/>
                <a:cs typeface="Calibri"/>
                <a:sym typeface="Calibri"/>
              </a:rPr>
              <a:t>Jesus shows us that God’s Word, prayer, and fasting or sacrifices, help us to resist temptation and fulfill our mission as children of God to love and serve God and others.</a:t>
            </a:r>
          </a:p>
        </p:txBody>
      </p:sp>
      <p:pic>
        <p:nvPicPr>
          <p:cNvPr id="4114" name="Picture 18" descr="Bible Transparent PNG Clip Art Image​ | Gallery Yopriceville - High-Quality  Free Images and Transparent PNG Clipart">
            <a:extLst>
              <a:ext uri="{FF2B5EF4-FFF2-40B4-BE49-F238E27FC236}">
                <a16:creationId xmlns:a16="http://schemas.microsoft.com/office/drawing/2014/main" id="{A463776B-5F94-4536-88F5-6E839EC693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96420" y="190056"/>
            <a:ext cx="1928108" cy="2203552"/>
          </a:xfrm>
          <a:prstGeom prst="rect">
            <a:avLst/>
          </a:prstGeom>
          <a:noFill/>
          <a:extLst>
            <a:ext uri="{909E8E84-426E-40DD-AFC4-6F175D3DCCD1}">
              <a14:hiddenFill xmlns:a14="http://schemas.microsoft.com/office/drawing/2010/main">
                <a:solidFill>
                  <a:srgbClr val="FFFFFF"/>
                </a:solidFill>
              </a14:hiddenFill>
            </a:ext>
          </a:extLst>
        </p:spPr>
      </p:pic>
      <p:pic>
        <p:nvPicPr>
          <p:cNvPr id="13" name="Google Shape;194;p12" descr="Image result for gratis, ninos orando">
            <a:extLst>
              <a:ext uri="{FF2B5EF4-FFF2-40B4-BE49-F238E27FC236}">
                <a16:creationId xmlns:a16="http://schemas.microsoft.com/office/drawing/2014/main" id="{416A4984-0E77-41E4-9D0D-FA9C63A59C7A}"/>
              </a:ext>
            </a:extLst>
          </p:cNvPr>
          <p:cNvPicPr preferRelativeResize="0"/>
          <p:nvPr/>
        </p:nvPicPr>
        <p:blipFill rotWithShape="1">
          <a:blip r:embed="rId3">
            <a:alphaModFix/>
          </a:blip>
          <a:srcRect/>
          <a:stretch/>
        </p:blipFill>
        <p:spPr>
          <a:xfrm>
            <a:off x="5817424" y="2584874"/>
            <a:ext cx="3213048" cy="1909287"/>
          </a:xfrm>
          <a:prstGeom prst="rect">
            <a:avLst/>
          </a:prstGeom>
          <a:noFill/>
          <a:ln>
            <a:noFill/>
          </a:ln>
        </p:spPr>
      </p:pic>
      <p:pic>
        <p:nvPicPr>
          <p:cNvPr id="14" name="Google Shape;106;p2" descr="Image result for gratis, no comer caramelo">
            <a:extLst>
              <a:ext uri="{FF2B5EF4-FFF2-40B4-BE49-F238E27FC236}">
                <a16:creationId xmlns:a16="http://schemas.microsoft.com/office/drawing/2014/main" id="{C3681925-14A1-4793-BE59-50DFB28D190D}"/>
              </a:ext>
            </a:extLst>
          </p:cNvPr>
          <p:cNvPicPr preferRelativeResize="0"/>
          <p:nvPr/>
        </p:nvPicPr>
        <p:blipFill rotWithShape="1">
          <a:blip r:embed="rId4">
            <a:alphaModFix/>
          </a:blip>
          <a:srcRect/>
          <a:stretch/>
        </p:blipFill>
        <p:spPr>
          <a:xfrm>
            <a:off x="9309050" y="3942413"/>
            <a:ext cx="2568783" cy="2725531"/>
          </a:xfrm>
          <a:prstGeom prst="rect">
            <a:avLst/>
          </a:prstGeom>
          <a:noFill/>
          <a:ln>
            <a:noFill/>
          </a:ln>
        </p:spPr>
      </p:pic>
    </p:spTree>
    <p:extLst>
      <p:ext uri="{BB962C8B-B14F-4D97-AF65-F5344CB8AC3E}">
        <p14:creationId xmlns:p14="http://schemas.microsoft.com/office/powerpoint/2010/main" val="32654842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414141"/>
        </a:solidFill>
        <a:effectLst/>
      </p:bgPr>
    </p:bg>
    <p:spTree>
      <p:nvGrpSpPr>
        <p:cNvPr id="1" name="Shape 198"/>
        <p:cNvGrpSpPr/>
        <p:nvPr/>
      </p:nvGrpSpPr>
      <p:grpSpPr>
        <a:xfrm>
          <a:off x="0" y="0"/>
          <a:ext cx="0" cy="0"/>
          <a:chOff x="0" y="0"/>
          <a:chExt cx="0" cy="0"/>
        </a:xfrm>
      </p:grpSpPr>
      <p:sp>
        <p:nvSpPr>
          <p:cNvPr id="199" name="Google Shape;199;p13"/>
          <p:cNvSpPr txBox="1"/>
          <p:nvPr/>
        </p:nvSpPr>
        <p:spPr>
          <a:xfrm>
            <a:off x="6746628" y="1783959"/>
            <a:ext cx="4645250" cy="288911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None/>
            </a:pPr>
            <a:r>
              <a:rPr lang="es-ES" sz="6000" dirty="0" err="1">
                <a:solidFill>
                  <a:schemeClr val="lt1"/>
                </a:solidFill>
                <a:latin typeface="Calibri"/>
                <a:ea typeface="Calibri"/>
                <a:cs typeface="Calibri"/>
                <a:sym typeface="Calibri"/>
              </a:rPr>
              <a:t>Activity</a:t>
            </a:r>
            <a:endParaRPr dirty="0"/>
          </a:p>
        </p:txBody>
      </p:sp>
      <p:sp>
        <p:nvSpPr>
          <p:cNvPr id="200" name="Google Shape;200;p13"/>
          <p:cNvSpPr/>
          <p:nvPr/>
        </p:nvSpPr>
        <p:spPr>
          <a:xfrm flipH="1">
            <a:off x="0" y="0"/>
            <a:ext cx="6172782" cy="6858000"/>
          </a:xfrm>
          <a:custGeom>
            <a:avLst/>
            <a:gdLst/>
            <a:ahLst/>
            <a:cxnLst/>
            <a:rect l="l" t="t" r="r" b="b"/>
            <a:pathLst>
              <a:path w="6172782" h="6858000" extrusionOk="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201" name="Google Shape;201;p13" descr="Etiquetas para regalos, tarros, postales etc... | Aprender ..."/>
          <p:cNvPicPr preferRelativeResize="0"/>
          <p:nvPr/>
        </p:nvPicPr>
        <p:blipFill rotWithShape="1">
          <a:blip r:embed="rId3">
            <a:alphaModFix/>
          </a:blip>
          <a:srcRect t="958" r="2" b="2"/>
          <a:stretch/>
        </p:blipFill>
        <p:spPr>
          <a:xfrm>
            <a:off x="20" y="10"/>
            <a:ext cx="6024134" cy="6857990"/>
          </a:xfrm>
          <a:custGeom>
            <a:avLst/>
            <a:gdLst/>
            <a:ahLst/>
            <a:cxnLst/>
            <a:rect l="l" t="t" r="r" b="b"/>
            <a:pathLst>
              <a:path w="6024154" h="6858000" extrusionOk="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6626228D-E02E-4249-AD6B-0D582B8FFF85}"/>
              </a:ext>
            </a:extLst>
          </p:cNvPr>
          <p:cNvPicPr>
            <a:picLocks noChangeAspect="1"/>
          </p:cNvPicPr>
          <p:nvPr/>
        </p:nvPicPr>
        <p:blipFill>
          <a:blip r:embed="rId2"/>
          <a:stretch>
            <a:fillRect/>
          </a:stretch>
        </p:blipFill>
        <p:spPr>
          <a:xfrm>
            <a:off x="1768839" y="4099"/>
            <a:ext cx="8888902" cy="6853901"/>
          </a:xfrm>
          <a:prstGeom prst="rect">
            <a:avLst/>
          </a:prstGeom>
        </p:spPr>
      </p:pic>
      <p:sp>
        <p:nvSpPr>
          <p:cNvPr id="5" name="TextBox 4">
            <a:extLst>
              <a:ext uri="{FF2B5EF4-FFF2-40B4-BE49-F238E27FC236}">
                <a16:creationId xmlns:a16="http://schemas.microsoft.com/office/drawing/2014/main" id="{E2C6ABEA-7ACE-44BF-9976-BE751F245E67}"/>
              </a:ext>
            </a:extLst>
          </p:cNvPr>
          <p:cNvSpPr txBox="1"/>
          <p:nvPr/>
        </p:nvSpPr>
        <p:spPr>
          <a:xfrm>
            <a:off x="6525720" y="1244183"/>
            <a:ext cx="789479" cy="307777"/>
          </a:xfrm>
          <a:prstGeom prst="rect">
            <a:avLst/>
          </a:prstGeom>
          <a:noFill/>
        </p:spPr>
        <p:txBody>
          <a:bodyPr wrap="square" rtlCol="0">
            <a:spAutoFit/>
          </a:bodyPr>
          <a:lstStyle/>
          <a:p>
            <a:r>
              <a:rPr lang="en-US" dirty="0">
                <a:solidFill>
                  <a:srgbClr val="FF0000"/>
                </a:solidFill>
              </a:rPr>
              <a:t>stones</a:t>
            </a:r>
          </a:p>
        </p:txBody>
      </p:sp>
      <p:sp>
        <p:nvSpPr>
          <p:cNvPr id="6" name="TextBox 5">
            <a:extLst>
              <a:ext uri="{FF2B5EF4-FFF2-40B4-BE49-F238E27FC236}">
                <a16:creationId xmlns:a16="http://schemas.microsoft.com/office/drawing/2014/main" id="{2DE5EE2D-E32F-4196-8388-FAA7AD4E722B}"/>
              </a:ext>
            </a:extLst>
          </p:cNvPr>
          <p:cNvSpPr txBox="1"/>
          <p:nvPr/>
        </p:nvSpPr>
        <p:spPr>
          <a:xfrm>
            <a:off x="6277992" y="1589567"/>
            <a:ext cx="706649" cy="307777"/>
          </a:xfrm>
          <a:prstGeom prst="rect">
            <a:avLst/>
          </a:prstGeom>
          <a:noFill/>
        </p:spPr>
        <p:txBody>
          <a:bodyPr wrap="square" rtlCol="0">
            <a:spAutoFit/>
          </a:bodyPr>
          <a:lstStyle/>
          <a:p>
            <a:r>
              <a:rPr lang="en-US" dirty="0">
                <a:solidFill>
                  <a:srgbClr val="FF0000"/>
                </a:solidFill>
              </a:rPr>
              <a:t>bread</a:t>
            </a:r>
          </a:p>
        </p:txBody>
      </p:sp>
      <p:sp>
        <p:nvSpPr>
          <p:cNvPr id="8" name="TextBox 7">
            <a:extLst>
              <a:ext uri="{FF2B5EF4-FFF2-40B4-BE49-F238E27FC236}">
                <a16:creationId xmlns:a16="http://schemas.microsoft.com/office/drawing/2014/main" id="{B6D527BC-F2BD-4233-B704-DBAB7874E591}"/>
              </a:ext>
            </a:extLst>
          </p:cNvPr>
          <p:cNvSpPr txBox="1"/>
          <p:nvPr/>
        </p:nvSpPr>
        <p:spPr>
          <a:xfrm>
            <a:off x="8349519" y="1244183"/>
            <a:ext cx="749510" cy="314794"/>
          </a:xfrm>
          <a:prstGeom prst="rect">
            <a:avLst/>
          </a:prstGeom>
          <a:noFill/>
        </p:spPr>
        <p:txBody>
          <a:bodyPr wrap="square" rtlCol="0">
            <a:spAutoFit/>
          </a:bodyPr>
          <a:lstStyle/>
          <a:p>
            <a:r>
              <a:rPr lang="en-US" dirty="0">
                <a:solidFill>
                  <a:srgbClr val="FF0000"/>
                </a:solidFill>
              </a:rPr>
              <a:t>written</a:t>
            </a:r>
          </a:p>
        </p:txBody>
      </p:sp>
      <p:sp>
        <p:nvSpPr>
          <p:cNvPr id="9" name="TextBox 8">
            <a:extLst>
              <a:ext uri="{FF2B5EF4-FFF2-40B4-BE49-F238E27FC236}">
                <a16:creationId xmlns:a16="http://schemas.microsoft.com/office/drawing/2014/main" id="{0CF9EDF4-EB73-4636-A03C-46F39B6C7A62}"/>
              </a:ext>
            </a:extLst>
          </p:cNvPr>
          <p:cNvSpPr txBox="1"/>
          <p:nvPr/>
        </p:nvSpPr>
        <p:spPr>
          <a:xfrm>
            <a:off x="7824862" y="1905316"/>
            <a:ext cx="727414" cy="307777"/>
          </a:xfrm>
          <a:prstGeom prst="rect">
            <a:avLst/>
          </a:prstGeom>
          <a:noFill/>
        </p:spPr>
        <p:txBody>
          <a:bodyPr wrap="square" rtlCol="0">
            <a:spAutoFit/>
          </a:bodyPr>
          <a:lstStyle/>
          <a:p>
            <a:r>
              <a:rPr lang="en-US" dirty="0">
                <a:solidFill>
                  <a:srgbClr val="FF0000"/>
                </a:solidFill>
              </a:rPr>
              <a:t>bread</a:t>
            </a:r>
          </a:p>
        </p:txBody>
      </p:sp>
      <p:sp>
        <p:nvSpPr>
          <p:cNvPr id="11" name="TextBox 10">
            <a:extLst>
              <a:ext uri="{FF2B5EF4-FFF2-40B4-BE49-F238E27FC236}">
                <a16:creationId xmlns:a16="http://schemas.microsoft.com/office/drawing/2014/main" id="{A50A37FA-41C2-46C9-8CED-FE7B55B76BFF}"/>
              </a:ext>
            </a:extLst>
          </p:cNvPr>
          <p:cNvSpPr txBox="1"/>
          <p:nvPr/>
        </p:nvSpPr>
        <p:spPr>
          <a:xfrm>
            <a:off x="5786201" y="3152744"/>
            <a:ext cx="749511" cy="314794"/>
          </a:xfrm>
          <a:prstGeom prst="rect">
            <a:avLst/>
          </a:prstGeom>
          <a:noFill/>
        </p:spPr>
        <p:txBody>
          <a:bodyPr wrap="square" rtlCol="0">
            <a:spAutoFit/>
          </a:bodyPr>
          <a:lstStyle/>
          <a:p>
            <a:r>
              <a:rPr lang="en-US" dirty="0">
                <a:solidFill>
                  <a:srgbClr val="FF0000"/>
                </a:solidFill>
              </a:rPr>
              <a:t>riches</a:t>
            </a:r>
          </a:p>
        </p:txBody>
      </p:sp>
      <p:sp>
        <p:nvSpPr>
          <p:cNvPr id="12" name="TextBox 11">
            <a:extLst>
              <a:ext uri="{FF2B5EF4-FFF2-40B4-BE49-F238E27FC236}">
                <a16:creationId xmlns:a16="http://schemas.microsoft.com/office/drawing/2014/main" id="{B38C4AE1-74E1-40A3-9D76-BE9796B2763F}"/>
              </a:ext>
            </a:extLst>
          </p:cNvPr>
          <p:cNvSpPr txBox="1"/>
          <p:nvPr/>
        </p:nvSpPr>
        <p:spPr>
          <a:xfrm>
            <a:off x="5186591" y="3474554"/>
            <a:ext cx="749511" cy="307778"/>
          </a:xfrm>
          <a:prstGeom prst="rect">
            <a:avLst/>
          </a:prstGeom>
          <a:noFill/>
        </p:spPr>
        <p:txBody>
          <a:bodyPr wrap="square" rtlCol="0">
            <a:spAutoFit/>
          </a:bodyPr>
          <a:lstStyle/>
          <a:p>
            <a:r>
              <a:rPr lang="en-US" dirty="0">
                <a:solidFill>
                  <a:srgbClr val="FF0000"/>
                </a:solidFill>
              </a:rPr>
              <a:t>power</a:t>
            </a:r>
          </a:p>
        </p:txBody>
      </p:sp>
      <p:sp>
        <p:nvSpPr>
          <p:cNvPr id="13" name="TextBox 12">
            <a:extLst>
              <a:ext uri="{FF2B5EF4-FFF2-40B4-BE49-F238E27FC236}">
                <a16:creationId xmlns:a16="http://schemas.microsoft.com/office/drawing/2014/main" id="{A1D958D6-647D-4ECE-B099-BA48765E6D63}"/>
              </a:ext>
            </a:extLst>
          </p:cNvPr>
          <p:cNvSpPr txBox="1"/>
          <p:nvPr/>
        </p:nvSpPr>
        <p:spPr>
          <a:xfrm>
            <a:off x="6395803" y="3474556"/>
            <a:ext cx="1049311" cy="314794"/>
          </a:xfrm>
          <a:prstGeom prst="rect">
            <a:avLst/>
          </a:prstGeom>
          <a:noFill/>
        </p:spPr>
        <p:txBody>
          <a:bodyPr wrap="square" rtlCol="0">
            <a:spAutoFit/>
          </a:bodyPr>
          <a:lstStyle/>
          <a:p>
            <a:r>
              <a:rPr lang="en-US" dirty="0">
                <a:solidFill>
                  <a:srgbClr val="FF0000"/>
                </a:solidFill>
              </a:rPr>
              <a:t>serving</a:t>
            </a:r>
          </a:p>
        </p:txBody>
      </p:sp>
      <p:sp>
        <p:nvSpPr>
          <p:cNvPr id="14" name="TextBox 13">
            <a:extLst>
              <a:ext uri="{FF2B5EF4-FFF2-40B4-BE49-F238E27FC236}">
                <a16:creationId xmlns:a16="http://schemas.microsoft.com/office/drawing/2014/main" id="{417AD30A-C0D5-471D-9309-865AB0350D66}"/>
              </a:ext>
            </a:extLst>
          </p:cNvPr>
          <p:cNvSpPr txBox="1"/>
          <p:nvPr/>
        </p:nvSpPr>
        <p:spPr>
          <a:xfrm>
            <a:off x="7817755" y="3362565"/>
            <a:ext cx="824848" cy="314794"/>
          </a:xfrm>
          <a:prstGeom prst="rect">
            <a:avLst/>
          </a:prstGeom>
          <a:noFill/>
        </p:spPr>
        <p:txBody>
          <a:bodyPr wrap="square" rtlCol="0">
            <a:spAutoFit/>
          </a:bodyPr>
          <a:lstStyle/>
          <a:p>
            <a:r>
              <a:rPr lang="en-US" dirty="0">
                <a:solidFill>
                  <a:srgbClr val="FF0000"/>
                </a:solidFill>
              </a:rPr>
              <a:t>worship</a:t>
            </a:r>
          </a:p>
        </p:txBody>
      </p:sp>
      <p:sp>
        <p:nvSpPr>
          <p:cNvPr id="16" name="TextBox 15">
            <a:extLst>
              <a:ext uri="{FF2B5EF4-FFF2-40B4-BE49-F238E27FC236}">
                <a16:creationId xmlns:a16="http://schemas.microsoft.com/office/drawing/2014/main" id="{75216EAF-468F-45E6-8D57-45E4ECDC633D}"/>
              </a:ext>
            </a:extLst>
          </p:cNvPr>
          <p:cNvSpPr txBox="1"/>
          <p:nvPr/>
        </p:nvSpPr>
        <p:spPr>
          <a:xfrm>
            <a:off x="8124664" y="3861409"/>
            <a:ext cx="749510" cy="314794"/>
          </a:xfrm>
          <a:prstGeom prst="rect">
            <a:avLst/>
          </a:prstGeom>
          <a:noFill/>
        </p:spPr>
        <p:txBody>
          <a:bodyPr wrap="square" rtlCol="0">
            <a:spAutoFit/>
          </a:bodyPr>
          <a:lstStyle/>
          <a:p>
            <a:r>
              <a:rPr lang="en-US" dirty="0">
                <a:solidFill>
                  <a:srgbClr val="FF0000"/>
                </a:solidFill>
              </a:rPr>
              <a:t>serve</a:t>
            </a:r>
          </a:p>
        </p:txBody>
      </p:sp>
      <p:sp>
        <p:nvSpPr>
          <p:cNvPr id="17" name="TextBox 16">
            <a:extLst>
              <a:ext uri="{FF2B5EF4-FFF2-40B4-BE49-F238E27FC236}">
                <a16:creationId xmlns:a16="http://schemas.microsoft.com/office/drawing/2014/main" id="{CD839F9B-82D4-43DE-AD9C-B1E46436BF7E}"/>
              </a:ext>
            </a:extLst>
          </p:cNvPr>
          <p:cNvSpPr txBox="1"/>
          <p:nvPr/>
        </p:nvSpPr>
        <p:spPr>
          <a:xfrm>
            <a:off x="5385393" y="5743696"/>
            <a:ext cx="1049311" cy="314794"/>
          </a:xfrm>
          <a:prstGeom prst="rect">
            <a:avLst/>
          </a:prstGeom>
          <a:noFill/>
        </p:spPr>
        <p:txBody>
          <a:bodyPr wrap="square" rtlCol="0">
            <a:spAutoFit/>
          </a:bodyPr>
          <a:lstStyle/>
          <a:p>
            <a:r>
              <a:rPr lang="en-US" dirty="0">
                <a:solidFill>
                  <a:srgbClr val="FF0000"/>
                </a:solidFill>
              </a:rPr>
              <a:t>temple</a:t>
            </a:r>
          </a:p>
        </p:txBody>
      </p:sp>
      <p:sp>
        <p:nvSpPr>
          <p:cNvPr id="19" name="TextBox 18">
            <a:extLst>
              <a:ext uri="{FF2B5EF4-FFF2-40B4-BE49-F238E27FC236}">
                <a16:creationId xmlns:a16="http://schemas.microsoft.com/office/drawing/2014/main" id="{AB2B65F7-A731-43FC-B7AA-A401A724A004}"/>
              </a:ext>
            </a:extLst>
          </p:cNvPr>
          <p:cNvSpPr txBox="1"/>
          <p:nvPr/>
        </p:nvSpPr>
        <p:spPr>
          <a:xfrm>
            <a:off x="5936102" y="6059774"/>
            <a:ext cx="1049311" cy="314794"/>
          </a:xfrm>
          <a:prstGeom prst="rect">
            <a:avLst/>
          </a:prstGeom>
          <a:noFill/>
        </p:spPr>
        <p:txBody>
          <a:bodyPr wrap="square" rtlCol="0">
            <a:spAutoFit/>
          </a:bodyPr>
          <a:lstStyle/>
          <a:p>
            <a:r>
              <a:rPr lang="en-US" dirty="0">
                <a:solidFill>
                  <a:srgbClr val="FF0000"/>
                </a:solidFill>
              </a:rPr>
              <a:t>save</a:t>
            </a:r>
          </a:p>
        </p:txBody>
      </p:sp>
      <p:sp>
        <p:nvSpPr>
          <p:cNvPr id="20" name="TextBox 19">
            <a:extLst>
              <a:ext uri="{FF2B5EF4-FFF2-40B4-BE49-F238E27FC236}">
                <a16:creationId xmlns:a16="http://schemas.microsoft.com/office/drawing/2014/main" id="{8CAA832B-BE29-49C4-B512-9EC0E8F5FF3F}"/>
              </a:ext>
            </a:extLst>
          </p:cNvPr>
          <p:cNvSpPr txBox="1"/>
          <p:nvPr/>
        </p:nvSpPr>
        <p:spPr>
          <a:xfrm>
            <a:off x="8027620" y="5414162"/>
            <a:ext cx="1049311" cy="314794"/>
          </a:xfrm>
          <a:prstGeom prst="rect">
            <a:avLst/>
          </a:prstGeom>
          <a:noFill/>
        </p:spPr>
        <p:txBody>
          <a:bodyPr wrap="square" rtlCol="0">
            <a:spAutoFit/>
          </a:bodyPr>
          <a:lstStyle/>
          <a:p>
            <a:r>
              <a:rPr lang="en-US" dirty="0">
                <a:solidFill>
                  <a:srgbClr val="FF0000"/>
                </a:solidFill>
              </a:rPr>
              <a:t>also</a:t>
            </a:r>
          </a:p>
        </p:txBody>
      </p:sp>
      <p:sp>
        <p:nvSpPr>
          <p:cNvPr id="21" name="TextBox 20">
            <a:extLst>
              <a:ext uri="{FF2B5EF4-FFF2-40B4-BE49-F238E27FC236}">
                <a16:creationId xmlns:a16="http://schemas.microsoft.com/office/drawing/2014/main" id="{986D5B9F-402A-4F19-8ACC-AAFADFAE919E}"/>
              </a:ext>
            </a:extLst>
          </p:cNvPr>
          <p:cNvSpPr txBox="1"/>
          <p:nvPr/>
        </p:nvSpPr>
        <p:spPr>
          <a:xfrm>
            <a:off x="9443803" y="5932129"/>
            <a:ext cx="1049311" cy="314794"/>
          </a:xfrm>
          <a:prstGeom prst="rect">
            <a:avLst/>
          </a:prstGeom>
          <a:noFill/>
        </p:spPr>
        <p:txBody>
          <a:bodyPr wrap="square" rtlCol="0">
            <a:spAutoFit/>
          </a:bodyPr>
          <a:lstStyle/>
          <a:p>
            <a:r>
              <a:rPr lang="en-US" dirty="0">
                <a:solidFill>
                  <a:srgbClr val="FF0000"/>
                </a:solidFill>
              </a:rPr>
              <a:t>test</a:t>
            </a:r>
          </a:p>
        </p:txBody>
      </p:sp>
      <p:sp>
        <p:nvSpPr>
          <p:cNvPr id="22" name="TextBox 21">
            <a:extLst>
              <a:ext uri="{FF2B5EF4-FFF2-40B4-BE49-F238E27FC236}">
                <a16:creationId xmlns:a16="http://schemas.microsoft.com/office/drawing/2014/main" id="{7FBB16EE-B73A-40AF-B0B1-9A12870463CE}"/>
              </a:ext>
            </a:extLst>
          </p:cNvPr>
          <p:cNvSpPr txBox="1"/>
          <p:nvPr/>
        </p:nvSpPr>
        <p:spPr>
          <a:xfrm>
            <a:off x="7840116" y="5939146"/>
            <a:ext cx="659303" cy="307777"/>
          </a:xfrm>
          <a:prstGeom prst="rect">
            <a:avLst/>
          </a:prstGeom>
          <a:noFill/>
        </p:spPr>
        <p:txBody>
          <a:bodyPr wrap="square" rtlCol="0">
            <a:spAutoFit/>
          </a:bodyPr>
          <a:lstStyle/>
          <a:p>
            <a:r>
              <a:rPr lang="en-US" dirty="0">
                <a:solidFill>
                  <a:srgbClr val="FF0000"/>
                </a:solidFill>
              </a:rPr>
              <a:t>God</a:t>
            </a:r>
          </a:p>
        </p:txBody>
      </p:sp>
      <p:pic>
        <p:nvPicPr>
          <p:cNvPr id="24" name="Picture 23">
            <a:extLst>
              <a:ext uri="{FF2B5EF4-FFF2-40B4-BE49-F238E27FC236}">
                <a16:creationId xmlns:a16="http://schemas.microsoft.com/office/drawing/2014/main" id="{81C32A48-4F63-4F48-8506-2FAA04A00C38}"/>
              </a:ext>
            </a:extLst>
          </p:cNvPr>
          <p:cNvPicPr>
            <a:picLocks noChangeAspect="1"/>
          </p:cNvPicPr>
          <p:nvPr/>
        </p:nvPicPr>
        <p:blipFill>
          <a:blip r:embed="rId3"/>
          <a:stretch>
            <a:fillRect/>
          </a:stretch>
        </p:blipFill>
        <p:spPr>
          <a:xfrm>
            <a:off x="2401303" y="1359106"/>
            <a:ext cx="1238423" cy="1076475"/>
          </a:xfrm>
          <a:prstGeom prst="rect">
            <a:avLst/>
          </a:prstGeom>
        </p:spPr>
      </p:pic>
      <p:pic>
        <p:nvPicPr>
          <p:cNvPr id="26" name="Picture 25">
            <a:extLst>
              <a:ext uri="{FF2B5EF4-FFF2-40B4-BE49-F238E27FC236}">
                <a16:creationId xmlns:a16="http://schemas.microsoft.com/office/drawing/2014/main" id="{EADB021B-D392-498C-835E-8CC070EC8BE5}"/>
              </a:ext>
            </a:extLst>
          </p:cNvPr>
          <p:cNvPicPr>
            <a:picLocks noChangeAspect="1"/>
          </p:cNvPicPr>
          <p:nvPr/>
        </p:nvPicPr>
        <p:blipFill>
          <a:blip r:embed="rId4"/>
          <a:stretch>
            <a:fillRect/>
          </a:stretch>
        </p:blipFill>
        <p:spPr>
          <a:xfrm>
            <a:off x="2401303" y="3432622"/>
            <a:ext cx="1486107" cy="914528"/>
          </a:xfrm>
          <a:prstGeom prst="rect">
            <a:avLst/>
          </a:prstGeom>
        </p:spPr>
      </p:pic>
      <p:pic>
        <p:nvPicPr>
          <p:cNvPr id="28" name="Picture 27">
            <a:extLst>
              <a:ext uri="{FF2B5EF4-FFF2-40B4-BE49-F238E27FC236}">
                <a16:creationId xmlns:a16="http://schemas.microsoft.com/office/drawing/2014/main" id="{097B1349-60FD-406B-A652-26B3B62B2E3E}"/>
              </a:ext>
            </a:extLst>
          </p:cNvPr>
          <p:cNvPicPr>
            <a:picLocks noChangeAspect="1"/>
          </p:cNvPicPr>
          <p:nvPr/>
        </p:nvPicPr>
        <p:blipFill>
          <a:blip r:embed="rId5"/>
          <a:stretch>
            <a:fillRect/>
          </a:stretch>
        </p:blipFill>
        <p:spPr>
          <a:xfrm>
            <a:off x="2509792" y="5432900"/>
            <a:ext cx="1571844" cy="1076475"/>
          </a:xfrm>
          <a:prstGeom prst="rect">
            <a:avLst/>
          </a:prstGeom>
        </p:spPr>
      </p:pic>
    </p:spTree>
    <p:extLst>
      <p:ext uri="{BB962C8B-B14F-4D97-AF65-F5344CB8AC3E}">
        <p14:creationId xmlns:p14="http://schemas.microsoft.com/office/powerpoint/2010/main" val="32510097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6"/>
          <p:cNvSpPr txBox="1">
            <a:spLocks noGrp="1"/>
          </p:cNvSpPr>
          <p:nvPr>
            <p:ph type="title"/>
          </p:nvPr>
        </p:nvSpPr>
        <p:spPr>
          <a:xfrm>
            <a:off x="357809" y="1706880"/>
            <a:ext cx="7262191" cy="3444240"/>
          </a:xfrm>
          <a:prstGeom prst="rect">
            <a:avLst/>
          </a:prstGeom>
          <a:noFill/>
          <a:ln>
            <a:noFill/>
          </a:ln>
        </p:spPr>
        <p:txBody>
          <a:bodyPr spcFirstLastPara="1" wrap="square" lIns="91425" tIns="45700" rIns="91425" bIns="45700" anchor="ctr" anchorCtr="0">
            <a:noAutofit/>
          </a:bodyPr>
          <a:lstStyle/>
          <a:p>
            <a:pPr algn="ctr">
              <a:buSzPts val="3400"/>
            </a:pPr>
            <a:r>
              <a:rPr lang="es-ES" sz="3400" b="1" dirty="0">
                <a:latin typeface="Calibri"/>
                <a:ea typeface="Calibri"/>
                <a:cs typeface="Calibri"/>
                <a:sym typeface="Calibri"/>
              </a:rPr>
              <a:t>PRAYER</a:t>
            </a:r>
            <a:br>
              <a:rPr lang="es-ES" sz="3400" b="1" dirty="0">
                <a:latin typeface="Calibri"/>
                <a:ea typeface="Calibri"/>
                <a:cs typeface="Calibri"/>
                <a:sym typeface="Calibri"/>
              </a:rPr>
            </a:br>
            <a:br>
              <a:rPr lang="es-ES" sz="2900" b="1" dirty="0">
                <a:latin typeface="Calibri"/>
                <a:ea typeface="Calibri"/>
                <a:cs typeface="Calibri"/>
                <a:sym typeface="Calibri"/>
              </a:rPr>
            </a:br>
            <a:r>
              <a:rPr lang="en-US" sz="3600" dirty="0">
                <a:latin typeface="Cambria" panose="02040503050406030204" pitchFamily="18" charset="0"/>
              </a:rPr>
              <a:t>Help me Lord to resist temptations and to focus on the greatness of Your love for us. I want to be better each day. Help me to distinguish between good and evil and to always serve you </a:t>
            </a:r>
            <a:r>
              <a:rPr lang="en-US" sz="3600">
                <a:latin typeface="Cambria" panose="02040503050406030204" pitchFamily="18" charset="0"/>
              </a:rPr>
              <a:t>by sharing your </a:t>
            </a:r>
            <a:r>
              <a:rPr lang="en-US" sz="3600" dirty="0">
                <a:latin typeface="Cambria" panose="02040503050406030204" pitchFamily="18" charset="0"/>
              </a:rPr>
              <a:t>love with others. </a:t>
            </a:r>
            <a:r>
              <a:rPr lang="es-PA" sz="3600" dirty="0">
                <a:latin typeface="Cambria" panose="02040503050406030204" pitchFamily="18" charset="0"/>
              </a:rPr>
              <a:t>Amen. </a:t>
            </a:r>
            <a:br>
              <a:rPr lang="en-US" sz="3600" dirty="0">
                <a:latin typeface="Cambria" panose="02040503050406030204" pitchFamily="18" charset="0"/>
              </a:rPr>
            </a:br>
            <a:br>
              <a:rPr lang="en-US" sz="1800" dirty="0">
                <a:effectLst/>
                <a:latin typeface="Times New Roman" panose="02020603050405020304" pitchFamily="18" charset="0"/>
                <a:ea typeface="Times New Roman" panose="02020603050405020304" pitchFamily="18" charset="0"/>
              </a:rPr>
            </a:br>
            <a:endParaRPr sz="3600" b="1" dirty="0">
              <a:latin typeface="Comic Sans MS"/>
              <a:ea typeface="Comic Sans MS"/>
              <a:cs typeface="Comic Sans MS"/>
              <a:sym typeface="Comic Sans MS"/>
            </a:endParaRPr>
          </a:p>
        </p:txBody>
      </p:sp>
      <p:pic>
        <p:nvPicPr>
          <p:cNvPr id="230" name="Google Shape;230;p16" descr="Image result for gratis, ninos orando"/>
          <p:cNvPicPr preferRelativeResize="0"/>
          <p:nvPr/>
        </p:nvPicPr>
        <p:blipFill rotWithShape="1">
          <a:blip r:embed="rId3">
            <a:alphaModFix/>
          </a:blip>
          <a:srcRect/>
          <a:stretch/>
        </p:blipFill>
        <p:spPr>
          <a:xfrm>
            <a:off x="7814447" y="904805"/>
            <a:ext cx="4139013" cy="4532244"/>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7"/>
          <p:cNvSpPr txBox="1">
            <a:spLocks noGrp="1"/>
          </p:cNvSpPr>
          <p:nvPr>
            <p:ph type="title"/>
          </p:nvPr>
        </p:nvSpPr>
        <p:spPr>
          <a:xfrm>
            <a:off x="314793" y="0"/>
            <a:ext cx="11482466" cy="434715"/>
          </a:xfrm>
          <a:prstGeom prst="rect">
            <a:avLst/>
          </a:prstGeom>
          <a:noFill/>
          <a:ln>
            <a:noFill/>
          </a:ln>
        </p:spPr>
        <p:txBody>
          <a:bodyPr spcFirstLastPara="1" wrap="square" lIns="91425" tIns="45700" rIns="91425" bIns="45700" anchor="ctr" anchorCtr="0">
            <a:normAutofit/>
          </a:bodyPr>
          <a:lstStyle/>
          <a:p>
            <a:pPr marL="0" marR="0">
              <a:spcBef>
                <a:spcPts val="0"/>
              </a:spcBef>
              <a:spcAft>
                <a:spcPts val="0"/>
              </a:spcAft>
            </a:pPr>
            <a:r>
              <a:rPr lang="en-US" sz="1800" dirty="0">
                <a:solidFill>
                  <a:srgbClr val="000000"/>
                </a:solidFill>
                <a:effectLst/>
                <a:latin typeface="Cambria" panose="02040503050406030204" pitchFamily="18" charset="0"/>
                <a:ea typeface="Times New Roman" panose="02020603050405020304" pitchFamily="18" charset="0"/>
                <a:cs typeface="Arial" panose="020B0604020202020204" pitchFamily="34" charset="0"/>
              </a:rPr>
              <a:t>Stand Strong, </a:t>
            </a:r>
            <a:r>
              <a:rPr lang="en-US" sz="1800" dirty="0" err="1">
                <a:solidFill>
                  <a:srgbClr val="000000"/>
                </a:solidFill>
                <a:effectLst/>
                <a:latin typeface="Cambria" panose="02040503050406030204" pitchFamily="18" charset="0"/>
                <a:ea typeface="Times New Roman" panose="02020603050405020304" pitchFamily="18" charset="0"/>
                <a:cs typeface="Arial" panose="020B0604020202020204" pitchFamily="34" charset="0"/>
              </a:rPr>
              <a:t>ccw</a:t>
            </a:r>
            <a:r>
              <a:rPr lang="en-US" sz="1800" dirty="0">
                <a:solidFill>
                  <a:srgbClr val="000000"/>
                </a:solidFill>
                <a:effectLst/>
                <a:latin typeface="Cambria" panose="02040503050406030204" pitchFamily="18" charset="0"/>
                <a:ea typeface="Times New Roman" panose="02020603050405020304" pitchFamily="18" charset="0"/>
                <a:cs typeface="Arial" panose="020B0604020202020204" pitchFamily="34" charset="0"/>
              </a:rPr>
              <a:t> </a:t>
            </a:r>
            <a:r>
              <a:rPr lang="en-US" sz="1800" dirty="0" err="1">
                <a:solidFill>
                  <a:srgbClr val="000000"/>
                </a:solidFill>
                <a:effectLst/>
                <a:latin typeface="Cambria" panose="02040503050406030204" pitchFamily="18" charset="0"/>
                <a:ea typeface="Times New Roman" panose="02020603050405020304" pitchFamily="18" charset="0"/>
                <a:cs typeface="Arial" panose="020B0604020202020204" pitchFamily="34" charset="0"/>
              </a:rPr>
              <a:t>vbs</a:t>
            </a:r>
            <a:r>
              <a:rPr lang="en-US" sz="1800" dirty="0">
                <a:solidFill>
                  <a:srgbClr val="000000"/>
                </a:solidFill>
                <a:effectLst/>
                <a:latin typeface="Cambria" panose="02040503050406030204" pitchFamily="18" charset="0"/>
                <a:ea typeface="Times New Roman" panose="02020603050405020304" pitchFamily="18" charset="0"/>
                <a:cs typeface="Arial" panose="020B0604020202020204" pitchFamily="34" charset="0"/>
              </a:rPr>
              <a:t>,</a:t>
            </a:r>
            <a:r>
              <a:rPr lang="en-US" sz="1800" b="1" dirty="0">
                <a:solidFill>
                  <a:srgbClr val="000000"/>
                </a:solidFill>
                <a:effectLst/>
                <a:latin typeface="Cambria" panose="02040503050406030204" pitchFamily="18" charset="0"/>
                <a:ea typeface="Times New Roman" panose="02020603050405020304" pitchFamily="18" charset="0"/>
                <a:cs typeface="Arial" panose="020B0604020202020204" pitchFamily="34" charset="0"/>
              </a:rPr>
              <a:t> </a:t>
            </a:r>
            <a:r>
              <a:rPr lang="en-US" sz="1800" b="1" u="sng" dirty="0">
                <a:solidFill>
                  <a:srgbClr val="000000"/>
                </a:solidFill>
                <a:effectLst/>
                <a:latin typeface="Cambria" panose="02040503050406030204" pitchFamily="18" charset="0"/>
                <a:ea typeface="Times New Roman" panose="02020603050405020304" pitchFamily="18" charset="0"/>
                <a:cs typeface="Arial" panose="020B0604020202020204" pitchFamily="34" charset="0"/>
                <a:hlinkClick r:id="rId4"/>
              </a:rPr>
              <a:t>https://youtu.be/52GHF_8v-kw</a:t>
            </a:r>
            <a:endParaRPr lang="en-US" sz="1800" dirty="0">
              <a:solidFill>
                <a:srgbClr val="000000"/>
              </a:solidFill>
              <a:effectLst/>
              <a:latin typeface="Times New Roman" panose="02020603050405020304" pitchFamily="18" charset="0"/>
              <a:ea typeface="Times New Roman" panose="02020603050405020304" pitchFamily="18" charset="0"/>
            </a:endParaRPr>
          </a:p>
        </p:txBody>
      </p:sp>
      <p:pic>
        <p:nvPicPr>
          <p:cNvPr id="3" name="Online Media 2" title="stand strong">
            <a:hlinkClick r:id="" action="ppaction://media"/>
            <a:extLst>
              <a:ext uri="{FF2B5EF4-FFF2-40B4-BE49-F238E27FC236}">
                <a16:creationId xmlns:a16="http://schemas.microsoft.com/office/drawing/2014/main" id="{947D15D3-FAEF-4B48-BC92-14A0B23652EC}"/>
              </a:ext>
            </a:extLst>
          </p:cNvPr>
          <p:cNvPicPr>
            <a:picLocks noRot="1" noChangeAspect="1"/>
          </p:cNvPicPr>
          <p:nvPr>
            <a:videoFile r:link="rId1"/>
          </p:nvPr>
        </p:nvPicPr>
        <p:blipFill>
          <a:blip r:embed="rId5"/>
          <a:stretch>
            <a:fillRect/>
          </a:stretch>
        </p:blipFill>
        <p:spPr>
          <a:xfrm>
            <a:off x="0" y="475988"/>
            <a:ext cx="12165027" cy="6382012"/>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3"/>
          <p:cNvSpPr txBox="1"/>
          <p:nvPr/>
        </p:nvSpPr>
        <p:spPr>
          <a:xfrm>
            <a:off x="7910853" y="2246105"/>
            <a:ext cx="3533434" cy="218517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400" b="1" i="0" u="none" strike="noStrike" cap="none" dirty="0">
                <a:solidFill>
                  <a:srgbClr val="7030A0"/>
                </a:solidFill>
                <a:latin typeface="Calibri" panose="020F0502020204030204" pitchFamily="34" charset="0"/>
                <a:ea typeface="Comic Sans MS"/>
                <a:cs typeface="Calibri" panose="020F0502020204030204" pitchFamily="34" charset="0"/>
                <a:sym typeface="Comic Sans MS"/>
              </a:rPr>
              <a:t>…To receive the Resurrected Christ</a:t>
            </a:r>
            <a:endParaRPr lang="en-US" sz="3400" dirty="0">
              <a:latin typeface="Calibri" panose="020F0502020204030204" pitchFamily="34" charset="0"/>
              <a:cs typeface="Calibri" panose="020F0502020204030204" pitchFamily="34" charset="0"/>
            </a:endParaRPr>
          </a:p>
          <a:p>
            <a:pPr marL="0" marR="0" lvl="0" indent="0" algn="ctr" rtl="0">
              <a:spcBef>
                <a:spcPts val="0"/>
              </a:spcBef>
              <a:spcAft>
                <a:spcPts val="0"/>
              </a:spcAft>
              <a:buNone/>
            </a:pPr>
            <a:r>
              <a:rPr lang="en-US" sz="3400" b="1" dirty="0">
                <a:solidFill>
                  <a:srgbClr val="7030A0"/>
                </a:solidFill>
                <a:latin typeface="Calibri" panose="020F0502020204030204" pitchFamily="34" charset="0"/>
                <a:ea typeface="Comic Sans MS"/>
                <a:cs typeface="Calibri" panose="020F0502020204030204" pitchFamily="34" charset="0"/>
                <a:sym typeface="Comic Sans MS"/>
              </a:rPr>
              <a:t>i</a:t>
            </a:r>
            <a:r>
              <a:rPr lang="en-US" sz="3400" b="1" i="0" u="none" strike="noStrike" cap="none" dirty="0">
                <a:solidFill>
                  <a:srgbClr val="7030A0"/>
                </a:solidFill>
                <a:latin typeface="Calibri" panose="020F0502020204030204" pitchFamily="34" charset="0"/>
                <a:ea typeface="Comic Sans MS"/>
                <a:cs typeface="Calibri" panose="020F0502020204030204" pitchFamily="34" charset="0"/>
                <a:sym typeface="Comic Sans MS"/>
              </a:rPr>
              <a:t>nto our hearts on Easter Sunday</a:t>
            </a:r>
            <a:r>
              <a:rPr lang="es-ES" sz="3400" b="1" i="0" u="none" strike="noStrike" cap="none" dirty="0">
                <a:solidFill>
                  <a:srgbClr val="7030A0"/>
                </a:solidFill>
                <a:latin typeface="Calibri" panose="020F0502020204030204" pitchFamily="34" charset="0"/>
                <a:ea typeface="Comic Sans MS"/>
                <a:cs typeface="Calibri" panose="020F0502020204030204" pitchFamily="34" charset="0"/>
                <a:sym typeface="Comic Sans MS"/>
              </a:rPr>
              <a:t>.</a:t>
            </a:r>
            <a:endParaRPr sz="3400" b="1" i="0" u="none" strike="noStrike" cap="none" dirty="0">
              <a:solidFill>
                <a:srgbClr val="7030A0"/>
              </a:solidFill>
              <a:latin typeface="Calibri" panose="020F0502020204030204" pitchFamily="34" charset="0"/>
              <a:ea typeface="Comic Sans MS"/>
              <a:cs typeface="Calibri" panose="020F0502020204030204" pitchFamily="34" charset="0"/>
              <a:sym typeface="Comic Sans MS"/>
            </a:endParaRPr>
          </a:p>
        </p:txBody>
      </p:sp>
      <p:pic>
        <p:nvPicPr>
          <p:cNvPr id="116" name="Google Shape;116;p3" descr="http://media.bigoo.ws/content/gif/love/love_295.gif"/>
          <p:cNvPicPr preferRelativeResize="0"/>
          <p:nvPr/>
        </p:nvPicPr>
        <p:blipFill rotWithShape="1">
          <a:blip r:embed="rId3">
            <a:alphaModFix/>
          </a:blip>
          <a:srcRect/>
          <a:stretch/>
        </p:blipFill>
        <p:spPr>
          <a:xfrm>
            <a:off x="747713" y="-6024"/>
            <a:ext cx="6872287" cy="6689432"/>
          </a:xfrm>
          <a:prstGeom prst="rect">
            <a:avLst/>
          </a:prstGeom>
          <a:noFill/>
          <a:ln>
            <a:noFill/>
          </a:ln>
        </p:spPr>
      </p:pic>
      <p:pic>
        <p:nvPicPr>
          <p:cNvPr id="117" name="Google Shape;117;p3" descr="Image result for gratis, jesus resucitado"/>
          <p:cNvPicPr preferRelativeResize="0"/>
          <p:nvPr/>
        </p:nvPicPr>
        <p:blipFill rotWithShape="1">
          <a:blip r:embed="rId4">
            <a:alphaModFix/>
          </a:blip>
          <a:srcRect/>
          <a:stretch/>
        </p:blipFill>
        <p:spPr>
          <a:xfrm>
            <a:off x="2545556" y="1403212"/>
            <a:ext cx="3276600" cy="3276600"/>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5"/>
                                        </p:tgtEl>
                                        <p:attrNameLst>
                                          <p:attrName>style.visibility</p:attrName>
                                        </p:attrNameLst>
                                      </p:cBhvr>
                                      <p:to>
                                        <p:strVal val="visible"/>
                                      </p:to>
                                    </p:set>
                                    <p:anim calcmode="lin" valueType="num">
                                      <p:cBhvr additive="base">
                                        <p:cTn id="7" dur="500" fill="hold"/>
                                        <p:tgtEl>
                                          <p:spTgt spid="115"/>
                                        </p:tgtEl>
                                        <p:attrNameLst>
                                          <p:attrName>ppt_x</p:attrName>
                                        </p:attrNameLst>
                                      </p:cBhvr>
                                      <p:tavLst>
                                        <p:tav tm="0">
                                          <p:val>
                                            <p:strVal val="#ppt_x"/>
                                          </p:val>
                                        </p:tav>
                                        <p:tav tm="100000">
                                          <p:val>
                                            <p:strVal val="#ppt_x"/>
                                          </p:val>
                                        </p:tav>
                                      </p:tavLst>
                                    </p:anim>
                                    <p:anim calcmode="lin" valueType="num">
                                      <p:cBhvr additive="base">
                                        <p:cTn id="8" dur="500" fill="hold"/>
                                        <p:tgtEl>
                                          <p:spTgt spid="115"/>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117"/>
                                        </p:tgtEl>
                                        <p:attrNameLst>
                                          <p:attrName>style.visibility</p:attrName>
                                        </p:attrNameLst>
                                      </p:cBhvr>
                                      <p:to>
                                        <p:strVal val="visible"/>
                                      </p:to>
                                    </p:set>
                                    <p:animEffect transition="in" filter="fade">
                                      <p:cBhvr>
                                        <p:cTn id="11" dur="2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4"/>
          <p:cNvSpPr txBox="1">
            <a:spLocks noGrp="1"/>
          </p:cNvSpPr>
          <p:nvPr>
            <p:ph type="title"/>
          </p:nvPr>
        </p:nvSpPr>
        <p:spPr>
          <a:xfrm>
            <a:off x="625642" y="213619"/>
            <a:ext cx="10888579" cy="808383"/>
          </a:xfrm>
          <a:prstGeom prst="rect">
            <a:avLst/>
          </a:prstGeom>
          <a:noFill/>
          <a:ln>
            <a:noFill/>
          </a:ln>
        </p:spPr>
        <p:txBody>
          <a:bodyPr spcFirstLastPara="1" wrap="square" lIns="91425" tIns="45700" rIns="91425" bIns="45700" anchor="ctr" anchorCtr="0">
            <a:noAutofit/>
          </a:bodyPr>
          <a:lstStyle/>
          <a:p>
            <a:pPr lvl="0" algn="ctr">
              <a:buSzPts val="2800"/>
            </a:pPr>
            <a:r>
              <a:rPr lang="en-US" sz="3400" b="1" dirty="0"/>
              <a:t>Filled with the Holy Spirit, Jesus returned from the Jordan and was led by the Spirit into the desert…</a:t>
            </a:r>
            <a:endParaRPr sz="3400" b="1" dirty="0"/>
          </a:p>
        </p:txBody>
      </p:sp>
      <p:pic>
        <p:nvPicPr>
          <p:cNvPr id="123" name="Google Shape;123;p4"/>
          <p:cNvPicPr preferRelativeResize="0"/>
          <p:nvPr/>
        </p:nvPicPr>
        <p:blipFill rotWithShape="1">
          <a:blip r:embed="rId3">
            <a:alphaModFix/>
          </a:blip>
          <a:srcRect/>
          <a:stretch/>
        </p:blipFill>
        <p:spPr>
          <a:xfrm>
            <a:off x="1064995" y="1299411"/>
            <a:ext cx="10010274" cy="5344970"/>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5"/>
          <p:cNvSpPr txBox="1">
            <a:spLocks noGrp="1"/>
          </p:cNvSpPr>
          <p:nvPr>
            <p:ph type="title"/>
          </p:nvPr>
        </p:nvSpPr>
        <p:spPr>
          <a:xfrm>
            <a:off x="1066350" y="177509"/>
            <a:ext cx="9796159" cy="689113"/>
          </a:xfrm>
          <a:prstGeom prst="rect">
            <a:avLst/>
          </a:prstGeom>
          <a:noFill/>
          <a:ln>
            <a:noFill/>
          </a:ln>
        </p:spPr>
        <p:txBody>
          <a:bodyPr spcFirstLastPara="1" wrap="square" lIns="91425" tIns="45700" rIns="91425" bIns="45700" anchor="ctr" anchorCtr="0">
            <a:noAutofit/>
          </a:bodyPr>
          <a:lstStyle/>
          <a:p>
            <a:pPr lvl="0" algn="ctr">
              <a:buSzPts val="2800"/>
            </a:pPr>
            <a:r>
              <a:rPr lang="es-ES" sz="3600" b="1" dirty="0"/>
              <a:t>…</a:t>
            </a:r>
            <a:r>
              <a:rPr lang="en-US" sz="3600" b="1" dirty="0"/>
              <a:t>for forty </a:t>
            </a:r>
            <a:r>
              <a:rPr lang="en-US" sz="3600" b="1" dirty="0">
                <a:solidFill>
                  <a:srgbClr val="7030A0"/>
                </a:solidFill>
              </a:rPr>
              <a:t>40</a:t>
            </a:r>
            <a:r>
              <a:rPr lang="en-US" sz="3600" b="1" dirty="0"/>
              <a:t> days, to be tempted by the devil.</a:t>
            </a:r>
            <a:endParaRPr sz="3600" b="1" dirty="0"/>
          </a:p>
        </p:txBody>
      </p:sp>
      <p:pic>
        <p:nvPicPr>
          <p:cNvPr id="129" name="Google Shape;129;p5"/>
          <p:cNvPicPr preferRelativeResize="0"/>
          <p:nvPr/>
        </p:nvPicPr>
        <p:blipFill rotWithShape="1">
          <a:blip r:embed="rId3">
            <a:alphaModFix/>
          </a:blip>
          <a:srcRect/>
          <a:stretch/>
        </p:blipFill>
        <p:spPr>
          <a:xfrm>
            <a:off x="1066350" y="1010654"/>
            <a:ext cx="10059300" cy="5525458"/>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7"/>
          <p:cNvSpPr txBox="1">
            <a:spLocks noGrp="1"/>
          </p:cNvSpPr>
          <p:nvPr>
            <p:ph type="title"/>
          </p:nvPr>
        </p:nvSpPr>
        <p:spPr>
          <a:xfrm>
            <a:off x="1143000" y="132346"/>
            <a:ext cx="9436768" cy="938463"/>
          </a:xfrm>
          <a:prstGeom prst="rect">
            <a:avLst/>
          </a:prstGeom>
          <a:noFill/>
          <a:ln>
            <a:noFill/>
          </a:ln>
        </p:spPr>
        <p:txBody>
          <a:bodyPr spcFirstLastPara="1" wrap="square" lIns="91425" tIns="45700" rIns="91425" bIns="45700" anchor="ctr" anchorCtr="0">
            <a:noAutofit/>
          </a:bodyPr>
          <a:lstStyle/>
          <a:p>
            <a:pPr lvl="0" algn="ctr">
              <a:buSzPts val="2800"/>
            </a:pPr>
            <a:r>
              <a:rPr lang="en-US" sz="3600" b="1" dirty="0"/>
              <a:t>He ate nothing during those days, and when they were over, he was hungry. </a:t>
            </a:r>
            <a:endParaRPr lang="es-ES" sz="3600" b="1" dirty="0"/>
          </a:p>
        </p:txBody>
      </p:sp>
      <p:pic>
        <p:nvPicPr>
          <p:cNvPr id="3" name="Picture 2">
            <a:extLst>
              <a:ext uri="{FF2B5EF4-FFF2-40B4-BE49-F238E27FC236}">
                <a16:creationId xmlns:a16="http://schemas.microsoft.com/office/drawing/2014/main" id="{37B5BFAA-C3BE-46F7-B9CF-2D47D9E75D1C}"/>
              </a:ext>
            </a:extLst>
          </p:cNvPr>
          <p:cNvPicPr>
            <a:picLocks noChangeAspect="1"/>
          </p:cNvPicPr>
          <p:nvPr/>
        </p:nvPicPr>
        <p:blipFill>
          <a:blip r:embed="rId3"/>
          <a:stretch>
            <a:fillRect/>
          </a:stretch>
        </p:blipFill>
        <p:spPr>
          <a:xfrm>
            <a:off x="2420352" y="1176136"/>
            <a:ext cx="7351295" cy="5399754"/>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7"/>
          <p:cNvSpPr txBox="1">
            <a:spLocks noGrp="1"/>
          </p:cNvSpPr>
          <p:nvPr>
            <p:ph type="title"/>
          </p:nvPr>
        </p:nvSpPr>
        <p:spPr>
          <a:xfrm>
            <a:off x="739942" y="132346"/>
            <a:ext cx="10242884" cy="938463"/>
          </a:xfrm>
          <a:prstGeom prst="rect">
            <a:avLst/>
          </a:prstGeom>
          <a:noFill/>
          <a:ln>
            <a:noFill/>
          </a:ln>
        </p:spPr>
        <p:txBody>
          <a:bodyPr spcFirstLastPara="1" wrap="square" lIns="91425" tIns="45700" rIns="91425" bIns="45700" anchor="ctr" anchorCtr="0">
            <a:noAutofit/>
          </a:bodyPr>
          <a:lstStyle/>
          <a:p>
            <a:pPr lvl="0" algn="ctr">
              <a:buSzPts val="2800"/>
            </a:pPr>
            <a:r>
              <a:rPr lang="en-US" sz="3600" b="1" dirty="0"/>
              <a:t>The devil said to him, "If you are the Son of God, command this stone to become bread."</a:t>
            </a:r>
            <a:endParaRPr sz="3600" b="1" dirty="0"/>
          </a:p>
        </p:txBody>
      </p:sp>
      <p:pic>
        <p:nvPicPr>
          <p:cNvPr id="4" name="Picture 3">
            <a:extLst>
              <a:ext uri="{FF2B5EF4-FFF2-40B4-BE49-F238E27FC236}">
                <a16:creationId xmlns:a16="http://schemas.microsoft.com/office/drawing/2014/main" id="{F2F8FEB0-C8AC-4A59-9CDF-DCDD44B82518}"/>
              </a:ext>
            </a:extLst>
          </p:cNvPr>
          <p:cNvPicPr>
            <a:picLocks noChangeAspect="1"/>
          </p:cNvPicPr>
          <p:nvPr/>
        </p:nvPicPr>
        <p:blipFill>
          <a:blip r:embed="rId3"/>
          <a:stretch>
            <a:fillRect/>
          </a:stretch>
        </p:blipFill>
        <p:spPr>
          <a:xfrm>
            <a:off x="1614140" y="1196646"/>
            <a:ext cx="8494488" cy="5529008"/>
          </a:xfrm>
          <a:prstGeom prst="rect">
            <a:avLst/>
          </a:prstGeom>
        </p:spPr>
      </p:pic>
    </p:spTree>
    <p:extLst>
      <p:ext uri="{BB962C8B-B14F-4D97-AF65-F5344CB8AC3E}">
        <p14:creationId xmlns:p14="http://schemas.microsoft.com/office/powerpoint/2010/main" val="16993113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7"/>
          <p:cNvSpPr txBox="1">
            <a:spLocks noGrp="1"/>
          </p:cNvSpPr>
          <p:nvPr>
            <p:ph type="title"/>
          </p:nvPr>
        </p:nvSpPr>
        <p:spPr>
          <a:xfrm>
            <a:off x="2357185" y="216567"/>
            <a:ext cx="7477627" cy="938463"/>
          </a:xfrm>
          <a:prstGeom prst="rect">
            <a:avLst/>
          </a:prstGeom>
          <a:noFill/>
          <a:ln>
            <a:noFill/>
          </a:ln>
        </p:spPr>
        <p:txBody>
          <a:bodyPr spcFirstLastPara="1" wrap="square" lIns="91425" tIns="45700" rIns="91425" bIns="45700" anchor="ctr" anchorCtr="0">
            <a:noAutofit/>
          </a:bodyPr>
          <a:lstStyle/>
          <a:p>
            <a:pPr lvl="0" algn="ctr">
              <a:buSzPts val="2800"/>
            </a:pPr>
            <a:r>
              <a:rPr lang="en-US" sz="3600" b="1" dirty="0"/>
              <a:t>Jesus answered him, "It is written, One does not live on bread alone." </a:t>
            </a:r>
            <a:endParaRPr sz="3600" b="1" dirty="0"/>
          </a:p>
        </p:txBody>
      </p:sp>
      <p:pic>
        <p:nvPicPr>
          <p:cNvPr id="3" name="Picture 2">
            <a:extLst>
              <a:ext uri="{FF2B5EF4-FFF2-40B4-BE49-F238E27FC236}">
                <a16:creationId xmlns:a16="http://schemas.microsoft.com/office/drawing/2014/main" id="{8DE93154-4333-4720-943A-88D8347F34E7}"/>
              </a:ext>
            </a:extLst>
          </p:cNvPr>
          <p:cNvPicPr>
            <a:picLocks noChangeAspect="1"/>
          </p:cNvPicPr>
          <p:nvPr/>
        </p:nvPicPr>
        <p:blipFill>
          <a:blip r:embed="rId3"/>
          <a:stretch>
            <a:fillRect/>
          </a:stretch>
        </p:blipFill>
        <p:spPr>
          <a:xfrm>
            <a:off x="1326300" y="1359568"/>
            <a:ext cx="9539399" cy="5185611"/>
          </a:xfrm>
          <a:prstGeom prst="rect">
            <a:avLst/>
          </a:prstGeom>
        </p:spPr>
      </p:pic>
    </p:spTree>
    <p:extLst>
      <p:ext uri="{BB962C8B-B14F-4D97-AF65-F5344CB8AC3E}">
        <p14:creationId xmlns:p14="http://schemas.microsoft.com/office/powerpoint/2010/main" val="5763561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7"/>
          <p:cNvSpPr txBox="1">
            <a:spLocks noGrp="1"/>
          </p:cNvSpPr>
          <p:nvPr>
            <p:ph type="title"/>
          </p:nvPr>
        </p:nvSpPr>
        <p:spPr>
          <a:xfrm>
            <a:off x="1461837" y="-22834"/>
            <a:ext cx="9268326" cy="938463"/>
          </a:xfrm>
          <a:prstGeom prst="rect">
            <a:avLst/>
          </a:prstGeom>
          <a:noFill/>
          <a:ln>
            <a:noFill/>
          </a:ln>
        </p:spPr>
        <p:txBody>
          <a:bodyPr spcFirstLastPara="1" wrap="square" lIns="91425" tIns="45700" rIns="91425" bIns="45700" anchor="ctr" anchorCtr="0">
            <a:noAutofit/>
          </a:bodyPr>
          <a:lstStyle/>
          <a:p>
            <a:pPr lvl="0" algn="ctr">
              <a:buSzPts val="2800"/>
            </a:pPr>
            <a:r>
              <a:rPr lang="en-US" sz="3000" b="1" dirty="0"/>
              <a:t>Then he took him up and showed him all the kingdoms of the world in a single instant.</a:t>
            </a:r>
            <a:r>
              <a:rPr lang="en-US" sz="1050" dirty="0"/>
              <a:t>  </a:t>
            </a:r>
            <a:r>
              <a:rPr lang="en-US" sz="3000" b="1" dirty="0"/>
              <a:t>The devil said to him, </a:t>
            </a:r>
            <a:endParaRPr sz="3000" b="1" dirty="0"/>
          </a:p>
        </p:txBody>
      </p:sp>
      <p:sp>
        <p:nvSpPr>
          <p:cNvPr id="2" name="TextBox 1">
            <a:extLst>
              <a:ext uri="{FF2B5EF4-FFF2-40B4-BE49-F238E27FC236}">
                <a16:creationId xmlns:a16="http://schemas.microsoft.com/office/drawing/2014/main" id="{149F12D8-51CB-4C5D-B782-5774648BEE92}"/>
              </a:ext>
            </a:extLst>
          </p:cNvPr>
          <p:cNvSpPr txBox="1"/>
          <p:nvPr/>
        </p:nvSpPr>
        <p:spPr>
          <a:xfrm>
            <a:off x="0" y="5822055"/>
            <a:ext cx="12192000" cy="954107"/>
          </a:xfrm>
          <a:prstGeom prst="rect">
            <a:avLst/>
          </a:prstGeom>
          <a:noFill/>
        </p:spPr>
        <p:txBody>
          <a:bodyPr wrap="square" rtlCol="0">
            <a:spAutoFit/>
          </a:bodyPr>
          <a:lstStyle/>
          <a:p>
            <a:pPr algn="ctr"/>
            <a:r>
              <a:rPr lang="en-US" sz="2800" b="1" dirty="0">
                <a:solidFill>
                  <a:schemeClr val="dk1"/>
                </a:solidFill>
                <a:latin typeface="Calibri"/>
                <a:cs typeface="Calibri"/>
              </a:rPr>
              <a:t>"I shall give to you all this power and glory; for it has been handed over to me, and I may give it to whomever I wish. All this will be yours, if you worship me." </a:t>
            </a:r>
            <a:endParaRPr lang="en-US" sz="2800" b="1" dirty="0">
              <a:solidFill>
                <a:schemeClr val="dk1"/>
              </a:solidFill>
              <a:latin typeface="Calibri"/>
              <a:cs typeface="Calibri"/>
              <a:sym typeface="Calibri"/>
            </a:endParaRPr>
          </a:p>
        </p:txBody>
      </p:sp>
      <p:pic>
        <p:nvPicPr>
          <p:cNvPr id="7" name="Picture 6">
            <a:extLst>
              <a:ext uri="{FF2B5EF4-FFF2-40B4-BE49-F238E27FC236}">
                <a16:creationId xmlns:a16="http://schemas.microsoft.com/office/drawing/2014/main" id="{2420EF53-0A9E-48AA-B553-0A227EB2CB0D}"/>
              </a:ext>
            </a:extLst>
          </p:cNvPr>
          <p:cNvPicPr>
            <a:picLocks noChangeAspect="1"/>
          </p:cNvPicPr>
          <p:nvPr/>
        </p:nvPicPr>
        <p:blipFill>
          <a:blip r:embed="rId3"/>
          <a:stretch>
            <a:fillRect/>
          </a:stretch>
        </p:blipFill>
        <p:spPr>
          <a:xfrm>
            <a:off x="1167063" y="963756"/>
            <a:ext cx="9841831" cy="4679055"/>
          </a:xfrm>
          <a:prstGeom prst="rect">
            <a:avLst/>
          </a:prstGeom>
        </p:spPr>
      </p:pic>
    </p:spTree>
    <p:extLst>
      <p:ext uri="{BB962C8B-B14F-4D97-AF65-F5344CB8AC3E}">
        <p14:creationId xmlns:p14="http://schemas.microsoft.com/office/powerpoint/2010/main" val="10445084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500</TotalTime>
  <Words>914</Words>
  <Application>Microsoft Office PowerPoint</Application>
  <PresentationFormat>Widescreen</PresentationFormat>
  <Paragraphs>68</Paragraphs>
  <Slides>28</Slides>
  <Notes>22</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28</vt:i4>
      </vt:variant>
    </vt:vector>
  </HeadingPairs>
  <TitlesOfParts>
    <vt:vector size="35" baseType="lpstr">
      <vt:lpstr>Arial</vt:lpstr>
      <vt:lpstr>Calibri</vt:lpstr>
      <vt:lpstr>Cambria</vt:lpstr>
      <vt:lpstr>Comic Sans MS</vt:lpstr>
      <vt:lpstr>Times New Roman</vt:lpstr>
      <vt:lpstr>Office Theme</vt:lpstr>
      <vt:lpstr>Office Theme</vt:lpstr>
      <vt:lpstr>Friends of Jesus and Mary</vt:lpstr>
      <vt:lpstr>We begin the season of Lent, a time of preparation.</vt:lpstr>
      <vt:lpstr>PowerPoint Presentation</vt:lpstr>
      <vt:lpstr>Filled with the Holy Spirit, Jesus returned from the Jordan and was led by the Spirit into the desert…</vt:lpstr>
      <vt:lpstr>…for forty 40 days, to be tempted by the devil.</vt:lpstr>
      <vt:lpstr>He ate nothing during those days, and when they were over, he was hungry. </vt:lpstr>
      <vt:lpstr>The devil said to him, "If you are the Son of God, command this stone to become bread."</vt:lpstr>
      <vt:lpstr>Jesus answered him, "It is written, One does not live on bread alone." </vt:lpstr>
      <vt:lpstr>Then he took him up and showed him all the kingdoms of the world in a single instant.  The devil said to him, </vt:lpstr>
      <vt:lpstr>Jesus said to him in reply, "It is written: You shall worship the Lord, your God, and him alone shall you serve." </vt:lpstr>
      <vt:lpstr>Then he led him to Jerusalem, made him stand on the parapet of the temple, and said to him, "If you are the Son of God, throw yourself down from here, </vt:lpstr>
      <vt:lpstr>Jesus said to him in reply, "It also says, You shall not put the Lord, your God, to the test."</vt:lpstr>
      <vt:lpstr>PowerPoint Presentation</vt:lpstr>
      <vt:lpstr>PowerPoint Presentation</vt:lpstr>
      <vt:lpstr>After Jesus was baptized, the Holy Spirit led Him out to the desert for 40 days to prepare for His mission. </vt:lpstr>
      <vt:lpstr>PowerPoint Presentation</vt:lpstr>
      <vt:lpstr>In the desert Satan tempted Jesus, trying to destroy God’s plan to save us.</vt:lpstr>
      <vt:lpstr>PowerPoint Presentation</vt:lpstr>
      <vt:lpstr>What does Jesus respond?</vt:lpstr>
      <vt:lpstr>PowerPoint Presentation</vt:lpstr>
      <vt:lpstr>What does Jesus respond?</vt:lpstr>
      <vt:lpstr>PowerPoint Presentation</vt:lpstr>
      <vt:lpstr>How did Jesus respond?</vt:lpstr>
      <vt:lpstr>Jesus always resisted temptation because He knew what God asked us in the scriptures and He always wanted to obey.</vt:lpstr>
      <vt:lpstr>PowerPoint Presentation</vt:lpstr>
      <vt:lpstr>PowerPoint Presentation</vt:lpstr>
      <vt:lpstr>PRAYER  Help me Lord to resist temptations and to focus on the greatness of Your love for us. I want to be better each day. Help me to distinguish between good and evil and to always serve you by sharing your love with others. Amen.   </vt:lpstr>
      <vt:lpstr>Stand Strong, ccw vbs, https://youtu.be/52GHF_8v-kw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Amigos de Jesús y María</dc:title>
  <dc:creator>Maria Varona</dc:creator>
  <cp:lastModifiedBy>Maria Varona</cp:lastModifiedBy>
  <cp:revision>21</cp:revision>
  <dcterms:created xsi:type="dcterms:W3CDTF">2020-07-14T14:58:41Z</dcterms:created>
  <dcterms:modified xsi:type="dcterms:W3CDTF">2022-02-28T16:35:27Z</dcterms:modified>
</cp:coreProperties>
</file>