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331" r:id="rId3"/>
    <p:sldId id="360" r:id="rId4"/>
    <p:sldId id="376" r:id="rId5"/>
    <p:sldId id="359" r:id="rId6"/>
    <p:sldId id="362" r:id="rId7"/>
    <p:sldId id="377" r:id="rId8"/>
    <p:sldId id="378" r:id="rId9"/>
    <p:sldId id="379" r:id="rId10"/>
    <p:sldId id="363" r:id="rId11"/>
    <p:sldId id="328" r:id="rId12"/>
    <p:sldId id="364" r:id="rId13"/>
    <p:sldId id="365" r:id="rId14"/>
    <p:sldId id="330" r:id="rId15"/>
    <p:sldId id="367" r:id="rId16"/>
    <p:sldId id="368" r:id="rId17"/>
    <p:sldId id="369" r:id="rId18"/>
    <p:sldId id="270" r:id="rId19"/>
    <p:sldId id="383" r:id="rId20"/>
    <p:sldId id="381" r:id="rId21"/>
    <p:sldId id="358" r:id="rId22"/>
    <p:sldId id="38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1E73"/>
    <a:srgbClr val="FF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35" autoAdjust="0"/>
    <p:restoredTop sz="94660"/>
  </p:normalViewPr>
  <p:slideViewPr>
    <p:cSldViewPr snapToGrid="0">
      <p:cViewPr varScale="1">
        <p:scale>
          <a:sx n="63" d="100"/>
          <a:sy n="63" d="100"/>
        </p:scale>
        <p:origin x="102" y="5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06T17:01:22.588"/>
    </inkml:context>
    <inkml:brush xml:id="br0">
      <inkml:brushProperty name="width" value="0.5" units="cm"/>
      <inkml:brushProperty name="height" value="1" units="cm"/>
      <inkml:brushProperty name="color" value="#D1FFFF"/>
      <inkml:brushProperty name="tip" value="rectangle"/>
      <inkml:brushProperty name="rasterOp" value="maskPen"/>
      <inkml:brushProperty name="ignorePressure" value="1"/>
    </inkml:brush>
  </inkml:definitions>
  <inkml:trace contextRef="#ctx0" brushRef="#br0">303 8771,'7'1,"0"1,0-1,0 2,0-1,-1 1,1 0,-1 0,0 1,0 0,11 8,0 0,73 52,-2 3,-4 5,141 152,185 281,-355-433,367 504,-102-135,22-7,20 27,-139-132,-123-173,156 183,-231-312,2-1,0-1,2-2,45 29,136 65,23 17,-211-121,0-1,34 13,-36-17,-1 1,0 1,0 0,17 14,107 71,-45-33,-38-25,103 47,27 16,-152-76,184 107,-204-122,-1 1,0 1,0 1,-1 0,25 26,-37-34,0 0,0 1,0-1,-1 1,0 0,0 0,0 0,0 0,-1 0,1 1,-2-1,1 1,0-1,-1 1,0 0,-1-1,1 1,-1 0,0 0,0 0,-1-1,0 1,0 0,-2 7,1-9,0-1,0 1,0-1,0 0,-1 0,1 0,-1 0,0-1,0 1,0-1,0 1,0-1,0 0,-1 0,1 0,-1-1,0 1,1-1,-1 0,0 0,-4 0,-10 2,-1 0,1-2,-22-1,27 0,-345-7,315 1,0-1,-54-17,7 1,-74-14,-261-50,159 43,-65-9,43 34,37 4,-506-9,728 24,-9 2,1 3,-1 1,1 1,-63 22,-15 3,63-17,-67 28,79-26,-1-2,-1-2,-44 8,85-21,-130 21,-248 9,323-29,24 0,0-2,0 0,-62-12,84 10,1 0,-1 0,0-1,1 0,0-1,0 0,0-1,0 1,1-2,0 1,0-1,1 0,0-1,0 0,1 0,-8-14,-11-26,2-2,2-1,-23-89,38 118,-29-92,3 18,5-2,4 0,-12-121,26-391,13 364,0 151,5 1,23-101,-10 72,5-59,7-262,-13 148,1-6,-22 298,0-76,3 2,17-103,-14 129,3-20,-8 68,0 0,1-1,-1 1,1-1,-1 1,1 0,0 0,1 0,-1 0,1 1,5-7,-7 9,0 0,1 0,-1 0,1 0,-1 0,1 0,-1 0,1 0,-1 1,1-1,0 1,-1-1,1 1,0 0,-1-1,1 1,0 0,0 0,-1 0,1 1,2-1,0 1,-1 1,1-1,-1 1,0-1,0 1,0 0,0 0,0 0,5 6,3 4,0 1,-1 0,13 22,-19-29,141 249,111 277,-174-354,47 104,-76-168,52 99,-15-52,60 97,-110-197,3-2,55 60,83 64,24 26,-194-196,325 347,-291-311,-27-29,1 0,39 31,-57-50,0 0,0 0,0 0,0 0,0 0,0 0,1-1,-1 1,0 0,0-1,1 1,-1-1,0 0,1 1,-1-1,1 0,-1 0,1 0,-1 0,0 0,1 0,-1 0,1 0,-1-1,0 1,1 0,-1-1,0 1,1-1,-1 0,0 1,0-1,3-2,-3 1,0 0,1-1,-1 1,0-1,0 0,0 1,-1-1,1 0,-1 1,1-1,-1 0,0 0,0 1,0-1,0 0,-1 0,1 0,-2-3,-2-9,-1 0,0 1,-1-1,-1 1,0 1,-1-1,-14-18,-79-87,74 90,-179-201,-320-348,412 453,-242-236,331 340,2-2,1 0,0-2,2 0,1-1,-29-54,37 57,8 16,0-1,-1 1,0 0,0 0,-1 1,0-1,0 1,-6-6,11 11,-1 1,0 0,1-1,-1 1,1 0,-1-1,0 1,1 0,-1-1,0 1,0 0,1 0,-1 0,0 0,1 0,-1 0,0 0,0 0,1 0,-1 0,0 0,0 1,1-1,-1 0,0 0,1 1,-1-1,0 1,-17 19,-3 30,-33 200,27-106,-150 586,152-629,4 1,5 1,4 0,4 204,13 300,-3-809,-21-444,-9 72,29 564,-1 1,1 0,0-1,1 1,0 0,1 0,5-15,-7 22,0 0,0 1,0-1,0 1,0-1,0 1,0-1,1 1,-1 0,1-1,-1 1,0 0,1 0,0 0,-1 0,1 1,0-1,2-1,-1 2,-1 0,1 0,-1 0,1 1,-1-1,1 1,-1-1,0 1,1 0,-1 0,0 0,0 0,1 0,-1 0,0 1,0-1,0 1,2 2,31 28,57 66,-5-4,44 49,-59-60,14 14,-4 3,73 118,33 110,-142-244,57 69,-79-125,-14-25,-10-22,-10-14,-1 0,-2 1,-1 0,-2 1,-37-55,23 35,-419-845,323 632,-6-15,130 274,1 1,-1 0,0-1,0 1,0 0,-1 0,1 1,-1-1,0 0,0 1,-1 0,1-1,0 1,-1 1,0-1,0 0,0 1,0 0,0 0,0 0,0 0,-1 1,1 0,-1 0,1 0,-1 0,0 1,1-1,-1 1,1 1,-1-1,0 1,1-1,-1 1,1 0,-1 1,1-1,0 1,0 0,-1 0,1 0,-7 6,-4 3,0 0,1 1,1 0,0 1,0 1,1 0,1 0,0 1,-14 30,11-18,1 0,2 1,1 1,1 0,-6 37,7 2,3 1,8 126,1-59,-5-117,1 0,1 0,1 0,1 0,1-1,0 1,2-1,0 0,12 26,30 42,75 103,-48-79,-28-46,75 80,21 27,-106-119,2-2,3-2,1-1,59 48,-74-75,1-1,0-1,2-2,0-1,39 13,6-3,88 18,79-9,-72-12,-63-11,1-4,130-9,-73-1,1863 3,-1739-21,-24-1,-189 16,1-4,-2-3,124-39,-36 9,-4 11,1 7,208-6,332 28,-389 7,-154-4,488 25,290 105,-765-104,574 116,-705-132,357 91,7-35,-399-66,257 19,-203-17,-1-3,81-11,-132 11,0 0,-1-1,1 1,-1-1,0-1,0 1,0-1,0 0,0 0,0-1,7-6,-12 9,0 0,0 0,0 0,0 0,0-1,-1 1,1 0,0-1,-1 1,1 0,-1-1,1 1,-1-1,0 1,1-1,-1 1,0-1,0 1,0-4,-1 3,0-1,0 0,0 0,-1 1,1-1,0 0,-1 1,0-1,0 1,1 0,-1 0,-1 0,-3-3,-9-8,-2 2,1 0,-2 1,1 1,-1 0,-1 2,1 0,-1 1,0 0,-31-3,-13 1,-125 0,-296 13,483-5,-12 0,1 0,0-1,-20-4,30 5,1 0,0 0,-1-1,1 1,-1 0,1 0,0-1,-1 1,1-1,0 0,0 1,-1-1,1 0,0 0,0 1,0-1,0 0,0 0,0 0,0 0,0-1,0 1,0 0,1 0,-1-1,1 1,-1 0,1 0,-1-1,1 1,-1-1,1 1,0 0,0-1,0 1,0-1,0 1,0 0,0-1,1 1,-1-1,0 1,1-2,4-6,1 1,-1 0,1 0,0 1,1-1,0 1,0 1,16-12,-13 10,85-64,116-68,-103 71,128-83,1378-915,-1190 761,147-177,-259 202,674-472,-847 662,595-345,-650 397,63-33,-129 61,0-1,-1 0,-1-2,0 0,28-32,-19 12,-2-1,28-56,-14 23,199-433,-234 495,54-152,-37 97,31-65,8 3,-183 368,31-70,-1056 2055,751-1544,-562 732,589-987,-27-32,353-355,-156 132,173-149,-1-1,-2-1,0-2,-2-1,-65 31,95-51,0 0,-1 0,1-1,0 1,-1-1,1-1,-1 1,0 0,1-1,-1 0,1 0,-1-1,0 1,1-1,-7-1,8 0,1 1,-1-1,0 0,0 0,1 0,-1 0,1 0,0-1,-1 1,1-1,0 0,1 1,-1-1,0 0,1 0,0 0,-1 0,1 0,0-1,1 1,-1 0,0-5,-4-38,2-1,2 0,6-60,0 1,-4 76,-3-4,3-1,1 1,1-1,2 1,1 0,2 0,13-33,-9 39,2 1,1 1,1 1,1 0,29-31,113-104,-66 69,567-632,223-288,-346 408,-510 572,-6 10,-2-1,0-1,-1-1,-2 0,0-1,21-48,-36 70,0-1,0 1,0-1,0 1,-1-1,1 1,-1-1,0 1,0-1,-1 1,1-1,-1-3,0 5,0 1,1 0,-1 0,0 0,0 0,1 0,-1 0,0 0,0 0,0 0,0 0,0 0,-1 1,1-1,0 0,0 1,0-1,-1 1,1-1,0 1,0 0,-1-1,1 1,0 0,-1 0,1 0,0 0,-1 0,1 0,0 0,-1 1,1-1,0 0,-1 1,-1 1,-11 2,0 1,0 0,1 1,0 1,-24 15,-60 54,70-54,-568 547,398-367,-150 138,-230 237,398-381,-163 231,-329 546,588-851,-6-4,-197 201,154-205,132-114,0 0,1 0,-1 0,0 0,0 0,0 0,1 0,-1 0,0 0,0 0,0 0,1 0,-1 0,0 0,0 0,0 1,1-1,-1 0,0 0,0 0,0 0,0 0,1 0,-1 1,0-1,0 0,0 0,0 0,0 0,0 1,0-1,0 0,1 0,-1 0,0 1,0-1,0 0,0 0,0 0,0 1,0-1,0 0,0 0,0 0,0 1,0-1,0 0,0 0,-1 0,1 1,0-1,0 0,0 0,24-6,-4-6,0-1,0-1,-2-1,22-21,32-26,22-6,3 4,133-65,150-23,-172 74,109-30,-250 92,0 2,130-8,505 18,-367 7,686-3,-971-2,-1-2,0-2,0-2,49-15,226-34,-233 43,91-1,-177 14,-1 0,0 0,0 0,0 0,1-1,-2 0,1 1,0-1,0-1,0 1,-1-1,0 1,1-1,-1 0,0 0,0 0,0-1,-1 1,1-1,-1 1,0-1,0 0,0 0,-1 0,1 0,-1 0,0 0,0-1,1-6,1-14,-2 0,0 0,-1-1,-4-24,2 21,-6-48,-3 0,-38-139,-70-145,54 175,-12-55,11-2,11-3,10-2,12-2,-3-296,36 454,-20-349,-41-437,64 355,-3 515,0-3,0-1,1 1,0-1,5-19,-6 30,1-1,-1 1,1-1,-1 1,1-1,-1 1,1-1,0 1,0-1,0 1,0 0,0-1,0 1,0 0,0 0,0 0,1 0,-1 0,0 0,1 0,-1 0,1 1,-1-1,1 0,-1 1,1-1,0 1,-1 0,1 0,-1-1,1 1,0 0,-1 0,1 0,0 1,-1-1,1 0,-1 1,1-1,0 1,2 1,4 2,0 0,0 1,0 0,0 0,-1 1,0 0,0 0,-1 1,0 0,9 12,9 15,19 39,-34-58,80 161,106 296,-142-326,-6 1,-7 3,-6 1,15 171,-12 393,-39 5,-1-385,1 1487,18-2425,14-271,-31-3,-3 290,4-438,-1 1063,-3 0,-15 73,-32 76,26-112,-4 0,-45 83,-90 131,117-208,30-53,-648 1043,627-1019,-3-1,-3-3,-95 85,40-54,-114 69,179-125,0 1,2 2,2 1,0 1,1 2,-47 65,70-86,0 1,0 0,1 0,1 1,-1-1,1 1,1 0,0 0,1 0,-1 17,2-24,1 1,0-1,1 0,-1 1,1-1,0 0,0 1,0-1,1 0,-1 0,1 0,0 0,0 0,0 0,1 0,0-1,-1 1,1-1,0 0,1 0,-1 0,0 0,1-1,0 1,0-1,-1 0,1 0,1 0,4 1,14 3,0-1,0-2,0 0,1-2,-1 0,0-1,25-5,11 2,-26 1,-1-1,0-2,1-2,-2 0,1-2,-1-2,-1-1,0-1,0-1,-2-2,39-27,379-283,-424 306,-2-1,31-39,-30 34,-18 22,0 1,-1-1,1 0,-1 1,0-1,0 0,0 0,-1-1,1 1,-1 0,0 0,0-1,0 1,-1-7,0 8,0 1,-1-1,1 1,-1 0,0-1,1 1,-1 0,0 0,-1 0,1 0,0-1,-1 2,1-1,-1 0,1 0,-1 0,0 1,0-1,0 1,0-1,0 1,0 0,0 0,0 0,-1 0,1 0,-4-1,-22-4,-1 1,0 1,-1 1,1 2,-51 4,36-2,18 0,0 1,1 1,-1 2,1 0,0 2,0 0,0 2,1 1,-38 21,38-17,1-1,-2-1,0-2,0 0,-1-1,0-2,-32 5,56-11,0-1,1 1,-1-1,0 0,1 0,-1 0,0 0,1 0,-1 0,0 0,1 0,-1-1,0 1,1-1,-1 1,1-1,-1 1,0-1,1 0,0 0,-1 0,1 0,-1 0,1 0,0 0,0-1,0 1,0 0,0-1,0 1,0-1,0 1,0-1,1 1,-1-1,1 1,-1-1,1 0,-1 1,1-1,0 0,0 1,0-1,0 0,0 0,1-2,2-11,0 0,1 1,1 0,10-23,-7 17,278-693,201-526,-68-26,-310 858,66-496,-142 637,-1-334,-13 274,1 16,-22-1208,0 1551,-2 0,-1 0,-19 63,0 0,-198 752,203-789,-5 21,-3-2,-4 0,-70 123,-545 785,436-684,34-20,-97 142,-144 226,303-459,57-99,-67 146,107-201,-1-1,-1-1,-2-1,-2 0,0-2,-3 0,0-2,-2-1,-58 47,-7-4,-13 10,-120 72,182-129,-180 113,173-103,2 2,-56 54,-3 17,12-10,-206 161,160-161,-170 88,-38 0,261-135,2 3,-97 81,3-3,168-122,-193 124,158-106,-2-2,-72 28,-11-7,115-41,-1 2,1 1,-21 13,-36 17,66-35,-68 24,1 5,2 2,-69 45,-15 38,100-72,-100 62,141-99,-15 10,1-2,-2-1,-61 20,-214 33,274-62,-10 1,0 2,0 2,-67 28,93-33,0-1,0-1,-1 0,0-1,0-1,-24 0,-123-5,77-1,-127 5,-171-6,357 1,0-2,0-1,1-1,0-1,0-2,1-1,0-1,1-1,-43-29,36 16,-51-52,56 50,-1 1,-43-29,-167-87,18 12,147 86,-2 3,-2 4,-1 4,-90-27,-236-44,157 46,-52-11,-32-8,244 53,-146-64,150 47,3-4,-139-101,-133-142,-115-81,293 256,35 25,3-7,-131-119,-247-301,96 117,70 72,176 145,-191-262,205 191,150 235,1 0,1-1,1 1,1-2,-7-33,-5-102,17 143,-9-64,-32-125,20 109,0 13,-46-108,19 79,30 71,2-1,-22-71,39 108,-1 1,1-1,0 0,0 1,-1-1,1 1,0-1,0 0,0 1,0-1,0 0,0 1,0-1,0 0,0 1,0-1,0 0,0 1,0-1,0 0,1 1,-1-1,0 0,1 1,-1-1,0 1,1-1,-1 1,1-1,0 0,19 8,36 38,-42-33,462 390,-345-280,204 246,73 169,-262-339,103 134,231 316,-466-629,0 0,-2 0,0 2,-1-1,-1 2,7 23,-16-25,-11-19,-22-25,-34-43,3-3,-81-118,94 120,-1035-1502,1075 1555,-660-1057,69-39,571 1045,2-1,4-2,3 0,3-1,3-1,3 0,-5-126,9 64,-7 1,-5 1,-5 1,-64-191,-38-124,113 385,2 0,-5-123,18-127,2 139,1 84,3 1,4-1,40-150,105-244,-71 266,9 4,124-202,-28 108,-155 256,3 2,1 2,86-76,-9 29,4 5,4 6,3 5,169-74,-158 82,-86 40,0 2,2 3,1 2,90-22,-62 36,-74 7,-10 0,-44 2,-1127 3,639-8,523 3,0 1,0 0,0 0,0 1,1 0,-1 1,0 0,-15 7,5 1,0 2,-27 21,36-26,-4 3,-1 0,0 1,1 1,0 0,1 1,1 0,-17 23,-19 31,34-50,2 0,0 1,0 0,2 1,1 0,0 0,-9 31,3 10,2 1,3 1,3 0,-1 72,10-24,27 186,-14-214,28 236,-21-58,3 156,-25-361,4 123,-1-152,2 0,0-1,2 0,16 45,0-9,-2 1,-3 1,12 89,-29-150,1 1,0 0,-1 0,1 0,1-1,-1 1,0-1,1 1,0-1,0 1,0-1,0 0,0 0,1 0,-1 0,1 0,0-1,0 1,0-1,4 3,-4-4,0 0,0 0,0 0,0-1,1 1,-1-1,0 1,0-1,1 0,-1-1,0 1,1 0,-1-1,0 0,0 0,0 0,0 0,0 0,0-1,0 1,0-1,0 0,3-2,13-11,-2 0,1 0,-2-2,20-25,54-83,-71 97,110-165,-8-4,149-338,-195 354,196-336,-190 390,12-22,145-175,-176 258,107-87,-86 81,4 2,3 4,103-57,-158 102,2 2,-1 1,2 2,0 2,59-14,-47 13,-2-1,62-32,-73 30,2 2,0 1,0 2,61-12,-8 16,1 5,94 7,-41 0,-128-1,0 0,0 1,0 1,0 1,-1 0,1 1,-1 1,30 17,-20-10,59 19,-11-13,2-4,0-3,103 3,237-14,-195-6,457 4,-640 3,-1 2,0 1,0 2,59 20,-37-8,1-3,1-3,97 11,114-21,-180-6,0 4,-1 4,142 27,-177-20,-19-6,-1 1,0 3,-1 1,0 1,48 27,178 103,-232-125,-1-1,-1 0,0 1,-2 2,0 1,43 45,181 213,-219-252,1-1,2-1,0-1,57 28,-57-33,175 81,-173-84,-13-8,1-2,-1 0,1-2,0 0,0-2,0 0,1-2,-1-1,25-4,-37 3,0 0,-1-1,1-1,-1 0,0-1,0 0,-1 0,1-1,-1-1,-1 1,1-2,-1 1,13-15,11-13,-3-2,28-42,-48 65,45-67,-30 42,2 1,1 1,1 1,3 1,52-45,123-64,-170 123,0 1,1 3,0 1,43-12,326-67,-260 62,-88 18,1 3,0 2,66-2,55 15,-603 0,-626 19,376 24,-463 15,-23-65,1110 3,13 0,74 11,73 9,15 2,224 69,-215-38,-3 6,-3 6,171 113,-185-91,-19-12,-3-2,-70-52,1 0,1-2,0-1,45 22,-9-11,-40-16,2-1,-1-1,2-1,-1-1,1-2,29 5,-19-9,0 0,0-3,0-1,0-2,0-1,-1-1,38-13,-27 4,0-3,-1-1,-1-3,65-42,39-43,140-131,-232 190,22-12,3 4,139-74,-99 62,-3 1,130-53,-177 92,1 3,1 2,108-17,242-11,-346 47,0 4,0 3,121 20,-90 3,-1 5,138 61,127 37,-234-98,1-7,237 11,286-33,-344-7,-189 3,-16 0,138 13,-238-9,0 0,1 1,-1 0,0 0,0 2,-1-1,1 2,-1-1,0 2,13 9,-7-1,0 0,0 2,-2 0,23 30,376 453,-299-367,109 167,-40-49,-136-190,203 246,-210-260,-3 2,-1 2,-3 1,51 107,-33-23,-14-31,2-16,-24-57,-1 2,20 64,-27-63,34 120,-36-136,1-1,1 0,0 0,1-1,21 29,-30-46,0 0,0 1,1-1,-1 1,0-1,0 0,1 1,-1-1,0 0,1 1,-1-1,0 0,1 1,-1-1,0 0,1 0,-1 0,1 1,-1-1,1 0,-1 0,0 0,1 0,-1 0,1 0,-1 0,1 0,-1 0,1 0,-1 0,0 0,1 0,-1 0,1 0,-1 0,1-1,-1 1,0 0,1 0,-1 0,1-1,-1 1,0 0,1-1,-1 1,0 0,0-1,1 1,-1 0,0-1,0 1,1 0,-1-1,0 1,0-1,0 1,0-1,1 1,-1 0,0-1,0 1,0-1,0 1,0-1,0 1,0-1,-1 0,7-38,-6 36,3-504,-7 258,-61-643,46 716,-38-132,45 256,8 37,-14-61,3 0,-8-135,20 171,-15-77,9 71,-2-47,11 84,-1 0,0 0,0 0,-1 1,0-1,0 0,-6-12,6 18,0 0,0 0,-1 0,1 0,-1 0,1 0,-1 1,0-1,0 1,0-1,-1 1,1 0,0 1,-1-1,1 1,-1-1,0 1,1 0,-1 0,-6 0,-40-4,0 2,-90 6,50 1,-44-2,-382 17,-160 58,578-61,0-5,-134-1,220-10,1 0,-1 0,0 2,1-1,-1 1,-19 7,31-9,0 0,-1 0,1 0,0 0,-1 0,1 0,0 0,-1 0,1 1,0-1,-1 0,1 0,0 0,-1 0,1 1,0-1,-1 0,1 0,0 0,0 1,-1-1,1 0,0 1,0-1,0 0,-1 0,1 1,0-1,0 0,0 1,0-1,0 0,0 1,0-1,0 0,0 1,0-1,0 0,0 1,16 4,15-6,0-2,0 0,-1-3,0 0,49-18,-4 3,81-20,232-55,-293 78,1 4,113-2,410 18,-225 1,69-3,-452 0,-1 0,0 1,0 0,0 1,0 0,17 6,-25-7,0-1,1 2,-1-1,0 0,0 0,0 1,0-1,0 1,0 0,0-1,0 1,-1 0,1 0,-1 0,1 0,-1 1,0-1,0 0,0 0,0 1,0-1,0 1,-1-1,1 1,-1-1,0 1,0-1,0 1,0-1,0 1,0-1,-2 4,-1 6,-1-1,0 0,-1 0,0-1,-1 1,0-1,-15 18,11-15,0 2,-14 28,17-23,1 0,0 0,1 1,1 0,2-1,-1 23,6 132,1-75,-3 906,5-874,31 178,5 91,-41 45,-3-212,1-209,-2 1,-1-1,-8 32,5-27,-6 55,10-36,3-22,-2 0,-1-1,-8 38,2-25,3 1,1 0,1 79,0-2,0-84,-1-1,-2-1,-14 38,10-33,1 0,-5 42,-26 239,-46 485,80 94,-10-1085,8 112,-255-1739,130 1113,97 522,16 62,5-2,5 1,5-134,1 85,-34-227,20 243,-3 1,-7 1,-75-228,-92-118,180 463,-2 0,-1 1,-2 1,-1 1,-2 1,-40-40,19 28,-2 2,-1 2,-70-41,-5 7,-241-102,328 158,-1 1,0 2,-1 2,-1 1,1 2,-2 2,-44-2,-335 13,415-5,0 0,1 0,-1 0,0 0,0 1,1-1,-1 1,0 0,1 0,-1 0,1 1,-1-1,1 1,-1 0,-5 5,7-4,-1 0,1 1,0 0,0-1,0 1,0 0,1 0,0 0,-1 0,1 0,1 0,-1 1,1-1,0 0,0 5,1 41,3 0,1-1,20 75,-4-16,55 303,42 284,84 1578,-152-1421,44 1346,-94-645,-2-590,-54 21,-74-6,113-873,-5 0,-46 134,47-180,-3-2,-3 0,-2-2,-3 0,-54 69,-54 47,-7-6,-303 260,432-411,-2-1,1 0,-1-1,-1-2,-22 9,-114 35,122-43,-78 18,-231 28,133-27,-415 66,-212 37,625-102,-291 8,-219-40,300-3,-128 1,-598 7,717 16,-116 2,488-21,-96-12,134 7,1 0,-1-2,1 0,1-1,-1-2,1 0,-34-21,3-5,2-1,-56-57,-81-98,48 47,-205-234,-56-55,181 231,-322-333,253 193,-268-297,458 542,-5 4,-4 5,-3 5,-4 4,-179-93,190 125,-3 5,0 4,-119-25,175 50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06T17:01:23.813"/>
    </inkml:context>
    <inkml:brush xml:id="br0">
      <inkml:brushProperty name="width" value="0.5" units="cm"/>
      <inkml:brushProperty name="height" value="1" units="cm"/>
      <inkml:brushProperty name="color" value="#D1FFFF"/>
      <inkml:brushProperty name="tip" value="rectangle"/>
      <inkml:brushProperty name="rasterOp" value="maskPen"/>
      <inkml:brushProperty name="ignorePressure" value="1"/>
    </inkml:brush>
  </inkml:definitions>
  <inkml:trace contextRef="#ctx0" brushRef="#br0">1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06T17:01:24.780"/>
    </inkml:context>
    <inkml:brush xml:id="br0">
      <inkml:brushProperty name="width" value="0.5" units="cm"/>
      <inkml:brushProperty name="height" value="1" units="cm"/>
      <inkml:brushProperty name="color" value="#D1FFFF"/>
      <inkml:brushProperty name="tip" value="rectangle"/>
      <inkml:brushProperty name="rasterOp" value="maskPen"/>
      <inkml:brushProperty name="ignorePressure" value="1"/>
    </inkml:brush>
  </inkml:definitions>
  <inkml:trace contextRef="#ctx0" brushRef="#br0">0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06T17:01:26.284"/>
    </inkml:context>
    <inkml:brush xml:id="br0">
      <inkml:brushProperty name="width" value="0.5" units="cm"/>
      <inkml:brushProperty name="height" value="1" units="cm"/>
      <inkml:brushProperty name="color" value="#D1FFFF"/>
      <inkml:brushProperty name="tip" value="rectangle"/>
      <inkml:brushProperty name="rasterOp" value="maskPen"/>
      <inkml:brushProperty name="ignorePressure" value="1"/>
    </inkml:brush>
  </inkml:definitions>
  <inkml:trace contextRef="#ctx0" brushRef="#br0">1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06T17:01:27.339"/>
    </inkml:context>
    <inkml:brush xml:id="br0">
      <inkml:brushProperty name="width" value="0.5" units="cm"/>
      <inkml:brushProperty name="height" value="1" units="cm"/>
      <inkml:brushProperty name="color" value="#D1FFFF"/>
      <inkml:brushProperty name="tip" value="rectangle"/>
      <inkml:brushProperty name="rasterOp" value="maskPen"/>
      <inkml:brushProperty name="ignorePressure" value="1"/>
    </inkml:brush>
  </inkml:definitions>
  <inkml:trace contextRef="#ctx0" brushRef="#br0">0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06T17:01:27.985"/>
    </inkml:context>
    <inkml:brush xml:id="br0">
      <inkml:brushProperty name="width" value="0.5" units="cm"/>
      <inkml:brushProperty name="height" value="1" units="cm"/>
      <inkml:brushProperty name="color" value="#D1FFFF"/>
      <inkml:brushProperty name="tip" value="rectangle"/>
      <inkml:brushProperty name="rasterOp" value="maskPen"/>
      <inkml:brushProperty name="ignorePressure" value="1"/>
    </inkml:brush>
  </inkml:definitions>
  <inkml:trace contextRef="#ctx0" brushRef="#br0">0 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06T17:01:28.323"/>
    </inkml:context>
    <inkml:brush xml:id="br0">
      <inkml:brushProperty name="width" value="0.5" units="cm"/>
      <inkml:brushProperty name="height" value="1" units="cm"/>
      <inkml:brushProperty name="color" value="#D1FFFF"/>
      <inkml:brushProperty name="tip" value="rectangle"/>
      <inkml:brushProperty name="rasterOp" value="maskPen"/>
      <inkml:brushProperty name="ignorePressure" value="1"/>
    </inkml:brush>
  </inkml:definitions>
  <inkml:trace contextRef="#ctx0" brushRef="#br0">0 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06T17:01:44.141"/>
    </inkml:context>
    <inkml:brush xml:id="br0">
      <inkml:brushProperty name="width" value="0.5" units="cm"/>
      <inkml:brushProperty name="height" value="1" units="cm"/>
      <inkml:brushProperty name="color" value="#D1FFFF"/>
      <inkml:brushProperty name="tip" value="rectangle"/>
      <inkml:brushProperty name="rasterOp" value="maskPen"/>
      <inkml:brushProperty name="ignorePressure" value="1"/>
    </inkml:brush>
  </inkml:definitions>
  <inkml:trace contextRef="#ctx0" brushRef="#br0">0 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06T16:06:30.725"/>
    </inkml:context>
    <inkml:brush xml:id="br0">
      <inkml:brushProperty name="width" value="0.5" units="cm"/>
      <inkml:brushProperty name="height" value="1" units="cm"/>
      <inkml:brushProperty name="color" value="#90D9FA"/>
      <inkml:brushProperty name="tip" value="rectangle"/>
      <inkml:brushProperty name="rasterOp" value="maskPen"/>
      <inkml:brushProperty name="ignorePressure" value="1"/>
    </inkml:brush>
  </inkml:definitions>
  <inkml:trace contextRef="#ctx0" brushRef="#br0">1 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F70B0DA-FF89-4FA9-8163-E4F7495A1028}"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2459914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70B0DA-FF89-4FA9-8163-E4F7495A1028}"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3349003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70B0DA-FF89-4FA9-8163-E4F7495A1028}"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378481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70B0DA-FF89-4FA9-8163-E4F7495A1028}"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3386019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70B0DA-FF89-4FA9-8163-E4F7495A1028}"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2382529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70B0DA-FF89-4FA9-8163-E4F7495A1028}" type="datetimeFigureOut">
              <a:rPr lang="en-US" smtClean="0"/>
              <a:t>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1857950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70B0DA-FF89-4FA9-8163-E4F7495A1028}" type="datetimeFigureOut">
              <a:rPr lang="en-US" smtClean="0"/>
              <a:t>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3632970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70B0DA-FF89-4FA9-8163-E4F7495A1028}" type="datetimeFigureOut">
              <a:rPr lang="en-US" smtClean="0"/>
              <a:t>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1520447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70B0DA-FF89-4FA9-8163-E4F7495A1028}" type="datetimeFigureOut">
              <a:rPr lang="en-US" smtClean="0"/>
              <a:t>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3909782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70B0DA-FF89-4FA9-8163-E4F7495A1028}" type="datetimeFigureOut">
              <a:rPr lang="en-US" smtClean="0"/>
              <a:t>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866434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70B0DA-FF89-4FA9-8163-E4F7495A1028}" type="datetimeFigureOut">
              <a:rPr lang="en-US" smtClean="0"/>
              <a:t>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4273405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70B0DA-FF89-4FA9-8163-E4F7495A1028}" type="datetimeFigureOut">
              <a:rPr lang="en-US" smtClean="0"/>
              <a:t>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072C7-BEA1-4EC7-93FE-7A5A649EF4E3}" type="slidenum">
              <a:rPr lang="en-US" smtClean="0"/>
              <a:t>‹#›</a:t>
            </a:fld>
            <a:endParaRPr lang="en-US"/>
          </a:p>
        </p:txBody>
      </p:sp>
    </p:spTree>
    <p:extLst>
      <p:ext uri="{BB962C8B-B14F-4D97-AF65-F5344CB8AC3E}">
        <p14:creationId xmlns:p14="http://schemas.microsoft.com/office/powerpoint/2010/main" val="34285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customXml" Target="../ink/ink6.xml"/><Relationship Id="rId3" Type="http://schemas.openxmlformats.org/officeDocument/2006/relationships/image" Target="../media/image15.jpeg"/><Relationship Id="rId7" Type="http://schemas.openxmlformats.org/officeDocument/2006/relationships/image" Target="../media/image18.png"/><Relationship Id="rId12" Type="http://schemas.openxmlformats.org/officeDocument/2006/relationships/customXml" Target="../ink/ink5.xml"/><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customXml" Target="../ink/ink1.xml"/><Relationship Id="rId11" Type="http://schemas.openxmlformats.org/officeDocument/2006/relationships/customXml" Target="../ink/ink4.xml"/><Relationship Id="rId5" Type="http://schemas.openxmlformats.org/officeDocument/2006/relationships/image" Target="../media/image17.jpeg"/><Relationship Id="rId15" Type="http://schemas.openxmlformats.org/officeDocument/2006/relationships/customXml" Target="../ink/ink8.xml"/><Relationship Id="rId10" Type="http://schemas.openxmlformats.org/officeDocument/2006/relationships/customXml" Target="../ink/ink3.xml"/><Relationship Id="rId4" Type="http://schemas.openxmlformats.org/officeDocument/2006/relationships/image" Target="../media/image16.png"/><Relationship Id="rId9" Type="http://schemas.openxmlformats.org/officeDocument/2006/relationships/image" Target="../media/image19.png"/><Relationship Id="rId14" Type="http://schemas.openxmlformats.org/officeDocument/2006/relationships/customXml" Target="../ink/ink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ustomXml" Target="../ink/ink9.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hyperlink" Target="https://youtu.be/bV5usNv4WEo" TargetMode="External"/><Relationship Id="rId2" Type="http://schemas.openxmlformats.org/officeDocument/2006/relationships/slideLayout" Target="../slideLayouts/slideLayout6.xml"/><Relationship Id="rId1" Type="http://schemas.openxmlformats.org/officeDocument/2006/relationships/video" Target="https://www.youtube.com/embed/bV5usNv4WEo?feature=oembed" TargetMode="Externa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9688" y="2235200"/>
            <a:ext cx="9832622" cy="2387600"/>
          </a:xfrm>
        </p:spPr>
        <p:txBody>
          <a:bodyPr/>
          <a:lstStyle/>
          <a:p>
            <a:r>
              <a:rPr lang="en-US" dirty="0">
                <a:latin typeface="Comic Sans MS" panose="030F0702030302020204" pitchFamily="66" charset="0"/>
              </a:rPr>
              <a:t>Friends of Jesus and Mary</a:t>
            </a:r>
          </a:p>
        </p:txBody>
      </p:sp>
      <p:sp>
        <p:nvSpPr>
          <p:cNvPr id="3" name="Subtitle 2"/>
          <p:cNvSpPr>
            <a:spLocks noGrp="1"/>
          </p:cNvSpPr>
          <p:nvPr>
            <p:ph type="subTitle" idx="1"/>
          </p:nvPr>
        </p:nvSpPr>
        <p:spPr>
          <a:xfrm>
            <a:off x="1524000" y="4829444"/>
            <a:ext cx="9144000" cy="1640930"/>
          </a:xfrm>
        </p:spPr>
        <p:txBody>
          <a:bodyPr>
            <a:noAutofit/>
          </a:bodyPr>
          <a:lstStyle/>
          <a:p>
            <a:r>
              <a:rPr lang="en-US" sz="2800" dirty="0">
                <a:latin typeface="Comic Sans MS" panose="030F0702030302020204" pitchFamily="66" charset="0"/>
              </a:rPr>
              <a:t>Prayer Group for Children</a:t>
            </a:r>
          </a:p>
          <a:p>
            <a:r>
              <a:rPr lang="en-US" sz="2800" dirty="0">
                <a:latin typeface="Comic Sans MS" panose="030F0702030302020204" pitchFamily="66" charset="0"/>
              </a:rPr>
              <a:t>Cycle C-I Sunday in Ordinary Time</a:t>
            </a:r>
          </a:p>
          <a:p>
            <a:r>
              <a:rPr lang="en-US" sz="2800" dirty="0">
                <a:latin typeface="Comic Sans MS" panose="030F0702030302020204" pitchFamily="66" charset="0"/>
              </a:rPr>
              <a:t>The Baptism of the Lord, Luke 3, 15-16, 21-22</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2321" y="166769"/>
            <a:ext cx="2907357" cy="290735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834221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6BDE1-44C3-4C1D-8A53-C2D04A07ABF4}"/>
              </a:ext>
            </a:extLst>
          </p:cNvPr>
          <p:cNvSpPr>
            <a:spLocks noGrp="1"/>
          </p:cNvSpPr>
          <p:nvPr>
            <p:ph type="title"/>
          </p:nvPr>
        </p:nvSpPr>
        <p:spPr>
          <a:xfrm>
            <a:off x="5774854" y="1422027"/>
            <a:ext cx="6310398" cy="999877"/>
          </a:xfrm>
        </p:spPr>
        <p:txBody>
          <a:bodyPr>
            <a:normAutofit/>
          </a:bodyPr>
          <a:lstStyle/>
          <a:p>
            <a:pPr algn="ctr"/>
            <a:r>
              <a:rPr lang="es-ES" sz="2800" b="1" dirty="0">
                <a:solidFill>
                  <a:schemeClr val="accent1">
                    <a:lumMod val="50000"/>
                  </a:schemeClr>
                </a:solidFill>
                <a:latin typeface="Comic Sans MS" panose="030F0702030302020204" pitchFamily="66" charset="0"/>
                <a:ea typeface="+mn-ea"/>
                <a:cs typeface="+mn-cs"/>
              </a:rPr>
              <a:t>John </a:t>
            </a:r>
            <a:r>
              <a:rPr lang="es-ES" sz="2800" b="1" dirty="0" err="1">
                <a:solidFill>
                  <a:schemeClr val="accent1">
                    <a:lumMod val="50000"/>
                  </a:schemeClr>
                </a:solidFill>
                <a:latin typeface="Comic Sans MS" panose="030F0702030302020204" pitchFamily="66" charset="0"/>
                <a:ea typeface="+mn-ea"/>
                <a:cs typeface="+mn-cs"/>
              </a:rPr>
              <a:t>baptizes</a:t>
            </a:r>
            <a:r>
              <a:rPr lang="es-ES" sz="2800" b="1" dirty="0">
                <a:solidFill>
                  <a:schemeClr val="accent1">
                    <a:lumMod val="50000"/>
                  </a:schemeClr>
                </a:solidFill>
                <a:latin typeface="Comic Sans MS" panose="030F0702030302020204" pitchFamily="66" charset="0"/>
                <a:ea typeface="+mn-ea"/>
                <a:cs typeface="+mn-cs"/>
              </a:rPr>
              <a:t> </a:t>
            </a:r>
            <a:r>
              <a:rPr lang="es-ES" sz="2800" b="1" dirty="0" err="1">
                <a:solidFill>
                  <a:schemeClr val="accent1">
                    <a:lumMod val="50000"/>
                  </a:schemeClr>
                </a:solidFill>
                <a:latin typeface="Comic Sans MS" panose="030F0702030302020204" pitchFamily="66" charset="0"/>
                <a:ea typeface="+mn-ea"/>
                <a:cs typeface="+mn-cs"/>
              </a:rPr>
              <a:t>with</a:t>
            </a:r>
            <a:r>
              <a:rPr lang="es-ES" sz="2800" b="1" dirty="0">
                <a:solidFill>
                  <a:schemeClr val="accent1">
                    <a:lumMod val="50000"/>
                  </a:schemeClr>
                </a:solidFill>
                <a:latin typeface="Comic Sans MS" panose="030F0702030302020204" pitchFamily="66" charset="0"/>
                <a:ea typeface="+mn-ea"/>
                <a:cs typeface="+mn-cs"/>
              </a:rPr>
              <a:t> </a:t>
            </a:r>
            <a:r>
              <a:rPr lang="es-ES" sz="2800" b="1" dirty="0" err="1">
                <a:solidFill>
                  <a:schemeClr val="accent1">
                    <a:lumMod val="50000"/>
                  </a:schemeClr>
                </a:solidFill>
                <a:latin typeface="Comic Sans MS" panose="030F0702030302020204" pitchFamily="66" charset="0"/>
                <a:ea typeface="+mn-ea"/>
                <a:cs typeface="+mn-cs"/>
              </a:rPr>
              <a:t>water</a:t>
            </a:r>
            <a:r>
              <a:rPr lang="es-ES" sz="2800" b="1" dirty="0">
                <a:solidFill>
                  <a:schemeClr val="accent1">
                    <a:lumMod val="50000"/>
                  </a:schemeClr>
                </a:solidFill>
                <a:latin typeface="Comic Sans MS" panose="030F0702030302020204" pitchFamily="66" charset="0"/>
                <a:ea typeface="+mn-ea"/>
                <a:cs typeface="+mn-cs"/>
              </a:rPr>
              <a:t>. </a:t>
            </a:r>
            <a:endParaRPr lang="en-US" sz="2800" b="1" dirty="0">
              <a:solidFill>
                <a:schemeClr val="accent1">
                  <a:lumMod val="50000"/>
                </a:schemeClr>
              </a:solidFill>
              <a:latin typeface="Comic Sans MS" panose="030F0702030302020204" pitchFamily="66" charset="0"/>
              <a:ea typeface="+mn-ea"/>
              <a:cs typeface="+mn-cs"/>
            </a:endParaRPr>
          </a:p>
        </p:txBody>
      </p:sp>
      <p:pic>
        <p:nvPicPr>
          <p:cNvPr id="3" name="Picture 4" descr="14 Similarities Between Elijah And John The Baptist">
            <a:extLst>
              <a:ext uri="{FF2B5EF4-FFF2-40B4-BE49-F238E27FC236}">
                <a16:creationId xmlns:a16="http://schemas.microsoft.com/office/drawing/2014/main" id="{C45527FB-1B7B-46FA-9704-1072BE3093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268" y="1611141"/>
            <a:ext cx="4949702" cy="49497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Pouring Water Clip Art at Clker.com - vector clip art online, royalty free  &amp; public domain">
            <a:extLst>
              <a:ext uri="{FF2B5EF4-FFF2-40B4-BE49-F238E27FC236}">
                <a16:creationId xmlns:a16="http://schemas.microsoft.com/office/drawing/2014/main" id="{130F8060-BA81-4742-8D5C-4E27A3B8C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6746" y="2410963"/>
            <a:ext cx="2266614" cy="263651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877B92E9-FBB0-4263-B39B-704DC683AB41}"/>
              </a:ext>
            </a:extLst>
          </p:cNvPr>
          <p:cNvSpPr txBox="1">
            <a:spLocks/>
          </p:cNvSpPr>
          <p:nvPr/>
        </p:nvSpPr>
        <p:spPr>
          <a:xfrm>
            <a:off x="1783080" y="0"/>
            <a:ext cx="835152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accent1">
                    <a:lumMod val="50000"/>
                  </a:schemeClr>
                </a:solidFill>
                <a:latin typeface="Comic Sans MS" panose="030F0702030302020204" pitchFamily="66" charset="0"/>
                <a:ea typeface="+mn-ea"/>
                <a:cs typeface="+mn-cs"/>
              </a:rPr>
              <a:t>St. John says his baptism is different from Jesus’ baptism.</a:t>
            </a:r>
            <a:br>
              <a:rPr lang="es-ES" sz="2800" b="1" dirty="0">
                <a:solidFill>
                  <a:schemeClr val="accent1">
                    <a:lumMod val="50000"/>
                  </a:schemeClr>
                </a:solidFill>
                <a:latin typeface="Comic Sans MS" panose="030F0702030302020204" pitchFamily="66" charset="0"/>
                <a:ea typeface="+mn-ea"/>
                <a:cs typeface="+mn-cs"/>
              </a:rPr>
            </a:br>
            <a:r>
              <a:rPr lang="es-ES" sz="2800" b="1" dirty="0" err="1">
                <a:solidFill>
                  <a:srgbClr val="FF0000"/>
                </a:solidFill>
                <a:latin typeface="Comic Sans MS" panose="030F0702030302020204" pitchFamily="66" charset="0"/>
                <a:ea typeface="+mn-ea"/>
                <a:cs typeface="+mn-cs"/>
              </a:rPr>
              <a:t>How</a:t>
            </a:r>
            <a:r>
              <a:rPr lang="es-ES" sz="2800" b="1" dirty="0">
                <a:solidFill>
                  <a:srgbClr val="FF0000"/>
                </a:solidFill>
                <a:latin typeface="Comic Sans MS" panose="030F0702030302020204" pitchFamily="66" charset="0"/>
                <a:ea typeface="+mn-ea"/>
                <a:cs typeface="+mn-cs"/>
              </a:rPr>
              <a:t> are </a:t>
            </a:r>
            <a:r>
              <a:rPr lang="es-ES" sz="2800" b="1" dirty="0" err="1">
                <a:solidFill>
                  <a:srgbClr val="FF0000"/>
                </a:solidFill>
                <a:latin typeface="Comic Sans MS" panose="030F0702030302020204" pitchFamily="66" charset="0"/>
                <a:ea typeface="+mn-ea"/>
                <a:cs typeface="+mn-cs"/>
              </a:rPr>
              <a:t>they</a:t>
            </a:r>
            <a:r>
              <a:rPr lang="es-ES" sz="2800" b="1" dirty="0">
                <a:solidFill>
                  <a:srgbClr val="FF0000"/>
                </a:solidFill>
                <a:latin typeface="Comic Sans MS" panose="030F0702030302020204" pitchFamily="66" charset="0"/>
                <a:ea typeface="+mn-ea"/>
                <a:cs typeface="+mn-cs"/>
              </a:rPr>
              <a:t> </a:t>
            </a:r>
            <a:r>
              <a:rPr lang="es-ES" sz="2800" b="1" dirty="0" err="1">
                <a:solidFill>
                  <a:srgbClr val="FF0000"/>
                </a:solidFill>
                <a:latin typeface="Comic Sans MS" panose="030F0702030302020204" pitchFamily="66" charset="0"/>
                <a:ea typeface="+mn-ea"/>
                <a:cs typeface="+mn-cs"/>
              </a:rPr>
              <a:t>different</a:t>
            </a:r>
            <a:r>
              <a:rPr lang="es-ES" sz="2800" b="1" dirty="0">
                <a:solidFill>
                  <a:srgbClr val="FF0000"/>
                </a:solidFill>
                <a:latin typeface="Comic Sans MS" panose="030F0702030302020204" pitchFamily="66" charset="0"/>
                <a:ea typeface="+mn-ea"/>
                <a:cs typeface="+mn-cs"/>
              </a:rPr>
              <a:t>?</a:t>
            </a:r>
            <a:endParaRPr lang="en-US" sz="2800" b="1" dirty="0">
              <a:solidFill>
                <a:srgbClr val="FF0000"/>
              </a:solidFill>
              <a:latin typeface="Comic Sans MS" panose="030F0702030302020204" pitchFamily="66" charset="0"/>
              <a:ea typeface="+mn-ea"/>
              <a:cs typeface="+mn-cs"/>
            </a:endParaRPr>
          </a:p>
        </p:txBody>
      </p:sp>
      <p:sp>
        <p:nvSpPr>
          <p:cNvPr id="7" name="TextBox 6">
            <a:extLst>
              <a:ext uri="{FF2B5EF4-FFF2-40B4-BE49-F238E27FC236}">
                <a16:creationId xmlns:a16="http://schemas.microsoft.com/office/drawing/2014/main" id="{7648CB22-8860-404B-AE43-E239072963A7}"/>
              </a:ext>
            </a:extLst>
          </p:cNvPr>
          <p:cNvSpPr txBox="1"/>
          <p:nvPr/>
        </p:nvSpPr>
        <p:spPr>
          <a:xfrm>
            <a:off x="5958840" y="5175848"/>
            <a:ext cx="5972906" cy="1815882"/>
          </a:xfrm>
          <a:prstGeom prst="rect">
            <a:avLst/>
          </a:prstGeom>
          <a:noFill/>
        </p:spPr>
        <p:txBody>
          <a:bodyPr wrap="square" rtlCol="0">
            <a:spAutoFit/>
          </a:bodyPr>
          <a:lstStyle/>
          <a:p>
            <a:pPr algn="ctr"/>
            <a:r>
              <a:rPr lang="en-US" sz="2800" b="1" dirty="0">
                <a:solidFill>
                  <a:srgbClr val="FF0000"/>
                </a:solidFill>
                <a:latin typeface="Comic Sans MS" panose="030F0702030302020204" pitchFamily="66" charset="0"/>
              </a:rPr>
              <a:t>His baptism is only symbolic of being sorry for your sins. </a:t>
            </a:r>
            <a:r>
              <a:rPr lang="es-ES" sz="2800" b="1" dirty="0" err="1">
                <a:solidFill>
                  <a:srgbClr val="FF0000"/>
                </a:solidFill>
                <a:latin typeface="Comic Sans MS" panose="030F0702030302020204" pitchFamily="66" charset="0"/>
              </a:rPr>
              <a:t>It</a:t>
            </a:r>
            <a:r>
              <a:rPr lang="es-ES" sz="2800" b="1" dirty="0">
                <a:solidFill>
                  <a:srgbClr val="FF0000"/>
                </a:solidFill>
                <a:latin typeface="Comic Sans MS" panose="030F0702030302020204" pitchFamily="66" charset="0"/>
              </a:rPr>
              <a:t> </a:t>
            </a:r>
            <a:r>
              <a:rPr lang="es-ES" sz="2800" b="1" dirty="0" err="1">
                <a:solidFill>
                  <a:srgbClr val="FF0000"/>
                </a:solidFill>
                <a:latin typeface="Comic Sans MS" panose="030F0702030302020204" pitchFamily="66" charset="0"/>
              </a:rPr>
              <a:t>does</a:t>
            </a:r>
            <a:r>
              <a:rPr lang="es-ES" sz="2800" b="1" dirty="0">
                <a:solidFill>
                  <a:srgbClr val="FF0000"/>
                </a:solidFill>
                <a:latin typeface="Comic Sans MS" panose="030F0702030302020204" pitchFamily="66" charset="0"/>
              </a:rPr>
              <a:t> </a:t>
            </a:r>
            <a:r>
              <a:rPr lang="es-ES" sz="2800" b="1" dirty="0" err="1">
                <a:solidFill>
                  <a:srgbClr val="FF0000"/>
                </a:solidFill>
                <a:latin typeface="Comic Sans MS" panose="030F0702030302020204" pitchFamily="66" charset="0"/>
              </a:rPr>
              <a:t>not</a:t>
            </a:r>
            <a:r>
              <a:rPr lang="es-ES" sz="2800" b="1" dirty="0">
                <a:solidFill>
                  <a:srgbClr val="FF0000"/>
                </a:solidFill>
                <a:latin typeface="Comic Sans MS" panose="030F0702030302020204" pitchFamily="66" charset="0"/>
              </a:rPr>
              <a:t> </a:t>
            </a:r>
            <a:r>
              <a:rPr lang="es-ES" sz="2800" b="1" dirty="0" err="1">
                <a:solidFill>
                  <a:srgbClr val="FF0000"/>
                </a:solidFill>
                <a:latin typeface="Comic Sans MS" panose="030F0702030302020204" pitchFamily="66" charset="0"/>
              </a:rPr>
              <a:t>have</a:t>
            </a:r>
            <a:r>
              <a:rPr lang="es-ES" sz="2800" b="1" dirty="0">
                <a:solidFill>
                  <a:srgbClr val="FF0000"/>
                </a:solidFill>
                <a:latin typeface="Comic Sans MS" panose="030F0702030302020204" pitchFamily="66" charset="0"/>
              </a:rPr>
              <a:t> spiritual </a:t>
            </a:r>
            <a:r>
              <a:rPr lang="es-ES" sz="2800" b="1" dirty="0" err="1">
                <a:solidFill>
                  <a:srgbClr val="FF0000"/>
                </a:solidFill>
                <a:latin typeface="Comic Sans MS" panose="030F0702030302020204" pitchFamily="66" charset="0"/>
              </a:rPr>
              <a:t>power</a:t>
            </a:r>
            <a:r>
              <a:rPr lang="es-ES" sz="2800" b="1" dirty="0">
                <a:solidFill>
                  <a:srgbClr val="FF0000"/>
                </a:solidFill>
                <a:latin typeface="Comic Sans MS" panose="030F0702030302020204" pitchFamily="66" charset="0"/>
              </a:rPr>
              <a:t>. </a:t>
            </a:r>
          </a:p>
          <a:p>
            <a:pPr algn="ctr"/>
            <a:endParaRPr lang="en-US" sz="28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7860680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5CF0C-F0E3-4B90-8FD5-B66162988B63}"/>
              </a:ext>
            </a:extLst>
          </p:cNvPr>
          <p:cNvSpPr>
            <a:spLocks noGrp="1"/>
          </p:cNvSpPr>
          <p:nvPr>
            <p:ph type="title"/>
          </p:nvPr>
        </p:nvSpPr>
        <p:spPr>
          <a:xfrm>
            <a:off x="0" y="30270"/>
            <a:ext cx="12192000" cy="822960"/>
          </a:xfrm>
        </p:spPr>
        <p:txBody>
          <a:bodyPr>
            <a:noAutofit/>
          </a:bodyPr>
          <a:lstStyle/>
          <a:p>
            <a:pPr algn="ctr"/>
            <a:r>
              <a:rPr lang="es-ES" sz="4000" b="1" dirty="0">
                <a:solidFill>
                  <a:schemeClr val="accent1">
                    <a:lumMod val="50000"/>
                  </a:schemeClr>
                </a:solidFill>
                <a:latin typeface="Comic Sans MS" panose="030F0702030302020204" pitchFamily="66" charset="0"/>
                <a:ea typeface="+mn-ea"/>
                <a:cs typeface="+mn-cs"/>
              </a:rPr>
              <a:t>…</a:t>
            </a:r>
            <a:r>
              <a:rPr lang="es-ES" sz="4000" b="1" dirty="0" err="1">
                <a:solidFill>
                  <a:schemeClr val="accent1">
                    <a:lumMod val="50000"/>
                  </a:schemeClr>
                </a:solidFill>
                <a:latin typeface="Comic Sans MS" panose="030F0702030302020204" pitchFamily="66" charset="0"/>
                <a:ea typeface="+mn-ea"/>
                <a:cs typeface="+mn-cs"/>
              </a:rPr>
              <a:t>But</a:t>
            </a:r>
            <a:r>
              <a:rPr lang="es-ES" sz="4000" b="1" dirty="0">
                <a:solidFill>
                  <a:schemeClr val="accent1">
                    <a:lumMod val="50000"/>
                  </a:schemeClr>
                </a:solidFill>
                <a:latin typeface="Comic Sans MS" panose="030F0702030302020204" pitchFamily="66" charset="0"/>
                <a:ea typeface="+mn-ea"/>
                <a:cs typeface="+mn-cs"/>
              </a:rPr>
              <a:t> </a:t>
            </a:r>
            <a:r>
              <a:rPr lang="es-ES" sz="4000" b="1" dirty="0" err="1">
                <a:solidFill>
                  <a:schemeClr val="accent1">
                    <a:lumMod val="50000"/>
                  </a:schemeClr>
                </a:solidFill>
                <a:latin typeface="Comic Sans MS" panose="030F0702030302020204" pitchFamily="66" charset="0"/>
                <a:ea typeface="+mn-ea"/>
                <a:cs typeface="+mn-cs"/>
              </a:rPr>
              <a:t>Jesus</a:t>
            </a:r>
            <a:r>
              <a:rPr lang="es-ES" sz="4000" b="1" dirty="0">
                <a:solidFill>
                  <a:schemeClr val="accent1">
                    <a:lumMod val="50000"/>
                  </a:schemeClr>
                </a:solidFill>
                <a:latin typeface="Comic Sans MS" panose="030F0702030302020204" pitchFamily="66" charset="0"/>
                <a:ea typeface="+mn-ea"/>
                <a:cs typeface="+mn-cs"/>
              </a:rPr>
              <a:t> </a:t>
            </a:r>
            <a:r>
              <a:rPr lang="es-ES" sz="4000" b="1" dirty="0" err="1">
                <a:solidFill>
                  <a:schemeClr val="accent1">
                    <a:lumMod val="50000"/>
                  </a:schemeClr>
                </a:solidFill>
                <a:latin typeface="Comic Sans MS" panose="030F0702030302020204" pitchFamily="66" charset="0"/>
                <a:ea typeface="+mn-ea"/>
                <a:cs typeface="+mn-cs"/>
              </a:rPr>
              <a:t>baptizes</a:t>
            </a:r>
            <a:r>
              <a:rPr lang="es-ES" sz="4000" b="1" dirty="0">
                <a:solidFill>
                  <a:schemeClr val="accent1">
                    <a:lumMod val="50000"/>
                  </a:schemeClr>
                </a:solidFill>
                <a:latin typeface="Comic Sans MS" panose="030F0702030302020204" pitchFamily="66" charset="0"/>
                <a:ea typeface="+mn-ea"/>
                <a:cs typeface="+mn-cs"/>
              </a:rPr>
              <a:t> </a:t>
            </a:r>
            <a:r>
              <a:rPr lang="es-ES" sz="4000" b="1" dirty="0" err="1">
                <a:solidFill>
                  <a:schemeClr val="accent1">
                    <a:lumMod val="50000"/>
                  </a:schemeClr>
                </a:solidFill>
                <a:latin typeface="Comic Sans MS" panose="030F0702030302020204" pitchFamily="66" charset="0"/>
                <a:ea typeface="+mn-ea"/>
                <a:cs typeface="+mn-cs"/>
              </a:rPr>
              <a:t>with</a:t>
            </a:r>
            <a:r>
              <a:rPr lang="es-ES" sz="4000" b="1" dirty="0">
                <a:solidFill>
                  <a:schemeClr val="accent1">
                    <a:lumMod val="50000"/>
                  </a:schemeClr>
                </a:solidFill>
                <a:latin typeface="Comic Sans MS" panose="030F0702030302020204" pitchFamily="66" charset="0"/>
                <a:ea typeface="+mn-ea"/>
                <a:cs typeface="+mn-cs"/>
              </a:rPr>
              <a:t> </a:t>
            </a:r>
            <a:r>
              <a:rPr lang="es-ES" sz="4000" b="1" dirty="0" err="1">
                <a:solidFill>
                  <a:schemeClr val="accent1">
                    <a:lumMod val="50000"/>
                  </a:schemeClr>
                </a:solidFill>
                <a:latin typeface="Comic Sans MS" panose="030F0702030302020204" pitchFamily="66" charset="0"/>
                <a:ea typeface="+mn-ea"/>
                <a:cs typeface="+mn-cs"/>
              </a:rPr>
              <a:t>fire</a:t>
            </a:r>
            <a:r>
              <a:rPr lang="es-ES" sz="4000" b="1" dirty="0">
                <a:solidFill>
                  <a:schemeClr val="accent1">
                    <a:lumMod val="50000"/>
                  </a:schemeClr>
                </a:solidFill>
                <a:latin typeface="Comic Sans MS" panose="030F0702030302020204" pitchFamily="66" charset="0"/>
                <a:ea typeface="+mn-ea"/>
                <a:cs typeface="+mn-cs"/>
              </a:rPr>
              <a:t>. </a:t>
            </a:r>
            <a:endParaRPr lang="en-US" sz="4000" b="1" dirty="0">
              <a:solidFill>
                <a:schemeClr val="accent1">
                  <a:lumMod val="50000"/>
                </a:schemeClr>
              </a:solidFill>
              <a:latin typeface="Comic Sans MS" panose="030F0702030302020204" pitchFamily="66" charset="0"/>
              <a:ea typeface="+mn-ea"/>
              <a:cs typeface="+mn-cs"/>
            </a:endParaRPr>
          </a:p>
        </p:txBody>
      </p:sp>
      <p:pic>
        <p:nvPicPr>
          <p:cNvPr id="1032" name="Picture 8" descr="Emoji brazo png » PNG Image">
            <a:extLst>
              <a:ext uri="{FF2B5EF4-FFF2-40B4-BE49-F238E27FC236}">
                <a16:creationId xmlns:a16="http://schemas.microsoft.com/office/drawing/2014/main" id="{9818B809-3DB4-456E-94FB-71E38B2BD9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49537" y="1143105"/>
            <a:ext cx="3093720" cy="30937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12EF3DE-D0A3-4DF3-9903-C1EE3AC1209B}"/>
              </a:ext>
            </a:extLst>
          </p:cNvPr>
          <p:cNvSpPr txBox="1"/>
          <p:nvPr/>
        </p:nvSpPr>
        <p:spPr>
          <a:xfrm>
            <a:off x="9391497" y="4404780"/>
            <a:ext cx="2651760" cy="2123658"/>
          </a:xfrm>
          <a:prstGeom prst="rect">
            <a:avLst/>
          </a:prstGeom>
          <a:noFill/>
        </p:spPr>
        <p:txBody>
          <a:bodyPr wrap="square" rtlCol="0">
            <a:spAutoFit/>
          </a:bodyPr>
          <a:lstStyle/>
          <a:p>
            <a:pPr algn="ctr"/>
            <a:r>
              <a:rPr lang="es-ES" sz="4400" b="1" dirty="0" err="1">
                <a:ln>
                  <a:solidFill>
                    <a:srgbClr val="FF0000"/>
                  </a:solidFill>
                </a:ln>
                <a:solidFill>
                  <a:srgbClr val="FFFF00"/>
                </a:solidFill>
                <a:latin typeface="Calibri" panose="020F0502020204030204" pitchFamily="34" charset="0"/>
                <a:ea typeface="+mj-ea"/>
                <a:cs typeface="Calibri" panose="020F0502020204030204" pitchFamily="34" charset="0"/>
              </a:rPr>
              <a:t>It</a:t>
            </a:r>
            <a:r>
              <a:rPr lang="es-ES" sz="4400" b="1" dirty="0">
                <a:ln>
                  <a:solidFill>
                    <a:srgbClr val="FF0000"/>
                  </a:solidFill>
                </a:ln>
                <a:solidFill>
                  <a:srgbClr val="FFFF00"/>
                </a:solidFill>
                <a:latin typeface="Calibri" panose="020F0502020204030204" pitchFamily="34" charset="0"/>
                <a:ea typeface="+mj-ea"/>
                <a:cs typeface="Calibri" panose="020F0502020204030204" pitchFamily="34" charset="0"/>
              </a:rPr>
              <a:t> has spiritual </a:t>
            </a:r>
            <a:r>
              <a:rPr lang="es-ES" sz="4400" b="1" dirty="0" err="1">
                <a:ln>
                  <a:solidFill>
                    <a:srgbClr val="FF0000"/>
                  </a:solidFill>
                </a:ln>
                <a:solidFill>
                  <a:srgbClr val="FFFF00"/>
                </a:solidFill>
                <a:latin typeface="Calibri" panose="020F0502020204030204" pitchFamily="34" charset="0"/>
                <a:ea typeface="+mj-ea"/>
                <a:cs typeface="Calibri" panose="020F0502020204030204" pitchFamily="34" charset="0"/>
              </a:rPr>
              <a:t>power</a:t>
            </a:r>
            <a:r>
              <a:rPr lang="es-ES" sz="4400" b="1" dirty="0">
                <a:ln>
                  <a:solidFill>
                    <a:srgbClr val="FF0000"/>
                  </a:solidFill>
                </a:ln>
                <a:solidFill>
                  <a:srgbClr val="FFFF00"/>
                </a:solidFill>
                <a:latin typeface="Calibri" panose="020F0502020204030204" pitchFamily="34" charset="0"/>
                <a:ea typeface="+mj-ea"/>
                <a:cs typeface="Calibri" panose="020F0502020204030204" pitchFamily="34" charset="0"/>
              </a:rPr>
              <a:t>!</a:t>
            </a:r>
          </a:p>
        </p:txBody>
      </p:sp>
      <p:pic>
        <p:nvPicPr>
          <p:cNvPr id="7" name="Picture 6">
            <a:extLst>
              <a:ext uri="{FF2B5EF4-FFF2-40B4-BE49-F238E27FC236}">
                <a16:creationId xmlns:a16="http://schemas.microsoft.com/office/drawing/2014/main" id="{C68B76C6-7AEB-44BD-AAB7-53A10D91BE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423032"/>
            <a:ext cx="3692045" cy="5105406"/>
          </a:xfrm>
          <a:prstGeom prst="rect">
            <a:avLst/>
          </a:prstGeom>
          <a:effectLst>
            <a:glow rad="228600">
              <a:schemeClr val="accent4">
                <a:satMod val="175000"/>
                <a:alpha val="40000"/>
              </a:schemeClr>
            </a:glow>
          </a:effectLst>
        </p:spPr>
      </p:pic>
      <p:sp>
        <p:nvSpPr>
          <p:cNvPr id="3" name="TextBox 2">
            <a:extLst>
              <a:ext uri="{FF2B5EF4-FFF2-40B4-BE49-F238E27FC236}">
                <a16:creationId xmlns:a16="http://schemas.microsoft.com/office/drawing/2014/main" id="{7A77A4AE-16EE-4970-AE95-7872B430EA77}"/>
              </a:ext>
            </a:extLst>
          </p:cNvPr>
          <p:cNvSpPr txBox="1"/>
          <p:nvPr/>
        </p:nvSpPr>
        <p:spPr>
          <a:xfrm>
            <a:off x="4587240" y="1737360"/>
            <a:ext cx="3692045" cy="954107"/>
          </a:xfrm>
          <a:prstGeom prst="rect">
            <a:avLst/>
          </a:prstGeom>
          <a:noFill/>
        </p:spPr>
        <p:txBody>
          <a:bodyPr wrap="square" rtlCol="0">
            <a:spAutoFit/>
          </a:bodyPr>
          <a:lstStyle/>
          <a:p>
            <a:r>
              <a:rPr lang="es-ES" sz="2800" b="1" dirty="0" err="1">
                <a:solidFill>
                  <a:srgbClr val="FF0000"/>
                </a:solidFill>
                <a:latin typeface="Comic Sans MS" panose="030F0702030302020204" pitchFamily="66" charset="0"/>
                <a:ea typeface="+mn-ea"/>
                <a:cs typeface="+mn-cs"/>
              </a:rPr>
              <a:t>His</a:t>
            </a:r>
            <a:r>
              <a:rPr lang="es-ES" sz="2800" b="1" dirty="0">
                <a:solidFill>
                  <a:srgbClr val="FF0000"/>
                </a:solidFill>
                <a:latin typeface="Comic Sans MS" panose="030F0702030302020204" pitchFamily="66" charset="0"/>
                <a:ea typeface="+mn-ea"/>
                <a:cs typeface="+mn-cs"/>
              </a:rPr>
              <a:t> </a:t>
            </a:r>
            <a:r>
              <a:rPr lang="es-ES" sz="2800" b="1" dirty="0" err="1">
                <a:solidFill>
                  <a:srgbClr val="FF0000"/>
                </a:solidFill>
                <a:latin typeface="Comic Sans MS" panose="030F0702030302020204" pitchFamily="66" charset="0"/>
                <a:ea typeface="+mn-ea"/>
                <a:cs typeface="+mn-cs"/>
              </a:rPr>
              <a:t>baptism</a:t>
            </a:r>
            <a:r>
              <a:rPr lang="es-ES" sz="2800" b="1" dirty="0">
                <a:solidFill>
                  <a:srgbClr val="FF0000"/>
                </a:solidFill>
                <a:latin typeface="Comic Sans MS" panose="030F0702030302020204" pitchFamily="66" charset="0"/>
                <a:ea typeface="+mn-ea"/>
                <a:cs typeface="+mn-cs"/>
              </a:rPr>
              <a:t> </a:t>
            </a:r>
            <a:r>
              <a:rPr lang="es-ES" sz="2800" b="1" dirty="0" err="1">
                <a:solidFill>
                  <a:srgbClr val="FF0000"/>
                </a:solidFill>
                <a:latin typeface="Comic Sans MS" panose="030F0702030302020204" pitchFamily="66" charset="0"/>
                <a:ea typeface="+mn-ea"/>
                <a:cs typeface="+mn-cs"/>
              </a:rPr>
              <a:t>forgives</a:t>
            </a:r>
            <a:r>
              <a:rPr lang="es-ES" sz="2800" b="1" dirty="0">
                <a:solidFill>
                  <a:srgbClr val="FF0000"/>
                </a:solidFill>
                <a:latin typeface="Comic Sans MS" panose="030F0702030302020204" pitchFamily="66" charset="0"/>
                <a:ea typeface="+mn-ea"/>
                <a:cs typeface="+mn-cs"/>
              </a:rPr>
              <a:t> </a:t>
            </a:r>
            <a:r>
              <a:rPr lang="es-ES" sz="2800" b="1" dirty="0" err="1">
                <a:solidFill>
                  <a:srgbClr val="FF0000"/>
                </a:solidFill>
                <a:latin typeface="Comic Sans MS" panose="030F0702030302020204" pitchFamily="66" charset="0"/>
                <a:ea typeface="+mn-ea"/>
                <a:cs typeface="+mn-cs"/>
              </a:rPr>
              <a:t>our</a:t>
            </a:r>
            <a:r>
              <a:rPr lang="es-ES" sz="2800" b="1" dirty="0">
                <a:solidFill>
                  <a:srgbClr val="FF0000"/>
                </a:solidFill>
                <a:latin typeface="Comic Sans MS" panose="030F0702030302020204" pitchFamily="66" charset="0"/>
                <a:ea typeface="+mn-ea"/>
                <a:cs typeface="+mn-cs"/>
              </a:rPr>
              <a:t> </a:t>
            </a:r>
            <a:r>
              <a:rPr lang="es-ES" sz="2800" b="1" dirty="0" err="1">
                <a:solidFill>
                  <a:srgbClr val="FF0000"/>
                </a:solidFill>
                <a:latin typeface="Comic Sans MS" panose="030F0702030302020204" pitchFamily="66" charset="0"/>
                <a:ea typeface="+mn-ea"/>
                <a:cs typeface="+mn-cs"/>
              </a:rPr>
              <a:t>sins</a:t>
            </a:r>
            <a:r>
              <a:rPr lang="es-ES" sz="2800" b="1" dirty="0">
                <a:solidFill>
                  <a:srgbClr val="FF0000"/>
                </a:solidFill>
                <a:latin typeface="Comic Sans MS" panose="030F0702030302020204" pitchFamily="66" charset="0"/>
                <a:ea typeface="+mn-ea"/>
                <a:cs typeface="+mn-cs"/>
              </a:rPr>
              <a:t>, </a:t>
            </a:r>
            <a:endParaRPr lang="en-US" sz="2800" dirty="0"/>
          </a:p>
        </p:txBody>
      </p:sp>
      <p:sp>
        <p:nvSpPr>
          <p:cNvPr id="5" name="TextBox 4">
            <a:extLst>
              <a:ext uri="{FF2B5EF4-FFF2-40B4-BE49-F238E27FC236}">
                <a16:creationId xmlns:a16="http://schemas.microsoft.com/office/drawing/2014/main" id="{D7B43CC9-02B0-430C-881A-1C01B336172A}"/>
              </a:ext>
            </a:extLst>
          </p:cNvPr>
          <p:cNvSpPr txBox="1"/>
          <p:nvPr/>
        </p:nvSpPr>
        <p:spPr>
          <a:xfrm>
            <a:off x="5406545" y="3436294"/>
            <a:ext cx="3763972" cy="954107"/>
          </a:xfrm>
          <a:prstGeom prst="rect">
            <a:avLst/>
          </a:prstGeom>
          <a:noFill/>
        </p:spPr>
        <p:txBody>
          <a:bodyPr wrap="square" rtlCol="0">
            <a:spAutoFit/>
          </a:bodyPr>
          <a:lstStyle/>
          <a:p>
            <a:r>
              <a:rPr lang="es-ES" sz="2800" b="1" dirty="0" err="1">
                <a:solidFill>
                  <a:srgbClr val="FF0000"/>
                </a:solidFill>
                <a:latin typeface="Comic Sans MS" panose="030F0702030302020204" pitchFamily="66" charset="0"/>
              </a:rPr>
              <a:t>Makes</a:t>
            </a:r>
            <a:r>
              <a:rPr lang="es-ES" sz="2800" b="1" dirty="0">
                <a:solidFill>
                  <a:srgbClr val="FF0000"/>
                </a:solidFill>
                <a:latin typeface="Comic Sans MS" panose="030F0702030302020204" pitchFamily="66" charset="0"/>
              </a:rPr>
              <a:t> </a:t>
            </a:r>
            <a:r>
              <a:rPr lang="es-ES" sz="2800" b="1" dirty="0" err="1">
                <a:solidFill>
                  <a:srgbClr val="FF0000"/>
                </a:solidFill>
                <a:latin typeface="Comic Sans MS" panose="030F0702030302020204" pitchFamily="66" charset="0"/>
              </a:rPr>
              <a:t>us</a:t>
            </a:r>
            <a:r>
              <a:rPr lang="es-ES" sz="2800" b="1" dirty="0">
                <a:solidFill>
                  <a:srgbClr val="FF0000"/>
                </a:solidFill>
                <a:latin typeface="Comic Sans MS" panose="030F0702030302020204" pitchFamily="66" charset="0"/>
              </a:rPr>
              <a:t> </a:t>
            </a:r>
            <a:r>
              <a:rPr lang="es-ES" sz="2800" b="1" dirty="0" err="1">
                <a:solidFill>
                  <a:srgbClr val="FF0000"/>
                </a:solidFill>
                <a:latin typeface="Comic Sans MS" panose="030F0702030302020204" pitchFamily="66" charset="0"/>
              </a:rPr>
              <a:t>members</a:t>
            </a:r>
            <a:r>
              <a:rPr lang="es-ES" sz="2800" b="1" dirty="0">
                <a:solidFill>
                  <a:srgbClr val="FF0000"/>
                </a:solidFill>
                <a:latin typeface="Comic Sans MS" panose="030F0702030302020204" pitchFamily="66" charset="0"/>
              </a:rPr>
              <a:t> </a:t>
            </a:r>
            <a:r>
              <a:rPr lang="es-ES" sz="2800" b="1" dirty="0" err="1">
                <a:solidFill>
                  <a:srgbClr val="FF0000"/>
                </a:solidFill>
                <a:latin typeface="Comic Sans MS" panose="030F0702030302020204" pitchFamily="66" charset="0"/>
              </a:rPr>
              <a:t>of</a:t>
            </a:r>
            <a:r>
              <a:rPr lang="es-ES" sz="2800" b="1" dirty="0">
                <a:solidFill>
                  <a:srgbClr val="FF0000"/>
                </a:solidFill>
                <a:latin typeface="Comic Sans MS" panose="030F0702030302020204" pitchFamily="66" charset="0"/>
              </a:rPr>
              <a:t> </a:t>
            </a:r>
            <a:r>
              <a:rPr lang="es-ES" sz="2800" b="1" dirty="0" err="1">
                <a:solidFill>
                  <a:srgbClr val="FF0000"/>
                </a:solidFill>
                <a:latin typeface="Comic Sans MS" panose="030F0702030302020204" pitchFamily="66" charset="0"/>
              </a:rPr>
              <a:t>God’s</a:t>
            </a:r>
            <a:r>
              <a:rPr lang="es-ES" sz="2800" b="1" dirty="0">
                <a:solidFill>
                  <a:srgbClr val="FF0000"/>
                </a:solidFill>
                <a:latin typeface="Comic Sans MS" panose="030F0702030302020204" pitchFamily="66" charset="0"/>
              </a:rPr>
              <a:t> </a:t>
            </a:r>
            <a:r>
              <a:rPr lang="es-ES" sz="2800" b="1" dirty="0" err="1">
                <a:solidFill>
                  <a:srgbClr val="FF0000"/>
                </a:solidFill>
                <a:latin typeface="Comic Sans MS" panose="030F0702030302020204" pitchFamily="66" charset="0"/>
              </a:rPr>
              <a:t>family</a:t>
            </a:r>
            <a:r>
              <a:rPr lang="es-ES" sz="2800" b="1" dirty="0">
                <a:solidFill>
                  <a:srgbClr val="FF0000"/>
                </a:solidFill>
                <a:latin typeface="Comic Sans MS" panose="030F0702030302020204" pitchFamily="66" charset="0"/>
              </a:rPr>
              <a:t>, </a:t>
            </a:r>
            <a:endParaRPr lang="en-US" sz="2800" b="1" dirty="0">
              <a:solidFill>
                <a:srgbClr val="FF0000"/>
              </a:solidFill>
              <a:latin typeface="Comic Sans MS" panose="030F0702030302020204" pitchFamily="66" charset="0"/>
            </a:endParaRPr>
          </a:p>
        </p:txBody>
      </p:sp>
      <p:sp>
        <p:nvSpPr>
          <p:cNvPr id="6" name="TextBox 5">
            <a:extLst>
              <a:ext uri="{FF2B5EF4-FFF2-40B4-BE49-F238E27FC236}">
                <a16:creationId xmlns:a16="http://schemas.microsoft.com/office/drawing/2014/main" id="{E0A5A2E2-5561-46CD-81A4-4B763D2222CC}"/>
              </a:ext>
            </a:extLst>
          </p:cNvPr>
          <p:cNvSpPr txBox="1"/>
          <p:nvPr/>
        </p:nvSpPr>
        <p:spPr>
          <a:xfrm>
            <a:off x="6152995" y="5143758"/>
            <a:ext cx="3017522" cy="954107"/>
          </a:xfrm>
          <a:prstGeom prst="rect">
            <a:avLst/>
          </a:prstGeom>
          <a:noFill/>
        </p:spPr>
        <p:txBody>
          <a:bodyPr wrap="square" rtlCol="0">
            <a:spAutoFit/>
          </a:bodyPr>
          <a:lstStyle/>
          <a:p>
            <a:r>
              <a:rPr lang="es-ES" sz="2800" b="1" dirty="0">
                <a:solidFill>
                  <a:srgbClr val="FF0000"/>
                </a:solidFill>
                <a:latin typeface="Comic Sans MS" panose="030F0702030302020204" pitchFamily="66" charset="0"/>
              </a:rPr>
              <a:t>And </a:t>
            </a:r>
            <a:r>
              <a:rPr lang="es-ES" sz="2800" b="1" dirty="0" err="1">
                <a:solidFill>
                  <a:srgbClr val="FF0000"/>
                </a:solidFill>
                <a:latin typeface="Comic Sans MS" panose="030F0702030302020204" pitchFamily="66" charset="0"/>
              </a:rPr>
              <a:t>gives</a:t>
            </a:r>
            <a:r>
              <a:rPr lang="es-ES" sz="2800" b="1" dirty="0">
                <a:solidFill>
                  <a:srgbClr val="FF0000"/>
                </a:solidFill>
                <a:latin typeface="Comic Sans MS" panose="030F0702030302020204" pitchFamily="66" charset="0"/>
              </a:rPr>
              <a:t> </a:t>
            </a:r>
            <a:r>
              <a:rPr lang="es-ES" sz="2800" b="1" dirty="0" err="1">
                <a:solidFill>
                  <a:srgbClr val="FF0000"/>
                </a:solidFill>
                <a:latin typeface="Comic Sans MS" panose="030F0702030302020204" pitchFamily="66" charset="0"/>
              </a:rPr>
              <a:t>us</a:t>
            </a:r>
            <a:r>
              <a:rPr lang="es-ES" sz="2800" b="1" dirty="0">
                <a:solidFill>
                  <a:srgbClr val="FF0000"/>
                </a:solidFill>
                <a:latin typeface="Comic Sans MS" panose="030F0702030302020204" pitchFamily="66" charset="0"/>
              </a:rPr>
              <a:t> </a:t>
            </a:r>
            <a:r>
              <a:rPr lang="es-ES" sz="2800" b="1" dirty="0" err="1">
                <a:solidFill>
                  <a:srgbClr val="FF0000"/>
                </a:solidFill>
                <a:latin typeface="Comic Sans MS" panose="030F0702030302020204" pitchFamily="66" charset="0"/>
              </a:rPr>
              <a:t>the</a:t>
            </a:r>
            <a:r>
              <a:rPr lang="es-ES" sz="2800" b="1" dirty="0">
                <a:solidFill>
                  <a:srgbClr val="FF0000"/>
                </a:solidFill>
                <a:latin typeface="Comic Sans MS" panose="030F0702030302020204" pitchFamily="66" charset="0"/>
              </a:rPr>
              <a:t> </a:t>
            </a:r>
            <a:r>
              <a:rPr lang="es-ES" sz="2800" b="1" dirty="0" err="1">
                <a:solidFill>
                  <a:srgbClr val="FF0000"/>
                </a:solidFill>
                <a:latin typeface="Comic Sans MS" panose="030F0702030302020204" pitchFamily="66" charset="0"/>
              </a:rPr>
              <a:t>Holy</a:t>
            </a:r>
            <a:r>
              <a:rPr lang="es-ES" sz="2800" b="1" dirty="0">
                <a:solidFill>
                  <a:srgbClr val="FF0000"/>
                </a:solidFill>
                <a:latin typeface="Comic Sans MS" panose="030F0702030302020204" pitchFamily="66" charset="0"/>
              </a:rPr>
              <a:t> </a:t>
            </a:r>
            <a:r>
              <a:rPr lang="es-ES" sz="2800" b="1" dirty="0" err="1">
                <a:solidFill>
                  <a:srgbClr val="FF0000"/>
                </a:solidFill>
                <a:latin typeface="Comic Sans MS" panose="030F0702030302020204" pitchFamily="66" charset="0"/>
              </a:rPr>
              <a:t>Spirit</a:t>
            </a:r>
            <a:r>
              <a:rPr lang="es-ES" sz="2800" b="1" dirty="0">
                <a:solidFill>
                  <a:srgbClr val="FF0000"/>
                </a:solidFill>
                <a:latin typeface="Comic Sans MS" panose="030F0702030302020204" pitchFamily="66" charset="0"/>
              </a:rPr>
              <a:t>.</a:t>
            </a:r>
            <a:endParaRPr lang="en-US" sz="28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314846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1032"/>
                                        </p:tgtEl>
                                        <p:attrNameLst>
                                          <p:attrName>style.visibility</p:attrName>
                                        </p:attrNameLst>
                                      </p:cBhvr>
                                      <p:to>
                                        <p:strVal val="visible"/>
                                      </p:to>
                                    </p:set>
                                    <p:animEffect transition="in" filter="fade">
                                      <p:cBhvr>
                                        <p:cTn id="28" dur="2000"/>
                                        <p:tgtEl>
                                          <p:spTgt spid="1032"/>
                                        </p:tgtEl>
                                      </p:cBhvr>
                                    </p:animEffect>
                                    <p:anim calcmode="lin" valueType="num">
                                      <p:cBhvr>
                                        <p:cTn id="29" dur="2000" fill="hold"/>
                                        <p:tgtEl>
                                          <p:spTgt spid="1032"/>
                                        </p:tgtEl>
                                        <p:attrNameLst>
                                          <p:attrName>ppt_w</p:attrName>
                                        </p:attrNameLst>
                                      </p:cBhvr>
                                      <p:tavLst>
                                        <p:tav tm="0" fmla="#ppt_w*sin(2.5*pi*$)">
                                          <p:val>
                                            <p:fltVal val="0"/>
                                          </p:val>
                                        </p:tav>
                                        <p:tav tm="100000">
                                          <p:val>
                                            <p:fltVal val="1"/>
                                          </p:val>
                                        </p:tav>
                                      </p:tavLst>
                                    </p:anim>
                                    <p:anim calcmode="lin" valueType="num">
                                      <p:cBhvr>
                                        <p:cTn id="30" dur="2000" fill="hold"/>
                                        <p:tgtEl>
                                          <p:spTgt spid="1032"/>
                                        </p:tgtEl>
                                        <p:attrNameLst>
                                          <p:attrName>ppt_h</p:attrName>
                                        </p:attrNameLst>
                                      </p:cBhvr>
                                      <p:tavLst>
                                        <p:tav tm="0">
                                          <p:val>
                                            <p:strVal val="#ppt_h"/>
                                          </p:val>
                                        </p:tav>
                                        <p:tav tm="100000">
                                          <p:val>
                                            <p:strVal val="#ppt_h"/>
                                          </p:val>
                                        </p:tav>
                                      </p:tavLst>
                                    </p:anim>
                                  </p:childTnLst>
                                </p:cTn>
                              </p:par>
                              <p:par>
                                <p:cTn id="31" presetID="45"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2000"/>
                                        <p:tgtEl>
                                          <p:spTgt spid="4"/>
                                        </p:tgtEl>
                                      </p:cBhvr>
                                    </p:animEffect>
                                    <p:anim calcmode="lin" valueType="num">
                                      <p:cBhvr>
                                        <p:cTn id="34" dur="2000" fill="hold"/>
                                        <p:tgtEl>
                                          <p:spTgt spid="4"/>
                                        </p:tgtEl>
                                        <p:attrNameLst>
                                          <p:attrName>ppt_w</p:attrName>
                                        </p:attrNameLst>
                                      </p:cBhvr>
                                      <p:tavLst>
                                        <p:tav tm="0" fmla="#ppt_w*sin(2.5*pi*$)">
                                          <p:val>
                                            <p:fltVal val="0"/>
                                          </p:val>
                                        </p:tav>
                                        <p:tav tm="100000">
                                          <p:val>
                                            <p:fltVal val="1"/>
                                          </p:val>
                                        </p:tav>
                                      </p:tavLst>
                                    </p:anim>
                                    <p:anim calcmode="lin" valueType="num">
                                      <p:cBhvr>
                                        <p:cTn id="35"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8DABD-FEE6-47C0-8D47-25123E91E81F}"/>
              </a:ext>
            </a:extLst>
          </p:cNvPr>
          <p:cNvSpPr>
            <a:spLocks noGrp="1"/>
          </p:cNvSpPr>
          <p:nvPr>
            <p:ph type="title"/>
          </p:nvPr>
        </p:nvSpPr>
        <p:spPr>
          <a:xfrm>
            <a:off x="1310640" y="0"/>
            <a:ext cx="9372600" cy="1325563"/>
          </a:xfrm>
        </p:spPr>
        <p:txBody>
          <a:bodyPr>
            <a:normAutofit/>
          </a:bodyPr>
          <a:lstStyle/>
          <a:p>
            <a:pPr algn="ctr"/>
            <a:r>
              <a:rPr lang="en-US" sz="3600" b="1" dirty="0">
                <a:solidFill>
                  <a:srgbClr val="FF0000"/>
                </a:solidFill>
                <a:latin typeface="Comic Sans MS" panose="030F0702030302020204" pitchFamily="66" charset="0"/>
                <a:ea typeface="+mn-ea"/>
                <a:cs typeface="+mn-cs"/>
              </a:rPr>
              <a:t>Why did Jesus accept being baptized even though He did not have sins</a:t>
            </a:r>
            <a:r>
              <a:rPr lang="es-ES" sz="3600" b="1" dirty="0">
                <a:solidFill>
                  <a:srgbClr val="FF0000"/>
                </a:solidFill>
                <a:latin typeface="Comic Sans MS" panose="030F0702030302020204" pitchFamily="66" charset="0"/>
                <a:ea typeface="+mn-ea"/>
                <a:cs typeface="+mn-cs"/>
              </a:rPr>
              <a:t>?</a:t>
            </a:r>
            <a:endParaRPr lang="en-US" sz="3600" b="1" dirty="0">
              <a:solidFill>
                <a:srgbClr val="FF0000"/>
              </a:solidFill>
              <a:latin typeface="Comic Sans MS" panose="030F0702030302020204" pitchFamily="66" charset="0"/>
              <a:ea typeface="+mn-ea"/>
              <a:cs typeface="+mn-cs"/>
            </a:endParaRPr>
          </a:p>
        </p:txBody>
      </p:sp>
      <p:pic>
        <p:nvPicPr>
          <p:cNvPr id="3" name="Picture 6" descr="Matthew 3 John the Baptist Prepares the Way - Believe Trust">
            <a:extLst>
              <a:ext uri="{FF2B5EF4-FFF2-40B4-BE49-F238E27FC236}">
                <a16:creationId xmlns:a16="http://schemas.microsoft.com/office/drawing/2014/main" id="{0F52A856-F8E0-4627-9C4B-D930AFC256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063" y="1507803"/>
            <a:ext cx="5318760" cy="50701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B095B30-6F73-4B4E-9014-EE73F3AE3429}"/>
              </a:ext>
            </a:extLst>
          </p:cNvPr>
          <p:cNvSpPr txBox="1"/>
          <p:nvPr/>
        </p:nvSpPr>
        <p:spPr>
          <a:xfrm>
            <a:off x="5791201" y="1507803"/>
            <a:ext cx="6147736" cy="1384995"/>
          </a:xfrm>
          <a:prstGeom prst="rect">
            <a:avLst/>
          </a:prstGeom>
          <a:noFill/>
        </p:spPr>
        <p:txBody>
          <a:bodyPr wrap="square" rtlCol="0">
            <a:spAutoFit/>
          </a:bodyPr>
          <a:lstStyle/>
          <a:p>
            <a:pPr algn="ctr"/>
            <a:r>
              <a:rPr lang="en-US" sz="2800" b="1" dirty="0">
                <a:solidFill>
                  <a:srgbClr val="FF0000"/>
                </a:solidFill>
                <a:latin typeface="Comic Sans MS" panose="030F0702030302020204" pitchFamily="66" charset="0"/>
              </a:rPr>
              <a:t>He wanted to be an example of doing God’s will. God wants everyone to be baptized. </a:t>
            </a:r>
          </a:p>
        </p:txBody>
      </p:sp>
      <p:sp>
        <p:nvSpPr>
          <p:cNvPr id="5" name="TextBox 4">
            <a:extLst>
              <a:ext uri="{FF2B5EF4-FFF2-40B4-BE49-F238E27FC236}">
                <a16:creationId xmlns:a16="http://schemas.microsoft.com/office/drawing/2014/main" id="{5DCA121E-0111-4DD6-BE4E-0926B45077E2}"/>
              </a:ext>
            </a:extLst>
          </p:cNvPr>
          <p:cNvSpPr txBox="1"/>
          <p:nvPr/>
        </p:nvSpPr>
        <p:spPr>
          <a:xfrm>
            <a:off x="6096000" y="3428039"/>
            <a:ext cx="3794760" cy="3108543"/>
          </a:xfrm>
          <a:prstGeom prst="rect">
            <a:avLst/>
          </a:prstGeom>
          <a:noFill/>
        </p:spPr>
        <p:txBody>
          <a:bodyPr wrap="square" rtlCol="0">
            <a:spAutoFit/>
          </a:bodyPr>
          <a:lstStyle/>
          <a:p>
            <a:pPr algn="ctr"/>
            <a:r>
              <a:rPr lang="en-US" sz="2800" b="1" dirty="0">
                <a:solidFill>
                  <a:srgbClr val="FF0000"/>
                </a:solidFill>
                <a:latin typeface="Comic Sans MS" panose="030F0702030302020204" pitchFamily="66" charset="0"/>
              </a:rPr>
              <a:t>Also, Jesus was accepting our sins as His own. His mission was to pay for our sins with His cross, death, and resurrection.</a:t>
            </a:r>
          </a:p>
        </p:txBody>
      </p:sp>
      <p:pic>
        <p:nvPicPr>
          <p:cNvPr id="2050" name="Picture 2" descr="De Dibujos Animados Abierta Jesús Brazos Delante De Los Niños O Los Niños  De La Mano En La Biblia Abierta O Evangelio Aislado Ilustraciones  Vectoriales, Clip Art Vectorizado Libre De Derechos. Image">
            <a:extLst>
              <a:ext uri="{FF2B5EF4-FFF2-40B4-BE49-F238E27FC236}">
                <a16:creationId xmlns:a16="http://schemas.microsoft.com/office/drawing/2014/main" id="{A0153854-A9F3-4ADF-BADC-C21FEBC988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8258" y="3642648"/>
            <a:ext cx="1786218" cy="2679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3905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1000"/>
                                        <p:tgtEl>
                                          <p:spTgt spid="2050"/>
                                        </p:tgtEl>
                                      </p:cBhvr>
                                    </p:animEffect>
                                    <p:anim calcmode="lin" valueType="num">
                                      <p:cBhvr>
                                        <p:cTn id="20" dur="1000" fill="hold"/>
                                        <p:tgtEl>
                                          <p:spTgt spid="2050"/>
                                        </p:tgtEl>
                                        <p:attrNameLst>
                                          <p:attrName>ppt_x</p:attrName>
                                        </p:attrNameLst>
                                      </p:cBhvr>
                                      <p:tavLst>
                                        <p:tav tm="0">
                                          <p:val>
                                            <p:strVal val="#ppt_x"/>
                                          </p:val>
                                        </p:tav>
                                        <p:tav tm="100000">
                                          <p:val>
                                            <p:strVal val="#ppt_x"/>
                                          </p:val>
                                        </p:tav>
                                      </p:tavLst>
                                    </p:anim>
                                    <p:anim calcmode="lin" valueType="num">
                                      <p:cBhvr>
                                        <p:cTn id="21"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ᐈ Bautizo imágenes de stock, fotos bautizo niño | descargar en  Depositphotos®">
            <a:extLst>
              <a:ext uri="{FF2B5EF4-FFF2-40B4-BE49-F238E27FC236}">
                <a16:creationId xmlns:a16="http://schemas.microsoft.com/office/drawing/2014/main" id="{3F181368-E70C-48B7-8EF5-4E3AF06823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726146"/>
            <a:ext cx="4693920" cy="540570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F6899AA1-F42D-4584-8FF4-EC9F1B64FE4B}"/>
              </a:ext>
            </a:extLst>
          </p:cNvPr>
          <p:cNvSpPr>
            <a:spLocks noGrp="1"/>
          </p:cNvSpPr>
          <p:nvPr>
            <p:ph type="title"/>
          </p:nvPr>
        </p:nvSpPr>
        <p:spPr>
          <a:xfrm>
            <a:off x="6339840" y="2026601"/>
            <a:ext cx="4937760" cy="2804795"/>
          </a:xfrm>
        </p:spPr>
        <p:txBody>
          <a:bodyPr>
            <a:noAutofit/>
          </a:bodyPr>
          <a:lstStyle/>
          <a:p>
            <a:pPr algn="ctr"/>
            <a:r>
              <a:rPr lang="en-US" b="1" dirty="0">
                <a:solidFill>
                  <a:schemeClr val="accent1">
                    <a:lumMod val="50000"/>
                  </a:schemeClr>
                </a:solidFill>
                <a:latin typeface="Comic Sans MS" panose="030F0702030302020204" pitchFamily="66" charset="0"/>
                <a:ea typeface="+mn-ea"/>
                <a:cs typeface="+mn-cs"/>
              </a:rPr>
              <a:t>What happens when we are baptized?</a:t>
            </a:r>
          </a:p>
        </p:txBody>
      </p:sp>
    </p:spTree>
    <p:extLst>
      <p:ext uri="{BB962C8B-B14F-4D97-AF65-F5344CB8AC3E}">
        <p14:creationId xmlns:p14="http://schemas.microsoft.com/office/powerpoint/2010/main" val="8865364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60821-379C-427C-B869-AAE62AFFE06D}"/>
              </a:ext>
            </a:extLst>
          </p:cNvPr>
          <p:cNvSpPr>
            <a:spLocks noGrp="1"/>
          </p:cNvSpPr>
          <p:nvPr>
            <p:ph type="title"/>
          </p:nvPr>
        </p:nvSpPr>
        <p:spPr>
          <a:xfrm>
            <a:off x="288000" y="131634"/>
            <a:ext cx="11597640" cy="1019331"/>
          </a:xfrm>
        </p:spPr>
        <p:txBody>
          <a:bodyPr>
            <a:noAutofit/>
          </a:bodyPr>
          <a:lstStyle/>
          <a:p>
            <a:pPr algn="ctr"/>
            <a:r>
              <a:rPr lang="en-US" sz="2800" b="1" dirty="0">
                <a:solidFill>
                  <a:srgbClr val="FF0000"/>
                </a:solidFill>
                <a:latin typeface="Comic Sans MS" panose="030F0702030302020204" pitchFamily="66" charset="0"/>
                <a:ea typeface="+mn-ea"/>
                <a:cs typeface="+mn-cs"/>
              </a:rPr>
              <a:t>God erases from our heart original sin, the sin of Adam and Eve which we are born with and gifts us the Holy Spirit.</a:t>
            </a:r>
          </a:p>
        </p:txBody>
      </p:sp>
      <p:pic>
        <p:nvPicPr>
          <p:cNvPr id="4" name="Picture 10" descr="Simbolo de corazon - Descargar PNG/SVG transparente">
            <a:extLst>
              <a:ext uri="{FF2B5EF4-FFF2-40B4-BE49-F238E27FC236}">
                <a16:creationId xmlns:a16="http://schemas.microsoft.com/office/drawing/2014/main" id="{B9995AEB-98EC-4A1F-AB0F-A4183E7488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408" y="1079654"/>
            <a:ext cx="5905183" cy="5905183"/>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50+ ideas de Siluetas de palomas | siluetas de palomas, dibujos de palomas,  paloma de la paz">
            <a:extLst>
              <a:ext uri="{FF2B5EF4-FFF2-40B4-BE49-F238E27FC236}">
                <a16:creationId xmlns:a16="http://schemas.microsoft.com/office/drawing/2014/main" id="{C8A3CEE6-C2AD-4620-BD43-0647F4C57E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811" y="2446725"/>
            <a:ext cx="2238375" cy="25622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BDBD5B4-501D-4029-BBEA-BDCAF344D1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4387" y="1497886"/>
            <a:ext cx="6123225" cy="5009594"/>
          </a:xfrm>
          <a:prstGeom prst="rect">
            <a:avLst/>
          </a:prstGeom>
        </p:spPr>
      </p:pic>
      <p:pic>
        <p:nvPicPr>
          <p:cNvPr id="8196" name="Picture 4" descr="Eve Enticing Adam To Eat Of The Forbidden Fruit In The Garden.. Stock  Photo, Picture And Royalty Free Image. Image 970555.">
            <a:extLst>
              <a:ext uri="{FF2B5EF4-FFF2-40B4-BE49-F238E27FC236}">
                <a16:creationId xmlns:a16="http://schemas.microsoft.com/office/drawing/2014/main" id="{41F5450C-01E0-4738-9281-FBC878B1D8D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74939" y="3201190"/>
            <a:ext cx="1842118" cy="166211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F27B041A-0986-4B74-9228-3FDDEC2727C8}"/>
                  </a:ext>
                </a:extLst>
              </p14:cNvPr>
              <p14:cNvContentPartPr/>
              <p14:nvPr/>
            </p14:nvContentPartPr>
            <p14:xfrm>
              <a:off x="2969400" y="1399320"/>
              <a:ext cx="6234840" cy="5338800"/>
            </p14:xfrm>
          </p:contentPart>
        </mc:Choice>
        <mc:Fallback xmlns="">
          <p:pic>
            <p:nvPicPr>
              <p:cNvPr id="10" name="Ink 9">
                <a:extLst>
                  <a:ext uri="{FF2B5EF4-FFF2-40B4-BE49-F238E27FC236}">
                    <a16:creationId xmlns:a16="http://schemas.microsoft.com/office/drawing/2014/main" id="{F27B041A-0986-4B74-9228-3FDDEC2727C8}"/>
                  </a:ext>
                </a:extLst>
              </p:cNvPr>
              <p:cNvPicPr/>
              <p:nvPr/>
            </p:nvPicPr>
            <p:blipFill>
              <a:blip r:embed="rId7"/>
              <a:stretch>
                <a:fillRect/>
              </a:stretch>
            </p:blipFill>
            <p:spPr>
              <a:xfrm>
                <a:off x="2879760" y="1219680"/>
                <a:ext cx="6414480" cy="5698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6501D8B3-BACC-46D4-A0B3-F45B9DDE7182}"/>
                  </a:ext>
                </a:extLst>
              </p14:cNvPr>
              <p14:cNvContentPartPr/>
              <p14:nvPr/>
            </p14:nvContentPartPr>
            <p14:xfrm>
              <a:off x="3672120" y="5211360"/>
              <a:ext cx="360" cy="360"/>
            </p14:xfrm>
          </p:contentPart>
        </mc:Choice>
        <mc:Fallback xmlns="">
          <p:pic>
            <p:nvPicPr>
              <p:cNvPr id="11" name="Ink 10">
                <a:extLst>
                  <a:ext uri="{FF2B5EF4-FFF2-40B4-BE49-F238E27FC236}">
                    <a16:creationId xmlns:a16="http://schemas.microsoft.com/office/drawing/2014/main" id="{6501D8B3-BACC-46D4-A0B3-F45B9DDE7182}"/>
                  </a:ext>
                </a:extLst>
              </p:cNvPr>
              <p:cNvPicPr/>
              <p:nvPr/>
            </p:nvPicPr>
            <p:blipFill>
              <a:blip r:embed="rId9"/>
              <a:stretch>
                <a:fillRect/>
              </a:stretch>
            </p:blipFill>
            <p:spPr>
              <a:xfrm>
                <a:off x="3582480" y="5031720"/>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EA11BDFC-318A-4AB9-92F9-6D5B90AA4127}"/>
                  </a:ext>
                </a:extLst>
              </p14:cNvPr>
              <p14:cNvContentPartPr/>
              <p14:nvPr/>
            </p14:nvContentPartPr>
            <p14:xfrm>
              <a:off x="4023120" y="5577120"/>
              <a:ext cx="360" cy="360"/>
            </p14:xfrm>
          </p:contentPart>
        </mc:Choice>
        <mc:Fallback xmlns="">
          <p:pic>
            <p:nvPicPr>
              <p:cNvPr id="12" name="Ink 11">
                <a:extLst>
                  <a:ext uri="{FF2B5EF4-FFF2-40B4-BE49-F238E27FC236}">
                    <a16:creationId xmlns:a16="http://schemas.microsoft.com/office/drawing/2014/main" id="{EA11BDFC-318A-4AB9-92F9-6D5B90AA4127}"/>
                  </a:ext>
                </a:extLst>
              </p:cNvPr>
              <p:cNvPicPr/>
              <p:nvPr/>
            </p:nvPicPr>
            <p:blipFill>
              <a:blip r:embed="rId9"/>
              <a:stretch>
                <a:fillRect/>
              </a:stretch>
            </p:blipFill>
            <p:spPr>
              <a:xfrm>
                <a:off x="3933120" y="5397480"/>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00EF0C58-7345-4523-94C6-07628953F792}"/>
                  </a:ext>
                </a:extLst>
              </p14:cNvPr>
              <p14:cNvContentPartPr/>
              <p14:nvPr/>
            </p14:nvContentPartPr>
            <p14:xfrm>
              <a:off x="11002800" y="5836320"/>
              <a:ext cx="360" cy="360"/>
            </p14:xfrm>
          </p:contentPart>
        </mc:Choice>
        <mc:Fallback xmlns="">
          <p:pic>
            <p:nvPicPr>
              <p:cNvPr id="13" name="Ink 12">
                <a:extLst>
                  <a:ext uri="{FF2B5EF4-FFF2-40B4-BE49-F238E27FC236}">
                    <a16:creationId xmlns:a16="http://schemas.microsoft.com/office/drawing/2014/main" id="{00EF0C58-7345-4523-94C6-07628953F792}"/>
                  </a:ext>
                </a:extLst>
              </p:cNvPr>
              <p:cNvPicPr/>
              <p:nvPr/>
            </p:nvPicPr>
            <p:blipFill>
              <a:blip r:embed="rId9"/>
              <a:stretch>
                <a:fillRect/>
              </a:stretch>
            </p:blipFill>
            <p:spPr>
              <a:xfrm>
                <a:off x="10913160" y="5656680"/>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023E0444-E901-4802-82A7-4DC0EE069CD1}"/>
                  </a:ext>
                </a:extLst>
              </p14:cNvPr>
              <p14:cNvContentPartPr/>
              <p14:nvPr/>
            </p14:nvContentPartPr>
            <p14:xfrm>
              <a:off x="8778000" y="5485680"/>
              <a:ext cx="360" cy="360"/>
            </p14:xfrm>
          </p:contentPart>
        </mc:Choice>
        <mc:Fallback xmlns="">
          <p:pic>
            <p:nvPicPr>
              <p:cNvPr id="14" name="Ink 13">
                <a:extLst>
                  <a:ext uri="{FF2B5EF4-FFF2-40B4-BE49-F238E27FC236}">
                    <a16:creationId xmlns:a16="http://schemas.microsoft.com/office/drawing/2014/main" id="{023E0444-E901-4802-82A7-4DC0EE069CD1}"/>
                  </a:ext>
                </a:extLst>
              </p:cNvPr>
              <p:cNvPicPr/>
              <p:nvPr/>
            </p:nvPicPr>
            <p:blipFill>
              <a:blip r:embed="rId9"/>
              <a:stretch>
                <a:fillRect/>
              </a:stretch>
            </p:blipFill>
            <p:spPr>
              <a:xfrm>
                <a:off x="8688000" y="5305680"/>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id="{AA1AADB9-962B-4871-9FFC-1D8BF1378545}"/>
                  </a:ext>
                </a:extLst>
              </p14:cNvPr>
              <p14:cNvContentPartPr/>
              <p14:nvPr/>
            </p14:nvContentPartPr>
            <p14:xfrm>
              <a:off x="8778000" y="5485680"/>
              <a:ext cx="360" cy="360"/>
            </p14:xfrm>
          </p:contentPart>
        </mc:Choice>
        <mc:Fallback xmlns="">
          <p:pic>
            <p:nvPicPr>
              <p:cNvPr id="15" name="Ink 14">
                <a:extLst>
                  <a:ext uri="{FF2B5EF4-FFF2-40B4-BE49-F238E27FC236}">
                    <a16:creationId xmlns:a16="http://schemas.microsoft.com/office/drawing/2014/main" id="{AA1AADB9-962B-4871-9FFC-1D8BF1378545}"/>
                  </a:ext>
                </a:extLst>
              </p:cNvPr>
              <p:cNvPicPr/>
              <p:nvPr/>
            </p:nvPicPr>
            <p:blipFill>
              <a:blip r:embed="rId9"/>
              <a:stretch>
                <a:fillRect/>
              </a:stretch>
            </p:blipFill>
            <p:spPr>
              <a:xfrm>
                <a:off x="8688000" y="5305680"/>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9514F03D-0FB9-4119-AED5-2932F7BF3B99}"/>
                  </a:ext>
                </a:extLst>
              </p14:cNvPr>
              <p14:cNvContentPartPr/>
              <p14:nvPr/>
            </p14:nvContentPartPr>
            <p14:xfrm>
              <a:off x="8778000" y="5485680"/>
              <a:ext cx="360" cy="360"/>
            </p14:xfrm>
          </p:contentPart>
        </mc:Choice>
        <mc:Fallback xmlns="">
          <p:pic>
            <p:nvPicPr>
              <p:cNvPr id="16" name="Ink 15">
                <a:extLst>
                  <a:ext uri="{FF2B5EF4-FFF2-40B4-BE49-F238E27FC236}">
                    <a16:creationId xmlns:a16="http://schemas.microsoft.com/office/drawing/2014/main" id="{9514F03D-0FB9-4119-AED5-2932F7BF3B99}"/>
                  </a:ext>
                </a:extLst>
              </p:cNvPr>
              <p:cNvPicPr/>
              <p:nvPr/>
            </p:nvPicPr>
            <p:blipFill>
              <a:blip r:embed="rId9"/>
              <a:stretch>
                <a:fillRect/>
              </a:stretch>
            </p:blipFill>
            <p:spPr>
              <a:xfrm>
                <a:off x="8688000" y="5305680"/>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k 16">
                <a:extLst>
                  <a:ext uri="{FF2B5EF4-FFF2-40B4-BE49-F238E27FC236}">
                    <a16:creationId xmlns:a16="http://schemas.microsoft.com/office/drawing/2014/main" id="{A7A95256-16D8-4562-8C89-1A3D70E6BE3C}"/>
                  </a:ext>
                </a:extLst>
              </p14:cNvPr>
              <p14:cNvContentPartPr/>
              <p14:nvPr/>
            </p14:nvContentPartPr>
            <p14:xfrm>
              <a:off x="6674880" y="1432440"/>
              <a:ext cx="360" cy="360"/>
            </p14:xfrm>
          </p:contentPart>
        </mc:Choice>
        <mc:Fallback xmlns="">
          <p:pic>
            <p:nvPicPr>
              <p:cNvPr id="17" name="Ink 16">
                <a:extLst>
                  <a:ext uri="{FF2B5EF4-FFF2-40B4-BE49-F238E27FC236}">
                    <a16:creationId xmlns:a16="http://schemas.microsoft.com/office/drawing/2014/main" id="{A7A95256-16D8-4562-8C89-1A3D70E6BE3C}"/>
                  </a:ext>
                </a:extLst>
              </p:cNvPr>
              <p:cNvPicPr/>
              <p:nvPr/>
            </p:nvPicPr>
            <p:blipFill>
              <a:blip r:embed="rId9"/>
              <a:stretch>
                <a:fillRect/>
              </a:stretch>
            </p:blipFill>
            <p:spPr>
              <a:xfrm>
                <a:off x="6584880" y="1252440"/>
                <a:ext cx="180000" cy="360000"/>
              </a:xfrm>
              <a:prstGeom prst="rect">
                <a:avLst/>
              </a:prstGeom>
            </p:spPr>
          </p:pic>
        </mc:Fallback>
      </mc:AlternateContent>
    </p:spTree>
    <p:extLst>
      <p:ext uri="{BB962C8B-B14F-4D97-AF65-F5344CB8AC3E}">
        <p14:creationId xmlns:p14="http://schemas.microsoft.com/office/powerpoint/2010/main" val="279170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19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204"/>
                                        </p:tgtEl>
                                        <p:attrNameLst>
                                          <p:attrName>style.visibility</p:attrName>
                                        </p:attrNameLst>
                                      </p:cBhvr>
                                      <p:to>
                                        <p:strVal val="visible"/>
                                      </p:to>
                                    </p:set>
                                    <p:animEffect transition="in" filter="fade">
                                      <p:cBhvr>
                                        <p:cTn id="15" dur="1000"/>
                                        <p:tgtEl>
                                          <p:spTgt spid="8204"/>
                                        </p:tgtEl>
                                      </p:cBhvr>
                                    </p:animEffect>
                                    <p:anim calcmode="lin" valueType="num">
                                      <p:cBhvr>
                                        <p:cTn id="16" dur="1000" fill="hold"/>
                                        <p:tgtEl>
                                          <p:spTgt spid="8204"/>
                                        </p:tgtEl>
                                        <p:attrNameLst>
                                          <p:attrName>ppt_x</p:attrName>
                                        </p:attrNameLst>
                                      </p:cBhvr>
                                      <p:tavLst>
                                        <p:tav tm="0">
                                          <p:val>
                                            <p:strVal val="#ppt_x"/>
                                          </p:val>
                                        </p:tav>
                                        <p:tav tm="100000">
                                          <p:val>
                                            <p:strVal val="#ppt_x"/>
                                          </p:val>
                                        </p:tav>
                                      </p:tavLst>
                                    </p:anim>
                                    <p:anim calcmode="lin" valueType="num">
                                      <p:cBhvr>
                                        <p:cTn id="17" dur="1000" fill="hold"/>
                                        <p:tgtEl>
                                          <p:spTgt spid="82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6BDE1-44C3-4C1D-8A53-C2D04A07ABF4}"/>
              </a:ext>
            </a:extLst>
          </p:cNvPr>
          <p:cNvSpPr>
            <a:spLocks noGrp="1"/>
          </p:cNvSpPr>
          <p:nvPr>
            <p:ph type="title"/>
          </p:nvPr>
        </p:nvSpPr>
        <p:spPr>
          <a:xfrm>
            <a:off x="7871460" y="1843405"/>
            <a:ext cx="3238500" cy="2560955"/>
          </a:xfrm>
        </p:spPr>
        <p:txBody>
          <a:bodyPr>
            <a:normAutofit/>
          </a:bodyPr>
          <a:lstStyle/>
          <a:p>
            <a:pPr algn="ctr"/>
            <a:r>
              <a:rPr lang="es-ES" sz="3600" b="1" dirty="0">
                <a:solidFill>
                  <a:srgbClr val="FF0000"/>
                </a:solidFill>
                <a:latin typeface="Comic Sans MS" panose="030F0702030302020204" pitchFamily="66" charset="0"/>
                <a:ea typeface="+mn-ea"/>
                <a:cs typeface="+mn-cs"/>
              </a:rPr>
              <a:t>And </a:t>
            </a:r>
            <a:r>
              <a:rPr lang="es-ES" sz="3600" b="1" dirty="0" err="1">
                <a:solidFill>
                  <a:srgbClr val="FF0000"/>
                </a:solidFill>
                <a:latin typeface="Comic Sans MS" panose="030F0702030302020204" pitchFamily="66" charset="0"/>
                <a:ea typeface="+mn-ea"/>
                <a:cs typeface="+mn-cs"/>
              </a:rPr>
              <a:t>we</a:t>
            </a:r>
            <a:r>
              <a:rPr lang="es-ES" sz="3600" b="1" dirty="0">
                <a:solidFill>
                  <a:srgbClr val="FF0000"/>
                </a:solidFill>
                <a:latin typeface="Comic Sans MS" panose="030F0702030302020204" pitchFamily="66" charset="0"/>
                <a:ea typeface="+mn-ea"/>
                <a:cs typeface="+mn-cs"/>
              </a:rPr>
              <a:t> </a:t>
            </a:r>
            <a:r>
              <a:rPr lang="es-ES" sz="3600" b="1" dirty="0" err="1">
                <a:solidFill>
                  <a:srgbClr val="FF0000"/>
                </a:solidFill>
                <a:latin typeface="Comic Sans MS" panose="030F0702030302020204" pitchFamily="66" charset="0"/>
                <a:ea typeface="+mn-ea"/>
                <a:cs typeface="+mn-cs"/>
              </a:rPr>
              <a:t>become</a:t>
            </a:r>
            <a:r>
              <a:rPr lang="es-ES" sz="3600" b="1" dirty="0">
                <a:solidFill>
                  <a:srgbClr val="FF0000"/>
                </a:solidFill>
                <a:latin typeface="Comic Sans MS" panose="030F0702030302020204" pitchFamily="66" charset="0"/>
                <a:ea typeface="+mn-ea"/>
                <a:cs typeface="+mn-cs"/>
              </a:rPr>
              <a:t> </a:t>
            </a:r>
            <a:r>
              <a:rPr lang="es-ES" sz="3600" b="1" dirty="0" err="1">
                <a:solidFill>
                  <a:srgbClr val="FF0000"/>
                </a:solidFill>
                <a:latin typeface="Comic Sans MS" panose="030F0702030302020204" pitchFamily="66" charset="0"/>
                <a:ea typeface="+mn-ea"/>
                <a:cs typeface="+mn-cs"/>
              </a:rPr>
              <a:t>part</a:t>
            </a:r>
            <a:r>
              <a:rPr lang="es-ES" sz="3600" b="1" dirty="0">
                <a:solidFill>
                  <a:srgbClr val="FF0000"/>
                </a:solidFill>
                <a:latin typeface="Comic Sans MS" panose="030F0702030302020204" pitchFamily="66" charset="0"/>
                <a:ea typeface="+mn-ea"/>
                <a:cs typeface="+mn-cs"/>
              </a:rPr>
              <a:t> </a:t>
            </a:r>
            <a:r>
              <a:rPr lang="es-ES" sz="3600" b="1" dirty="0" err="1">
                <a:solidFill>
                  <a:srgbClr val="FF0000"/>
                </a:solidFill>
                <a:latin typeface="Comic Sans MS" panose="030F0702030302020204" pitchFamily="66" charset="0"/>
                <a:ea typeface="+mn-ea"/>
                <a:cs typeface="+mn-cs"/>
              </a:rPr>
              <a:t>of</a:t>
            </a:r>
            <a:r>
              <a:rPr lang="es-ES" sz="3600" b="1" dirty="0">
                <a:solidFill>
                  <a:srgbClr val="FF0000"/>
                </a:solidFill>
                <a:latin typeface="Comic Sans MS" panose="030F0702030302020204" pitchFamily="66" charset="0"/>
                <a:ea typeface="+mn-ea"/>
                <a:cs typeface="+mn-cs"/>
              </a:rPr>
              <a:t> </a:t>
            </a:r>
            <a:r>
              <a:rPr lang="es-ES" sz="3600" b="1" dirty="0" err="1">
                <a:solidFill>
                  <a:srgbClr val="FF0000"/>
                </a:solidFill>
                <a:latin typeface="Comic Sans MS" panose="030F0702030302020204" pitchFamily="66" charset="0"/>
                <a:ea typeface="+mn-ea"/>
                <a:cs typeface="+mn-cs"/>
              </a:rPr>
              <a:t>God’s</a:t>
            </a:r>
            <a:r>
              <a:rPr lang="es-ES" sz="3600" b="1" dirty="0">
                <a:solidFill>
                  <a:srgbClr val="FF0000"/>
                </a:solidFill>
                <a:latin typeface="Comic Sans MS" panose="030F0702030302020204" pitchFamily="66" charset="0"/>
                <a:ea typeface="+mn-ea"/>
                <a:cs typeface="+mn-cs"/>
              </a:rPr>
              <a:t> </a:t>
            </a:r>
            <a:r>
              <a:rPr lang="es-ES" sz="3600" b="1" dirty="0" err="1">
                <a:solidFill>
                  <a:srgbClr val="FF0000"/>
                </a:solidFill>
                <a:latin typeface="Comic Sans MS" panose="030F0702030302020204" pitchFamily="66" charset="0"/>
                <a:ea typeface="+mn-ea"/>
                <a:cs typeface="+mn-cs"/>
              </a:rPr>
              <a:t>family</a:t>
            </a:r>
            <a:r>
              <a:rPr lang="es-ES" sz="3600" b="1" dirty="0">
                <a:solidFill>
                  <a:srgbClr val="FF0000"/>
                </a:solidFill>
                <a:latin typeface="Comic Sans MS" panose="030F0702030302020204" pitchFamily="66" charset="0"/>
                <a:ea typeface="+mn-ea"/>
                <a:cs typeface="+mn-cs"/>
              </a:rPr>
              <a:t>.</a:t>
            </a:r>
            <a:endParaRPr lang="en-US" sz="3600" b="1" dirty="0">
              <a:solidFill>
                <a:srgbClr val="FF0000"/>
              </a:solidFill>
              <a:latin typeface="Comic Sans MS" panose="030F0702030302020204" pitchFamily="66" charset="0"/>
              <a:ea typeface="+mn-ea"/>
              <a:cs typeface="+mn-cs"/>
            </a:endParaRPr>
          </a:p>
        </p:txBody>
      </p:sp>
      <p:pic>
        <p:nvPicPr>
          <p:cNvPr id="9222" name="Picture 6" descr="JESÚS Y NIÑOS - Juegos Gratis Online en Puzzle Factory">
            <a:extLst>
              <a:ext uri="{FF2B5EF4-FFF2-40B4-BE49-F238E27FC236}">
                <a16:creationId xmlns:a16="http://schemas.microsoft.com/office/drawing/2014/main" id="{3B9B16F1-8333-4FE8-B5E2-C5019E7FD1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 y="222399"/>
            <a:ext cx="6042660" cy="641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4661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8DABD-FEE6-47C0-8D47-25123E91E81F}"/>
              </a:ext>
            </a:extLst>
          </p:cNvPr>
          <p:cNvSpPr>
            <a:spLocks noGrp="1"/>
          </p:cNvSpPr>
          <p:nvPr>
            <p:ph type="title"/>
          </p:nvPr>
        </p:nvSpPr>
        <p:spPr>
          <a:xfrm>
            <a:off x="1036320" y="0"/>
            <a:ext cx="10881360" cy="930275"/>
          </a:xfrm>
        </p:spPr>
        <p:txBody>
          <a:bodyPr/>
          <a:lstStyle/>
          <a:p>
            <a:r>
              <a:rPr lang="es-ES" sz="3600" b="1" dirty="0">
                <a:solidFill>
                  <a:srgbClr val="FF0000"/>
                </a:solidFill>
                <a:latin typeface="Comic Sans MS" panose="030F0702030302020204" pitchFamily="66" charset="0"/>
                <a:ea typeface="+mn-ea"/>
                <a:cs typeface="+mn-cs"/>
              </a:rPr>
              <a:t>And </a:t>
            </a:r>
            <a:r>
              <a:rPr lang="es-ES" sz="3600" b="1" dirty="0" err="1">
                <a:solidFill>
                  <a:srgbClr val="FF0000"/>
                </a:solidFill>
                <a:latin typeface="Comic Sans MS" panose="030F0702030302020204" pitchFamily="66" charset="0"/>
                <a:ea typeface="+mn-ea"/>
                <a:cs typeface="+mn-cs"/>
              </a:rPr>
              <a:t>we</a:t>
            </a:r>
            <a:r>
              <a:rPr lang="es-ES" sz="3600" b="1" dirty="0">
                <a:solidFill>
                  <a:srgbClr val="FF0000"/>
                </a:solidFill>
                <a:latin typeface="Comic Sans MS" panose="030F0702030302020204" pitchFamily="66" charset="0"/>
                <a:ea typeface="+mn-ea"/>
                <a:cs typeface="+mn-cs"/>
              </a:rPr>
              <a:t> </a:t>
            </a:r>
            <a:r>
              <a:rPr lang="es-ES" sz="3600" b="1" dirty="0" err="1">
                <a:solidFill>
                  <a:srgbClr val="FF0000"/>
                </a:solidFill>
                <a:latin typeface="Comic Sans MS" panose="030F0702030302020204" pitchFamily="66" charset="0"/>
                <a:ea typeface="+mn-ea"/>
                <a:cs typeface="+mn-cs"/>
              </a:rPr>
              <a:t>receive</a:t>
            </a:r>
            <a:r>
              <a:rPr lang="es-ES" sz="3600" b="1" dirty="0">
                <a:solidFill>
                  <a:srgbClr val="FF0000"/>
                </a:solidFill>
                <a:latin typeface="Comic Sans MS" panose="030F0702030302020204" pitchFamily="66" charset="0"/>
                <a:ea typeface="+mn-ea"/>
                <a:cs typeface="+mn-cs"/>
              </a:rPr>
              <a:t> </a:t>
            </a:r>
            <a:r>
              <a:rPr lang="es-ES" sz="3600" b="1" dirty="0" err="1">
                <a:solidFill>
                  <a:srgbClr val="FF0000"/>
                </a:solidFill>
                <a:latin typeface="Comic Sans MS" panose="030F0702030302020204" pitchFamily="66" charset="0"/>
                <a:ea typeface="+mn-ea"/>
                <a:cs typeface="+mn-cs"/>
              </a:rPr>
              <a:t>Jesus</a:t>
            </a:r>
            <a:r>
              <a:rPr lang="es-ES" sz="3600" b="1" dirty="0">
                <a:solidFill>
                  <a:srgbClr val="FF0000"/>
                </a:solidFill>
                <a:latin typeface="Comic Sans MS" panose="030F0702030302020204" pitchFamily="66" charset="0"/>
                <a:ea typeface="+mn-ea"/>
                <a:cs typeface="+mn-cs"/>
              </a:rPr>
              <a:t>’ </a:t>
            </a:r>
            <a:r>
              <a:rPr lang="es-ES" sz="3600" b="1" dirty="0" err="1">
                <a:solidFill>
                  <a:srgbClr val="FF0000"/>
                </a:solidFill>
                <a:latin typeface="Comic Sans MS" panose="030F0702030302020204" pitchFamily="66" charset="0"/>
                <a:ea typeface="+mn-ea"/>
                <a:cs typeface="+mn-cs"/>
              </a:rPr>
              <a:t>mission</a:t>
            </a:r>
            <a:r>
              <a:rPr lang="es-ES" sz="3600" b="1" dirty="0">
                <a:solidFill>
                  <a:srgbClr val="FF0000"/>
                </a:solidFill>
                <a:latin typeface="Comic Sans MS" panose="030F0702030302020204" pitchFamily="66" charset="0"/>
                <a:ea typeface="+mn-ea"/>
                <a:cs typeface="+mn-cs"/>
              </a:rPr>
              <a:t> </a:t>
            </a:r>
            <a:r>
              <a:rPr lang="es-ES" sz="3600" b="1" dirty="0" err="1">
                <a:solidFill>
                  <a:srgbClr val="FF0000"/>
                </a:solidFill>
                <a:latin typeface="Comic Sans MS" panose="030F0702030302020204" pitchFamily="66" charset="0"/>
                <a:ea typeface="+mn-ea"/>
                <a:cs typeface="+mn-cs"/>
              </a:rPr>
              <a:t>for</a:t>
            </a:r>
            <a:r>
              <a:rPr lang="es-ES" sz="3600" b="1" dirty="0">
                <a:solidFill>
                  <a:srgbClr val="FF0000"/>
                </a:solidFill>
                <a:latin typeface="Comic Sans MS" panose="030F0702030302020204" pitchFamily="66" charset="0"/>
                <a:ea typeface="+mn-ea"/>
                <a:cs typeface="+mn-cs"/>
              </a:rPr>
              <a:t> </a:t>
            </a:r>
            <a:r>
              <a:rPr lang="es-ES" sz="3600" b="1" dirty="0" err="1">
                <a:solidFill>
                  <a:srgbClr val="FF0000"/>
                </a:solidFill>
                <a:latin typeface="Comic Sans MS" panose="030F0702030302020204" pitchFamily="66" charset="0"/>
                <a:ea typeface="+mn-ea"/>
                <a:cs typeface="+mn-cs"/>
              </a:rPr>
              <a:t>the</a:t>
            </a:r>
            <a:r>
              <a:rPr lang="es-ES" sz="3600" b="1" dirty="0">
                <a:solidFill>
                  <a:srgbClr val="FF0000"/>
                </a:solidFill>
                <a:latin typeface="Comic Sans MS" panose="030F0702030302020204" pitchFamily="66" charset="0"/>
                <a:ea typeface="+mn-ea"/>
                <a:cs typeface="+mn-cs"/>
              </a:rPr>
              <a:t> </a:t>
            </a:r>
            <a:r>
              <a:rPr lang="es-ES" sz="3600" b="1" dirty="0" err="1">
                <a:solidFill>
                  <a:srgbClr val="FF0000"/>
                </a:solidFill>
                <a:latin typeface="Comic Sans MS" panose="030F0702030302020204" pitchFamily="66" charset="0"/>
                <a:ea typeface="+mn-ea"/>
                <a:cs typeface="+mn-cs"/>
              </a:rPr>
              <a:t>world</a:t>
            </a:r>
            <a:r>
              <a:rPr lang="es-ES" sz="3600" b="1" dirty="0">
                <a:solidFill>
                  <a:srgbClr val="FF0000"/>
                </a:solidFill>
                <a:latin typeface="Comic Sans MS" panose="030F0702030302020204" pitchFamily="66" charset="0"/>
                <a:ea typeface="+mn-ea"/>
                <a:cs typeface="+mn-cs"/>
              </a:rPr>
              <a:t>.</a:t>
            </a:r>
            <a:endParaRPr lang="en-US" sz="3600" b="1" dirty="0">
              <a:solidFill>
                <a:srgbClr val="FF0000"/>
              </a:solidFill>
              <a:latin typeface="Comic Sans MS" panose="030F0702030302020204" pitchFamily="66" charset="0"/>
              <a:ea typeface="+mn-ea"/>
              <a:cs typeface="+mn-cs"/>
            </a:endParaRPr>
          </a:p>
        </p:txBody>
      </p:sp>
      <p:pic>
        <p:nvPicPr>
          <p:cNvPr id="10242" name="Picture 2" descr="jesús enseñando a un grupo de niños jóvenes - Descargar Vectores Gratis,  Illustrator Graficos, Plantillas Diseño">
            <a:extLst>
              <a:ext uri="{FF2B5EF4-FFF2-40B4-BE49-F238E27FC236}">
                <a16:creationId xmlns:a16="http://schemas.microsoft.com/office/drawing/2014/main" id="{40220841-30D1-41B5-A0E1-2D176D71BE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8083" y="1371600"/>
            <a:ext cx="7115620" cy="509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5648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F4FA-3C08-48B1-ADC1-FF599A482162}"/>
              </a:ext>
            </a:extLst>
          </p:cNvPr>
          <p:cNvSpPr>
            <a:spLocks noGrp="1"/>
          </p:cNvSpPr>
          <p:nvPr>
            <p:ph type="title"/>
          </p:nvPr>
        </p:nvSpPr>
        <p:spPr>
          <a:xfrm>
            <a:off x="1531620" y="114970"/>
            <a:ext cx="9128760" cy="793115"/>
          </a:xfrm>
        </p:spPr>
        <p:txBody>
          <a:bodyPr/>
          <a:lstStyle/>
          <a:p>
            <a:r>
              <a:rPr lang="es-ES" sz="3600" b="1" dirty="0" err="1">
                <a:solidFill>
                  <a:schemeClr val="accent1">
                    <a:lumMod val="50000"/>
                  </a:schemeClr>
                </a:solidFill>
                <a:latin typeface="Comic Sans MS" panose="030F0702030302020204" pitchFamily="66" charset="0"/>
                <a:ea typeface="+mn-ea"/>
                <a:cs typeface="+mn-cs"/>
              </a:rPr>
              <a:t>What</a:t>
            </a:r>
            <a:r>
              <a:rPr lang="es-ES" sz="3600" b="1" dirty="0">
                <a:solidFill>
                  <a:schemeClr val="accent1">
                    <a:lumMod val="50000"/>
                  </a:schemeClr>
                </a:solidFill>
                <a:latin typeface="Comic Sans MS" panose="030F0702030302020204" pitchFamily="66" charset="0"/>
                <a:ea typeface="+mn-ea"/>
                <a:cs typeface="+mn-cs"/>
              </a:rPr>
              <a:t> </a:t>
            </a:r>
            <a:r>
              <a:rPr lang="es-ES" sz="3600" b="1" dirty="0" err="1">
                <a:solidFill>
                  <a:schemeClr val="accent1">
                    <a:lumMod val="50000"/>
                  </a:schemeClr>
                </a:solidFill>
                <a:latin typeface="Comic Sans MS" panose="030F0702030302020204" pitchFamily="66" charset="0"/>
                <a:ea typeface="+mn-ea"/>
                <a:cs typeface="+mn-cs"/>
              </a:rPr>
              <a:t>is</a:t>
            </a:r>
            <a:r>
              <a:rPr lang="es-ES" sz="3600" b="1" dirty="0">
                <a:solidFill>
                  <a:schemeClr val="accent1">
                    <a:lumMod val="50000"/>
                  </a:schemeClr>
                </a:solidFill>
                <a:latin typeface="Comic Sans MS" panose="030F0702030302020204" pitchFamily="66" charset="0"/>
                <a:ea typeface="+mn-ea"/>
                <a:cs typeface="+mn-cs"/>
              </a:rPr>
              <a:t> </a:t>
            </a:r>
            <a:r>
              <a:rPr lang="es-ES" sz="3600" b="1" dirty="0" err="1">
                <a:solidFill>
                  <a:schemeClr val="accent1">
                    <a:lumMod val="50000"/>
                  </a:schemeClr>
                </a:solidFill>
                <a:latin typeface="Comic Sans MS" panose="030F0702030302020204" pitchFamily="66" charset="0"/>
                <a:ea typeface="+mn-ea"/>
                <a:cs typeface="+mn-cs"/>
              </a:rPr>
              <a:t>Jesus</a:t>
            </a:r>
            <a:r>
              <a:rPr lang="es-ES" sz="3600" b="1" dirty="0">
                <a:solidFill>
                  <a:schemeClr val="accent1">
                    <a:lumMod val="50000"/>
                  </a:schemeClr>
                </a:solidFill>
                <a:latin typeface="Comic Sans MS" panose="030F0702030302020204" pitchFamily="66" charset="0"/>
                <a:ea typeface="+mn-ea"/>
                <a:cs typeface="+mn-cs"/>
              </a:rPr>
              <a:t>’ </a:t>
            </a:r>
            <a:r>
              <a:rPr lang="es-ES" sz="3600" b="1" dirty="0" err="1">
                <a:solidFill>
                  <a:schemeClr val="accent1">
                    <a:lumMod val="50000"/>
                  </a:schemeClr>
                </a:solidFill>
                <a:latin typeface="Comic Sans MS" panose="030F0702030302020204" pitchFamily="66" charset="0"/>
                <a:ea typeface="+mn-ea"/>
                <a:cs typeface="+mn-cs"/>
              </a:rPr>
              <a:t>mission</a:t>
            </a:r>
            <a:r>
              <a:rPr lang="es-ES" sz="3600" b="1" dirty="0">
                <a:solidFill>
                  <a:schemeClr val="accent1">
                    <a:lumMod val="50000"/>
                  </a:schemeClr>
                </a:solidFill>
                <a:latin typeface="Comic Sans MS" panose="030F0702030302020204" pitchFamily="66" charset="0"/>
                <a:ea typeface="+mn-ea"/>
                <a:cs typeface="+mn-cs"/>
              </a:rPr>
              <a:t> and </a:t>
            </a:r>
            <a:r>
              <a:rPr lang="es-ES" sz="3600" b="1" dirty="0" err="1">
                <a:solidFill>
                  <a:schemeClr val="accent1">
                    <a:lumMod val="50000"/>
                  </a:schemeClr>
                </a:solidFill>
                <a:latin typeface="Comic Sans MS" panose="030F0702030302020204" pitchFamily="66" charset="0"/>
                <a:ea typeface="+mn-ea"/>
                <a:cs typeface="+mn-cs"/>
              </a:rPr>
              <a:t>our</a:t>
            </a:r>
            <a:r>
              <a:rPr lang="es-ES" sz="3600" b="1" dirty="0">
                <a:solidFill>
                  <a:schemeClr val="accent1">
                    <a:lumMod val="50000"/>
                  </a:schemeClr>
                </a:solidFill>
                <a:latin typeface="Comic Sans MS" panose="030F0702030302020204" pitchFamily="66" charset="0"/>
                <a:ea typeface="+mn-ea"/>
                <a:cs typeface="+mn-cs"/>
              </a:rPr>
              <a:t> </a:t>
            </a:r>
            <a:r>
              <a:rPr lang="es-ES" sz="3600" b="1" dirty="0" err="1">
                <a:solidFill>
                  <a:schemeClr val="accent1">
                    <a:lumMod val="50000"/>
                  </a:schemeClr>
                </a:solidFill>
                <a:latin typeface="Comic Sans MS" panose="030F0702030302020204" pitchFamily="66" charset="0"/>
                <a:ea typeface="+mn-ea"/>
                <a:cs typeface="+mn-cs"/>
              </a:rPr>
              <a:t>mission</a:t>
            </a:r>
            <a:r>
              <a:rPr lang="es-ES" sz="3600" b="1" dirty="0">
                <a:solidFill>
                  <a:schemeClr val="accent1">
                    <a:lumMod val="50000"/>
                  </a:schemeClr>
                </a:solidFill>
                <a:latin typeface="Comic Sans MS" panose="030F0702030302020204" pitchFamily="66" charset="0"/>
                <a:ea typeface="+mn-ea"/>
                <a:cs typeface="+mn-cs"/>
              </a:rPr>
              <a:t>?</a:t>
            </a:r>
            <a:endParaRPr lang="en-US" sz="3600" b="1" dirty="0">
              <a:solidFill>
                <a:schemeClr val="accent1">
                  <a:lumMod val="50000"/>
                </a:schemeClr>
              </a:solidFill>
              <a:latin typeface="Comic Sans MS" panose="030F0702030302020204" pitchFamily="66" charset="0"/>
              <a:ea typeface="+mn-ea"/>
              <a:cs typeface="+mn-cs"/>
            </a:endParaRPr>
          </a:p>
        </p:txBody>
      </p:sp>
      <p:pic>
        <p:nvPicPr>
          <p:cNvPr id="12290" name="Picture 2" descr="Niño ayudando a una niña a ponerse de pie | Vector Premium">
            <a:extLst>
              <a:ext uri="{FF2B5EF4-FFF2-40B4-BE49-F238E27FC236}">
                <a16:creationId xmlns:a16="http://schemas.microsoft.com/office/drawing/2014/main" id="{F66EA713-44EB-4F17-B7A9-3D9C01A5F2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7315" y="3626168"/>
            <a:ext cx="2438400" cy="2134552"/>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artel de dibujos animados de niños ayudando a limpiar | Vector Gratis">
            <a:extLst>
              <a:ext uri="{FF2B5EF4-FFF2-40B4-BE49-F238E27FC236}">
                <a16:creationId xmlns:a16="http://schemas.microsoft.com/office/drawing/2014/main" id="{82CC897A-0B8F-4318-9551-B55BACA27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8461" y="1226527"/>
            <a:ext cx="3516108" cy="2356998"/>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Fotos de Niño rezando de stock, imágenes de Niño rezando sin royalties |  Depositphotos">
            <a:extLst>
              <a:ext uri="{FF2B5EF4-FFF2-40B4-BE49-F238E27FC236}">
                <a16:creationId xmlns:a16="http://schemas.microsoft.com/office/drawing/2014/main" id="{8E3E7459-CB70-4939-BE8D-57E80F89AE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 y="1525394"/>
            <a:ext cx="2453640" cy="23569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8FF2E61-0B67-47ED-9D94-DB48058F3E06}"/>
              </a:ext>
            </a:extLst>
          </p:cNvPr>
          <p:cNvSpPr txBox="1"/>
          <p:nvPr/>
        </p:nvSpPr>
        <p:spPr>
          <a:xfrm>
            <a:off x="181964" y="4099560"/>
            <a:ext cx="5491600" cy="892552"/>
          </a:xfrm>
          <a:prstGeom prst="rect">
            <a:avLst/>
          </a:prstGeom>
          <a:noFill/>
        </p:spPr>
        <p:txBody>
          <a:bodyPr wrap="square" rtlCol="0">
            <a:spAutoFit/>
          </a:bodyPr>
          <a:lstStyle/>
          <a:p>
            <a:pPr algn="ctr"/>
            <a:r>
              <a:rPr lang="en-US" sz="2600" b="1" dirty="0">
                <a:solidFill>
                  <a:srgbClr val="FF0000"/>
                </a:solidFill>
                <a:latin typeface="Comic Sans MS" panose="030F0702030302020204" pitchFamily="66" charset="0"/>
              </a:rPr>
              <a:t>To listen to, obey, and love God and our parents.</a:t>
            </a:r>
          </a:p>
        </p:txBody>
      </p:sp>
      <p:sp>
        <p:nvSpPr>
          <p:cNvPr id="4" name="TextBox 3">
            <a:extLst>
              <a:ext uri="{FF2B5EF4-FFF2-40B4-BE49-F238E27FC236}">
                <a16:creationId xmlns:a16="http://schemas.microsoft.com/office/drawing/2014/main" id="{B850CDCB-A0B9-41D7-9DFD-BAA25DD55F57}"/>
              </a:ext>
            </a:extLst>
          </p:cNvPr>
          <p:cNvSpPr txBox="1"/>
          <p:nvPr/>
        </p:nvSpPr>
        <p:spPr>
          <a:xfrm>
            <a:off x="5828572" y="5906421"/>
            <a:ext cx="5695886" cy="892552"/>
          </a:xfrm>
          <a:prstGeom prst="rect">
            <a:avLst/>
          </a:prstGeom>
          <a:noFill/>
        </p:spPr>
        <p:txBody>
          <a:bodyPr wrap="square" rtlCol="0">
            <a:spAutoFit/>
          </a:bodyPr>
          <a:lstStyle/>
          <a:p>
            <a:pPr algn="ctr"/>
            <a:r>
              <a:rPr lang="en-US" sz="2600" b="1" dirty="0">
                <a:solidFill>
                  <a:srgbClr val="FF0000"/>
                </a:solidFill>
                <a:latin typeface="Comic Sans MS" panose="030F0702030302020204" pitchFamily="66" charset="0"/>
              </a:rPr>
              <a:t>To take that love to everyone so they too may love God</a:t>
            </a:r>
            <a:r>
              <a:rPr lang="es-HN" sz="2600" b="1" dirty="0">
                <a:solidFill>
                  <a:srgbClr val="FF0000"/>
                </a:solidFill>
                <a:latin typeface="Comic Sans MS" panose="030F0702030302020204" pitchFamily="66" charset="0"/>
              </a:rPr>
              <a:t>.</a:t>
            </a:r>
          </a:p>
        </p:txBody>
      </p:sp>
      <p:pic>
        <p:nvPicPr>
          <p:cNvPr id="1026" name="Picture 2" descr="ᐈ Dibujo leyendo la biblia dibujos de stock, vectores leyendo la biblia |  descargar en Depositphotos®">
            <a:extLst>
              <a:ext uri="{FF2B5EF4-FFF2-40B4-BE49-F238E27FC236}">
                <a16:creationId xmlns:a16="http://schemas.microsoft.com/office/drawing/2014/main" id="{F7E03D98-B98C-46B3-BFFB-CB86CCBF66C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1039" y="1525395"/>
            <a:ext cx="2632525" cy="2356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3421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fade">
                                      <p:cBhvr>
                                        <p:cTn id="7" dur="1000"/>
                                        <p:tgtEl>
                                          <p:spTgt spid="12294"/>
                                        </p:tgtEl>
                                      </p:cBhvr>
                                    </p:animEffect>
                                    <p:anim calcmode="lin" valueType="num">
                                      <p:cBhvr>
                                        <p:cTn id="8" dur="1000" fill="hold"/>
                                        <p:tgtEl>
                                          <p:spTgt spid="12294"/>
                                        </p:tgtEl>
                                        <p:attrNameLst>
                                          <p:attrName>ppt_x</p:attrName>
                                        </p:attrNameLst>
                                      </p:cBhvr>
                                      <p:tavLst>
                                        <p:tav tm="0">
                                          <p:val>
                                            <p:strVal val="#ppt_x"/>
                                          </p:val>
                                        </p:tav>
                                        <p:tav tm="100000">
                                          <p:val>
                                            <p:strVal val="#ppt_x"/>
                                          </p:val>
                                        </p:tav>
                                      </p:tavLst>
                                    </p:anim>
                                    <p:anim calcmode="lin" valueType="num">
                                      <p:cBhvr>
                                        <p:cTn id="9" dur="1000" fill="hold"/>
                                        <p:tgtEl>
                                          <p:spTgt spid="1229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290"/>
                                        </p:tgtEl>
                                        <p:attrNameLst>
                                          <p:attrName>style.visibility</p:attrName>
                                        </p:attrNameLst>
                                      </p:cBhvr>
                                      <p:to>
                                        <p:strVal val="visible"/>
                                      </p:to>
                                    </p:set>
                                    <p:animEffect transition="in" filter="fade">
                                      <p:cBhvr>
                                        <p:cTn id="26" dur="1000"/>
                                        <p:tgtEl>
                                          <p:spTgt spid="12290"/>
                                        </p:tgtEl>
                                      </p:cBhvr>
                                    </p:animEffect>
                                    <p:anim calcmode="lin" valueType="num">
                                      <p:cBhvr>
                                        <p:cTn id="27" dur="1000" fill="hold"/>
                                        <p:tgtEl>
                                          <p:spTgt spid="12290"/>
                                        </p:tgtEl>
                                        <p:attrNameLst>
                                          <p:attrName>ppt_x</p:attrName>
                                        </p:attrNameLst>
                                      </p:cBhvr>
                                      <p:tavLst>
                                        <p:tav tm="0">
                                          <p:val>
                                            <p:strVal val="#ppt_x"/>
                                          </p:val>
                                        </p:tav>
                                        <p:tav tm="100000">
                                          <p:val>
                                            <p:strVal val="#ppt_x"/>
                                          </p:val>
                                        </p:tav>
                                      </p:tavLst>
                                    </p:anim>
                                    <p:anim calcmode="lin" valueType="num">
                                      <p:cBhvr>
                                        <p:cTn id="28" dur="1000" fill="hold"/>
                                        <p:tgtEl>
                                          <p:spTgt spid="1229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2292"/>
                                        </p:tgtEl>
                                        <p:attrNameLst>
                                          <p:attrName>style.visibility</p:attrName>
                                        </p:attrNameLst>
                                      </p:cBhvr>
                                      <p:to>
                                        <p:strVal val="visible"/>
                                      </p:to>
                                    </p:set>
                                    <p:animEffect transition="in" filter="fade">
                                      <p:cBhvr>
                                        <p:cTn id="31" dur="1000"/>
                                        <p:tgtEl>
                                          <p:spTgt spid="12292"/>
                                        </p:tgtEl>
                                      </p:cBhvr>
                                    </p:animEffect>
                                    <p:anim calcmode="lin" valueType="num">
                                      <p:cBhvr>
                                        <p:cTn id="32" dur="1000" fill="hold"/>
                                        <p:tgtEl>
                                          <p:spTgt spid="12292"/>
                                        </p:tgtEl>
                                        <p:attrNameLst>
                                          <p:attrName>ppt_x</p:attrName>
                                        </p:attrNameLst>
                                      </p:cBhvr>
                                      <p:tavLst>
                                        <p:tav tm="0">
                                          <p:val>
                                            <p:strVal val="#ppt_x"/>
                                          </p:val>
                                        </p:tav>
                                        <p:tav tm="100000">
                                          <p:val>
                                            <p:strVal val="#ppt_x"/>
                                          </p:val>
                                        </p:tav>
                                      </p:tavLst>
                                    </p:anim>
                                    <p:anim calcmode="lin" valueType="num">
                                      <p:cBhvr>
                                        <p:cTn id="33" dur="1000" fill="hold"/>
                                        <p:tgtEl>
                                          <p:spTgt spid="1229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46628" y="1783959"/>
            <a:ext cx="4645250" cy="288911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8000" dirty="0">
                <a:ln>
                  <a:solidFill>
                    <a:srgbClr val="FFFF00"/>
                  </a:solidFill>
                </a:ln>
                <a:latin typeface="+mj-lt"/>
                <a:ea typeface="+mj-ea"/>
                <a:cs typeface="+mj-cs"/>
              </a:rPr>
              <a:t>Activity</a:t>
            </a:r>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220" name="Picture 4" descr="Etiquetas para regalos, tarros, postales etc... | Aprender ...">
            <a:extLst>
              <a:ext uri="{FF2B5EF4-FFF2-40B4-BE49-F238E27FC236}">
                <a16:creationId xmlns:a16="http://schemas.microsoft.com/office/drawing/2014/main" id="{92735DC5-3BF0-4E3D-B673-B04CD02058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8" r="2" b="2"/>
          <a:stretch/>
        </p:blipFill>
        <p:spPr bwMode="auto">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744116"/>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Gospel of Luke 3:15-16, 21-22 - Articles, Commentaries, Homilies, Clipart,  Coloring pages, Puzzles, Children&amp;#39;s Stories">
            <a:extLst>
              <a:ext uri="{FF2B5EF4-FFF2-40B4-BE49-F238E27FC236}">
                <a16:creationId xmlns:a16="http://schemas.microsoft.com/office/drawing/2014/main" id="{5FA3D135-D426-4C28-B1FB-FF95D1D7DC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583" y="382587"/>
            <a:ext cx="11862833"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87DD3C4-2ABB-461D-B412-00F18F78DF95}"/>
              </a:ext>
            </a:extLst>
          </p:cNvPr>
          <p:cNvSpPr txBox="1"/>
          <p:nvPr/>
        </p:nvSpPr>
        <p:spPr>
          <a:xfrm>
            <a:off x="530578" y="2540000"/>
            <a:ext cx="383822" cy="369332"/>
          </a:xfrm>
          <a:prstGeom prst="rect">
            <a:avLst/>
          </a:prstGeom>
          <a:solidFill>
            <a:schemeClr val="bg1"/>
          </a:solidFill>
        </p:spPr>
        <p:txBody>
          <a:bodyPr wrap="square" rtlCol="0">
            <a:spAutoFit/>
          </a:bodyPr>
          <a:lstStyle/>
          <a:p>
            <a:r>
              <a:rPr lang="en-US" b="1" dirty="0">
                <a:latin typeface="Abadi" panose="020B0604020104020204" pitchFamily="34" charset="0"/>
              </a:rPr>
              <a:t>U</a:t>
            </a:r>
          </a:p>
        </p:txBody>
      </p:sp>
      <p:sp>
        <p:nvSpPr>
          <p:cNvPr id="4" name="TextBox 3">
            <a:extLst>
              <a:ext uri="{FF2B5EF4-FFF2-40B4-BE49-F238E27FC236}">
                <a16:creationId xmlns:a16="http://schemas.microsoft.com/office/drawing/2014/main" id="{B8DA1FBB-FCDD-4A25-8B79-1DEFB7231627}"/>
              </a:ext>
            </a:extLst>
          </p:cNvPr>
          <p:cNvSpPr txBox="1"/>
          <p:nvPr/>
        </p:nvSpPr>
        <p:spPr>
          <a:xfrm>
            <a:off x="530578" y="2037644"/>
            <a:ext cx="383822" cy="369332"/>
          </a:xfrm>
          <a:prstGeom prst="rect">
            <a:avLst/>
          </a:prstGeom>
          <a:solidFill>
            <a:schemeClr val="bg1"/>
          </a:solidFill>
        </p:spPr>
        <p:txBody>
          <a:bodyPr wrap="square" rtlCol="0">
            <a:spAutoFit/>
          </a:bodyPr>
          <a:lstStyle/>
          <a:p>
            <a:r>
              <a:rPr lang="en-US" b="1" dirty="0">
                <a:latin typeface="Abadi" panose="020B0604020104020204" pitchFamily="34" charset="0"/>
              </a:rPr>
              <a:t>S</a:t>
            </a:r>
          </a:p>
        </p:txBody>
      </p:sp>
      <p:sp>
        <p:nvSpPr>
          <p:cNvPr id="3" name="Oval 2">
            <a:extLst>
              <a:ext uri="{FF2B5EF4-FFF2-40B4-BE49-F238E27FC236}">
                <a16:creationId xmlns:a16="http://schemas.microsoft.com/office/drawing/2014/main" id="{C1DFDA88-5456-43C7-AA16-0C61300B277F}"/>
              </a:ext>
            </a:extLst>
          </p:cNvPr>
          <p:cNvSpPr/>
          <p:nvPr/>
        </p:nvSpPr>
        <p:spPr>
          <a:xfrm>
            <a:off x="530579" y="2037644"/>
            <a:ext cx="287866" cy="2413381"/>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4B3BDF0-B34A-4EE1-9775-042958266AA2}"/>
              </a:ext>
            </a:extLst>
          </p:cNvPr>
          <p:cNvSpPr/>
          <p:nvPr/>
        </p:nvSpPr>
        <p:spPr>
          <a:xfrm rot="2767430">
            <a:off x="3152165" y="1301648"/>
            <a:ext cx="370787" cy="438592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F5554CA-48A6-4E4E-8047-A3A2DA277FCB}"/>
              </a:ext>
            </a:extLst>
          </p:cNvPr>
          <p:cNvSpPr/>
          <p:nvPr/>
        </p:nvSpPr>
        <p:spPr>
          <a:xfrm rot="2809806">
            <a:off x="4848435" y="3144494"/>
            <a:ext cx="298190" cy="2800777"/>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76FDB66-4FF3-4E74-8504-567BA0CDA7CA}"/>
              </a:ext>
            </a:extLst>
          </p:cNvPr>
          <p:cNvSpPr/>
          <p:nvPr/>
        </p:nvSpPr>
        <p:spPr>
          <a:xfrm rot="5400000">
            <a:off x="2795949" y="658452"/>
            <a:ext cx="369332" cy="4132429"/>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9938D10-0D80-4534-8FA6-EAFEE98E0AF8}"/>
              </a:ext>
            </a:extLst>
          </p:cNvPr>
          <p:cNvSpPr/>
          <p:nvPr/>
        </p:nvSpPr>
        <p:spPr>
          <a:xfrm rot="2831689">
            <a:off x="2248740" y="670788"/>
            <a:ext cx="464504" cy="5144992"/>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E5B2BC8-A333-445C-96AA-5A324AAD3B6F}"/>
              </a:ext>
            </a:extLst>
          </p:cNvPr>
          <p:cNvSpPr/>
          <p:nvPr/>
        </p:nvSpPr>
        <p:spPr>
          <a:xfrm>
            <a:off x="5616783" y="2540000"/>
            <a:ext cx="479216" cy="364043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B80D93E-B766-47CE-BA32-2DC6C46BF713}"/>
              </a:ext>
            </a:extLst>
          </p:cNvPr>
          <p:cNvSpPr/>
          <p:nvPr/>
        </p:nvSpPr>
        <p:spPr>
          <a:xfrm rot="2813159">
            <a:off x="3959664" y="2488858"/>
            <a:ext cx="458839" cy="351110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B5F3A9D-647A-49CA-9A73-CAF2A5F9537F}"/>
              </a:ext>
            </a:extLst>
          </p:cNvPr>
          <p:cNvSpPr/>
          <p:nvPr/>
        </p:nvSpPr>
        <p:spPr>
          <a:xfrm rot="5400000">
            <a:off x="2779081" y="3958046"/>
            <a:ext cx="474528" cy="3781873"/>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B1AD84C-E7D1-40E6-948D-41E0FCA66D6F}"/>
              </a:ext>
            </a:extLst>
          </p:cNvPr>
          <p:cNvSpPr/>
          <p:nvPr/>
        </p:nvSpPr>
        <p:spPr>
          <a:xfrm rot="18781017">
            <a:off x="1902943" y="271977"/>
            <a:ext cx="453943" cy="4274031"/>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7EC0D32-4380-4598-996C-1EEED57D63BE}"/>
              </a:ext>
            </a:extLst>
          </p:cNvPr>
          <p:cNvSpPr/>
          <p:nvPr/>
        </p:nvSpPr>
        <p:spPr>
          <a:xfrm rot="2848388">
            <a:off x="3219003" y="3033508"/>
            <a:ext cx="291781" cy="2883905"/>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DB1CC1B-F375-4554-BFC2-32D50455D2B8}"/>
              </a:ext>
            </a:extLst>
          </p:cNvPr>
          <p:cNvSpPr txBox="1"/>
          <p:nvPr/>
        </p:nvSpPr>
        <p:spPr>
          <a:xfrm>
            <a:off x="5639471" y="964292"/>
            <a:ext cx="344936" cy="369333"/>
          </a:xfrm>
          <a:prstGeom prst="rect">
            <a:avLst/>
          </a:prstGeom>
          <a:solidFill>
            <a:schemeClr val="bg1"/>
          </a:solidFill>
        </p:spPr>
        <p:txBody>
          <a:bodyPr wrap="square" rtlCol="0">
            <a:spAutoFit/>
          </a:bodyPr>
          <a:lstStyle/>
          <a:p>
            <a:r>
              <a:rPr lang="en-US" b="1" dirty="0">
                <a:latin typeface="Abadi" panose="020B0604020104020204" pitchFamily="34" charset="0"/>
              </a:rPr>
              <a:t>E</a:t>
            </a:r>
          </a:p>
        </p:txBody>
      </p:sp>
      <p:sp>
        <p:nvSpPr>
          <p:cNvPr id="19" name="TextBox 18">
            <a:extLst>
              <a:ext uri="{FF2B5EF4-FFF2-40B4-BE49-F238E27FC236}">
                <a16:creationId xmlns:a16="http://schemas.microsoft.com/office/drawing/2014/main" id="{A074B2C4-636C-4A33-B267-3AF01B4A4ADE}"/>
              </a:ext>
            </a:extLst>
          </p:cNvPr>
          <p:cNvSpPr txBox="1"/>
          <p:nvPr/>
        </p:nvSpPr>
        <p:spPr>
          <a:xfrm>
            <a:off x="5046830" y="964292"/>
            <a:ext cx="344936" cy="369333"/>
          </a:xfrm>
          <a:prstGeom prst="rect">
            <a:avLst/>
          </a:prstGeom>
          <a:solidFill>
            <a:schemeClr val="bg1"/>
          </a:solidFill>
        </p:spPr>
        <p:txBody>
          <a:bodyPr wrap="square" rtlCol="0">
            <a:spAutoFit/>
          </a:bodyPr>
          <a:lstStyle/>
          <a:p>
            <a:r>
              <a:rPr lang="en-US" b="1" dirty="0">
                <a:latin typeface="Abadi" panose="020B0604020104020204" pitchFamily="34" charset="0"/>
              </a:rPr>
              <a:t>C</a:t>
            </a:r>
          </a:p>
        </p:txBody>
      </p:sp>
      <p:sp>
        <p:nvSpPr>
          <p:cNvPr id="17" name="Oval 16">
            <a:extLst>
              <a:ext uri="{FF2B5EF4-FFF2-40B4-BE49-F238E27FC236}">
                <a16:creationId xmlns:a16="http://schemas.microsoft.com/office/drawing/2014/main" id="{D200F34B-7E2D-4564-ABC5-073B5162A494}"/>
              </a:ext>
            </a:extLst>
          </p:cNvPr>
          <p:cNvSpPr/>
          <p:nvPr/>
        </p:nvSpPr>
        <p:spPr>
          <a:xfrm rot="5400000">
            <a:off x="4535723" y="-259919"/>
            <a:ext cx="316468" cy="2804086"/>
          </a:xfrm>
          <a:prstGeom prst="ellipse">
            <a:avLst/>
          </a:prstGeom>
          <a:noFill/>
          <a:ln w="57150">
            <a:solidFill>
              <a:srgbClr val="C01E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2A02649-3963-4876-A170-499A4D97F77A}"/>
              </a:ext>
            </a:extLst>
          </p:cNvPr>
          <p:cNvSpPr/>
          <p:nvPr/>
        </p:nvSpPr>
        <p:spPr>
          <a:xfrm rot="5400000">
            <a:off x="2282179" y="3441292"/>
            <a:ext cx="343074" cy="1676395"/>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694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27230-CEF3-4B89-9FD4-17E7BCE01964}"/>
              </a:ext>
            </a:extLst>
          </p:cNvPr>
          <p:cNvSpPr>
            <a:spLocks noGrp="1"/>
          </p:cNvSpPr>
          <p:nvPr>
            <p:ph type="title"/>
          </p:nvPr>
        </p:nvSpPr>
        <p:spPr>
          <a:xfrm>
            <a:off x="121920" y="136525"/>
            <a:ext cx="12070080" cy="610235"/>
          </a:xfrm>
        </p:spPr>
        <p:txBody>
          <a:bodyPr>
            <a:normAutofit fontScale="90000"/>
          </a:bodyPr>
          <a:lstStyle/>
          <a:p>
            <a:pPr algn="ctr"/>
            <a:r>
              <a:rPr lang="en-US" sz="4000" b="1" dirty="0">
                <a:solidFill>
                  <a:schemeClr val="accent6">
                    <a:lumMod val="75000"/>
                  </a:schemeClr>
                </a:solidFill>
                <a:latin typeface="Comic Sans MS" panose="030F0702030302020204" pitchFamily="66" charset="0"/>
              </a:rPr>
              <a:t>We begin Ordinary Time.</a:t>
            </a:r>
            <a:endParaRPr lang="es-419" sz="4000" b="1" dirty="0">
              <a:solidFill>
                <a:schemeClr val="accent6">
                  <a:lumMod val="75000"/>
                </a:schemeClr>
              </a:solidFill>
              <a:latin typeface="Comic Sans MS" panose="030F0702030302020204" pitchFamily="66" charset="0"/>
            </a:endParaRPr>
          </a:p>
        </p:txBody>
      </p:sp>
      <p:sp>
        <p:nvSpPr>
          <p:cNvPr id="3" name="TextBox 2">
            <a:extLst>
              <a:ext uri="{FF2B5EF4-FFF2-40B4-BE49-F238E27FC236}">
                <a16:creationId xmlns:a16="http://schemas.microsoft.com/office/drawing/2014/main" id="{120B3F43-E4A5-4F45-AADE-F669E01322A2}"/>
              </a:ext>
            </a:extLst>
          </p:cNvPr>
          <p:cNvSpPr txBox="1"/>
          <p:nvPr/>
        </p:nvSpPr>
        <p:spPr>
          <a:xfrm>
            <a:off x="7513320" y="2431360"/>
            <a:ext cx="3645010" cy="2246769"/>
          </a:xfrm>
          <a:prstGeom prst="rect">
            <a:avLst/>
          </a:prstGeom>
          <a:noFill/>
        </p:spPr>
        <p:txBody>
          <a:bodyPr wrap="square" rtlCol="0">
            <a:spAutoFit/>
          </a:bodyPr>
          <a:lstStyle/>
          <a:p>
            <a:pPr algn="ctr"/>
            <a:r>
              <a:rPr lang="es-419" sz="2800" b="1" dirty="0" err="1">
                <a:solidFill>
                  <a:schemeClr val="accent6">
                    <a:lumMod val="75000"/>
                  </a:schemeClr>
                </a:solidFill>
                <a:latin typeface="Comic Sans MS" panose="030F0702030302020204" pitchFamily="66" charset="0"/>
              </a:rPr>
              <a:t>During</a:t>
            </a:r>
            <a:r>
              <a:rPr lang="es-419" sz="2800" b="1" dirty="0">
                <a:solidFill>
                  <a:schemeClr val="accent6">
                    <a:lumMod val="75000"/>
                  </a:schemeClr>
                </a:solidFill>
                <a:latin typeface="Comic Sans MS" panose="030F0702030302020204" pitchFamily="66" charset="0"/>
              </a:rPr>
              <a:t> </a:t>
            </a:r>
            <a:r>
              <a:rPr lang="es-419" sz="2800" b="1" dirty="0" err="1">
                <a:solidFill>
                  <a:schemeClr val="accent6">
                    <a:lumMod val="75000"/>
                  </a:schemeClr>
                </a:solidFill>
                <a:latin typeface="Comic Sans MS" panose="030F0702030302020204" pitchFamily="66" charset="0"/>
              </a:rPr>
              <a:t>Ordinary</a:t>
            </a:r>
            <a:r>
              <a:rPr lang="es-419" sz="2800" b="1" dirty="0">
                <a:solidFill>
                  <a:schemeClr val="accent6">
                    <a:lumMod val="75000"/>
                  </a:schemeClr>
                </a:solidFill>
                <a:latin typeface="Comic Sans MS" panose="030F0702030302020204" pitchFamily="66" charset="0"/>
              </a:rPr>
              <a:t> Time, </a:t>
            </a:r>
            <a:r>
              <a:rPr lang="es-419" sz="2800" b="1" dirty="0" err="1">
                <a:solidFill>
                  <a:schemeClr val="accent6">
                    <a:lumMod val="75000"/>
                  </a:schemeClr>
                </a:solidFill>
                <a:latin typeface="Comic Sans MS" panose="030F0702030302020204" pitchFamily="66" charset="0"/>
              </a:rPr>
              <a:t>Jesus</a:t>
            </a:r>
            <a:r>
              <a:rPr lang="es-419" sz="2800" b="1" dirty="0">
                <a:solidFill>
                  <a:schemeClr val="accent6">
                    <a:lumMod val="75000"/>
                  </a:schemeClr>
                </a:solidFill>
                <a:latin typeface="Comic Sans MS" panose="030F0702030302020204" pitchFamily="66" charset="0"/>
              </a:rPr>
              <a:t> </a:t>
            </a:r>
            <a:r>
              <a:rPr lang="es-419" sz="2800" b="1" dirty="0" err="1">
                <a:solidFill>
                  <a:schemeClr val="accent6">
                    <a:lumMod val="75000"/>
                  </a:schemeClr>
                </a:solidFill>
                <a:latin typeface="Comic Sans MS" panose="030F0702030302020204" pitchFamily="66" charset="0"/>
              </a:rPr>
              <a:t>teaches</a:t>
            </a:r>
            <a:r>
              <a:rPr lang="es-419" sz="2800" b="1" dirty="0">
                <a:solidFill>
                  <a:schemeClr val="accent6">
                    <a:lumMod val="75000"/>
                  </a:schemeClr>
                </a:solidFill>
                <a:latin typeface="Comic Sans MS" panose="030F0702030302020204" pitchFamily="66" charset="0"/>
              </a:rPr>
              <a:t> </a:t>
            </a:r>
            <a:r>
              <a:rPr lang="es-419" sz="2800" b="1" dirty="0" err="1">
                <a:solidFill>
                  <a:schemeClr val="accent6">
                    <a:lumMod val="75000"/>
                  </a:schemeClr>
                </a:solidFill>
                <a:latin typeface="Comic Sans MS" panose="030F0702030302020204" pitchFamily="66" charset="0"/>
              </a:rPr>
              <a:t>us</a:t>
            </a:r>
            <a:r>
              <a:rPr lang="es-419" sz="2800" b="1" dirty="0">
                <a:solidFill>
                  <a:schemeClr val="accent6">
                    <a:lumMod val="75000"/>
                  </a:schemeClr>
                </a:solidFill>
                <a:latin typeface="Comic Sans MS" panose="030F0702030302020204" pitchFamily="66" charset="0"/>
              </a:rPr>
              <a:t> </a:t>
            </a:r>
            <a:r>
              <a:rPr lang="es-419" sz="2800" b="1" dirty="0" err="1">
                <a:solidFill>
                  <a:schemeClr val="accent6">
                    <a:lumMod val="75000"/>
                  </a:schemeClr>
                </a:solidFill>
                <a:latin typeface="Comic Sans MS" panose="030F0702030302020204" pitchFamily="66" charset="0"/>
              </a:rPr>
              <a:t>of</a:t>
            </a:r>
            <a:r>
              <a:rPr lang="es-419" sz="2800" b="1" dirty="0">
                <a:solidFill>
                  <a:schemeClr val="accent6">
                    <a:lumMod val="75000"/>
                  </a:schemeClr>
                </a:solidFill>
                <a:latin typeface="Comic Sans MS" panose="030F0702030302020204" pitchFamily="66" charset="0"/>
              </a:rPr>
              <a:t> </a:t>
            </a:r>
            <a:r>
              <a:rPr lang="es-419" sz="2800" b="1" dirty="0" err="1">
                <a:solidFill>
                  <a:schemeClr val="accent6">
                    <a:lumMod val="75000"/>
                  </a:schemeClr>
                </a:solidFill>
                <a:latin typeface="Comic Sans MS" panose="030F0702030302020204" pitchFamily="66" charset="0"/>
              </a:rPr>
              <a:t>God’s</a:t>
            </a:r>
            <a:r>
              <a:rPr lang="es-419" sz="2800" b="1" dirty="0">
                <a:solidFill>
                  <a:schemeClr val="accent6">
                    <a:lumMod val="75000"/>
                  </a:schemeClr>
                </a:solidFill>
                <a:latin typeface="Comic Sans MS" panose="030F0702030302020204" pitchFamily="66" charset="0"/>
              </a:rPr>
              <a:t> </a:t>
            </a:r>
            <a:r>
              <a:rPr lang="es-419" sz="2800" b="1" dirty="0" err="1">
                <a:solidFill>
                  <a:schemeClr val="accent6">
                    <a:lumMod val="75000"/>
                  </a:schemeClr>
                </a:solidFill>
                <a:latin typeface="Comic Sans MS" panose="030F0702030302020204" pitchFamily="66" charset="0"/>
              </a:rPr>
              <a:t>great</a:t>
            </a:r>
            <a:r>
              <a:rPr lang="es-419" sz="2800" b="1" dirty="0">
                <a:solidFill>
                  <a:schemeClr val="accent6">
                    <a:lumMod val="75000"/>
                  </a:schemeClr>
                </a:solidFill>
                <a:latin typeface="Comic Sans MS" panose="030F0702030302020204" pitchFamily="66" charset="0"/>
              </a:rPr>
              <a:t> </a:t>
            </a:r>
            <a:r>
              <a:rPr lang="es-419" sz="2800" b="1" dirty="0" err="1">
                <a:solidFill>
                  <a:schemeClr val="accent6">
                    <a:lumMod val="75000"/>
                  </a:schemeClr>
                </a:solidFill>
                <a:latin typeface="Comic Sans MS" panose="030F0702030302020204" pitchFamily="66" charset="0"/>
              </a:rPr>
              <a:t>love</a:t>
            </a:r>
            <a:r>
              <a:rPr lang="es-419" sz="2800" b="1" dirty="0">
                <a:solidFill>
                  <a:schemeClr val="accent6">
                    <a:lumMod val="75000"/>
                  </a:schemeClr>
                </a:solidFill>
                <a:latin typeface="Comic Sans MS" panose="030F0702030302020204" pitchFamily="66" charset="0"/>
              </a:rPr>
              <a:t> and </a:t>
            </a:r>
            <a:r>
              <a:rPr lang="es-419" sz="2800" b="1" dirty="0" err="1">
                <a:solidFill>
                  <a:schemeClr val="accent6">
                    <a:lumMod val="75000"/>
                  </a:schemeClr>
                </a:solidFill>
                <a:latin typeface="Comic Sans MS" panose="030F0702030302020204" pitchFamily="66" charset="0"/>
              </a:rPr>
              <a:t>how</a:t>
            </a:r>
            <a:r>
              <a:rPr lang="es-419" sz="2800" b="1" dirty="0">
                <a:solidFill>
                  <a:schemeClr val="accent6">
                    <a:lumMod val="75000"/>
                  </a:schemeClr>
                </a:solidFill>
                <a:latin typeface="Comic Sans MS" panose="030F0702030302020204" pitchFamily="66" charset="0"/>
              </a:rPr>
              <a:t> </a:t>
            </a:r>
            <a:r>
              <a:rPr lang="es-419" sz="2800" b="1" dirty="0" err="1">
                <a:solidFill>
                  <a:schemeClr val="accent6">
                    <a:lumMod val="75000"/>
                  </a:schemeClr>
                </a:solidFill>
                <a:latin typeface="Comic Sans MS" panose="030F0702030302020204" pitchFamily="66" charset="0"/>
              </a:rPr>
              <a:t>we</a:t>
            </a:r>
            <a:r>
              <a:rPr lang="es-419" sz="2800" b="1" dirty="0">
                <a:solidFill>
                  <a:schemeClr val="accent6">
                    <a:lumMod val="75000"/>
                  </a:schemeClr>
                </a:solidFill>
                <a:latin typeface="Comic Sans MS" panose="030F0702030302020204" pitchFamily="66" charset="0"/>
              </a:rPr>
              <a:t> </a:t>
            </a:r>
            <a:r>
              <a:rPr lang="es-419" sz="2800" b="1" dirty="0" err="1">
                <a:solidFill>
                  <a:schemeClr val="accent6">
                    <a:lumMod val="75000"/>
                  </a:schemeClr>
                </a:solidFill>
                <a:latin typeface="Comic Sans MS" panose="030F0702030302020204" pitchFamily="66" charset="0"/>
              </a:rPr>
              <a:t>should</a:t>
            </a:r>
            <a:r>
              <a:rPr lang="es-419" sz="2800" b="1" dirty="0">
                <a:solidFill>
                  <a:schemeClr val="accent6">
                    <a:lumMod val="75000"/>
                  </a:schemeClr>
                </a:solidFill>
                <a:latin typeface="Comic Sans MS" panose="030F0702030302020204" pitchFamily="66" charset="0"/>
              </a:rPr>
              <a:t> </a:t>
            </a:r>
            <a:r>
              <a:rPr lang="es-419" sz="2800" b="1" dirty="0" err="1">
                <a:solidFill>
                  <a:schemeClr val="accent6">
                    <a:lumMod val="75000"/>
                  </a:schemeClr>
                </a:solidFill>
                <a:latin typeface="Comic Sans MS" panose="030F0702030302020204" pitchFamily="66" charset="0"/>
              </a:rPr>
              <a:t>love</a:t>
            </a:r>
            <a:r>
              <a:rPr lang="es-419" sz="2800" b="1" dirty="0">
                <a:solidFill>
                  <a:schemeClr val="accent6">
                    <a:lumMod val="75000"/>
                  </a:schemeClr>
                </a:solidFill>
                <a:latin typeface="Comic Sans MS" panose="030F0702030302020204" pitchFamily="66" charset="0"/>
              </a:rPr>
              <a:t>.</a:t>
            </a:r>
            <a:endParaRPr lang="en-US" sz="2800" dirty="0">
              <a:solidFill>
                <a:schemeClr val="accent6">
                  <a:lumMod val="75000"/>
                </a:schemeClr>
              </a:solidFill>
              <a:latin typeface="Comic Sans MS" panose="030F0702030302020204" pitchFamily="66" charset="0"/>
            </a:endParaRPr>
          </a:p>
        </p:txBody>
      </p:sp>
      <p:pic>
        <p:nvPicPr>
          <p:cNvPr id="5" name="Picture 4">
            <a:extLst>
              <a:ext uri="{FF2B5EF4-FFF2-40B4-BE49-F238E27FC236}">
                <a16:creationId xmlns:a16="http://schemas.microsoft.com/office/drawing/2014/main" id="{5E38C475-2443-4FA4-8696-38913AAF5B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440" y="871216"/>
            <a:ext cx="5568473" cy="5755650"/>
          </a:xfrm>
          <a:prstGeom prst="rect">
            <a:avLst/>
          </a:prstGeom>
        </p:spPr>
      </p:pic>
      <p:cxnSp>
        <p:nvCxnSpPr>
          <p:cNvPr id="7" name="Straight Arrow Connector 6">
            <a:extLst>
              <a:ext uri="{FF2B5EF4-FFF2-40B4-BE49-F238E27FC236}">
                <a16:creationId xmlns:a16="http://schemas.microsoft.com/office/drawing/2014/main" id="{80BC84AF-602D-42A8-8888-0832F802AEEC}"/>
              </a:ext>
            </a:extLst>
          </p:cNvPr>
          <p:cNvCxnSpPr>
            <a:cxnSpLocks/>
          </p:cNvCxnSpPr>
          <p:nvPr/>
        </p:nvCxnSpPr>
        <p:spPr>
          <a:xfrm>
            <a:off x="4227443" y="746760"/>
            <a:ext cx="636677" cy="807402"/>
          </a:xfrm>
          <a:prstGeom prst="straightConnector1">
            <a:avLst/>
          </a:prstGeom>
          <a:ln w="76200">
            <a:solidFill>
              <a:srgbClr val="00B05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75492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08C8E-04D0-4ED2-B0E6-395189CD0AF6}"/>
              </a:ext>
            </a:extLst>
          </p:cNvPr>
          <p:cNvSpPr>
            <a:spLocks noGrp="1"/>
          </p:cNvSpPr>
          <p:nvPr>
            <p:ph type="title"/>
          </p:nvPr>
        </p:nvSpPr>
        <p:spPr>
          <a:xfrm>
            <a:off x="7421880" y="167641"/>
            <a:ext cx="4495800" cy="6355080"/>
          </a:xfrm>
        </p:spPr>
        <p:txBody>
          <a:bodyPr>
            <a:normAutofit/>
          </a:bodyPr>
          <a:lstStyle/>
          <a:p>
            <a:pPr algn="ctr"/>
            <a:r>
              <a:rPr lang="en-US" sz="2800" b="1" dirty="0">
                <a:solidFill>
                  <a:srgbClr val="FF0000"/>
                </a:solidFill>
                <a:latin typeface="Comic Sans MS" panose="030F0702030302020204" pitchFamily="66" charset="0"/>
                <a:ea typeface="+mn-ea"/>
                <a:cs typeface="+mn-cs"/>
              </a:rPr>
              <a:t>As children, a mission that God gives us through the 10 Commandments is to honor our parents like Jesus honored His. Share how we can love and honor them better.</a:t>
            </a:r>
            <a:br>
              <a:rPr lang="es-ES" sz="2800" b="1" dirty="0">
                <a:solidFill>
                  <a:srgbClr val="FF0000"/>
                </a:solidFill>
                <a:latin typeface="Comic Sans MS" panose="030F0702030302020204" pitchFamily="66" charset="0"/>
                <a:ea typeface="+mn-ea"/>
                <a:cs typeface="+mn-cs"/>
              </a:rPr>
            </a:br>
            <a:br>
              <a:rPr lang="es-ES" sz="2800" b="1" dirty="0">
                <a:solidFill>
                  <a:srgbClr val="FF0000"/>
                </a:solidFill>
                <a:latin typeface="Comic Sans MS" panose="030F0702030302020204" pitchFamily="66" charset="0"/>
                <a:ea typeface="+mn-ea"/>
                <a:cs typeface="+mn-cs"/>
              </a:rPr>
            </a:br>
            <a:r>
              <a:rPr lang="es-ES" sz="2800" b="1" dirty="0" err="1">
                <a:solidFill>
                  <a:srgbClr val="FF0000"/>
                </a:solidFill>
                <a:latin typeface="Comic Sans MS" panose="030F0702030302020204" pitchFamily="66" charset="0"/>
                <a:ea typeface="+mn-ea"/>
                <a:cs typeface="+mn-cs"/>
              </a:rPr>
              <a:t>Choose</a:t>
            </a:r>
            <a:r>
              <a:rPr lang="es-ES" sz="2800" b="1" dirty="0">
                <a:solidFill>
                  <a:srgbClr val="FF0000"/>
                </a:solidFill>
                <a:latin typeface="Comic Sans MS" panose="030F0702030302020204" pitchFamily="66" charset="0"/>
                <a:ea typeface="+mn-ea"/>
                <a:cs typeface="+mn-cs"/>
              </a:rPr>
              <a:t> </a:t>
            </a:r>
            <a:r>
              <a:rPr lang="es-ES" sz="2800" b="1" dirty="0" err="1">
                <a:solidFill>
                  <a:srgbClr val="FF0000"/>
                </a:solidFill>
                <a:latin typeface="Comic Sans MS" panose="030F0702030302020204" pitchFamily="66" charset="0"/>
                <a:ea typeface="+mn-ea"/>
                <a:cs typeface="+mn-cs"/>
              </a:rPr>
              <a:t>the</a:t>
            </a:r>
            <a:r>
              <a:rPr lang="es-ES" sz="2800" b="1" dirty="0">
                <a:solidFill>
                  <a:srgbClr val="FF0000"/>
                </a:solidFill>
                <a:latin typeface="Comic Sans MS" panose="030F0702030302020204" pitchFamily="66" charset="0"/>
                <a:ea typeface="+mn-ea"/>
                <a:cs typeface="+mn-cs"/>
              </a:rPr>
              <a:t> </a:t>
            </a:r>
            <a:r>
              <a:rPr lang="es-ES" sz="2800" b="1" dirty="0" err="1">
                <a:solidFill>
                  <a:srgbClr val="FF0000"/>
                </a:solidFill>
                <a:latin typeface="Comic Sans MS" panose="030F0702030302020204" pitchFamily="66" charset="0"/>
                <a:ea typeface="+mn-ea"/>
                <a:cs typeface="+mn-cs"/>
              </a:rPr>
              <a:t>words</a:t>
            </a:r>
            <a:r>
              <a:rPr lang="es-ES" sz="2800" b="1" dirty="0">
                <a:solidFill>
                  <a:srgbClr val="FF0000"/>
                </a:solidFill>
                <a:latin typeface="Comic Sans MS" panose="030F0702030302020204" pitchFamily="66" charset="0"/>
                <a:ea typeface="+mn-ea"/>
                <a:cs typeface="+mn-cs"/>
              </a:rPr>
              <a:t> </a:t>
            </a:r>
            <a:r>
              <a:rPr lang="es-ES" sz="2800" b="1" dirty="0" err="1">
                <a:solidFill>
                  <a:srgbClr val="FF0000"/>
                </a:solidFill>
                <a:latin typeface="Comic Sans MS" panose="030F0702030302020204" pitchFamily="66" charset="0"/>
                <a:ea typeface="+mn-ea"/>
                <a:cs typeface="+mn-cs"/>
              </a:rPr>
              <a:t>that</a:t>
            </a:r>
            <a:r>
              <a:rPr lang="es-ES" sz="2800" b="1" dirty="0">
                <a:solidFill>
                  <a:srgbClr val="FF0000"/>
                </a:solidFill>
                <a:latin typeface="Comic Sans MS" panose="030F0702030302020204" pitchFamily="66" charset="0"/>
                <a:ea typeface="+mn-ea"/>
                <a:cs typeface="+mn-cs"/>
              </a:rPr>
              <a:t> honor </a:t>
            </a:r>
            <a:r>
              <a:rPr lang="es-ES" sz="2800" b="1" dirty="0" err="1">
                <a:solidFill>
                  <a:srgbClr val="FF0000"/>
                </a:solidFill>
                <a:latin typeface="Comic Sans MS" panose="030F0702030302020204" pitchFamily="66" charset="0"/>
                <a:ea typeface="+mn-ea"/>
                <a:cs typeface="+mn-cs"/>
              </a:rPr>
              <a:t>our</a:t>
            </a:r>
            <a:r>
              <a:rPr lang="es-ES" sz="2800" b="1" dirty="0">
                <a:solidFill>
                  <a:srgbClr val="FF0000"/>
                </a:solidFill>
                <a:latin typeface="Comic Sans MS" panose="030F0702030302020204" pitchFamily="66" charset="0"/>
                <a:ea typeface="+mn-ea"/>
                <a:cs typeface="+mn-cs"/>
              </a:rPr>
              <a:t> </a:t>
            </a:r>
            <a:r>
              <a:rPr lang="es-ES" sz="2800" b="1" dirty="0" err="1">
                <a:solidFill>
                  <a:srgbClr val="FF0000"/>
                </a:solidFill>
                <a:latin typeface="Comic Sans MS" panose="030F0702030302020204" pitchFamily="66" charset="0"/>
                <a:ea typeface="+mn-ea"/>
                <a:cs typeface="+mn-cs"/>
              </a:rPr>
              <a:t>parents</a:t>
            </a:r>
            <a:r>
              <a:rPr lang="es-ES" sz="2800" b="1" dirty="0">
                <a:solidFill>
                  <a:srgbClr val="FF0000"/>
                </a:solidFill>
                <a:latin typeface="Comic Sans MS" panose="030F0702030302020204" pitchFamily="66" charset="0"/>
                <a:ea typeface="+mn-ea"/>
                <a:cs typeface="+mn-cs"/>
              </a:rPr>
              <a:t>. </a:t>
            </a:r>
            <a:r>
              <a:rPr lang="es-ES" sz="2800" b="1" dirty="0" err="1">
                <a:solidFill>
                  <a:srgbClr val="FF0000"/>
                </a:solidFill>
                <a:latin typeface="Comic Sans MS" panose="030F0702030302020204" pitchFamily="66" charset="0"/>
                <a:ea typeface="+mn-ea"/>
                <a:cs typeface="+mn-cs"/>
              </a:rPr>
              <a:t>Make</a:t>
            </a:r>
            <a:r>
              <a:rPr lang="es-ES" sz="2800" b="1" dirty="0">
                <a:solidFill>
                  <a:srgbClr val="FF0000"/>
                </a:solidFill>
                <a:latin typeface="Comic Sans MS" panose="030F0702030302020204" pitchFamily="66" charset="0"/>
                <a:ea typeface="+mn-ea"/>
                <a:cs typeface="+mn-cs"/>
              </a:rPr>
              <a:t> a </a:t>
            </a:r>
            <a:r>
              <a:rPr lang="es-ES" sz="2800" b="1" dirty="0" err="1">
                <a:solidFill>
                  <a:srgbClr val="FF0000"/>
                </a:solidFill>
                <a:latin typeface="Comic Sans MS" panose="030F0702030302020204" pitchFamily="66" charset="0"/>
                <a:ea typeface="+mn-ea"/>
                <a:cs typeface="+mn-cs"/>
              </a:rPr>
              <a:t>card</a:t>
            </a:r>
            <a:r>
              <a:rPr lang="es-ES" sz="2800" b="1" dirty="0">
                <a:solidFill>
                  <a:srgbClr val="FF0000"/>
                </a:solidFill>
                <a:latin typeface="Comic Sans MS" panose="030F0702030302020204" pitchFamily="66" charset="0"/>
                <a:ea typeface="+mn-ea"/>
                <a:cs typeface="+mn-cs"/>
              </a:rPr>
              <a:t> </a:t>
            </a:r>
            <a:r>
              <a:rPr lang="es-ES" sz="2800" b="1" dirty="0" err="1">
                <a:solidFill>
                  <a:srgbClr val="FF0000"/>
                </a:solidFill>
                <a:latin typeface="Comic Sans MS" panose="030F0702030302020204" pitchFamily="66" charset="0"/>
                <a:ea typeface="+mn-ea"/>
                <a:cs typeface="+mn-cs"/>
              </a:rPr>
              <a:t>writing</a:t>
            </a:r>
            <a:r>
              <a:rPr lang="es-ES" sz="2800" b="1" dirty="0">
                <a:solidFill>
                  <a:srgbClr val="FF0000"/>
                </a:solidFill>
                <a:latin typeface="Comic Sans MS" panose="030F0702030302020204" pitchFamily="66" charset="0"/>
                <a:ea typeface="+mn-ea"/>
                <a:cs typeface="+mn-cs"/>
              </a:rPr>
              <a:t> 3 </a:t>
            </a:r>
            <a:r>
              <a:rPr lang="es-ES" sz="2800" b="1" dirty="0" err="1">
                <a:solidFill>
                  <a:srgbClr val="FF0000"/>
                </a:solidFill>
                <a:latin typeface="Comic Sans MS" panose="030F0702030302020204" pitchFamily="66" charset="0"/>
                <a:ea typeface="+mn-ea"/>
                <a:cs typeface="+mn-cs"/>
              </a:rPr>
              <a:t>ways</a:t>
            </a:r>
            <a:r>
              <a:rPr lang="es-ES" sz="2800" b="1" dirty="0">
                <a:solidFill>
                  <a:srgbClr val="FF0000"/>
                </a:solidFill>
                <a:latin typeface="Comic Sans MS" panose="030F0702030302020204" pitchFamily="66" charset="0"/>
                <a:ea typeface="+mn-ea"/>
                <a:cs typeface="+mn-cs"/>
              </a:rPr>
              <a:t> </a:t>
            </a:r>
            <a:r>
              <a:rPr lang="es-ES" sz="2800" b="1" dirty="0" err="1">
                <a:solidFill>
                  <a:srgbClr val="FF0000"/>
                </a:solidFill>
                <a:latin typeface="Comic Sans MS" panose="030F0702030302020204" pitchFamily="66" charset="0"/>
                <a:ea typeface="+mn-ea"/>
                <a:cs typeface="+mn-cs"/>
              </a:rPr>
              <a:t>you</a:t>
            </a:r>
            <a:r>
              <a:rPr lang="es-ES" sz="2800" b="1" dirty="0">
                <a:solidFill>
                  <a:srgbClr val="FF0000"/>
                </a:solidFill>
                <a:latin typeface="Comic Sans MS" panose="030F0702030302020204" pitchFamily="66" charset="0"/>
                <a:ea typeface="+mn-ea"/>
                <a:cs typeface="+mn-cs"/>
              </a:rPr>
              <a:t> </a:t>
            </a:r>
            <a:r>
              <a:rPr lang="es-ES" sz="2800" b="1" dirty="0" err="1">
                <a:solidFill>
                  <a:srgbClr val="FF0000"/>
                </a:solidFill>
                <a:latin typeface="Comic Sans MS" panose="030F0702030302020204" pitchFamily="66" charset="0"/>
                <a:ea typeface="+mn-ea"/>
                <a:cs typeface="+mn-cs"/>
              </a:rPr>
              <a:t>will</a:t>
            </a:r>
            <a:r>
              <a:rPr lang="es-ES" sz="2800" b="1" dirty="0">
                <a:solidFill>
                  <a:srgbClr val="FF0000"/>
                </a:solidFill>
                <a:latin typeface="Comic Sans MS" panose="030F0702030302020204" pitchFamily="66" charset="0"/>
                <a:ea typeface="+mn-ea"/>
                <a:cs typeface="+mn-cs"/>
              </a:rPr>
              <a:t> try </a:t>
            </a:r>
            <a:r>
              <a:rPr lang="es-ES" sz="2800" b="1" dirty="0" err="1">
                <a:solidFill>
                  <a:srgbClr val="FF0000"/>
                </a:solidFill>
                <a:latin typeface="Comic Sans MS" panose="030F0702030302020204" pitchFamily="66" charset="0"/>
                <a:ea typeface="+mn-ea"/>
                <a:cs typeface="+mn-cs"/>
              </a:rPr>
              <a:t>to</a:t>
            </a:r>
            <a:r>
              <a:rPr lang="es-ES" sz="2800" b="1" dirty="0">
                <a:solidFill>
                  <a:srgbClr val="FF0000"/>
                </a:solidFill>
                <a:latin typeface="Comic Sans MS" panose="030F0702030302020204" pitchFamily="66" charset="0"/>
                <a:ea typeface="+mn-ea"/>
                <a:cs typeface="+mn-cs"/>
              </a:rPr>
              <a:t> be a </a:t>
            </a:r>
            <a:r>
              <a:rPr lang="es-ES" sz="2800" b="1" dirty="0" err="1">
                <a:solidFill>
                  <a:srgbClr val="FF0000"/>
                </a:solidFill>
                <a:latin typeface="Comic Sans MS" panose="030F0702030302020204" pitchFamily="66" charset="0"/>
                <a:ea typeface="+mn-ea"/>
                <a:cs typeface="+mn-cs"/>
              </a:rPr>
              <a:t>better</a:t>
            </a:r>
            <a:r>
              <a:rPr lang="es-ES" sz="2800" b="1" dirty="0">
                <a:solidFill>
                  <a:srgbClr val="FF0000"/>
                </a:solidFill>
                <a:latin typeface="Comic Sans MS" panose="030F0702030302020204" pitchFamily="66" charset="0"/>
                <a:ea typeface="+mn-ea"/>
                <a:cs typeface="+mn-cs"/>
              </a:rPr>
              <a:t> </a:t>
            </a:r>
            <a:r>
              <a:rPr lang="es-ES" sz="2800" b="1" dirty="0" err="1">
                <a:solidFill>
                  <a:srgbClr val="FF0000"/>
                </a:solidFill>
                <a:latin typeface="Comic Sans MS" panose="030F0702030302020204" pitchFamily="66" charset="0"/>
                <a:ea typeface="+mn-ea"/>
                <a:cs typeface="+mn-cs"/>
              </a:rPr>
              <a:t>child</a:t>
            </a:r>
            <a:r>
              <a:rPr lang="es-ES" sz="2800" b="1" dirty="0">
                <a:solidFill>
                  <a:srgbClr val="FF0000"/>
                </a:solidFill>
                <a:latin typeface="Comic Sans MS" panose="030F0702030302020204" pitchFamily="66" charset="0"/>
                <a:ea typeface="+mn-ea"/>
                <a:cs typeface="+mn-cs"/>
              </a:rPr>
              <a:t> </a:t>
            </a:r>
            <a:r>
              <a:rPr lang="es-ES" sz="2800" b="1" dirty="0" err="1">
                <a:solidFill>
                  <a:srgbClr val="FF0000"/>
                </a:solidFill>
                <a:latin typeface="Comic Sans MS" panose="030F0702030302020204" pitchFamily="66" charset="0"/>
                <a:ea typeface="+mn-ea"/>
                <a:cs typeface="+mn-cs"/>
              </a:rPr>
              <a:t>using</a:t>
            </a:r>
            <a:r>
              <a:rPr lang="es-ES" sz="2800" b="1" dirty="0">
                <a:solidFill>
                  <a:srgbClr val="FF0000"/>
                </a:solidFill>
                <a:latin typeface="Comic Sans MS" panose="030F0702030302020204" pitchFamily="66" charset="0"/>
                <a:ea typeface="+mn-ea"/>
                <a:cs typeface="+mn-cs"/>
              </a:rPr>
              <a:t> </a:t>
            </a:r>
            <a:r>
              <a:rPr lang="es-ES" sz="2800" b="1" dirty="0" err="1">
                <a:solidFill>
                  <a:srgbClr val="FF0000"/>
                </a:solidFill>
                <a:latin typeface="Comic Sans MS" panose="030F0702030302020204" pitchFamily="66" charset="0"/>
                <a:ea typeface="+mn-ea"/>
                <a:cs typeface="+mn-cs"/>
              </a:rPr>
              <a:t>these</a:t>
            </a:r>
            <a:r>
              <a:rPr lang="es-ES" sz="2800" b="1" dirty="0">
                <a:solidFill>
                  <a:srgbClr val="FF0000"/>
                </a:solidFill>
                <a:latin typeface="Comic Sans MS" panose="030F0702030302020204" pitchFamily="66" charset="0"/>
                <a:ea typeface="+mn-ea"/>
                <a:cs typeface="+mn-cs"/>
              </a:rPr>
              <a:t> </a:t>
            </a:r>
            <a:r>
              <a:rPr lang="es-ES" sz="2800" b="1" dirty="0" err="1">
                <a:solidFill>
                  <a:srgbClr val="FF0000"/>
                </a:solidFill>
                <a:latin typeface="Comic Sans MS" panose="030F0702030302020204" pitchFamily="66" charset="0"/>
                <a:ea typeface="+mn-ea"/>
                <a:cs typeface="+mn-cs"/>
              </a:rPr>
              <a:t>words</a:t>
            </a:r>
            <a:r>
              <a:rPr lang="es-ES" sz="2800" b="1" dirty="0">
                <a:solidFill>
                  <a:srgbClr val="FF0000"/>
                </a:solidFill>
                <a:latin typeface="Comic Sans MS" panose="030F0702030302020204" pitchFamily="66" charset="0"/>
                <a:ea typeface="+mn-ea"/>
                <a:cs typeface="+mn-cs"/>
              </a:rPr>
              <a:t>.</a:t>
            </a:r>
            <a:endParaRPr lang="en-US" sz="2800" dirty="0"/>
          </a:p>
        </p:txBody>
      </p:sp>
      <p:pic>
        <p:nvPicPr>
          <p:cNvPr id="4" name="Picture 3">
            <a:extLst>
              <a:ext uri="{FF2B5EF4-FFF2-40B4-BE49-F238E27FC236}">
                <a16:creationId xmlns:a16="http://schemas.microsoft.com/office/drawing/2014/main" id="{0935F312-0977-4CEB-839F-2485429938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164519" cy="6857999"/>
          </a:xfrm>
          <a:prstGeom prst="rect">
            <a:avLst/>
          </a:prstGeom>
        </p:spPr>
      </p:pic>
      <p:sp>
        <p:nvSpPr>
          <p:cNvPr id="7" name="TextBox 6">
            <a:extLst>
              <a:ext uri="{FF2B5EF4-FFF2-40B4-BE49-F238E27FC236}">
                <a16:creationId xmlns:a16="http://schemas.microsoft.com/office/drawing/2014/main" id="{0FCB57F6-5E08-49AD-B235-D24888971BBF}"/>
              </a:ext>
            </a:extLst>
          </p:cNvPr>
          <p:cNvSpPr txBox="1"/>
          <p:nvPr/>
        </p:nvSpPr>
        <p:spPr>
          <a:xfrm>
            <a:off x="518404" y="5151120"/>
            <a:ext cx="1447800" cy="400110"/>
          </a:xfrm>
          <a:prstGeom prst="rect">
            <a:avLst/>
          </a:prstGeom>
          <a:noFill/>
        </p:spPr>
        <p:txBody>
          <a:bodyPr wrap="square" rtlCol="0">
            <a:spAutoFit/>
          </a:bodyPr>
          <a:lstStyle/>
          <a:p>
            <a:pPr algn="ctr"/>
            <a:r>
              <a:rPr lang="en-US" sz="2000" b="1" dirty="0">
                <a:solidFill>
                  <a:schemeClr val="accent1">
                    <a:lumMod val="50000"/>
                  </a:schemeClr>
                </a:solidFill>
                <a:latin typeface="Comic Sans MS" panose="030F0702030302020204" pitchFamily="66" charset="0"/>
              </a:rPr>
              <a:t>RESPECT</a:t>
            </a:r>
          </a:p>
        </p:txBody>
      </p:sp>
      <p:sp>
        <p:nvSpPr>
          <p:cNvPr id="8" name="TextBox 7">
            <a:extLst>
              <a:ext uri="{FF2B5EF4-FFF2-40B4-BE49-F238E27FC236}">
                <a16:creationId xmlns:a16="http://schemas.microsoft.com/office/drawing/2014/main" id="{A4927AB1-6A11-4A80-ABA6-02A8396C5A2F}"/>
              </a:ext>
            </a:extLst>
          </p:cNvPr>
          <p:cNvSpPr txBox="1"/>
          <p:nvPr/>
        </p:nvSpPr>
        <p:spPr>
          <a:xfrm>
            <a:off x="731276" y="5699611"/>
            <a:ext cx="1143000" cy="400110"/>
          </a:xfrm>
          <a:prstGeom prst="rect">
            <a:avLst/>
          </a:prstGeom>
          <a:noFill/>
        </p:spPr>
        <p:txBody>
          <a:bodyPr wrap="square" rtlCol="0">
            <a:spAutoFit/>
          </a:bodyPr>
          <a:lstStyle/>
          <a:p>
            <a:r>
              <a:rPr lang="en-US" sz="2000" b="1" dirty="0">
                <a:solidFill>
                  <a:schemeClr val="accent1">
                    <a:lumMod val="50000"/>
                  </a:schemeClr>
                </a:solidFill>
                <a:latin typeface="Comic Sans MS" panose="030F0702030302020204" pitchFamily="66" charset="0"/>
              </a:rPr>
              <a:t>HATE</a:t>
            </a:r>
          </a:p>
        </p:txBody>
      </p:sp>
      <p:sp>
        <p:nvSpPr>
          <p:cNvPr id="9" name="TextBox 8">
            <a:extLst>
              <a:ext uri="{FF2B5EF4-FFF2-40B4-BE49-F238E27FC236}">
                <a16:creationId xmlns:a16="http://schemas.microsoft.com/office/drawing/2014/main" id="{27F4D023-3F3C-4F49-8075-56249863E98E}"/>
              </a:ext>
            </a:extLst>
          </p:cNvPr>
          <p:cNvSpPr txBox="1"/>
          <p:nvPr/>
        </p:nvSpPr>
        <p:spPr>
          <a:xfrm>
            <a:off x="2591044" y="5730240"/>
            <a:ext cx="1720401" cy="338554"/>
          </a:xfrm>
          <a:prstGeom prst="rect">
            <a:avLst/>
          </a:prstGeom>
          <a:noFill/>
        </p:spPr>
        <p:txBody>
          <a:bodyPr wrap="square" rtlCol="0">
            <a:spAutoFit/>
          </a:bodyPr>
          <a:lstStyle/>
          <a:p>
            <a:pPr algn="ctr"/>
            <a:r>
              <a:rPr lang="en-US" sz="1600" b="1" dirty="0">
                <a:solidFill>
                  <a:schemeClr val="accent1">
                    <a:lumMod val="50000"/>
                  </a:schemeClr>
                </a:solidFill>
                <a:latin typeface="Comic Sans MS" panose="030F0702030302020204" pitchFamily="66" charset="0"/>
              </a:rPr>
              <a:t>GRATITUDE</a:t>
            </a:r>
          </a:p>
        </p:txBody>
      </p:sp>
      <p:sp>
        <p:nvSpPr>
          <p:cNvPr id="10" name="TextBox 9">
            <a:extLst>
              <a:ext uri="{FF2B5EF4-FFF2-40B4-BE49-F238E27FC236}">
                <a16:creationId xmlns:a16="http://schemas.microsoft.com/office/drawing/2014/main" id="{F7D0E09C-2BEE-4F0B-9758-86455BBF474D}"/>
              </a:ext>
            </a:extLst>
          </p:cNvPr>
          <p:cNvSpPr txBox="1"/>
          <p:nvPr/>
        </p:nvSpPr>
        <p:spPr>
          <a:xfrm>
            <a:off x="2712598" y="5151120"/>
            <a:ext cx="1598847" cy="369332"/>
          </a:xfrm>
          <a:prstGeom prst="rect">
            <a:avLst/>
          </a:prstGeom>
          <a:noFill/>
        </p:spPr>
        <p:txBody>
          <a:bodyPr wrap="square" rtlCol="0">
            <a:spAutoFit/>
          </a:bodyPr>
          <a:lstStyle/>
          <a:p>
            <a:r>
              <a:rPr lang="en-US" sz="1800" b="1" dirty="0">
                <a:solidFill>
                  <a:schemeClr val="accent1">
                    <a:lumMod val="50000"/>
                  </a:schemeClr>
                </a:solidFill>
                <a:latin typeface="Comic Sans MS" panose="030F0702030302020204" pitchFamily="66" charset="0"/>
              </a:rPr>
              <a:t>OBEDIENCE</a:t>
            </a:r>
            <a:endParaRPr lang="en-US" dirty="0"/>
          </a:p>
        </p:txBody>
      </p:sp>
      <p:sp>
        <p:nvSpPr>
          <p:cNvPr id="11" name="TextBox 10">
            <a:extLst>
              <a:ext uri="{FF2B5EF4-FFF2-40B4-BE49-F238E27FC236}">
                <a16:creationId xmlns:a16="http://schemas.microsoft.com/office/drawing/2014/main" id="{0D0633F3-F08B-4253-A3D6-E88671BA9E34}"/>
              </a:ext>
            </a:extLst>
          </p:cNvPr>
          <p:cNvSpPr txBox="1"/>
          <p:nvPr/>
        </p:nvSpPr>
        <p:spPr>
          <a:xfrm>
            <a:off x="5280905" y="5730240"/>
            <a:ext cx="1143000" cy="400110"/>
          </a:xfrm>
          <a:prstGeom prst="rect">
            <a:avLst/>
          </a:prstGeom>
          <a:noFill/>
        </p:spPr>
        <p:txBody>
          <a:bodyPr wrap="square" rtlCol="0">
            <a:spAutoFit/>
          </a:bodyPr>
          <a:lstStyle/>
          <a:p>
            <a:r>
              <a:rPr lang="en-US" sz="2000" b="1" dirty="0">
                <a:solidFill>
                  <a:schemeClr val="accent1">
                    <a:lumMod val="50000"/>
                  </a:schemeClr>
                </a:solidFill>
                <a:latin typeface="Comic Sans MS" panose="030F0702030302020204" pitchFamily="66" charset="0"/>
              </a:rPr>
              <a:t>LOVE</a:t>
            </a:r>
            <a:endParaRPr lang="en-US" sz="2000" dirty="0"/>
          </a:p>
        </p:txBody>
      </p:sp>
      <p:sp>
        <p:nvSpPr>
          <p:cNvPr id="12" name="TextBox 11">
            <a:extLst>
              <a:ext uri="{FF2B5EF4-FFF2-40B4-BE49-F238E27FC236}">
                <a16:creationId xmlns:a16="http://schemas.microsoft.com/office/drawing/2014/main" id="{07C44002-7037-4170-AA1B-9D0CB69941F1}"/>
              </a:ext>
            </a:extLst>
          </p:cNvPr>
          <p:cNvSpPr txBox="1"/>
          <p:nvPr/>
        </p:nvSpPr>
        <p:spPr>
          <a:xfrm>
            <a:off x="426721" y="6340138"/>
            <a:ext cx="1599956" cy="307777"/>
          </a:xfrm>
          <a:prstGeom prst="rect">
            <a:avLst/>
          </a:prstGeom>
          <a:noFill/>
        </p:spPr>
        <p:txBody>
          <a:bodyPr wrap="square" rtlCol="0">
            <a:spAutoFit/>
          </a:bodyPr>
          <a:lstStyle/>
          <a:p>
            <a:r>
              <a:rPr lang="en-US" sz="1400" b="1" dirty="0">
                <a:solidFill>
                  <a:schemeClr val="accent1">
                    <a:lumMod val="50000"/>
                  </a:schemeClr>
                </a:solidFill>
                <a:latin typeface="Comic Sans MS" panose="030F0702030302020204" pitchFamily="66" charset="0"/>
              </a:rPr>
              <a:t>FORGIVENESS</a:t>
            </a:r>
            <a:endParaRPr lang="en-US" sz="1400" dirty="0"/>
          </a:p>
        </p:txBody>
      </p:sp>
      <p:sp>
        <p:nvSpPr>
          <p:cNvPr id="13" name="TextBox 12">
            <a:extLst>
              <a:ext uri="{FF2B5EF4-FFF2-40B4-BE49-F238E27FC236}">
                <a16:creationId xmlns:a16="http://schemas.microsoft.com/office/drawing/2014/main" id="{E2954E61-2B68-4533-BA4B-091021089F88}"/>
              </a:ext>
            </a:extLst>
          </p:cNvPr>
          <p:cNvSpPr txBox="1"/>
          <p:nvPr/>
        </p:nvSpPr>
        <p:spPr>
          <a:xfrm>
            <a:off x="2804160" y="6294120"/>
            <a:ext cx="1341120" cy="400110"/>
          </a:xfrm>
          <a:prstGeom prst="rect">
            <a:avLst/>
          </a:prstGeom>
          <a:noFill/>
        </p:spPr>
        <p:txBody>
          <a:bodyPr wrap="square" rtlCol="0">
            <a:spAutoFit/>
          </a:bodyPr>
          <a:lstStyle/>
          <a:p>
            <a:pPr algn="ctr"/>
            <a:r>
              <a:rPr lang="en-US" sz="2000" b="1" dirty="0">
                <a:solidFill>
                  <a:schemeClr val="accent1">
                    <a:lumMod val="50000"/>
                  </a:schemeClr>
                </a:solidFill>
                <a:latin typeface="Comic Sans MS" panose="030F0702030302020204" pitchFamily="66" charset="0"/>
              </a:rPr>
              <a:t>FIGHTS</a:t>
            </a:r>
          </a:p>
        </p:txBody>
      </p:sp>
      <p:sp>
        <p:nvSpPr>
          <p:cNvPr id="14" name="TextBox 13">
            <a:extLst>
              <a:ext uri="{FF2B5EF4-FFF2-40B4-BE49-F238E27FC236}">
                <a16:creationId xmlns:a16="http://schemas.microsoft.com/office/drawing/2014/main" id="{E0AFFDB8-4448-4D3B-B585-7998BFBC192C}"/>
              </a:ext>
            </a:extLst>
          </p:cNvPr>
          <p:cNvSpPr txBox="1"/>
          <p:nvPr/>
        </p:nvSpPr>
        <p:spPr>
          <a:xfrm>
            <a:off x="5027969" y="6294120"/>
            <a:ext cx="1464271" cy="400110"/>
          </a:xfrm>
          <a:prstGeom prst="rect">
            <a:avLst/>
          </a:prstGeom>
          <a:noFill/>
        </p:spPr>
        <p:txBody>
          <a:bodyPr wrap="square" rtlCol="0">
            <a:spAutoFit/>
          </a:bodyPr>
          <a:lstStyle/>
          <a:p>
            <a:pPr algn="ctr"/>
            <a:r>
              <a:rPr lang="en-US" sz="2000" b="1" dirty="0">
                <a:solidFill>
                  <a:schemeClr val="accent1">
                    <a:lumMod val="50000"/>
                  </a:schemeClr>
                </a:solidFill>
                <a:latin typeface="Comic Sans MS" panose="030F0702030302020204" pitchFamily="66" charset="0"/>
              </a:rPr>
              <a:t>HELP</a:t>
            </a:r>
          </a:p>
        </p:txBody>
      </p:sp>
      <p:sp>
        <p:nvSpPr>
          <p:cNvPr id="15" name="TextBox 14">
            <a:extLst>
              <a:ext uri="{FF2B5EF4-FFF2-40B4-BE49-F238E27FC236}">
                <a16:creationId xmlns:a16="http://schemas.microsoft.com/office/drawing/2014/main" id="{2278E3EA-333D-4A9B-AA9F-4283937A5498}"/>
              </a:ext>
            </a:extLst>
          </p:cNvPr>
          <p:cNvSpPr txBox="1"/>
          <p:nvPr/>
        </p:nvSpPr>
        <p:spPr>
          <a:xfrm>
            <a:off x="5235185" y="5166360"/>
            <a:ext cx="1309780" cy="400110"/>
          </a:xfrm>
          <a:prstGeom prst="rect">
            <a:avLst/>
          </a:prstGeom>
          <a:noFill/>
        </p:spPr>
        <p:txBody>
          <a:bodyPr wrap="square" rtlCol="0">
            <a:spAutoFit/>
          </a:bodyPr>
          <a:lstStyle/>
          <a:p>
            <a:r>
              <a:rPr lang="en-US" sz="2000" b="1" dirty="0">
                <a:solidFill>
                  <a:schemeClr val="accent1">
                    <a:lumMod val="50000"/>
                  </a:schemeClr>
                </a:solidFill>
                <a:latin typeface="Comic Sans MS" panose="030F0702030302020204" pitchFamily="66" charset="0"/>
              </a:rPr>
              <a:t>IGNORE</a:t>
            </a:r>
          </a:p>
        </p:txBody>
      </p:sp>
      <p:sp>
        <p:nvSpPr>
          <p:cNvPr id="16" name="Oval 15">
            <a:extLst>
              <a:ext uri="{FF2B5EF4-FFF2-40B4-BE49-F238E27FC236}">
                <a16:creationId xmlns:a16="http://schemas.microsoft.com/office/drawing/2014/main" id="{EC69374F-49E2-4E9D-B9B0-BA478853D845}"/>
              </a:ext>
            </a:extLst>
          </p:cNvPr>
          <p:cNvSpPr/>
          <p:nvPr/>
        </p:nvSpPr>
        <p:spPr>
          <a:xfrm>
            <a:off x="426720" y="5151120"/>
            <a:ext cx="1524244" cy="3693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quot;Not Allowed&quot; Symbol 16">
            <a:extLst>
              <a:ext uri="{FF2B5EF4-FFF2-40B4-BE49-F238E27FC236}">
                <a16:creationId xmlns:a16="http://schemas.microsoft.com/office/drawing/2014/main" id="{F11558EB-1B07-45F4-9696-0AC4D56025B4}"/>
              </a:ext>
            </a:extLst>
          </p:cNvPr>
          <p:cNvSpPr/>
          <p:nvPr/>
        </p:nvSpPr>
        <p:spPr>
          <a:xfrm>
            <a:off x="594360" y="5663475"/>
            <a:ext cx="1188720" cy="415350"/>
          </a:xfrm>
          <a:prstGeom prst="noSmoking">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Oval 17">
            <a:extLst>
              <a:ext uri="{FF2B5EF4-FFF2-40B4-BE49-F238E27FC236}">
                <a16:creationId xmlns:a16="http://schemas.microsoft.com/office/drawing/2014/main" id="{7958C7C0-55EA-4667-80EF-5B66F2004D4F}"/>
              </a:ext>
            </a:extLst>
          </p:cNvPr>
          <p:cNvSpPr/>
          <p:nvPr/>
        </p:nvSpPr>
        <p:spPr>
          <a:xfrm>
            <a:off x="5160582" y="5730240"/>
            <a:ext cx="1188720" cy="36933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181CA83-F7B4-4346-8FD2-E928AA0A74A8}"/>
              </a:ext>
            </a:extLst>
          </p:cNvPr>
          <p:cNvSpPr/>
          <p:nvPr/>
        </p:nvSpPr>
        <p:spPr>
          <a:xfrm>
            <a:off x="2591043" y="5151120"/>
            <a:ext cx="1720401" cy="369332"/>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53FA9A0-D564-41B7-8288-E8154ACA45D2}"/>
              </a:ext>
            </a:extLst>
          </p:cNvPr>
          <p:cNvSpPr/>
          <p:nvPr/>
        </p:nvSpPr>
        <p:spPr>
          <a:xfrm>
            <a:off x="2712598" y="5730240"/>
            <a:ext cx="1524244" cy="369332"/>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quot;Not Allowed&quot; Symbol 21">
            <a:extLst>
              <a:ext uri="{FF2B5EF4-FFF2-40B4-BE49-F238E27FC236}">
                <a16:creationId xmlns:a16="http://schemas.microsoft.com/office/drawing/2014/main" id="{94678DFB-B0A6-455D-97C1-D01A68C635B2}"/>
              </a:ext>
            </a:extLst>
          </p:cNvPr>
          <p:cNvSpPr/>
          <p:nvPr/>
        </p:nvSpPr>
        <p:spPr>
          <a:xfrm>
            <a:off x="2833653" y="6309360"/>
            <a:ext cx="1188720" cy="415350"/>
          </a:xfrm>
          <a:prstGeom prst="noSmoking">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Oval 24">
            <a:extLst>
              <a:ext uri="{FF2B5EF4-FFF2-40B4-BE49-F238E27FC236}">
                <a16:creationId xmlns:a16="http://schemas.microsoft.com/office/drawing/2014/main" id="{CBB3A05C-F87A-4B7E-A07B-AA553F1F4F85}"/>
              </a:ext>
            </a:extLst>
          </p:cNvPr>
          <p:cNvSpPr/>
          <p:nvPr/>
        </p:nvSpPr>
        <p:spPr>
          <a:xfrm>
            <a:off x="441960" y="6309360"/>
            <a:ext cx="1524244" cy="369332"/>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C1EB44F-3A34-42AF-B626-484555A8961E}"/>
              </a:ext>
            </a:extLst>
          </p:cNvPr>
          <p:cNvSpPr/>
          <p:nvPr/>
        </p:nvSpPr>
        <p:spPr>
          <a:xfrm>
            <a:off x="5160582" y="6309360"/>
            <a:ext cx="1260988" cy="369332"/>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quot;Not Allowed&quot; Symbol 26">
            <a:extLst>
              <a:ext uri="{FF2B5EF4-FFF2-40B4-BE49-F238E27FC236}">
                <a16:creationId xmlns:a16="http://schemas.microsoft.com/office/drawing/2014/main" id="{BE097696-436A-4922-A83E-3D7BFAE43554}"/>
              </a:ext>
            </a:extLst>
          </p:cNvPr>
          <p:cNvSpPr/>
          <p:nvPr/>
        </p:nvSpPr>
        <p:spPr>
          <a:xfrm>
            <a:off x="5029999" y="5166360"/>
            <a:ext cx="1524244" cy="415350"/>
          </a:xfrm>
          <a:prstGeom prst="noSmoking">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Wave 2">
            <a:extLst>
              <a:ext uri="{FF2B5EF4-FFF2-40B4-BE49-F238E27FC236}">
                <a16:creationId xmlns:a16="http://schemas.microsoft.com/office/drawing/2014/main" id="{15305ADE-1EF5-4D9B-8233-D054AADBEE5A}"/>
              </a:ext>
            </a:extLst>
          </p:cNvPr>
          <p:cNvSpPr/>
          <p:nvPr/>
        </p:nvSpPr>
        <p:spPr>
          <a:xfrm>
            <a:off x="731276" y="3611880"/>
            <a:ext cx="5618026" cy="415350"/>
          </a:xfrm>
          <a:prstGeom prst="wav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mic Sans MS" panose="030F0702030302020204" pitchFamily="66" charset="0"/>
              </a:rPr>
              <a:t>JESUS, HELP ME TO BE A BETTER CHILD LIKE YOU.</a:t>
            </a:r>
          </a:p>
        </p:txBody>
      </p:sp>
    </p:spTree>
    <p:extLst>
      <p:ext uri="{BB962C8B-B14F-4D97-AF65-F5344CB8AC3E}">
        <p14:creationId xmlns:p14="http://schemas.microsoft.com/office/powerpoint/2010/main" val="36641600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2" grpId="0" animBg="1"/>
      <p:bldP spid="25" grpId="0" animBg="1"/>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8434-90C3-4C13-8677-987D7611331B}"/>
              </a:ext>
            </a:extLst>
          </p:cNvPr>
          <p:cNvSpPr>
            <a:spLocks noGrp="1"/>
          </p:cNvSpPr>
          <p:nvPr>
            <p:ph type="title"/>
          </p:nvPr>
        </p:nvSpPr>
        <p:spPr>
          <a:xfrm>
            <a:off x="837840" y="3216000"/>
            <a:ext cx="5943600" cy="2974090"/>
          </a:xfrm>
        </p:spPr>
        <p:txBody>
          <a:bodyPr>
            <a:noAutofit/>
          </a:bodyPr>
          <a:lstStyle/>
          <a:p>
            <a:pPr algn="ctr">
              <a:spcBef>
                <a:spcPts val="0"/>
              </a:spcBef>
            </a:pPr>
            <a:r>
              <a:rPr lang="es-ES" sz="3600" b="1" dirty="0" err="1">
                <a:solidFill>
                  <a:srgbClr val="00B050"/>
                </a:solidFill>
                <a:latin typeface="Comic Sans MS" panose="030F0702030302020204" pitchFamily="66" charset="0"/>
                <a:ea typeface="+mn-ea"/>
                <a:cs typeface="+mn-cs"/>
              </a:rPr>
              <a:t>Prayer</a:t>
            </a:r>
            <a:br>
              <a:rPr lang="es-ES" sz="3600" b="1" dirty="0">
                <a:solidFill>
                  <a:srgbClr val="00B050"/>
                </a:solidFill>
                <a:latin typeface="Comic Sans MS" panose="030F0702030302020204" pitchFamily="66" charset="0"/>
                <a:ea typeface="+mn-ea"/>
                <a:cs typeface="+mn-cs"/>
              </a:rPr>
            </a:br>
            <a:br>
              <a:rPr lang="es-ES" sz="3600" b="1" dirty="0">
                <a:latin typeface="Comic Sans MS" panose="030F0702030302020204" pitchFamily="66" charset="0"/>
                <a:ea typeface="Times New Roman" panose="02020603050405020304" pitchFamily="18" charset="0"/>
                <a:cs typeface="Arial" panose="020B0604020202020204" pitchFamily="34" charset="0"/>
              </a:rPr>
            </a:br>
            <a:r>
              <a:rPr lang="en-US" sz="3600" b="1" dirty="0">
                <a:solidFill>
                  <a:srgbClr val="00B050"/>
                </a:solidFill>
                <a:latin typeface="Comic Sans MS" panose="030F0702030302020204" pitchFamily="66" charset="0"/>
                <a:ea typeface="+mn-ea"/>
                <a:cs typeface="+mn-cs"/>
              </a:rPr>
              <a:t>Lord Jesus, You came to make us part of your family and you freed us from sin and death. Help us to take your message of love to all our family and friends. </a:t>
            </a:r>
            <a:br>
              <a:rPr lang="en-US" sz="3600" b="1">
                <a:solidFill>
                  <a:srgbClr val="00B050"/>
                </a:solidFill>
                <a:latin typeface="Comic Sans MS" panose="030F0702030302020204" pitchFamily="66" charset="0"/>
                <a:ea typeface="+mn-ea"/>
                <a:cs typeface="+mn-cs"/>
              </a:rPr>
            </a:br>
            <a:br>
              <a:rPr lang="es-ES" sz="3600" b="1" dirty="0">
                <a:solidFill>
                  <a:srgbClr val="00B050"/>
                </a:solidFill>
                <a:latin typeface="Comic Sans MS" panose="030F0702030302020204" pitchFamily="66" charset="0"/>
                <a:ea typeface="+mn-ea"/>
                <a:cs typeface="+mn-cs"/>
              </a:rPr>
            </a:br>
            <a:r>
              <a:rPr lang="es-ES" sz="3600" b="1" dirty="0">
                <a:solidFill>
                  <a:srgbClr val="00B050"/>
                </a:solidFill>
                <a:latin typeface="Comic Sans MS" panose="030F0702030302020204" pitchFamily="66" charset="0"/>
                <a:ea typeface="+mn-ea"/>
                <a:cs typeface="+mn-cs"/>
              </a:rPr>
              <a:t>Amen. </a:t>
            </a:r>
            <a:br>
              <a:rPr lang="es-ES" sz="3600" b="1" dirty="0">
                <a:solidFill>
                  <a:srgbClr val="00B050"/>
                </a:solidFill>
                <a:latin typeface="Comic Sans MS" panose="030F0702030302020204" pitchFamily="66" charset="0"/>
                <a:ea typeface="+mn-ea"/>
                <a:cs typeface="+mn-cs"/>
              </a:rPr>
            </a:br>
            <a:br>
              <a:rPr lang="es-ES" sz="3600" dirty="0"/>
            </a:br>
            <a:br>
              <a:rPr lang="es-ES" sz="3600" b="1" dirty="0">
                <a:effectLst/>
                <a:latin typeface="Comic Sans MS" panose="030F0702030302020204" pitchFamily="66" charset="0"/>
                <a:ea typeface="Times New Roman" panose="02020603050405020304" pitchFamily="18" charset="0"/>
                <a:cs typeface="Arial" panose="020B0604020202020204" pitchFamily="34" charset="0"/>
              </a:rPr>
            </a:br>
            <a:br>
              <a:rPr lang="en-US" sz="3600" b="1" dirty="0">
                <a:effectLst/>
                <a:latin typeface="Comic Sans MS" panose="030F0702030302020204" pitchFamily="66" charset="0"/>
                <a:ea typeface="Times New Roman" panose="02020603050405020304" pitchFamily="18" charset="0"/>
              </a:rPr>
            </a:br>
            <a:endParaRPr lang="en-US" sz="3600" b="1" dirty="0">
              <a:latin typeface="Comic Sans MS" panose="030F0702030302020204" pitchFamily="66" charset="0"/>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30281C80-818F-468A-AACD-7464DBF53BDC}"/>
                  </a:ext>
                </a:extLst>
              </p14:cNvPr>
              <p14:cNvContentPartPr/>
              <p14:nvPr/>
            </p14:nvContentPartPr>
            <p14:xfrm>
              <a:off x="1081200" y="1249200"/>
              <a:ext cx="360" cy="360"/>
            </p14:xfrm>
          </p:contentPart>
        </mc:Choice>
        <mc:Fallback xmlns="">
          <p:pic>
            <p:nvPicPr>
              <p:cNvPr id="4" name="Ink 3">
                <a:extLst>
                  <a:ext uri="{FF2B5EF4-FFF2-40B4-BE49-F238E27FC236}">
                    <a16:creationId xmlns:a16="http://schemas.microsoft.com/office/drawing/2014/main" id="{30281C80-818F-468A-AACD-7464DBF53BDC}"/>
                  </a:ext>
                </a:extLst>
              </p:cNvPr>
              <p:cNvPicPr/>
              <p:nvPr/>
            </p:nvPicPr>
            <p:blipFill>
              <a:blip r:embed="rId3"/>
              <a:stretch>
                <a:fillRect/>
              </a:stretch>
            </p:blipFill>
            <p:spPr>
              <a:xfrm>
                <a:off x="991560" y="1069200"/>
                <a:ext cx="180000" cy="360000"/>
              </a:xfrm>
              <a:prstGeom prst="rect">
                <a:avLst/>
              </a:prstGeom>
            </p:spPr>
          </p:pic>
        </mc:Fallback>
      </mc:AlternateContent>
      <p:pic>
        <p:nvPicPr>
          <p:cNvPr id="3074" name="Picture 2" descr="Dibujo de Niños rezando pintado por Colorista en Dibujos.net el día  30-03-15 a las 20:07:34. Imprime, pinta o colorea tus propios dibujos!">
            <a:extLst>
              <a:ext uri="{FF2B5EF4-FFF2-40B4-BE49-F238E27FC236}">
                <a16:creationId xmlns:a16="http://schemas.microsoft.com/office/drawing/2014/main" id="{38DFF8CC-119D-4AA1-B78F-C1442F5807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1338" y="2262460"/>
            <a:ext cx="4488702" cy="351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8455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AE94C-2DB9-44E0-A253-9D91578FE288}"/>
              </a:ext>
            </a:extLst>
          </p:cNvPr>
          <p:cNvSpPr>
            <a:spLocks noGrp="1"/>
          </p:cNvSpPr>
          <p:nvPr>
            <p:ph type="title"/>
          </p:nvPr>
        </p:nvSpPr>
        <p:spPr>
          <a:xfrm>
            <a:off x="1874520" y="11430"/>
            <a:ext cx="7909560" cy="366395"/>
          </a:xfrm>
        </p:spPr>
        <p:txBody>
          <a:bodyPr>
            <a:normAutofit/>
          </a:bodyPr>
          <a:lstStyle/>
          <a:p>
            <a:pPr marL="0" marR="0">
              <a:spcBef>
                <a:spcPts val="0"/>
              </a:spcBef>
              <a:spcAft>
                <a:spcPts val="0"/>
              </a:spcAft>
            </a:pPr>
            <a:r>
              <a:rPr lang="en-US" sz="1800" dirty="0">
                <a:solidFill>
                  <a:srgbClr val="333333"/>
                </a:solidFill>
                <a:effectLst/>
                <a:latin typeface="Cambria" panose="02040503050406030204" pitchFamily="18" charset="0"/>
                <a:ea typeface="Times New Roman" panose="02020603050405020304" pitchFamily="18" charset="0"/>
              </a:rPr>
              <a:t>All that is Good, Lifetree Kids (Ctrl Click) </a:t>
            </a:r>
            <a:r>
              <a:rPr lang="en-US" sz="1800" u="sng" dirty="0">
                <a:solidFill>
                  <a:srgbClr val="333333"/>
                </a:solidFill>
                <a:effectLst/>
                <a:latin typeface="Cambria" panose="02040503050406030204" pitchFamily="18" charset="0"/>
                <a:ea typeface="Times New Roman" panose="02020603050405020304" pitchFamily="18" charset="0"/>
                <a:hlinkClick r:id="rId3"/>
              </a:rPr>
              <a:t>https://youtu.be/bV5usNv4WEo</a:t>
            </a:r>
            <a:endParaRPr lang="en-US" sz="1800" dirty="0">
              <a:solidFill>
                <a:srgbClr val="000000"/>
              </a:solidFill>
              <a:effectLst/>
              <a:latin typeface="Times New Roman" panose="02020603050405020304" pitchFamily="18" charset="0"/>
              <a:ea typeface="Times New Roman" panose="02020603050405020304" pitchFamily="18" charset="0"/>
            </a:endParaRPr>
          </a:p>
        </p:txBody>
      </p:sp>
      <p:pic>
        <p:nvPicPr>
          <p:cNvPr id="4" name="Online Media 3" title="All That is Good | Cross Culture Peru Music Video | Group Publishing">
            <a:hlinkClick r:id="" action="ppaction://media"/>
            <a:extLst>
              <a:ext uri="{FF2B5EF4-FFF2-40B4-BE49-F238E27FC236}">
                <a16:creationId xmlns:a16="http://schemas.microsoft.com/office/drawing/2014/main" id="{84C0BFD5-48AD-4224-BAE8-FE1DF80A231A}"/>
              </a:ext>
            </a:extLst>
          </p:cNvPr>
          <p:cNvPicPr>
            <a:picLocks noRot="1" noChangeAspect="1"/>
          </p:cNvPicPr>
          <p:nvPr>
            <a:videoFile r:link="rId1"/>
          </p:nvPr>
        </p:nvPicPr>
        <p:blipFill>
          <a:blip r:embed="rId4"/>
          <a:stretch>
            <a:fillRect/>
          </a:stretch>
        </p:blipFill>
        <p:spPr>
          <a:xfrm>
            <a:off x="0" y="431235"/>
            <a:ext cx="12192000" cy="6415335"/>
          </a:xfrm>
          <a:prstGeom prst="rect">
            <a:avLst/>
          </a:prstGeom>
        </p:spPr>
      </p:pic>
    </p:spTree>
    <p:extLst>
      <p:ext uri="{BB962C8B-B14F-4D97-AF65-F5344CB8AC3E}">
        <p14:creationId xmlns:p14="http://schemas.microsoft.com/office/powerpoint/2010/main" val="144517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6BDE1-44C3-4C1D-8A53-C2D04A07ABF4}"/>
              </a:ext>
            </a:extLst>
          </p:cNvPr>
          <p:cNvSpPr>
            <a:spLocks noGrp="1"/>
          </p:cNvSpPr>
          <p:nvPr>
            <p:ph type="title"/>
          </p:nvPr>
        </p:nvSpPr>
        <p:spPr>
          <a:xfrm>
            <a:off x="575733" y="89083"/>
            <a:ext cx="10814756" cy="808383"/>
          </a:xfrm>
        </p:spPr>
        <p:txBody>
          <a:bodyPr>
            <a:noAutofit/>
          </a:bodyPr>
          <a:lstStyle/>
          <a:p>
            <a:pPr algn="ctr"/>
            <a:r>
              <a:rPr lang="en-US" sz="2600" dirty="0">
                <a:solidFill>
                  <a:schemeClr val="accent1">
                    <a:lumMod val="50000"/>
                  </a:schemeClr>
                </a:solidFill>
                <a:latin typeface="Comic Sans MS" panose="030F0702030302020204" pitchFamily="66" charset="0"/>
                <a:ea typeface="+mn-ea"/>
                <a:cs typeface="+mn-cs"/>
              </a:rPr>
              <a:t>The people were filled with expectation, and all were asking in their hearts whether John might be the Christ.</a:t>
            </a:r>
          </a:p>
        </p:txBody>
      </p:sp>
      <p:pic>
        <p:nvPicPr>
          <p:cNvPr id="1028" name="Picture 4" descr="Juan el Bautista le prepara el camino a Jesús | Lecciones de la Biblia para  niños">
            <a:extLst>
              <a:ext uri="{FF2B5EF4-FFF2-40B4-BE49-F238E27FC236}">
                <a16:creationId xmlns:a16="http://schemas.microsoft.com/office/drawing/2014/main" id="{959A5A9D-A4F8-4AE0-8654-0A9D734B3D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055" y="897466"/>
            <a:ext cx="9111543" cy="45557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770B1E3-92E9-4179-8FFD-5D07EF9C54A8}"/>
              </a:ext>
            </a:extLst>
          </p:cNvPr>
          <p:cNvSpPr txBox="1"/>
          <p:nvPr/>
        </p:nvSpPr>
        <p:spPr>
          <a:xfrm>
            <a:off x="1091492" y="5476255"/>
            <a:ext cx="9482667" cy="1292662"/>
          </a:xfrm>
          <a:prstGeom prst="rect">
            <a:avLst/>
          </a:prstGeom>
          <a:noFill/>
        </p:spPr>
        <p:txBody>
          <a:bodyPr wrap="square" rtlCol="0">
            <a:spAutoFit/>
          </a:bodyPr>
          <a:lstStyle/>
          <a:p>
            <a:pPr algn="ctr"/>
            <a:r>
              <a:rPr lang="en-US" sz="2600" dirty="0">
                <a:solidFill>
                  <a:schemeClr val="accent1">
                    <a:lumMod val="50000"/>
                  </a:schemeClr>
                </a:solidFill>
                <a:latin typeface="Comic Sans MS" panose="030F0702030302020204" pitchFamily="66" charset="0"/>
              </a:rPr>
              <a:t>John answered them all, saying, "I am baptizing you with water, but one mightier than I is coming. I am not worthy to loosen the thongs of his sandals. </a:t>
            </a:r>
          </a:p>
        </p:txBody>
      </p:sp>
    </p:spTree>
    <p:extLst>
      <p:ext uri="{BB962C8B-B14F-4D97-AF65-F5344CB8AC3E}">
        <p14:creationId xmlns:p14="http://schemas.microsoft.com/office/powerpoint/2010/main" val="446946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04C24B-0ECA-4C04-8806-B92408A9DDFC}"/>
              </a:ext>
            </a:extLst>
          </p:cNvPr>
          <p:cNvSpPr txBox="1"/>
          <p:nvPr/>
        </p:nvSpPr>
        <p:spPr>
          <a:xfrm>
            <a:off x="777240" y="246490"/>
            <a:ext cx="10408920" cy="584775"/>
          </a:xfrm>
          <a:prstGeom prst="rect">
            <a:avLst/>
          </a:prstGeom>
          <a:noFill/>
        </p:spPr>
        <p:txBody>
          <a:bodyPr wrap="square" rtlCol="0">
            <a:spAutoFit/>
          </a:bodyPr>
          <a:lstStyle/>
          <a:p>
            <a:pPr algn="ctr"/>
            <a:r>
              <a:rPr lang="en-US" sz="3200" dirty="0">
                <a:solidFill>
                  <a:schemeClr val="accent1">
                    <a:lumMod val="50000"/>
                  </a:schemeClr>
                </a:solidFill>
                <a:latin typeface="Comic Sans MS" panose="030F0702030302020204" pitchFamily="66" charset="0"/>
              </a:rPr>
              <a:t>He will baptize you with the Holy Spirit and fire</a:t>
            </a:r>
            <a:r>
              <a:rPr lang="es-ES" sz="3200" dirty="0">
                <a:solidFill>
                  <a:schemeClr val="accent1">
                    <a:lumMod val="50000"/>
                  </a:schemeClr>
                </a:solidFill>
                <a:latin typeface="Comic Sans MS" panose="030F0702030302020204" pitchFamily="66" charset="0"/>
              </a:rPr>
              <a:t>.</a:t>
            </a:r>
            <a:endParaRPr lang="en-US" sz="3200" dirty="0">
              <a:solidFill>
                <a:schemeClr val="accent1">
                  <a:lumMod val="50000"/>
                </a:schemeClr>
              </a:solidFill>
              <a:latin typeface="Comic Sans MS" panose="030F0702030302020204" pitchFamily="66" charset="0"/>
            </a:endParaRPr>
          </a:p>
        </p:txBody>
      </p:sp>
      <p:pic>
        <p:nvPicPr>
          <p:cNvPr id="4" name="Picture 3">
            <a:extLst>
              <a:ext uri="{FF2B5EF4-FFF2-40B4-BE49-F238E27FC236}">
                <a16:creationId xmlns:a16="http://schemas.microsoft.com/office/drawing/2014/main" id="{BF0AF96E-A0EA-4914-8981-E392845B6D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4320" y="1199813"/>
            <a:ext cx="3692045" cy="5105406"/>
          </a:xfrm>
          <a:prstGeom prst="rect">
            <a:avLst/>
          </a:prstGeom>
          <a:effectLst>
            <a:glow rad="228600">
              <a:schemeClr val="accent4">
                <a:satMod val="175000"/>
                <a:alpha val="40000"/>
              </a:schemeClr>
            </a:glow>
          </a:effectLst>
        </p:spPr>
      </p:pic>
    </p:spTree>
    <p:extLst>
      <p:ext uri="{BB962C8B-B14F-4D97-AF65-F5344CB8AC3E}">
        <p14:creationId xmlns:p14="http://schemas.microsoft.com/office/powerpoint/2010/main" val="28297556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F4FA-3C08-48B1-ADC1-FF599A482162}"/>
              </a:ext>
            </a:extLst>
          </p:cNvPr>
          <p:cNvSpPr>
            <a:spLocks noGrp="1"/>
          </p:cNvSpPr>
          <p:nvPr>
            <p:ph type="title"/>
          </p:nvPr>
        </p:nvSpPr>
        <p:spPr>
          <a:xfrm>
            <a:off x="1186261" y="0"/>
            <a:ext cx="9426221" cy="1325563"/>
          </a:xfrm>
        </p:spPr>
        <p:txBody>
          <a:bodyPr>
            <a:normAutofit/>
          </a:bodyPr>
          <a:lstStyle/>
          <a:p>
            <a:pPr algn="ctr"/>
            <a:r>
              <a:rPr lang="en-US" sz="3200" dirty="0">
                <a:solidFill>
                  <a:schemeClr val="accent1">
                    <a:lumMod val="50000"/>
                  </a:schemeClr>
                </a:solidFill>
                <a:latin typeface="Comic Sans MS" panose="030F0702030302020204" pitchFamily="66" charset="0"/>
                <a:ea typeface="+mn-ea"/>
                <a:cs typeface="+mn-cs"/>
              </a:rPr>
              <a:t>After all the people had been baptized and Jesus also had been baptized…</a:t>
            </a:r>
          </a:p>
        </p:txBody>
      </p:sp>
      <p:pic>
        <p:nvPicPr>
          <p:cNvPr id="4098" name="Picture 2" descr="MOST HOLY NAME OF JESUS, FRIDAY, JANUARY 3, 2020 - Claretian Missionaries">
            <a:extLst>
              <a:ext uri="{FF2B5EF4-FFF2-40B4-BE49-F238E27FC236}">
                <a16:creationId xmlns:a16="http://schemas.microsoft.com/office/drawing/2014/main" id="{87FCDDA4-F522-4CB6-AC5B-396F17EBFE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431" y="1325563"/>
            <a:ext cx="10523882" cy="5261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8568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8FFF0-8A16-4C5B-8270-8BB9C5345114}"/>
              </a:ext>
            </a:extLst>
          </p:cNvPr>
          <p:cNvSpPr>
            <a:spLocks noGrp="1"/>
          </p:cNvSpPr>
          <p:nvPr>
            <p:ph type="title"/>
          </p:nvPr>
        </p:nvSpPr>
        <p:spPr>
          <a:xfrm>
            <a:off x="7471306" y="352826"/>
            <a:ext cx="4339695" cy="2050774"/>
          </a:xfrm>
        </p:spPr>
        <p:txBody>
          <a:bodyPr>
            <a:noAutofit/>
          </a:bodyPr>
          <a:lstStyle/>
          <a:p>
            <a:pPr algn="ctr"/>
            <a:r>
              <a:rPr lang="en-US" sz="2800" dirty="0">
                <a:solidFill>
                  <a:schemeClr val="accent1">
                    <a:lumMod val="50000"/>
                  </a:schemeClr>
                </a:solidFill>
                <a:latin typeface="Comic Sans MS" panose="030F0702030302020204" pitchFamily="66" charset="0"/>
                <a:ea typeface="+mn-ea"/>
                <a:cs typeface="+mn-cs"/>
              </a:rPr>
              <a:t>and was praying, heaven was opened, and the Holy Spirit descended upon him in bodily form like a dove. </a:t>
            </a:r>
          </a:p>
        </p:txBody>
      </p:sp>
      <p:sp>
        <p:nvSpPr>
          <p:cNvPr id="3" name="TextBox 2">
            <a:extLst>
              <a:ext uri="{FF2B5EF4-FFF2-40B4-BE49-F238E27FC236}">
                <a16:creationId xmlns:a16="http://schemas.microsoft.com/office/drawing/2014/main" id="{F3DABEAB-16B3-4AE3-8D37-271C97E2258A}"/>
              </a:ext>
            </a:extLst>
          </p:cNvPr>
          <p:cNvSpPr txBox="1"/>
          <p:nvPr/>
        </p:nvSpPr>
        <p:spPr>
          <a:xfrm>
            <a:off x="7528191" y="2608639"/>
            <a:ext cx="4339695" cy="2246769"/>
          </a:xfrm>
          <a:prstGeom prst="rect">
            <a:avLst/>
          </a:prstGeom>
          <a:noFill/>
        </p:spPr>
        <p:txBody>
          <a:bodyPr wrap="square" rtlCol="0">
            <a:spAutoFit/>
          </a:bodyPr>
          <a:lstStyle/>
          <a:p>
            <a:pPr algn="ctr"/>
            <a:r>
              <a:rPr lang="en-US" sz="2800" dirty="0">
                <a:solidFill>
                  <a:schemeClr val="accent1">
                    <a:lumMod val="50000"/>
                  </a:schemeClr>
                </a:solidFill>
                <a:latin typeface="Comic Sans MS" panose="030F0702030302020204" pitchFamily="66" charset="0"/>
              </a:rPr>
              <a:t>And a voice came from heaven, </a:t>
            </a:r>
          </a:p>
          <a:p>
            <a:pPr algn="ctr"/>
            <a:r>
              <a:rPr lang="en-US" sz="2800" dirty="0">
                <a:solidFill>
                  <a:srgbClr val="FFC000"/>
                </a:solidFill>
                <a:latin typeface="Comic Sans MS" panose="030F0702030302020204" pitchFamily="66" charset="0"/>
              </a:rPr>
              <a:t>"You are my beloved Son; with you I am well pleased.”</a:t>
            </a:r>
          </a:p>
        </p:txBody>
      </p:sp>
      <p:sp>
        <p:nvSpPr>
          <p:cNvPr id="4" name="TextBox 3">
            <a:extLst>
              <a:ext uri="{FF2B5EF4-FFF2-40B4-BE49-F238E27FC236}">
                <a16:creationId xmlns:a16="http://schemas.microsoft.com/office/drawing/2014/main" id="{687B02D9-BB78-4155-A724-BD70335D968F}"/>
              </a:ext>
            </a:extLst>
          </p:cNvPr>
          <p:cNvSpPr txBox="1"/>
          <p:nvPr/>
        </p:nvSpPr>
        <p:spPr>
          <a:xfrm>
            <a:off x="7337692" y="5304845"/>
            <a:ext cx="4720694" cy="1200329"/>
          </a:xfrm>
          <a:prstGeom prst="rect">
            <a:avLst/>
          </a:prstGeom>
          <a:noFill/>
        </p:spPr>
        <p:txBody>
          <a:bodyPr wrap="square" rtlCol="0">
            <a:spAutoFit/>
          </a:bodyPr>
          <a:lstStyle/>
          <a:p>
            <a:pPr algn="ctr"/>
            <a:r>
              <a:rPr lang="es-US" sz="2400" dirty="0" err="1">
                <a:solidFill>
                  <a:srgbClr val="FF0000"/>
                </a:solidFill>
                <a:latin typeface="Comic Sans MS" panose="030F0702030302020204" pitchFamily="66" charset="0"/>
              </a:rPr>
              <a:t>The</a:t>
            </a:r>
            <a:r>
              <a:rPr lang="es-US" sz="2400" dirty="0">
                <a:solidFill>
                  <a:srgbClr val="FF0000"/>
                </a:solidFill>
                <a:latin typeface="Comic Sans MS" panose="030F0702030302020204" pitchFamily="66" charset="0"/>
              </a:rPr>
              <a:t> </a:t>
            </a:r>
            <a:r>
              <a:rPr lang="es-US" sz="2400" dirty="0" err="1">
                <a:solidFill>
                  <a:srgbClr val="FF0000"/>
                </a:solidFill>
                <a:latin typeface="Comic Sans MS" panose="030F0702030302020204" pitchFamily="66" charset="0"/>
              </a:rPr>
              <a:t>Gospel</a:t>
            </a:r>
            <a:r>
              <a:rPr lang="es-US" sz="2400" dirty="0">
                <a:solidFill>
                  <a:srgbClr val="FF0000"/>
                </a:solidFill>
                <a:latin typeface="Comic Sans MS" panose="030F0702030302020204" pitchFamily="66" charset="0"/>
              </a:rPr>
              <a:t> </a:t>
            </a:r>
            <a:r>
              <a:rPr lang="es-US" sz="2400" dirty="0" err="1">
                <a:solidFill>
                  <a:srgbClr val="FF0000"/>
                </a:solidFill>
                <a:latin typeface="Comic Sans MS" panose="030F0702030302020204" pitchFamily="66" charset="0"/>
              </a:rPr>
              <a:t>of</a:t>
            </a:r>
            <a:r>
              <a:rPr lang="es-US" sz="2400" dirty="0">
                <a:solidFill>
                  <a:srgbClr val="FF0000"/>
                </a:solidFill>
                <a:latin typeface="Comic Sans MS" panose="030F0702030302020204" pitchFamily="66" charset="0"/>
              </a:rPr>
              <a:t> </a:t>
            </a:r>
            <a:r>
              <a:rPr lang="es-US" sz="2400" dirty="0" err="1">
                <a:solidFill>
                  <a:srgbClr val="FF0000"/>
                </a:solidFill>
                <a:latin typeface="Comic Sans MS" panose="030F0702030302020204" pitchFamily="66" charset="0"/>
              </a:rPr>
              <a:t>the</a:t>
            </a:r>
            <a:r>
              <a:rPr lang="es-US" sz="2400" dirty="0">
                <a:solidFill>
                  <a:srgbClr val="FF0000"/>
                </a:solidFill>
                <a:latin typeface="Comic Sans MS" panose="030F0702030302020204" pitchFamily="66" charset="0"/>
              </a:rPr>
              <a:t> Lord,</a:t>
            </a:r>
          </a:p>
          <a:p>
            <a:pPr algn="ctr"/>
            <a:endParaRPr lang="es-US" sz="2400" dirty="0">
              <a:solidFill>
                <a:srgbClr val="FF0000"/>
              </a:solidFill>
              <a:latin typeface="Comic Sans MS" panose="030F0702030302020204" pitchFamily="66" charset="0"/>
            </a:endParaRPr>
          </a:p>
          <a:p>
            <a:pPr algn="ctr"/>
            <a:r>
              <a:rPr lang="es-US" sz="2400" dirty="0" err="1">
                <a:solidFill>
                  <a:srgbClr val="FF0000"/>
                </a:solidFill>
                <a:latin typeface="Comic Sans MS" panose="030F0702030302020204" pitchFamily="66" charset="0"/>
              </a:rPr>
              <a:t>Praise</a:t>
            </a:r>
            <a:r>
              <a:rPr lang="es-US" sz="2400" dirty="0">
                <a:solidFill>
                  <a:srgbClr val="FF0000"/>
                </a:solidFill>
                <a:latin typeface="Comic Sans MS" panose="030F0702030302020204" pitchFamily="66" charset="0"/>
              </a:rPr>
              <a:t> </a:t>
            </a:r>
            <a:r>
              <a:rPr lang="es-US" sz="2400" dirty="0" err="1">
                <a:solidFill>
                  <a:srgbClr val="FF0000"/>
                </a:solidFill>
                <a:latin typeface="Comic Sans MS" panose="030F0702030302020204" pitchFamily="66" charset="0"/>
              </a:rPr>
              <a:t>to</a:t>
            </a:r>
            <a:r>
              <a:rPr lang="es-US" sz="2400" dirty="0">
                <a:solidFill>
                  <a:srgbClr val="FF0000"/>
                </a:solidFill>
                <a:latin typeface="Comic Sans MS" panose="030F0702030302020204" pitchFamily="66" charset="0"/>
              </a:rPr>
              <a:t> </a:t>
            </a:r>
            <a:r>
              <a:rPr lang="es-US" sz="2400" dirty="0" err="1">
                <a:solidFill>
                  <a:srgbClr val="FF0000"/>
                </a:solidFill>
                <a:latin typeface="Comic Sans MS" panose="030F0702030302020204" pitchFamily="66" charset="0"/>
              </a:rPr>
              <a:t>You</a:t>
            </a:r>
            <a:r>
              <a:rPr lang="es-US" sz="2400" dirty="0">
                <a:solidFill>
                  <a:srgbClr val="FF0000"/>
                </a:solidFill>
                <a:latin typeface="Comic Sans MS" panose="030F0702030302020204" pitchFamily="66" charset="0"/>
              </a:rPr>
              <a:t> Lord </a:t>
            </a:r>
            <a:r>
              <a:rPr lang="es-US" sz="2400" dirty="0" err="1">
                <a:solidFill>
                  <a:srgbClr val="FF0000"/>
                </a:solidFill>
                <a:latin typeface="Comic Sans MS" panose="030F0702030302020204" pitchFamily="66" charset="0"/>
              </a:rPr>
              <a:t>Jesus</a:t>
            </a:r>
            <a:r>
              <a:rPr lang="es-US" sz="2400" dirty="0">
                <a:solidFill>
                  <a:srgbClr val="FF0000"/>
                </a:solidFill>
                <a:latin typeface="Comic Sans MS" panose="030F0702030302020204" pitchFamily="66" charset="0"/>
              </a:rPr>
              <a:t> </a:t>
            </a:r>
            <a:r>
              <a:rPr lang="es-US" sz="2400" dirty="0" err="1">
                <a:solidFill>
                  <a:srgbClr val="FF0000"/>
                </a:solidFill>
                <a:latin typeface="Comic Sans MS" panose="030F0702030302020204" pitchFamily="66" charset="0"/>
              </a:rPr>
              <a:t>Christ</a:t>
            </a:r>
            <a:endParaRPr lang="es-US" sz="2400" dirty="0">
              <a:solidFill>
                <a:srgbClr val="FF0000"/>
              </a:solidFill>
              <a:latin typeface="Comic Sans MS" panose="030F0702030302020204" pitchFamily="66" charset="0"/>
            </a:endParaRPr>
          </a:p>
        </p:txBody>
      </p:sp>
      <p:pic>
        <p:nvPicPr>
          <p:cNvPr id="3078" name="Picture 6" descr="Matthew 3 John the Baptist Prepares the Way - Believe Trust">
            <a:extLst>
              <a:ext uri="{FF2B5EF4-FFF2-40B4-BE49-F238E27FC236}">
                <a16:creationId xmlns:a16="http://schemas.microsoft.com/office/drawing/2014/main" id="{671F5FC3-FB16-43B5-AAD8-9F1E040B4E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203887"/>
            <a:ext cx="6766561" cy="645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596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EE8D7-AF57-44FF-995A-53EF198EE519}"/>
              </a:ext>
            </a:extLst>
          </p:cNvPr>
          <p:cNvSpPr>
            <a:spLocks noGrp="1"/>
          </p:cNvSpPr>
          <p:nvPr>
            <p:ph type="title"/>
          </p:nvPr>
        </p:nvSpPr>
        <p:spPr>
          <a:xfrm>
            <a:off x="1794933" y="3138805"/>
            <a:ext cx="8145357" cy="1325563"/>
          </a:xfrm>
        </p:spPr>
        <p:txBody>
          <a:bodyPr>
            <a:noAutofit/>
          </a:bodyPr>
          <a:lstStyle/>
          <a:p>
            <a:r>
              <a:rPr lang="en-US" sz="9600" dirty="0">
                <a:ln>
                  <a:solidFill>
                    <a:srgbClr val="FFC000"/>
                  </a:solidFill>
                </a:ln>
                <a:solidFill>
                  <a:srgbClr val="FFFF00"/>
                </a:solidFill>
                <a:effectLst>
                  <a:glow rad="228600">
                    <a:schemeClr val="accent4">
                      <a:satMod val="175000"/>
                      <a:alpha val="40000"/>
                    </a:schemeClr>
                  </a:glow>
                  <a:reflection blurRad="6350" stA="55000" endA="50" endPos="85000" dir="5400000" sy="-100000" algn="bl" rotWithShape="0"/>
                </a:effectLst>
                <a:latin typeface="Comic Sans MS" panose="030F0702030302020204" pitchFamily="66" charset="0"/>
                <a:ea typeface="+mn-ea"/>
                <a:cs typeface="+mn-cs"/>
              </a:rPr>
              <a:t>REFLECTION</a:t>
            </a:r>
          </a:p>
        </p:txBody>
      </p:sp>
    </p:spTree>
    <p:extLst>
      <p:ext uri="{BB962C8B-B14F-4D97-AF65-F5344CB8AC3E}">
        <p14:creationId xmlns:p14="http://schemas.microsoft.com/office/powerpoint/2010/main" val="1074060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083A-41E3-4D8D-B81D-E9DE402BB820}"/>
              </a:ext>
            </a:extLst>
          </p:cNvPr>
          <p:cNvSpPr>
            <a:spLocks noGrp="1"/>
          </p:cNvSpPr>
          <p:nvPr>
            <p:ph type="title"/>
          </p:nvPr>
        </p:nvSpPr>
        <p:spPr>
          <a:xfrm>
            <a:off x="838200" y="0"/>
            <a:ext cx="10515600" cy="1325563"/>
          </a:xfrm>
        </p:spPr>
        <p:txBody>
          <a:bodyPr>
            <a:normAutofit fontScale="90000"/>
          </a:bodyPr>
          <a:lstStyle/>
          <a:p>
            <a:pPr algn="ctr"/>
            <a:r>
              <a:rPr lang="en-US" sz="3600" b="1" dirty="0">
                <a:solidFill>
                  <a:schemeClr val="accent1">
                    <a:lumMod val="50000"/>
                  </a:schemeClr>
                </a:solidFill>
                <a:latin typeface="Comic Sans MS" panose="030F0702030302020204" pitchFamily="66" charset="0"/>
                <a:ea typeface="+mn-ea"/>
                <a:cs typeface="+mn-cs"/>
              </a:rPr>
              <a:t>Imagine the scene: the light, the voice, the dove.</a:t>
            </a:r>
            <a:r>
              <a:rPr lang="es-ES" sz="3600" b="1" dirty="0">
                <a:solidFill>
                  <a:schemeClr val="accent1">
                    <a:lumMod val="50000"/>
                  </a:schemeClr>
                </a:solidFill>
                <a:latin typeface="Comic Sans MS" panose="030F0702030302020204" pitchFamily="66" charset="0"/>
                <a:ea typeface="+mn-ea"/>
                <a:cs typeface="+mn-cs"/>
              </a:rPr>
              <a:t> </a:t>
            </a:r>
            <a:br>
              <a:rPr lang="es-ES" sz="3600" b="1" dirty="0">
                <a:solidFill>
                  <a:schemeClr val="accent1">
                    <a:lumMod val="50000"/>
                  </a:schemeClr>
                </a:solidFill>
                <a:latin typeface="Comic Sans MS" panose="030F0702030302020204" pitchFamily="66" charset="0"/>
                <a:ea typeface="+mn-ea"/>
                <a:cs typeface="+mn-cs"/>
              </a:rPr>
            </a:br>
            <a:endParaRPr lang="en-US" sz="3600" b="1" dirty="0">
              <a:solidFill>
                <a:srgbClr val="FF0000"/>
              </a:solidFill>
              <a:latin typeface="Comic Sans MS" panose="030F0702030302020204" pitchFamily="66" charset="0"/>
              <a:ea typeface="+mn-ea"/>
              <a:cs typeface="+mn-cs"/>
            </a:endParaRPr>
          </a:p>
        </p:txBody>
      </p:sp>
      <p:pic>
        <p:nvPicPr>
          <p:cNvPr id="3" name="Picture 6" descr="Matthew 3 John the Baptist Prepares the Way - Believe Trust">
            <a:extLst>
              <a:ext uri="{FF2B5EF4-FFF2-40B4-BE49-F238E27FC236}">
                <a16:creationId xmlns:a16="http://schemas.microsoft.com/office/drawing/2014/main" id="{861F1404-0F53-4E82-A07C-32E9497759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9980" y="1081723"/>
            <a:ext cx="5452039" cy="51971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1A42A0F-C2C8-4C17-BCE6-6631F73354CC}"/>
              </a:ext>
            </a:extLst>
          </p:cNvPr>
          <p:cNvSpPr txBox="1"/>
          <p:nvPr/>
        </p:nvSpPr>
        <p:spPr>
          <a:xfrm>
            <a:off x="396240" y="1192888"/>
            <a:ext cx="2392680" cy="954107"/>
          </a:xfrm>
          <a:prstGeom prst="rect">
            <a:avLst/>
          </a:prstGeom>
          <a:noFill/>
        </p:spPr>
        <p:txBody>
          <a:bodyPr wrap="square" rtlCol="0">
            <a:spAutoFit/>
          </a:bodyPr>
          <a:lstStyle/>
          <a:p>
            <a:pPr algn="ctr"/>
            <a:r>
              <a:rPr lang="es-ES" sz="2800" b="1" dirty="0" err="1">
                <a:solidFill>
                  <a:srgbClr val="FF0000"/>
                </a:solidFill>
                <a:latin typeface="Comic Sans MS" panose="030F0702030302020204" pitchFamily="66" charset="0"/>
                <a:ea typeface="+mn-ea"/>
                <a:cs typeface="+mn-cs"/>
              </a:rPr>
              <a:t>Whose</a:t>
            </a:r>
            <a:r>
              <a:rPr lang="es-ES" sz="2800" b="1" dirty="0">
                <a:solidFill>
                  <a:srgbClr val="FF0000"/>
                </a:solidFill>
                <a:latin typeface="Comic Sans MS" panose="030F0702030302020204" pitchFamily="66" charset="0"/>
                <a:ea typeface="+mn-ea"/>
                <a:cs typeface="+mn-cs"/>
              </a:rPr>
              <a:t> </a:t>
            </a:r>
            <a:r>
              <a:rPr lang="es-ES" sz="2800" b="1" dirty="0" err="1">
                <a:solidFill>
                  <a:srgbClr val="FF0000"/>
                </a:solidFill>
                <a:latin typeface="Comic Sans MS" panose="030F0702030302020204" pitchFamily="66" charset="0"/>
                <a:ea typeface="+mn-ea"/>
                <a:cs typeface="+mn-cs"/>
              </a:rPr>
              <a:t>is</a:t>
            </a:r>
            <a:r>
              <a:rPr lang="es-ES" sz="2800" b="1" dirty="0">
                <a:solidFill>
                  <a:srgbClr val="FF0000"/>
                </a:solidFill>
                <a:latin typeface="Comic Sans MS" panose="030F0702030302020204" pitchFamily="66" charset="0"/>
                <a:ea typeface="+mn-ea"/>
                <a:cs typeface="+mn-cs"/>
              </a:rPr>
              <a:t> </a:t>
            </a:r>
            <a:r>
              <a:rPr lang="es-ES" sz="2800" b="1" dirty="0" err="1">
                <a:solidFill>
                  <a:srgbClr val="FF0000"/>
                </a:solidFill>
                <a:latin typeface="Comic Sans MS" panose="030F0702030302020204" pitchFamily="66" charset="0"/>
                <a:ea typeface="+mn-ea"/>
                <a:cs typeface="+mn-cs"/>
              </a:rPr>
              <a:t>speaking</a:t>
            </a:r>
            <a:r>
              <a:rPr lang="es-ES" sz="2800" b="1" dirty="0">
                <a:solidFill>
                  <a:srgbClr val="FF0000"/>
                </a:solidFill>
                <a:latin typeface="Comic Sans MS" panose="030F0702030302020204" pitchFamily="66" charset="0"/>
                <a:ea typeface="+mn-ea"/>
                <a:cs typeface="+mn-cs"/>
              </a:rPr>
              <a:t>? </a:t>
            </a:r>
          </a:p>
        </p:txBody>
      </p:sp>
      <p:sp>
        <p:nvSpPr>
          <p:cNvPr id="5" name="TextBox 4">
            <a:extLst>
              <a:ext uri="{FF2B5EF4-FFF2-40B4-BE49-F238E27FC236}">
                <a16:creationId xmlns:a16="http://schemas.microsoft.com/office/drawing/2014/main" id="{95388685-0134-4F1D-AF3F-DDEFECDBCDBC}"/>
              </a:ext>
            </a:extLst>
          </p:cNvPr>
          <p:cNvSpPr txBox="1"/>
          <p:nvPr/>
        </p:nvSpPr>
        <p:spPr>
          <a:xfrm>
            <a:off x="596298" y="2252434"/>
            <a:ext cx="2392681" cy="954107"/>
          </a:xfrm>
          <a:prstGeom prst="rect">
            <a:avLst/>
          </a:prstGeom>
          <a:noFill/>
        </p:spPr>
        <p:txBody>
          <a:bodyPr wrap="square" rtlCol="0">
            <a:spAutoFit/>
          </a:bodyPr>
          <a:lstStyle/>
          <a:p>
            <a:pPr algn="ctr"/>
            <a:r>
              <a:rPr lang="es-ES" sz="2800" b="1" dirty="0" err="1">
                <a:ln>
                  <a:solidFill>
                    <a:srgbClr val="FFC000"/>
                  </a:solidFill>
                </a:ln>
                <a:solidFill>
                  <a:srgbClr val="FFFF00"/>
                </a:solidFill>
                <a:latin typeface="Comic Sans MS" panose="030F0702030302020204" pitchFamily="66" charset="0"/>
              </a:rPr>
              <a:t>God</a:t>
            </a:r>
            <a:r>
              <a:rPr lang="es-ES" sz="2800" b="1" dirty="0">
                <a:ln>
                  <a:solidFill>
                    <a:srgbClr val="FFC000"/>
                  </a:solidFill>
                </a:ln>
                <a:solidFill>
                  <a:srgbClr val="FFFF00"/>
                </a:solidFill>
                <a:latin typeface="Comic Sans MS" panose="030F0702030302020204" pitchFamily="66" charset="0"/>
              </a:rPr>
              <a:t> </a:t>
            </a:r>
            <a:r>
              <a:rPr lang="es-ES" sz="2800" b="1" dirty="0" err="1">
                <a:ln>
                  <a:solidFill>
                    <a:srgbClr val="FFC000"/>
                  </a:solidFill>
                </a:ln>
                <a:solidFill>
                  <a:srgbClr val="FFFF00"/>
                </a:solidFill>
                <a:latin typeface="Comic Sans MS" panose="030F0702030302020204" pitchFamily="66" charset="0"/>
              </a:rPr>
              <a:t>the</a:t>
            </a:r>
            <a:r>
              <a:rPr lang="es-ES" sz="2800" b="1" dirty="0">
                <a:ln>
                  <a:solidFill>
                    <a:srgbClr val="FFC000"/>
                  </a:solidFill>
                </a:ln>
                <a:solidFill>
                  <a:srgbClr val="FFFF00"/>
                </a:solidFill>
                <a:latin typeface="Comic Sans MS" panose="030F0702030302020204" pitchFamily="66" charset="0"/>
              </a:rPr>
              <a:t> </a:t>
            </a:r>
            <a:r>
              <a:rPr lang="es-ES" sz="2800" b="1" dirty="0" err="1">
                <a:ln>
                  <a:solidFill>
                    <a:srgbClr val="FFC000"/>
                  </a:solidFill>
                </a:ln>
                <a:solidFill>
                  <a:srgbClr val="FFFF00"/>
                </a:solidFill>
                <a:latin typeface="Comic Sans MS" panose="030F0702030302020204" pitchFamily="66" charset="0"/>
              </a:rPr>
              <a:t>Father</a:t>
            </a:r>
            <a:endParaRPr lang="en-US" sz="2800" b="1" dirty="0">
              <a:ln>
                <a:solidFill>
                  <a:srgbClr val="FFC000"/>
                </a:solidFill>
              </a:ln>
              <a:solidFill>
                <a:srgbClr val="FFFF00"/>
              </a:solidFill>
              <a:latin typeface="Comic Sans MS" panose="030F0702030302020204" pitchFamily="66" charset="0"/>
            </a:endParaRPr>
          </a:p>
        </p:txBody>
      </p:sp>
      <p:sp>
        <p:nvSpPr>
          <p:cNvPr id="6" name="TextBox 5">
            <a:extLst>
              <a:ext uri="{FF2B5EF4-FFF2-40B4-BE49-F238E27FC236}">
                <a16:creationId xmlns:a16="http://schemas.microsoft.com/office/drawing/2014/main" id="{50ED7A7C-6B5C-4F99-AEA7-74F2B83E68F9}"/>
              </a:ext>
            </a:extLst>
          </p:cNvPr>
          <p:cNvSpPr txBox="1"/>
          <p:nvPr/>
        </p:nvSpPr>
        <p:spPr>
          <a:xfrm>
            <a:off x="228600" y="3550920"/>
            <a:ext cx="2858470" cy="1384995"/>
          </a:xfrm>
          <a:prstGeom prst="rect">
            <a:avLst/>
          </a:prstGeom>
          <a:noFill/>
        </p:spPr>
        <p:txBody>
          <a:bodyPr wrap="square" rtlCol="0">
            <a:spAutoFit/>
          </a:bodyPr>
          <a:lstStyle/>
          <a:p>
            <a:pPr algn="ctr"/>
            <a:r>
              <a:rPr lang="es-ES" sz="2800" b="1" dirty="0">
                <a:solidFill>
                  <a:srgbClr val="FF0000"/>
                </a:solidFill>
                <a:latin typeface="Comic Sans MS" panose="030F0702030302020204" pitchFamily="66" charset="0"/>
              </a:rPr>
              <a:t>Who </a:t>
            </a:r>
            <a:r>
              <a:rPr lang="es-ES" sz="2800" b="1" dirty="0" err="1">
                <a:solidFill>
                  <a:srgbClr val="FF0000"/>
                </a:solidFill>
                <a:latin typeface="Comic Sans MS" panose="030F0702030302020204" pitchFamily="66" charset="0"/>
              </a:rPr>
              <a:t>does</a:t>
            </a:r>
            <a:r>
              <a:rPr lang="es-ES" sz="2800" b="1" dirty="0">
                <a:solidFill>
                  <a:srgbClr val="FF0000"/>
                </a:solidFill>
                <a:latin typeface="Comic Sans MS" panose="030F0702030302020204" pitchFamily="66" charset="0"/>
              </a:rPr>
              <a:t> </a:t>
            </a:r>
            <a:r>
              <a:rPr lang="es-ES" sz="2800" b="1" dirty="0" err="1">
                <a:solidFill>
                  <a:srgbClr val="FF0000"/>
                </a:solidFill>
                <a:latin typeface="Comic Sans MS" panose="030F0702030302020204" pitchFamily="66" charset="0"/>
              </a:rPr>
              <a:t>the</a:t>
            </a:r>
            <a:r>
              <a:rPr lang="es-ES" sz="2800" b="1" dirty="0">
                <a:solidFill>
                  <a:srgbClr val="FF0000"/>
                </a:solidFill>
                <a:latin typeface="Comic Sans MS" panose="030F0702030302020204" pitchFamily="66" charset="0"/>
              </a:rPr>
              <a:t> Dove </a:t>
            </a:r>
            <a:r>
              <a:rPr lang="es-ES" sz="2800" b="1" dirty="0" err="1">
                <a:solidFill>
                  <a:srgbClr val="FF0000"/>
                </a:solidFill>
                <a:latin typeface="Comic Sans MS" panose="030F0702030302020204" pitchFamily="66" charset="0"/>
              </a:rPr>
              <a:t>represent</a:t>
            </a:r>
            <a:r>
              <a:rPr lang="es-ES" sz="2800" b="1" dirty="0">
                <a:solidFill>
                  <a:srgbClr val="FF0000"/>
                </a:solidFill>
                <a:latin typeface="Comic Sans MS" panose="030F0702030302020204" pitchFamily="66" charset="0"/>
              </a:rPr>
              <a:t>?</a:t>
            </a:r>
            <a:endParaRPr lang="en-US" sz="2800" b="1" dirty="0">
              <a:solidFill>
                <a:srgbClr val="FF0000"/>
              </a:solidFill>
              <a:latin typeface="Comic Sans MS" panose="030F0702030302020204" pitchFamily="66" charset="0"/>
            </a:endParaRPr>
          </a:p>
        </p:txBody>
      </p:sp>
      <p:sp>
        <p:nvSpPr>
          <p:cNvPr id="7" name="TextBox 6">
            <a:extLst>
              <a:ext uri="{FF2B5EF4-FFF2-40B4-BE49-F238E27FC236}">
                <a16:creationId xmlns:a16="http://schemas.microsoft.com/office/drawing/2014/main" id="{E5E2A61D-6904-4B41-B3CE-4ADF10FC82CA}"/>
              </a:ext>
            </a:extLst>
          </p:cNvPr>
          <p:cNvSpPr txBox="1"/>
          <p:nvPr/>
        </p:nvSpPr>
        <p:spPr>
          <a:xfrm>
            <a:off x="228600" y="5379720"/>
            <a:ext cx="2858470" cy="954107"/>
          </a:xfrm>
          <a:prstGeom prst="rect">
            <a:avLst/>
          </a:prstGeom>
          <a:noFill/>
        </p:spPr>
        <p:txBody>
          <a:bodyPr wrap="square" rtlCol="0">
            <a:spAutoFit/>
          </a:bodyPr>
          <a:lstStyle/>
          <a:p>
            <a:pPr algn="ctr"/>
            <a:r>
              <a:rPr lang="es-ES" sz="2800" b="1" dirty="0" err="1">
                <a:ln>
                  <a:solidFill>
                    <a:srgbClr val="FFC000"/>
                  </a:solidFill>
                </a:ln>
                <a:solidFill>
                  <a:srgbClr val="FFFF00"/>
                </a:solidFill>
                <a:latin typeface="Comic Sans MS" panose="030F0702030302020204" pitchFamily="66" charset="0"/>
              </a:rPr>
              <a:t>God</a:t>
            </a:r>
            <a:r>
              <a:rPr lang="es-ES" sz="2800" b="1" dirty="0">
                <a:ln>
                  <a:solidFill>
                    <a:srgbClr val="FFC000"/>
                  </a:solidFill>
                </a:ln>
                <a:solidFill>
                  <a:srgbClr val="FFFF00"/>
                </a:solidFill>
                <a:latin typeface="Comic Sans MS" panose="030F0702030302020204" pitchFamily="66" charset="0"/>
              </a:rPr>
              <a:t> </a:t>
            </a:r>
            <a:r>
              <a:rPr lang="es-ES" sz="2800" b="1" dirty="0" err="1">
                <a:ln>
                  <a:solidFill>
                    <a:srgbClr val="FFC000"/>
                  </a:solidFill>
                </a:ln>
                <a:solidFill>
                  <a:srgbClr val="FFFF00"/>
                </a:solidFill>
                <a:latin typeface="Comic Sans MS" panose="030F0702030302020204" pitchFamily="66" charset="0"/>
              </a:rPr>
              <a:t>the</a:t>
            </a:r>
            <a:endParaRPr lang="es-ES" sz="2800" b="1" dirty="0">
              <a:ln>
                <a:solidFill>
                  <a:srgbClr val="FFC000"/>
                </a:solidFill>
              </a:ln>
              <a:solidFill>
                <a:srgbClr val="FFFF00"/>
              </a:solidFill>
              <a:latin typeface="Comic Sans MS" panose="030F0702030302020204" pitchFamily="66" charset="0"/>
            </a:endParaRPr>
          </a:p>
          <a:p>
            <a:pPr algn="ctr"/>
            <a:r>
              <a:rPr lang="es-ES" sz="2800" b="1" dirty="0" err="1">
                <a:ln>
                  <a:solidFill>
                    <a:srgbClr val="FFC000"/>
                  </a:solidFill>
                </a:ln>
                <a:solidFill>
                  <a:srgbClr val="FFFF00"/>
                </a:solidFill>
                <a:latin typeface="Comic Sans MS" panose="030F0702030302020204" pitchFamily="66" charset="0"/>
              </a:rPr>
              <a:t>Holy</a:t>
            </a:r>
            <a:r>
              <a:rPr lang="es-ES" sz="2800" b="1" dirty="0">
                <a:ln>
                  <a:solidFill>
                    <a:srgbClr val="FFC000"/>
                  </a:solidFill>
                </a:ln>
                <a:solidFill>
                  <a:srgbClr val="FFFF00"/>
                </a:solidFill>
                <a:latin typeface="Comic Sans MS" panose="030F0702030302020204" pitchFamily="66" charset="0"/>
              </a:rPr>
              <a:t> </a:t>
            </a:r>
            <a:r>
              <a:rPr lang="es-ES" sz="2800" b="1" dirty="0" err="1">
                <a:ln>
                  <a:solidFill>
                    <a:srgbClr val="FFC000"/>
                  </a:solidFill>
                </a:ln>
                <a:solidFill>
                  <a:srgbClr val="FFFF00"/>
                </a:solidFill>
                <a:latin typeface="Comic Sans MS" panose="030F0702030302020204" pitchFamily="66" charset="0"/>
              </a:rPr>
              <a:t>Spirit</a:t>
            </a:r>
            <a:endParaRPr lang="en-US" sz="2800" b="1" dirty="0">
              <a:ln>
                <a:solidFill>
                  <a:srgbClr val="FFC000"/>
                </a:solidFill>
              </a:ln>
              <a:solidFill>
                <a:srgbClr val="FFFF00"/>
              </a:solidFill>
              <a:latin typeface="Comic Sans MS" panose="030F0702030302020204" pitchFamily="66" charset="0"/>
            </a:endParaRPr>
          </a:p>
        </p:txBody>
      </p:sp>
      <p:sp>
        <p:nvSpPr>
          <p:cNvPr id="8" name="TextBox 7">
            <a:extLst>
              <a:ext uri="{FF2B5EF4-FFF2-40B4-BE49-F238E27FC236}">
                <a16:creationId xmlns:a16="http://schemas.microsoft.com/office/drawing/2014/main" id="{FB0A40EE-8FEF-428A-BCD8-08942752BF61}"/>
              </a:ext>
            </a:extLst>
          </p:cNvPr>
          <p:cNvSpPr txBox="1"/>
          <p:nvPr/>
        </p:nvSpPr>
        <p:spPr>
          <a:xfrm>
            <a:off x="8949201" y="1303864"/>
            <a:ext cx="3112841" cy="1815882"/>
          </a:xfrm>
          <a:prstGeom prst="rect">
            <a:avLst/>
          </a:prstGeom>
          <a:noFill/>
        </p:spPr>
        <p:txBody>
          <a:bodyPr wrap="square" rtlCol="0">
            <a:spAutoFit/>
          </a:bodyPr>
          <a:lstStyle/>
          <a:p>
            <a:pPr algn="ctr"/>
            <a:r>
              <a:rPr lang="es-ES" sz="2800" b="1" dirty="0" err="1">
                <a:solidFill>
                  <a:srgbClr val="FF0000"/>
                </a:solidFill>
                <a:latin typeface="Comic Sans MS" panose="030F0702030302020204" pitchFamily="66" charset="0"/>
              </a:rPr>
              <a:t>Together</a:t>
            </a:r>
            <a:r>
              <a:rPr lang="es-ES" sz="2800" b="1" dirty="0">
                <a:solidFill>
                  <a:srgbClr val="FF0000"/>
                </a:solidFill>
                <a:latin typeface="Comic Sans MS" panose="030F0702030302020204" pitchFamily="66" charset="0"/>
              </a:rPr>
              <a:t> </a:t>
            </a:r>
            <a:r>
              <a:rPr lang="es-ES" sz="2800" b="1" dirty="0" err="1">
                <a:solidFill>
                  <a:srgbClr val="FF0000"/>
                </a:solidFill>
                <a:latin typeface="Comic Sans MS" panose="030F0702030302020204" pitchFamily="66" charset="0"/>
              </a:rPr>
              <a:t>with</a:t>
            </a:r>
            <a:r>
              <a:rPr lang="es-ES" sz="2800" b="1" dirty="0">
                <a:solidFill>
                  <a:srgbClr val="FF0000"/>
                </a:solidFill>
                <a:latin typeface="Comic Sans MS" panose="030F0702030302020204" pitchFamily="66" charset="0"/>
              </a:rPr>
              <a:t> </a:t>
            </a:r>
            <a:r>
              <a:rPr lang="es-ES" sz="2800" b="1" dirty="0" err="1">
                <a:solidFill>
                  <a:srgbClr val="FF0000"/>
                </a:solidFill>
                <a:latin typeface="Comic Sans MS" panose="030F0702030302020204" pitchFamily="66" charset="0"/>
              </a:rPr>
              <a:t>Jesus</a:t>
            </a:r>
            <a:r>
              <a:rPr lang="es-ES" sz="2800" b="1" dirty="0">
                <a:solidFill>
                  <a:srgbClr val="FF0000"/>
                </a:solidFill>
                <a:latin typeface="Comic Sans MS" panose="030F0702030302020204" pitchFamily="66" charset="0"/>
              </a:rPr>
              <a:t>, </a:t>
            </a:r>
            <a:r>
              <a:rPr lang="es-ES" sz="2800" b="1" dirty="0" err="1">
                <a:solidFill>
                  <a:srgbClr val="FF0000"/>
                </a:solidFill>
                <a:latin typeface="Comic Sans MS" panose="030F0702030302020204" pitchFamily="66" charset="0"/>
              </a:rPr>
              <a:t>God</a:t>
            </a:r>
            <a:r>
              <a:rPr lang="es-ES" sz="2800" b="1" dirty="0">
                <a:solidFill>
                  <a:srgbClr val="FF0000"/>
                </a:solidFill>
                <a:latin typeface="Comic Sans MS" panose="030F0702030302020204" pitchFamily="66" charset="0"/>
              </a:rPr>
              <a:t> </a:t>
            </a:r>
            <a:r>
              <a:rPr lang="es-ES" sz="2800" b="1" dirty="0" err="1">
                <a:solidFill>
                  <a:srgbClr val="FF0000"/>
                </a:solidFill>
                <a:latin typeface="Comic Sans MS" panose="030F0702030302020204" pitchFamily="66" charset="0"/>
              </a:rPr>
              <a:t>the</a:t>
            </a:r>
            <a:r>
              <a:rPr lang="es-ES" sz="2800" b="1" dirty="0">
                <a:solidFill>
                  <a:srgbClr val="FF0000"/>
                </a:solidFill>
                <a:latin typeface="Comic Sans MS" panose="030F0702030302020204" pitchFamily="66" charset="0"/>
              </a:rPr>
              <a:t> Son, </a:t>
            </a:r>
            <a:r>
              <a:rPr lang="es-ES" sz="2800" b="1" dirty="0" err="1">
                <a:solidFill>
                  <a:srgbClr val="FF0000"/>
                </a:solidFill>
                <a:latin typeface="Comic Sans MS" panose="030F0702030302020204" pitchFamily="66" charset="0"/>
              </a:rPr>
              <a:t>who</a:t>
            </a:r>
            <a:r>
              <a:rPr lang="es-ES" sz="2800" b="1" dirty="0">
                <a:solidFill>
                  <a:srgbClr val="FF0000"/>
                </a:solidFill>
                <a:latin typeface="Comic Sans MS" panose="030F0702030302020204" pitchFamily="66" charset="0"/>
              </a:rPr>
              <a:t> </a:t>
            </a:r>
            <a:r>
              <a:rPr lang="es-ES" sz="2800" b="1" dirty="0" err="1">
                <a:solidFill>
                  <a:srgbClr val="FF0000"/>
                </a:solidFill>
                <a:latin typeface="Comic Sans MS" panose="030F0702030302020204" pitchFamily="66" charset="0"/>
              </a:rPr>
              <a:t>is</a:t>
            </a:r>
            <a:r>
              <a:rPr lang="es-ES" sz="2800" b="1" dirty="0">
                <a:solidFill>
                  <a:srgbClr val="FF0000"/>
                </a:solidFill>
                <a:latin typeface="Comic Sans MS" panose="030F0702030302020204" pitchFamily="66" charset="0"/>
              </a:rPr>
              <a:t> </a:t>
            </a:r>
            <a:r>
              <a:rPr lang="es-ES" sz="2800" b="1" dirty="0" err="1">
                <a:solidFill>
                  <a:srgbClr val="FF0000"/>
                </a:solidFill>
                <a:latin typeface="Comic Sans MS" panose="030F0702030302020204" pitchFamily="66" charset="0"/>
              </a:rPr>
              <a:t>present</a:t>
            </a:r>
            <a:r>
              <a:rPr lang="es-ES" sz="2800" b="1" dirty="0">
                <a:solidFill>
                  <a:srgbClr val="FF0000"/>
                </a:solidFill>
                <a:latin typeface="Comic Sans MS" panose="030F0702030302020204" pitchFamily="66" charset="0"/>
              </a:rPr>
              <a:t>? </a:t>
            </a:r>
            <a:endParaRPr lang="en-US" sz="2800" b="1" dirty="0">
              <a:solidFill>
                <a:srgbClr val="FF0000"/>
              </a:solidFill>
              <a:latin typeface="Comic Sans MS" panose="030F0702030302020204" pitchFamily="66" charset="0"/>
            </a:endParaRPr>
          </a:p>
        </p:txBody>
      </p:sp>
      <p:sp>
        <p:nvSpPr>
          <p:cNvPr id="9" name="TextBox 8">
            <a:extLst>
              <a:ext uri="{FF2B5EF4-FFF2-40B4-BE49-F238E27FC236}">
                <a16:creationId xmlns:a16="http://schemas.microsoft.com/office/drawing/2014/main" id="{26724BF8-88AB-43FB-80B7-176CF2297DDC}"/>
              </a:ext>
            </a:extLst>
          </p:cNvPr>
          <p:cNvSpPr txBox="1"/>
          <p:nvPr/>
        </p:nvSpPr>
        <p:spPr>
          <a:xfrm>
            <a:off x="9146353" y="3550920"/>
            <a:ext cx="2858471" cy="954107"/>
          </a:xfrm>
          <a:prstGeom prst="rect">
            <a:avLst/>
          </a:prstGeom>
          <a:noFill/>
        </p:spPr>
        <p:txBody>
          <a:bodyPr wrap="square" rtlCol="0">
            <a:spAutoFit/>
          </a:bodyPr>
          <a:lstStyle/>
          <a:p>
            <a:pPr algn="ctr"/>
            <a:r>
              <a:rPr lang="es-ES" sz="2800" b="1" dirty="0" err="1">
                <a:ln>
                  <a:solidFill>
                    <a:srgbClr val="FFC000"/>
                  </a:solidFill>
                </a:ln>
                <a:solidFill>
                  <a:srgbClr val="FFFF00"/>
                </a:solidFill>
                <a:latin typeface="Comic Sans MS" panose="030F0702030302020204" pitchFamily="66" charset="0"/>
              </a:rPr>
              <a:t>The</a:t>
            </a:r>
            <a:endParaRPr lang="es-ES" sz="2800" b="1" dirty="0">
              <a:ln>
                <a:solidFill>
                  <a:srgbClr val="FFC000"/>
                </a:solidFill>
              </a:ln>
              <a:solidFill>
                <a:srgbClr val="FFFF00"/>
              </a:solidFill>
              <a:latin typeface="Comic Sans MS" panose="030F0702030302020204" pitchFamily="66" charset="0"/>
            </a:endParaRPr>
          </a:p>
          <a:p>
            <a:pPr algn="ctr"/>
            <a:r>
              <a:rPr lang="es-ES" sz="2800" b="1" dirty="0" err="1">
                <a:ln>
                  <a:solidFill>
                    <a:srgbClr val="FFC000"/>
                  </a:solidFill>
                </a:ln>
                <a:solidFill>
                  <a:srgbClr val="FFFF00"/>
                </a:solidFill>
                <a:latin typeface="Comic Sans MS" panose="030F0702030302020204" pitchFamily="66" charset="0"/>
              </a:rPr>
              <a:t>Holy</a:t>
            </a:r>
            <a:r>
              <a:rPr lang="es-ES" sz="2800" b="1" dirty="0">
                <a:ln>
                  <a:solidFill>
                    <a:srgbClr val="FFC000"/>
                  </a:solidFill>
                </a:ln>
                <a:solidFill>
                  <a:srgbClr val="FFFF00"/>
                </a:solidFill>
                <a:latin typeface="Comic Sans MS" panose="030F0702030302020204" pitchFamily="66" charset="0"/>
              </a:rPr>
              <a:t> Trinity</a:t>
            </a:r>
            <a:endParaRPr lang="en-US" sz="2800" b="1" dirty="0">
              <a:ln>
                <a:solidFill>
                  <a:srgbClr val="FFC000"/>
                </a:solidFill>
              </a:ln>
              <a:solidFill>
                <a:srgbClr val="FFFF00"/>
              </a:solidFill>
              <a:latin typeface="Comic Sans MS" panose="030F0702030302020204" pitchFamily="66" charset="0"/>
            </a:endParaRPr>
          </a:p>
        </p:txBody>
      </p:sp>
      <p:sp>
        <p:nvSpPr>
          <p:cNvPr id="10" name="Isosceles Triangle 9">
            <a:extLst>
              <a:ext uri="{FF2B5EF4-FFF2-40B4-BE49-F238E27FC236}">
                <a16:creationId xmlns:a16="http://schemas.microsoft.com/office/drawing/2014/main" id="{CC6A60B3-3296-4A06-BD18-909636897E0C}"/>
              </a:ext>
            </a:extLst>
          </p:cNvPr>
          <p:cNvSpPr/>
          <p:nvPr/>
        </p:nvSpPr>
        <p:spPr>
          <a:xfrm>
            <a:off x="9727411" y="4505027"/>
            <a:ext cx="1556420" cy="1174805"/>
          </a:xfrm>
          <a:prstGeom prst="triangl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67319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264CF-E7F5-4E7D-987A-A36C45AE5E63}"/>
              </a:ext>
            </a:extLst>
          </p:cNvPr>
          <p:cNvSpPr>
            <a:spLocks noGrp="1"/>
          </p:cNvSpPr>
          <p:nvPr>
            <p:ph type="title"/>
          </p:nvPr>
        </p:nvSpPr>
        <p:spPr>
          <a:xfrm>
            <a:off x="838200" y="96194"/>
            <a:ext cx="10515600" cy="671195"/>
          </a:xfrm>
        </p:spPr>
        <p:txBody>
          <a:bodyPr>
            <a:normAutofit fontScale="90000"/>
          </a:bodyPr>
          <a:lstStyle/>
          <a:p>
            <a:pPr algn="ctr">
              <a:lnSpc>
                <a:spcPct val="150000"/>
              </a:lnSpc>
            </a:pPr>
            <a:r>
              <a:rPr lang="en-US" sz="3600" b="1" dirty="0">
                <a:solidFill>
                  <a:schemeClr val="accent1">
                    <a:lumMod val="50000"/>
                  </a:schemeClr>
                </a:solidFill>
                <a:latin typeface="Comic Sans MS" panose="030F0702030302020204" pitchFamily="66" charset="0"/>
                <a:ea typeface="+mn-ea"/>
                <a:cs typeface="+mn-cs"/>
              </a:rPr>
              <a:t>God’s says that He is His beloved Son. </a:t>
            </a:r>
            <a:endParaRPr lang="en-US" sz="3100" b="1" dirty="0">
              <a:solidFill>
                <a:srgbClr val="FFFF00"/>
              </a:solidFill>
              <a:latin typeface="Comic Sans MS" panose="030F0702030302020204" pitchFamily="66" charset="0"/>
              <a:ea typeface="+mn-ea"/>
              <a:cs typeface="+mn-cs"/>
            </a:endParaRPr>
          </a:p>
        </p:txBody>
      </p:sp>
      <p:pic>
        <p:nvPicPr>
          <p:cNvPr id="4" name="Picture 3">
            <a:extLst>
              <a:ext uri="{FF2B5EF4-FFF2-40B4-BE49-F238E27FC236}">
                <a16:creationId xmlns:a16="http://schemas.microsoft.com/office/drawing/2014/main" id="{BAE33259-AF96-48B1-A77A-EB7E32711F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073" y="2106363"/>
            <a:ext cx="10119853" cy="4552297"/>
          </a:xfrm>
          <a:prstGeom prst="rect">
            <a:avLst/>
          </a:prstGeom>
        </p:spPr>
      </p:pic>
      <p:sp>
        <p:nvSpPr>
          <p:cNvPr id="5" name="TextBox 4">
            <a:extLst>
              <a:ext uri="{FF2B5EF4-FFF2-40B4-BE49-F238E27FC236}">
                <a16:creationId xmlns:a16="http://schemas.microsoft.com/office/drawing/2014/main" id="{2674C5A4-4142-4698-907F-C370F2582BFC}"/>
              </a:ext>
            </a:extLst>
          </p:cNvPr>
          <p:cNvSpPr txBox="1"/>
          <p:nvPr/>
        </p:nvSpPr>
        <p:spPr>
          <a:xfrm>
            <a:off x="1813560" y="1190654"/>
            <a:ext cx="8793480" cy="492443"/>
          </a:xfrm>
          <a:prstGeom prst="rect">
            <a:avLst/>
          </a:prstGeom>
          <a:noFill/>
        </p:spPr>
        <p:txBody>
          <a:bodyPr wrap="square" rtlCol="0">
            <a:spAutoFit/>
          </a:bodyPr>
          <a:lstStyle/>
          <a:p>
            <a:pPr algn="ctr"/>
            <a:r>
              <a:rPr lang="en-US" sz="2600" b="1" dirty="0">
                <a:solidFill>
                  <a:srgbClr val="FF0000"/>
                </a:solidFill>
                <a:latin typeface="Comic Sans MS" panose="030F0702030302020204" pitchFamily="66" charset="0"/>
              </a:rPr>
              <a:t>How must they have felt hearing this?</a:t>
            </a:r>
            <a:r>
              <a:rPr lang="es-ES" sz="2600" b="1" dirty="0">
                <a:solidFill>
                  <a:srgbClr val="FF0000"/>
                </a:solidFill>
                <a:latin typeface="Comic Sans MS" panose="030F0702030302020204" pitchFamily="66" charset="0"/>
              </a:rPr>
              <a:t> </a:t>
            </a:r>
            <a:r>
              <a:rPr lang="es-ES" sz="2600" b="1" dirty="0">
                <a:solidFill>
                  <a:srgbClr val="FFFF00"/>
                </a:solidFill>
                <a:latin typeface="Comic Sans MS" panose="030F0702030302020204" pitchFamily="66" charset="0"/>
                <a:ea typeface="+mn-ea"/>
                <a:cs typeface="+mn-cs"/>
              </a:rPr>
              <a:t>Share.</a:t>
            </a:r>
            <a:endParaRPr lang="en-US" sz="2600" dirty="0"/>
          </a:p>
        </p:txBody>
      </p:sp>
    </p:spTree>
    <p:extLst>
      <p:ext uri="{BB962C8B-B14F-4D97-AF65-F5344CB8AC3E}">
        <p14:creationId xmlns:p14="http://schemas.microsoft.com/office/powerpoint/2010/main" val="21544471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2565</TotalTime>
  <Words>624</Words>
  <Application>Microsoft Office PowerPoint</Application>
  <PresentationFormat>Widescreen</PresentationFormat>
  <Paragraphs>64</Paragraphs>
  <Slides>22</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Abadi</vt:lpstr>
      <vt:lpstr>Arial</vt:lpstr>
      <vt:lpstr>Calibri</vt:lpstr>
      <vt:lpstr>Calibri Light</vt:lpstr>
      <vt:lpstr>Cambria</vt:lpstr>
      <vt:lpstr>Comic Sans MS</vt:lpstr>
      <vt:lpstr>Times New Roman</vt:lpstr>
      <vt:lpstr>Office Theme</vt:lpstr>
      <vt:lpstr>Friends of Jesus and Mary</vt:lpstr>
      <vt:lpstr>We begin Ordinary Time.</vt:lpstr>
      <vt:lpstr>The people were filled with expectation, and all were asking in their hearts whether John might be the Christ.</vt:lpstr>
      <vt:lpstr>PowerPoint Presentation</vt:lpstr>
      <vt:lpstr>After all the people had been baptized and Jesus also had been baptized…</vt:lpstr>
      <vt:lpstr>and was praying, heaven was opened, and the Holy Spirit descended upon him in bodily form like a dove. </vt:lpstr>
      <vt:lpstr>REFLECTION</vt:lpstr>
      <vt:lpstr>Imagine the scene: the light, the voice, the dove.  </vt:lpstr>
      <vt:lpstr>God’s says that He is His beloved Son. </vt:lpstr>
      <vt:lpstr>John baptizes with water. </vt:lpstr>
      <vt:lpstr>…But Jesus baptizes with fire. </vt:lpstr>
      <vt:lpstr>Why did Jesus accept being baptized even though He did not have sins?</vt:lpstr>
      <vt:lpstr>What happens when we are baptized?</vt:lpstr>
      <vt:lpstr>God erases from our heart original sin, the sin of Adam and Eve which we are born with and gifts us the Holy Spirit.</vt:lpstr>
      <vt:lpstr>And we become part of God’s family.</vt:lpstr>
      <vt:lpstr>And we receive Jesus’ mission for the world.</vt:lpstr>
      <vt:lpstr>What is Jesus’ mission and our mission?</vt:lpstr>
      <vt:lpstr>PowerPoint Presentation</vt:lpstr>
      <vt:lpstr>PowerPoint Presentation</vt:lpstr>
      <vt:lpstr>As children, a mission that God gives us through the 10 Commandments is to honor our parents like Jesus honored His. Share how we can love and honor them better.  Choose the words that honor our parents. Make a card writing 3 ways you will try to be a better child using these words.</vt:lpstr>
      <vt:lpstr>Prayer  Lord Jesus, You came to make us part of your family and you freed us from sin and death. Help us to take your message of love to all our family and friends.   Amen.     </vt:lpstr>
      <vt:lpstr>All that is Good, Lifetree Kids (Ctrl Click) https://youtu.be/bV5usNv4WEo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Varona</dc:creator>
  <cp:lastModifiedBy>Maria Varona</cp:lastModifiedBy>
  <cp:revision>305</cp:revision>
  <dcterms:created xsi:type="dcterms:W3CDTF">2020-07-14T14:58:41Z</dcterms:created>
  <dcterms:modified xsi:type="dcterms:W3CDTF">2022-01-07T02:12:43Z</dcterms:modified>
</cp:coreProperties>
</file>