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84" r:id="rId6"/>
    <p:sldId id="269" r:id="rId7"/>
    <p:sldId id="278" r:id="rId8"/>
    <p:sldId id="280" r:id="rId9"/>
    <p:sldId id="283" r:id="rId10"/>
    <p:sldId id="286" r:id="rId11"/>
    <p:sldId id="285" r:id="rId12"/>
    <p:sldId id="28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FF99FF"/>
    <a:srgbClr val="A50021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2T22:23:07.0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0,'1'0,"0"1,0-1,0 0,0 1,0-1,0 1,0-1,0 1,0-1,-1 1,1 0,0-1,0 1,0 0,-1 0,1 0,0 0,-1-1,1 1,-1 0,1 0,-1 0,1 2,10 29,-8-19,6 21,-1 0,-2 1,-1 0,-2 1,-2-1,-4 56,4 81,2-161,1 1,-1-1,2 0,-1 0,2 0,-1-1,1 0,1 0,0 0,0-1,1 0,9 8,16 23,-6-1,33 63,1 3,-51-91,0-1,1 0,0 0,1-1,1-1,0 0,0-1,1 0,0-1,25 12,-6-7,0-2,1-1,69 13,-44-12,-33-5,1-2,51 4,-29-9,53-5,-82 3,-1-2,1 0,-1-1,0-1,28-12,-19 6,0-1,-1-1,0-2,-2 0,0-2,0 0,30-32,-30 22,-1-2,21-33,-30 42,1 0,2 2,21-20,-20 20,0 0,28-38,-40 46,2 2,-1-1,1 1,1 1,0 0,0 0,14-8,-9 6,-1 0,23-22,-25 22,1 0,-1 0,2 2,0-1,0 2,0 0,1 0,0 1,29-7,-15 4,41-18,152-65,-165 70,-4-3,-39 18,1 0,-1 1,22-6,0 1,-2-1,52-26,-52 21,1 2,51-14,103-8,-116 23,-48 8,1 2,38-3,-49 6,-1 0,1 2,0 0,-1 0,1 1,-1 1,0 0,0 1,0 1,0 0,-1 1,0 0,0 1,0 1,-1 0,0 0,12 12,-16-13,0-2,1 1,-1-1,1 0,12 4,-14-6,0 0,1 0,-2 1,1 0,0 0,-1 1,0 0,0 0,8 8,0 2,1-1,0-1,1 0,0-1,1 0,1-2,19 10,59 38,-75-42,0 0,-2 2,1 1,17 22,-31-32,1-1,-2 1,1 0,-1 0,0 0,-1 1,0 0,-1 0,0 0,-1 0,0 0,0 1,0 15,-3-21,0 1,0-1,0 1,-1-1,0 0,0 0,0 0,-1 0,1 0,-1 0,0-1,-1 1,1-1,-1 0,0 0,0 0,0-1,0 1,-1-1,1 0,-1 0,0-1,-8 4,-11 5,-1-1,-1-1,-34 7,47-13,-42 11,0 1,-66 29,87-32,0-2,0-1,-1-1,-1-2,1-2,-48 0,60-3,-1 1,1 2,0 0,0 1,0 1,1 1,-38 19,8-5,0-2,-54 11,-22 8,79-22,-88 35,122-44,-2 0,0 1,-27 18,39-22,-1 1,1-1,0 1,0 0,0 1,1-1,0 1,0 0,0 0,-5 12,6-9,0-1,0 0,1 1,0-1,1 1,-1-1,2 1,-1 0,1 0,1-1,0 1,0 0,0-1,1 1,0 0,1-1,0 0,0 0,1 0,0 0,1-1,-1 1,1-1,1 0,-1 0,1-1,1 0,-1 0,1 0,12 7,101 75,-25-15,-20-34,-25-15,-29-15,-1-1,1-1,41 8,-43-10,14 1,47 3,29 6,-92-10,1 1,-1 0,0 2,-1 0,16 11,-19-11,-1-1,1 0,0-1,0 0,0-1,1-1,0 0,0 0,20 1,393-4,-196-4,-130 5,111-5,-206 3,0-1,-1 0,1 0,-1 0,1-1,-1 0,1 0,-1 0,0 0,0-1,0 0,0 0,-1 0,1-1,-1 0,0 0,7-8,-7 6,0-1,0 0,-1 0,0-1,0 1,-1-1,0 1,0-1,0 0,-1 0,-1 1,1-10,13-118,-7 86,0-52,-9-33,4-108,-1 238,0-1,0 1,0-1,1 1,-1 0,1-1,0 1,1 0,-1 0,1 0,0 1,0-1,0 0,0 1,0 0,7-5,6-3,0 0,30-14,-19 11,-17 9,1 1,-1 0,1 1,0 0,0 0,0 1,22-1,86 5,-55 1,83-5,113 5,-253-2,0 0,0 0,-1 1,1-1,0 2,-1-1,0 1,1 0,-1 0,0 1,-1-1,1 2,-1-1,1 0,-1 1,-1 0,1 0,-1 1,1-1,-2 1,1 0,-1 0,0 0,0 0,0 1,-1-1,0 1,2 9,2 17,-1 0,-2 1,-1-1,-4 51,1-56,-1 37,-1-24,3 0,1 1,8 51,-6-80,0 0,2 0,-1 0,2-1,0 1,0-2,16 22,3 0,37 36,-48-55,-9-9,1 0,1 0,-1-1,1 0,-1 0,1 0,0-1,1 0,-1 0,0-1,1 0,-1 0,1-1,10 1,15 0,0-2,37-3,-10-1,-21 3,0 2,-1-2,1-2,-1-1,0-2,48-15,-57 13,1 2,0 0,1 2,41 0,-17 1,-51 2,1 1,-1-1,0 1,0-1,0 0,0-1,0 1,0-1,0 0,0 0,-1 0,1 0,0 0,-1-1,0 0,0 0,0 0,0 0,0 0,-1 0,1-1,-1 0,0 1,0-1,0 0,0 0,-1 0,0 0,0 0,1-5,1-13,0-1,-2 1,-1 0,-4-39,1 14,0-641,4 372,-1 311,0-1,0 1,1 0,0-1,-1 1,2 0,-1 0,1 0,-1 0,1 0,1 0,-1 0,1 1,0-1,0 1,5-6,-4 6,1 0,0 0,0 1,1 0,-1 0,1 0,-1 1,1 0,0 0,0 0,0 1,0 0,0 0,7 0,77-2,-56 2,55-6,-9-3,1 4,84 3,-138 2,0-1,40-10,32-2,27-3,-84 10,72-3,-96 9,-1 0,1 0,-1-2,1 0,-1-1,0-1,0-1,-1 0,1-1,26-16,-26 13,1 1,-1 1,1 1,1 0,-1 2,28-6,-9 7,-1 0,56 3,66 1,91 3,-240-1,0-1,0 1,0 1,0-1,-1 2,1-1,-1 1,12 7,59 48,-60-43,1-1,28 17,-31-23,0 2,0 0,-1 1,-1 1,26 27,-21-22,0 0,2-1,27 17,-18-14,-22-12,0 1,0-1,0 2,-1-1,0 1,-1 0,0 1,-1 0,0 0,-1 0,0 1,0 0,-2-1,5 23,-7-27,1 10,0-1,-1 0,-1 1,-3 26,3-40,-1 1,0 0,0-1,0 1,-1 0,1-1,-1 0,1 1,-1-1,0 0,-1 0,1 0,0 0,-1 0,0 0,0-1,0 1,0-1,0 0,0 0,0 0,-1-1,1 1,-1-1,-4 2,-37 7,0-2,0-3,0-1,-89-5,-56 5,170 0,1 1,-1 1,1 1,0 1,1 1,-1 0,-29 21,12-9,10-3,0 1,1 1,1 1,-40 45,-24 34,-25 7,-141 138,249-238,0-1,0 1,1 0,0 0,1 0,-1 0,1 1,1-1,-1 1,1 0,1 0,-1 0,1 10,-1 17,5 63,1-36,-4-55,0-1,0 1,1 0,0-1,0 1,0-1,1 0,0 0,1 1,-1-1,1 0,0-1,1 1,3 5,-2-6,0 0,1-1,-1 1,1-1,0 0,0-1,0 1,0-1,1-1,-1 1,1-1,0 0,8 1,24 3,-1-2,2-2,-1-1,42-5,-28 1,69 5,-38 13,-61-9,-1-2,37 3,-24-5,-14-1,-1 0,1-1,33-5,-49 4,1-1,-1 1,0-1,0 1,0-1,0-1,0 1,0-1,-1 0,1 0,-1 0,0-1,0 1,0-1,0 0,-1 0,0 0,5-8,10-19,-1-1,-1 0,20-63,-14 8,-9 33,32-83,-37 120,1 0,0 1,1 0,0 1,2 0,14-16,7-1,48-36,-50 41,1 2,2 1,0 2,2 1,0 2,63-24,-66 34,0 0,0 3,0 1,1 1,53 1,-72 2,-1-1,1-1,0 0,-1-1,0 0,0-1,0-1,22-12,-21 9,1 2,1 0,-1 1,1 0,0 2,19-4,70-4,162-8,988 21,-1237 1,0 0,0 2,0 0,0 1,-1 1,32 15,35 10,-15-13,81 9,-24-17,-78-8,57 10,-44-1,-35-8,0 1,0 2,0 1,0 1,-1 1,35 18,-13-1,-1 3,-2 1,64 55,-91-70,0-1,2 0,-1-2,35 16,16 10,-66-35,0 0,0 1,0-1,0 1,0 0,-1 0,0 0,1 0,-2 1,1-1,0 1,-1 0,0 0,0 0,0 0,-1 0,0 0,1 7,0 10,0-1,-2 1,-3 27,1-10,-2 8,-13 62,6-50,10-53,-2 21,-1-1,-2 1,0-1,-2-1,-1 0,-13 27,19-48,1-1,-1 1,0 0,-1-1,1 0,0 0,-1 0,0 0,0 0,0-1,0 0,0 0,0 0,-1 0,1 0,-1-1,1 0,-9 1,-6 0,-1-1,0-1,-26-4,30 3,0-1,0 2,-1 0,-17 3,5 5,1 1,0 2,-40 19,48-19,0-1,-1-2,-1 0,1-1,-1-1,0-1,-28 3,-71 7,79-8,-51 1,19-6,-255-6,230-9,58 5,-69-2,-1207 11,1281 2,0 0,-39 10,-2 0,-1 1,49-8,-49 5,-25 5,75-10,-1-2,-29 2,36-6,1 0,1 0,0 2,0 0,0 1,0 1,-25 9,-39 19,-196 79,241-95,24-11,1 1,-1 1,-16 11,25-14,1 0,-1 1,1-1,0 1,1 1,-1-1,1 1,0 0,0-1,-4 12,-4 8,4-9,0-1,1 1,1 1,0-1,2 1,0 0,-3 29,-22 167,26-182,-11 47,8-49,1-1,-1 32,3-15,-9 45,5-48,-2 62,9-63,1 0,1-1,15 72,26 92,-42-199,1 0,-1 0,1 0,0-1,0 1,0-1,1 0,0 0,0 0,0 0,0 0,0 0,1-1,0 1,5 2,6 5,2-1,30 14,24 14,-48-23,0-1,1-2,1 0,0-1,47 12,-38-16,0-2,0-2,0-1,1-1,40-5,14 1,576 3,-482-16,-121 8,65 0,-92 6,66-11,-64 6,51-1,95 10,89-4,-173-14,-66 10,57-4,237 9,-151 2,-161 1,1-1,0 2,-1 0,1 1,-1 1,22 9,-21-7,0-1,1-1,0 0,0-2,20 3,123 8,89 3,-86-15,144-6,-302 4,1-1,-1 1,1-1,-1-1,0 1,1-1,-1 0,0 0,0 0,0-1,0 1,-1-1,1-1,-1 1,0-1,0 1,0-1,0 0,0-1,-1 1,0-1,0 1,0-1,-1 0,1 0,-1 0,0 0,-1-1,2-7,2-13,-2-1,-1 0,-1 0,-6-52,2 13,2-590,-1 614,-12-70,6 69,-1-65,9 32,2 33,-3-1,-1 1,-14-76,8 43,8 64,0-1,-1 0,-1 1,0-1,-5-16,5 26,0 0,1 0,-1 0,0 1,0-1,0 1,-1-1,1 1,-1 0,1 0,-1 0,0 0,1 0,-1 1,0-1,0 1,0 0,0 0,-1 0,1 0,0 1,-6-1,-9-1,0 1,0 1,-18 2,12 0,-60 1,114-4,1 1,38 5,-55-3,0 1,0 0,-1 0,1 2,-1-1,0 2,-1 0,21 12,-8 2,-1 1,0 1,-2 1,0 1,-2 0,-1 2,0 1,14 30,-29-51,0-1,0 1,1 0,0-1,0 0,0 0,0-1,1 1,0-1,0-1,0 1,0-1,0 0,1 0,0 0,-1-1,1 0,7 0,12 2,0-1,1-2,39-3,-32 1,-6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2T22:23:53.79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8105 0,'-1'61,"0"-14,1 0,3 0,14 79,2-28,-12-57,23 77,-15-70,-10-29,1 0,1 0,0-1,2 0,0 0,16 23,-20-36,0 0,0 0,0-1,1 0,0 0,0 0,0-1,0 0,1 0,12 4,76 14,-48-12,-10-3,0-2,68 0,0 0,-92-1,-1 0,1 0,0 2,-1-1,0 2,0-1,0 2,-1 0,16 12,44 23,-13-10,-47-25,1 0,-1-1,1 0,0 0,1-2,-1 0,1 0,0-1,19 2,315-3,-160-5,-181 3,1 0,-1 0,0-1,0 0,0 0,0 0,0-1,0 1,0-1,-1-1,1 1,0-1,-1 0,0-1,9-6,-6 2,-2-1,1 1,-1-1,0 0,-1-1,0 1,0-1,3-14,5-14,-3-2,9-57,-12 55,0-8,-3 0,-5-98,2-42,1 182,0 1,0 0,0-1,1 1,0 0,0 0,1 1,-1-1,2 1,-1 0,1 0,0 0,0 1,0-1,1 1,0 0,0 1,0 0,1 0,-1 0,12-4,8-4,1 1,0 2,0 1,38-6,95-19,-91 20,-43 7,0 1,41-2,736 6,-382 3,-413-2,-1 0,0 1,1 0,-1 0,0 0,1 1,-1 0,0 0,-1 1,1 0,0 1,-1-1,1 1,-1 0,0 1,6 5,-1 2,-2-1,1 1,-2 1,0 0,0 0,10 27,-8-20,-1 0,-1 0,-1 1,0 0,-2 0,5 43,-5-20,1 0,14 49,-10-53,-2 1,5 72,-10-81,1-1,1 0,14 46,-10-47,-1 1,-2 0,3 51,-9 337,-1-179,1-233,0 0,0 0,-1 0,0 0,0 0,-1-1,1 1,-1 0,-1-1,1 1,-1-1,-1 0,1 0,-1 0,0 0,-5 5,4-6,-1-1,0 1,0-1,0-1,0 1,-1-1,0 0,1-1,-1 1,0-1,0-1,0 1,0-1,0 0,-11-1,-220-4,144 0,-110 9,128 10,-7 0,-40 1,79-9,-70 3,-827-11,916-1,1-2,0 0,1-2,-1 0,1-1,0-2,-42-22,56 27,-4-1,0 0,1 1,-1 1,-1 0,1 1,-20-1,-86 4,56 2,57-4,0 1,0 0,0 1,-1-1,1 1,0 0,0 1,0 0,0 0,1 0,-1 0,0 1,1 0,0 0,0 1,0-1,0 1,0 0,1 1,-1-1,1 1,0 0,1 0,-1 0,-4 11,-102 179,90-159,-1-1,-2-1,-2-1,-36 38,55-66,0 1,-1-1,1-1,-1 1,0-1,0 0,-1-1,1 1,-1-1,1-1,-1 0,0 0,0 0,-11 0,-14 0,-1-1,-40-5,13 1,-80 5,-94-5,231 3,0-1,0 1,0-1,0 0,0 0,0 0,0 0,0 0,1-1,-1 0,0 0,1 0,0 0,-1 0,1-1,0 0,0 0,0 1,1-1,-1-1,1 1,-1 0,-1-6,0 0,1-1,1 0,-1 0,2 0,-1 0,2 0,-1-1,2-11,4-735,-5 752,0 1,0-1,0 1,-1-1,1 1,-1-1,0 1,-1 0,1-1,-1 1,0 0,1 0,-2 0,-4-7,4 8,0 1,0-1,-1 1,1 0,-1 0,0 0,0 0,1 0,-1 1,0 0,-1 0,1 0,0 0,0 1,0-1,-6 1,-49 0,-1 2,-83 15,23-2,-247-10,200-8,155 3,0 1,0-1,-1 2,1 0,0 0,0 1,1 0,-1 1,1 1,-21 10,10-4,0-2,0-1,-1 0,-1-2,1-1,-43 4,-146-5,120-6,66 0,0 0,1-2,-1-2,-38-12,36 10,1 0,-2 2,-36-3,41 6,-1-1,1-1,-41-14,42 11,-1 1,0 1,-45-5,-45 11,78 1,0-1,0-1,-57-11,19 1,-1 2,1 4,-124 8,54 0,-953-3,1089 0,1 0,0 1,-1 0,1 0,0 1,0 0,0 0,0 1,0 0,1 0,-1 0,1 1,0 0,-9 7,-1 4,1 1,1 0,-19 28,-20 23,21-30,21-24,0 0,0-1,-1 0,-1-1,-14 11,17-16,-28 19,-59 30,82-48,-1 0,0-2,0 0,0-1,-1 0,1-2,-25 2,-420-4,200-3,198 4,1-3,-100-16,123 11,10 3,0-2,0 0,1-2,0-1,0-1,1-2,-42-24,52 26,-1 0,1 1,-1 1,-1 0,1 2,-1 0,-1 1,1 1,-30-3,-18 3,-100 6,48 2,-2-6,-134 5,252-3,0 1,0-1,0 1,0 0,0 0,0 0,0 1,0-1,0 1,0-1,1 1,-1 0,1 0,-1 0,1 0,0 1,0-1,0 1,0-1,0 1,0 0,1-1,0 1,-1 0,1 0,0 0,0 0,1 0,-1 1,0 3,-1 12,1 0,0 0,1 0,4 21,-2-6,-2 116,4 46,-4-193,0 0,0 0,1-1,0 1,-1 0,1 0,0-1,0 1,0-1,1 1,-1-1,1 1,-1-1,1 0,0 0,0 0,0 0,0 0,0 0,0 0,0-1,1 1,-1-1,1 0,-1 1,6 0,4 1,0 0,0-2,0 1,0-2,14 0,26 3,172 21,-202-21,-1 2,0 0,0 1,-1 2,24 10,-25-9,0-1,0-1,0-1,1 0,0-2,28 4,443-7,-234-4,313 3,-534 3,-1 0,47 12,-17-3,3 1,-41-7,1-1,43 2,38-8,61 2,-150 2,0 1,0 1,34 13,-32-10,1-1,33 6,-8-8,1-3,60-4,-52-1,58 6,-106-2,0 1,0 0,-1 0,1 1,-1 1,0-1,0 1,13 8,56 47,-67-51,0 3,-1 0,1 1,-2 0,0 0,0 1,-1 0,-1 1,9 24,4 6,-5-8,-2 0,-1 1,-2 0,-1 0,4 66,-6-3,-11 132,-2-182,-2 0,-2 0,-31 80,-9 40,-9 16,40-132,19-50,-1 0,1 1,-1-1,0 0,0 0,-1 0,1-1,-1 1,0 0,1-1,-2 0,1 1,0-1,-1-1,1 1,-1 0,0-1,0 0,0 0,0 0,0 0,0-1,-1 1,1-1,-1 0,1-1,-1 1,1-1,-1 0,-6 0,-13 1,0 1,0 1,1 1,-1 1,1 1,0 1,-35 16,31-10,-1-1,0-2,-1-1,0-1,0-1,-1-2,0-1,-53 1,38-2,0 2,1 2,0 1,0 3,-59 23,-44 10,105-37,1-2,-1-2,0-1,-84-8,89 0,0-1,1-2,0-1,0-2,-34-17,-14-3,63 25,0 2,-1 0,1 1,-42-1,-92 7,60 1,-728-3,799-1,1-1,-42-10,40 6,-1 2,-29-2,-75 7,-54-2,172-2,0 0,0 0,1-1,-1-1,1 0,0-1,0 0,1 0,-18-14,11 8,0 1,-26-13,-16 1,32 13,0-1,1-2,-47-28,67 36,-1 0,1 0,0-1,0 0,1 0,0 0,0 0,0-1,1 0,0 0,0 0,1-1,-1 1,2-1,-1 0,1 0,0 0,0-12,-1-266,6 139,-3-488,3 608,1 1,1-1,1 1,1 0,2 0,0 1,24-43,7-24,-38 85,0 1,1 0,0 0,0 0,1 0,-1 1,1-1,0 1,1 0,-1 0,1 1,0-1,0 1,1 0,-1 0,1 1,0 0,0 0,12-5,88-42,-103 49,0 0,0 0,0-1,0 1,0-1,0 1,-1-1,1 0,-1-1,1 1,-1 0,0-1,0 1,0-1,0 1,0-1,0 0,-1 0,1 0,-1 0,0 0,0 0,0 0,-1-1,1 1,0-4,-1 5,-1-1,1 0,-1 1,1-1,-1 0,0 1,0-1,0 1,0-1,0 1,0-1,-1 1,1 0,-1-1,0 1,0 0,0 0,0 1,0-1,0 0,0 1,0-1,-1 1,1-1,-1 1,1 0,-1 0,1 0,-1 1,0-1,-3 0,-16-2,1 0,-1 2,0 0,0 2,0 0,-41 8,26-1,1 2,0 1,-42 20,68-27,1 1,0 0,0 1,0 0,0 0,1 1,0 0,1 0,-1 1,1 0,1 0,0 1,0 0,1 0,0 0,0 1,1 0,0 0,1 0,-3 11,0 17,1 0,2 1,1 0,5 47,-4 64,1-145,-1-1,0 1,0-1,0 1,-1-1,1 0,-1 1,0-1,0 0,-1 0,1 0,-1-1,0 1,0-1,0 1,0-1,-7 5,-3 1,-1-1,0-1,-28 12,-25 13,58-27,0 0,-1-1,1 0,-1-1,0 0,0 0,0-1,0 0,-15 0,-38 8,42-3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2T22:24:31.36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12489 476,'-1'0,"0"1,0-1,0 0,0 1,-1-1,1 1,0-1,0 1,0 0,1-1,-1 1,0 0,0 0,0 0,0 0,1 0,-1 0,0 0,1 0,-1 0,1 0,-1 0,1 0,0 0,-1 0,1 0,0 2,-6 37,5-36,-4 383,7-213,0-107,-1-21,-4 46,2-79,-1 1,0-1,-1 0,-1 1,0-2,-1 1,-12 23,12-26,-1 0,0 0,0-1,-1 1,-1-2,0 1,0-1,0 0,-1-1,0 0,0 0,-1-1,0 0,0-1,-1 0,-14 4,-127 50,119-48,-7 2,0-1,0-1,-1-3,-80 7,105-14,1 1,0 1,-1 0,1 1,1 1,-16 6,13-4,-1-1,1 0,-35 5,-2-8,-67-4,-44 2,74 14,60-9,-45 3,-214-7,151-3,113-1,0-1,0-2,0 0,1-2,-47-18,43 14,-1 1,0 1,-57-8,58 14,0 0,0-3,-53-15,46 7,-1 2,-1 1,0 3,0 0,-75-3,12 14,-112-4,203-1,1-1,-1 0,0 0,1-1,-1 0,1-1,0 0,0 0,1-1,0 0,0 0,0-1,1 0,0 0,0-1,-11-17,5 6,1 0,0-1,2-1,0 0,1 0,-9-33,14 32,1-1,1 1,0-30,2 30,0 1,-2-1,-8-35,7 45,0 0,-1 1,0 0,-1-1,-9-16,11 24,-1 0,1 1,0-1,-1 0,0 1,0 0,0 0,0 0,0 0,-1 1,1 0,-1 0,0 0,0 0,0 1,-5-1,-21-3,0 2,0 1,-1 1,-40 5,47-1,1-1,-1-1,1-2,-1 0,1-2,0 0,0-2,-28-9,-26-14,-95-20,110 31,-121-24,111 28,47 7,0 1,-40-2,57 7,-1 0,1-1,0 0,0-1,0 1,0-2,0 1,0-1,1-1,0 0,-1 0,1 0,0-1,1-1,-1 1,1-1,0 0,1-1,0 1,0-1,-8-13,-41-60,47 65,-1 0,-1 0,0 1,-1 1,0-1,-1 2,0-1,-1 2,-1 0,-23-15,35 25,-23-13,-1 2,0 1,-46-13,63 22,0 0,0 1,0 0,-1 0,1 1,0 1,0 0,-1 0,1 0,0 1,0 1,0 0,1 0,-1 0,-10 6,-5 3,-1-2,0-1,0-1,-45 8,33-8,-49 17,66-17,0 2,1 1,-22 16,23-15,1-1,-1 0,-38 14,-32-1,63-19,0 1,-43 17,-72 29,-13 6,-15 7,45-20,105-38,0-1,-1-1,0-1,0-1,-34 2,-103-8,57 0,84 3,-16 0,-59-7,79 5,-1-1,1 0,0 0,0-2,0 1,1-1,-1-1,-13-9,14 6,1 0,0-1,0 0,1 0,0-1,1 0,0-1,1 1,1-1,-1-1,-5-23,5 19,-1 0,0 0,-1 1,-1 0,-19-27,17 29,-5-5,1 0,-2 2,-1 0,0 0,-40-27,36 28,0-1,2-1,0-1,1 0,1-2,-19-29,21 26,-2 1,0 0,-1 1,-1 0,-29-22,32 33,0 0,-1 2,0 0,0 1,-1 1,0 1,0 1,-25-5,12 6,0 1,0 1,-1 2,-43 5,71-5,0 1,1 0,-1 0,0 0,0 1,1 0,-1 0,1 0,0 0,-1 1,1-1,0 1,1 0,-1 1,0-1,1 1,0-1,-4 6,-1 5,0 0,1 0,0 1,-5 19,3-11,4-7,1 1,0-1,2 1,0 0,0 35,2-36,0 1,-2 0,1 0,-2-1,-9 31,4-30,-1-1,0 1,-1-1,-1-1,-1 0,0-1,-1 0,0 0,-1-2,-1 0,0 0,0-1,-27 13,33-19,-1-1,0 0,0-1,0 0,0 0,0-1,-1 0,-16 0,-93-4,57-1,-895 1,504 3,418-3,0-1,-41-10,6 0,-3 1,30 4,-76-4,30 12,47 1,-1-1,1-3,-75-13,70 8,0 2,0 3,0 1,-94 9,91 1,1 1,-63 21,71-18,0-1,0-2,-86 7,18-18,-62 3,164 0,1 1,-1 0,1 0,0 0,0 1,0 0,0 1,0-1,1 1,0 1,0-1,0 1,0 0,1 0,-7 8,-28 23,30-29,0-2,0 1,0-1,0-1,-18 5,16-5,0 0,0 1,-20 12,28-15,1 1,0-1,-1 1,1 0,0 0,0 0,0 1,1-1,-1 1,1 0,0-1,0 1,0 0,1 0,-2 6,-2 17,2 1,1-1,1 0,1 1,8 50,-8-73,1 1,1-1,-1 1,1-1,0 1,0-1,0 0,1 0,0 0,0 0,0 0,0-1,1 1,0-1,0 0,0 0,8 5,4 1,1 0,0-1,34 12,-1 0,-31-14,0-1,1-1,-1-1,1-1,0 0,0-2,36-1,-23 0,57 8,-38 0,-22-4,0 1,-1 1,0 2,-1 1,38 16,-36-10,0-1,0-2,1-1,1-2,56 10,-61-14,0 2,34 13,25 7,192 63,-26-7,-188-63,-46-13,1-1,0-1,0 0,30 2,54 8,-73-9,55 4,-81-10,43 0,0 2,0 3,59 13,-97-16,-1 2,0-1,0 1,0 0,0 1,0-1,-1 2,0-1,0 1,-1 0,1 0,6 10,-2-1,1 0,-2 2,0-1,12 29,36 83,-48-104,-1 0,8 35,-11-37,1 1,18 40,-21-55,0-1,0 0,1 0,0-1,1 1,-1-1,1 0,0-1,1 1,0-1,-1 0,9 4,8 2,0-2,1 0,-1-1,1-1,1-1,0-2,37 3,185-7,-112-3,-103 3,31-1,1 3,103 16,-80-5,-58-10,0 2,1 0,35 13,0 5,-28-12,0 2,-1 2,-1 1,-1 1,43 29,-55-29,-5-5,0 1,-1 1,-1 0,19 23,-27-29,0 0,0 0,1 0,0-1,0 0,1 0,0-1,0 0,18 8,-14-9,0-1,1 0,-1-1,1-1,0 0,0-1,18-1,692-4,-701 3,0-1,42-10,-40 6,0 2,32-2,3 1,108-22,12-1,195 23,-199 8,1343-3,-1503 0,-1 1,1 1,0 0,24 7,-34-7,0-1,0 2,0-1,0 1,-1 0,1 0,0 1,-1-1,0 1,0 0,0 1,-1-1,8 10,22 44,38 88,-60-114,-1 1,-2 1,10 68,1 2,-13-56,-1 0,-3 1,-5 95,-1-38,3 867,1-967,-1 1,0 0,-1-1,1 1,-1 0,-1-1,1 1,-1-1,0 1,0-1,-1 0,0 0,0 0,0 0,-1-1,0 1,0-1,-1 0,1 0,-1 0,0-1,0 0,-11 7,-53 28,29-16,-44 18,67-34,1-1,-1-1,-1-1,1 0,0-2,-22 2,-449-3,231-3,-1550 2,1758-3,0-2,-86-20,-32-3,108 25,-25-3,78 4,-1 1,0-1,0 0,1-1,0 0,-1 0,1 0,0-1,0 0,-5-4,-35-31,20 19,1-1,0-1,2-1,1-1,1-1,-29-46,37 48,2-1,0 0,2-1,1 0,1 0,1-1,1 0,2 0,0 0,2-1,1-29,4-668,1 643,27-153,-17 146,-4 36,18-53,1 1,-22 76,2 0,18-37,3-8,1-6,78-144,-85 286,-18-29,-3 2,-1-1,-1 0,-7 72,4-99,-1-1,0 1,0 0,-1 0,1-1,-2 0,1 1,-1-1,0 0,-1-1,0 1,0-1,0 0,-1 0,0-1,-11 10,-6 1,-1-1,0-2,-40 18,50-26,0 0,0-1,-1 0,-15 1,20-4,0 0,1 1,-1 0,1 1,-1 0,1 0,0 1,0 0,0 1,1 0,-15 11,12-5,0 0,1 1,0 0,1 0,1 1,0 0,-7 16,-36 105,4-10,27-69,19-48,-1 0,0 0,-1 0,1 0,-1 0,0-1,-1 1,0-1,0 0,0 0,-1 0,1-1,-1 1,-1-1,1 0,-10 6,4-5,0-1,0 0,0 0,0-1,-1-1,-14 3,2-3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cpeace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Yl3Kaxx2g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Yl3Kaxx2gk?feature=oembed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K8_hoDBJlg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56779" y="570713"/>
            <a:ext cx="5680270" cy="167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57778" y="2808425"/>
            <a:ext cx="6849074" cy="334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Children’s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Prayer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Group</a:t>
            </a:r>
            <a:endParaRPr lang="es-ES"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Cycle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C - II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Sunday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of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Christmas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4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Solemnity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of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the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Epiphany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of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the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Lord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i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2, 1-12</a:t>
            </a:r>
            <a:endParaRPr lang="es-ES" b="1" dirty="0">
              <a:ln>
                <a:solidFill>
                  <a:srgbClr val="A50021"/>
                </a:solidFill>
              </a:ln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968C0-AE9D-4E88-ACDD-73339FFE2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3" y="-42263"/>
            <a:ext cx="6739466" cy="6900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DE50B-92FB-4FDD-BE87-29CE4E0467EE}"/>
              </a:ext>
            </a:extLst>
          </p:cNvPr>
          <p:cNvSpPr txBox="1"/>
          <p:nvPr/>
        </p:nvSpPr>
        <p:spPr>
          <a:xfrm>
            <a:off x="2810933" y="4267200"/>
            <a:ext cx="123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G  O  L  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0DB4E-AD1C-43A8-B5BB-8E88FE6B3EA6}"/>
              </a:ext>
            </a:extLst>
          </p:cNvPr>
          <p:cNvSpPr txBox="1"/>
          <p:nvPr/>
        </p:nvSpPr>
        <p:spPr>
          <a:xfrm>
            <a:off x="4823172" y="4128700"/>
            <a:ext cx="133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badi" panose="020B0604020104020204" pitchFamily="34" charset="0"/>
              </a:rPr>
              <a:t>F   R  A   N  K-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7A0C8-512F-4698-80EE-DF4E0DE7D75A}"/>
              </a:ext>
            </a:extLst>
          </p:cNvPr>
          <p:cNvSpPr txBox="1"/>
          <p:nvPr/>
        </p:nvSpPr>
        <p:spPr>
          <a:xfrm>
            <a:off x="4763909" y="4313366"/>
            <a:ext cx="1439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badi" panose="020B0604020104020204" pitchFamily="34" charset="0"/>
              </a:rPr>
              <a:t>I   N   C   E  N  S  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B8BA0-7142-470D-AD33-2C0AD719725D}"/>
              </a:ext>
            </a:extLst>
          </p:cNvPr>
          <p:cNvSpPr txBox="1"/>
          <p:nvPr/>
        </p:nvSpPr>
        <p:spPr>
          <a:xfrm>
            <a:off x="6976530" y="4436476"/>
            <a:ext cx="117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Abadi" panose="020B0604020104020204" pitchFamily="34" charset="0"/>
              </a:rPr>
              <a:t>M  Y R  </a:t>
            </a:r>
            <a:r>
              <a:rPr lang="en-US" sz="1400" b="1" dirty="0" err="1">
                <a:solidFill>
                  <a:srgbClr val="00B050"/>
                </a:solidFill>
                <a:latin typeface="Abadi" panose="020B0604020104020204" pitchFamily="34" charset="0"/>
              </a:rPr>
              <a:t>R</a:t>
            </a:r>
            <a:r>
              <a:rPr lang="en-US" sz="1400" b="1" dirty="0">
                <a:solidFill>
                  <a:srgbClr val="00B050"/>
                </a:solidFill>
                <a:latin typeface="Abadi" panose="020B0604020104020204" pitchFamily="34" charset="0"/>
              </a:rPr>
              <a:t>  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41461E-EAEC-4A31-B6CE-6FF8858C9E78}"/>
                  </a:ext>
                </a:extLst>
              </p14:cNvPr>
              <p14:cNvContentPartPr/>
              <p14:nvPr/>
            </p14:nvContentPartPr>
            <p14:xfrm>
              <a:off x="3397596" y="4729676"/>
              <a:ext cx="4977000" cy="1583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41461E-EAEC-4A31-B6CE-6FF8858C9E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1956" y="4657676"/>
                <a:ext cx="5048640" cy="17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97EA24-F488-4F0A-8A15-332019F14B2D}"/>
                  </a:ext>
                </a:extLst>
              </p14:cNvPr>
              <p14:cNvContentPartPr/>
              <p14:nvPr/>
            </p14:nvContentPartPr>
            <p14:xfrm>
              <a:off x="2546196" y="4729676"/>
              <a:ext cx="4374720" cy="1594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97EA24-F488-4F0A-8A15-332019F14B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0196" y="4657676"/>
                <a:ext cx="4446360" cy="17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5CA197-C9F6-47DD-AA40-2A0F718922CF}"/>
                  </a:ext>
                </a:extLst>
              </p14:cNvPr>
              <p14:cNvContentPartPr/>
              <p14:nvPr/>
            </p14:nvContentPartPr>
            <p14:xfrm>
              <a:off x="3146316" y="4682516"/>
              <a:ext cx="4496040" cy="1798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5CA197-C9F6-47DD-AA40-2A0F718922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0676" y="4610876"/>
                <a:ext cx="4567680" cy="19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9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0F0E-388E-4BBC-98CE-8448E1BF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467" y="218369"/>
            <a:ext cx="8365067" cy="650875"/>
          </a:xfrm>
        </p:spPr>
        <p:txBody>
          <a:bodyPr>
            <a:normAutofit fontScale="90000"/>
          </a:bodyPr>
          <a:lstStyle/>
          <a:p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What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gift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would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you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like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to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give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to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Baby </a:t>
            </a:r>
            <a:r>
              <a:rPr lang="es-EC" sz="29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Jesus</a:t>
            </a:r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  <p:pic>
        <p:nvPicPr>
          <p:cNvPr id="1026" name="Picture 2" descr="Dibujo De Regalos Para Colorear - Ultra Coloring Pages">
            <a:extLst>
              <a:ext uri="{FF2B5EF4-FFF2-40B4-BE49-F238E27FC236}">
                <a16:creationId xmlns:a16="http://schemas.microsoft.com/office/drawing/2014/main" id="{8FE0B37B-8835-4276-AD5B-A3961D86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440267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5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5B7-62C0-44B2-8416-54695358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43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Make a Nativity Scene with the Three Kings.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See 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org, Friends of Jesus and Mary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Cycle C – II Sunday of Christmas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49C220-51F0-46A9-ABE7-35EE18B6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4" y="1722120"/>
            <a:ext cx="5808965" cy="49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3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58" y="845820"/>
            <a:ext cx="5836920" cy="51130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Jesus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you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are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light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world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.  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Sometimes I get lost because I am interested in things that lead me away from you. Teach me to follow your light always 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so I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may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lead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others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to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you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.  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Amen.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451"/>
            <a:ext cx="3204492" cy="2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9B3F2-DC77-4D2D-99CE-3A92E54F7388}"/>
              </a:ext>
            </a:extLst>
          </p:cNvPr>
          <p:cNvSpPr txBox="1"/>
          <p:nvPr/>
        </p:nvSpPr>
        <p:spPr>
          <a:xfrm>
            <a:off x="1448752" y="246444"/>
            <a:ext cx="31546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06680"/>
            <a:ext cx="11902440" cy="473075"/>
          </a:xfrm>
        </p:spPr>
        <p:txBody>
          <a:bodyPr>
            <a:normAutofit/>
          </a:bodyPr>
          <a:lstStyle/>
          <a:p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 Come all Ye Faithful, Lifetree Kids (Ctrl Click) </a:t>
            </a:r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https://youtu.be/1Yl3Kaxx2gk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Online Media 4" title="O Come, All Ye Faithful | Songs of the Christmas Story | Group Publishing">
            <a:hlinkClick r:id="" action="ppaction://media"/>
            <a:extLst>
              <a:ext uri="{FF2B5EF4-FFF2-40B4-BE49-F238E27FC236}">
                <a16:creationId xmlns:a16="http://schemas.microsoft.com/office/drawing/2014/main" id="{EE03FB06-FD20-4B08-9D90-8DF253DB73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79755"/>
            <a:ext cx="12165027" cy="62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9855200" cy="509587"/>
          </a:xfrm>
        </p:spPr>
        <p:txBody>
          <a:bodyPr>
            <a:normAutofit/>
          </a:bodyPr>
          <a:lstStyle/>
          <a:p>
            <a:pPr algn="ctr"/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Gospel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Matthew 2:1-12, https://youtu.be/rK8_hoDBJlg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Online Media 3" title="ENGLISH KJV | The Gospel of Matthew 2:1–12">
            <a:hlinkClick r:id="" action="ppaction://media"/>
            <a:extLst>
              <a:ext uri="{FF2B5EF4-FFF2-40B4-BE49-F238E27FC236}">
                <a16:creationId xmlns:a16="http://schemas.microsoft.com/office/drawing/2014/main" id="{7BF939FB-00D6-400A-8D2B-95979FC252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09587"/>
            <a:ext cx="12165027" cy="63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43A3-1923-4173-A820-00C93DC8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539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52462"/>
            <a:ext cx="11144250" cy="8830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 Word Epiphany means revelation. 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How is the Three Kings visit a revelation?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4E02-12F6-45EF-846C-87714D3144AF}"/>
              </a:ext>
            </a:extLst>
          </p:cNvPr>
          <p:cNvSpPr txBox="1"/>
          <p:nvPr/>
        </p:nvSpPr>
        <p:spPr>
          <a:xfrm>
            <a:off x="259644" y="2307230"/>
            <a:ext cx="4030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The Three Kings knew the Jewish scripture that a Savior King would be born, preceded by a star.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E263-0A44-415E-A140-84C8A1873F5B}"/>
              </a:ext>
            </a:extLst>
          </p:cNvPr>
          <p:cNvSpPr txBox="1"/>
          <p:nvPr/>
        </p:nvSpPr>
        <p:spPr>
          <a:xfrm>
            <a:off x="3036710" y="5012267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So, when they saw the star, they followed the inspiration of the Holy Spirit and set out to find the newborn King. </a:t>
            </a:r>
          </a:p>
        </p:txBody>
      </p:sp>
      <p:pic>
        <p:nvPicPr>
          <p:cNvPr id="1028" name="Picture 4" descr="Torah PNG">
            <a:extLst>
              <a:ext uri="{FF2B5EF4-FFF2-40B4-BE49-F238E27FC236}">
                <a16:creationId xmlns:a16="http://schemas.microsoft.com/office/drawing/2014/main" id="{368CE88E-011E-4D7D-B44E-1E8DFE48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7" y="1360009"/>
            <a:ext cx="4283004" cy="32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B83-BF64-4BD2-A8BC-5A2C049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5858"/>
            <a:ext cx="9281160" cy="1325563"/>
          </a:xfrm>
        </p:spPr>
        <p:txBody>
          <a:bodyPr/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 Three Kings were not Jewish like Joseph and Mary; they were from foreign lands. </a:t>
            </a:r>
            <a:b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What does God reveal to us by this</a:t>
            </a:r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lang="en-US" sz="29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A9DC6-5417-4833-A484-F238B2BA7453}"/>
              </a:ext>
            </a:extLst>
          </p:cNvPr>
          <p:cNvSpPr txBox="1"/>
          <p:nvPr/>
        </p:nvSpPr>
        <p:spPr>
          <a:xfrm>
            <a:off x="685799" y="1477780"/>
            <a:ext cx="969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Jesus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’ </a:t>
            </a:r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message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for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the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whole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world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omentario dominical: 2 de junio de 2019 – Iglesia en Aragon">
            <a:extLst>
              <a:ext uri="{FF2B5EF4-FFF2-40B4-BE49-F238E27FC236}">
                <a16:creationId xmlns:a16="http://schemas.microsoft.com/office/drawing/2014/main" id="{94AB425F-FBA9-4B3E-A98B-DDFA79D6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22" y="2153717"/>
            <a:ext cx="5674995" cy="4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4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2305883"/>
            <a:ext cx="2494845" cy="274319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God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is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humble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b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and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loves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poverty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2931-2E28-4518-8222-85445E686D24}"/>
              </a:ext>
            </a:extLst>
          </p:cNvPr>
          <p:cNvSpPr txBox="1"/>
          <p:nvPr/>
        </p:nvSpPr>
        <p:spPr>
          <a:xfrm>
            <a:off x="191911" y="0"/>
            <a:ext cx="99793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Traveling a long way bearing gifts for a newborn King reveals that a very special King would be born. What must they have thought when they found the baby in a stable</a:t>
            </a:r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endParaRPr lang="en-US" sz="26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Some Christmas Cards Don&amp;#39;t Show the Real Story of Jesus&amp;#39; Birth - HubPages">
            <a:extLst>
              <a:ext uri="{FF2B5EF4-FFF2-40B4-BE49-F238E27FC236}">
                <a16:creationId xmlns:a16="http://schemas.microsoft.com/office/drawing/2014/main" id="{9E8E6A3B-5E68-45BE-B3FE-32C6B89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13" y="1614311"/>
            <a:ext cx="5917693" cy="51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2E0B6F-56E0-4001-9435-1FF447050442}"/>
              </a:ext>
            </a:extLst>
          </p:cNvPr>
          <p:cNvSpPr txBox="1">
            <a:spLocks/>
          </p:cNvSpPr>
          <p:nvPr/>
        </p:nvSpPr>
        <p:spPr>
          <a:xfrm>
            <a:off x="518160" y="207828"/>
            <a:ext cx="926592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They took gold, incense, and myrrh as gifts. What did this reveal?</a:t>
            </a:r>
          </a:p>
        </p:txBody>
      </p:sp>
      <p:pic>
        <p:nvPicPr>
          <p:cNvPr id="3076" name="Picture 4" descr="Stream Oro, Incienso Y Mirra (Sol) by GlendaMil | Listen online for free on  SoundCloud">
            <a:extLst>
              <a:ext uri="{FF2B5EF4-FFF2-40B4-BE49-F238E27FC236}">
                <a16:creationId xmlns:a16="http://schemas.microsoft.com/office/drawing/2014/main" id="{4763B57F-8C2B-4E16-A2E3-CDBF74B7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4" y="1341120"/>
            <a:ext cx="5306286" cy="5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0E621-4E1A-4D2F-880F-76452DDBA7E1}"/>
              </a:ext>
            </a:extLst>
          </p:cNvPr>
          <p:cNvSpPr txBox="1"/>
          <p:nvPr/>
        </p:nvSpPr>
        <p:spPr>
          <a:xfrm>
            <a:off x="274320" y="1508760"/>
            <a:ext cx="263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Gold is offered to kings and Jesus is a King.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C52B6-0188-4FFA-BE93-6F5A8D55B830}"/>
              </a:ext>
            </a:extLst>
          </p:cNvPr>
          <p:cNvSpPr txBox="1"/>
          <p:nvPr/>
        </p:nvSpPr>
        <p:spPr>
          <a:xfrm>
            <a:off x="274320" y="3200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Incense is offered up to God and Jesus is God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519A-CF9B-4185-B454-53B5EFC5E4E5}"/>
              </a:ext>
            </a:extLst>
          </p:cNvPr>
          <p:cNvSpPr txBox="1"/>
          <p:nvPr/>
        </p:nvSpPr>
        <p:spPr>
          <a:xfrm>
            <a:off x="8961120" y="1234440"/>
            <a:ext cx="3078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Myrrh was used to bury people and Jesus is human and would suffer and die for us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584949-D5AB-40BF-BA0B-B5A50CA063E6}"/>
              </a:ext>
            </a:extLst>
          </p:cNvPr>
          <p:cNvSpPr txBox="1"/>
          <p:nvPr/>
        </p:nvSpPr>
        <p:spPr>
          <a:xfrm>
            <a:off x="760554" y="3571481"/>
            <a:ext cx="17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Praying</a:t>
            </a:r>
          </a:p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 lot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26E20-5291-475A-98A4-7925F79CED21}"/>
              </a:ext>
            </a:extLst>
          </p:cNvPr>
          <p:cNvSpPr txBox="1"/>
          <p:nvPr/>
        </p:nvSpPr>
        <p:spPr>
          <a:xfrm>
            <a:off x="3627838" y="1409828"/>
            <a:ext cx="194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Helping</a:t>
            </a:r>
          </a:p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17AA-FC89-4F45-850A-049399702FAA}"/>
              </a:ext>
            </a:extLst>
          </p:cNvPr>
          <p:cNvSpPr txBox="1"/>
          <p:nvPr/>
        </p:nvSpPr>
        <p:spPr>
          <a:xfrm>
            <a:off x="5956158" y="3582507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Obeying God </a:t>
            </a:r>
          </a:p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and our Parents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FEB64-AE4B-4E3E-95F7-B9EC14712EFC}"/>
              </a:ext>
            </a:extLst>
          </p:cNvPr>
          <p:cNvSpPr txBox="1"/>
          <p:nvPr/>
        </p:nvSpPr>
        <p:spPr>
          <a:xfrm>
            <a:off x="9588587" y="1363662"/>
            <a:ext cx="21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Sharing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6A5291-31D6-448B-A2E7-5F66B90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"/>
            <a:ext cx="10027920" cy="13017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For them, the star was the presence of God. How can we be God’s light for others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29541-72CB-4CCB-82D0-C95B3D66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9" y="1454570"/>
            <a:ext cx="2467319" cy="2038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F362-BA53-4E37-805D-F6772D65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38" y="4810468"/>
            <a:ext cx="3870242" cy="1978554"/>
          </a:xfrm>
          <a:prstGeom prst="rect">
            <a:avLst/>
          </a:prstGeom>
        </p:spPr>
      </p:pic>
      <p:pic>
        <p:nvPicPr>
          <p:cNvPr id="4102" name="Picture 6" descr="Fotos de Niños orando de stock, Niños orando imágenes libres de derechos |  Depositphotos®">
            <a:extLst>
              <a:ext uri="{FF2B5EF4-FFF2-40B4-BE49-F238E27FC236}">
                <a16:creationId xmlns:a16="http://schemas.microsoft.com/office/drawing/2014/main" id="{3A656993-116C-40ED-98DA-82BCFF2A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" y="160234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3040ADE-50B4-4A8F-9CBB-82D7EBAC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97" y="2286991"/>
            <a:ext cx="1790948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oup portrait of two white Caucasian cute adorable funny children - stock  photo | Crushpixel">
            <a:extLst>
              <a:ext uri="{FF2B5EF4-FFF2-40B4-BE49-F238E27FC236}">
                <a16:creationId xmlns:a16="http://schemas.microsoft.com/office/drawing/2014/main" id="{6EDDF6F0-82E4-4BD2-B848-15492646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10" y="1914629"/>
            <a:ext cx="2770892" cy="19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CC-0C0C-430F-97A8-CCA09F50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646237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ACTIVITY</a:t>
            </a:r>
          </a:p>
        </p:txBody>
      </p:sp>
      <p:pic>
        <p:nvPicPr>
          <p:cNvPr id="6148" name="Picture 4" descr="Fonds d&amp;#39;ecran Papeterie Paire de ciseaux Crayon Pinceau Peinture matière  télécharger photo">
            <a:extLst>
              <a:ext uri="{FF2B5EF4-FFF2-40B4-BE49-F238E27FC236}">
                <a16:creationId xmlns:a16="http://schemas.microsoft.com/office/drawing/2014/main" id="{454AFD65-A65F-4A21-BE1F-B1A9D592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2" y="2861883"/>
            <a:ext cx="4738053" cy="3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24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396</Words>
  <Application>Microsoft Office PowerPoint</Application>
  <PresentationFormat>Widescreen</PresentationFormat>
  <Paragraphs>39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</vt:lpstr>
      <vt:lpstr>Arial</vt:lpstr>
      <vt:lpstr>Calibri</vt:lpstr>
      <vt:lpstr>Calibri Light</vt:lpstr>
      <vt:lpstr>Cambria</vt:lpstr>
      <vt:lpstr>Comic Sans MS</vt:lpstr>
      <vt:lpstr>Office Theme</vt:lpstr>
      <vt:lpstr>Friends of Jesus and Mary</vt:lpstr>
      <vt:lpstr>The Gospel of Matthew 2:1-12, https://youtu.be/rK8_hoDBJlg</vt:lpstr>
      <vt:lpstr>REFLECTION</vt:lpstr>
      <vt:lpstr>The Word Epiphany means revelation.  How is the Three Kings visit a revelation? </vt:lpstr>
      <vt:lpstr>The Three Kings were not Jewish like Joseph and Mary; they were from foreign lands.  What does God reveal to us by this?</vt:lpstr>
      <vt:lpstr>God is humble  and loves poverty.</vt:lpstr>
      <vt:lpstr>PowerPoint Presentation</vt:lpstr>
      <vt:lpstr>For them, the star was the presence of God. How can we be God’s light for others? </vt:lpstr>
      <vt:lpstr>ACTIVITY</vt:lpstr>
      <vt:lpstr>PowerPoint Presentation</vt:lpstr>
      <vt:lpstr>What gift would you like to give to Baby Jesus?</vt:lpstr>
      <vt:lpstr>Make a Nativity Scene with the Three Kings. See www.fcpeace.org, Friends of Jesus and Mary Cycle C – II Sunday of Christmas</vt:lpstr>
      <vt:lpstr>Jesus, you are the light of the world.  Sometimes I get lost because I am interested in things that lead me away from you. Teach me to follow your light always so I may lead others to you.   Amen.</vt:lpstr>
      <vt:lpstr>O Come all Ye Faithful, Lifetree Kids (Ctrl Click) https://youtu.be/1Yl3Kaxx2gk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44</cp:revision>
  <dcterms:created xsi:type="dcterms:W3CDTF">2021-11-01T14:21:30Z</dcterms:created>
  <dcterms:modified xsi:type="dcterms:W3CDTF">2022-01-02T22:37:15Z</dcterms:modified>
</cp:coreProperties>
</file>