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 id="2147483706" r:id="rId2"/>
    <p:sldMasterId id="2147483712" r:id="rId3"/>
    <p:sldMasterId id="2147483724" r:id="rId4"/>
  </p:sldMasterIdLst>
  <p:notesMasterIdLst>
    <p:notesMasterId r:id="rId23"/>
  </p:notesMasterIdLst>
  <p:handoutMasterIdLst>
    <p:handoutMasterId r:id="rId24"/>
  </p:handoutMasterIdLst>
  <p:sldIdLst>
    <p:sldId id="446" r:id="rId5"/>
    <p:sldId id="453" r:id="rId6"/>
    <p:sldId id="447" r:id="rId7"/>
    <p:sldId id="448" r:id="rId8"/>
    <p:sldId id="449" r:id="rId9"/>
    <p:sldId id="450" r:id="rId10"/>
    <p:sldId id="451" r:id="rId11"/>
    <p:sldId id="452" r:id="rId12"/>
    <p:sldId id="454" r:id="rId13"/>
    <p:sldId id="455" r:id="rId14"/>
    <p:sldId id="456" r:id="rId15"/>
    <p:sldId id="457" r:id="rId16"/>
    <p:sldId id="458" r:id="rId17"/>
    <p:sldId id="459" r:id="rId18"/>
    <p:sldId id="460" r:id="rId19"/>
    <p:sldId id="462" r:id="rId20"/>
    <p:sldId id="461" r:id="rId21"/>
    <p:sldId id="46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72" userDrawn="1">
          <p15:clr>
            <a:srgbClr val="A4A3A4"/>
          </p15:clr>
        </p15:guide>
        <p15:guide id="2" pos="288" userDrawn="1">
          <p15:clr>
            <a:srgbClr val="F26B43"/>
          </p15:clr>
        </p15:guide>
        <p15:guide id="3" orient="horz" pos="4056" userDrawn="1">
          <p15:clr>
            <a:srgbClr val="F26B43"/>
          </p15:clr>
        </p15:guide>
        <p15:guide id="4" orient="horz" pos="1488" userDrawn="1">
          <p15:clr>
            <a:srgbClr val="A4A3A4"/>
          </p15:clr>
        </p15:guide>
        <p15:guide id="5" pos="3816" userDrawn="1">
          <p15:clr>
            <a:srgbClr val="A4A3A4"/>
          </p15:clr>
        </p15:guide>
        <p15:guide id="6" pos="7416" userDrawn="1">
          <p15:clr>
            <a:srgbClr val="F26B43"/>
          </p15:clr>
        </p15:guide>
        <p15:guide id="7" orient="horz" pos="312" userDrawn="1">
          <p15:clr>
            <a:srgbClr val="F26B43"/>
          </p15:clr>
        </p15:guide>
        <p15:guide id="8" orient="horz" pos="2160" userDrawn="1">
          <p15:clr>
            <a:srgbClr val="A4A3A4"/>
          </p15:clr>
        </p15:guide>
        <p15:guide id="9" orient="horz" pos="230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C5896"/>
    <a:srgbClr val="7C6560"/>
    <a:srgbClr val="29282D"/>
    <a:srgbClr val="E288B6"/>
    <a:srgbClr val="D75078"/>
    <a:srgbClr val="B38F6A"/>
    <a:srgbClr val="6667AB"/>
    <a:srgbClr val="BBBBBB"/>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90" y="486"/>
      </p:cViewPr>
      <p:guideLst>
        <p:guide orient="horz" pos="3672"/>
        <p:guide pos="288"/>
        <p:guide orient="horz" pos="4056"/>
        <p:guide orient="horz" pos="1488"/>
        <p:guide pos="3816"/>
        <p:guide pos="7416"/>
        <p:guide orient="horz" pos="312"/>
        <p:guide orient="horz" pos="2160"/>
        <p:guide orient="horz" pos="2304"/>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2640" y="-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3440B4-626E-4F3C-BAEA-93BE989AF4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53A5570-8E4E-4AA9-B246-5A27A383B99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4A69E4-EFBB-4687-8058-A94EE1B5781B}" type="datetimeFigureOut">
              <a:rPr lang="en-US" smtClean="0"/>
              <a:t>3/6/2022</a:t>
            </a:fld>
            <a:endParaRPr lang="en-US" dirty="0"/>
          </a:p>
        </p:txBody>
      </p:sp>
      <p:sp>
        <p:nvSpPr>
          <p:cNvPr id="4" name="Footer Placeholder 3">
            <a:extLst>
              <a:ext uri="{FF2B5EF4-FFF2-40B4-BE49-F238E27FC236}">
                <a16:creationId xmlns:a16="http://schemas.microsoft.com/office/drawing/2014/main" id="{D50D364A-9468-466A-ACCD-ABB3762BE8B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E9EF394-4AD6-48D1-9C4C-1B3D44BBF5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004FE7-BA7C-4FF4-9756-C6A1F2BCA37F}" type="slidenum">
              <a:rPr lang="en-US" smtClean="0"/>
              <a:t>‹#›</a:t>
            </a:fld>
            <a:endParaRPr lang="en-US" dirty="0"/>
          </a:p>
        </p:txBody>
      </p:sp>
    </p:spTree>
    <p:extLst>
      <p:ext uri="{BB962C8B-B14F-4D97-AF65-F5344CB8AC3E}">
        <p14:creationId xmlns:p14="http://schemas.microsoft.com/office/powerpoint/2010/main" val="2097717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E546B2-EB9C-4E9C-8793-C25F32D58B9A}" type="datetimeFigureOut">
              <a:rPr lang="en-US" smtClean="0"/>
              <a:t>3/6/2022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83F1C3-4FA3-4491-97F4-43CA9C8BDFDF}" type="slidenum">
              <a:rPr lang="en-US" smtClean="0"/>
              <a:t>‹#›</a:t>
            </a:fld>
            <a:endParaRPr lang="en-US" dirty="0"/>
          </a:p>
        </p:txBody>
      </p:sp>
    </p:spTree>
    <p:extLst>
      <p:ext uri="{BB962C8B-B14F-4D97-AF65-F5344CB8AC3E}">
        <p14:creationId xmlns:p14="http://schemas.microsoft.com/office/powerpoint/2010/main" val="3796346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a:t>
            </a:fld>
            <a:endParaRPr lang="en-US" dirty="0"/>
          </a:p>
        </p:txBody>
      </p:sp>
    </p:spTree>
    <p:extLst>
      <p:ext uri="{BB962C8B-B14F-4D97-AF65-F5344CB8AC3E}">
        <p14:creationId xmlns:p14="http://schemas.microsoft.com/office/powerpoint/2010/main" val="3631956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10</a:t>
            </a:fld>
            <a:endParaRPr lang="en-US" dirty="0"/>
          </a:p>
        </p:txBody>
      </p:sp>
    </p:spTree>
    <p:extLst>
      <p:ext uri="{BB962C8B-B14F-4D97-AF65-F5344CB8AC3E}">
        <p14:creationId xmlns:p14="http://schemas.microsoft.com/office/powerpoint/2010/main" val="2812694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11</a:t>
            </a:fld>
            <a:endParaRPr lang="en-US" dirty="0"/>
          </a:p>
        </p:txBody>
      </p:sp>
    </p:spTree>
    <p:extLst>
      <p:ext uri="{BB962C8B-B14F-4D97-AF65-F5344CB8AC3E}">
        <p14:creationId xmlns:p14="http://schemas.microsoft.com/office/powerpoint/2010/main" val="3696466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12</a:t>
            </a:fld>
            <a:endParaRPr lang="en-US" dirty="0"/>
          </a:p>
        </p:txBody>
      </p:sp>
    </p:spTree>
    <p:extLst>
      <p:ext uri="{BB962C8B-B14F-4D97-AF65-F5344CB8AC3E}">
        <p14:creationId xmlns:p14="http://schemas.microsoft.com/office/powerpoint/2010/main" val="3881354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13</a:t>
            </a:fld>
            <a:endParaRPr lang="en-US" dirty="0"/>
          </a:p>
        </p:txBody>
      </p:sp>
    </p:spTree>
    <p:extLst>
      <p:ext uri="{BB962C8B-B14F-4D97-AF65-F5344CB8AC3E}">
        <p14:creationId xmlns:p14="http://schemas.microsoft.com/office/powerpoint/2010/main" val="1483899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14</a:t>
            </a:fld>
            <a:endParaRPr lang="en-US" dirty="0"/>
          </a:p>
        </p:txBody>
      </p:sp>
    </p:spTree>
    <p:extLst>
      <p:ext uri="{BB962C8B-B14F-4D97-AF65-F5344CB8AC3E}">
        <p14:creationId xmlns:p14="http://schemas.microsoft.com/office/powerpoint/2010/main" val="1781808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15</a:t>
            </a:fld>
            <a:endParaRPr lang="en-US" dirty="0"/>
          </a:p>
        </p:txBody>
      </p:sp>
    </p:spTree>
    <p:extLst>
      <p:ext uri="{BB962C8B-B14F-4D97-AF65-F5344CB8AC3E}">
        <p14:creationId xmlns:p14="http://schemas.microsoft.com/office/powerpoint/2010/main" val="3344508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16</a:t>
            </a:fld>
            <a:endParaRPr lang="en-US" dirty="0"/>
          </a:p>
        </p:txBody>
      </p:sp>
    </p:spTree>
    <p:extLst>
      <p:ext uri="{BB962C8B-B14F-4D97-AF65-F5344CB8AC3E}">
        <p14:creationId xmlns:p14="http://schemas.microsoft.com/office/powerpoint/2010/main" val="203476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17</a:t>
            </a:fld>
            <a:endParaRPr lang="en-US" dirty="0"/>
          </a:p>
        </p:txBody>
      </p:sp>
    </p:spTree>
    <p:extLst>
      <p:ext uri="{BB962C8B-B14F-4D97-AF65-F5344CB8AC3E}">
        <p14:creationId xmlns:p14="http://schemas.microsoft.com/office/powerpoint/2010/main" val="3310864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18</a:t>
            </a:fld>
            <a:endParaRPr lang="en-US" dirty="0"/>
          </a:p>
        </p:txBody>
      </p:sp>
    </p:spTree>
    <p:extLst>
      <p:ext uri="{BB962C8B-B14F-4D97-AF65-F5344CB8AC3E}">
        <p14:creationId xmlns:p14="http://schemas.microsoft.com/office/powerpoint/2010/main" val="2414664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2</a:t>
            </a:fld>
            <a:endParaRPr lang="en-US" dirty="0"/>
          </a:p>
        </p:txBody>
      </p:sp>
    </p:spTree>
    <p:extLst>
      <p:ext uri="{BB962C8B-B14F-4D97-AF65-F5344CB8AC3E}">
        <p14:creationId xmlns:p14="http://schemas.microsoft.com/office/powerpoint/2010/main" val="2125595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3</a:t>
            </a:fld>
            <a:endParaRPr lang="en-US" dirty="0"/>
          </a:p>
        </p:txBody>
      </p:sp>
    </p:spTree>
    <p:extLst>
      <p:ext uri="{BB962C8B-B14F-4D97-AF65-F5344CB8AC3E}">
        <p14:creationId xmlns:p14="http://schemas.microsoft.com/office/powerpoint/2010/main" val="231607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4</a:t>
            </a:fld>
            <a:endParaRPr lang="en-US" dirty="0"/>
          </a:p>
        </p:txBody>
      </p:sp>
    </p:spTree>
    <p:extLst>
      <p:ext uri="{BB962C8B-B14F-4D97-AF65-F5344CB8AC3E}">
        <p14:creationId xmlns:p14="http://schemas.microsoft.com/office/powerpoint/2010/main" val="3835276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5</a:t>
            </a:fld>
            <a:endParaRPr lang="en-US" dirty="0"/>
          </a:p>
        </p:txBody>
      </p:sp>
    </p:spTree>
    <p:extLst>
      <p:ext uri="{BB962C8B-B14F-4D97-AF65-F5344CB8AC3E}">
        <p14:creationId xmlns:p14="http://schemas.microsoft.com/office/powerpoint/2010/main" val="2411263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6</a:t>
            </a:fld>
            <a:endParaRPr lang="en-US" dirty="0"/>
          </a:p>
        </p:txBody>
      </p:sp>
    </p:spTree>
    <p:extLst>
      <p:ext uri="{BB962C8B-B14F-4D97-AF65-F5344CB8AC3E}">
        <p14:creationId xmlns:p14="http://schemas.microsoft.com/office/powerpoint/2010/main" val="3562559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7</a:t>
            </a:fld>
            <a:endParaRPr lang="en-US" dirty="0"/>
          </a:p>
        </p:txBody>
      </p:sp>
    </p:spTree>
    <p:extLst>
      <p:ext uri="{BB962C8B-B14F-4D97-AF65-F5344CB8AC3E}">
        <p14:creationId xmlns:p14="http://schemas.microsoft.com/office/powerpoint/2010/main" val="1718865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8</a:t>
            </a:fld>
            <a:endParaRPr lang="en-US" dirty="0"/>
          </a:p>
        </p:txBody>
      </p:sp>
    </p:spTree>
    <p:extLst>
      <p:ext uri="{BB962C8B-B14F-4D97-AF65-F5344CB8AC3E}">
        <p14:creationId xmlns:p14="http://schemas.microsoft.com/office/powerpoint/2010/main" val="1839340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9</a:t>
            </a:fld>
            <a:endParaRPr lang="en-US" dirty="0"/>
          </a:p>
        </p:txBody>
      </p:sp>
    </p:spTree>
    <p:extLst>
      <p:ext uri="{BB962C8B-B14F-4D97-AF65-F5344CB8AC3E}">
        <p14:creationId xmlns:p14="http://schemas.microsoft.com/office/powerpoint/2010/main" val="40822458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65000"/>
              <a:lumOff val="35000"/>
            </a:schemeClr>
          </a:solidFill>
        </p:spPr>
        <p:txBody>
          <a:bodyPr anchor="ctr"/>
          <a:lstStyle>
            <a:lvl1pPr marL="0" indent="0" algn="ctr">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200" y="4517136"/>
            <a:ext cx="6581554" cy="1371600"/>
          </a:xfrm>
        </p:spPr>
        <p:txBody>
          <a:bodyPr>
            <a:normAutofit/>
          </a:bodyPr>
          <a:lstStyle>
            <a:lvl1pPr>
              <a:lnSpc>
                <a:spcPts val="4600"/>
              </a:lnSpc>
              <a:defRPr sz="3600" cap="all" baseline="0">
                <a:solidFill>
                  <a:schemeClr val="bg1"/>
                </a:solidFill>
              </a:defRPr>
            </a:lvl1pPr>
          </a:lstStyle>
          <a:p>
            <a:r>
              <a:rPr lang="en-US"/>
              <a:t>Click to edit Master title style</a:t>
            </a:r>
            <a:endParaRPr lang="en-US" dirty="0"/>
          </a:p>
        </p:txBody>
      </p:sp>
      <p:pic>
        <p:nvPicPr>
          <p:cNvPr id="4" name="Picture 3" descr="A picture containing diagram&#10;&#10;Description automatically generated">
            <a:extLst>
              <a:ext uri="{FF2B5EF4-FFF2-40B4-BE49-F238E27FC236}">
                <a16:creationId xmlns:a16="http://schemas.microsoft.com/office/drawing/2014/main" id="{97664B5A-335A-4974-A915-536D7FEBD9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90574" y="221942"/>
            <a:ext cx="1593540" cy="15935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50242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lette Amusements">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1542889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mersive palette Amusements">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A3BC27-A809-4F76-931E-2DE01059A5AB}"/>
              </a:ext>
            </a:extLst>
          </p:cNvPr>
          <p:cNvSpPr/>
          <p:nvPr userDrawn="1"/>
        </p:nvSpPr>
        <p:spPr>
          <a:xfrm>
            <a:off x="6712974" y="1651000"/>
            <a:ext cx="460459" cy="520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96A5108-5EBA-43CE-BA4A-DA9EEF5D808A}"/>
              </a:ext>
            </a:extLst>
          </p:cNvPr>
          <p:cNvSpPr/>
          <p:nvPr userDrawn="1"/>
        </p:nvSpPr>
        <p:spPr>
          <a:xfrm>
            <a:off x="9271000" y="0"/>
            <a:ext cx="2921000" cy="5397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712910-50D0-4906-AB08-F37D02F96D4A}"/>
              </a:ext>
            </a:extLst>
          </p:cNvPr>
          <p:cNvSpPr/>
          <p:nvPr userDrawn="1"/>
        </p:nvSpPr>
        <p:spPr>
          <a:xfrm>
            <a:off x="0" y="2387600"/>
            <a:ext cx="5461000" cy="215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DAC760C-BE23-4DA2-A294-3B5668F8AECA}"/>
              </a:ext>
            </a:extLst>
          </p:cNvPr>
          <p:cNvSpPr/>
          <p:nvPr userDrawn="1"/>
        </p:nvSpPr>
        <p:spPr>
          <a:xfrm>
            <a:off x="228600" y="241300"/>
            <a:ext cx="11772900" cy="64008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914400"/>
            <a:ext cx="5605272" cy="1572126"/>
          </a:xfrm>
        </p:spPr>
        <p:txBody>
          <a:bodyPr anchor="ctr" anchorCtr="0"/>
          <a:lstStyle>
            <a:lvl1pPr>
              <a:defRPr>
                <a:solidFill>
                  <a:schemeClr val="bg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3072384"/>
            <a:ext cx="4946904" cy="2871216"/>
          </a:xfrm>
          <a:prstGeom prst="rect">
            <a:avLst/>
          </a:prstGeom>
        </p:spPr>
        <p:txBody>
          <a:bodyPr/>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7178040" y="457200"/>
            <a:ext cx="4562856" cy="6400800"/>
          </a:xfrm>
          <a:prstGeom prst="rect">
            <a:avLst/>
          </a:prstGeom>
          <a:solidFill>
            <a:schemeClr val="accent5">
              <a:lumMod val="20000"/>
              <a:lumOff val="80000"/>
            </a:schemeClr>
          </a:solidFill>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403717604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50000"/>
              <a:lumOff val="50000"/>
            </a:schemeClr>
          </a:solidFill>
        </p:spPr>
        <p:txBody>
          <a:bodyPr anchor="ctr"/>
          <a:lstStyle>
            <a:lvl1pPr marL="0" indent="0">
              <a:buNone/>
              <a:defRPr>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p:txBody>
          <a:bodyPr/>
          <a:lstStyle>
            <a:lvl1pPr>
              <a:defRPr cap="all" baseline="0">
                <a:solidFill>
                  <a:schemeClr val="bg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3429000" y="2240280"/>
            <a:ext cx="4645152" cy="4197096"/>
          </a:xfrm>
          <a:prstGeom prst="rect">
            <a:avLst/>
          </a:prstGeom>
        </p:spPr>
        <p:txBody>
          <a:bodyPr/>
          <a:lstStyle>
            <a:lvl1pPr marL="0" indent="0">
              <a:lnSpc>
                <a:spcPts val="28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a:extLst>
              <a:ext uri="{FF2B5EF4-FFF2-40B4-BE49-F238E27FC236}">
                <a16:creationId xmlns:a16="http://schemas.microsoft.com/office/drawing/2014/main" id="{EC1CB8E8-F58A-4B26-B8AA-8977FC608E83}"/>
              </a:ext>
            </a:extLst>
          </p:cNvPr>
          <p:cNvSpPr>
            <a:spLocks noGrp="1"/>
          </p:cNvSpPr>
          <p:nvPr>
            <p:ph type="body" sz="quarter" idx="15" hasCustomPrompt="1"/>
          </p:nvPr>
        </p:nvSpPr>
        <p:spPr>
          <a:xfrm>
            <a:off x="630936" y="4498848"/>
            <a:ext cx="2121408" cy="621792"/>
          </a:xfrm>
          <a:prstGeom prst="rect">
            <a:avLst/>
          </a:prstGeom>
        </p:spPr>
        <p:txBody>
          <a:bodyPr lIns="0"/>
          <a:lstStyle>
            <a:lvl1pPr marL="0" indent="0">
              <a:lnSpc>
                <a:spcPts val="1800"/>
              </a:lnSpc>
              <a:spcBef>
                <a:spcPts val="0"/>
              </a:spcBef>
              <a:buNone/>
              <a:defRPr sz="1200" b="1"/>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a:t>Click to text</a:t>
            </a:r>
          </a:p>
        </p:txBody>
      </p:sp>
    </p:spTree>
    <p:extLst>
      <p:ext uri="{BB962C8B-B14F-4D97-AF65-F5344CB8AC3E}">
        <p14:creationId xmlns:p14="http://schemas.microsoft.com/office/powerpoint/2010/main" val="1980593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lette Balance act">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cap="all" baseline="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r>
              <a:rPr lang="en-US"/>
              <a:t>Click icon to add picture</a:t>
            </a:r>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r>
              <a:rPr lang="en-US"/>
              <a:t>Click icon to add picture</a:t>
            </a:r>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r>
              <a:rPr lang="en-US"/>
              <a:t>Click icon to add picture</a:t>
            </a:r>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r>
              <a:rPr lang="en-US"/>
              <a:t>Click icon to add picture</a:t>
            </a:r>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r>
              <a:rPr lang="en-US"/>
              <a:t>Click icon to add picture</a:t>
            </a:r>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r>
              <a:rPr lang="en-US"/>
              <a:t>Click icon to add picture</a:t>
            </a:r>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r>
              <a:rPr lang="en-US"/>
              <a:t>Click icon to add picture</a:t>
            </a:r>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r>
              <a:rPr lang="en-US"/>
              <a:t>Click icon to add picture</a:t>
            </a:r>
            <a:endParaRPr lang="en-US" dirty="0"/>
          </a:p>
        </p:txBody>
      </p:sp>
    </p:spTree>
    <p:extLst>
      <p:ext uri="{BB962C8B-B14F-4D97-AF65-F5344CB8AC3E}">
        <p14:creationId xmlns:p14="http://schemas.microsoft.com/office/powerpoint/2010/main" val="2901903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mersive palette Balancing Act">
    <p:bg>
      <p:bgPr>
        <a:solidFill>
          <a:schemeClr val="accent5"/>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869985-B973-4011-9FA2-83D7EBB2EA53}"/>
              </a:ext>
            </a:extLst>
          </p:cNvPr>
          <p:cNvSpPr/>
          <p:nvPr userDrawn="1"/>
        </p:nvSpPr>
        <p:spPr>
          <a:xfrm>
            <a:off x="0" y="2400300"/>
            <a:ext cx="4267200" cy="4457700"/>
          </a:xfrm>
          <a:prstGeom prst="rect">
            <a:avLst/>
          </a:prstGeom>
          <a:solidFill>
            <a:srgbClr val="D29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99032"/>
            <a:ext cx="3619501" cy="877824"/>
          </a:xfrm>
        </p:spPr>
        <p:txBody>
          <a:bodyPr/>
          <a:lstStyle>
            <a:lvl1pPr>
              <a:defRPr cap="all" baseline="0">
                <a:solidFill>
                  <a:schemeClr val="bg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254500" y="0"/>
            <a:ext cx="7480300" cy="6858000"/>
          </a:xfrm>
          <a:prstGeom prst="rect">
            <a:avLst/>
          </a:prstGeom>
        </p:spPr>
        <p:txBody>
          <a:bodyPr anchor="ctr"/>
          <a:lstStyle>
            <a:lvl1pPr marL="0" indent="0" algn="ctr">
              <a:buNone/>
              <a:defRPr>
                <a:solidFill>
                  <a:schemeClr val="bg1"/>
                </a:solidFill>
              </a:defRPr>
            </a:lvl1pPr>
          </a:lstStyle>
          <a:p>
            <a:r>
              <a:rPr lang="en-US"/>
              <a:t>Click icon to add picture</a:t>
            </a:r>
            <a:endParaRPr lang="en-US" dirty="0"/>
          </a:p>
        </p:txBody>
      </p:sp>
      <p:sp>
        <p:nvSpPr>
          <p:cNvPr id="8" name="Rectangle 7">
            <a:extLst>
              <a:ext uri="{FF2B5EF4-FFF2-40B4-BE49-F238E27FC236}">
                <a16:creationId xmlns:a16="http://schemas.microsoft.com/office/drawing/2014/main" id="{E75D44F0-DADD-4DCC-82EC-FDB3E9878AA9}"/>
              </a:ext>
            </a:extLst>
          </p:cNvPr>
          <p:cNvSpPr/>
          <p:nvPr userDrawn="1"/>
        </p:nvSpPr>
        <p:spPr>
          <a:xfrm>
            <a:off x="11734800" y="4445000"/>
            <a:ext cx="457200" cy="2413000"/>
          </a:xfrm>
          <a:prstGeom prst="rect">
            <a:avLst/>
          </a:prstGeom>
          <a:solidFill>
            <a:srgbClr val="88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8CFE2C9-8B6E-4DDA-A5EA-04581F7629F0}"/>
              </a:ext>
            </a:extLst>
          </p:cNvPr>
          <p:cNvSpPr/>
          <p:nvPr userDrawn="1"/>
        </p:nvSpPr>
        <p:spPr>
          <a:xfrm>
            <a:off x="11734800" y="0"/>
            <a:ext cx="457200" cy="4462272"/>
          </a:xfrm>
          <a:prstGeom prst="rect">
            <a:avLst/>
          </a:prstGeom>
          <a:solidFill>
            <a:srgbClr val="86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182342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9" name="Rectangle 8" hidden="1"/>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12" name="Title 1">
            <a:extLst>
              <a:ext uri="{FF2B5EF4-FFF2-40B4-BE49-F238E27FC236}">
                <a16:creationId xmlns:a16="http://schemas.microsoft.com/office/drawing/2014/main" id="{96FEDCD9-19A7-423B-ABE0-DDD032DE8879}"/>
              </a:ext>
            </a:extLst>
          </p:cNvPr>
          <p:cNvSpPr>
            <a:spLocks noGrp="1"/>
          </p:cNvSpPr>
          <p:nvPr>
            <p:ph type="title"/>
          </p:nvPr>
        </p:nvSpPr>
        <p:spPr>
          <a:xfrm>
            <a:off x="457199" y="914400"/>
            <a:ext cx="7467601" cy="1572768"/>
          </a:xfrm>
        </p:spPr>
        <p:txBody>
          <a:bodyPr/>
          <a:lstStyle>
            <a:lvl1pPr>
              <a:lnSpc>
                <a:spcPts val="4600"/>
              </a:lnSpc>
              <a:defRPr/>
            </a:lvl1pPr>
          </a:lstStyle>
          <a:p>
            <a:r>
              <a:rPr lang="en-US"/>
              <a:t>Click to edit Master title style</a:t>
            </a:r>
            <a:endParaRPr lang="en-US" dirty="0"/>
          </a:p>
        </p:txBody>
      </p:sp>
      <p:sp>
        <p:nvSpPr>
          <p:cNvPr id="14" name="Text Placeholder 9">
            <a:extLst>
              <a:ext uri="{FF2B5EF4-FFF2-40B4-BE49-F238E27FC236}">
                <a16:creationId xmlns:a16="http://schemas.microsoft.com/office/drawing/2014/main" id="{EBD7372B-17B4-4062-8BFA-745581B27349}"/>
              </a:ext>
            </a:extLst>
          </p:cNvPr>
          <p:cNvSpPr>
            <a:spLocks noGrp="1"/>
          </p:cNvSpPr>
          <p:nvPr>
            <p:ph type="body" sz="quarter" idx="14" hasCustomPrompt="1"/>
          </p:nvPr>
        </p:nvSpPr>
        <p:spPr>
          <a:xfrm>
            <a:off x="457200" y="2540000"/>
            <a:ext cx="6591300" cy="3403600"/>
          </a:xfrm>
          <a:prstGeom prst="rect">
            <a:avLst/>
          </a:prstGeom>
        </p:spPr>
        <p:txBody>
          <a:bodyPr/>
          <a:lstStyle>
            <a:lvl1pPr marL="342900" indent="-342900">
              <a:lnSpc>
                <a:spcPts val="3000"/>
              </a:lnSpc>
              <a:spcBef>
                <a:spcPts val="0"/>
              </a:spcBef>
              <a:buFont typeface="+mj-lt"/>
              <a:buAutoNum type="arabicPeriod"/>
              <a:defRPr sz="18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3" name="Picture Placeholder 2">
            <a:extLst>
              <a:ext uri="{FF2B5EF4-FFF2-40B4-BE49-F238E27FC236}">
                <a16:creationId xmlns:a16="http://schemas.microsoft.com/office/drawing/2014/main" id="{C09A28F9-9D68-48A2-A1AD-C1C318C0EC8D}"/>
              </a:ext>
            </a:extLst>
          </p:cNvPr>
          <p:cNvSpPr>
            <a:spLocks noGrp="1"/>
          </p:cNvSpPr>
          <p:nvPr>
            <p:ph type="pic" sz="quarter" idx="15"/>
          </p:nvPr>
        </p:nvSpPr>
        <p:spPr>
          <a:xfrm>
            <a:off x="8115300" y="1384300"/>
            <a:ext cx="3410712" cy="4572000"/>
          </a:xfrm>
          <a:prstGeom prst="roundRect">
            <a:avLst>
              <a:gd name="adj" fmla="val 2543"/>
            </a:avLst>
          </a:prstGeom>
        </p:spPr>
        <p:txBody>
          <a:bodyPr anchor="ct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2185836540"/>
      </p:ext>
    </p:extLst>
  </p:cSld>
  <p:clrMapOvr>
    <a:masterClrMapping/>
  </p:clrMapOvr>
  <p:extLst>
    <p:ext uri="{DCECCB84-F9BA-43D5-87BE-67443E8EF086}">
      <p15:sldGuideLst xmlns:p15="http://schemas.microsoft.com/office/powerpoint/2012/main">
        <p15:guide id="1" orient="horz" pos="1032" userDrawn="1">
          <p15:clr>
            <a:srgbClr val="FBAE40"/>
          </p15:clr>
        </p15:guide>
        <p15:guide id="2" pos="33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lette Wellspring">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2205942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mersive palette Wellspring">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86ECD6-DF3C-4CA6-9A77-ED32AC37F81F}"/>
              </a:ext>
            </a:extLst>
          </p:cNvPr>
          <p:cNvSpPr/>
          <p:nvPr userDrawn="1"/>
        </p:nvSpPr>
        <p:spPr>
          <a:xfrm>
            <a:off x="0" y="0"/>
            <a:ext cx="2445488"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D3F081E-4462-4B33-A41E-0432A3B439D9}"/>
              </a:ext>
            </a:extLst>
          </p:cNvPr>
          <p:cNvSpPr/>
          <p:nvPr userDrawn="1"/>
        </p:nvSpPr>
        <p:spPr>
          <a:xfrm rot="5400000">
            <a:off x="10740656" y="5406656"/>
            <a:ext cx="2445488" cy="457200"/>
          </a:xfrm>
          <a:prstGeom prst="rect">
            <a:avLst/>
          </a:prstGeom>
          <a:solidFill>
            <a:srgbClr val="8A5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05FA2D1-6BF4-4194-B815-8C66D013FD27}"/>
              </a:ext>
            </a:extLst>
          </p:cNvPr>
          <p:cNvSpPr/>
          <p:nvPr userDrawn="1"/>
        </p:nvSpPr>
        <p:spPr>
          <a:xfrm>
            <a:off x="7982712" y="495300"/>
            <a:ext cx="3753612" cy="594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C88F0DF-BC0B-473C-82DC-7FC46D38FAC1}"/>
              </a:ext>
            </a:extLst>
          </p:cNvPr>
          <p:cNvSpPr/>
          <p:nvPr userDrawn="1"/>
        </p:nvSpPr>
        <p:spPr>
          <a:xfrm>
            <a:off x="4251158" y="495300"/>
            <a:ext cx="3787056" cy="594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a:lstStyle>
            <a:lvl1pPr marL="0" indent="0">
              <a:lnSpc>
                <a:spcPts val="3000"/>
              </a:lnSpc>
              <a:spcBef>
                <a:spcPts val="0"/>
              </a:spcBef>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709160" y="960120"/>
            <a:ext cx="6574536" cy="5074920"/>
          </a:xfrm>
          <a:prstGeom prst="rect">
            <a:avLst/>
          </a:prstGeom>
        </p:spPr>
        <p:txBody>
          <a:bodyPr anchor="ctr"/>
          <a:lstStyle>
            <a:lvl1pPr marL="0" indent="0" algn="ctr">
              <a:buNone/>
              <a:defRPr>
                <a:solidFill>
                  <a:schemeClr val="bg1"/>
                </a:solidFill>
              </a:defRPr>
            </a:lvl1pPr>
          </a:lstStyle>
          <a:p>
            <a:endParaRPr lang="en-US" dirty="0"/>
          </a:p>
        </p:txBody>
      </p:sp>
      <p:sp>
        <p:nvSpPr>
          <p:cNvPr id="13" name="Rectangle 12">
            <a:extLst>
              <a:ext uri="{FF2B5EF4-FFF2-40B4-BE49-F238E27FC236}">
                <a16:creationId xmlns:a16="http://schemas.microsoft.com/office/drawing/2014/main" id="{FDF3E524-6AEB-4529-804C-0B9CD9992050}"/>
              </a:ext>
            </a:extLst>
          </p:cNvPr>
          <p:cNvSpPr/>
          <p:nvPr userDrawn="1"/>
        </p:nvSpPr>
        <p:spPr>
          <a:xfrm>
            <a:off x="228600" y="241300"/>
            <a:ext cx="11772900" cy="6400800"/>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4CFF2CAC-AD21-48FA-AD68-A643AAA6A8C4}"/>
              </a:ext>
            </a:extLst>
          </p:cNvPr>
          <p:cNvCxnSpPr>
            <a:cxnSpLocks/>
          </p:cNvCxnSpPr>
          <p:nvPr userDrawn="1"/>
        </p:nvCxnSpPr>
        <p:spPr>
          <a:xfrm>
            <a:off x="228600" y="2415910"/>
            <a:ext cx="4022558"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71600"/>
            <a:ext cx="3619501" cy="877824"/>
          </a:xfrm>
        </p:spPr>
        <p:txBody>
          <a:bodyPr/>
          <a:lstStyle>
            <a:lvl1pPr>
              <a:lnSpc>
                <a:spcPts val="4320"/>
              </a:lnSpc>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12255900"/>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lette Star of the show">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t"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1553920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mersive palette Star of the show">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462B86F-90E5-425E-9F83-8477D8111E1D}"/>
              </a:ext>
            </a:extLst>
          </p:cNvPr>
          <p:cNvSpPr/>
          <p:nvPr userDrawn="1"/>
        </p:nvSpPr>
        <p:spPr>
          <a:xfrm>
            <a:off x="0" y="495300"/>
            <a:ext cx="6057900" cy="133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5269853-3C2C-4F9C-B1BB-E00F7A1DB9E1}"/>
              </a:ext>
            </a:extLst>
          </p:cNvPr>
          <p:cNvSpPr/>
          <p:nvPr userDrawn="1"/>
        </p:nvSpPr>
        <p:spPr>
          <a:xfrm>
            <a:off x="6530703" y="495300"/>
            <a:ext cx="2931587" cy="262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3759D58-52AF-4785-8A33-F528F46D88A3}"/>
              </a:ext>
            </a:extLst>
          </p:cNvPr>
          <p:cNvSpPr/>
          <p:nvPr userDrawn="1"/>
        </p:nvSpPr>
        <p:spPr>
          <a:xfrm>
            <a:off x="8852618" y="3863713"/>
            <a:ext cx="2921000" cy="259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AD3E0F4-EC0D-43C2-AC84-A53134C8566E}"/>
              </a:ext>
            </a:extLst>
          </p:cNvPr>
          <p:cNvSpPr/>
          <p:nvPr userDrawn="1"/>
        </p:nvSpPr>
        <p:spPr>
          <a:xfrm>
            <a:off x="228600" y="241300"/>
            <a:ext cx="11772900" cy="640080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914400"/>
            <a:ext cx="5638801" cy="1572126"/>
          </a:xfrm>
        </p:spPr>
        <p:txBody>
          <a:bodyPr anchor="t" anchorCtr="0">
            <a:noAutofit/>
          </a:bodyPr>
          <a:lstStyle>
            <a:lvl1pPr>
              <a:defRPr>
                <a:solidFill>
                  <a:schemeClr val="tx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489200"/>
            <a:ext cx="5202936" cy="3547872"/>
          </a:xfrm>
          <a:prstGeom prst="rect">
            <a:avLst/>
          </a:prstGeom>
        </p:spPr>
        <p:txBody>
          <a:bodyPr/>
          <a:lstStyle>
            <a:lvl1pPr marL="0" indent="0">
              <a:lnSpc>
                <a:spcPts val="3000"/>
              </a:lnSpc>
              <a:spcBef>
                <a:spcPts val="0"/>
              </a:spcBef>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6997700" y="914400"/>
            <a:ext cx="4334256" cy="5093208"/>
          </a:xfrm>
          <a:prstGeom prst="rect">
            <a:avLst/>
          </a:prstGeom>
          <a:solidFill>
            <a:schemeClr val="accent3"/>
          </a:solidFill>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318036680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3/6/2022</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pic>
        <p:nvPicPr>
          <p:cNvPr id="7" name="Picture 6" descr="A picture containing diagram&#10;&#10;Description automatically generated">
            <a:extLst>
              <a:ext uri="{FF2B5EF4-FFF2-40B4-BE49-F238E27FC236}">
                <a16:creationId xmlns:a16="http://schemas.microsoft.com/office/drawing/2014/main" id="{45849FE3-A71F-4B93-81F5-3BFC39AACCF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390574" y="221942"/>
            <a:ext cx="1593540" cy="159354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263488725"/>
      </p:ext>
    </p:extLst>
  </p:cSld>
  <p:clrMap bg1="lt1" tx1="dk1" bg2="lt2" tx2="dk2" accent1="accent1" accent2="accent2" accent3="accent3" accent4="accent4" accent5="accent5" accent6="accent6" hlink="hlink" folHlink="folHlink"/>
  <p:sldLayoutIdLst>
    <p:sldLayoutId id="2147483688" r:id="rId1"/>
    <p:sldLayoutId id="2147483700" r:id="rId2"/>
    <p:sldLayoutId id="2147483701" r:id="rId3"/>
    <p:sldLayoutId id="2147483702" r:id="rId4"/>
    <p:sldLayoutId id="2147483662" r:id="rId5"/>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3/6/2022</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911603562"/>
      </p:ext>
    </p:extLst>
  </p:cSld>
  <p:clrMap bg1="lt1" tx1="dk1" bg2="lt2" tx2="dk2" accent1="accent1" accent2="accent2" accent3="accent3" accent4="accent4" accent5="accent5" accent6="accent6" hlink="hlink" folHlink="folHlink"/>
  <p:sldLayoutIdLst>
    <p:sldLayoutId id="2147483729" r:id="rId1"/>
    <p:sldLayoutId id="2147483711" r:id="rId2"/>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3/6/2022</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1044508539"/>
      </p:ext>
    </p:extLst>
  </p:cSld>
  <p:clrMap bg1="lt1" tx1="dk1" bg2="lt2" tx2="dk2" accent1="accent1" accent2="accent2" accent3="accent3" accent4="accent4" accent5="accent5" accent6="accent6" hlink="hlink" folHlink="folHlink"/>
  <p:sldLayoutIdLst>
    <p:sldLayoutId id="2147483730" r:id="rId1"/>
    <p:sldLayoutId id="2147483723" r:id="rId2"/>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3/6/2022</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032013640"/>
      </p:ext>
    </p:extLst>
  </p:cSld>
  <p:clrMap bg1="lt1" tx1="dk1" bg2="lt2" tx2="dk2" accent1="accent1" accent2="accent2" accent3="accent3" accent4="accent4" accent5="accent5" accent6="accent6" hlink="hlink" folHlink="folHlink"/>
  <p:sldLayoutIdLst>
    <p:sldLayoutId id="2147483731" r:id="rId1"/>
    <p:sldLayoutId id="2147483704" r:id="rId2"/>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jpeg"/><Relationship Id="rId7"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jpg"/><Relationship Id="rId9"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3.jpeg"/><Relationship Id="rId2" Type="http://schemas.openxmlformats.org/officeDocument/2006/relationships/slideLayout" Target="../slideLayouts/slideLayout1.xml"/><Relationship Id="rId1" Type="http://schemas.openxmlformats.org/officeDocument/2006/relationships/video" Target="https://www.youtube.com/embed/cVnMrCIAeMw?feature=oembed" TargetMode="External"/><Relationship Id="rId6" Type="http://schemas.openxmlformats.org/officeDocument/2006/relationships/hyperlink" Target="https://youtu.be/cVnMrCIAeMw" TargetMode="External"/><Relationship Id="rId5" Type="http://schemas.openxmlformats.org/officeDocument/2006/relationships/image" Target="../media/image1.jp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4.jpeg"/><Relationship Id="rId2" Type="http://schemas.openxmlformats.org/officeDocument/2006/relationships/slideLayout" Target="../slideLayouts/slideLayout1.xml"/><Relationship Id="rId1" Type="http://schemas.openxmlformats.org/officeDocument/2006/relationships/video" Target="https://www.youtube.com/embed/rUYj_duHMoA?feature=oembed" TargetMode="External"/><Relationship Id="rId6" Type="http://schemas.openxmlformats.org/officeDocument/2006/relationships/hyperlink" Target="https://youtu.be/rUYj_duHMoA" TargetMode="External"/><Relationship Id="rId5" Type="http://schemas.openxmlformats.org/officeDocument/2006/relationships/image" Target="../media/image1.jp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225" y="0"/>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pic>
        <p:nvPicPr>
          <p:cNvPr id="1032" name="Picture 8" descr="transfiguración 2">
            <a:extLst>
              <a:ext uri="{FF2B5EF4-FFF2-40B4-BE49-F238E27FC236}">
                <a16:creationId xmlns:a16="http://schemas.microsoft.com/office/drawing/2014/main" id="{8335F63C-8AA3-4A29-803E-3BF5ADFE45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566" y="605116"/>
            <a:ext cx="3714601" cy="540123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3299012" y="2695198"/>
            <a:ext cx="9179859" cy="1885766"/>
          </a:xfrm>
        </p:spPr>
        <p:txBody>
          <a:bodyPr anchor="t" anchorCtr="0">
            <a:normAutofit fontScale="90000"/>
          </a:bodyPr>
          <a:lstStyle/>
          <a:p>
            <a:pPr algn="ctr"/>
            <a:r>
              <a:rPr lang="es-419" sz="3300" dirty="0">
                <a:latin typeface="Comic Sans MS" panose="030F0702030302020204" pitchFamily="66" charset="0"/>
              </a:rPr>
              <a:t>MINISTRY FRIENDS OF JESUS AND MARY</a:t>
            </a:r>
            <a:br>
              <a:rPr lang="es-419" dirty="0">
                <a:latin typeface="Comic Sans MS" panose="030F0702030302020204" pitchFamily="66" charset="0"/>
              </a:rPr>
            </a:br>
            <a:r>
              <a:rPr lang="es-419" dirty="0">
                <a:latin typeface="Comic Sans MS" panose="030F0702030302020204" pitchFamily="66" charset="0"/>
              </a:rPr>
              <a:t>THE TRANSFIGURATION</a:t>
            </a:r>
            <a:br>
              <a:rPr lang="es-419" dirty="0">
                <a:latin typeface="Comic Sans MS" panose="030F0702030302020204" pitchFamily="66" charset="0"/>
              </a:rPr>
            </a:br>
            <a:r>
              <a:rPr lang="es-419" sz="2000" b="1" dirty="0">
                <a:latin typeface="Comic Sans MS" panose="030F0702030302020204" pitchFamily="66" charset="0"/>
              </a:rPr>
              <a:t>CYCLE C – II SUNDAY OF LENT</a:t>
            </a:r>
            <a:br>
              <a:rPr lang="es-419" sz="2000" b="1" dirty="0">
                <a:latin typeface="Comic Sans MS" panose="030F0702030302020204" pitchFamily="66" charset="0"/>
              </a:rPr>
            </a:br>
            <a:r>
              <a:rPr lang="es-419" sz="2000" b="1" dirty="0" err="1">
                <a:latin typeface="Comic Sans MS" panose="030F0702030302020204" pitchFamily="66" charset="0"/>
              </a:rPr>
              <a:t>LuKE</a:t>
            </a:r>
            <a:r>
              <a:rPr lang="es-419" sz="2000" b="1" dirty="0">
                <a:latin typeface="Comic Sans MS" panose="030F0702030302020204" pitchFamily="66" charset="0"/>
              </a:rPr>
              <a:t> 9, 28b-36</a:t>
            </a:r>
          </a:p>
        </p:txBody>
      </p:sp>
    </p:spTree>
    <p:extLst>
      <p:ext uri="{BB962C8B-B14F-4D97-AF65-F5344CB8AC3E}">
        <p14:creationId xmlns:p14="http://schemas.microsoft.com/office/powerpoint/2010/main" val="1558315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450" y="9147"/>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138954" y="519547"/>
            <a:ext cx="9179859" cy="783107"/>
          </a:xfrm>
        </p:spPr>
        <p:txBody>
          <a:bodyPr anchor="t" anchorCtr="0">
            <a:normAutofit/>
          </a:bodyPr>
          <a:lstStyle/>
          <a:p>
            <a:pPr algn="ctr">
              <a:lnSpc>
                <a:spcPts val="3900"/>
              </a:lnSpc>
            </a:pPr>
            <a:r>
              <a:rPr lang="en-US" sz="2200" dirty="0">
                <a:latin typeface="Comic Sans MS" panose="030F0702030302020204" pitchFamily="66" charset="0"/>
              </a:rPr>
              <a:t>Why does Peter want to stay on the mountain</a:t>
            </a:r>
            <a:r>
              <a:rPr lang="es-ES" sz="2200" dirty="0">
                <a:latin typeface="Comic Sans MS" panose="030F0702030302020204" pitchFamily="66" charset="0"/>
              </a:rPr>
              <a:t>?</a:t>
            </a:r>
            <a:endParaRPr lang="es-419" sz="2200" dirty="0">
              <a:latin typeface="Comic Sans MS" panose="030F0702030302020204" pitchFamily="66" charset="0"/>
            </a:endParaRPr>
          </a:p>
        </p:txBody>
      </p:sp>
      <p:sp>
        <p:nvSpPr>
          <p:cNvPr id="12" name="TextBox 11">
            <a:extLst>
              <a:ext uri="{FF2B5EF4-FFF2-40B4-BE49-F238E27FC236}">
                <a16:creationId xmlns:a16="http://schemas.microsoft.com/office/drawing/2014/main" id="{0EA19B67-32D5-4492-AA8D-C7066AEC488C}"/>
              </a:ext>
            </a:extLst>
          </p:cNvPr>
          <p:cNvSpPr txBox="1"/>
          <p:nvPr/>
        </p:nvSpPr>
        <p:spPr>
          <a:xfrm>
            <a:off x="14220220" y="5470670"/>
            <a:ext cx="740281" cy="1180972"/>
          </a:xfrm>
          <a:prstGeom prst="rect">
            <a:avLst/>
          </a:prstGeom>
          <a:noFill/>
        </p:spPr>
        <p:txBody>
          <a:bodyPr wrap="square" rtlCol="0">
            <a:spAutoFit/>
          </a:bodyPr>
          <a:lstStyle/>
          <a:p>
            <a:endParaRPr lang="es-419" dirty="0"/>
          </a:p>
        </p:txBody>
      </p:sp>
      <p:pic>
        <p:nvPicPr>
          <p:cNvPr id="14" name="Picture 8" descr="English: unfoldingWord® Open Bible Stories - 36.html">
            <a:extLst>
              <a:ext uri="{FF2B5EF4-FFF2-40B4-BE49-F238E27FC236}">
                <a16:creationId xmlns:a16="http://schemas.microsoft.com/office/drawing/2014/main" id="{65A15842-2C9B-4C9A-B934-0B62E43F03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088" y="1145894"/>
            <a:ext cx="4519360" cy="337983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D6234047-F61E-4FA2-97A0-C78BA06F8BA6}"/>
              </a:ext>
            </a:extLst>
          </p:cNvPr>
          <p:cNvSpPr txBox="1"/>
          <p:nvPr/>
        </p:nvSpPr>
        <p:spPr>
          <a:xfrm>
            <a:off x="5522192" y="2691085"/>
            <a:ext cx="6054112" cy="461665"/>
          </a:xfrm>
          <a:prstGeom prst="rect">
            <a:avLst/>
          </a:prstGeom>
          <a:noFill/>
        </p:spPr>
        <p:txBody>
          <a:bodyPr wrap="square">
            <a:spAutoFit/>
          </a:bodyPr>
          <a:lstStyle/>
          <a:p>
            <a:r>
              <a:rPr lang="es-ES" sz="2400" dirty="0">
                <a:highlight>
                  <a:srgbClr val="FFFF00"/>
                </a:highlight>
                <a:latin typeface="Comic Sans MS" panose="030F0702030302020204" pitchFamily="66" charset="0"/>
              </a:rPr>
              <a:t>He </a:t>
            </a:r>
            <a:r>
              <a:rPr lang="es-ES" sz="2400" dirty="0" err="1">
                <a:highlight>
                  <a:srgbClr val="FFFF00"/>
                </a:highlight>
                <a:latin typeface="Comic Sans MS" panose="030F0702030302020204" pitchFamily="66" charset="0"/>
              </a:rPr>
              <a:t>feels</a:t>
            </a:r>
            <a:r>
              <a:rPr lang="es-ES" sz="2400" dirty="0">
                <a:highlight>
                  <a:srgbClr val="FFFF00"/>
                </a:highlight>
                <a:latin typeface="Comic Sans MS" panose="030F0702030302020204" pitchFamily="66" charset="0"/>
              </a:rPr>
              <a:t> </a:t>
            </a:r>
            <a:r>
              <a:rPr lang="es-ES" sz="2400" dirty="0" err="1">
                <a:highlight>
                  <a:srgbClr val="FFFF00"/>
                </a:highlight>
                <a:latin typeface="Comic Sans MS" panose="030F0702030302020204" pitchFamily="66" charset="0"/>
              </a:rPr>
              <a:t>happy</a:t>
            </a:r>
            <a:r>
              <a:rPr lang="es-ES" sz="2400" dirty="0">
                <a:highlight>
                  <a:srgbClr val="FFFF00"/>
                </a:highlight>
                <a:latin typeface="Comic Sans MS" panose="030F0702030302020204" pitchFamily="66" charset="0"/>
              </a:rPr>
              <a:t> </a:t>
            </a:r>
            <a:r>
              <a:rPr lang="es-ES" sz="2400" dirty="0" err="1">
                <a:highlight>
                  <a:srgbClr val="FFFF00"/>
                </a:highlight>
                <a:latin typeface="Comic Sans MS" panose="030F0702030302020204" pitchFamily="66" charset="0"/>
              </a:rPr>
              <a:t>seeing</a:t>
            </a:r>
            <a:r>
              <a:rPr lang="es-ES" sz="2400" dirty="0">
                <a:highlight>
                  <a:srgbClr val="FFFF00"/>
                </a:highlight>
                <a:latin typeface="Comic Sans MS" panose="030F0702030302020204" pitchFamily="66" charset="0"/>
              </a:rPr>
              <a:t> </a:t>
            </a:r>
            <a:r>
              <a:rPr lang="es-ES" sz="2400" dirty="0" err="1">
                <a:highlight>
                  <a:srgbClr val="FFFF00"/>
                </a:highlight>
                <a:latin typeface="Comic Sans MS" panose="030F0702030302020204" pitchFamily="66" charset="0"/>
              </a:rPr>
              <a:t>the</a:t>
            </a:r>
            <a:r>
              <a:rPr lang="es-ES" sz="2400" dirty="0">
                <a:highlight>
                  <a:srgbClr val="FFFF00"/>
                </a:highlight>
                <a:latin typeface="Comic Sans MS" panose="030F0702030302020204" pitchFamily="66" charset="0"/>
              </a:rPr>
              <a:t> </a:t>
            </a:r>
            <a:r>
              <a:rPr lang="es-ES" sz="2400" dirty="0" err="1">
                <a:highlight>
                  <a:srgbClr val="FFFF00"/>
                </a:highlight>
                <a:latin typeface="Comic Sans MS" panose="030F0702030302020204" pitchFamily="66" charset="0"/>
              </a:rPr>
              <a:t>glory</a:t>
            </a:r>
            <a:r>
              <a:rPr lang="es-ES" sz="2400" dirty="0">
                <a:highlight>
                  <a:srgbClr val="FFFF00"/>
                </a:highlight>
                <a:latin typeface="Comic Sans MS" panose="030F0702030302020204" pitchFamily="66" charset="0"/>
              </a:rPr>
              <a:t> </a:t>
            </a:r>
            <a:r>
              <a:rPr lang="es-ES" sz="2400" dirty="0" err="1">
                <a:highlight>
                  <a:srgbClr val="FFFF00"/>
                </a:highlight>
                <a:latin typeface="Comic Sans MS" panose="030F0702030302020204" pitchFamily="66" charset="0"/>
              </a:rPr>
              <a:t>of</a:t>
            </a:r>
            <a:r>
              <a:rPr lang="es-ES" sz="2400" dirty="0">
                <a:highlight>
                  <a:srgbClr val="FFFF00"/>
                </a:highlight>
                <a:latin typeface="Comic Sans MS" panose="030F0702030302020204" pitchFamily="66" charset="0"/>
              </a:rPr>
              <a:t> </a:t>
            </a:r>
            <a:r>
              <a:rPr lang="es-ES" sz="2400" dirty="0" err="1">
                <a:highlight>
                  <a:srgbClr val="FFFF00"/>
                </a:highlight>
                <a:latin typeface="Comic Sans MS" panose="030F0702030302020204" pitchFamily="66" charset="0"/>
              </a:rPr>
              <a:t>God</a:t>
            </a:r>
            <a:r>
              <a:rPr lang="es-ES" sz="2400" dirty="0">
                <a:highlight>
                  <a:srgbClr val="FFFF00"/>
                </a:highlight>
                <a:latin typeface="Comic Sans MS" panose="030F0702030302020204" pitchFamily="66" charset="0"/>
              </a:rPr>
              <a:t>.</a:t>
            </a:r>
            <a:endParaRPr lang="es-419" sz="2400" dirty="0">
              <a:highlight>
                <a:srgbClr val="FFFF00"/>
              </a:highlight>
              <a:latin typeface="Comic Sans MS" panose="030F0702030302020204" pitchFamily="66" charset="0"/>
            </a:endParaRPr>
          </a:p>
        </p:txBody>
      </p:sp>
      <p:sp>
        <p:nvSpPr>
          <p:cNvPr id="16" name="TextBox 15">
            <a:extLst>
              <a:ext uri="{FF2B5EF4-FFF2-40B4-BE49-F238E27FC236}">
                <a16:creationId xmlns:a16="http://schemas.microsoft.com/office/drawing/2014/main" id="{0B7D3925-84D8-487D-98B1-ECB616A07F19}"/>
              </a:ext>
            </a:extLst>
          </p:cNvPr>
          <p:cNvSpPr txBox="1"/>
          <p:nvPr/>
        </p:nvSpPr>
        <p:spPr>
          <a:xfrm>
            <a:off x="539104" y="4981706"/>
            <a:ext cx="8010144" cy="461665"/>
          </a:xfrm>
          <a:prstGeom prst="rect">
            <a:avLst/>
          </a:prstGeom>
          <a:noFill/>
        </p:spPr>
        <p:txBody>
          <a:bodyPr wrap="square">
            <a:spAutoFit/>
          </a:bodyPr>
          <a:lstStyle/>
          <a:p>
            <a:r>
              <a:rPr lang="es-ES" sz="2400" cap="all" dirty="0" err="1">
                <a:solidFill>
                  <a:schemeClr val="bg1"/>
                </a:solidFill>
                <a:latin typeface="Comic Sans MS" panose="030F0702030302020204" pitchFamily="66" charset="0"/>
              </a:rPr>
              <a:t>Why</a:t>
            </a:r>
            <a:r>
              <a:rPr lang="es-ES" sz="2400" cap="all" dirty="0">
                <a:solidFill>
                  <a:schemeClr val="bg1"/>
                </a:solidFill>
                <a:latin typeface="Comic Sans MS" panose="030F0702030302020204" pitchFamily="66" charset="0"/>
              </a:rPr>
              <a:t> </a:t>
            </a:r>
            <a:r>
              <a:rPr lang="es-ES" sz="2400" cap="all" dirty="0" err="1">
                <a:solidFill>
                  <a:schemeClr val="bg1"/>
                </a:solidFill>
                <a:latin typeface="Comic Sans MS" panose="030F0702030302020204" pitchFamily="66" charset="0"/>
              </a:rPr>
              <a:t>does</a:t>
            </a:r>
            <a:r>
              <a:rPr lang="es-ES" sz="2400" cap="all" dirty="0">
                <a:solidFill>
                  <a:schemeClr val="bg1"/>
                </a:solidFill>
                <a:latin typeface="Comic Sans MS" panose="030F0702030302020204" pitchFamily="66" charset="0"/>
              </a:rPr>
              <a:t> </a:t>
            </a:r>
            <a:r>
              <a:rPr lang="es-ES" sz="2400" cap="all" dirty="0" err="1">
                <a:solidFill>
                  <a:schemeClr val="bg1"/>
                </a:solidFill>
                <a:latin typeface="Comic Sans MS" panose="030F0702030302020204" pitchFamily="66" charset="0"/>
              </a:rPr>
              <a:t>god</a:t>
            </a:r>
            <a:r>
              <a:rPr lang="es-ES" sz="2400" cap="all" dirty="0">
                <a:solidFill>
                  <a:schemeClr val="bg1"/>
                </a:solidFill>
                <a:latin typeface="Comic Sans MS" panose="030F0702030302020204" pitchFamily="66" charset="0"/>
              </a:rPr>
              <a:t> </a:t>
            </a:r>
            <a:r>
              <a:rPr lang="es-ES" sz="2400" cap="all" dirty="0" err="1">
                <a:solidFill>
                  <a:schemeClr val="bg1"/>
                </a:solidFill>
                <a:latin typeface="Comic Sans MS" panose="030F0702030302020204" pitchFamily="66" charset="0"/>
              </a:rPr>
              <a:t>speak</a:t>
            </a:r>
            <a:r>
              <a:rPr lang="es-ES" sz="2400" cap="all" dirty="0">
                <a:solidFill>
                  <a:schemeClr val="bg1"/>
                </a:solidFill>
                <a:latin typeface="Comic Sans MS" panose="030F0702030302020204" pitchFamily="66" charset="0"/>
              </a:rPr>
              <a:t> </a:t>
            </a:r>
            <a:r>
              <a:rPr lang="es-ES" sz="2400" cap="all" dirty="0" err="1">
                <a:solidFill>
                  <a:schemeClr val="bg1"/>
                </a:solidFill>
                <a:latin typeface="Comic Sans MS" panose="030F0702030302020204" pitchFamily="66" charset="0"/>
              </a:rPr>
              <a:t>to</a:t>
            </a:r>
            <a:r>
              <a:rPr lang="es-ES" sz="2400" cap="all" dirty="0">
                <a:solidFill>
                  <a:schemeClr val="bg1"/>
                </a:solidFill>
                <a:latin typeface="Comic Sans MS" panose="030F0702030302020204" pitchFamily="66" charset="0"/>
              </a:rPr>
              <a:t> </a:t>
            </a:r>
            <a:r>
              <a:rPr lang="es-ES" sz="2400" cap="all" dirty="0" err="1">
                <a:solidFill>
                  <a:schemeClr val="bg1"/>
                </a:solidFill>
                <a:latin typeface="Comic Sans MS" panose="030F0702030302020204" pitchFamily="66" charset="0"/>
              </a:rPr>
              <a:t>them</a:t>
            </a:r>
            <a:r>
              <a:rPr lang="es-ES" sz="2400" cap="all" dirty="0">
                <a:solidFill>
                  <a:schemeClr val="bg1"/>
                </a:solidFill>
                <a:latin typeface="Comic Sans MS" panose="030F0702030302020204" pitchFamily="66" charset="0"/>
              </a:rPr>
              <a:t>? </a:t>
            </a:r>
            <a:endParaRPr lang="es-419" sz="2400" cap="all" dirty="0">
              <a:solidFill>
                <a:schemeClr val="bg1"/>
              </a:solidFill>
            </a:endParaRPr>
          </a:p>
        </p:txBody>
      </p:sp>
      <p:sp>
        <p:nvSpPr>
          <p:cNvPr id="18" name="TextBox 17">
            <a:extLst>
              <a:ext uri="{FF2B5EF4-FFF2-40B4-BE49-F238E27FC236}">
                <a16:creationId xmlns:a16="http://schemas.microsoft.com/office/drawing/2014/main" id="{48C8D780-821C-4078-A7F2-60C787E52B8F}"/>
              </a:ext>
            </a:extLst>
          </p:cNvPr>
          <p:cNvSpPr txBox="1"/>
          <p:nvPr/>
        </p:nvSpPr>
        <p:spPr>
          <a:xfrm>
            <a:off x="527344" y="5624344"/>
            <a:ext cx="11414720" cy="830997"/>
          </a:xfrm>
          <a:prstGeom prst="rect">
            <a:avLst/>
          </a:prstGeom>
          <a:noFill/>
        </p:spPr>
        <p:txBody>
          <a:bodyPr wrap="square">
            <a:spAutoFit/>
          </a:bodyPr>
          <a:lstStyle/>
          <a:p>
            <a:r>
              <a:rPr lang="en-US" sz="2400" dirty="0">
                <a:highlight>
                  <a:srgbClr val="FFFF00"/>
                </a:highlight>
                <a:latin typeface="Comic Sans MS" panose="030F0702030302020204" pitchFamily="66" charset="0"/>
              </a:rPr>
              <a:t>He wants to confirm that Jesus is His Son, the promised Savior, and we must listen to Him.</a:t>
            </a:r>
            <a:endParaRPr lang="es-419" sz="2400" dirty="0">
              <a:highlight>
                <a:srgbClr val="FFFF00"/>
              </a:highlight>
              <a:latin typeface="Comic Sans MS" panose="030F0702030302020204" pitchFamily="66" charset="0"/>
            </a:endParaRPr>
          </a:p>
        </p:txBody>
      </p:sp>
    </p:spTree>
    <p:extLst>
      <p:ext uri="{BB962C8B-B14F-4D97-AF65-F5344CB8AC3E}">
        <p14:creationId xmlns:p14="http://schemas.microsoft.com/office/powerpoint/2010/main" val="35837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2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6"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450" y="1"/>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138954" y="205251"/>
            <a:ext cx="9179859" cy="783107"/>
          </a:xfrm>
        </p:spPr>
        <p:txBody>
          <a:bodyPr anchor="t" anchorCtr="0">
            <a:normAutofit/>
          </a:bodyPr>
          <a:lstStyle/>
          <a:p>
            <a:pPr algn="ctr">
              <a:lnSpc>
                <a:spcPts val="3900"/>
              </a:lnSpc>
            </a:pPr>
            <a:r>
              <a:rPr lang="es-ES" sz="2400" dirty="0" err="1">
                <a:latin typeface="Comic Sans MS" panose="030F0702030302020204" pitchFamily="66" charset="0"/>
              </a:rPr>
              <a:t>How</a:t>
            </a:r>
            <a:r>
              <a:rPr lang="es-ES" sz="2400" dirty="0">
                <a:latin typeface="Comic Sans MS" panose="030F0702030302020204" pitchFamily="66" charset="0"/>
              </a:rPr>
              <a:t> do </a:t>
            </a:r>
            <a:r>
              <a:rPr lang="es-ES" sz="2400" dirty="0" err="1">
                <a:latin typeface="Comic Sans MS" panose="030F0702030302020204" pitchFamily="66" charset="0"/>
              </a:rPr>
              <a:t>we</a:t>
            </a:r>
            <a:r>
              <a:rPr lang="es-ES" sz="2400" dirty="0">
                <a:latin typeface="Comic Sans MS" panose="030F0702030302020204" pitchFamily="66" charset="0"/>
              </a:rPr>
              <a:t> listen </a:t>
            </a:r>
            <a:r>
              <a:rPr lang="es-ES" sz="2400" dirty="0" err="1">
                <a:latin typeface="Comic Sans MS" panose="030F0702030302020204" pitchFamily="66" charset="0"/>
              </a:rPr>
              <a:t>to</a:t>
            </a:r>
            <a:r>
              <a:rPr lang="es-ES" sz="2400" dirty="0">
                <a:latin typeface="Comic Sans MS" panose="030F0702030302020204" pitchFamily="66" charset="0"/>
              </a:rPr>
              <a:t> </a:t>
            </a:r>
            <a:r>
              <a:rPr lang="es-ES" sz="2400" dirty="0" err="1">
                <a:latin typeface="Comic Sans MS" panose="030F0702030302020204" pitchFamily="66" charset="0"/>
              </a:rPr>
              <a:t>jesus</a:t>
            </a:r>
            <a:r>
              <a:rPr lang="es-ES" sz="2400" dirty="0">
                <a:latin typeface="Comic Sans MS" panose="030F0702030302020204" pitchFamily="66" charset="0"/>
              </a:rPr>
              <a:t>?</a:t>
            </a:r>
            <a:endParaRPr lang="es-419" sz="2400" dirty="0">
              <a:latin typeface="Comic Sans MS" panose="030F0702030302020204" pitchFamily="66" charset="0"/>
            </a:endParaRPr>
          </a:p>
        </p:txBody>
      </p:sp>
      <p:sp>
        <p:nvSpPr>
          <p:cNvPr id="12" name="TextBox 11">
            <a:extLst>
              <a:ext uri="{FF2B5EF4-FFF2-40B4-BE49-F238E27FC236}">
                <a16:creationId xmlns:a16="http://schemas.microsoft.com/office/drawing/2014/main" id="{0EA19B67-32D5-4492-AA8D-C7066AEC488C}"/>
              </a:ext>
            </a:extLst>
          </p:cNvPr>
          <p:cNvSpPr txBox="1"/>
          <p:nvPr/>
        </p:nvSpPr>
        <p:spPr>
          <a:xfrm>
            <a:off x="14220220" y="5470670"/>
            <a:ext cx="740281" cy="1180972"/>
          </a:xfrm>
          <a:prstGeom prst="rect">
            <a:avLst/>
          </a:prstGeom>
          <a:noFill/>
        </p:spPr>
        <p:txBody>
          <a:bodyPr wrap="square" rtlCol="0">
            <a:spAutoFit/>
          </a:bodyPr>
          <a:lstStyle/>
          <a:p>
            <a:endParaRPr lang="es-419" dirty="0"/>
          </a:p>
        </p:txBody>
      </p:sp>
      <p:pic>
        <p:nvPicPr>
          <p:cNvPr id="1034" name="Picture 10" descr="PNG y SVG de orar con fondo transparente para descargar">
            <a:extLst>
              <a:ext uri="{FF2B5EF4-FFF2-40B4-BE49-F238E27FC236}">
                <a16:creationId xmlns:a16="http://schemas.microsoft.com/office/drawing/2014/main" id="{C520A78E-0B9C-4307-8164-7CBC2E2B86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235" y="1033852"/>
            <a:ext cx="3388209" cy="338820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Biblia Imágenes PNG Transparente Descarga gratuita | PNGMart">
            <a:extLst>
              <a:ext uri="{FF2B5EF4-FFF2-40B4-BE49-F238E27FC236}">
                <a16:creationId xmlns:a16="http://schemas.microsoft.com/office/drawing/2014/main" id="{6ED15BA2-9755-47A9-B639-E6B71C5562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6865" y="1021182"/>
            <a:ext cx="4643005" cy="1751076"/>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Free Silhouette of a family walking together SVG DXF EPS PNG - 104 craft  icon packs - Vector icon packs - SVG, PSD, PNG, EPS &amp;amp;amp; Icon">
            <a:extLst>
              <a:ext uri="{FF2B5EF4-FFF2-40B4-BE49-F238E27FC236}">
                <a16:creationId xmlns:a16="http://schemas.microsoft.com/office/drawing/2014/main" id="{FFE7126C-E1D3-4BC3-825D-9EA78AB586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70824" y="2746070"/>
            <a:ext cx="2335149" cy="2335149"/>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PNG y SVG de sacerdote con fondo transparente para descargar">
            <a:extLst>
              <a:ext uri="{FF2B5EF4-FFF2-40B4-BE49-F238E27FC236}">
                <a16:creationId xmlns:a16="http://schemas.microsoft.com/office/drawing/2014/main" id="{E20B210E-B8B4-4192-AD63-43673154D97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99520" y="-8904"/>
            <a:ext cx="4876800" cy="487680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2BE1259E-0BCB-4673-B236-BE8D6801D2B0}"/>
              </a:ext>
            </a:extLst>
          </p:cNvPr>
          <p:cNvSpPr txBox="1"/>
          <p:nvPr/>
        </p:nvSpPr>
        <p:spPr>
          <a:xfrm>
            <a:off x="815790" y="4227835"/>
            <a:ext cx="1813356" cy="369332"/>
          </a:xfrm>
          <a:prstGeom prst="rect">
            <a:avLst/>
          </a:prstGeom>
          <a:noFill/>
        </p:spPr>
        <p:txBody>
          <a:bodyPr wrap="square">
            <a:spAutoFit/>
          </a:bodyPr>
          <a:lstStyle/>
          <a:p>
            <a:r>
              <a:rPr lang="es-ES" dirty="0">
                <a:highlight>
                  <a:srgbClr val="FFFF00"/>
                </a:highlight>
                <a:latin typeface="Comic Sans MS" panose="030F0702030302020204" pitchFamily="66" charset="0"/>
              </a:rPr>
              <a:t>In </a:t>
            </a:r>
            <a:r>
              <a:rPr lang="es-ES" dirty="0" err="1">
                <a:highlight>
                  <a:srgbClr val="FFFF00"/>
                </a:highlight>
                <a:latin typeface="Comic Sans MS" panose="030F0702030302020204" pitchFamily="66" charset="0"/>
              </a:rPr>
              <a:t>prayer</a:t>
            </a:r>
            <a:r>
              <a:rPr lang="es-ES" dirty="0">
                <a:highlight>
                  <a:srgbClr val="FFFF00"/>
                </a:highlight>
                <a:latin typeface="Comic Sans MS" panose="030F0702030302020204" pitchFamily="66" charset="0"/>
              </a:rPr>
              <a:t>; </a:t>
            </a:r>
            <a:endParaRPr lang="es-419" dirty="0"/>
          </a:p>
        </p:txBody>
      </p:sp>
      <p:sp>
        <p:nvSpPr>
          <p:cNvPr id="33" name="TextBox 32">
            <a:extLst>
              <a:ext uri="{FF2B5EF4-FFF2-40B4-BE49-F238E27FC236}">
                <a16:creationId xmlns:a16="http://schemas.microsoft.com/office/drawing/2014/main" id="{73CC2E6E-83E7-49F1-A35B-AAFED1FBC7F9}"/>
              </a:ext>
            </a:extLst>
          </p:cNvPr>
          <p:cNvSpPr txBox="1"/>
          <p:nvPr/>
        </p:nvSpPr>
        <p:spPr>
          <a:xfrm>
            <a:off x="3636091" y="1272433"/>
            <a:ext cx="1942404" cy="369332"/>
          </a:xfrm>
          <a:prstGeom prst="rect">
            <a:avLst/>
          </a:prstGeom>
          <a:noFill/>
        </p:spPr>
        <p:txBody>
          <a:bodyPr wrap="square">
            <a:spAutoFit/>
          </a:bodyPr>
          <a:lstStyle/>
          <a:p>
            <a:r>
              <a:rPr lang="es-ES" dirty="0">
                <a:highlight>
                  <a:srgbClr val="FFFF00"/>
                </a:highlight>
                <a:latin typeface="Comic Sans MS" panose="030F0702030302020204" pitchFamily="66" charset="0"/>
              </a:rPr>
              <a:t>in </a:t>
            </a:r>
            <a:r>
              <a:rPr lang="es-ES" dirty="0" err="1">
                <a:highlight>
                  <a:srgbClr val="FFFF00"/>
                </a:highlight>
                <a:latin typeface="Comic Sans MS" panose="030F0702030302020204" pitchFamily="66" charset="0"/>
              </a:rPr>
              <a:t>the</a:t>
            </a:r>
            <a:r>
              <a:rPr lang="es-ES" dirty="0">
                <a:highlight>
                  <a:srgbClr val="FFFF00"/>
                </a:highlight>
                <a:latin typeface="Comic Sans MS" panose="030F0702030302020204" pitchFamily="66" charset="0"/>
              </a:rPr>
              <a:t> </a:t>
            </a:r>
            <a:r>
              <a:rPr lang="es-ES" dirty="0" err="1">
                <a:highlight>
                  <a:srgbClr val="FFFF00"/>
                </a:highlight>
                <a:latin typeface="Comic Sans MS" panose="030F0702030302020204" pitchFamily="66" charset="0"/>
              </a:rPr>
              <a:t>Gospel</a:t>
            </a:r>
            <a:r>
              <a:rPr lang="es-ES" dirty="0">
                <a:highlight>
                  <a:srgbClr val="FFFF00"/>
                </a:highlight>
                <a:latin typeface="Comic Sans MS" panose="030F0702030302020204" pitchFamily="66" charset="0"/>
              </a:rPr>
              <a:t>; </a:t>
            </a:r>
            <a:endParaRPr lang="es-419" dirty="0"/>
          </a:p>
        </p:txBody>
      </p:sp>
      <p:sp>
        <p:nvSpPr>
          <p:cNvPr id="35" name="TextBox 34">
            <a:extLst>
              <a:ext uri="{FF2B5EF4-FFF2-40B4-BE49-F238E27FC236}">
                <a16:creationId xmlns:a16="http://schemas.microsoft.com/office/drawing/2014/main" id="{48BB4E07-50EB-4DE7-89EC-F97E35EF014D}"/>
              </a:ext>
            </a:extLst>
          </p:cNvPr>
          <p:cNvSpPr txBox="1"/>
          <p:nvPr/>
        </p:nvSpPr>
        <p:spPr>
          <a:xfrm>
            <a:off x="3577957" y="4798247"/>
            <a:ext cx="3227832" cy="369332"/>
          </a:xfrm>
          <a:prstGeom prst="rect">
            <a:avLst/>
          </a:prstGeom>
          <a:noFill/>
        </p:spPr>
        <p:txBody>
          <a:bodyPr wrap="square">
            <a:spAutoFit/>
          </a:bodyPr>
          <a:lstStyle/>
          <a:p>
            <a:r>
              <a:rPr lang="es-ES" dirty="0" err="1">
                <a:highlight>
                  <a:srgbClr val="FFFF00"/>
                </a:highlight>
                <a:latin typeface="Comic Sans MS" panose="030F0702030302020204" pitchFamily="66" charset="0"/>
              </a:rPr>
              <a:t>through</a:t>
            </a:r>
            <a:r>
              <a:rPr lang="es-ES" dirty="0">
                <a:highlight>
                  <a:srgbClr val="FFFF00"/>
                </a:highlight>
                <a:latin typeface="Comic Sans MS" panose="030F0702030302020204" pitchFamily="66" charset="0"/>
              </a:rPr>
              <a:t> </a:t>
            </a:r>
            <a:r>
              <a:rPr lang="es-ES" dirty="0" err="1">
                <a:highlight>
                  <a:srgbClr val="FFFF00"/>
                </a:highlight>
                <a:latin typeface="Comic Sans MS" panose="030F0702030302020204" pitchFamily="66" charset="0"/>
              </a:rPr>
              <a:t>our</a:t>
            </a:r>
            <a:r>
              <a:rPr lang="es-ES" dirty="0">
                <a:highlight>
                  <a:srgbClr val="FFFF00"/>
                </a:highlight>
                <a:latin typeface="Comic Sans MS" panose="030F0702030302020204" pitchFamily="66" charset="0"/>
              </a:rPr>
              <a:t> </a:t>
            </a:r>
            <a:r>
              <a:rPr lang="es-ES" dirty="0" err="1">
                <a:highlight>
                  <a:srgbClr val="FFFF00"/>
                </a:highlight>
                <a:latin typeface="Comic Sans MS" panose="030F0702030302020204" pitchFamily="66" charset="0"/>
              </a:rPr>
              <a:t>parents</a:t>
            </a:r>
            <a:r>
              <a:rPr lang="es-ES" dirty="0">
                <a:highlight>
                  <a:srgbClr val="FFFF00"/>
                </a:highlight>
                <a:latin typeface="Comic Sans MS" panose="030F0702030302020204" pitchFamily="66" charset="0"/>
              </a:rPr>
              <a:t>, </a:t>
            </a:r>
            <a:endParaRPr lang="es-419" dirty="0"/>
          </a:p>
        </p:txBody>
      </p:sp>
      <p:sp>
        <p:nvSpPr>
          <p:cNvPr id="37" name="TextBox 36">
            <a:extLst>
              <a:ext uri="{FF2B5EF4-FFF2-40B4-BE49-F238E27FC236}">
                <a16:creationId xmlns:a16="http://schemas.microsoft.com/office/drawing/2014/main" id="{35C6F97A-0C08-4634-90B2-F3740370BC5B}"/>
              </a:ext>
            </a:extLst>
          </p:cNvPr>
          <p:cNvSpPr txBox="1"/>
          <p:nvPr/>
        </p:nvSpPr>
        <p:spPr>
          <a:xfrm>
            <a:off x="7265799" y="2907989"/>
            <a:ext cx="1788348" cy="369332"/>
          </a:xfrm>
          <a:prstGeom prst="rect">
            <a:avLst/>
          </a:prstGeom>
          <a:noFill/>
        </p:spPr>
        <p:txBody>
          <a:bodyPr wrap="square">
            <a:spAutoFit/>
          </a:bodyPr>
          <a:lstStyle/>
          <a:p>
            <a:r>
              <a:rPr lang="es-ES" dirty="0" err="1">
                <a:highlight>
                  <a:srgbClr val="FFFF00"/>
                </a:highlight>
                <a:latin typeface="Comic Sans MS" panose="030F0702030302020204" pitchFamily="66" charset="0"/>
              </a:rPr>
              <a:t>priests</a:t>
            </a:r>
            <a:r>
              <a:rPr lang="es-ES" dirty="0">
                <a:highlight>
                  <a:srgbClr val="FFFF00"/>
                </a:highlight>
                <a:latin typeface="Comic Sans MS" panose="030F0702030302020204" pitchFamily="66" charset="0"/>
              </a:rPr>
              <a:t>, </a:t>
            </a:r>
            <a:endParaRPr lang="es-419" dirty="0"/>
          </a:p>
        </p:txBody>
      </p:sp>
      <p:pic>
        <p:nvPicPr>
          <p:cNvPr id="1060" name="Picture 36" descr="Fondo transparente del profesor | PNG Mart">
            <a:extLst>
              <a:ext uri="{FF2B5EF4-FFF2-40B4-BE49-F238E27FC236}">
                <a16:creationId xmlns:a16="http://schemas.microsoft.com/office/drawing/2014/main" id="{92747C4E-A448-43FE-8818-70B348263D5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660" y="4941590"/>
            <a:ext cx="2628900" cy="173355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4DB65B23-DB64-44A3-8846-689EFB437F43}"/>
              </a:ext>
            </a:extLst>
          </p:cNvPr>
          <p:cNvSpPr txBox="1"/>
          <p:nvPr/>
        </p:nvSpPr>
        <p:spPr>
          <a:xfrm>
            <a:off x="3153512" y="6349742"/>
            <a:ext cx="1244432" cy="369332"/>
          </a:xfrm>
          <a:prstGeom prst="rect">
            <a:avLst/>
          </a:prstGeom>
          <a:noFill/>
        </p:spPr>
        <p:txBody>
          <a:bodyPr wrap="square">
            <a:spAutoFit/>
          </a:bodyPr>
          <a:lstStyle/>
          <a:p>
            <a:r>
              <a:rPr lang="es-ES" dirty="0" err="1">
                <a:highlight>
                  <a:srgbClr val="FFFF00"/>
                </a:highlight>
                <a:latin typeface="Comic Sans MS" panose="030F0702030302020204" pitchFamily="66" charset="0"/>
              </a:rPr>
              <a:t>teachers</a:t>
            </a:r>
            <a:r>
              <a:rPr lang="es-ES" dirty="0">
                <a:highlight>
                  <a:srgbClr val="FFFF00"/>
                </a:highlight>
                <a:latin typeface="Comic Sans MS" panose="030F0702030302020204" pitchFamily="66" charset="0"/>
              </a:rPr>
              <a:t>; </a:t>
            </a:r>
            <a:endParaRPr lang="es-419" dirty="0"/>
          </a:p>
        </p:txBody>
      </p:sp>
      <p:pic>
        <p:nvPicPr>
          <p:cNvPr id="1062" name="Picture 38" descr="Paisaje De Fondo Sin Fisuras. Jardín Fondo Transparente. Fondo Del Girasol  Jardín. Flor De Fondo Del Paisaje. Claro Fondo Del Día Paisaje. La  Naturaleza De Fondo. Ilustraciones Vectoriales, Clip Art Vectorizado Libre">
            <a:extLst>
              <a:ext uri="{FF2B5EF4-FFF2-40B4-BE49-F238E27FC236}">
                <a16:creationId xmlns:a16="http://schemas.microsoft.com/office/drawing/2014/main" id="{741C5E18-E17B-42BC-A8A5-B6FF1428A76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70675" y="3931920"/>
            <a:ext cx="2542032" cy="254203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48C8D780-821C-4078-A7F2-60C787E52B8F}"/>
              </a:ext>
            </a:extLst>
          </p:cNvPr>
          <p:cNvSpPr txBox="1"/>
          <p:nvPr/>
        </p:nvSpPr>
        <p:spPr>
          <a:xfrm>
            <a:off x="9676519" y="4158733"/>
            <a:ext cx="2107918" cy="369332"/>
          </a:xfrm>
          <a:prstGeom prst="rect">
            <a:avLst/>
          </a:prstGeom>
          <a:noFill/>
        </p:spPr>
        <p:txBody>
          <a:bodyPr wrap="square">
            <a:spAutoFit/>
          </a:bodyPr>
          <a:lstStyle/>
          <a:p>
            <a:r>
              <a:rPr lang="es-ES" dirty="0">
                <a:highlight>
                  <a:srgbClr val="FFFF00"/>
                </a:highlight>
                <a:latin typeface="Comic Sans MS" panose="030F0702030302020204" pitchFamily="66" charset="0"/>
              </a:rPr>
              <a:t>in </a:t>
            </a:r>
            <a:r>
              <a:rPr lang="es-ES" dirty="0" err="1">
                <a:highlight>
                  <a:srgbClr val="FFFF00"/>
                </a:highlight>
                <a:latin typeface="Comic Sans MS" panose="030F0702030302020204" pitchFamily="66" charset="0"/>
              </a:rPr>
              <a:t>nature</a:t>
            </a:r>
            <a:r>
              <a:rPr lang="es-ES" dirty="0">
                <a:highlight>
                  <a:srgbClr val="FFFF00"/>
                </a:highlight>
                <a:latin typeface="Comic Sans MS" panose="030F0702030302020204" pitchFamily="66" charset="0"/>
              </a:rPr>
              <a:t>…</a:t>
            </a:r>
            <a:endParaRPr lang="es-419" dirty="0">
              <a:highlight>
                <a:srgbClr val="FFFF00"/>
              </a:highlight>
              <a:latin typeface="Comic Sans MS" panose="030F0702030302020204" pitchFamily="66" charset="0"/>
            </a:endParaRPr>
          </a:p>
        </p:txBody>
      </p:sp>
    </p:spTree>
    <p:extLst>
      <p:ext uri="{BB962C8B-B14F-4D97-AF65-F5344CB8AC3E}">
        <p14:creationId xmlns:p14="http://schemas.microsoft.com/office/powerpoint/2010/main" val="269102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34"/>
                                        </p:tgtEl>
                                        <p:attrNameLst>
                                          <p:attrName>style.visibility</p:attrName>
                                        </p:attrNameLst>
                                      </p:cBhvr>
                                      <p:to>
                                        <p:strVal val="visible"/>
                                      </p:to>
                                    </p:set>
                                    <p:animEffect transition="in" filter="wipe(down)">
                                      <p:cBhvr>
                                        <p:cTn id="14" dur="500"/>
                                        <p:tgtEl>
                                          <p:spTgt spid="1034"/>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down)">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040"/>
                                        </p:tgtEl>
                                        <p:attrNameLst>
                                          <p:attrName>style.visibility</p:attrName>
                                        </p:attrNameLst>
                                      </p:cBhvr>
                                      <p:to>
                                        <p:strVal val="visible"/>
                                      </p:to>
                                    </p:set>
                                    <p:animEffect transition="in" filter="wheel(1)">
                                      <p:cBhvr>
                                        <p:cTn id="22" dur="2000"/>
                                        <p:tgtEl>
                                          <p:spTgt spid="1040"/>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heel(1)">
                                      <p:cBhvr>
                                        <p:cTn id="25" dur="20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048"/>
                                        </p:tgtEl>
                                        <p:attrNameLst>
                                          <p:attrName>style.visibility</p:attrName>
                                        </p:attrNameLst>
                                      </p:cBhvr>
                                      <p:to>
                                        <p:strVal val="visible"/>
                                      </p:to>
                                    </p:set>
                                    <p:animEffect transition="in" filter="randombar(horizontal)">
                                      <p:cBhvr>
                                        <p:cTn id="30" dur="500"/>
                                        <p:tgtEl>
                                          <p:spTgt spid="1048"/>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randombar(horizontal)">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056"/>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1060"/>
                                        </p:tgtEl>
                                        <p:attrNameLst>
                                          <p:attrName>style.visibility</p:attrName>
                                        </p:attrNameLst>
                                      </p:cBhvr>
                                      <p:to>
                                        <p:strVal val="visible"/>
                                      </p:to>
                                    </p:set>
                                    <p:animEffect transition="in" filter="circle(in)">
                                      <p:cBhvr>
                                        <p:cTn id="44" dur="2000"/>
                                        <p:tgtEl>
                                          <p:spTgt spid="1060"/>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circle(in)">
                                      <p:cBhvr>
                                        <p:cTn id="47" dur="20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62"/>
                                        </p:tgtEl>
                                        <p:attrNameLst>
                                          <p:attrName>style.visibility</p:attrName>
                                        </p:attrNameLst>
                                      </p:cBhvr>
                                      <p:to>
                                        <p:strVal val="visible"/>
                                      </p:to>
                                    </p:set>
                                    <p:animEffect transition="in" filter="fade">
                                      <p:cBhvr>
                                        <p:cTn id="52" dur="500"/>
                                        <p:tgtEl>
                                          <p:spTgt spid="106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1" grpId="0"/>
      <p:bldP spid="33" grpId="0"/>
      <p:bldP spid="35" grpId="0"/>
      <p:bldP spid="37" grpId="0"/>
      <p:bldP spid="42"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450" y="1"/>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rot="20474485">
            <a:off x="1101085" y="3429000"/>
            <a:ext cx="9179859" cy="783107"/>
          </a:xfrm>
        </p:spPr>
        <p:txBody>
          <a:bodyPr anchor="t" anchorCtr="0">
            <a:noAutofit/>
          </a:bodyPr>
          <a:lstStyle/>
          <a:p>
            <a:pPr algn="ctr"/>
            <a:r>
              <a:rPr lang="es-419" sz="8000" b="1" dirty="0" err="1">
                <a:latin typeface="Comic Sans MS" panose="030F0702030302020204" pitchFamily="66" charset="0"/>
              </a:rPr>
              <a:t>activities</a:t>
            </a:r>
            <a:endParaRPr lang="es-419" sz="8000" b="1" dirty="0">
              <a:latin typeface="Comic Sans MS" panose="030F0702030302020204" pitchFamily="66" charset="0"/>
            </a:endParaRPr>
          </a:p>
        </p:txBody>
      </p:sp>
    </p:spTree>
    <p:extLst>
      <p:ext uri="{BB962C8B-B14F-4D97-AF65-F5344CB8AC3E}">
        <p14:creationId xmlns:p14="http://schemas.microsoft.com/office/powerpoint/2010/main" val="1385397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450" y="27365"/>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11" name="TextBox 10">
            <a:extLst>
              <a:ext uri="{FF2B5EF4-FFF2-40B4-BE49-F238E27FC236}">
                <a16:creationId xmlns:a16="http://schemas.microsoft.com/office/drawing/2014/main" id="{CED884B0-D15F-49BD-8AF4-B99295A5027C}"/>
              </a:ext>
            </a:extLst>
          </p:cNvPr>
          <p:cNvSpPr txBox="1"/>
          <p:nvPr/>
        </p:nvSpPr>
        <p:spPr>
          <a:xfrm>
            <a:off x="138954" y="147918"/>
            <a:ext cx="9811870" cy="830997"/>
          </a:xfrm>
          <a:prstGeom prst="rect">
            <a:avLst/>
          </a:prstGeom>
          <a:noFill/>
        </p:spPr>
        <p:txBody>
          <a:bodyPr wrap="square">
            <a:spAutoFit/>
          </a:bodyPr>
          <a:lstStyle/>
          <a:p>
            <a:r>
              <a:rPr lang="en-US" sz="2400" dirty="0">
                <a:solidFill>
                  <a:schemeClr val="bg1"/>
                </a:solidFill>
                <a:latin typeface="Comic Sans MS" panose="030F0702030302020204" pitchFamily="66" charset="0"/>
                <a:ea typeface="Times New Roman" panose="02020603050405020304" pitchFamily="18" charset="0"/>
                <a:cs typeface="Times New Roman" panose="02020603050405020304" pitchFamily="18" charset="0"/>
              </a:rPr>
              <a:t>C</a:t>
            </a:r>
            <a:r>
              <a:rPr lang="en-US" sz="2400" dirty="0">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rPr>
              <a:t>ut, color, and glue the picture to colored construction paper. Glue shiny paper or glitter around the people and on Jesus’ tunic.</a:t>
            </a:r>
            <a:endParaRPr lang="es-419" sz="2400" dirty="0">
              <a:solidFill>
                <a:schemeClr val="bg1"/>
              </a:solidFill>
              <a:latin typeface="Comic Sans MS" panose="030F0702030302020204" pitchFamily="66" charset="0"/>
            </a:endParaRPr>
          </a:p>
        </p:txBody>
      </p:sp>
      <p:pic>
        <p:nvPicPr>
          <p:cNvPr id="13" name="Picture 12">
            <a:extLst>
              <a:ext uri="{FF2B5EF4-FFF2-40B4-BE49-F238E27FC236}">
                <a16:creationId xmlns:a16="http://schemas.microsoft.com/office/drawing/2014/main" id="{00B1A8A4-08E8-4CDE-9983-E1CFAFCE920F}"/>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338917" y="1109132"/>
            <a:ext cx="4383741" cy="5721503"/>
          </a:xfrm>
          <a:prstGeom prst="rect">
            <a:avLst/>
          </a:prstGeom>
        </p:spPr>
      </p:pic>
    </p:spTree>
    <p:extLst>
      <p:ext uri="{BB962C8B-B14F-4D97-AF65-F5344CB8AC3E}">
        <p14:creationId xmlns:p14="http://schemas.microsoft.com/office/powerpoint/2010/main" val="183484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4" cstate="screen">
            <a:extLst>
              <a:ext uri="{28A0092B-C50C-407E-A947-70E740481C1C}">
                <a14:useLocalDpi xmlns:a14="http://schemas.microsoft.com/office/drawing/2010/main"/>
              </a:ext>
            </a:extLst>
          </a:blip>
          <a:srcRect/>
          <a:stretch/>
        </p:blipFill>
        <p:spPr>
          <a:xfrm>
            <a:off x="-5900" y="141569"/>
            <a:ext cx="12191550" cy="6857999"/>
          </a:xfrm>
        </p:spPr>
      </p:pic>
      <p:pic>
        <p:nvPicPr>
          <p:cNvPr id="1027" name="Picture 1" descr="Sunday School — Feeding Hills Congregational Church">
            <a:extLst>
              <a:ext uri="{FF2B5EF4-FFF2-40B4-BE49-F238E27FC236}">
                <a16:creationId xmlns:a16="http://schemas.microsoft.com/office/drawing/2014/main" id="{80B2974A-94DF-408C-A4B4-591DEC3C0CB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147918"/>
            <a:ext cx="64643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a16="http://schemas.microsoft.com/office/drawing/2014/main" id="{FE75ABC3-3EA3-425E-9F69-D039B8C6197F}"/>
              </a:ext>
            </a:extLst>
          </p:cNvPr>
          <p:cNvSpPr txBox="1"/>
          <p:nvPr/>
        </p:nvSpPr>
        <p:spPr>
          <a:xfrm>
            <a:off x="3057993" y="1604681"/>
            <a:ext cx="989351" cy="369332"/>
          </a:xfrm>
          <a:prstGeom prst="rect">
            <a:avLst/>
          </a:prstGeom>
          <a:noFill/>
        </p:spPr>
        <p:txBody>
          <a:bodyPr wrap="square" rtlCol="0">
            <a:spAutoFit/>
          </a:bodyPr>
          <a:lstStyle/>
          <a:p>
            <a:r>
              <a:rPr lang="en-US" dirty="0">
                <a:solidFill>
                  <a:srgbClr val="FF0000"/>
                </a:solidFill>
              </a:rPr>
              <a:t>Peter</a:t>
            </a:r>
          </a:p>
        </p:txBody>
      </p:sp>
      <p:sp>
        <p:nvSpPr>
          <p:cNvPr id="24" name="TextBox 23">
            <a:extLst>
              <a:ext uri="{FF2B5EF4-FFF2-40B4-BE49-F238E27FC236}">
                <a16:creationId xmlns:a16="http://schemas.microsoft.com/office/drawing/2014/main" id="{11B4AEDE-CF7C-4B7A-9A22-CA91FA0DE38A}"/>
              </a:ext>
            </a:extLst>
          </p:cNvPr>
          <p:cNvSpPr txBox="1"/>
          <p:nvPr/>
        </p:nvSpPr>
        <p:spPr>
          <a:xfrm>
            <a:off x="4199744" y="1604681"/>
            <a:ext cx="989351" cy="369332"/>
          </a:xfrm>
          <a:prstGeom prst="rect">
            <a:avLst/>
          </a:prstGeom>
          <a:noFill/>
        </p:spPr>
        <p:txBody>
          <a:bodyPr wrap="square" rtlCol="0">
            <a:spAutoFit/>
          </a:bodyPr>
          <a:lstStyle/>
          <a:p>
            <a:r>
              <a:rPr lang="en-US" dirty="0">
                <a:solidFill>
                  <a:srgbClr val="FF0000"/>
                </a:solidFill>
              </a:rPr>
              <a:t>James</a:t>
            </a:r>
          </a:p>
        </p:txBody>
      </p:sp>
      <p:sp>
        <p:nvSpPr>
          <p:cNvPr id="25" name="TextBox 24">
            <a:extLst>
              <a:ext uri="{FF2B5EF4-FFF2-40B4-BE49-F238E27FC236}">
                <a16:creationId xmlns:a16="http://schemas.microsoft.com/office/drawing/2014/main" id="{FB014FB4-5FBC-4944-A75C-A1A76E8E0BF1}"/>
              </a:ext>
            </a:extLst>
          </p:cNvPr>
          <p:cNvSpPr txBox="1"/>
          <p:nvPr/>
        </p:nvSpPr>
        <p:spPr>
          <a:xfrm>
            <a:off x="5329930" y="1604681"/>
            <a:ext cx="989351" cy="369332"/>
          </a:xfrm>
          <a:prstGeom prst="rect">
            <a:avLst/>
          </a:prstGeom>
          <a:noFill/>
        </p:spPr>
        <p:txBody>
          <a:bodyPr wrap="square" rtlCol="0">
            <a:spAutoFit/>
          </a:bodyPr>
          <a:lstStyle/>
          <a:p>
            <a:r>
              <a:rPr lang="en-US" dirty="0">
                <a:solidFill>
                  <a:srgbClr val="FF0000"/>
                </a:solidFill>
              </a:rPr>
              <a:t>John</a:t>
            </a:r>
          </a:p>
        </p:txBody>
      </p:sp>
      <p:sp>
        <p:nvSpPr>
          <p:cNvPr id="28" name="TextBox 27">
            <a:extLst>
              <a:ext uri="{FF2B5EF4-FFF2-40B4-BE49-F238E27FC236}">
                <a16:creationId xmlns:a16="http://schemas.microsoft.com/office/drawing/2014/main" id="{57B1748D-C12F-4A13-84A2-B5CE77067D56}"/>
              </a:ext>
            </a:extLst>
          </p:cNvPr>
          <p:cNvSpPr txBox="1"/>
          <p:nvPr/>
        </p:nvSpPr>
        <p:spPr>
          <a:xfrm>
            <a:off x="3383707" y="2146826"/>
            <a:ext cx="989351" cy="369332"/>
          </a:xfrm>
          <a:prstGeom prst="rect">
            <a:avLst/>
          </a:prstGeom>
          <a:noFill/>
        </p:spPr>
        <p:txBody>
          <a:bodyPr wrap="square" rtlCol="0">
            <a:spAutoFit/>
          </a:bodyPr>
          <a:lstStyle/>
          <a:p>
            <a:r>
              <a:rPr lang="en-US" dirty="0">
                <a:solidFill>
                  <a:srgbClr val="FF0000"/>
                </a:solidFill>
              </a:rPr>
              <a:t>Mount</a:t>
            </a:r>
          </a:p>
        </p:txBody>
      </p:sp>
      <p:sp>
        <p:nvSpPr>
          <p:cNvPr id="29" name="TextBox 28">
            <a:extLst>
              <a:ext uri="{FF2B5EF4-FFF2-40B4-BE49-F238E27FC236}">
                <a16:creationId xmlns:a16="http://schemas.microsoft.com/office/drawing/2014/main" id="{023F1764-12E4-43F8-BD9E-2520BF2FCC8E}"/>
              </a:ext>
            </a:extLst>
          </p:cNvPr>
          <p:cNvSpPr txBox="1"/>
          <p:nvPr/>
        </p:nvSpPr>
        <p:spPr>
          <a:xfrm>
            <a:off x="4851386" y="2146826"/>
            <a:ext cx="989351" cy="369332"/>
          </a:xfrm>
          <a:prstGeom prst="rect">
            <a:avLst/>
          </a:prstGeom>
          <a:noFill/>
        </p:spPr>
        <p:txBody>
          <a:bodyPr wrap="square" rtlCol="0">
            <a:spAutoFit/>
          </a:bodyPr>
          <a:lstStyle/>
          <a:p>
            <a:r>
              <a:rPr lang="en-US" dirty="0">
                <a:solidFill>
                  <a:srgbClr val="FF0000"/>
                </a:solidFill>
              </a:rPr>
              <a:t>Tabor</a:t>
            </a:r>
          </a:p>
        </p:txBody>
      </p:sp>
      <p:sp>
        <p:nvSpPr>
          <p:cNvPr id="30" name="TextBox 29">
            <a:extLst>
              <a:ext uri="{FF2B5EF4-FFF2-40B4-BE49-F238E27FC236}">
                <a16:creationId xmlns:a16="http://schemas.microsoft.com/office/drawing/2014/main" id="{40499ED5-5515-42F8-A84F-BB5EAB40B7B7}"/>
              </a:ext>
            </a:extLst>
          </p:cNvPr>
          <p:cNvSpPr txBox="1"/>
          <p:nvPr/>
        </p:nvSpPr>
        <p:spPr>
          <a:xfrm>
            <a:off x="2889031" y="2856371"/>
            <a:ext cx="989351" cy="369332"/>
          </a:xfrm>
          <a:prstGeom prst="rect">
            <a:avLst/>
          </a:prstGeom>
          <a:noFill/>
        </p:spPr>
        <p:txBody>
          <a:bodyPr wrap="square" rtlCol="0">
            <a:spAutoFit/>
          </a:bodyPr>
          <a:lstStyle/>
          <a:p>
            <a:r>
              <a:rPr lang="en-US" dirty="0">
                <a:solidFill>
                  <a:srgbClr val="FF0000"/>
                </a:solidFill>
              </a:rPr>
              <a:t>Jesus</a:t>
            </a:r>
          </a:p>
        </p:txBody>
      </p:sp>
      <p:sp>
        <p:nvSpPr>
          <p:cNvPr id="31" name="TextBox 30">
            <a:extLst>
              <a:ext uri="{FF2B5EF4-FFF2-40B4-BE49-F238E27FC236}">
                <a16:creationId xmlns:a16="http://schemas.microsoft.com/office/drawing/2014/main" id="{300CE978-824B-45A4-AFC8-8EEEEE6E42A6}"/>
              </a:ext>
            </a:extLst>
          </p:cNvPr>
          <p:cNvSpPr txBox="1"/>
          <p:nvPr/>
        </p:nvSpPr>
        <p:spPr>
          <a:xfrm>
            <a:off x="4085746" y="2856371"/>
            <a:ext cx="989351" cy="369332"/>
          </a:xfrm>
          <a:prstGeom prst="rect">
            <a:avLst/>
          </a:prstGeom>
          <a:noFill/>
        </p:spPr>
        <p:txBody>
          <a:bodyPr wrap="square" rtlCol="0">
            <a:spAutoFit/>
          </a:bodyPr>
          <a:lstStyle/>
          <a:p>
            <a:r>
              <a:rPr lang="en-US" dirty="0">
                <a:solidFill>
                  <a:srgbClr val="FF0000"/>
                </a:solidFill>
              </a:rPr>
              <a:t>Son</a:t>
            </a:r>
          </a:p>
        </p:txBody>
      </p:sp>
      <p:sp>
        <p:nvSpPr>
          <p:cNvPr id="32" name="TextBox 31">
            <a:extLst>
              <a:ext uri="{FF2B5EF4-FFF2-40B4-BE49-F238E27FC236}">
                <a16:creationId xmlns:a16="http://schemas.microsoft.com/office/drawing/2014/main" id="{57E92462-030B-4264-8FA7-4ABAF12699C2}"/>
              </a:ext>
            </a:extLst>
          </p:cNvPr>
          <p:cNvSpPr txBox="1"/>
          <p:nvPr/>
        </p:nvSpPr>
        <p:spPr>
          <a:xfrm>
            <a:off x="4835254" y="2844613"/>
            <a:ext cx="447207" cy="369332"/>
          </a:xfrm>
          <a:prstGeom prst="rect">
            <a:avLst/>
          </a:prstGeom>
          <a:noFill/>
        </p:spPr>
        <p:txBody>
          <a:bodyPr wrap="square" rtlCol="0">
            <a:spAutoFit/>
          </a:bodyPr>
          <a:lstStyle/>
          <a:p>
            <a:r>
              <a:rPr lang="en-US" dirty="0">
                <a:solidFill>
                  <a:srgbClr val="FF0000"/>
                </a:solidFill>
              </a:rPr>
              <a:t>of</a:t>
            </a:r>
          </a:p>
        </p:txBody>
      </p:sp>
      <p:sp>
        <p:nvSpPr>
          <p:cNvPr id="33" name="TextBox 32">
            <a:extLst>
              <a:ext uri="{FF2B5EF4-FFF2-40B4-BE49-F238E27FC236}">
                <a16:creationId xmlns:a16="http://schemas.microsoft.com/office/drawing/2014/main" id="{9DB13D4C-72EA-49DC-A172-3B973287DFCF}"/>
              </a:ext>
            </a:extLst>
          </p:cNvPr>
          <p:cNvSpPr txBox="1"/>
          <p:nvPr/>
        </p:nvSpPr>
        <p:spPr>
          <a:xfrm>
            <a:off x="5378706" y="2842423"/>
            <a:ext cx="653264" cy="369332"/>
          </a:xfrm>
          <a:prstGeom prst="rect">
            <a:avLst/>
          </a:prstGeom>
          <a:noFill/>
        </p:spPr>
        <p:txBody>
          <a:bodyPr wrap="square" rtlCol="0">
            <a:spAutoFit/>
          </a:bodyPr>
          <a:lstStyle/>
          <a:p>
            <a:r>
              <a:rPr lang="en-US" dirty="0">
                <a:solidFill>
                  <a:srgbClr val="FF0000"/>
                </a:solidFill>
              </a:rPr>
              <a:t>God</a:t>
            </a:r>
          </a:p>
        </p:txBody>
      </p:sp>
      <p:sp>
        <p:nvSpPr>
          <p:cNvPr id="34" name="TextBox 33">
            <a:extLst>
              <a:ext uri="{FF2B5EF4-FFF2-40B4-BE49-F238E27FC236}">
                <a16:creationId xmlns:a16="http://schemas.microsoft.com/office/drawing/2014/main" id="{C782F0FA-1E13-4039-A421-7CEF73150829}"/>
              </a:ext>
            </a:extLst>
          </p:cNvPr>
          <p:cNvSpPr txBox="1"/>
          <p:nvPr/>
        </p:nvSpPr>
        <p:spPr>
          <a:xfrm>
            <a:off x="4679438" y="3405585"/>
            <a:ext cx="989351" cy="369332"/>
          </a:xfrm>
          <a:prstGeom prst="rect">
            <a:avLst/>
          </a:prstGeom>
          <a:noFill/>
        </p:spPr>
        <p:txBody>
          <a:bodyPr wrap="square" rtlCol="0">
            <a:spAutoFit/>
          </a:bodyPr>
          <a:lstStyle/>
          <a:p>
            <a:r>
              <a:rPr lang="en-US" dirty="0">
                <a:solidFill>
                  <a:srgbClr val="FF0000"/>
                </a:solidFill>
              </a:rPr>
              <a:t>Elijah</a:t>
            </a:r>
          </a:p>
        </p:txBody>
      </p:sp>
      <p:sp>
        <p:nvSpPr>
          <p:cNvPr id="35" name="TextBox 34">
            <a:extLst>
              <a:ext uri="{FF2B5EF4-FFF2-40B4-BE49-F238E27FC236}">
                <a16:creationId xmlns:a16="http://schemas.microsoft.com/office/drawing/2014/main" id="{FBEBEB9F-7457-4D08-959F-6C07A500E18B}"/>
              </a:ext>
            </a:extLst>
          </p:cNvPr>
          <p:cNvSpPr txBox="1"/>
          <p:nvPr/>
        </p:nvSpPr>
        <p:spPr>
          <a:xfrm>
            <a:off x="4715987" y="4033758"/>
            <a:ext cx="989351" cy="369332"/>
          </a:xfrm>
          <a:prstGeom prst="rect">
            <a:avLst/>
          </a:prstGeom>
          <a:noFill/>
        </p:spPr>
        <p:txBody>
          <a:bodyPr wrap="square" rtlCol="0">
            <a:spAutoFit/>
          </a:bodyPr>
          <a:lstStyle/>
          <a:p>
            <a:r>
              <a:rPr lang="en-US" dirty="0">
                <a:solidFill>
                  <a:srgbClr val="FF0000"/>
                </a:solidFill>
              </a:rPr>
              <a:t>Moses</a:t>
            </a:r>
          </a:p>
        </p:txBody>
      </p:sp>
      <p:sp>
        <p:nvSpPr>
          <p:cNvPr id="36" name="TextBox 35">
            <a:extLst>
              <a:ext uri="{FF2B5EF4-FFF2-40B4-BE49-F238E27FC236}">
                <a16:creationId xmlns:a16="http://schemas.microsoft.com/office/drawing/2014/main" id="{95A32B3A-4E41-425A-AD04-81DD30B4BC3F}"/>
              </a:ext>
            </a:extLst>
          </p:cNvPr>
          <p:cNvSpPr txBox="1"/>
          <p:nvPr/>
        </p:nvSpPr>
        <p:spPr>
          <a:xfrm>
            <a:off x="2889031" y="4638675"/>
            <a:ext cx="989351" cy="369332"/>
          </a:xfrm>
          <a:prstGeom prst="rect">
            <a:avLst/>
          </a:prstGeom>
          <a:noFill/>
        </p:spPr>
        <p:txBody>
          <a:bodyPr wrap="square" rtlCol="0">
            <a:spAutoFit/>
          </a:bodyPr>
          <a:lstStyle/>
          <a:p>
            <a:r>
              <a:rPr lang="en-US" dirty="0">
                <a:solidFill>
                  <a:srgbClr val="FF0000"/>
                </a:solidFill>
              </a:rPr>
              <a:t>God</a:t>
            </a:r>
          </a:p>
        </p:txBody>
      </p:sp>
      <p:sp>
        <p:nvSpPr>
          <p:cNvPr id="37" name="TextBox 36">
            <a:extLst>
              <a:ext uri="{FF2B5EF4-FFF2-40B4-BE49-F238E27FC236}">
                <a16:creationId xmlns:a16="http://schemas.microsoft.com/office/drawing/2014/main" id="{15DF0AEC-F38C-4531-990F-A285BC104CEE}"/>
              </a:ext>
            </a:extLst>
          </p:cNvPr>
          <p:cNvSpPr txBox="1"/>
          <p:nvPr/>
        </p:nvSpPr>
        <p:spPr>
          <a:xfrm>
            <a:off x="3743470" y="4619244"/>
            <a:ext cx="989351" cy="369332"/>
          </a:xfrm>
          <a:prstGeom prst="rect">
            <a:avLst/>
          </a:prstGeom>
          <a:noFill/>
        </p:spPr>
        <p:txBody>
          <a:bodyPr wrap="square" rtlCol="0">
            <a:spAutoFit/>
          </a:bodyPr>
          <a:lstStyle/>
          <a:p>
            <a:r>
              <a:rPr lang="en-US" dirty="0">
                <a:solidFill>
                  <a:srgbClr val="FF0000"/>
                </a:solidFill>
              </a:rPr>
              <a:t>the</a:t>
            </a:r>
          </a:p>
        </p:txBody>
      </p:sp>
      <p:sp>
        <p:nvSpPr>
          <p:cNvPr id="38" name="TextBox 37">
            <a:extLst>
              <a:ext uri="{FF2B5EF4-FFF2-40B4-BE49-F238E27FC236}">
                <a16:creationId xmlns:a16="http://schemas.microsoft.com/office/drawing/2014/main" id="{8C749F2B-2253-4408-8653-05D5CB6EDD28}"/>
              </a:ext>
            </a:extLst>
          </p:cNvPr>
          <p:cNvSpPr txBox="1"/>
          <p:nvPr/>
        </p:nvSpPr>
        <p:spPr>
          <a:xfrm>
            <a:off x="4564181" y="4619244"/>
            <a:ext cx="989351" cy="369332"/>
          </a:xfrm>
          <a:prstGeom prst="rect">
            <a:avLst/>
          </a:prstGeom>
          <a:noFill/>
        </p:spPr>
        <p:txBody>
          <a:bodyPr wrap="square" rtlCol="0">
            <a:spAutoFit/>
          </a:bodyPr>
          <a:lstStyle/>
          <a:p>
            <a:r>
              <a:rPr lang="en-US" dirty="0">
                <a:solidFill>
                  <a:srgbClr val="FF0000"/>
                </a:solidFill>
              </a:rPr>
              <a:t>Father</a:t>
            </a:r>
          </a:p>
        </p:txBody>
      </p:sp>
      <p:sp>
        <p:nvSpPr>
          <p:cNvPr id="39" name="TextBox 38">
            <a:extLst>
              <a:ext uri="{FF2B5EF4-FFF2-40B4-BE49-F238E27FC236}">
                <a16:creationId xmlns:a16="http://schemas.microsoft.com/office/drawing/2014/main" id="{86FBE6A6-FAEE-400D-B539-79BA8D82FDBF}"/>
              </a:ext>
            </a:extLst>
          </p:cNvPr>
          <p:cNvSpPr txBox="1"/>
          <p:nvPr/>
        </p:nvSpPr>
        <p:spPr>
          <a:xfrm>
            <a:off x="2030842" y="5206359"/>
            <a:ext cx="989351" cy="369332"/>
          </a:xfrm>
          <a:prstGeom prst="rect">
            <a:avLst/>
          </a:prstGeom>
          <a:noFill/>
        </p:spPr>
        <p:txBody>
          <a:bodyPr wrap="square" rtlCol="0">
            <a:spAutoFit/>
          </a:bodyPr>
          <a:lstStyle/>
          <a:p>
            <a:r>
              <a:rPr lang="en-US" dirty="0">
                <a:solidFill>
                  <a:srgbClr val="FF0000"/>
                </a:solidFill>
              </a:rPr>
              <a:t>This</a:t>
            </a:r>
          </a:p>
        </p:txBody>
      </p:sp>
      <p:sp>
        <p:nvSpPr>
          <p:cNvPr id="40" name="TextBox 39">
            <a:extLst>
              <a:ext uri="{FF2B5EF4-FFF2-40B4-BE49-F238E27FC236}">
                <a16:creationId xmlns:a16="http://schemas.microsoft.com/office/drawing/2014/main" id="{48CFA799-169A-4BED-BEF9-345DCCBDAADB}"/>
              </a:ext>
            </a:extLst>
          </p:cNvPr>
          <p:cNvSpPr txBox="1"/>
          <p:nvPr/>
        </p:nvSpPr>
        <p:spPr>
          <a:xfrm>
            <a:off x="2901882" y="5253319"/>
            <a:ext cx="989351" cy="369332"/>
          </a:xfrm>
          <a:prstGeom prst="rect">
            <a:avLst/>
          </a:prstGeom>
          <a:noFill/>
        </p:spPr>
        <p:txBody>
          <a:bodyPr wrap="square" rtlCol="0">
            <a:spAutoFit/>
          </a:bodyPr>
          <a:lstStyle/>
          <a:p>
            <a:r>
              <a:rPr lang="en-US" dirty="0">
                <a:solidFill>
                  <a:srgbClr val="FF0000"/>
                </a:solidFill>
              </a:rPr>
              <a:t>is</a:t>
            </a:r>
          </a:p>
        </p:txBody>
      </p:sp>
      <p:sp>
        <p:nvSpPr>
          <p:cNvPr id="41" name="TextBox 40">
            <a:extLst>
              <a:ext uri="{FF2B5EF4-FFF2-40B4-BE49-F238E27FC236}">
                <a16:creationId xmlns:a16="http://schemas.microsoft.com/office/drawing/2014/main" id="{02A83816-BAF5-490D-8DA3-0337DAED8F6C}"/>
              </a:ext>
            </a:extLst>
          </p:cNvPr>
          <p:cNvSpPr txBox="1"/>
          <p:nvPr/>
        </p:nvSpPr>
        <p:spPr>
          <a:xfrm>
            <a:off x="3411548" y="5253319"/>
            <a:ext cx="989351" cy="369332"/>
          </a:xfrm>
          <a:prstGeom prst="rect">
            <a:avLst/>
          </a:prstGeom>
          <a:noFill/>
        </p:spPr>
        <p:txBody>
          <a:bodyPr wrap="square" rtlCol="0">
            <a:spAutoFit/>
          </a:bodyPr>
          <a:lstStyle/>
          <a:p>
            <a:r>
              <a:rPr lang="en-US" dirty="0">
                <a:solidFill>
                  <a:srgbClr val="FF0000"/>
                </a:solidFill>
              </a:rPr>
              <a:t>my</a:t>
            </a:r>
          </a:p>
        </p:txBody>
      </p:sp>
      <p:sp>
        <p:nvSpPr>
          <p:cNvPr id="42" name="TextBox 41">
            <a:extLst>
              <a:ext uri="{FF2B5EF4-FFF2-40B4-BE49-F238E27FC236}">
                <a16:creationId xmlns:a16="http://schemas.microsoft.com/office/drawing/2014/main" id="{404FC496-DCB0-4C72-9698-D967AB59D1B3}"/>
              </a:ext>
            </a:extLst>
          </p:cNvPr>
          <p:cNvSpPr txBox="1"/>
          <p:nvPr/>
        </p:nvSpPr>
        <p:spPr>
          <a:xfrm>
            <a:off x="4043931" y="5206359"/>
            <a:ext cx="989351" cy="369332"/>
          </a:xfrm>
          <a:prstGeom prst="rect">
            <a:avLst/>
          </a:prstGeom>
          <a:noFill/>
        </p:spPr>
        <p:txBody>
          <a:bodyPr wrap="square" rtlCol="0">
            <a:spAutoFit/>
          </a:bodyPr>
          <a:lstStyle/>
          <a:p>
            <a:r>
              <a:rPr lang="en-US" dirty="0">
                <a:solidFill>
                  <a:srgbClr val="FF0000"/>
                </a:solidFill>
              </a:rPr>
              <a:t>beloved</a:t>
            </a:r>
          </a:p>
        </p:txBody>
      </p:sp>
      <p:sp>
        <p:nvSpPr>
          <p:cNvPr id="43" name="TextBox 42">
            <a:extLst>
              <a:ext uri="{FF2B5EF4-FFF2-40B4-BE49-F238E27FC236}">
                <a16:creationId xmlns:a16="http://schemas.microsoft.com/office/drawing/2014/main" id="{0B4609F2-F826-4483-8929-575DA16D92DD}"/>
              </a:ext>
            </a:extLst>
          </p:cNvPr>
          <p:cNvSpPr txBox="1"/>
          <p:nvPr/>
        </p:nvSpPr>
        <p:spPr>
          <a:xfrm>
            <a:off x="5469332" y="5206359"/>
            <a:ext cx="989351" cy="369332"/>
          </a:xfrm>
          <a:prstGeom prst="rect">
            <a:avLst/>
          </a:prstGeom>
          <a:noFill/>
        </p:spPr>
        <p:txBody>
          <a:bodyPr wrap="square" rtlCol="0">
            <a:spAutoFit/>
          </a:bodyPr>
          <a:lstStyle/>
          <a:p>
            <a:r>
              <a:rPr lang="en-US" dirty="0">
                <a:solidFill>
                  <a:srgbClr val="FF0000"/>
                </a:solidFill>
              </a:rPr>
              <a:t>Son</a:t>
            </a:r>
          </a:p>
        </p:txBody>
      </p:sp>
      <p:sp>
        <p:nvSpPr>
          <p:cNvPr id="44" name="TextBox 43">
            <a:extLst>
              <a:ext uri="{FF2B5EF4-FFF2-40B4-BE49-F238E27FC236}">
                <a16:creationId xmlns:a16="http://schemas.microsoft.com/office/drawing/2014/main" id="{444B1E56-F23C-4325-BB5B-05E4B89A5AF9}"/>
              </a:ext>
            </a:extLst>
          </p:cNvPr>
          <p:cNvSpPr txBox="1"/>
          <p:nvPr/>
        </p:nvSpPr>
        <p:spPr>
          <a:xfrm>
            <a:off x="4662309" y="5828883"/>
            <a:ext cx="989351" cy="369332"/>
          </a:xfrm>
          <a:prstGeom prst="rect">
            <a:avLst/>
          </a:prstGeom>
          <a:noFill/>
        </p:spPr>
        <p:txBody>
          <a:bodyPr wrap="square" rtlCol="0">
            <a:spAutoFit/>
          </a:bodyPr>
          <a:lstStyle/>
          <a:p>
            <a:r>
              <a:rPr lang="en-US" dirty="0">
                <a:solidFill>
                  <a:srgbClr val="FF0000"/>
                </a:solidFill>
              </a:rPr>
              <a:t>You</a:t>
            </a:r>
          </a:p>
        </p:txBody>
      </p:sp>
    </p:spTree>
    <p:extLst>
      <p:ext uri="{BB962C8B-B14F-4D97-AF65-F5344CB8AC3E}">
        <p14:creationId xmlns:p14="http://schemas.microsoft.com/office/powerpoint/2010/main" val="302814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5"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450" y="1"/>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2" name="TextBox 1">
            <a:extLst>
              <a:ext uri="{FF2B5EF4-FFF2-40B4-BE49-F238E27FC236}">
                <a16:creationId xmlns:a16="http://schemas.microsoft.com/office/drawing/2014/main" id="{36E87020-C2D9-4326-93E7-973DF5E7A917}"/>
              </a:ext>
            </a:extLst>
          </p:cNvPr>
          <p:cNvSpPr txBox="1"/>
          <p:nvPr/>
        </p:nvSpPr>
        <p:spPr>
          <a:xfrm>
            <a:off x="2835088" y="1320967"/>
            <a:ext cx="2882153" cy="1015663"/>
          </a:xfrm>
          <a:prstGeom prst="rect">
            <a:avLst/>
          </a:prstGeom>
          <a:noFill/>
        </p:spPr>
        <p:txBody>
          <a:bodyPr wrap="square" rtlCol="0">
            <a:spAutoFit/>
          </a:bodyPr>
          <a:lstStyle/>
          <a:p>
            <a:r>
              <a:rPr lang="es-419" sz="6000" dirty="0" err="1">
                <a:solidFill>
                  <a:schemeClr val="bg1"/>
                </a:solidFill>
                <a:latin typeface="Comic Sans MS" panose="030F0702030302020204" pitchFamily="66" charset="0"/>
              </a:rPr>
              <a:t>Prayer</a:t>
            </a:r>
            <a:endParaRPr lang="es-419" sz="6000" dirty="0">
              <a:solidFill>
                <a:schemeClr val="bg1"/>
              </a:solidFill>
              <a:latin typeface="Comic Sans MS" panose="030F0702030302020204" pitchFamily="66" charset="0"/>
            </a:endParaRPr>
          </a:p>
        </p:txBody>
      </p:sp>
      <p:sp>
        <p:nvSpPr>
          <p:cNvPr id="9" name="TextBox 8">
            <a:extLst>
              <a:ext uri="{FF2B5EF4-FFF2-40B4-BE49-F238E27FC236}">
                <a16:creationId xmlns:a16="http://schemas.microsoft.com/office/drawing/2014/main" id="{82224F85-D478-4C70-B682-B06673A9311A}"/>
              </a:ext>
            </a:extLst>
          </p:cNvPr>
          <p:cNvSpPr txBox="1"/>
          <p:nvPr/>
        </p:nvSpPr>
        <p:spPr>
          <a:xfrm>
            <a:off x="627530" y="2578848"/>
            <a:ext cx="7297270" cy="2554545"/>
          </a:xfrm>
          <a:prstGeom prst="rect">
            <a:avLst/>
          </a:prstGeom>
          <a:noFill/>
        </p:spPr>
        <p:txBody>
          <a:bodyPr wrap="square">
            <a:spAutoFit/>
          </a:bodyPr>
          <a:lstStyle/>
          <a:p>
            <a:pPr algn="ctr"/>
            <a:r>
              <a:rPr lang="en-US" sz="3200" dirty="0">
                <a:solidFill>
                  <a:schemeClr val="bg1"/>
                </a:solidFill>
                <a:latin typeface="Comic Sans MS" panose="030F0702030302020204" pitchFamily="66" charset="0"/>
              </a:rPr>
              <a:t>Lord, help me to always listen to and follow Jesus. Help me to always have hope in in the happiness of Heaven, despite difficulties and sadness in this world. Amen.</a:t>
            </a:r>
          </a:p>
        </p:txBody>
      </p:sp>
      <p:pic>
        <p:nvPicPr>
          <p:cNvPr id="2050" name="Picture 2" descr="Jesucristo imágenes transparentes PNG | PNG Mart">
            <a:extLst>
              <a:ext uri="{FF2B5EF4-FFF2-40B4-BE49-F238E27FC236}">
                <a16:creationId xmlns:a16="http://schemas.microsoft.com/office/drawing/2014/main" id="{83D9B889-E8EE-4B12-B857-712F867316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8130" y="313765"/>
            <a:ext cx="6692152" cy="6692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567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a:stretch/>
        </p:blipFill>
        <p:spPr>
          <a:xfrm>
            <a:off x="450" y="1"/>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6" name="TextBox 5">
            <a:extLst>
              <a:ext uri="{FF2B5EF4-FFF2-40B4-BE49-F238E27FC236}">
                <a16:creationId xmlns:a16="http://schemas.microsoft.com/office/drawing/2014/main" id="{07A09DF6-9584-4310-9AE3-8F30A6385A64}"/>
              </a:ext>
            </a:extLst>
          </p:cNvPr>
          <p:cNvSpPr txBox="1"/>
          <p:nvPr/>
        </p:nvSpPr>
        <p:spPr>
          <a:xfrm>
            <a:off x="411590" y="299428"/>
            <a:ext cx="10076329" cy="369332"/>
          </a:xfrm>
          <a:prstGeom prst="rect">
            <a:avLst/>
          </a:prstGeom>
          <a:noFill/>
        </p:spPr>
        <p:txBody>
          <a:bodyPr wrap="square">
            <a:spAutoFit/>
          </a:bodyPr>
          <a:lstStyle/>
          <a:p>
            <a:r>
              <a:rPr lang="en-US" sz="18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Shine, Jesus, Shine, </a:t>
            </a:r>
            <a:r>
              <a:rPr lang="en-US" sz="1800" dirty="0" err="1">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vbtyree</a:t>
            </a:r>
            <a:r>
              <a:rPr lang="en-US" sz="18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 </a:t>
            </a:r>
            <a:r>
              <a:rPr lang="en-US" sz="1800" u="sng"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https://youtu.be/cVnMrCIAeMw</a:t>
            </a:r>
            <a:r>
              <a:rPr lang="en-US" sz="18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 </a:t>
            </a:r>
            <a:r>
              <a:rPr lang="en-US" sz="18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(3-7yrs.)</a:t>
            </a:r>
            <a:endParaRPr lang="es-419" sz="3200" dirty="0">
              <a:solidFill>
                <a:schemeClr val="bg1"/>
              </a:solidFill>
              <a:latin typeface="Comic Sans MS" panose="030F0702030302020204" pitchFamily="66" charset="0"/>
            </a:endParaRPr>
          </a:p>
        </p:txBody>
      </p:sp>
      <p:pic>
        <p:nvPicPr>
          <p:cNvPr id="2" name="Online Media 1" title="Shine Jesus Shine - Kid Version">
            <a:hlinkClick r:id="" action="ppaction://media"/>
            <a:extLst>
              <a:ext uri="{FF2B5EF4-FFF2-40B4-BE49-F238E27FC236}">
                <a16:creationId xmlns:a16="http://schemas.microsoft.com/office/drawing/2014/main" id="{4EB8AB0B-71CF-4CAD-9942-E03A475ECF2A}"/>
              </a:ext>
            </a:extLst>
          </p:cNvPr>
          <p:cNvPicPr>
            <a:picLocks noRot="1" noChangeAspect="1"/>
          </p:cNvPicPr>
          <p:nvPr>
            <a:videoFile r:link="rId1"/>
          </p:nvPr>
        </p:nvPicPr>
        <p:blipFill>
          <a:blip r:embed="rId7"/>
          <a:stretch>
            <a:fillRect/>
          </a:stretch>
        </p:blipFill>
        <p:spPr>
          <a:xfrm>
            <a:off x="1129125" y="1191475"/>
            <a:ext cx="9104086" cy="5143809"/>
          </a:xfrm>
          <a:prstGeom prst="rect">
            <a:avLst/>
          </a:prstGeom>
        </p:spPr>
      </p:pic>
    </p:spTree>
    <p:extLst>
      <p:ext uri="{BB962C8B-B14F-4D97-AF65-F5344CB8AC3E}">
        <p14:creationId xmlns:p14="http://schemas.microsoft.com/office/powerpoint/2010/main" val="334916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a:stretch/>
        </p:blipFill>
        <p:spPr>
          <a:xfrm>
            <a:off x="450" y="1"/>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6" name="TextBox 5">
            <a:extLst>
              <a:ext uri="{FF2B5EF4-FFF2-40B4-BE49-F238E27FC236}">
                <a16:creationId xmlns:a16="http://schemas.microsoft.com/office/drawing/2014/main" id="{BC81FF01-3C6A-4974-A735-FDB34452B10C}"/>
              </a:ext>
            </a:extLst>
          </p:cNvPr>
          <p:cNvSpPr txBox="1"/>
          <p:nvPr/>
        </p:nvSpPr>
        <p:spPr>
          <a:xfrm>
            <a:off x="350735" y="182841"/>
            <a:ext cx="7288555" cy="369332"/>
          </a:xfrm>
          <a:prstGeom prst="rect">
            <a:avLst/>
          </a:prstGeom>
          <a:noFill/>
        </p:spPr>
        <p:txBody>
          <a:bodyPr wrap="square">
            <a:spAutoFit/>
          </a:bodyPr>
          <a:lstStyle/>
          <a:p>
            <a:r>
              <a:rPr lang="en-US" sz="18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rPr>
              <a:t>I can only Imagine, Brentwood Benson: </a:t>
            </a:r>
            <a:r>
              <a:rPr lang="en-US" sz="180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https://youtu.be/rUYj_duHMoA</a:t>
            </a:r>
            <a:endParaRPr lang="es-419" sz="3200" dirty="0">
              <a:solidFill>
                <a:srgbClr val="FF0000"/>
              </a:solidFill>
            </a:endParaRPr>
          </a:p>
        </p:txBody>
      </p:sp>
      <p:pic>
        <p:nvPicPr>
          <p:cNvPr id="7" name="Online Media 6" title="I Can Only Imagine | I Can Only Imagine [Simple Plus Series for Kids]">
            <a:hlinkClick r:id="" action="ppaction://media"/>
            <a:extLst>
              <a:ext uri="{FF2B5EF4-FFF2-40B4-BE49-F238E27FC236}">
                <a16:creationId xmlns:a16="http://schemas.microsoft.com/office/drawing/2014/main" id="{848A6675-A1CD-46B6-B89E-230295D3B3CF}"/>
              </a:ext>
            </a:extLst>
          </p:cNvPr>
          <p:cNvPicPr>
            <a:picLocks noRot="1" noChangeAspect="1"/>
          </p:cNvPicPr>
          <p:nvPr>
            <a:videoFile r:link="rId1"/>
          </p:nvPr>
        </p:nvPicPr>
        <p:blipFill>
          <a:blip r:embed="rId7"/>
          <a:stretch>
            <a:fillRect/>
          </a:stretch>
        </p:blipFill>
        <p:spPr>
          <a:xfrm>
            <a:off x="663795" y="1001020"/>
            <a:ext cx="9571918" cy="5408133"/>
          </a:xfrm>
          <a:prstGeom prst="rect">
            <a:avLst/>
          </a:prstGeom>
        </p:spPr>
      </p:pic>
    </p:spTree>
    <p:extLst>
      <p:ext uri="{BB962C8B-B14F-4D97-AF65-F5344CB8AC3E}">
        <p14:creationId xmlns:p14="http://schemas.microsoft.com/office/powerpoint/2010/main" val="409895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450" y="0"/>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11" name="Rectangle 10">
            <a:extLst>
              <a:ext uri="{FF2B5EF4-FFF2-40B4-BE49-F238E27FC236}">
                <a16:creationId xmlns:a16="http://schemas.microsoft.com/office/drawing/2014/main" id="{27BE4073-E40E-4AF1-B06F-7519CDADE66B}"/>
              </a:ext>
            </a:extLst>
          </p:cNvPr>
          <p:cNvSpPr/>
          <p:nvPr/>
        </p:nvSpPr>
        <p:spPr>
          <a:xfrm rot="20238314">
            <a:off x="612095" y="2390473"/>
            <a:ext cx="10249729" cy="1754326"/>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See you next week.</a:t>
            </a:r>
          </a:p>
          <a:p>
            <a:pPr algn="ct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Don’t forget to pray every day.</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10" name="Picture 10" descr="PNG y SVG de orar con fondo transparente para descargar">
            <a:extLst>
              <a:ext uri="{FF2B5EF4-FFF2-40B4-BE49-F238E27FC236}">
                <a16:creationId xmlns:a16="http://schemas.microsoft.com/office/drawing/2014/main" id="{F7DEE3C9-1679-4DCC-BF8F-502AEE6B5B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7824" y="271852"/>
            <a:ext cx="3388209" cy="3388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54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71268" y="-71717"/>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527344" y="211975"/>
            <a:ext cx="9179859" cy="783107"/>
          </a:xfrm>
        </p:spPr>
        <p:txBody>
          <a:bodyPr anchor="t" anchorCtr="0">
            <a:normAutofit/>
          </a:bodyPr>
          <a:lstStyle/>
          <a:p>
            <a:pPr algn="ctr"/>
            <a:r>
              <a:rPr lang="es-419" b="1" dirty="0">
                <a:latin typeface="Comic Sans MS" panose="030F0702030302020204" pitchFamily="66" charset="0"/>
              </a:rPr>
              <a:t>THE TRANSFIGURATION</a:t>
            </a:r>
          </a:p>
        </p:txBody>
      </p:sp>
      <p:sp>
        <p:nvSpPr>
          <p:cNvPr id="7" name="TextBox 6">
            <a:extLst>
              <a:ext uri="{FF2B5EF4-FFF2-40B4-BE49-F238E27FC236}">
                <a16:creationId xmlns:a16="http://schemas.microsoft.com/office/drawing/2014/main" id="{D1D0EAAD-07B6-41A6-91D6-416382D5CE3C}"/>
              </a:ext>
            </a:extLst>
          </p:cNvPr>
          <p:cNvSpPr txBox="1"/>
          <p:nvPr/>
        </p:nvSpPr>
        <p:spPr>
          <a:xfrm>
            <a:off x="394674" y="2644170"/>
            <a:ext cx="5134899" cy="1569660"/>
          </a:xfrm>
          <a:prstGeom prst="rect">
            <a:avLst/>
          </a:prstGeom>
          <a:noFill/>
        </p:spPr>
        <p:txBody>
          <a:bodyPr wrap="square">
            <a:spAutoFit/>
          </a:bodyPr>
          <a:lstStyle/>
          <a:p>
            <a:pPr algn="ctr"/>
            <a:r>
              <a:rPr lang="en-US" sz="3200" dirty="0">
                <a:solidFill>
                  <a:schemeClr val="bg1"/>
                </a:solidFill>
                <a:latin typeface="Comic Sans MS" panose="030F0702030302020204" pitchFamily="66" charset="0"/>
              </a:rPr>
              <a:t>Jesus took Peter, John, and James and went up the mountain to pray. </a:t>
            </a:r>
            <a:r>
              <a:rPr lang="es-ES" sz="3200" dirty="0">
                <a:solidFill>
                  <a:schemeClr val="bg1"/>
                </a:solidFill>
                <a:latin typeface="Comic Sans MS" panose="030F0702030302020204" pitchFamily="66" charset="0"/>
              </a:rPr>
              <a:t> </a:t>
            </a:r>
            <a:endParaRPr lang="es-419" sz="3200" dirty="0">
              <a:solidFill>
                <a:schemeClr val="bg1"/>
              </a:solidFill>
              <a:latin typeface="Comic Sans MS" panose="030F0702030302020204" pitchFamily="66" charset="0"/>
            </a:endParaRPr>
          </a:p>
        </p:txBody>
      </p:sp>
      <p:pic>
        <p:nvPicPr>
          <p:cNvPr id="2050" name="Picture 2" descr="Caminando con Yeshua (Jesús) – Historias bíblicas para los Niños | Instruye  al niño en el camino correcto, y aun en su vejez no lo abandonará. | Página  2">
            <a:extLst>
              <a:ext uri="{FF2B5EF4-FFF2-40B4-BE49-F238E27FC236}">
                <a16:creationId xmlns:a16="http://schemas.microsoft.com/office/drawing/2014/main" id="{70DD4B7B-3C7F-4DC6-A093-5DA266F68B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4507" y="1713754"/>
            <a:ext cx="5553075" cy="4162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53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0" y="1"/>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10" name="TextBox 9">
            <a:extLst>
              <a:ext uri="{FF2B5EF4-FFF2-40B4-BE49-F238E27FC236}">
                <a16:creationId xmlns:a16="http://schemas.microsoft.com/office/drawing/2014/main" id="{0899AC28-59B1-4BD1-806B-146F387F77E7}"/>
              </a:ext>
            </a:extLst>
          </p:cNvPr>
          <p:cNvSpPr txBox="1"/>
          <p:nvPr/>
        </p:nvSpPr>
        <p:spPr>
          <a:xfrm>
            <a:off x="899563" y="4303454"/>
            <a:ext cx="10313042" cy="2554545"/>
          </a:xfrm>
          <a:prstGeom prst="rect">
            <a:avLst/>
          </a:prstGeom>
          <a:noFill/>
        </p:spPr>
        <p:txBody>
          <a:bodyPr wrap="square">
            <a:spAutoFit/>
          </a:bodyPr>
          <a:lstStyle/>
          <a:p>
            <a:pPr algn="ctr"/>
            <a:r>
              <a:rPr lang="en-US" sz="3200" dirty="0">
                <a:solidFill>
                  <a:schemeClr val="bg1"/>
                </a:solidFill>
                <a:latin typeface="Comic Sans MS" panose="030F0702030302020204" pitchFamily="66" charset="0"/>
              </a:rPr>
              <a:t>While he was praying his face changed in appearance and his clothing became dazzling white. And behold, two men were conversing with him, Moses and Elijah, who appeared in glory and spoke of his exodus that he was going to accomplish in Jerusalem. </a:t>
            </a:r>
            <a:endParaRPr lang="es-419" sz="3200" dirty="0">
              <a:solidFill>
                <a:schemeClr val="bg1"/>
              </a:solidFill>
              <a:latin typeface="Comic Sans MS" panose="030F0702030302020204" pitchFamily="66" charset="0"/>
            </a:endParaRPr>
          </a:p>
        </p:txBody>
      </p:sp>
      <p:pic>
        <p:nvPicPr>
          <p:cNvPr id="3082" name="Picture 10" descr="LA TRANSFIGURACIÓN DE JESÚS – Mateo 17:1-3; Marcos 9:2-13; Lucas 9:28-36 |  Caminando con Yeshua (Jesús) – Historias bíblicas para los Niños">
            <a:extLst>
              <a:ext uri="{FF2B5EF4-FFF2-40B4-BE49-F238E27FC236}">
                <a16:creationId xmlns:a16="http://schemas.microsoft.com/office/drawing/2014/main" id="{35945F30-7306-4AD8-89F3-79D25B49B1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7433" y="147918"/>
            <a:ext cx="5715000" cy="425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42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3082"/>
                                        </p:tgtEl>
                                        <p:attrNameLst>
                                          <p:attrName>style.visibility</p:attrName>
                                        </p:attrNameLst>
                                      </p:cBhvr>
                                      <p:to>
                                        <p:strVal val="visible"/>
                                      </p:to>
                                    </p:set>
                                    <p:animEffect transition="in" filter="circle(in)">
                                      <p:cBhvr>
                                        <p:cTn id="12" dur="2000"/>
                                        <p:tgtEl>
                                          <p:spTgt spid="3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0" y="-5572"/>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661738" y="348453"/>
            <a:ext cx="9179859" cy="1167593"/>
          </a:xfrm>
        </p:spPr>
        <p:txBody>
          <a:bodyPr anchor="t" anchorCtr="0">
            <a:noAutofit/>
          </a:bodyPr>
          <a:lstStyle/>
          <a:p>
            <a:pPr algn="ctr">
              <a:lnSpc>
                <a:spcPct val="100000"/>
              </a:lnSpc>
            </a:pPr>
            <a:r>
              <a:rPr lang="en-US" sz="2400" dirty="0">
                <a:latin typeface="Comic Sans MS" panose="030F0702030302020204" pitchFamily="66" charset="0"/>
              </a:rPr>
              <a:t>Peter and his companions had been overcome by sleep, but becoming fully awake, they saw his glory and the two men standing with him. </a:t>
            </a:r>
            <a:endParaRPr lang="es-419" sz="2400" dirty="0">
              <a:latin typeface="Comic Sans MS" panose="030F0702030302020204" pitchFamily="66" charset="0"/>
            </a:endParaRPr>
          </a:p>
        </p:txBody>
      </p:sp>
      <p:pic>
        <p:nvPicPr>
          <p:cNvPr id="4112" name="Picture 16" descr="LA TRANSFIGURACIÓN DE JESÚS – Mateo 17:1-3; Marcos 9:2-13; Lucas 9:28-36 |  Caminando con Yeshua (Jesús) – Historias bíblicas para los Niños">
            <a:extLst>
              <a:ext uri="{FF2B5EF4-FFF2-40B4-BE49-F238E27FC236}">
                <a16:creationId xmlns:a16="http://schemas.microsoft.com/office/drawing/2014/main" id="{2FD3161B-CB15-4476-80AC-B7F812FA1B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8260" y="2933672"/>
            <a:ext cx="4051336" cy="3038502"/>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LA TRANSFIGURACIÓN DE JESÚS – Mateo 17:1-3; Marcos 9:2-13; Lucas 9:28-36 |  Caminando con Yeshua (Jesús) – Historias bíblicas para los Niños">
            <a:extLst>
              <a:ext uri="{FF2B5EF4-FFF2-40B4-BE49-F238E27FC236}">
                <a16:creationId xmlns:a16="http://schemas.microsoft.com/office/drawing/2014/main" id="{F18F5847-DBD3-4C19-8B4F-41D203C3C1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738" y="1982289"/>
            <a:ext cx="5936002" cy="4708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81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112"/>
                                        </p:tgtEl>
                                        <p:attrNameLst>
                                          <p:attrName>style.visibility</p:attrName>
                                        </p:attrNameLst>
                                      </p:cBhvr>
                                      <p:to>
                                        <p:strVal val="visible"/>
                                      </p:to>
                                    </p:set>
                                    <p:animEffect transition="in" filter="circle(in)">
                                      <p:cBhvr>
                                        <p:cTn id="14" dur="2000"/>
                                        <p:tgtEl>
                                          <p:spTgt spid="4112"/>
                                        </p:tgtEl>
                                      </p:cBhvr>
                                    </p:animEffect>
                                  </p:childTnLst>
                                </p:cTn>
                              </p:par>
                              <p:par>
                                <p:cTn id="15" presetID="42" presetClass="entr" presetSubtype="0" fill="hold" nodeType="withEffect">
                                  <p:stCondLst>
                                    <p:cond delay="0"/>
                                  </p:stCondLst>
                                  <p:childTnLst>
                                    <p:set>
                                      <p:cBhvr>
                                        <p:cTn id="16" dur="1" fill="hold">
                                          <p:stCondLst>
                                            <p:cond delay="0"/>
                                          </p:stCondLst>
                                        </p:cTn>
                                        <p:tgtEl>
                                          <p:spTgt spid="4114"/>
                                        </p:tgtEl>
                                        <p:attrNameLst>
                                          <p:attrName>style.visibility</p:attrName>
                                        </p:attrNameLst>
                                      </p:cBhvr>
                                      <p:to>
                                        <p:strVal val="visible"/>
                                      </p:to>
                                    </p:set>
                                    <p:animEffect transition="in" filter="fade">
                                      <p:cBhvr>
                                        <p:cTn id="17" dur="1000"/>
                                        <p:tgtEl>
                                          <p:spTgt spid="4114"/>
                                        </p:tgtEl>
                                      </p:cBhvr>
                                    </p:animEffect>
                                    <p:anim calcmode="lin" valueType="num">
                                      <p:cBhvr>
                                        <p:cTn id="18" dur="1000" fill="hold"/>
                                        <p:tgtEl>
                                          <p:spTgt spid="4114"/>
                                        </p:tgtEl>
                                        <p:attrNameLst>
                                          <p:attrName>ppt_x</p:attrName>
                                        </p:attrNameLst>
                                      </p:cBhvr>
                                      <p:tavLst>
                                        <p:tav tm="0">
                                          <p:val>
                                            <p:strVal val="#ppt_x"/>
                                          </p:val>
                                        </p:tav>
                                        <p:tav tm="100000">
                                          <p:val>
                                            <p:strVal val="#ppt_x"/>
                                          </p:val>
                                        </p:tav>
                                      </p:tavLst>
                                    </p:anim>
                                    <p:anim calcmode="lin" valueType="num">
                                      <p:cBhvr>
                                        <p:cTn id="19" dur="1000" fill="hold"/>
                                        <p:tgtEl>
                                          <p:spTgt spid="4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225" y="0"/>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pic>
        <p:nvPicPr>
          <p:cNvPr id="6" name="Picture 8" descr="English: unfoldingWord® Open Bible Stories - 36.html">
            <a:extLst>
              <a:ext uri="{FF2B5EF4-FFF2-40B4-BE49-F238E27FC236}">
                <a16:creationId xmlns:a16="http://schemas.microsoft.com/office/drawing/2014/main" id="{667E11FB-555C-4919-8964-F4BF6819E6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661" y="116631"/>
            <a:ext cx="8229712" cy="462921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2E539EB-0E6F-4735-87F2-53370BADE89C}"/>
              </a:ext>
            </a:extLst>
          </p:cNvPr>
          <p:cNvSpPr txBox="1"/>
          <p:nvPr/>
        </p:nvSpPr>
        <p:spPr>
          <a:xfrm>
            <a:off x="641731" y="4745844"/>
            <a:ext cx="10908537" cy="2062103"/>
          </a:xfrm>
          <a:prstGeom prst="rect">
            <a:avLst/>
          </a:prstGeom>
          <a:noFill/>
        </p:spPr>
        <p:txBody>
          <a:bodyPr wrap="square">
            <a:spAutoFit/>
          </a:bodyPr>
          <a:lstStyle/>
          <a:p>
            <a:pPr algn="ctr"/>
            <a:r>
              <a:rPr lang="en-US" sz="3200" dirty="0">
                <a:solidFill>
                  <a:schemeClr val="bg1"/>
                </a:solidFill>
                <a:latin typeface="Comic Sans MS" panose="030F0702030302020204" pitchFamily="66" charset="0"/>
              </a:rPr>
              <a:t>As they were about to part from him, Peter said to Jesus, "Master, it is good that we are here; let us make three tents, one for you, one for Moses, and one for Elijah." But he did not know what he was saying. </a:t>
            </a:r>
            <a:endParaRPr lang="es-419" sz="320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92316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225" y="0"/>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222850" y="3951845"/>
            <a:ext cx="11746299" cy="783107"/>
          </a:xfrm>
        </p:spPr>
        <p:txBody>
          <a:bodyPr anchor="t" anchorCtr="0">
            <a:noAutofit/>
          </a:bodyPr>
          <a:lstStyle/>
          <a:p>
            <a:pPr algn="ctr">
              <a:lnSpc>
                <a:spcPts val="3700"/>
              </a:lnSpc>
            </a:pPr>
            <a:r>
              <a:rPr lang="en-US" sz="2000" dirty="0">
                <a:latin typeface="Comic Sans MS" panose="030F0702030302020204" pitchFamily="66" charset="0"/>
              </a:rPr>
              <a:t>While he was still speaking, a cloud came and cast a shadow over them, and they became frightened when they entered the cloud. Then from the cloud came a voice that said, "This is my chosen Son; listen to him."</a:t>
            </a:r>
            <a:r>
              <a:rPr lang="es-ES" sz="2000" dirty="0">
                <a:latin typeface="Comic Sans MS" panose="030F0702030302020204" pitchFamily="66" charset="0"/>
              </a:rPr>
              <a:t> </a:t>
            </a:r>
            <a:r>
              <a:rPr lang="en-US" sz="2000" dirty="0">
                <a:latin typeface="Comic Sans MS" panose="030F0702030302020204" pitchFamily="66" charset="0"/>
              </a:rPr>
              <a:t>After the voice had spoken, Jesus was found alone. They fell silent and did not at that time tell anyone what they had seen.</a:t>
            </a:r>
            <a:br>
              <a:rPr lang="en-US" sz="2000" dirty="0">
                <a:latin typeface="Comic Sans MS" panose="030F0702030302020204" pitchFamily="66" charset="0"/>
              </a:rPr>
            </a:br>
            <a:endParaRPr lang="es-419" sz="2000" dirty="0">
              <a:latin typeface="Comic Sans MS" panose="030F0702030302020204" pitchFamily="66" charset="0"/>
            </a:endParaRPr>
          </a:p>
        </p:txBody>
      </p:sp>
      <p:pic>
        <p:nvPicPr>
          <p:cNvPr id="6156" name="Picture 12">
            <a:extLst>
              <a:ext uri="{FF2B5EF4-FFF2-40B4-BE49-F238E27FC236}">
                <a16:creationId xmlns:a16="http://schemas.microsoft.com/office/drawing/2014/main" id="{F9ABF4FE-8446-4B82-B1F7-6D75B71E7C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0478" y="147918"/>
            <a:ext cx="4762500" cy="3571875"/>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a:extLst>
              <a:ext uri="{FF2B5EF4-FFF2-40B4-BE49-F238E27FC236}">
                <a16:creationId xmlns:a16="http://schemas.microsoft.com/office/drawing/2014/main" id="{A2598784-C5F2-4EF3-A7CB-FA4B958875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2978" y="510125"/>
            <a:ext cx="4762500" cy="35718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31F6CC2-9C15-44E4-B4D8-9B7E6F89C90A}"/>
              </a:ext>
            </a:extLst>
          </p:cNvPr>
          <p:cNvSpPr txBox="1"/>
          <p:nvPr/>
        </p:nvSpPr>
        <p:spPr>
          <a:xfrm>
            <a:off x="2311077" y="6488668"/>
            <a:ext cx="7569843" cy="369332"/>
          </a:xfrm>
          <a:prstGeom prst="rect">
            <a:avLst/>
          </a:prstGeom>
          <a:noFill/>
        </p:spPr>
        <p:txBody>
          <a:bodyPr wrap="square" rtlCol="0">
            <a:spAutoFit/>
          </a:bodyPr>
          <a:lstStyle/>
          <a:p>
            <a:r>
              <a:rPr lang="en-US" dirty="0">
                <a:solidFill>
                  <a:srgbClr val="FFC000"/>
                </a:solidFill>
              </a:rPr>
              <a:t>THE GOSPEL OF THE LORD,           PRAISE TO YOU LORD JESUS CHRIST.</a:t>
            </a:r>
          </a:p>
        </p:txBody>
      </p:sp>
    </p:spTree>
    <p:extLst>
      <p:ext uri="{BB962C8B-B14F-4D97-AF65-F5344CB8AC3E}">
        <p14:creationId xmlns:p14="http://schemas.microsoft.com/office/powerpoint/2010/main" val="283854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156"/>
                                        </p:tgtEl>
                                        <p:attrNameLst>
                                          <p:attrName>style.visibility</p:attrName>
                                        </p:attrNameLst>
                                      </p:cBhvr>
                                      <p:to>
                                        <p:strVal val="visible"/>
                                      </p:to>
                                    </p:set>
                                    <p:animEffect transition="in" filter="wheel(1)">
                                      <p:cBhvr>
                                        <p:cTn id="7" dur="2000"/>
                                        <p:tgtEl>
                                          <p:spTgt spid="615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21" presetClass="entr" presetSubtype="1" fill="hold" nodeType="withEffect">
                                  <p:stCondLst>
                                    <p:cond delay="0"/>
                                  </p:stCondLst>
                                  <p:childTnLst>
                                    <p:set>
                                      <p:cBhvr>
                                        <p:cTn id="16" dur="1" fill="hold">
                                          <p:stCondLst>
                                            <p:cond delay="0"/>
                                          </p:stCondLst>
                                        </p:cTn>
                                        <p:tgtEl>
                                          <p:spTgt spid="6158"/>
                                        </p:tgtEl>
                                        <p:attrNameLst>
                                          <p:attrName>style.visibility</p:attrName>
                                        </p:attrNameLst>
                                      </p:cBhvr>
                                      <p:to>
                                        <p:strVal val="visible"/>
                                      </p:to>
                                    </p:set>
                                    <p:animEffect transition="in" filter="wheel(1)">
                                      <p:cBhvr>
                                        <p:cTn id="17" dur="2000"/>
                                        <p:tgtEl>
                                          <p:spTgt spid="615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0" y="1"/>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1405885" y="3259974"/>
            <a:ext cx="9179859" cy="783107"/>
          </a:xfrm>
        </p:spPr>
        <p:txBody>
          <a:bodyPr anchor="t" anchorCtr="0">
            <a:noAutofit/>
          </a:bodyPr>
          <a:lstStyle/>
          <a:p>
            <a:pPr algn="ctr"/>
            <a:r>
              <a:rPr lang="es-419" sz="8000" b="1" dirty="0" err="1">
                <a:latin typeface="Comic Sans MS" panose="030F0702030302020204" pitchFamily="66" charset="0"/>
              </a:rPr>
              <a:t>RefleCTIOn</a:t>
            </a:r>
            <a:endParaRPr lang="es-419" sz="8000" b="1" dirty="0">
              <a:latin typeface="Comic Sans MS" panose="030F0702030302020204" pitchFamily="66" charset="0"/>
            </a:endParaRPr>
          </a:p>
        </p:txBody>
      </p:sp>
    </p:spTree>
    <p:extLst>
      <p:ext uri="{BB962C8B-B14F-4D97-AF65-F5344CB8AC3E}">
        <p14:creationId xmlns:p14="http://schemas.microsoft.com/office/powerpoint/2010/main" val="2902229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450" y="0"/>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388390" y="89378"/>
            <a:ext cx="9844821" cy="1925182"/>
          </a:xfrm>
        </p:spPr>
        <p:txBody>
          <a:bodyPr anchor="t" anchorCtr="0">
            <a:noAutofit/>
          </a:bodyPr>
          <a:lstStyle/>
          <a:p>
            <a:pPr algn="ctr">
              <a:lnSpc>
                <a:spcPts val="3900"/>
              </a:lnSpc>
            </a:pPr>
            <a:r>
              <a:rPr lang="en-US" sz="1800" dirty="0">
                <a:latin typeface="Comic Sans MS" panose="030F0702030302020204" pitchFamily="66" charset="0"/>
              </a:rPr>
              <a:t>Before entering Jerusalem for the last time, when Jesus would suffer and die, He went up a mountain with the apostles James, Peter, and John to pray. There, His appearance transformed and His face and clothes became dazzling white as if He were in Heaven. </a:t>
            </a:r>
            <a:endParaRPr lang="es-419" sz="1800" b="1" dirty="0">
              <a:latin typeface="Comic Sans MS" panose="030F0702030302020204" pitchFamily="66" charset="0"/>
            </a:endParaRPr>
          </a:p>
        </p:txBody>
      </p:sp>
      <p:pic>
        <p:nvPicPr>
          <p:cNvPr id="6" name="Picture 8" descr="transfiguración 2">
            <a:extLst>
              <a:ext uri="{FF2B5EF4-FFF2-40B4-BE49-F238E27FC236}">
                <a16:creationId xmlns:a16="http://schemas.microsoft.com/office/drawing/2014/main" id="{E9A49B37-4753-4779-B99B-082B1692C9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919" y="2368926"/>
            <a:ext cx="3217761" cy="426832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62C9083-48DE-4756-8F4D-C53EFA77DF8F}"/>
              </a:ext>
            </a:extLst>
          </p:cNvPr>
          <p:cNvSpPr txBox="1"/>
          <p:nvPr/>
        </p:nvSpPr>
        <p:spPr>
          <a:xfrm>
            <a:off x="3575478" y="2835475"/>
            <a:ext cx="8042779" cy="461665"/>
          </a:xfrm>
          <a:prstGeom prst="rect">
            <a:avLst/>
          </a:prstGeom>
          <a:noFill/>
        </p:spPr>
        <p:txBody>
          <a:bodyPr wrap="square">
            <a:spAutoFit/>
          </a:bodyPr>
          <a:lstStyle/>
          <a:p>
            <a:r>
              <a:rPr lang="en-US" sz="2400" dirty="0">
                <a:solidFill>
                  <a:schemeClr val="bg1"/>
                </a:solidFill>
                <a:latin typeface="Comic Sans MS" panose="030F0702030302020204" pitchFamily="66" charset="0"/>
              </a:rPr>
              <a:t>How do you think the apostles felt upon seeing this?</a:t>
            </a:r>
            <a:endParaRPr lang="es-419" sz="2400" dirty="0">
              <a:solidFill>
                <a:schemeClr val="bg1"/>
              </a:solidFill>
              <a:latin typeface="Comic Sans MS" panose="030F0702030302020204" pitchFamily="66" charset="0"/>
            </a:endParaRPr>
          </a:p>
        </p:txBody>
      </p:sp>
      <p:sp>
        <p:nvSpPr>
          <p:cNvPr id="10" name="TextBox 9">
            <a:extLst>
              <a:ext uri="{FF2B5EF4-FFF2-40B4-BE49-F238E27FC236}">
                <a16:creationId xmlns:a16="http://schemas.microsoft.com/office/drawing/2014/main" id="{1CEC0728-7F2B-40DF-89CC-04E7ACAEB3C4}"/>
              </a:ext>
            </a:extLst>
          </p:cNvPr>
          <p:cNvSpPr txBox="1"/>
          <p:nvPr/>
        </p:nvSpPr>
        <p:spPr>
          <a:xfrm>
            <a:off x="4650314" y="3480594"/>
            <a:ext cx="6669740" cy="369332"/>
          </a:xfrm>
          <a:prstGeom prst="rect">
            <a:avLst/>
          </a:prstGeom>
          <a:noFill/>
        </p:spPr>
        <p:txBody>
          <a:bodyPr wrap="square">
            <a:spAutoFit/>
          </a:bodyPr>
          <a:lstStyle/>
          <a:p>
            <a:r>
              <a:rPr lang="en-US" dirty="0">
                <a:highlight>
                  <a:srgbClr val="FFFF00"/>
                </a:highlight>
              </a:rPr>
              <a:t>Surprised, happy…</a:t>
            </a:r>
            <a:endParaRPr lang="es-419" dirty="0">
              <a:highlight>
                <a:srgbClr val="FFFF00"/>
              </a:highlight>
            </a:endParaRPr>
          </a:p>
        </p:txBody>
      </p:sp>
      <p:sp>
        <p:nvSpPr>
          <p:cNvPr id="12" name="TextBox 11">
            <a:extLst>
              <a:ext uri="{FF2B5EF4-FFF2-40B4-BE49-F238E27FC236}">
                <a16:creationId xmlns:a16="http://schemas.microsoft.com/office/drawing/2014/main" id="{F81F1A40-E3F7-49F3-A2D8-D987FD948C8C}"/>
              </a:ext>
            </a:extLst>
          </p:cNvPr>
          <p:cNvSpPr txBox="1"/>
          <p:nvPr/>
        </p:nvSpPr>
        <p:spPr>
          <a:xfrm>
            <a:off x="3628337" y="4020781"/>
            <a:ext cx="6669740" cy="830997"/>
          </a:xfrm>
          <a:prstGeom prst="rect">
            <a:avLst/>
          </a:prstGeom>
          <a:noFill/>
        </p:spPr>
        <p:txBody>
          <a:bodyPr wrap="square">
            <a:spAutoFit/>
          </a:bodyPr>
          <a:lstStyle/>
          <a:p>
            <a:r>
              <a:rPr lang="en-US" sz="2400" dirty="0">
                <a:solidFill>
                  <a:schemeClr val="bg1"/>
                </a:solidFill>
                <a:latin typeface="Comic Sans MS" panose="030F0702030302020204" pitchFamily="66" charset="0"/>
              </a:rPr>
              <a:t>How would this vision help them during Jesus’ passion?</a:t>
            </a:r>
            <a:endParaRPr lang="es-419" sz="2400" dirty="0">
              <a:solidFill>
                <a:schemeClr val="bg1"/>
              </a:solidFill>
              <a:latin typeface="Comic Sans MS" panose="030F0702030302020204" pitchFamily="66" charset="0"/>
            </a:endParaRPr>
          </a:p>
        </p:txBody>
      </p:sp>
      <p:sp>
        <p:nvSpPr>
          <p:cNvPr id="14" name="TextBox 13">
            <a:extLst>
              <a:ext uri="{FF2B5EF4-FFF2-40B4-BE49-F238E27FC236}">
                <a16:creationId xmlns:a16="http://schemas.microsoft.com/office/drawing/2014/main" id="{1AC81BC9-B56D-4705-811F-B8768ECEFDE8}"/>
              </a:ext>
            </a:extLst>
          </p:cNvPr>
          <p:cNvSpPr txBox="1"/>
          <p:nvPr/>
        </p:nvSpPr>
        <p:spPr>
          <a:xfrm>
            <a:off x="4650314" y="5110023"/>
            <a:ext cx="6669740" cy="369332"/>
          </a:xfrm>
          <a:prstGeom prst="rect">
            <a:avLst/>
          </a:prstGeom>
          <a:noFill/>
        </p:spPr>
        <p:txBody>
          <a:bodyPr wrap="square">
            <a:spAutoFit/>
          </a:bodyPr>
          <a:lstStyle/>
          <a:p>
            <a:r>
              <a:rPr lang="es-ES" dirty="0" err="1">
                <a:highlight>
                  <a:srgbClr val="FFFF00"/>
                </a:highlight>
              </a:rPr>
              <a:t>They</a:t>
            </a:r>
            <a:r>
              <a:rPr lang="es-ES" dirty="0">
                <a:highlight>
                  <a:srgbClr val="FFFF00"/>
                </a:highlight>
              </a:rPr>
              <a:t> </a:t>
            </a:r>
            <a:r>
              <a:rPr lang="es-ES" dirty="0" err="1">
                <a:highlight>
                  <a:srgbClr val="FFFF00"/>
                </a:highlight>
              </a:rPr>
              <a:t>would</a:t>
            </a:r>
            <a:r>
              <a:rPr lang="es-ES" dirty="0">
                <a:highlight>
                  <a:srgbClr val="FFFF00"/>
                </a:highlight>
              </a:rPr>
              <a:t> </a:t>
            </a:r>
            <a:r>
              <a:rPr lang="es-ES" dirty="0" err="1">
                <a:highlight>
                  <a:srgbClr val="FFFF00"/>
                </a:highlight>
              </a:rPr>
              <a:t>know</a:t>
            </a:r>
            <a:r>
              <a:rPr lang="es-ES" dirty="0">
                <a:highlight>
                  <a:srgbClr val="FFFF00"/>
                </a:highlight>
              </a:rPr>
              <a:t> </a:t>
            </a:r>
            <a:r>
              <a:rPr lang="es-ES" dirty="0" err="1">
                <a:highlight>
                  <a:srgbClr val="FFFF00"/>
                </a:highlight>
              </a:rPr>
              <a:t>it</a:t>
            </a:r>
            <a:r>
              <a:rPr lang="es-ES" dirty="0">
                <a:highlight>
                  <a:srgbClr val="FFFF00"/>
                </a:highlight>
              </a:rPr>
              <a:t> </a:t>
            </a:r>
            <a:r>
              <a:rPr lang="es-ES" dirty="0" err="1">
                <a:highlight>
                  <a:srgbClr val="FFFF00"/>
                </a:highlight>
              </a:rPr>
              <a:t>was</a:t>
            </a:r>
            <a:r>
              <a:rPr lang="es-ES" dirty="0">
                <a:highlight>
                  <a:srgbClr val="FFFF00"/>
                </a:highlight>
              </a:rPr>
              <a:t> </a:t>
            </a:r>
            <a:r>
              <a:rPr lang="es-ES" dirty="0" err="1">
                <a:highlight>
                  <a:srgbClr val="FFFF00"/>
                </a:highlight>
              </a:rPr>
              <a:t>part</a:t>
            </a:r>
            <a:r>
              <a:rPr lang="es-ES" dirty="0">
                <a:highlight>
                  <a:srgbClr val="FFFF00"/>
                </a:highlight>
              </a:rPr>
              <a:t> </a:t>
            </a:r>
            <a:r>
              <a:rPr lang="es-ES" dirty="0" err="1">
                <a:highlight>
                  <a:srgbClr val="FFFF00"/>
                </a:highlight>
              </a:rPr>
              <a:t>of</a:t>
            </a:r>
            <a:r>
              <a:rPr lang="es-ES" dirty="0">
                <a:highlight>
                  <a:srgbClr val="FFFF00"/>
                </a:highlight>
              </a:rPr>
              <a:t> </a:t>
            </a:r>
            <a:r>
              <a:rPr lang="es-ES" dirty="0" err="1">
                <a:highlight>
                  <a:srgbClr val="FFFF00"/>
                </a:highlight>
              </a:rPr>
              <a:t>God’s</a:t>
            </a:r>
            <a:r>
              <a:rPr lang="es-ES" dirty="0">
                <a:highlight>
                  <a:srgbClr val="FFFF00"/>
                </a:highlight>
              </a:rPr>
              <a:t> plan.</a:t>
            </a:r>
            <a:endParaRPr lang="es-419" dirty="0">
              <a:highlight>
                <a:srgbClr val="FFFF00"/>
              </a:highlight>
            </a:endParaRPr>
          </a:p>
        </p:txBody>
      </p:sp>
      <p:sp>
        <p:nvSpPr>
          <p:cNvPr id="16" name="TextBox 15">
            <a:extLst>
              <a:ext uri="{FF2B5EF4-FFF2-40B4-BE49-F238E27FC236}">
                <a16:creationId xmlns:a16="http://schemas.microsoft.com/office/drawing/2014/main" id="{929CE8CC-DF8F-4E0B-A7C0-B395E65E9EB4}"/>
              </a:ext>
            </a:extLst>
          </p:cNvPr>
          <p:cNvSpPr txBox="1"/>
          <p:nvPr/>
        </p:nvSpPr>
        <p:spPr>
          <a:xfrm>
            <a:off x="3637302" y="5650210"/>
            <a:ext cx="6669740" cy="461665"/>
          </a:xfrm>
          <a:prstGeom prst="rect">
            <a:avLst/>
          </a:prstGeom>
          <a:noFill/>
        </p:spPr>
        <p:txBody>
          <a:bodyPr wrap="square">
            <a:spAutoFit/>
          </a:bodyPr>
          <a:lstStyle/>
          <a:p>
            <a:r>
              <a:rPr lang="en-US" sz="2400" dirty="0">
                <a:solidFill>
                  <a:schemeClr val="bg1"/>
                </a:solidFill>
                <a:latin typeface="Comic Sans MS" panose="030F0702030302020204" pitchFamily="66" charset="0"/>
              </a:rPr>
              <a:t>What hope does it give us for the future</a:t>
            </a:r>
            <a:r>
              <a:rPr lang="es-ES" sz="2400" dirty="0">
                <a:solidFill>
                  <a:schemeClr val="bg1"/>
                </a:solidFill>
                <a:latin typeface="Comic Sans MS" panose="030F0702030302020204" pitchFamily="66" charset="0"/>
              </a:rPr>
              <a:t>? </a:t>
            </a:r>
            <a:endParaRPr lang="es-419" sz="2400" dirty="0">
              <a:solidFill>
                <a:schemeClr val="bg1"/>
              </a:solidFill>
              <a:latin typeface="Comic Sans MS" panose="030F0702030302020204" pitchFamily="66" charset="0"/>
            </a:endParaRPr>
          </a:p>
        </p:txBody>
      </p:sp>
      <p:sp>
        <p:nvSpPr>
          <p:cNvPr id="18" name="TextBox 17">
            <a:extLst>
              <a:ext uri="{FF2B5EF4-FFF2-40B4-BE49-F238E27FC236}">
                <a16:creationId xmlns:a16="http://schemas.microsoft.com/office/drawing/2014/main" id="{42E5E617-7443-4832-ACFC-67948D910F27}"/>
              </a:ext>
            </a:extLst>
          </p:cNvPr>
          <p:cNvSpPr txBox="1"/>
          <p:nvPr/>
        </p:nvSpPr>
        <p:spPr>
          <a:xfrm>
            <a:off x="4650314" y="6229403"/>
            <a:ext cx="4017740" cy="369332"/>
          </a:xfrm>
          <a:prstGeom prst="rect">
            <a:avLst/>
          </a:prstGeom>
          <a:noFill/>
        </p:spPr>
        <p:txBody>
          <a:bodyPr wrap="square">
            <a:spAutoFit/>
          </a:bodyPr>
          <a:lstStyle/>
          <a:p>
            <a:r>
              <a:rPr lang="en-US" dirty="0">
                <a:highlight>
                  <a:srgbClr val="FFFF00"/>
                </a:highlight>
              </a:rPr>
              <a:t>Heaven is a glorious and happy place</a:t>
            </a:r>
            <a:r>
              <a:rPr lang="es-ES" dirty="0">
                <a:highlight>
                  <a:srgbClr val="FFFF00"/>
                </a:highlight>
              </a:rPr>
              <a:t>.</a:t>
            </a:r>
            <a:endParaRPr lang="es-419" dirty="0">
              <a:highlight>
                <a:srgbClr val="FFFF00"/>
              </a:highlight>
            </a:endParaRPr>
          </a:p>
        </p:txBody>
      </p:sp>
    </p:spTree>
    <p:extLst>
      <p:ext uri="{BB962C8B-B14F-4D97-AF65-F5344CB8AC3E}">
        <p14:creationId xmlns:p14="http://schemas.microsoft.com/office/powerpoint/2010/main" val="68963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4" grpId="0"/>
      <p:bldP spid="16"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bstract image of curvy lines">
            <a:extLst>
              <a:ext uri="{FF2B5EF4-FFF2-40B4-BE49-F238E27FC236}">
                <a16:creationId xmlns:a16="http://schemas.microsoft.com/office/drawing/2014/main" id="{81F59575-96AE-45B0-B1FB-3CFC139E9D12}"/>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a:xfrm>
            <a:off x="450" y="9147"/>
            <a:ext cx="12191550" cy="6857999"/>
          </a:xfrm>
        </p:spPr>
      </p:pic>
      <p:pic>
        <p:nvPicPr>
          <p:cNvPr id="3" name="Picture 2" descr="A picture containing diagram&#10;&#10;Description automatically generated">
            <a:extLst>
              <a:ext uri="{FF2B5EF4-FFF2-40B4-BE49-F238E27FC236}">
                <a16:creationId xmlns:a16="http://schemas.microsoft.com/office/drawing/2014/main" id="{0FFA63A4-A63F-40F7-BF02-EC1D32322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2165" y="147918"/>
            <a:ext cx="1680881" cy="168088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8D82105C-8C0F-4A30-8F12-D6353C33047A}"/>
              </a:ext>
            </a:extLst>
          </p:cNvPr>
          <p:cNvSpPr txBox="1"/>
          <p:nvPr/>
        </p:nvSpPr>
        <p:spPr>
          <a:xfrm>
            <a:off x="-1061135" y="-750048"/>
            <a:ext cx="1588479" cy="2354729"/>
          </a:xfrm>
          <a:prstGeom prst="rect">
            <a:avLst/>
          </a:prstGeom>
          <a:noFill/>
        </p:spPr>
        <p:txBody>
          <a:bodyPr wrap="square" rtlCol="0">
            <a:spAutoFit/>
          </a:bodyPr>
          <a:lstStyle/>
          <a:p>
            <a:endParaRPr lang="es-419" dirty="0"/>
          </a:p>
        </p:txBody>
      </p:sp>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0" y="182745"/>
            <a:ext cx="10528348" cy="783107"/>
          </a:xfrm>
        </p:spPr>
        <p:txBody>
          <a:bodyPr anchor="t" anchorCtr="0">
            <a:normAutofit fontScale="90000"/>
          </a:bodyPr>
          <a:lstStyle/>
          <a:p>
            <a:pPr algn="ctr">
              <a:lnSpc>
                <a:spcPts val="3900"/>
              </a:lnSpc>
            </a:pPr>
            <a:r>
              <a:rPr lang="en-US" sz="2000" dirty="0">
                <a:latin typeface="Comic Sans MS" panose="030F0702030302020204" pitchFamily="66" charset="0"/>
                <a:ea typeface="+mn-ea"/>
                <a:cs typeface="+mn-cs"/>
              </a:rPr>
              <a:t>Moses and Elijah from the old testament appeared talking with Jesus</a:t>
            </a:r>
            <a:r>
              <a:rPr lang="es-ES" sz="2000" dirty="0">
                <a:latin typeface="Comic Sans MS" panose="030F0702030302020204" pitchFamily="66" charset="0"/>
                <a:ea typeface="+mn-ea"/>
                <a:cs typeface="+mn-cs"/>
              </a:rPr>
              <a:t>. </a:t>
            </a:r>
            <a:endParaRPr lang="es-419" sz="2000" dirty="0">
              <a:latin typeface="Comic Sans MS" panose="030F0702030302020204" pitchFamily="66" charset="0"/>
              <a:ea typeface="+mn-ea"/>
              <a:cs typeface="+mn-cs"/>
            </a:endParaRPr>
          </a:p>
        </p:txBody>
      </p:sp>
      <p:pic>
        <p:nvPicPr>
          <p:cNvPr id="7170" name="Picture 2" descr="MOISES | Religious Studies - Quizizz">
            <a:extLst>
              <a:ext uri="{FF2B5EF4-FFF2-40B4-BE49-F238E27FC236}">
                <a16:creationId xmlns:a16="http://schemas.microsoft.com/office/drawing/2014/main" id="{94F63041-D376-4430-96E8-22867ED39D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218" y="972262"/>
            <a:ext cx="3799823" cy="342055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34590B7-4C01-4BB7-8DD7-92BCDED2B941}"/>
              </a:ext>
            </a:extLst>
          </p:cNvPr>
          <p:cNvSpPr txBox="1"/>
          <p:nvPr/>
        </p:nvSpPr>
        <p:spPr>
          <a:xfrm>
            <a:off x="4066041" y="1828799"/>
            <a:ext cx="6669740" cy="1477328"/>
          </a:xfrm>
          <a:prstGeom prst="rect">
            <a:avLst/>
          </a:prstGeom>
          <a:noFill/>
        </p:spPr>
        <p:txBody>
          <a:bodyPr wrap="square">
            <a:spAutoFit/>
          </a:bodyPr>
          <a:lstStyle/>
          <a:p>
            <a:pPr algn="ctr"/>
            <a:r>
              <a:rPr lang="en-US" dirty="0">
                <a:highlight>
                  <a:srgbClr val="FFFF00"/>
                </a:highlight>
                <a:latin typeface="Comic Sans MS" panose="030F0702030302020204" pitchFamily="66" charset="0"/>
              </a:rPr>
              <a:t>Moses received the 10 commandments from God after he freed the Israelites from slavery in Egypt; then he led them to the promised land. Likewise, Jesus, with His passion, death, and resurrection freed us from the slavery of our sins so we may live forever with God in Heaven.</a:t>
            </a:r>
            <a:endParaRPr lang="es-419" dirty="0">
              <a:highlight>
                <a:srgbClr val="FFFF00"/>
              </a:highlight>
              <a:latin typeface="Comic Sans MS" panose="030F0702030302020204" pitchFamily="66" charset="0"/>
            </a:endParaRPr>
          </a:p>
        </p:txBody>
      </p:sp>
      <p:sp>
        <p:nvSpPr>
          <p:cNvPr id="11" name="TextBox 10">
            <a:extLst>
              <a:ext uri="{FF2B5EF4-FFF2-40B4-BE49-F238E27FC236}">
                <a16:creationId xmlns:a16="http://schemas.microsoft.com/office/drawing/2014/main" id="{A804E0B2-E044-4C25-95CB-FF9F07DB9769}"/>
              </a:ext>
            </a:extLst>
          </p:cNvPr>
          <p:cNvSpPr txBox="1"/>
          <p:nvPr/>
        </p:nvSpPr>
        <p:spPr>
          <a:xfrm>
            <a:off x="4394986" y="4398825"/>
            <a:ext cx="4620826" cy="400110"/>
          </a:xfrm>
          <a:prstGeom prst="rect">
            <a:avLst/>
          </a:prstGeom>
          <a:noFill/>
        </p:spPr>
        <p:txBody>
          <a:bodyPr wrap="square">
            <a:spAutoFit/>
          </a:bodyPr>
          <a:lstStyle/>
          <a:p>
            <a:r>
              <a:rPr lang="es-ES" sz="2000" cap="all" dirty="0" err="1">
                <a:solidFill>
                  <a:schemeClr val="bg1"/>
                </a:solidFill>
                <a:latin typeface="Comic Sans MS" panose="030F0702030302020204" pitchFamily="66" charset="0"/>
              </a:rPr>
              <a:t>Why</a:t>
            </a:r>
            <a:r>
              <a:rPr lang="es-ES" sz="2000" cap="all" dirty="0">
                <a:solidFill>
                  <a:schemeClr val="bg1"/>
                </a:solidFill>
                <a:latin typeface="Comic Sans MS" panose="030F0702030302020204" pitchFamily="66" charset="0"/>
              </a:rPr>
              <a:t> </a:t>
            </a:r>
            <a:r>
              <a:rPr lang="es-ES" sz="2000" cap="all" dirty="0" err="1">
                <a:solidFill>
                  <a:schemeClr val="bg1"/>
                </a:solidFill>
                <a:latin typeface="Comic Sans MS" panose="030F0702030302020204" pitchFamily="66" charset="0"/>
              </a:rPr>
              <a:t>was</a:t>
            </a:r>
            <a:r>
              <a:rPr lang="es-ES" sz="2000" cap="all" dirty="0">
                <a:solidFill>
                  <a:schemeClr val="bg1"/>
                </a:solidFill>
                <a:latin typeface="Comic Sans MS" panose="030F0702030302020204" pitchFamily="66" charset="0"/>
              </a:rPr>
              <a:t> </a:t>
            </a:r>
            <a:r>
              <a:rPr lang="es-ES" sz="2000" cap="all" dirty="0" err="1">
                <a:solidFill>
                  <a:schemeClr val="bg1"/>
                </a:solidFill>
                <a:latin typeface="Comic Sans MS" panose="030F0702030302020204" pitchFamily="66" charset="0"/>
              </a:rPr>
              <a:t>elijah</a:t>
            </a:r>
            <a:r>
              <a:rPr lang="es-ES" sz="2000" cap="all" dirty="0">
                <a:solidFill>
                  <a:schemeClr val="bg1"/>
                </a:solidFill>
                <a:latin typeface="Comic Sans MS" panose="030F0702030302020204" pitchFamily="66" charset="0"/>
              </a:rPr>
              <a:t> </a:t>
            </a:r>
            <a:r>
              <a:rPr lang="es-ES" sz="2000" cap="all" dirty="0" err="1">
                <a:solidFill>
                  <a:schemeClr val="bg1"/>
                </a:solidFill>
                <a:latin typeface="Comic Sans MS" panose="030F0702030302020204" pitchFamily="66" charset="0"/>
              </a:rPr>
              <a:t>important</a:t>
            </a:r>
            <a:r>
              <a:rPr lang="es-ES" sz="2000" cap="all" dirty="0">
                <a:solidFill>
                  <a:schemeClr val="bg1"/>
                </a:solidFill>
                <a:latin typeface="Comic Sans MS" panose="030F0702030302020204" pitchFamily="66" charset="0"/>
              </a:rPr>
              <a:t>?</a:t>
            </a:r>
            <a:endParaRPr lang="es-419" sz="2000" cap="all" dirty="0">
              <a:solidFill>
                <a:schemeClr val="bg1"/>
              </a:solidFill>
            </a:endParaRPr>
          </a:p>
        </p:txBody>
      </p:sp>
      <p:sp>
        <p:nvSpPr>
          <p:cNvPr id="13" name="TextBox 12">
            <a:extLst>
              <a:ext uri="{FF2B5EF4-FFF2-40B4-BE49-F238E27FC236}">
                <a16:creationId xmlns:a16="http://schemas.microsoft.com/office/drawing/2014/main" id="{11CC4C19-98D0-41BA-A0D5-E1FC79EAF1E6}"/>
              </a:ext>
            </a:extLst>
          </p:cNvPr>
          <p:cNvSpPr txBox="1"/>
          <p:nvPr/>
        </p:nvSpPr>
        <p:spPr>
          <a:xfrm>
            <a:off x="1693510" y="5285573"/>
            <a:ext cx="7155180" cy="1200329"/>
          </a:xfrm>
          <a:prstGeom prst="rect">
            <a:avLst/>
          </a:prstGeom>
          <a:noFill/>
        </p:spPr>
        <p:txBody>
          <a:bodyPr wrap="square">
            <a:spAutoFit/>
          </a:bodyPr>
          <a:lstStyle/>
          <a:p>
            <a:pPr algn="ctr"/>
            <a:r>
              <a:rPr lang="en-US" dirty="0">
                <a:highlight>
                  <a:srgbClr val="FFFF00"/>
                </a:highlight>
                <a:latin typeface="Comic Sans MS" panose="030F0702030302020204" pitchFamily="66" charset="0"/>
              </a:rPr>
              <a:t>He represents the prophets of the Old Testament which asked for conversion and faithfulness to God to prepare for the coming of the Messiah. Their presence reveals that Jesus is the Messiah God’s people awaited.</a:t>
            </a:r>
            <a:endParaRPr lang="es-419" dirty="0">
              <a:highlight>
                <a:srgbClr val="FFFF00"/>
              </a:highlight>
              <a:latin typeface="Comic Sans MS" panose="030F0702030302020204" pitchFamily="66" charset="0"/>
            </a:endParaRPr>
          </a:p>
        </p:txBody>
      </p:sp>
      <p:pic>
        <p:nvPicPr>
          <p:cNvPr id="7174" name="Picture 6" descr="Dibujos para catequesis: PROFETA ELÍAS">
            <a:extLst>
              <a:ext uri="{FF2B5EF4-FFF2-40B4-BE49-F238E27FC236}">
                <a16:creationId xmlns:a16="http://schemas.microsoft.com/office/drawing/2014/main" id="{8CCAF049-E584-482C-9709-FC4B4A78BE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2912" y="3324630"/>
            <a:ext cx="2674840" cy="352422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749602C-8F61-41BC-BFD6-755E1490B55F}"/>
              </a:ext>
            </a:extLst>
          </p:cNvPr>
          <p:cNvSpPr txBox="1"/>
          <p:nvPr/>
        </p:nvSpPr>
        <p:spPr>
          <a:xfrm>
            <a:off x="4260819" y="1244348"/>
            <a:ext cx="6669740" cy="400110"/>
          </a:xfrm>
          <a:prstGeom prst="rect">
            <a:avLst/>
          </a:prstGeom>
          <a:noFill/>
        </p:spPr>
        <p:txBody>
          <a:bodyPr wrap="square">
            <a:spAutoFit/>
          </a:bodyPr>
          <a:lstStyle/>
          <a:p>
            <a:r>
              <a:rPr lang="en-US" sz="2000" cap="all" dirty="0">
                <a:solidFill>
                  <a:schemeClr val="bg1"/>
                </a:solidFill>
                <a:latin typeface="Comic Sans MS" panose="030F0702030302020204" pitchFamily="66" charset="0"/>
              </a:rPr>
              <a:t>Why was Moses important?</a:t>
            </a:r>
            <a:endParaRPr lang="es-419" sz="2000" cap="all"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9778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fade">
                                      <p:cBhvr>
                                        <p:cTn id="12" dur="1000"/>
                                        <p:tgtEl>
                                          <p:spTgt spid="7170"/>
                                        </p:tgtEl>
                                      </p:cBhvr>
                                    </p:animEffect>
                                    <p:anim calcmode="lin" valueType="num">
                                      <p:cBhvr>
                                        <p:cTn id="13" dur="1000" fill="hold"/>
                                        <p:tgtEl>
                                          <p:spTgt spid="7170"/>
                                        </p:tgtEl>
                                        <p:attrNameLst>
                                          <p:attrName>ppt_x</p:attrName>
                                        </p:attrNameLst>
                                      </p:cBhvr>
                                      <p:tavLst>
                                        <p:tav tm="0">
                                          <p:val>
                                            <p:strVal val="#ppt_x"/>
                                          </p:val>
                                        </p:tav>
                                        <p:tav tm="100000">
                                          <p:val>
                                            <p:strVal val="#ppt_x"/>
                                          </p:val>
                                        </p:tav>
                                      </p:tavLst>
                                    </p:anim>
                                    <p:anim calcmode="lin" valueType="num">
                                      <p:cBhvr>
                                        <p:cTn id="14"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nodeType="withEffect">
                                  <p:stCondLst>
                                    <p:cond delay="0"/>
                                  </p:stCondLst>
                                  <p:childTnLst>
                                    <p:set>
                                      <p:cBhvr>
                                        <p:cTn id="33" dur="1" fill="hold">
                                          <p:stCondLst>
                                            <p:cond delay="0"/>
                                          </p:stCondLst>
                                        </p:cTn>
                                        <p:tgtEl>
                                          <p:spTgt spid="7174"/>
                                        </p:tgtEl>
                                        <p:attrNameLst>
                                          <p:attrName>style.visibility</p:attrName>
                                        </p:attrNameLst>
                                      </p:cBhvr>
                                      <p:to>
                                        <p:strVal val="visible"/>
                                      </p:to>
                                    </p:set>
                                    <p:animEffect transition="in" filter="barn(inVertical)">
                                      <p:cBhvr>
                                        <p:cTn id="34"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2" grpId="0"/>
    </p:bldLst>
  </p:timing>
</p:sld>
</file>

<file path=ppt/theme/theme1.xml><?xml version="1.0" encoding="utf-8"?>
<a:theme xmlns:a="http://schemas.openxmlformats.org/drawingml/2006/main" name="Balancing Act">
  <a:themeElements>
    <a:clrScheme name="Balancing Act">
      <a:dk1>
        <a:sysClr val="windowText" lastClr="000000"/>
      </a:dk1>
      <a:lt1>
        <a:sysClr val="window" lastClr="FFFFFF"/>
      </a:lt1>
      <a:dk2>
        <a:srgbClr val="8A4C5D"/>
      </a:dk2>
      <a:lt2>
        <a:srgbClr val="9E838E"/>
      </a:lt2>
      <a:accent1>
        <a:srgbClr val="C6ADB0"/>
      </a:accent1>
      <a:accent2>
        <a:srgbClr val="E3C0BF"/>
      </a:accent2>
      <a:accent3>
        <a:srgbClr val="D4937F"/>
      </a:accent3>
      <a:accent4>
        <a:srgbClr val="CCB87E"/>
      </a:accent4>
      <a:accent5>
        <a:srgbClr val="6667AB"/>
      </a:accent5>
      <a:accent6>
        <a:srgbClr val="86A094"/>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98AF5320-421A-4856-A75D-6587C36D5470}"/>
    </a:ext>
  </a:extLst>
</a:theme>
</file>

<file path=ppt/theme/theme2.xml><?xml version="1.0" encoding="utf-8"?>
<a:theme xmlns:a="http://schemas.openxmlformats.org/drawingml/2006/main" name="Wellspring">
  <a:themeElements>
    <a:clrScheme name="Wellspring">
      <a:dk1>
        <a:sysClr val="windowText" lastClr="000000"/>
      </a:dk1>
      <a:lt1>
        <a:sysClr val="window" lastClr="FFFFFF"/>
      </a:lt1>
      <a:dk2>
        <a:srgbClr val="A1CAC9"/>
      </a:dk2>
      <a:lt2>
        <a:srgbClr val="48996B"/>
      </a:lt2>
      <a:accent1>
        <a:srgbClr val="759F51"/>
      </a:accent1>
      <a:accent2>
        <a:srgbClr val="436A2F"/>
      </a:accent2>
      <a:accent3>
        <a:srgbClr val="CFBF54"/>
      </a:accent3>
      <a:accent4>
        <a:srgbClr val="B3832F"/>
      </a:accent4>
      <a:accent5>
        <a:srgbClr val="8C5896"/>
      </a:accent5>
      <a:accent6>
        <a:srgbClr val="6667AB"/>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6E2187FA-78B5-42F2-9074-40D4C2C1399B}"/>
    </a:ext>
  </a:extLst>
</a:theme>
</file>

<file path=ppt/theme/theme3.xml><?xml version="1.0" encoding="utf-8"?>
<a:theme xmlns:a="http://schemas.openxmlformats.org/drawingml/2006/main" name="Star of the show">
  <a:themeElements>
    <a:clrScheme name="Star of the show">
      <a:dk1>
        <a:sysClr val="windowText" lastClr="000000"/>
      </a:dk1>
      <a:lt1>
        <a:sysClr val="window" lastClr="FFFFFF"/>
      </a:lt1>
      <a:dk2>
        <a:srgbClr val="29282D"/>
      </a:dk2>
      <a:lt2>
        <a:srgbClr val="625C60"/>
      </a:lt2>
      <a:accent1>
        <a:srgbClr val="7C6560"/>
      </a:accent1>
      <a:accent2>
        <a:srgbClr val="AEA392"/>
      </a:accent2>
      <a:accent3>
        <a:srgbClr val="DBD4D0"/>
      </a:accent3>
      <a:accent4>
        <a:srgbClr val="8E7961"/>
      </a:accent4>
      <a:accent5>
        <a:srgbClr val="F0EDE8"/>
      </a:accent5>
      <a:accent6>
        <a:srgbClr val="6667AB"/>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CED26E1E-587B-4123-A4F9-DB49A037FBB9}"/>
    </a:ext>
  </a:extLst>
</a:theme>
</file>

<file path=ppt/theme/theme4.xml><?xml version="1.0" encoding="utf-8"?>
<a:theme xmlns:a="http://schemas.openxmlformats.org/drawingml/2006/main" name="Amusements">
  <a:themeElements>
    <a:clrScheme name="Amusements">
      <a:dk1>
        <a:sysClr val="windowText" lastClr="000000"/>
      </a:dk1>
      <a:lt1>
        <a:sysClr val="window" lastClr="FFFFFF"/>
      </a:lt1>
      <a:dk2>
        <a:srgbClr val="D77E6F"/>
      </a:dk2>
      <a:lt2>
        <a:srgbClr val="6667AB"/>
      </a:lt2>
      <a:accent1>
        <a:srgbClr val="B38F6A"/>
      </a:accent1>
      <a:accent2>
        <a:srgbClr val="D75078"/>
      </a:accent2>
      <a:accent3>
        <a:srgbClr val="E288B6"/>
      </a:accent3>
      <a:accent4>
        <a:srgbClr val="E9445D"/>
      </a:accent4>
      <a:accent5>
        <a:srgbClr val="EEC272"/>
      </a:accent5>
      <a:accent6>
        <a:srgbClr val="85A0A9"/>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ntone template_Win32_v5.potx" id="{0B6ADF6A-1AB9-4B5E-8A87-5E88E283A9E8}" vid="{573AD6BE-256C-44EB-886C-5713CB0A8D4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{DB4E25E9-3E6F-4B0E-8DF7-EAEF49714753}tf78479028_win32</Template>
  <TotalTime>541</TotalTime>
  <Words>700</Words>
  <Application>Microsoft Office PowerPoint</Application>
  <PresentationFormat>Widescreen</PresentationFormat>
  <Paragraphs>78</Paragraphs>
  <Slides>18</Slides>
  <Notes>18</Notes>
  <HiddenSlides>0</HiddenSlides>
  <MMClips>2</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18</vt:i4>
      </vt:variant>
    </vt:vector>
  </HeadingPairs>
  <TitlesOfParts>
    <vt:vector size="28" baseType="lpstr">
      <vt:lpstr>Arial</vt:lpstr>
      <vt:lpstr>Calibri</vt:lpstr>
      <vt:lpstr>Cambria</vt:lpstr>
      <vt:lpstr>Comic Sans MS</vt:lpstr>
      <vt:lpstr>Segoe UI</vt:lpstr>
      <vt:lpstr>Segoe UI Light</vt:lpstr>
      <vt:lpstr>Balancing Act</vt:lpstr>
      <vt:lpstr>Wellspring</vt:lpstr>
      <vt:lpstr>Star of the show</vt:lpstr>
      <vt:lpstr>Amusements</vt:lpstr>
      <vt:lpstr>MINISTRY FRIENDS OF JESUS AND MARY THE TRANSFIGURATION CYCLE C – II SUNDAY OF LENT LuKE 9, 28b-36</vt:lpstr>
      <vt:lpstr>THE TRANSFIGURATION</vt:lpstr>
      <vt:lpstr>PowerPoint Presentation</vt:lpstr>
      <vt:lpstr>Peter and his companions had been overcome by sleep, but becoming fully awake, they saw his glory and the two men standing with him. </vt:lpstr>
      <vt:lpstr>PowerPoint Presentation</vt:lpstr>
      <vt:lpstr>While he was still speaking, a cloud came and cast a shadow over them, and they became frightened when they entered the cloud. Then from the cloud came a voice that said, "This is my chosen Son; listen to him." After the voice had spoken, Jesus was found alone. They fell silent and did not at that time tell anyone what they had seen. </vt:lpstr>
      <vt:lpstr>RefleCTIOn</vt:lpstr>
      <vt:lpstr>Before entering Jerusalem for the last time, when Jesus would suffer and die, He went up a mountain with the apostles James, Peter, and John to pray. There, His appearance transformed and His face and clothes became dazzling white as if He were in Heaven. </vt:lpstr>
      <vt:lpstr>Moses and Elijah from the old testament appeared talking with Jesus. </vt:lpstr>
      <vt:lpstr>Why does Peter want to stay on the mountain?</vt:lpstr>
      <vt:lpstr>How do we listen to jesus?</vt:lpstr>
      <vt:lpstr>activities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PANTONE® COLOR OF THE YEAR 2022</dc:title>
  <dc:creator>Mercedes Cristina Bermudez-Garcia</dc:creator>
  <cp:lastModifiedBy>Maria Varona</cp:lastModifiedBy>
  <cp:revision>13</cp:revision>
  <dcterms:created xsi:type="dcterms:W3CDTF">2022-03-04T16:03:14Z</dcterms:created>
  <dcterms:modified xsi:type="dcterms:W3CDTF">2022-03-06T22:26:09Z</dcterms:modified>
</cp:coreProperties>
</file>