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56" r:id="rId2"/>
    <p:sldId id="283" r:id="rId3"/>
    <p:sldId id="278" r:id="rId4"/>
    <p:sldId id="298" r:id="rId5"/>
    <p:sldId id="297"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5" r:id="rId19"/>
  </p:sldIdLst>
  <p:sldSz cx="9144000" cy="6858000" type="screen4x3"/>
  <p:notesSz cx="6858000" cy="9144000"/>
  <p:defaultTextStyle>
    <a:defPPr lvl="0">
      <a:defRPr lang="en-US"/>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95B1E7A-B6A5-4700-89A4-ABBAB23EAC76}" type="datetimeFigureOut">
              <a:rPr lang="en-US" smtClean="0"/>
              <a:pPr/>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48394C-BA43-4B47-B769-647CF4D525B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5B1E7A-B6A5-4700-89A4-ABBAB23EAC76}" type="datetimeFigureOut">
              <a:rPr lang="en-US" smtClean="0"/>
              <a:pPr/>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48394C-BA43-4B47-B769-647CF4D525B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5B1E7A-B6A5-4700-89A4-ABBAB23EAC76}" type="datetimeFigureOut">
              <a:rPr lang="en-US" smtClean="0"/>
              <a:pPr/>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48394C-BA43-4B47-B769-647CF4D525B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5B1E7A-B6A5-4700-89A4-ABBAB23EAC76}" type="datetimeFigureOut">
              <a:rPr lang="en-US" smtClean="0"/>
              <a:pPr/>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48394C-BA43-4B47-B769-647CF4D525B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5B1E7A-B6A5-4700-89A4-ABBAB23EAC76}" type="datetimeFigureOut">
              <a:rPr lang="en-US" smtClean="0"/>
              <a:pPr/>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48394C-BA43-4B47-B769-647CF4D525B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5B1E7A-B6A5-4700-89A4-ABBAB23EAC76}" type="datetimeFigureOut">
              <a:rPr lang="en-US" smtClean="0"/>
              <a:pPr/>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48394C-BA43-4B47-B769-647CF4D525B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5B1E7A-B6A5-4700-89A4-ABBAB23EAC76}" type="datetimeFigureOut">
              <a:rPr lang="en-US" smtClean="0"/>
              <a:pPr/>
              <a:t>12/7/2021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48394C-BA43-4B47-B769-647CF4D525B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5B1E7A-B6A5-4700-89A4-ABBAB23EAC76}" type="datetimeFigureOut">
              <a:rPr lang="en-US" smtClean="0"/>
              <a:pPr/>
              <a:t>12/7/2021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48394C-BA43-4B47-B769-647CF4D525B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5B1E7A-B6A5-4700-89A4-ABBAB23EAC76}" type="datetimeFigureOut">
              <a:rPr lang="en-US" smtClean="0"/>
              <a:pPr/>
              <a:t>12/7/2021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48394C-BA43-4B47-B769-647CF4D525B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5B1E7A-B6A5-4700-89A4-ABBAB23EAC76}" type="datetimeFigureOut">
              <a:rPr lang="en-US" smtClean="0"/>
              <a:pPr/>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48394C-BA43-4B47-B769-647CF4D525B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5B1E7A-B6A5-4700-89A4-ABBAB23EAC76}" type="datetimeFigureOut">
              <a:rPr lang="en-US" smtClean="0"/>
              <a:pPr/>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48394C-BA43-4B47-B769-647CF4D525B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5B1E7A-B6A5-4700-89A4-ABBAB23EAC76}" type="datetimeFigureOut">
              <a:rPr lang="en-US" smtClean="0"/>
              <a:pPr/>
              <a:t>12/7/2021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8394C-BA43-4B47-B769-647CF4D525B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youtu.be/Dbp24wZQa3Y"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youtu.be/_6p5icEYBus" TargetMode="Externa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youtu.be/SModVTYA1Ow" TargetMode="External"/><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4">
            <a:extLst>
              <a:ext uri="{FF2B5EF4-FFF2-40B4-BE49-F238E27FC236}">
                <a16:creationId xmlns:a16="http://schemas.microsoft.com/office/drawing/2014/main" id="{F7D328B1-17FB-4FE8-A38A-3C27DB6920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4"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438400" y="3425759"/>
            <a:ext cx="6400800" cy="1200329"/>
          </a:xfrm>
          <a:prstGeom prst="rect">
            <a:avLst/>
          </a:prstGeom>
        </p:spPr>
        <p:txBody>
          <a:bodyPr wrap="square">
            <a:spAutoFit/>
          </a:bodyPr>
          <a:lstStyle/>
          <a:p>
            <a:pPr algn="ctr"/>
            <a:r>
              <a:rPr lang="en-US" dirty="0">
                <a:latin typeface="Arial Black" pitchFamily="34" charset="0"/>
              </a:rPr>
              <a:t>Ministry Friends of Jesus and Mary</a:t>
            </a:r>
          </a:p>
          <a:p>
            <a:pPr algn="ctr"/>
            <a:r>
              <a:rPr lang="en-US" b="1" dirty="0"/>
              <a:t>Cycle C – III Sunday of Advent</a:t>
            </a:r>
          </a:p>
          <a:p>
            <a:pPr algn="ctr"/>
            <a:r>
              <a:rPr lang="en-US" dirty="0"/>
              <a:t>He will baptize with the Holy Spirit.</a:t>
            </a:r>
          </a:p>
          <a:p>
            <a:pPr algn="ctr"/>
            <a:r>
              <a:rPr lang="en-US" dirty="0"/>
              <a:t>Feast of the Immaculate Conception</a:t>
            </a:r>
          </a:p>
        </p:txBody>
      </p:sp>
      <p:pic>
        <p:nvPicPr>
          <p:cNvPr id="8" name="Picture 7" descr="A picture containing diagram&#10;&#10;Description automatically generated">
            <a:extLst>
              <a:ext uri="{FF2B5EF4-FFF2-40B4-BE49-F238E27FC236}">
                <a16:creationId xmlns:a16="http://schemas.microsoft.com/office/drawing/2014/main" id="{403963D2-F6E2-4A84-BC67-CB08F6F1AD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4381" y="1470846"/>
            <a:ext cx="1648838" cy="164883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Picture 2">
            <a:extLst>
              <a:ext uri="{FF2B5EF4-FFF2-40B4-BE49-F238E27FC236}">
                <a16:creationId xmlns:a16="http://schemas.microsoft.com/office/drawing/2014/main" id="{32A59501-4595-4313-B7C3-E8F8EC24BB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762" y="2131978"/>
            <a:ext cx="2816749" cy="4572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6C9FA6"/>
        </a:solidFill>
        <a:effectLst/>
      </p:bgPr>
    </p:bg>
    <p:spTree>
      <p:nvGrpSpPr>
        <p:cNvPr id="1" name=""/>
        <p:cNvGrpSpPr/>
        <p:nvPr/>
      </p:nvGrpSpPr>
      <p:grpSpPr>
        <a:xfrm>
          <a:off x="0" y="0"/>
          <a:ext cx="0" cy="0"/>
          <a:chOff x="0" y="0"/>
          <a:chExt cx="0" cy="0"/>
        </a:xfrm>
      </p:grpSpPr>
      <p:sp>
        <p:nvSpPr>
          <p:cNvPr id="3" name="AutoShape 4" descr="Karol Wojtyla, el hombre antes de convertirse en el papa Juan Pablo II |  De10"/>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AAAA77EE-D30C-44E6-B765-26AF59F92C6E}"/>
              </a:ext>
            </a:extLst>
          </p:cNvPr>
          <p:cNvPicPr>
            <a:picLocks noChangeAspect="1"/>
          </p:cNvPicPr>
          <p:nvPr/>
        </p:nvPicPr>
        <p:blipFill>
          <a:blip r:embed="rId2"/>
          <a:stretch>
            <a:fillRect/>
          </a:stretch>
        </p:blipFill>
        <p:spPr>
          <a:xfrm>
            <a:off x="-4618" y="1676400"/>
            <a:ext cx="9144000" cy="5010344"/>
          </a:xfrm>
          <a:prstGeom prst="rect">
            <a:avLst/>
          </a:prstGeom>
        </p:spPr>
      </p:pic>
      <p:sp>
        <p:nvSpPr>
          <p:cNvPr id="6" name="TextBox 5">
            <a:extLst>
              <a:ext uri="{FF2B5EF4-FFF2-40B4-BE49-F238E27FC236}">
                <a16:creationId xmlns:a16="http://schemas.microsoft.com/office/drawing/2014/main" id="{158E51E1-D9A0-4407-8871-A89D5B1ABA90}"/>
              </a:ext>
            </a:extLst>
          </p:cNvPr>
          <p:cNvSpPr txBox="1"/>
          <p:nvPr/>
        </p:nvSpPr>
        <p:spPr>
          <a:xfrm>
            <a:off x="533400" y="228600"/>
            <a:ext cx="8001000" cy="954107"/>
          </a:xfrm>
          <a:prstGeom prst="rect">
            <a:avLst/>
          </a:prstGeom>
          <a:noFill/>
        </p:spPr>
        <p:txBody>
          <a:bodyPr wrap="square" rtlCol="0">
            <a:spAutoFit/>
          </a:bodyPr>
          <a:lstStyle/>
          <a:p>
            <a:r>
              <a:rPr lang="en-US" sz="2800" b="1" dirty="0"/>
              <a:t>Soldiers also asked him, “And what is it that we should do?” He told them, </a:t>
            </a:r>
          </a:p>
        </p:txBody>
      </p:sp>
      <p:sp>
        <p:nvSpPr>
          <p:cNvPr id="2" name="TextBox 1">
            <a:extLst>
              <a:ext uri="{FF2B5EF4-FFF2-40B4-BE49-F238E27FC236}">
                <a16:creationId xmlns:a16="http://schemas.microsoft.com/office/drawing/2014/main" id="{F25F4554-1855-4B08-8BA1-82EB91AB86EA}"/>
              </a:ext>
            </a:extLst>
          </p:cNvPr>
          <p:cNvSpPr txBox="1"/>
          <p:nvPr/>
        </p:nvSpPr>
        <p:spPr>
          <a:xfrm>
            <a:off x="533400" y="2044501"/>
            <a:ext cx="8001000" cy="646331"/>
          </a:xfrm>
          <a:prstGeom prst="rect">
            <a:avLst/>
          </a:prstGeom>
          <a:solidFill>
            <a:schemeClr val="bg1"/>
          </a:solidFill>
          <a:ln w="38100">
            <a:solidFill>
              <a:srgbClr val="CC1C9E"/>
            </a:solidFill>
          </a:ln>
        </p:spPr>
        <p:txBody>
          <a:bodyPr wrap="square" rtlCol="0">
            <a:spAutoFit/>
          </a:bodyPr>
          <a:lstStyle/>
          <a:p>
            <a:r>
              <a:rPr lang="en-US" dirty="0">
                <a:latin typeface="Arial Black" panose="020B0A04020102020204" pitchFamily="34" charset="0"/>
              </a:rPr>
              <a:t>“Do not practice extortion, do not falsely accuse anyone, and be satisfied with your wages.” </a:t>
            </a:r>
          </a:p>
        </p:txBody>
      </p:sp>
    </p:spTree>
    <p:extLst>
      <p:ext uri="{BB962C8B-B14F-4D97-AF65-F5344CB8AC3E}">
        <p14:creationId xmlns:p14="http://schemas.microsoft.com/office/powerpoint/2010/main" val="469233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6C9FA6"/>
        </a:solidFill>
        <a:effectLst/>
      </p:bgPr>
    </p:bg>
    <p:spTree>
      <p:nvGrpSpPr>
        <p:cNvPr id="1" name=""/>
        <p:cNvGrpSpPr/>
        <p:nvPr/>
      </p:nvGrpSpPr>
      <p:grpSpPr>
        <a:xfrm>
          <a:off x="0" y="0"/>
          <a:ext cx="0" cy="0"/>
          <a:chOff x="0" y="0"/>
          <a:chExt cx="0" cy="0"/>
        </a:xfrm>
      </p:grpSpPr>
      <p:sp>
        <p:nvSpPr>
          <p:cNvPr id="3" name="AutoShape 4" descr="Karol Wojtyla, el hombre antes de convertirse en el papa Juan Pablo II |  De10"/>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TextBox 5">
            <a:extLst>
              <a:ext uri="{FF2B5EF4-FFF2-40B4-BE49-F238E27FC236}">
                <a16:creationId xmlns:a16="http://schemas.microsoft.com/office/drawing/2014/main" id="{85B73064-7E1E-45CD-9324-9357D1306E2E}"/>
              </a:ext>
            </a:extLst>
          </p:cNvPr>
          <p:cNvSpPr txBox="1"/>
          <p:nvPr/>
        </p:nvSpPr>
        <p:spPr>
          <a:xfrm>
            <a:off x="63500" y="114990"/>
            <a:ext cx="8763000" cy="1384995"/>
          </a:xfrm>
          <a:prstGeom prst="rect">
            <a:avLst/>
          </a:prstGeom>
          <a:noFill/>
        </p:spPr>
        <p:txBody>
          <a:bodyPr wrap="square" rtlCol="0">
            <a:spAutoFit/>
          </a:bodyPr>
          <a:lstStyle/>
          <a:p>
            <a:r>
              <a:rPr lang="en-US" sz="2800" b="1" dirty="0"/>
              <a:t>Now the people were filled with expectation, and all were asking in their hearts whether John might be the Christ. John answered them all, saying, </a:t>
            </a:r>
            <a:endParaRPr lang="en-US" dirty="0"/>
          </a:p>
        </p:txBody>
      </p:sp>
      <p:pic>
        <p:nvPicPr>
          <p:cNvPr id="7" name="Picture 6">
            <a:extLst>
              <a:ext uri="{FF2B5EF4-FFF2-40B4-BE49-F238E27FC236}">
                <a16:creationId xmlns:a16="http://schemas.microsoft.com/office/drawing/2014/main" id="{3DBE54C5-EBB0-40B9-892A-197F698352CF}"/>
              </a:ext>
            </a:extLst>
          </p:cNvPr>
          <p:cNvPicPr>
            <a:picLocks noChangeAspect="1"/>
          </p:cNvPicPr>
          <p:nvPr/>
        </p:nvPicPr>
        <p:blipFill>
          <a:blip r:embed="rId2"/>
          <a:stretch>
            <a:fillRect/>
          </a:stretch>
        </p:blipFill>
        <p:spPr>
          <a:xfrm>
            <a:off x="0" y="1447800"/>
            <a:ext cx="9144000" cy="5159576"/>
          </a:xfrm>
          <a:prstGeom prst="rect">
            <a:avLst/>
          </a:prstGeom>
        </p:spPr>
      </p:pic>
      <p:sp>
        <p:nvSpPr>
          <p:cNvPr id="2" name="TextBox 1">
            <a:extLst>
              <a:ext uri="{FF2B5EF4-FFF2-40B4-BE49-F238E27FC236}">
                <a16:creationId xmlns:a16="http://schemas.microsoft.com/office/drawing/2014/main" id="{1856A196-A484-4356-A5EC-E3FD348C5FE8}"/>
              </a:ext>
            </a:extLst>
          </p:cNvPr>
          <p:cNvSpPr txBox="1"/>
          <p:nvPr/>
        </p:nvSpPr>
        <p:spPr>
          <a:xfrm>
            <a:off x="4038600" y="1935610"/>
            <a:ext cx="4303542" cy="1477328"/>
          </a:xfrm>
          <a:prstGeom prst="rect">
            <a:avLst/>
          </a:prstGeom>
          <a:solidFill>
            <a:schemeClr val="bg1"/>
          </a:solidFill>
        </p:spPr>
        <p:txBody>
          <a:bodyPr wrap="square" rtlCol="0">
            <a:spAutoFit/>
          </a:bodyPr>
          <a:lstStyle/>
          <a:p>
            <a:r>
              <a:rPr lang="en-US" dirty="0">
                <a:latin typeface="Arial Black" panose="020B0A04020102020204" pitchFamily="34" charset="0"/>
              </a:rPr>
              <a:t>“I am baptizing you with water, but one mightier than I is coming. I am not worthy to loosen the thongs of his sandals.”</a:t>
            </a:r>
          </a:p>
        </p:txBody>
      </p:sp>
      <p:sp>
        <p:nvSpPr>
          <p:cNvPr id="4" name="Rectangle 3">
            <a:extLst>
              <a:ext uri="{FF2B5EF4-FFF2-40B4-BE49-F238E27FC236}">
                <a16:creationId xmlns:a16="http://schemas.microsoft.com/office/drawing/2014/main" id="{4B6A7A85-6648-410F-9EC0-C8EEFB78533A}"/>
              </a:ext>
            </a:extLst>
          </p:cNvPr>
          <p:cNvSpPr/>
          <p:nvPr/>
        </p:nvSpPr>
        <p:spPr>
          <a:xfrm>
            <a:off x="5638800" y="3362138"/>
            <a:ext cx="12954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0946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6C9FA6"/>
        </a:solidFill>
        <a:effectLst/>
      </p:bgPr>
    </p:bg>
    <p:spTree>
      <p:nvGrpSpPr>
        <p:cNvPr id="1" name=""/>
        <p:cNvGrpSpPr/>
        <p:nvPr/>
      </p:nvGrpSpPr>
      <p:grpSpPr>
        <a:xfrm>
          <a:off x="0" y="0"/>
          <a:ext cx="0" cy="0"/>
          <a:chOff x="0" y="0"/>
          <a:chExt cx="0" cy="0"/>
        </a:xfrm>
      </p:grpSpPr>
      <p:sp>
        <p:nvSpPr>
          <p:cNvPr id="3" name="AutoShape 4" descr="Karol Wojtyla, el hombre antes de convertirse en el papa Juan Pablo II |  De10"/>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 name="Picture 1">
            <a:extLst>
              <a:ext uri="{FF2B5EF4-FFF2-40B4-BE49-F238E27FC236}">
                <a16:creationId xmlns:a16="http://schemas.microsoft.com/office/drawing/2014/main" id="{11A6F03B-98B2-4246-B446-B8B246BF47B7}"/>
              </a:ext>
            </a:extLst>
          </p:cNvPr>
          <p:cNvPicPr>
            <a:picLocks noChangeAspect="1"/>
          </p:cNvPicPr>
          <p:nvPr/>
        </p:nvPicPr>
        <p:blipFill>
          <a:blip r:embed="rId2"/>
          <a:stretch>
            <a:fillRect/>
          </a:stretch>
        </p:blipFill>
        <p:spPr>
          <a:xfrm>
            <a:off x="0" y="304800"/>
            <a:ext cx="9144000" cy="5086695"/>
          </a:xfrm>
          <a:prstGeom prst="rect">
            <a:avLst/>
          </a:prstGeom>
        </p:spPr>
      </p:pic>
      <p:sp>
        <p:nvSpPr>
          <p:cNvPr id="4" name="TextBox 3">
            <a:extLst>
              <a:ext uri="{FF2B5EF4-FFF2-40B4-BE49-F238E27FC236}">
                <a16:creationId xmlns:a16="http://schemas.microsoft.com/office/drawing/2014/main" id="{E154E03C-7EB5-4BDE-9F07-9764262D37B6}"/>
              </a:ext>
            </a:extLst>
          </p:cNvPr>
          <p:cNvSpPr txBox="1"/>
          <p:nvPr/>
        </p:nvSpPr>
        <p:spPr>
          <a:xfrm>
            <a:off x="609600" y="3962400"/>
            <a:ext cx="8305800" cy="1200329"/>
          </a:xfrm>
          <a:prstGeom prst="rect">
            <a:avLst/>
          </a:prstGeom>
          <a:solidFill>
            <a:schemeClr val="bg1"/>
          </a:solidFill>
          <a:ln w="47625">
            <a:solidFill>
              <a:srgbClr val="CC1C9E"/>
            </a:solidFill>
          </a:ln>
        </p:spPr>
        <p:txBody>
          <a:bodyPr wrap="square" rtlCol="0">
            <a:spAutoFit/>
          </a:bodyPr>
          <a:lstStyle/>
          <a:p>
            <a:r>
              <a:rPr lang="en-US" b="1" dirty="0">
                <a:latin typeface="Arial Black" panose="020B0A04020102020204" pitchFamily="34" charset="0"/>
              </a:rPr>
              <a:t>“He will baptize you with the Holy Spirit and fire. His winnowing fan is in his hand to clear his threshing floor and to gather the wheat into his barn, but the chaff he will burn with unquenchable fire.”</a:t>
            </a:r>
          </a:p>
        </p:txBody>
      </p:sp>
      <p:sp>
        <p:nvSpPr>
          <p:cNvPr id="7" name="TextBox 6">
            <a:extLst>
              <a:ext uri="{FF2B5EF4-FFF2-40B4-BE49-F238E27FC236}">
                <a16:creationId xmlns:a16="http://schemas.microsoft.com/office/drawing/2014/main" id="{5CDEE7A2-E4F5-414A-B3DE-46263F03B93A}"/>
              </a:ext>
            </a:extLst>
          </p:cNvPr>
          <p:cNvSpPr txBox="1"/>
          <p:nvPr/>
        </p:nvSpPr>
        <p:spPr>
          <a:xfrm>
            <a:off x="63500" y="5518784"/>
            <a:ext cx="9004300" cy="954107"/>
          </a:xfrm>
          <a:prstGeom prst="rect">
            <a:avLst/>
          </a:prstGeom>
          <a:noFill/>
        </p:spPr>
        <p:txBody>
          <a:bodyPr wrap="square">
            <a:spAutoFit/>
          </a:bodyPr>
          <a:lstStyle/>
          <a:p>
            <a:r>
              <a:rPr lang="en-US" sz="2800" b="1" dirty="0"/>
              <a:t>Exhorting them in many other ways, he preached good news to the people</a:t>
            </a:r>
            <a:r>
              <a:rPr lang="es-ES" sz="2800" b="1" dirty="0">
                <a:effectLst/>
              </a:rPr>
              <a:t>.</a:t>
            </a:r>
            <a:endParaRPr lang="en-US" sz="2800" b="1" dirty="0"/>
          </a:p>
        </p:txBody>
      </p:sp>
      <p:sp>
        <p:nvSpPr>
          <p:cNvPr id="8" name="TextBox 7">
            <a:extLst>
              <a:ext uri="{FF2B5EF4-FFF2-40B4-BE49-F238E27FC236}">
                <a16:creationId xmlns:a16="http://schemas.microsoft.com/office/drawing/2014/main" id="{495943D8-2858-4AEC-84E5-7EB0519A730F}"/>
              </a:ext>
            </a:extLst>
          </p:cNvPr>
          <p:cNvSpPr txBox="1"/>
          <p:nvPr/>
        </p:nvSpPr>
        <p:spPr>
          <a:xfrm>
            <a:off x="3189361" y="6353145"/>
            <a:ext cx="5954639" cy="400110"/>
          </a:xfrm>
          <a:prstGeom prst="rect">
            <a:avLst/>
          </a:prstGeom>
          <a:noFill/>
        </p:spPr>
        <p:txBody>
          <a:bodyPr wrap="square">
            <a:spAutoFit/>
          </a:bodyPr>
          <a:lstStyle/>
          <a:p>
            <a:r>
              <a:rPr lang="es-ES" sz="2000" b="1" dirty="0" err="1">
                <a:effectLst/>
              </a:rPr>
              <a:t>The</a:t>
            </a:r>
            <a:r>
              <a:rPr lang="es-ES" sz="2000" b="1" dirty="0">
                <a:effectLst/>
              </a:rPr>
              <a:t> </a:t>
            </a:r>
            <a:r>
              <a:rPr lang="es-ES" sz="2000" b="1" dirty="0" err="1">
                <a:effectLst/>
              </a:rPr>
              <a:t>Gospel</a:t>
            </a:r>
            <a:r>
              <a:rPr lang="es-ES" sz="2000" b="1" dirty="0">
                <a:effectLst/>
              </a:rPr>
              <a:t> </a:t>
            </a:r>
            <a:r>
              <a:rPr lang="es-ES" sz="2000" b="1" dirty="0" err="1">
                <a:effectLst/>
              </a:rPr>
              <a:t>of</a:t>
            </a:r>
            <a:r>
              <a:rPr lang="es-ES" sz="2000" b="1" dirty="0">
                <a:effectLst/>
              </a:rPr>
              <a:t> </a:t>
            </a:r>
            <a:r>
              <a:rPr lang="es-ES" sz="2000" b="1" dirty="0" err="1">
                <a:effectLst/>
              </a:rPr>
              <a:t>the</a:t>
            </a:r>
            <a:r>
              <a:rPr lang="es-ES" sz="2000" b="1" dirty="0">
                <a:effectLst/>
              </a:rPr>
              <a:t> Lord: </a:t>
            </a:r>
            <a:r>
              <a:rPr lang="es-ES" sz="2000" b="1" dirty="0" err="1">
                <a:solidFill>
                  <a:srgbClr val="FF0000"/>
                </a:solidFill>
                <a:effectLst/>
              </a:rPr>
              <a:t>Praise</a:t>
            </a:r>
            <a:r>
              <a:rPr lang="es-ES" sz="2000" b="1" dirty="0">
                <a:solidFill>
                  <a:srgbClr val="FF0000"/>
                </a:solidFill>
                <a:effectLst/>
              </a:rPr>
              <a:t> </a:t>
            </a:r>
            <a:r>
              <a:rPr lang="es-ES" sz="2000" b="1" dirty="0" err="1">
                <a:solidFill>
                  <a:srgbClr val="FF0000"/>
                </a:solidFill>
                <a:effectLst/>
              </a:rPr>
              <a:t>to</a:t>
            </a:r>
            <a:r>
              <a:rPr lang="es-ES" sz="2000" b="1" dirty="0">
                <a:solidFill>
                  <a:srgbClr val="FF0000"/>
                </a:solidFill>
                <a:effectLst/>
              </a:rPr>
              <a:t> </a:t>
            </a:r>
            <a:r>
              <a:rPr lang="es-ES" sz="2000" b="1" dirty="0" err="1">
                <a:solidFill>
                  <a:srgbClr val="FF0000"/>
                </a:solidFill>
                <a:effectLst/>
              </a:rPr>
              <a:t>You</a:t>
            </a:r>
            <a:r>
              <a:rPr lang="es-ES" sz="2000" b="1" dirty="0">
                <a:solidFill>
                  <a:srgbClr val="FF0000"/>
                </a:solidFill>
                <a:effectLst/>
              </a:rPr>
              <a:t> Lord </a:t>
            </a:r>
            <a:r>
              <a:rPr lang="es-ES" sz="2000" b="1" dirty="0" err="1">
                <a:solidFill>
                  <a:srgbClr val="FF0000"/>
                </a:solidFill>
                <a:effectLst/>
              </a:rPr>
              <a:t>Jesus</a:t>
            </a:r>
            <a:r>
              <a:rPr lang="es-ES" sz="2000" b="1" dirty="0">
                <a:solidFill>
                  <a:srgbClr val="FF0000"/>
                </a:solidFill>
                <a:effectLst/>
              </a:rPr>
              <a:t> </a:t>
            </a:r>
            <a:r>
              <a:rPr lang="es-ES" sz="2000" b="1" dirty="0" err="1">
                <a:solidFill>
                  <a:srgbClr val="FF0000"/>
                </a:solidFill>
                <a:effectLst/>
              </a:rPr>
              <a:t>Christ</a:t>
            </a:r>
            <a:r>
              <a:rPr lang="es-ES" sz="2000" b="1" dirty="0">
                <a:solidFill>
                  <a:srgbClr val="FF0000"/>
                </a:solidFill>
                <a:effectLst/>
              </a:rPr>
              <a:t>.</a:t>
            </a:r>
            <a:endParaRPr lang="en-US" sz="2000" b="1" dirty="0">
              <a:solidFill>
                <a:srgbClr val="FF0000"/>
              </a:solidFill>
            </a:endParaRPr>
          </a:p>
        </p:txBody>
      </p:sp>
    </p:spTree>
    <p:extLst>
      <p:ext uri="{BB962C8B-B14F-4D97-AF65-F5344CB8AC3E}">
        <p14:creationId xmlns:p14="http://schemas.microsoft.com/office/powerpoint/2010/main" val="163797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61938">
              <a:schemeClr val="accent6">
                <a:lumMod val="40000"/>
                <a:lumOff val="60000"/>
              </a:schemeClr>
            </a:gs>
            <a:gs pos="0">
              <a:schemeClr val="accent1">
                <a:lumMod val="5000"/>
                <a:lumOff val="95000"/>
              </a:schemeClr>
            </a:gs>
            <a:gs pos="71690">
              <a:schemeClr val="accent6">
                <a:lumMod val="60000"/>
                <a:lumOff val="40000"/>
              </a:schemeClr>
            </a:gs>
            <a:gs pos="88000">
              <a:schemeClr val="accent6">
                <a:lumMod val="20000"/>
                <a:lumOff val="80000"/>
              </a:schemeClr>
            </a:gs>
            <a:gs pos="83000">
              <a:schemeClr val="accent6">
                <a:lumMod val="60000"/>
                <a:lumOff val="40000"/>
              </a:schemeClr>
            </a:gs>
            <a:gs pos="100000">
              <a:schemeClr val="accent6">
                <a:lumMod val="20000"/>
                <a:lumOff val="80000"/>
              </a:schemeClr>
            </a:gs>
          </a:gsLst>
          <a:lin ang="5400000" scaled="1"/>
        </a:gradFill>
        <a:effectLst/>
      </p:bgPr>
    </p:bg>
    <p:spTree>
      <p:nvGrpSpPr>
        <p:cNvPr id="1" name=""/>
        <p:cNvGrpSpPr/>
        <p:nvPr/>
      </p:nvGrpSpPr>
      <p:grpSpPr>
        <a:xfrm>
          <a:off x="0" y="0"/>
          <a:ext cx="0" cy="0"/>
          <a:chOff x="0" y="0"/>
          <a:chExt cx="0" cy="0"/>
        </a:xfrm>
      </p:grpSpPr>
      <p:sp>
        <p:nvSpPr>
          <p:cNvPr id="6" name="TextBox 5"/>
          <p:cNvSpPr txBox="1"/>
          <p:nvPr/>
        </p:nvSpPr>
        <p:spPr>
          <a:xfrm>
            <a:off x="2066581" y="108133"/>
            <a:ext cx="6655388" cy="707886"/>
          </a:xfrm>
          <a:prstGeom prst="rect">
            <a:avLst/>
          </a:prstGeom>
          <a:noFill/>
        </p:spPr>
        <p:txBody>
          <a:bodyPr wrap="square" rtlCol="0">
            <a:spAutoFit/>
          </a:bodyPr>
          <a:lstStyle/>
          <a:p>
            <a:pPr algn="just"/>
            <a:r>
              <a:rPr lang="en-US" sz="2000" dirty="0">
                <a:latin typeface="Arial Black" pitchFamily="34" charset="0"/>
              </a:rPr>
              <a:t>The people felt that John was a man of God and possibly the Messiah. Who was John? </a:t>
            </a:r>
            <a:endParaRPr lang="en-US" sz="2000" b="1" dirty="0">
              <a:latin typeface="Arial Black" pitchFamily="34" charset="0"/>
            </a:endParaRPr>
          </a:p>
        </p:txBody>
      </p:sp>
      <p:sp>
        <p:nvSpPr>
          <p:cNvPr id="7" name="TextBox 6"/>
          <p:cNvSpPr txBox="1"/>
          <p:nvPr/>
        </p:nvSpPr>
        <p:spPr>
          <a:xfrm>
            <a:off x="2066581" y="941095"/>
            <a:ext cx="6875984" cy="707886"/>
          </a:xfrm>
          <a:prstGeom prst="rect">
            <a:avLst/>
          </a:prstGeom>
          <a:noFill/>
        </p:spPr>
        <p:txBody>
          <a:bodyPr wrap="square" rtlCol="0">
            <a:spAutoFit/>
          </a:bodyPr>
          <a:lstStyle/>
          <a:p>
            <a:pPr algn="just"/>
            <a:r>
              <a:rPr lang="en-US" sz="2000" dirty="0">
                <a:solidFill>
                  <a:srgbClr val="FF0000"/>
                </a:solidFill>
                <a:latin typeface="Arial Black" pitchFamily="34" charset="0"/>
              </a:rPr>
              <a:t>He was a prophet that prepared the way for Jesus. Also, he was Jesus’ cousin. </a:t>
            </a:r>
          </a:p>
        </p:txBody>
      </p:sp>
      <p:sp>
        <p:nvSpPr>
          <p:cNvPr id="8" name="TextBox 7"/>
          <p:cNvSpPr txBox="1"/>
          <p:nvPr/>
        </p:nvSpPr>
        <p:spPr>
          <a:xfrm>
            <a:off x="66790" y="2837485"/>
            <a:ext cx="3689284" cy="400110"/>
          </a:xfrm>
          <a:prstGeom prst="rect">
            <a:avLst/>
          </a:prstGeom>
          <a:noFill/>
        </p:spPr>
        <p:txBody>
          <a:bodyPr wrap="square" rtlCol="0">
            <a:spAutoFit/>
          </a:bodyPr>
          <a:lstStyle/>
          <a:p>
            <a:pPr algn="just"/>
            <a:r>
              <a:rPr lang="en-US" sz="2000" dirty="0">
                <a:latin typeface="Arial Black" pitchFamily="34" charset="0"/>
              </a:rPr>
              <a:t>What did John answer?</a:t>
            </a:r>
            <a:endParaRPr lang="en-US" sz="2000" b="1" dirty="0">
              <a:latin typeface="Arial Black" pitchFamily="34" charset="0"/>
            </a:endParaRPr>
          </a:p>
        </p:txBody>
      </p:sp>
      <p:sp>
        <p:nvSpPr>
          <p:cNvPr id="9" name="TextBox 8"/>
          <p:cNvSpPr txBox="1"/>
          <p:nvPr/>
        </p:nvSpPr>
        <p:spPr>
          <a:xfrm>
            <a:off x="66790" y="3236249"/>
            <a:ext cx="3154712" cy="400110"/>
          </a:xfrm>
          <a:prstGeom prst="rect">
            <a:avLst/>
          </a:prstGeom>
          <a:noFill/>
        </p:spPr>
        <p:txBody>
          <a:bodyPr wrap="square" rtlCol="0">
            <a:spAutoFit/>
          </a:bodyPr>
          <a:lstStyle/>
          <a:p>
            <a:r>
              <a:rPr lang="en-US" sz="2000" dirty="0">
                <a:latin typeface="Arial Black" pitchFamily="34" charset="0"/>
              </a:rPr>
              <a:t>This means we must</a:t>
            </a:r>
            <a:endParaRPr lang="en-US" sz="2000" b="1" dirty="0">
              <a:solidFill>
                <a:srgbClr val="FF0000"/>
              </a:solidFill>
              <a:latin typeface="Arial Black" pitchFamily="34" charset="0"/>
            </a:endParaRPr>
          </a:p>
        </p:txBody>
      </p:sp>
      <p:sp>
        <p:nvSpPr>
          <p:cNvPr id="14" name="TextBox 13">
            <a:extLst>
              <a:ext uri="{FF2B5EF4-FFF2-40B4-BE49-F238E27FC236}">
                <a16:creationId xmlns:a16="http://schemas.microsoft.com/office/drawing/2014/main" id="{2CA9D14D-EA14-41A8-A8D1-0C3C43C692F7}"/>
              </a:ext>
            </a:extLst>
          </p:cNvPr>
          <p:cNvSpPr txBox="1"/>
          <p:nvPr/>
        </p:nvSpPr>
        <p:spPr>
          <a:xfrm>
            <a:off x="4668364" y="5859647"/>
            <a:ext cx="4374799" cy="400110"/>
          </a:xfrm>
          <a:prstGeom prst="rect">
            <a:avLst/>
          </a:prstGeom>
          <a:noFill/>
        </p:spPr>
        <p:txBody>
          <a:bodyPr wrap="square" rtlCol="0">
            <a:spAutoFit/>
          </a:bodyPr>
          <a:lstStyle/>
          <a:p>
            <a:pPr algn="just"/>
            <a:r>
              <a:rPr lang="en-US" sz="2000" dirty="0">
                <a:latin typeface="Arial Black" pitchFamily="34" charset="0"/>
              </a:rPr>
              <a:t>What does this mean?</a:t>
            </a:r>
            <a:endParaRPr lang="en-US" sz="2000" b="1" dirty="0">
              <a:latin typeface="Arial Black" pitchFamily="34" charset="0"/>
            </a:endParaRPr>
          </a:p>
        </p:txBody>
      </p:sp>
      <p:sp>
        <p:nvSpPr>
          <p:cNvPr id="15" name="TextBox 14">
            <a:extLst>
              <a:ext uri="{FF2B5EF4-FFF2-40B4-BE49-F238E27FC236}">
                <a16:creationId xmlns:a16="http://schemas.microsoft.com/office/drawing/2014/main" id="{DF71A031-2BE9-4183-93F4-614DE8B54DDB}"/>
              </a:ext>
            </a:extLst>
          </p:cNvPr>
          <p:cNvSpPr txBox="1"/>
          <p:nvPr/>
        </p:nvSpPr>
        <p:spPr>
          <a:xfrm>
            <a:off x="4668363" y="6349757"/>
            <a:ext cx="2062480" cy="400110"/>
          </a:xfrm>
          <a:prstGeom prst="rect">
            <a:avLst/>
          </a:prstGeom>
          <a:noFill/>
        </p:spPr>
        <p:txBody>
          <a:bodyPr wrap="square" rtlCol="0">
            <a:spAutoFit/>
          </a:bodyPr>
          <a:lstStyle/>
          <a:p>
            <a:r>
              <a:rPr lang="en-US" sz="2000" dirty="0">
                <a:solidFill>
                  <a:srgbClr val="FF0000"/>
                </a:solidFill>
                <a:latin typeface="Arial Black" pitchFamily="34" charset="0"/>
              </a:rPr>
              <a:t>Do not steal.</a:t>
            </a:r>
            <a:endParaRPr lang="en-US" sz="2000" b="1" dirty="0">
              <a:solidFill>
                <a:srgbClr val="FF0000"/>
              </a:solidFill>
              <a:latin typeface="Arial Black" pitchFamily="34" charset="0"/>
            </a:endParaRPr>
          </a:p>
        </p:txBody>
      </p:sp>
      <p:pic>
        <p:nvPicPr>
          <p:cNvPr id="11" name="Picture 10">
            <a:extLst>
              <a:ext uri="{FF2B5EF4-FFF2-40B4-BE49-F238E27FC236}">
                <a16:creationId xmlns:a16="http://schemas.microsoft.com/office/drawing/2014/main" id="{DC992775-D43F-4EE0-BA1D-EB6E0B8110BF}"/>
              </a:ext>
            </a:extLst>
          </p:cNvPr>
          <p:cNvPicPr>
            <a:picLocks noChangeAspect="1"/>
          </p:cNvPicPr>
          <p:nvPr/>
        </p:nvPicPr>
        <p:blipFill>
          <a:blip r:embed="rId2"/>
          <a:stretch>
            <a:fillRect/>
          </a:stretch>
        </p:blipFill>
        <p:spPr>
          <a:xfrm>
            <a:off x="66790" y="78465"/>
            <a:ext cx="1566235" cy="2650379"/>
          </a:xfrm>
          <a:prstGeom prst="rect">
            <a:avLst/>
          </a:prstGeom>
        </p:spPr>
      </p:pic>
      <p:sp>
        <p:nvSpPr>
          <p:cNvPr id="17" name="TextBox 16">
            <a:extLst>
              <a:ext uri="{FF2B5EF4-FFF2-40B4-BE49-F238E27FC236}">
                <a16:creationId xmlns:a16="http://schemas.microsoft.com/office/drawing/2014/main" id="{B5A58573-C1E6-4303-8FA7-94B5805CC6D5}"/>
              </a:ext>
            </a:extLst>
          </p:cNvPr>
          <p:cNvSpPr txBox="1"/>
          <p:nvPr/>
        </p:nvSpPr>
        <p:spPr>
          <a:xfrm>
            <a:off x="2066581" y="1757622"/>
            <a:ext cx="6019800" cy="400110"/>
          </a:xfrm>
          <a:prstGeom prst="rect">
            <a:avLst/>
          </a:prstGeom>
          <a:noFill/>
        </p:spPr>
        <p:txBody>
          <a:bodyPr wrap="square" rtlCol="0">
            <a:spAutoFit/>
          </a:bodyPr>
          <a:lstStyle/>
          <a:p>
            <a:pPr algn="just"/>
            <a:r>
              <a:rPr lang="en-US" sz="2000" dirty="0">
                <a:latin typeface="Arial Black" pitchFamily="34" charset="0"/>
              </a:rPr>
              <a:t>What did they ask him?</a:t>
            </a:r>
          </a:p>
        </p:txBody>
      </p:sp>
      <p:sp>
        <p:nvSpPr>
          <p:cNvPr id="18" name="TextBox 17">
            <a:extLst>
              <a:ext uri="{FF2B5EF4-FFF2-40B4-BE49-F238E27FC236}">
                <a16:creationId xmlns:a16="http://schemas.microsoft.com/office/drawing/2014/main" id="{C412E27A-8557-44F4-827D-A77B36EFA381}"/>
              </a:ext>
            </a:extLst>
          </p:cNvPr>
          <p:cNvSpPr txBox="1"/>
          <p:nvPr/>
        </p:nvSpPr>
        <p:spPr>
          <a:xfrm>
            <a:off x="2066581" y="2211379"/>
            <a:ext cx="3224319" cy="400110"/>
          </a:xfrm>
          <a:prstGeom prst="rect">
            <a:avLst/>
          </a:prstGeom>
          <a:noFill/>
        </p:spPr>
        <p:txBody>
          <a:bodyPr wrap="square" rtlCol="0">
            <a:spAutoFit/>
          </a:bodyPr>
          <a:lstStyle/>
          <a:p>
            <a:pPr algn="just"/>
            <a:r>
              <a:rPr lang="en-US" sz="2000" dirty="0">
                <a:solidFill>
                  <a:srgbClr val="FF0000"/>
                </a:solidFill>
                <a:latin typeface="Arial Black" pitchFamily="34" charset="0"/>
              </a:rPr>
              <a:t>What should we do? </a:t>
            </a:r>
            <a:endParaRPr lang="en-US" sz="2000" b="1" dirty="0">
              <a:solidFill>
                <a:srgbClr val="FF0000"/>
              </a:solidFill>
              <a:latin typeface="Arial Black" pitchFamily="34" charset="0"/>
            </a:endParaRPr>
          </a:p>
        </p:txBody>
      </p:sp>
      <p:pic>
        <p:nvPicPr>
          <p:cNvPr id="3" name="Picture 2">
            <a:extLst>
              <a:ext uri="{FF2B5EF4-FFF2-40B4-BE49-F238E27FC236}">
                <a16:creationId xmlns:a16="http://schemas.microsoft.com/office/drawing/2014/main" id="{55AECD5F-99EB-4BCC-9994-AFC888245C3F}"/>
              </a:ext>
            </a:extLst>
          </p:cNvPr>
          <p:cNvPicPr>
            <a:picLocks noChangeAspect="1"/>
          </p:cNvPicPr>
          <p:nvPr/>
        </p:nvPicPr>
        <p:blipFill>
          <a:blip r:embed="rId3"/>
          <a:stretch>
            <a:fillRect/>
          </a:stretch>
        </p:blipFill>
        <p:spPr>
          <a:xfrm>
            <a:off x="4649225" y="2665136"/>
            <a:ext cx="4374798" cy="3016625"/>
          </a:xfrm>
          <a:prstGeom prst="rect">
            <a:avLst/>
          </a:prstGeom>
        </p:spPr>
      </p:pic>
      <p:sp>
        <p:nvSpPr>
          <p:cNvPr id="20" name="TextBox 19">
            <a:extLst>
              <a:ext uri="{FF2B5EF4-FFF2-40B4-BE49-F238E27FC236}">
                <a16:creationId xmlns:a16="http://schemas.microsoft.com/office/drawing/2014/main" id="{5980034F-1F0A-4288-8133-3CB706A57DFF}"/>
              </a:ext>
            </a:extLst>
          </p:cNvPr>
          <p:cNvSpPr txBox="1"/>
          <p:nvPr/>
        </p:nvSpPr>
        <p:spPr>
          <a:xfrm>
            <a:off x="96097" y="3684465"/>
            <a:ext cx="3154713" cy="400110"/>
          </a:xfrm>
          <a:prstGeom prst="rect">
            <a:avLst/>
          </a:prstGeom>
          <a:noFill/>
        </p:spPr>
        <p:txBody>
          <a:bodyPr wrap="square">
            <a:spAutoFit/>
          </a:bodyPr>
          <a:lstStyle/>
          <a:p>
            <a:r>
              <a:rPr lang="en-US" sz="2000" dirty="0">
                <a:solidFill>
                  <a:srgbClr val="FF0000"/>
                </a:solidFill>
                <a:latin typeface="Arial Black" pitchFamily="34" charset="0"/>
              </a:rPr>
              <a:t>Share with others!</a:t>
            </a:r>
            <a:endParaRPr lang="en-US" sz="2000" dirty="0"/>
          </a:p>
        </p:txBody>
      </p:sp>
      <p:pic>
        <p:nvPicPr>
          <p:cNvPr id="10" name="Picture 9">
            <a:extLst>
              <a:ext uri="{FF2B5EF4-FFF2-40B4-BE49-F238E27FC236}">
                <a16:creationId xmlns:a16="http://schemas.microsoft.com/office/drawing/2014/main" id="{45C818E4-AFF8-40A3-93DC-B4B14F2891FB}"/>
              </a:ext>
            </a:extLst>
          </p:cNvPr>
          <p:cNvPicPr>
            <a:picLocks noChangeAspect="1"/>
          </p:cNvPicPr>
          <p:nvPr/>
        </p:nvPicPr>
        <p:blipFill>
          <a:blip r:embed="rId4"/>
          <a:stretch>
            <a:fillRect/>
          </a:stretch>
        </p:blipFill>
        <p:spPr>
          <a:xfrm>
            <a:off x="100837" y="4393271"/>
            <a:ext cx="4393940" cy="2386264"/>
          </a:xfrm>
          <a:prstGeom prst="rect">
            <a:avLst/>
          </a:prstGeom>
        </p:spPr>
      </p:pic>
      <p:sp>
        <p:nvSpPr>
          <p:cNvPr id="2" name="TextBox 1">
            <a:extLst>
              <a:ext uri="{FF2B5EF4-FFF2-40B4-BE49-F238E27FC236}">
                <a16:creationId xmlns:a16="http://schemas.microsoft.com/office/drawing/2014/main" id="{E469B5ED-02AD-4DFB-8161-1D442F3915EB}"/>
              </a:ext>
            </a:extLst>
          </p:cNvPr>
          <p:cNvSpPr txBox="1"/>
          <p:nvPr/>
        </p:nvSpPr>
        <p:spPr>
          <a:xfrm>
            <a:off x="4668363" y="4838894"/>
            <a:ext cx="4293340" cy="784830"/>
          </a:xfrm>
          <a:prstGeom prst="rect">
            <a:avLst/>
          </a:prstGeom>
          <a:solidFill>
            <a:schemeClr val="bg1"/>
          </a:solidFill>
        </p:spPr>
        <p:txBody>
          <a:bodyPr wrap="square" rtlCol="0">
            <a:spAutoFit/>
          </a:bodyPr>
          <a:lstStyle/>
          <a:p>
            <a:r>
              <a:rPr lang="en-US" sz="1500" b="1" dirty="0"/>
              <a:t>“Whoever has two cloaks should share with the person who has none. And whoever has food should do likewise.” </a:t>
            </a:r>
          </a:p>
        </p:txBody>
      </p:sp>
      <p:sp>
        <p:nvSpPr>
          <p:cNvPr id="4" name="TextBox 3">
            <a:extLst>
              <a:ext uri="{FF2B5EF4-FFF2-40B4-BE49-F238E27FC236}">
                <a16:creationId xmlns:a16="http://schemas.microsoft.com/office/drawing/2014/main" id="{3D08E8A8-C4BF-4E9D-845A-839C7FC01CBC}"/>
              </a:ext>
            </a:extLst>
          </p:cNvPr>
          <p:cNvSpPr txBox="1"/>
          <p:nvPr/>
        </p:nvSpPr>
        <p:spPr>
          <a:xfrm>
            <a:off x="281354" y="4515729"/>
            <a:ext cx="3938954" cy="323165"/>
          </a:xfrm>
          <a:prstGeom prst="rect">
            <a:avLst/>
          </a:prstGeom>
          <a:solidFill>
            <a:schemeClr val="bg1"/>
          </a:solidFill>
        </p:spPr>
        <p:txBody>
          <a:bodyPr wrap="square" rtlCol="0">
            <a:spAutoFit/>
          </a:bodyPr>
          <a:lstStyle/>
          <a:p>
            <a:r>
              <a:rPr lang="en-US" sz="1500" b="1" dirty="0"/>
              <a:t>“Stop collecting more than what is prescribed.”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wipe(down)">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wipe(down)">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7">
                                            <p:txEl>
                                              <p:pRg st="0" end="0"/>
                                            </p:txEl>
                                          </p:spTgt>
                                        </p:tgtEl>
                                        <p:attrNameLst>
                                          <p:attrName>style.visibility</p:attrName>
                                        </p:attrNameLst>
                                      </p:cBhvr>
                                      <p:to>
                                        <p:strVal val="visible"/>
                                      </p:to>
                                    </p:set>
                                    <p:animEffect transition="in" filter="wipe(down)">
                                      <p:cBhvr>
                                        <p:cTn id="23" dur="500"/>
                                        <p:tgtEl>
                                          <p:spTgt spid="1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wipe(down)">
                                      <p:cBhvr>
                                        <p:cTn id="28" dur="500"/>
                                        <p:tgtEl>
                                          <p:spTgt spid="1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Effect transition="in" filter="wipe(down)">
                                      <p:cBhvr>
                                        <p:cTn id="33" dur="500"/>
                                        <p:tgtEl>
                                          <p:spTgt spid="8">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9">
                                            <p:txEl>
                                              <p:pRg st="0" end="0"/>
                                            </p:txEl>
                                          </p:spTgt>
                                        </p:tgtEl>
                                        <p:attrNameLst>
                                          <p:attrName>style.visibility</p:attrName>
                                        </p:attrNameLst>
                                      </p:cBhvr>
                                      <p:to>
                                        <p:strVal val="visible"/>
                                      </p:to>
                                    </p:set>
                                    <p:animEffect transition="in" filter="wipe(down)">
                                      <p:cBhvr>
                                        <p:cTn id="44" dur="500"/>
                                        <p:tgtEl>
                                          <p:spTgt spid="9">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4">
                                            <p:txEl>
                                              <p:pRg st="0" end="0"/>
                                            </p:txEl>
                                          </p:spTgt>
                                        </p:tgtEl>
                                        <p:attrNameLst>
                                          <p:attrName>style.visibility</p:attrName>
                                        </p:attrNameLst>
                                      </p:cBhvr>
                                      <p:to>
                                        <p:strVal val="visible"/>
                                      </p:to>
                                    </p:set>
                                    <p:animEffect transition="in" filter="wipe(down)">
                                      <p:cBhvr>
                                        <p:cTn id="59" dur="500"/>
                                        <p:tgtEl>
                                          <p:spTgt spid="14">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15">
                                            <p:txEl>
                                              <p:pRg st="0" end="0"/>
                                            </p:txEl>
                                          </p:spTgt>
                                        </p:tgtEl>
                                        <p:attrNameLst>
                                          <p:attrName>style.visibility</p:attrName>
                                        </p:attrNameLst>
                                      </p:cBhvr>
                                      <p:to>
                                        <p:strVal val="visible"/>
                                      </p:to>
                                    </p:set>
                                    <p:animEffect transition="in" filter="wipe(down)">
                                      <p:cBhvr>
                                        <p:cTn id="64"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7" grpId="0" build="allAtOnce"/>
      <p:bldP spid="8" grpId="0" build="allAtOnce"/>
      <p:bldP spid="9" grpId="0" build="allAtOnce"/>
      <p:bldP spid="14" grpId="0" build="allAtOnce"/>
      <p:bldP spid="15" grpId="0" build="allAtOnce"/>
      <p:bldP spid="17" grpId="0" build="allAtOnce"/>
      <p:bldP spid="18" grpId="0" build="allAtOnce"/>
      <p:bldP spid="20" grpId="0"/>
      <p:bldP spid="2"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61938">
              <a:schemeClr val="accent6">
                <a:lumMod val="40000"/>
                <a:lumOff val="60000"/>
              </a:schemeClr>
            </a:gs>
            <a:gs pos="0">
              <a:schemeClr val="accent1">
                <a:lumMod val="5000"/>
                <a:lumOff val="95000"/>
              </a:schemeClr>
            </a:gs>
            <a:gs pos="71690">
              <a:schemeClr val="accent6">
                <a:lumMod val="60000"/>
                <a:lumOff val="40000"/>
              </a:schemeClr>
            </a:gs>
            <a:gs pos="88000">
              <a:schemeClr val="accent6">
                <a:lumMod val="20000"/>
                <a:lumOff val="80000"/>
              </a:schemeClr>
            </a:gs>
            <a:gs pos="83000">
              <a:schemeClr val="accent6">
                <a:lumMod val="60000"/>
                <a:lumOff val="40000"/>
              </a:schemeClr>
            </a:gs>
            <a:gs pos="100000">
              <a:schemeClr val="accent6">
                <a:lumMod val="20000"/>
                <a:lumOff val="80000"/>
              </a:schemeClr>
            </a:gs>
          </a:gsLst>
          <a:lin ang="5400000" scaled="1"/>
        </a:gradFill>
        <a:effectLst/>
      </p:bgPr>
    </p:bg>
    <p:spTree>
      <p:nvGrpSpPr>
        <p:cNvPr id="1" name=""/>
        <p:cNvGrpSpPr/>
        <p:nvPr/>
      </p:nvGrpSpPr>
      <p:grpSpPr>
        <a:xfrm>
          <a:off x="0" y="0"/>
          <a:ext cx="0" cy="0"/>
          <a:chOff x="0" y="0"/>
          <a:chExt cx="0" cy="0"/>
        </a:xfrm>
      </p:grpSpPr>
      <p:sp>
        <p:nvSpPr>
          <p:cNvPr id="6" name="TextBox 5"/>
          <p:cNvSpPr txBox="1"/>
          <p:nvPr/>
        </p:nvSpPr>
        <p:spPr>
          <a:xfrm>
            <a:off x="5742919" y="100325"/>
            <a:ext cx="3225052" cy="2431435"/>
          </a:xfrm>
          <a:prstGeom prst="rect">
            <a:avLst/>
          </a:prstGeom>
          <a:noFill/>
        </p:spPr>
        <p:txBody>
          <a:bodyPr wrap="square" rtlCol="0">
            <a:spAutoFit/>
          </a:bodyPr>
          <a:lstStyle/>
          <a:p>
            <a:r>
              <a:rPr lang="en-US" dirty="0">
                <a:solidFill>
                  <a:srgbClr val="0070C0"/>
                </a:solidFill>
                <a:latin typeface="Arial Black" pitchFamily="34" charset="0"/>
              </a:rPr>
              <a:t>John tells the soldiers to not practice extortion.</a:t>
            </a:r>
            <a:r>
              <a:rPr lang="en-US" sz="2000" dirty="0">
                <a:latin typeface="Arial Black" pitchFamily="34" charset="0"/>
              </a:rPr>
              <a:t> </a:t>
            </a:r>
          </a:p>
          <a:p>
            <a:endParaRPr lang="en-US" sz="1600" dirty="0">
              <a:latin typeface="Arial Black" pitchFamily="34" charset="0"/>
            </a:endParaRPr>
          </a:p>
          <a:p>
            <a:r>
              <a:rPr lang="en-US" sz="1600" dirty="0">
                <a:latin typeface="Arial Black" pitchFamily="34" charset="0"/>
              </a:rPr>
              <a:t>This means do not force and threaten people to pay more than they should.</a:t>
            </a:r>
          </a:p>
          <a:p>
            <a:endParaRPr lang="en-US" sz="1600" dirty="0">
              <a:solidFill>
                <a:srgbClr val="FF0000"/>
              </a:solidFill>
              <a:latin typeface="Arial Black" pitchFamily="34" charset="0"/>
            </a:endParaRPr>
          </a:p>
          <a:p>
            <a:r>
              <a:rPr lang="en-US" sz="1600" dirty="0">
                <a:solidFill>
                  <a:srgbClr val="FF0000"/>
                </a:solidFill>
                <a:latin typeface="Arial Black" pitchFamily="34" charset="0"/>
              </a:rPr>
              <a:t>Do not steal.</a:t>
            </a:r>
          </a:p>
        </p:txBody>
      </p:sp>
      <p:sp>
        <p:nvSpPr>
          <p:cNvPr id="7" name="TextBox 6"/>
          <p:cNvSpPr txBox="1"/>
          <p:nvPr/>
        </p:nvSpPr>
        <p:spPr>
          <a:xfrm>
            <a:off x="100835" y="3020838"/>
            <a:ext cx="8867135" cy="369332"/>
          </a:xfrm>
          <a:prstGeom prst="rect">
            <a:avLst/>
          </a:prstGeom>
          <a:noFill/>
        </p:spPr>
        <p:txBody>
          <a:bodyPr wrap="square" rtlCol="0">
            <a:spAutoFit/>
          </a:bodyPr>
          <a:lstStyle/>
          <a:p>
            <a:pPr algn="just"/>
            <a:r>
              <a:rPr lang="en-US" dirty="0">
                <a:solidFill>
                  <a:srgbClr val="FF0000"/>
                </a:solidFill>
                <a:latin typeface="Arial Black" pitchFamily="34" charset="0"/>
              </a:rPr>
              <a:t>Do not lie and accuse someone of something they didn’t do.</a:t>
            </a:r>
            <a:endParaRPr lang="en-US" b="1" dirty="0">
              <a:solidFill>
                <a:srgbClr val="FF0000"/>
              </a:solidFill>
              <a:latin typeface="Arial Black" pitchFamily="34" charset="0"/>
            </a:endParaRPr>
          </a:p>
        </p:txBody>
      </p:sp>
      <p:sp>
        <p:nvSpPr>
          <p:cNvPr id="9" name="TextBox 8"/>
          <p:cNvSpPr txBox="1"/>
          <p:nvPr/>
        </p:nvSpPr>
        <p:spPr>
          <a:xfrm>
            <a:off x="100836" y="2651506"/>
            <a:ext cx="8963404" cy="369332"/>
          </a:xfrm>
          <a:prstGeom prst="rect">
            <a:avLst/>
          </a:prstGeom>
          <a:noFill/>
        </p:spPr>
        <p:txBody>
          <a:bodyPr wrap="square" rtlCol="0">
            <a:spAutoFit/>
          </a:bodyPr>
          <a:lstStyle/>
          <a:p>
            <a:r>
              <a:rPr lang="en-US" dirty="0">
                <a:latin typeface="Arial Black" pitchFamily="34" charset="0"/>
              </a:rPr>
              <a:t>He also says, do not falsely accuse anyone. What does this mean?</a:t>
            </a:r>
            <a:endParaRPr lang="en-US" b="1" dirty="0">
              <a:latin typeface="Arial Black" pitchFamily="34" charset="0"/>
            </a:endParaRPr>
          </a:p>
        </p:txBody>
      </p:sp>
      <p:sp>
        <p:nvSpPr>
          <p:cNvPr id="14" name="TextBox 13">
            <a:extLst>
              <a:ext uri="{FF2B5EF4-FFF2-40B4-BE49-F238E27FC236}">
                <a16:creationId xmlns:a16="http://schemas.microsoft.com/office/drawing/2014/main" id="{2CA9D14D-EA14-41A8-A8D1-0C3C43C692F7}"/>
              </a:ext>
            </a:extLst>
          </p:cNvPr>
          <p:cNvSpPr txBox="1"/>
          <p:nvPr/>
        </p:nvSpPr>
        <p:spPr>
          <a:xfrm>
            <a:off x="4827423" y="4720852"/>
            <a:ext cx="4140548" cy="1231106"/>
          </a:xfrm>
          <a:prstGeom prst="rect">
            <a:avLst/>
          </a:prstGeom>
          <a:noFill/>
        </p:spPr>
        <p:txBody>
          <a:bodyPr wrap="square" rtlCol="0">
            <a:spAutoFit/>
          </a:bodyPr>
          <a:lstStyle/>
          <a:p>
            <a:pPr algn="just"/>
            <a:r>
              <a:rPr lang="en-US" dirty="0">
                <a:solidFill>
                  <a:srgbClr val="FF0000"/>
                </a:solidFill>
                <a:latin typeface="Arial Black" pitchFamily="34" charset="0"/>
              </a:rPr>
              <a:t>He said that one mightier than he was coming. He was not worthy to loosen the thongs of his sandals</a:t>
            </a:r>
            <a:r>
              <a:rPr lang="en-US" sz="2000" dirty="0">
                <a:solidFill>
                  <a:srgbClr val="FF0000"/>
                </a:solidFill>
                <a:latin typeface="Arial Black" pitchFamily="34" charset="0"/>
              </a:rPr>
              <a:t>.</a:t>
            </a:r>
            <a:endParaRPr lang="en-US" sz="2000" b="1" dirty="0">
              <a:solidFill>
                <a:srgbClr val="FF0000"/>
              </a:solidFill>
              <a:latin typeface="Arial Black" pitchFamily="34" charset="0"/>
            </a:endParaRPr>
          </a:p>
        </p:txBody>
      </p:sp>
      <p:pic>
        <p:nvPicPr>
          <p:cNvPr id="4" name="Picture 3">
            <a:extLst>
              <a:ext uri="{FF2B5EF4-FFF2-40B4-BE49-F238E27FC236}">
                <a16:creationId xmlns:a16="http://schemas.microsoft.com/office/drawing/2014/main" id="{A305AA47-AA10-4BD2-ABE0-742098E2674B}"/>
              </a:ext>
            </a:extLst>
          </p:cNvPr>
          <p:cNvPicPr>
            <a:picLocks noChangeAspect="1"/>
          </p:cNvPicPr>
          <p:nvPr/>
        </p:nvPicPr>
        <p:blipFill>
          <a:blip r:embed="rId2"/>
          <a:stretch>
            <a:fillRect/>
          </a:stretch>
        </p:blipFill>
        <p:spPr>
          <a:xfrm>
            <a:off x="100836" y="48800"/>
            <a:ext cx="5544518" cy="2479306"/>
          </a:xfrm>
          <a:prstGeom prst="rect">
            <a:avLst/>
          </a:prstGeom>
        </p:spPr>
      </p:pic>
      <p:pic>
        <p:nvPicPr>
          <p:cNvPr id="12" name="Picture 11">
            <a:extLst>
              <a:ext uri="{FF2B5EF4-FFF2-40B4-BE49-F238E27FC236}">
                <a16:creationId xmlns:a16="http://schemas.microsoft.com/office/drawing/2014/main" id="{613C5214-F49C-4CEB-960C-A5DFA29B9861}"/>
              </a:ext>
            </a:extLst>
          </p:cNvPr>
          <p:cNvPicPr>
            <a:picLocks noChangeAspect="1"/>
          </p:cNvPicPr>
          <p:nvPr/>
        </p:nvPicPr>
        <p:blipFill>
          <a:blip r:embed="rId3"/>
          <a:stretch>
            <a:fillRect/>
          </a:stretch>
        </p:blipFill>
        <p:spPr>
          <a:xfrm>
            <a:off x="129737" y="3759502"/>
            <a:ext cx="4582939" cy="2993255"/>
          </a:xfrm>
          <a:prstGeom prst="rect">
            <a:avLst/>
          </a:prstGeom>
        </p:spPr>
      </p:pic>
      <p:sp>
        <p:nvSpPr>
          <p:cNvPr id="19" name="TextBox 18">
            <a:extLst>
              <a:ext uri="{FF2B5EF4-FFF2-40B4-BE49-F238E27FC236}">
                <a16:creationId xmlns:a16="http://schemas.microsoft.com/office/drawing/2014/main" id="{3A08B966-C14D-4E88-8B32-962BF0F4BC5A}"/>
              </a:ext>
            </a:extLst>
          </p:cNvPr>
          <p:cNvSpPr txBox="1"/>
          <p:nvPr/>
        </p:nvSpPr>
        <p:spPr>
          <a:xfrm>
            <a:off x="129738" y="3366055"/>
            <a:ext cx="8963404" cy="369332"/>
          </a:xfrm>
          <a:prstGeom prst="rect">
            <a:avLst/>
          </a:prstGeom>
          <a:noFill/>
        </p:spPr>
        <p:txBody>
          <a:bodyPr wrap="square" rtlCol="0">
            <a:spAutoFit/>
          </a:bodyPr>
          <a:lstStyle/>
          <a:p>
            <a:r>
              <a:rPr lang="en-US" dirty="0">
                <a:latin typeface="Arial Black" pitchFamily="34" charset="0"/>
              </a:rPr>
              <a:t>How did John clear up that he was not the Messiah? </a:t>
            </a:r>
          </a:p>
        </p:txBody>
      </p:sp>
      <p:sp>
        <p:nvSpPr>
          <p:cNvPr id="2" name="Speech Bubble: Oval 1">
            <a:extLst>
              <a:ext uri="{FF2B5EF4-FFF2-40B4-BE49-F238E27FC236}">
                <a16:creationId xmlns:a16="http://schemas.microsoft.com/office/drawing/2014/main" id="{37DCF695-0906-4650-A80C-BCAB1713074A}"/>
              </a:ext>
            </a:extLst>
          </p:cNvPr>
          <p:cNvSpPr/>
          <p:nvPr/>
        </p:nvSpPr>
        <p:spPr>
          <a:xfrm>
            <a:off x="1659988" y="3759502"/>
            <a:ext cx="3052688" cy="1600289"/>
          </a:xfrm>
          <a:prstGeom prst="wedgeEllipseCallout">
            <a:avLst>
              <a:gd name="adj1" fmla="val -47976"/>
              <a:gd name="adj2" fmla="val 4101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dirty="0">
                <a:solidFill>
                  <a:schemeClr val="tx1"/>
                </a:solidFill>
                <a:latin typeface="Arial Black" panose="020B0A04020102020204" pitchFamily="34" charset="0"/>
              </a:rPr>
              <a:t>“I am baptizing you with water, but one mightier than I is coming. I am not worthy to loosen the thongs of his sandals.”</a:t>
            </a:r>
          </a:p>
        </p:txBody>
      </p:sp>
      <p:sp>
        <p:nvSpPr>
          <p:cNvPr id="3" name="TextBox 2">
            <a:extLst>
              <a:ext uri="{FF2B5EF4-FFF2-40B4-BE49-F238E27FC236}">
                <a16:creationId xmlns:a16="http://schemas.microsoft.com/office/drawing/2014/main" id="{06C058CC-A671-475A-8878-F60D45D73906}"/>
              </a:ext>
            </a:extLst>
          </p:cNvPr>
          <p:cNvSpPr txBox="1"/>
          <p:nvPr/>
        </p:nvSpPr>
        <p:spPr>
          <a:xfrm>
            <a:off x="365760" y="225083"/>
            <a:ext cx="5058076" cy="492443"/>
          </a:xfrm>
          <a:prstGeom prst="rect">
            <a:avLst/>
          </a:prstGeom>
          <a:solidFill>
            <a:schemeClr val="bg1"/>
          </a:solidFill>
        </p:spPr>
        <p:txBody>
          <a:bodyPr wrap="square" rtlCol="0">
            <a:spAutoFit/>
          </a:bodyPr>
          <a:lstStyle/>
          <a:p>
            <a:r>
              <a:rPr lang="en-US" sz="1300" dirty="0">
                <a:latin typeface="Arial Black" panose="020B0A04020102020204" pitchFamily="34" charset="0"/>
              </a:rPr>
              <a:t>“Do not practice extortion, do not falsely accuse anyone, and be satisfied with your wages.” </a:t>
            </a:r>
          </a:p>
        </p:txBody>
      </p:sp>
    </p:spTree>
    <p:extLst>
      <p:ext uri="{BB962C8B-B14F-4D97-AF65-F5344CB8AC3E}">
        <p14:creationId xmlns:p14="http://schemas.microsoft.com/office/powerpoint/2010/main" val="3553319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wipe(down)">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wipe(down)">
                                      <p:cBhvr>
                                        <p:cTn id="12" dur="500"/>
                                        <p:tgtEl>
                                          <p:spTgt spid="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down)">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down)">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wipe(down)">
                                      <p:cBhvr>
                                        <p:cTn id="27" dur="500"/>
                                        <p:tgtEl>
                                          <p:spTgt spid="1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
                                        </p:tgtEl>
                                        <p:attrNameLst>
                                          <p:attrName>style.visibility</p:attrName>
                                        </p:attrNameLst>
                                      </p:cBhvr>
                                      <p:to>
                                        <p:strVal val="visible"/>
                                      </p:to>
                                    </p:set>
                                  </p:childTnLst>
                                </p:cTn>
                              </p:par>
                              <p:par>
                                <p:cTn id="34" presetID="22" presetClass="entr" presetSubtype="4" fill="hold" grpId="0" nodeType="withEffect">
                                  <p:stCondLst>
                                    <p:cond delay="0"/>
                                  </p:stCondLst>
                                  <p:childTnLst>
                                    <p:set>
                                      <p:cBhvr>
                                        <p:cTn id="35" dur="1" fill="hold">
                                          <p:stCondLst>
                                            <p:cond delay="0"/>
                                          </p:stCondLst>
                                        </p:cTn>
                                        <p:tgtEl>
                                          <p:spTgt spid="14">
                                            <p:txEl>
                                              <p:pRg st="0" end="0"/>
                                            </p:txEl>
                                          </p:spTgt>
                                        </p:tgtEl>
                                        <p:attrNameLst>
                                          <p:attrName>style.visibility</p:attrName>
                                        </p:attrNameLst>
                                      </p:cBhvr>
                                      <p:to>
                                        <p:strVal val="visible"/>
                                      </p:to>
                                    </p:set>
                                    <p:animEffect transition="in" filter="wipe(down)">
                                      <p:cBhvr>
                                        <p:cTn id="36"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allAtOnce"/>
      <p:bldP spid="7" grpId="0" build="allAtOnce"/>
      <p:bldP spid="9" grpId="0" build="allAtOnce"/>
      <p:bldP spid="14" grpId="0" build="allAtOnce"/>
      <p:bldP spid="19" grpId="0" build="allAtOnce"/>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61938">
              <a:schemeClr val="accent6">
                <a:lumMod val="40000"/>
                <a:lumOff val="60000"/>
              </a:schemeClr>
            </a:gs>
            <a:gs pos="0">
              <a:schemeClr val="accent1">
                <a:lumMod val="5000"/>
                <a:lumOff val="95000"/>
              </a:schemeClr>
            </a:gs>
            <a:gs pos="71690">
              <a:schemeClr val="accent6">
                <a:lumMod val="60000"/>
                <a:lumOff val="40000"/>
              </a:schemeClr>
            </a:gs>
            <a:gs pos="88000">
              <a:schemeClr val="accent6">
                <a:lumMod val="20000"/>
                <a:lumOff val="80000"/>
              </a:schemeClr>
            </a:gs>
            <a:gs pos="83000">
              <a:schemeClr val="accent6">
                <a:lumMod val="60000"/>
                <a:lumOff val="40000"/>
              </a:schemeClr>
            </a:gs>
            <a:gs pos="100000">
              <a:schemeClr val="accent6">
                <a:lumMod val="20000"/>
                <a:lumOff val="80000"/>
              </a:schemeClr>
            </a:gs>
          </a:gsLst>
          <a:lin ang="5400000" scaled="1"/>
        </a:gradFill>
        <a:effectLst/>
      </p:bgPr>
    </p:bg>
    <p:spTree>
      <p:nvGrpSpPr>
        <p:cNvPr id="1" name=""/>
        <p:cNvGrpSpPr/>
        <p:nvPr/>
      </p:nvGrpSpPr>
      <p:grpSpPr>
        <a:xfrm>
          <a:off x="0" y="0"/>
          <a:ext cx="0" cy="0"/>
          <a:chOff x="0" y="0"/>
          <a:chExt cx="0" cy="0"/>
        </a:xfrm>
      </p:grpSpPr>
      <p:sp>
        <p:nvSpPr>
          <p:cNvPr id="6" name="TextBox 5"/>
          <p:cNvSpPr txBox="1"/>
          <p:nvPr/>
        </p:nvSpPr>
        <p:spPr>
          <a:xfrm>
            <a:off x="3773849" y="97481"/>
            <a:ext cx="5181600" cy="400110"/>
          </a:xfrm>
          <a:prstGeom prst="rect">
            <a:avLst/>
          </a:prstGeom>
          <a:noFill/>
        </p:spPr>
        <p:txBody>
          <a:bodyPr wrap="square" rtlCol="0">
            <a:spAutoFit/>
          </a:bodyPr>
          <a:lstStyle/>
          <a:p>
            <a:pPr algn="just"/>
            <a:r>
              <a:rPr lang="en-US" sz="2000" dirty="0">
                <a:latin typeface="Arial Black" pitchFamily="34" charset="0"/>
              </a:rPr>
              <a:t>How did John baptize?</a:t>
            </a:r>
            <a:endParaRPr lang="en-US" sz="2000" b="1" dirty="0">
              <a:latin typeface="Arial Black" pitchFamily="34" charset="0"/>
            </a:endParaRPr>
          </a:p>
        </p:txBody>
      </p:sp>
      <p:sp>
        <p:nvSpPr>
          <p:cNvPr id="7" name="TextBox 6"/>
          <p:cNvSpPr txBox="1"/>
          <p:nvPr/>
        </p:nvSpPr>
        <p:spPr>
          <a:xfrm>
            <a:off x="3782319" y="490275"/>
            <a:ext cx="4245833" cy="400110"/>
          </a:xfrm>
          <a:prstGeom prst="rect">
            <a:avLst/>
          </a:prstGeom>
          <a:noFill/>
        </p:spPr>
        <p:txBody>
          <a:bodyPr wrap="square" rtlCol="0">
            <a:spAutoFit/>
          </a:bodyPr>
          <a:lstStyle/>
          <a:p>
            <a:r>
              <a:rPr lang="en-US" sz="2000" dirty="0">
                <a:solidFill>
                  <a:srgbClr val="FF0000"/>
                </a:solidFill>
                <a:latin typeface="Arial Black" pitchFamily="34" charset="0"/>
              </a:rPr>
              <a:t>He baptized with only water.</a:t>
            </a:r>
            <a:endParaRPr lang="en-US" sz="2000" b="1" dirty="0">
              <a:solidFill>
                <a:srgbClr val="FF0000"/>
              </a:solidFill>
              <a:latin typeface="Arial Black" pitchFamily="34" charset="0"/>
            </a:endParaRPr>
          </a:p>
        </p:txBody>
      </p:sp>
      <p:sp>
        <p:nvSpPr>
          <p:cNvPr id="17" name="TextBox 16">
            <a:extLst>
              <a:ext uri="{FF2B5EF4-FFF2-40B4-BE49-F238E27FC236}">
                <a16:creationId xmlns:a16="http://schemas.microsoft.com/office/drawing/2014/main" id="{B7745EF5-94D0-4988-A33F-2A6B64394A6B}"/>
              </a:ext>
            </a:extLst>
          </p:cNvPr>
          <p:cNvSpPr txBox="1"/>
          <p:nvPr/>
        </p:nvSpPr>
        <p:spPr>
          <a:xfrm>
            <a:off x="4250456" y="3381297"/>
            <a:ext cx="4839249" cy="400110"/>
          </a:xfrm>
          <a:prstGeom prst="rect">
            <a:avLst/>
          </a:prstGeom>
          <a:noFill/>
        </p:spPr>
        <p:txBody>
          <a:bodyPr wrap="square" rtlCol="0">
            <a:spAutoFit/>
          </a:bodyPr>
          <a:lstStyle/>
          <a:p>
            <a:r>
              <a:rPr lang="en-US" sz="2000" dirty="0">
                <a:latin typeface="Arial Black" pitchFamily="34" charset="0"/>
              </a:rPr>
              <a:t>What else would the Messiah do? </a:t>
            </a:r>
          </a:p>
        </p:txBody>
      </p:sp>
      <p:sp>
        <p:nvSpPr>
          <p:cNvPr id="13" name="TextBox 12">
            <a:extLst>
              <a:ext uri="{FF2B5EF4-FFF2-40B4-BE49-F238E27FC236}">
                <a16:creationId xmlns:a16="http://schemas.microsoft.com/office/drawing/2014/main" id="{4977AFDC-F9BF-4774-8551-18D9D681125B}"/>
              </a:ext>
            </a:extLst>
          </p:cNvPr>
          <p:cNvSpPr txBox="1"/>
          <p:nvPr/>
        </p:nvSpPr>
        <p:spPr>
          <a:xfrm>
            <a:off x="175067" y="2324869"/>
            <a:ext cx="8888299" cy="1015663"/>
          </a:xfrm>
          <a:prstGeom prst="rect">
            <a:avLst/>
          </a:prstGeom>
          <a:noFill/>
        </p:spPr>
        <p:txBody>
          <a:bodyPr wrap="square" rtlCol="0">
            <a:spAutoFit/>
          </a:bodyPr>
          <a:lstStyle/>
          <a:p>
            <a:pPr algn="just"/>
            <a:r>
              <a:rPr lang="en-US" sz="2000" dirty="0">
                <a:latin typeface="Arial Black" pitchFamily="34" charset="0"/>
              </a:rPr>
              <a:t>The baptism of John symbolized conversion, but the baptism of the Messiah has the power to forgive sins and to send the Holy Spirit. </a:t>
            </a:r>
            <a:endParaRPr lang="en-US" sz="2000" b="1" dirty="0">
              <a:latin typeface="Arial Black" pitchFamily="34" charset="0"/>
            </a:endParaRPr>
          </a:p>
        </p:txBody>
      </p:sp>
      <p:sp>
        <p:nvSpPr>
          <p:cNvPr id="20" name="TextBox 19">
            <a:extLst>
              <a:ext uri="{FF2B5EF4-FFF2-40B4-BE49-F238E27FC236}">
                <a16:creationId xmlns:a16="http://schemas.microsoft.com/office/drawing/2014/main" id="{61038CEA-23C4-427D-9B41-66AE0C5099DC}"/>
              </a:ext>
            </a:extLst>
          </p:cNvPr>
          <p:cNvSpPr txBox="1"/>
          <p:nvPr/>
        </p:nvSpPr>
        <p:spPr>
          <a:xfrm>
            <a:off x="4265564" y="4876919"/>
            <a:ext cx="2550762" cy="400110"/>
          </a:xfrm>
          <a:prstGeom prst="rect">
            <a:avLst/>
          </a:prstGeom>
          <a:noFill/>
        </p:spPr>
        <p:txBody>
          <a:bodyPr wrap="square" rtlCol="0">
            <a:spAutoFit/>
          </a:bodyPr>
          <a:lstStyle/>
          <a:p>
            <a:r>
              <a:rPr lang="en-US" sz="2000" dirty="0">
                <a:solidFill>
                  <a:srgbClr val="FF0000"/>
                </a:solidFill>
                <a:latin typeface="Arial Black" pitchFamily="34" charset="0"/>
              </a:rPr>
              <a:t>The just.</a:t>
            </a:r>
            <a:endParaRPr lang="en-US" sz="2000" b="1" dirty="0">
              <a:solidFill>
                <a:srgbClr val="FF0000"/>
              </a:solidFill>
              <a:latin typeface="Arial Black" pitchFamily="34" charset="0"/>
            </a:endParaRPr>
          </a:p>
        </p:txBody>
      </p:sp>
      <p:pic>
        <p:nvPicPr>
          <p:cNvPr id="3" name="Picture 2">
            <a:extLst>
              <a:ext uri="{FF2B5EF4-FFF2-40B4-BE49-F238E27FC236}">
                <a16:creationId xmlns:a16="http://schemas.microsoft.com/office/drawing/2014/main" id="{010F21FD-E74B-4E14-ABC8-27DC37F44F4A}"/>
              </a:ext>
            </a:extLst>
          </p:cNvPr>
          <p:cNvPicPr>
            <a:picLocks noChangeAspect="1"/>
          </p:cNvPicPr>
          <p:nvPr/>
        </p:nvPicPr>
        <p:blipFill>
          <a:blip r:embed="rId2"/>
          <a:stretch>
            <a:fillRect/>
          </a:stretch>
        </p:blipFill>
        <p:spPr>
          <a:xfrm>
            <a:off x="106034" y="143725"/>
            <a:ext cx="3630526" cy="2100262"/>
          </a:xfrm>
          <a:prstGeom prst="rect">
            <a:avLst/>
          </a:prstGeom>
        </p:spPr>
      </p:pic>
      <p:sp>
        <p:nvSpPr>
          <p:cNvPr id="14" name="TextBox 13">
            <a:extLst>
              <a:ext uri="{FF2B5EF4-FFF2-40B4-BE49-F238E27FC236}">
                <a16:creationId xmlns:a16="http://schemas.microsoft.com/office/drawing/2014/main" id="{33446C87-48F0-4954-B051-FF9772A8227E}"/>
              </a:ext>
            </a:extLst>
          </p:cNvPr>
          <p:cNvSpPr txBox="1"/>
          <p:nvPr/>
        </p:nvSpPr>
        <p:spPr>
          <a:xfrm>
            <a:off x="3773849" y="867488"/>
            <a:ext cx="5181600" cy="400110"/>
          </a:xfrm>
          <a:prstGeom prst="rect">
            <a:avLst/>
          </a:prstGeom>
          <a:noFill/>
        </p:spPr>
        <p:txBody>
          <a:bodyPr wrap="square" rtlCol="0">
            <a:spAutoFit/>
          </a:bodyPr>
          <a:lstStyle/>
          <a:p>
            <a:pPr algn="just"/>
            <a:r>
              <a:rPr lang="en-US" sz="2000" dirty="0">
                <a:latin typeface="Arial Black" pitchFamily="34" charset="0"/>
              </a:rPr>
              <a:t>How would the Messiah baptize?</a:t>
            </a:r>
            <a:endParaRPr lang="en-US" sz="2000" b="1" dirty="0">
              <a:latin typeface="Arial Black" pitchFamily="34" charset="0"/>
            </a:endParaRPr>
          </a:p>
        </p:txBody>
      </p:sp>
      <p:sp>
        <p:nvSpPr>
          <p:cNvPr id="15" name="TextBox 14">
            <a:extLst>
              <a:ext uri="{FF2B5EF4-FFF2-40B4-BE49-F238E27FC236}">
                <a16:creationId xmlns:a16="http://schemas.microsoft.com/office/drawing/2014/main" id="{991796CE-1A74-4885-9649-F0B1BE973EE5}"/>
              </a:ext>
            </a:extLst>
          </p:cNvPr>
          <p:cNvSpPr txBox="1"/>
          <p:nvPr/>
        </p:nvSpPr>
        <p:spPr>
          <a:xfrm>
            <a:off x="3773849" y="1309207"/>
            <a:ext cx="5264117" cy="707886"/>
          </a:xfrm>
          <a:prstGeom prst="rect">
            <a:avLst/>
          </a:prstGeom>
          <a:noFill/>
        </p:spPr>
        <p:txBody>
          <a:bodyPr wrap="square" rtlCol="0">
            <a:spAutoFit/>
          </a:bodyPr>
          <a:lstStyle/>
          <a:p>
            <a:r>
              <a:rPr lang="en-US" sz="2000" dirty="0">
                <a:solidFill>
                  <a:srgbClr val="FF0000"/>
                </a:solidFill>
                <a:latin typeface="Arial Black" pitchFamily="34" charset="0"/>
              </a:rPr>
              <a:t>He would baptize with the Holy Spirit and with fire.</a:t>
            </a:r>
            <a:endParaRPr lang="en-US" sz="2000" b="1" dirty="0">
              <a:solidFill>
                <a:srgbClr val="FF0000"/>
              </a:solidFill>
              <a:latin typeface="Arial Black" pitchFamily="34" charset="0"/>
            </a:endParaRPr>
          </a:p>
        </p:txBody>
      </p:sp>
      <p:pic>
        <p:nvPicPr>
          <p:cNvPr id="5" name="Picture 4">
            <a:extLst>
              <a:ext uri="{FF2B5EF4-FFF2-40B4-BE49-F238E27FC236}">
                <a16:creationId xmlns:a16="http://schemas.microsoft.com/office/drawing/2014/main" id="{B65D2D58-A5B2-42AD-A87E-8CB0A3382EFF}"/>
              </a:ext>
            </a:extLst>
          </p:cNvPr>
          <p:cNvPicPr>
            <a:picLocks noChangeAspect="1"/>
          </p:cNvPicPr>
          <p:nvPr/>
        </p:nvPicPr>
        <p:blipFill>
          <a:blip r:embed="rId3"/>
          <a:stretch>
            <a:fillRect/>
          </a:stretch>
        </p:blipFill>
        <p:spPr>
          <a:xfrm>
            <a:off x="175067" y="3421413"/>
            <a:ext cx="4090497" cy="3339106"/>
          </a:xfrm>
          <a:prstGeom prst="rect">
            <a:avLst/>
          </a:prstGeom>
        </p:spPr>
      </p:pic>
      <p:sp>
        <p:nvSpPr>
          <p:cNvPr id="22" name="TextBox 21">
            <a:extLst>
              <a:ext uri="{FF2B5EF4-FFF2-40B4-BE49-F238E27FC236}">
                <a16:creationId xmlns:a16="http://schemas.microsoft.com/office/drawing/2014/main" id="{734BC5F6-BE89-4BC9-BF89-09A5D2AFA0A2}"/>
              </a:ext>
            </a:extLst>
          </p:cNvPr>
          <p:cNvSpPr txBox="1"/>
          <p:nvPr/>
        </p:nvSpPr>
        <p:spPr>
          <a:xfrm>
            <a:off x="4310765" y="5269266"/>
            <a:ext cx="4090497" cy="400110"/>
          </a:xfrm>
          <a:prstGeom prst="rect">
            <a:avLst/>
          </a:prstGeom>
          <a:noFill/>
        </p:spPr>
        <p:txBody>
          <a:bodyPr wrap="square">
            <a:spAutoFit/>
          </a:bodyPr>
          <a:lstStyle/>
          <a:p>
            <a:r>
              <a:rPr lang="en-US" sz="2000" dirty="0">
                <a:latin typeface="Arial Black" pitchFamily="34" charset="0"/>
              </a:rPr>
              <a:t>Who represents the chaff? </a:t>
            </a:r>
            <a:endParaRPr lang="en-US" sz="2000" dirty="0"/>
          </a:p>
        </p:txBody>
      </p:sp>
      <p:sp>
        <p:nvSpPr>
          <p:cNvPr id="23" name="TextBox 22">
            <a:extLst>
              <a:ext uri="{FF2B5EF4-FFF2-40B4-BE49-F238E27FC236}">
                <a16:creationId xmlns:a16="http://schemas.microsoft.com/office/drawing/2014/main" id="{3A98CF3B-8AD6-4859-848A-17671B652DC7}"/>
              </a:ext>
            </a:extLst>
          </p:cNvPr>
          <p:cNvSpPr txBox="1"/>
          <p:nvPr/>
        </p:nvSpPr>
        <p:spPr>
          <a:xfrm>
            <a:off x="4295316" y="5619207"/>
            <a:ext cx="2053883" cy="400110"/>
          </a:xfrm>
          <a:prstGeom prst="rect">
            <a:avLst/>
          </a:prstGeom>
          <a:noFill/>
        </p:spPr>
        <p:txBody>
          <a:bodyPr wrap="square" rtlCol="0">
            <a:spAutoFit/>
          </a:bodyPr>
          <a:lstStyle/>
          <a:p>
            <a:r>
              <a:rPr lang="en-US" sz="2000" dirty="0">
                <a:solidFill>
                  <a:srgbClr val="FF0000"/>
                </a:solidFill>
                <a:latin typeface="Arial Black" pitchFamily="34" charset="0"/>
              </a:rPr>
              <a:t>The unjust</a:t>
            </a:r>
            <a:endParaRPr lang="en-US" sz="2000" b="1" dirty="0">
              <a:solidFill>
                <a:srgbClr val="FF0000"/>
              </a:solidFill>
              <a:latin typeface="Arial Black" pitchFamily="34" charset="0"/>
            </a:endParaRPr>
          </a:p>
        </p:txBody>
      </p:sp>
      <p:sp>
        <p:nvSpPr>
          <p:cNvPr id="24" name="TextBox 23">
            <a:extLst>
              <a:ext uri="{FF2B5EF4-FFF2-40B4-BE49-F238E27FC236}">
                <a16:creationId xmlns:a16="http://schemas.microsoft.com/office/drawing/2014/main" id="{8C6C0C45-8B0D-4DD7-AC04-F12CA3C48834}"/>
              </a:ext>
            </a:extLst>
          </p:cNvPr>
          <p:cNvSpPr txBox="1"/>
          <p:nvPr/>
        </p:nvSpPr>
        <p:spPr>
          <a:xfrm>
            <a:off x="4319859" y="5964633"/>
            <a:ext cx="3178221" cy="400110"/>
          </a:xfrm>
          <a:prstGeom prst="rect">
            <a:avLst/>
          </a:prstGeom>
          <a:noFill/>
        </p:spPr>
        <p:txBody>
          <a:bodyPr wrap="square" rtlCol="0">
            <a:spAutoFit/>
          </a:bodyPr>
          <a:lstStyle/>
          <a:p>
            <a:r>
              <a:rPr lang="en-US" sz="2000" dirty="0">
                <a:latin typeface="Arial Black" pitchFamily="34" charset="0"/>
              </a:rPr>
              <a:t>What is the Barn</a:t>
            </a:r>
            <a:r>
              <a:rPr lang="en-US" sz="2000" b="1" dirty="0">
                <a:latin typeface="Arial Black" pitchFamily="34" charset="0"/>
              </a:rPr>
              <a:t>?</a:t>
            </a:r>
          </a:p>
        </p:txBody>
      </p:sp>
      <p:sp>
        <p:nvSpPr>
          <p:cNvPr id="25" name="TextBox 24">
            <a:extLst>
              <a:ext uri="{FF2B5EF4-FFF2-40B4-BE49-F238E27FC236}">
                <a16:creationId xmlns:a16="http://schemas.microsoft.com/office/drawing/2014/main" id="{B0466C55-BDC9-40F2-A9D2-DE708FD12C59}"/>
              </a:ext>
            </a:extLst>
          </p:cNvPr>
          <p:cNvSpPr txBox="1"/>
          <p:nvPr/>
        </p:nvSpPr>
        <p:spPr>
          <a:xfrm>
            <a:off x="4319859" y="6367725"/>
            <a:ext cx="4824141" cy="400110"/>
          </a:xfrm>
          <a:prstGeom prst="rect">
            <a:avLst/>
          </a:prstGeom>
          <a:noFill/>
        </p:spPr>
        <p:txBody>
          <a:bodyPr wrap="square" rtlCol="0">
            <a:spAutoFit/>
          </a:bodyPr>
          <a:lstStyle/>
          <a:p>
            <a:r>
              <a:rPr lang="en-US" sz="2000" dirty="0">
                <a:solidFill>
                  <a:srgbClr val="FF0000"/>
                </a:solidFill>
                <a:latin typeface="Arial Black" pitchFamily="34" charset="0"/>
              </a:rPr>
              <a:t>Heaven where the just will be.</a:t>
            </a:r>
            <a:endParaRPr lang="en-US" sz="2000" b="1" dirty="0">
              <a:solidFill>
                <a:srgbClr val="FF0000"/>
              </a:solidFill>
              <a:latin typeface="Arial Black" pitchFamily="34" charset="0"/>
            </a:endParaRPr>
          </a:p>
        </p:txBody>
      </p:sp>
      <p:sp>
        <p:nvSpPr>
          <p:cNvPr id="2" name="TextBox 1">
            <a:extLst>
              <a:ext uri="{FF2B5EF4-FFF2-40B4-BE49-F238E27FC236}">
                <a16:creationId xmlns:a16="http://schemas.microsoft.com/office/drawing/2014/main" id="{E67C8235-4AFB-4423-AA20-1A9E579509AE}"/>
              </a:ext>
            </a:extLst>
          </p:cNvPr>
          <p:cNvSpPr txBox="1"/>
          <p:nvPr/>
        </p:nvSpPr>
        <p:spPr>
          <a:xfrm>
            <a:off x="140550" y="1865747"/>
            <a:ext cx="3561493" cy="400110"/>
          </a:xfrm>
          <a:prstGeom prst="rect">
            <a:avLst/>
          </a:prstGeom>
          <a:solidFill>
            <a:schemeClr val="bg1"/>
          </a:solidFill>
        </p:spPr>
        <p:txBody>
          <a:bodyPr wrap="square" rtlCol="0">
            <a:spAutoFit/>
          </a:bodyPr>
          <a:lstStyle/>
          <a:p>
            <a:r>
              <a:rPr lang="en-US" sz="1000" b="1" dirty="0">
                <a:latin typeface="Arial Black" panose="020B0A04020102020204" pitchFamily="34" charset="0"/>
              </a:rPr>
              <a:t>He will baptize with the Holy Spirit and with fire.</a:t>
            </a:r>
          </a:p>
        </p:txBody>
      </p:sp>
      <p:sp>
        <p:nvSpPr>
          <p:cNvPr id="4" name="TextBox 3">
            <a:extLst>
              <a:ext uri="{FF2B5EF4-FFF2-40B4-BE49-F238E27FC236}">
                <a16:creationId xmlns:a16="http://schemas.microsoft.com/office/drawing/2014/main" id="{01360846-4E32-42DB-84F7-4ECBB286B89C}"/>
              </a:ext>
            </a:extLst>
          </p:cNvPr>
          <p:cNvSpPr txBox="1"/>
          <p:nvPr/>
        </p:nvSpPr>
        <p:spPr>
          <a:xfrm>
            <a:off x="204819" y="5762673"/>
            <a:ext cx="3988970" cy="954107"/>
          </a:xfrm>
          <a:prstGeom prst="rect">
            <a:avLst/>
          </a:prstGeom>
          <a:solidFill>
            <a:schemeClr val="bg1"/>
          </a:solidFill>
        </p:spPr>
        <p:txBody>
          <a:bodyPr wrap="square" rtlCol="0">
            <a:spAutoFit/>
          </a:bodyPr>
          <a:lstStyle/>
          <a:p>
            <a:r>
              <a:rPr lang="en-US" sz="1400" b="1" dirty="0">
                <a:latin typeface="Arial Black" panose="020B0A04020102020204" pitchFamily="34" charset="0"/>
              </a:rPr>
              <a:t>His winnowing fan is in his hand to clear his threshing floor and to gather the wheat into his barn, but the chaff he will burn with unquenchable fire.”</a:t>
            </a:r>
          </a:p>
        </p:txBody>
      </p:sp>
      <p:sp>
        <p:nvSpPr>
          <p:cNvPr id="8" name="TextBox 7">
            <a:extLst>
              <a:ext uri="{FF2B5EF4-FFF2-40B4-BE49-F238E27FC236}">
                <a16:creationId xmlns:a16="http://schemas.microsoft.com/office/drawing/2014/main" id="{C593E2FC-5056-4335-9552-01B227A74EA0}"/>
              </a:ext>
            </a:extLst>
          </p:cNvPr>
          <p:cNvSpPr txBox="1"/>
          <p:nvPr/>
        </p:nvSpPr>
        <p:spPr>
          <a:xfrm>
            <a:off x="4265564" y="3822173"/>
            <a:ext cx="4824141" cy="707886"/>
          </a:xfrm>
          <a:prstGeom prst="rect">
            <a:avLst/>
          </a:prstGeom>
          <a:noFill/>
        </p:spPr>
        <p:txBody>
          <a:bodyPr wrap="square" rtlCol="0">
            <a:spAutoFit/>
          </a:bodyPr>
          <a:lstStyle/>
          <a:p>
            <a:r>
              <a:rPr lang="en-US" sz="2000" dirty="0">
                <a:solidFill>
                  <a:srgbClr val="FF0000"/>
                </a:solidFill>
                <a:latin typeface="Arial Black" pitchFamily="34" charset="0"/>
              </a:rPr>
              <a:t>Separate the wheat from the chaff.</a:t>
            </a:r>
          </a:p>
        </p:txBody>
      </p:sp>
      <p:sp>
        <p:nvSpPr>
          <p:cNvPr id="9" name="TextBox 8">
            <a:extLst>
              <a:ext uri="{FF2B5EF4-FFF2-40B4-BE49-F238E27FC236}">
                <a16:creationId xmlns:a16="http://schemas.microsoft.com/office/drawing/2014/main" id="{409484CC-4006-4C47-A4C2-C953B883A24B}"/>
              </a:ext>
            </a:extLst>
          </p:cNvPr>
          <p:cNvSpPr txBox="1"/>
          <p:nvPr/>
        </p:nvSpPr>
        <p:spPr>
          <a:xfrm>
            <a:off x="4265564" y="4500244"/>
            <a:ext cx="4465966" cy="400110"/>
          </a:xfrm>
          <a:prstGeom prst="rect">
            <a:avLst/>
          </a:prstGeom>
          <a:noFill/>
        </p:spPr>
        <p:txBody>
          <a:bodyPr wrap="square" rtlCol="0">
            <a:spAutoFit/>
          </a:bodyPr>
          <a:lstStyle/>
          <a:p>
            <a:r>
              <a:rPr lang="en-US" sz="2000" dirty="0">
                <a:latin typeface="Arial Black" pitchFamily="34" charset="0"/>
              </a:rPr>
              <a:t>Who represents the wheat?</a:t>
            </a:r>
            <a:endParaRPr lang="en-US" sz="2000" dirty="0"/>
          </a:p>
        </p:txBody>
      </p:sp>
    </p:spTree>
    <p:extLst>
      <p:ext uri="{BB962C8B-B14F-4D97-AF65-F5344CB8AC3E}">
        <p14:creationId xmlns:p14="http://schemas.microsoft.com/office/powerpoint/2010/main" val="3673800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wipe(down)">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wipe(down)">
                                      <p:cBhvr>
                                        <p:cTn id="22" dur="500"/>
                                        <p:tgtEl>
                                          <p:spTgt spid="1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wipe(down)">
                                      <p:cBhvr>
                                        <p:cTn id="27" dur="500"/>
                                        <p:tgtEl>
                                          <p:spTgt spid="1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500" fill="hold"/>
                                        <p:tgtEl>
                                          <p:spTgt spid="4"/>
                                        </p:tgtEl>
                                        <p:attrNameLst>
                                          <p:attrName>ppt_x</p:attrName>
                                        </p:attrNameLst>
                                      </p:cBhvr>
                                      <p:tavLst>
                                        <p:tav tm="0">
                                          <p:val>
                                            <p:strVal val="#ppt_x"/>
                                          </p:val>
                                        </p:tav>
                                        <p:tav tm="100000">
                                          <p:val>
                                            <p:strVal val="#ppt_x"/>
                                          </p:val>
                                        </p:tav>
                                      </p:tavLst>
                                    </p:anim>
                                    <p:anim calcmode="lin" valueType="num">
                                      <p:cBhvr additive="base">
                                        <p:cTn id="37" dur="500" fill="hold"/>
                                        <p:tgtEl>
                                          <p:spTgt spid="4"/>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fill="hold"/>
                                        <p:tgtEl>
                                          <p:spTgt spid="17"/>
                                        </p:tgtEl>
                                        <p:attrNameLst>
                                          <p:attrName>ppt_x</p:attrName>
                                        </p:attrNameLst>
                                      </p:cBhvr>
                                      <p:tavLst>
                                        <p:tav tm="0">
                                          <p:val>
                                            <p:strVal val="#ppt_x"/>
                                          </p:val>
                                        </p:tav>
                                        <p:tav tm="100000">
                                          <p:val>
                                            <p:strVal val="#ppt_x"/>
                                          </p:val>
                                        </p:tav>
                                      </p:tavLst>
                                    </p:anim>
                                    <p:anim calcmode="lin" valueType="num">
                                      <p:cBhvr additive="base">
                                        <p:cTn id="4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20">
                                            <p:txEl>
                                              <p:pRg st="0" end="0"/>
                                            </p:txEl>
                                          </p:spTgt>
                                        </p:tgtEl>
                                        <p:attrNameLst>
                                          <p:attrName>style.visibility</p:attrName>
                                        </p:attrNameLst>
                                      </p:cBhvr>
                                      <p:to>
                                        <p:strVal val="visible"/>
                                      </p:to>
                                    </p:set>
                                    <p:animEffect transition="in" filter="wipe(down)">
                                      <p:cBhvr>
                                        <p:cTn id="54" dur="500"/>
                                        <p:tgtEl>
                                          <p:spTgt spid="20">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23">
                                            <p:txEl>
                                              <p:pRg st="0" end="0"/>
                                            </p:txEl>
                                          </p:spTgt>
                                        </p:tgtEl>
                                        <p:attrNameLst>
                                          <p:attrName>style.visibility</p:attrName>
                                        </p:attrNameLst>
                                      </p:cBhvr>
                                      <p:to>
                                        <p:strVal val="visible"/>
                                      </p:to>
                                    </p:set>
                                    <p:animEffect transition="in" filter="wipe(down)">
                                      <p:cBhvr>
                                        <p:cTn id="63" dur="500"/>
                                        <p:tgtEl>
                                          <p:spTgt spid="23">
                                            <p:txEl>
                                              <p:pRg st="0" end="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24"/>
                                        </p:tgtEl>
                                        <p:attrNameLst>
                                          <p:attrName>style.visibility</p:attrName>
                                        </p:attrNameLst>
                                      </p:cBhvr>
                                      <p:to>
                                        <p:strVal val="visible"/>
                                      </p:to>
                                    </p:set>
                                    <p:anim calcmode="lin" valueType="num">
                                      <p:cBhvr additive="base">
                                        <p:cTn id="68" dur="500" fill="hold"/>
                                        <p:tgtEl>
                                          <p:spTgt spid="24"/>
                                        </p:tgtEl>
                                        <p:attrNameLst>
                                          <p:attrName>ppt_x</p:attrName>
                                        </p:attrNameLst>
                                      </p:cBhvr>
                                      <p:tavLst>
                                        <p:tav tm="0">
                                          <p:val>
                                            <p:strVal val="#ppt_x"/>
                                          </p:val>
                                        </p:tav>
                                        <p:tav tm="100000">
                                          <p:val>
                                            <p:strVal val="#ppt_x"/>
                                          </p:val>
                                        </p:tav>
                                      </p:tavLst>
                                    </p:anim>
                                    <p:anim calcmode="lin" valueType="num">
                                      <p:cBhvr additive="base">
                                        <p:cTn id="6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7" grpId="0" build="allAtOnce"/>
      <p:bldP spid="17" grpId="0"/>
      <p:bldP spid="13" grpId="0" build="allAtOnce"/>
      <p:bldP spid="20" grpId="0" build="allAtOnce"/>
      <p:bldP spid="14" grpId="0" build="allAtOnce"/>
      <p:bldP spid="15" grpId="0" build="allAtOnce"/>
      <p:bldP spid="22" grpId="0"/>
      <p:bldP spid="23" grpId="0" build="allAtOnce"/>
      <p:bldP spid="24" grpId="0"/>
      <p:bldP spid="25" grpId="0"/>
      <p:bldP spid="4" grpId="0" animBg="1"/>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4">
            <a:extLst>
              <a:ext uri="{FF2B5EF4-FFF2-40B4-BE49-F238E27FC236}">
                <a16:creationId xmlns:a16="http://schemas.microsoft.com/office/drawing/2014/main" id="{3157E3A0-5FAD-48B6-9A0D-D604448F0E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61CD412-9A80-4E3E-BD67-69DD2D0AD6B0}"/>
              </a:ext>
            </a:extLst>
          </p:cNvPr>
          <p:cNvSpPr txBox="1"/>
          <p:nvPr/>
        </p:nvSpPr>
        <p:spPr>
          <a:xfrm>
            <a:off x="3581400" y="1143000"/>
            <a:ext cx="3771900" cy="507831"/>
          </a:xfrm>
          <a:prstGeom prst="rect">
            <a:avLst/>
          </a:prstGeom>
          <a:noFill/>
        </p:spPr>
        <p:txBody>
          <a:bodyPr wrap="square" rtlCol="0">
            <a:spAutoFit/>
          </a:bodyPr>
          <a:lstStyle/>
          <a:p>
            <a:pPr algn="just"/>
            <a:r>
              <a:rPr lang="en-US" sz="2700" dirty="0">
                <a:latin typeface="Arial Black" pitchFamily="34" charset="0"/>
              </a:rPr>
              <a:t>ACTIVITY</a:t>
            </a:r>
            <a:endParaRPr lang="en-US" sz="2700" b="1" dirty="0">
              <a:latin typeface="Arial Black" pitchFamily="34" charset="0"/>
            </a:endParaRPr>
          </a:p>
        </p:txBody>
      </p:sp>
      <p:pic>
        <p:nvPicPr>
          <p:cNvPr id="4" name="Picture 2">
            <a:extLst>
              <a:ext uri="{FF2B5EF4-FFF2-40B4-BE49-F238E27FC236}">
                <a16:creationId xmlns:a16="http://schemas.microsoft.com/office/drawing/2014/main" id="{40E76B4F-A1A9-49CB-91B6-F4233D529A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057400"/>
            <a:ext cx="5664994" cy="4007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52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4">
            <a:extLst>
              <a:ext uri="{FF2B5EF4-FFF2-40B4-BE49-F238E27FC236}">
                <a16:creationId xmlns:a16="http://schemas.microsoft.com/office/drawing/2014/main" id="{F72F5C36-A141-4771-BCAF-F714888619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5"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AF8EE9D-5554-45B8-BE22-5B9F0C80B545}"/>
              </a:ext>
            </a:extLst>
          </p:cNvPr>
          <p:cNvPicPr>
            <a:picLocks noChangeAspect="1"/>
          </p:cNvPicPr>
          <p:nvPr/>
        </p:nvPicPr>
        <p:blipFill>
          <a:blip r:embed="rId3"/>
          <a:stretch>
            <a:fillRect/>
          </a:stretch>
        </p:blipFill>
        <p:spPr>
          <a:xfrm>
            <a:off x="6485" y="109074"/>
            <a:ext cx="6837000" cy="6639852"/>
          </a:xfrm>
          <a:prstGeom prst="rect">
            <a:avLst/>
          </a:prstGeom>
        </p:spPr>
      </p:pic>
      <p:sp>
        <p:nvSpPr>
          <p:cNvPr id="11" name="TextBox 10">
            <a:extLst>
              <a:ext uri="{FF2B5EF4-FFF2-40B4-BE49-F238E27FC236}">
                <a16:creationId xmlns:a16="http://schemas.microsoft.com/office/drawing/2014/main" id="{D1D8E9F4-CA33-4015-8F29-49DD5735B9C5}"/>
              </a:ext>
            </a:extLst>
          </p:cNvPr>
          <p:cNvSpPr txBox="1"/>
          <p:nvPr/>
        </p:nvSpPr>
        <p:spPr>
          <a:xfrm>
            <a:off x="126229" y="82759"/>
            <a:ext cx="6717256" cy="471497"/>
          </a:xfrm>
          <a:prstGeom prst="rect">
            <a:avLst/>
          </a:prstGeom>
          <a:solidFill>
            <a:schemeClr val="bg1"/>
          </a:solidFill>
        </p:spPr>
        <p:txBody>
          <a:bodyPr wrap="square" rtlCol="0">
            <a:spAutoFit/>
          </a:bodyPr>
          <a:lstStyle/>
          <a:p>
            <a:endParaRPr lang="en-US" dirty="0"/>
          </a:p>
        </p:txBody>
      </p:sp>
      <p:sp>
        <p:nvSpPr>
          <p:cNvPr id="12" name="TextBox 11">
            <a:extLst>
              <a:ext uri="{FF2B5EF4-FFF2-40B4-BE49-F238E27FC236}">
                <a16:creationId xmlns:a16="http://schemas.microsoft.com/office/drawing/2014/main" id="{2379900C-C799-41A7-AFDC-E64F381A85A6}"/>
              </a:ext>
            </a:extLst>
          </p:cNvPr>
          <p:cNvSpPr txBox="1"/>
          <p:nvPr/>
        </p:nvSpPr>
        <p:spPr>
          <a:xfrm>
            <a:off x="6843485" y="2290328"/>
            <a:ext cx="3284243" cy="2862322"/>
          </a:xfrm>
          <a:prstGeom prst="rect">
            <a:avLst/>
          </a:prstGeom>
          <a:noFill/>
        </p:spPr>
        <p:txBody>
          <a:bodyPr wrap="square" rtlCol="0">
            <a:spAutoFit/>
          </a:bodyPr>
          <a:lstStyle/>
          <a:p>
            <a:pPr marL="0" marR="0" algn="ctr">
              <a:spcBef>
                <a:spcPts val="0"/>
              </a:spcBef>
              <a:spcAft>
                <a:spcPts val="0"/>
              </a:spcAft>
            </a:pPr>
            <a:r>
              <a:rPr lang="en-US" sz="1800" b="1" i="1" dirty="0">
                <a:solidFill>
                  <a:srgbClr val="002060"/>
                </a:solidFill>
                <a:effectLst/>
                <a:latin typeface="Verdana" panose="020B0604030504040204" pitchFamily="34" charset="0"/>
                <a:ea typeface="Times New Roman" panose="02020603050405020304" pitchFamily="18" charset="0"/>
              </a:rPr>
              <a:t>The Christmas Story</a:t>
            </a:r>
            <a:r>
              <a:rPr lang="en-US" sz="1800" i="1" dirty="0">
                <a:solidFill>
                  <a:srgbClr val="002060"/>
                </a:solidFill>
                <a:effectLst/>
                <a:latin typeface="Verdana" panose="020B0604030504040204" pitchFamily="34" charset="0"/>
                <a:ea typeface="Times New Roman" panose="02020603050405020304" pitchFamily="18" charset="0"/>
              </a:rPr>
              <a:t>, </a:t>
            </a:r>
            <a:r>
              <a:rPr lang="en-US" sz="1800" i="1" dirty="0" err="1">
                <a:solidFill>
                  <a:srgbClr val="002060"/>
                </a:solidFill>
                <a:effectLst/>
                <a:latin typeface="Verdana" panose="020B0604030504040204" pitchFamily="34" charset="0"/>
                <a:ea typeface="Times New Roman" panose="02020603050405020304" pitchFamily="18" charset="0"/>
              </a:rPr>
              <a:t>JJohn</a:t>
            </a:r>
            <a:r>
              <a:rPr lang="en-US" sz="1800" i="1" dirty="0">
                <a:solidFill>
                  <a:srgbClr val="002060"/>
                </a:solidFill>
                <a:effectLst/>
                <a:latin typeface="Verdana" panose="020B0604030504040204" pitchFamily="34" charset="0"/>
                <a:ea typeface="Times New Roman" panose="02020603050405020304" pitchFamily="18" charset="0"/>
              </a:rPr>
              <a:t>, </a:t>
            </a:r>
            <a:r>
              <a:rPr lang="en-US" sz="1800" i="1" u="sng" dirty="0">
                <a:solidFill>
                  <a:srgbClr val="002060"/>
                </a:solidFill>
                <a:effectLst/>
                <a:latin typeface="Verdana" panose="020B0604030504040204" pitchFamily="34" charset="0"/>
                <a:ea typeface="Times New Roman" panose="02020603050405020304" pitchFamily="18" charset="0"/>
                <a:hlinkClick r:id="rId4">
                  <a:extLst>
                    <a:ext uri="{A12FA001-AC4F-418D-AE19-62706E023703}">
                      <ahyp:hlinkClr xmlns:ahyp="http://schemas.microsoft.com/office/drawing/2018/hyperlinkcolor" val="tx"/>
                    </a:ext>
                  </a:extLst>
                </a:hlinkClick>
              </a:rPr>
              <a:t>https://youtu.be/Dbp24wZQa3Y</a:t>
            </a:r>
            <a:endParaRPr lang="en-US" sz="1800" dirty="0">
              <a:solidFill>
                <a:srgbClr val="00206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sz="1800" i="1" dirty="0">
              <a:solidFill>
                <a:srgbClr val="002060"/>
              </a:solidFill>
              <a:effectLst/>
              <a:latin typeface="Verdana" panose="020B0604030504040204" pitchFamily="34" charset="0"/>
              <a:ea typeface="Times New Roman" panose="02020603050405020304" pitchFamily="18" charset="0"/>
            </a:endParaRPr>
          </a:p>
          <a:p>
            <a:pPr marL="0" marR="0" algn="ctr">
              <a:spcBef>
                <a:spcPts val="0"/>
              </a:spcBef>
              <a:spcAft>
                <a:spcPts val="0"/>
              </a:spcAft>
            </a:pPr>
            <a:r>
              <a:rPr lang="en-US" sz="1800" i="1" dirty="0">
                <a:solidFill>
                  <a:srgbClr val="002060"/>
                </a:solidFill>
                <a:effectLst/>
                <a:latin typeface="Verdana" panose="020B0604030504040204" pitchFamily="34" charset="0"/>
                <a:ea typeface="Times New Roman" panose="02020603050405020304" pitchFamily="18" charset="0"/>
              </a:rPr>
              <a:t>See the movie and put the pictures in chronological order by writing the appropriate numbers in the circle. </a:t>
            </a:r>
            <a:r>
              <a:rPr lang="en-US" sz="1800" dirty="0">
                <a:solidFill>
                  <a:srgbClr val="002060"/>
                </a:solidFill>
                <a:effectLst/>
                <a:latin typeface="Times New Roman" panose="02020603050405020304" pitchFamily="18" charset="0"/>
                <a:ea typeface="Times New Roman" panose="02020603050405020304" pitchFamily="18" charset="0"/>
              </a:rPr>
              <a:t> </a:t>
            </a:r>
          </a:p>
        </p:txBody>
      </p:sp>
      <p:sp>
        <p:nvSpPr>
          <p:cNvPr id="13" name="TextBox 12">
            <a:extLst>
              <a:ext uri="{FF2B5EF4-FFF2-40B4-BE49-F238E27FC236}">
                <a16:creationId xmlns:a16="http://schemas.microsoft.com/office/drawing/2014/main" id="{20787305-A5A8-4177-9B4E-CD6E26F3743B}"/>
              </a:ext>
            </a:extLst>
          </p:cNvPr>
          <p:cNvSpPr txBox="1"/>
          <p:nvPr/>
        </p:nvSpPr>
        <p:spPr>
          <a:xfrm>
            <a:off x="2967785" y="4702617"/>
            <a:ext cx="304800" cy="400110"/>
          </a:xfrm>
          <a:prstGeom prst="rect">
            <a:avLst/>
          </a:prstGeom>
          <a:noFill/>
        </p:spPr>
        <p:txBody>
          <a:bodyPr wrap="square" rtlCol="0">
            <a:spAutoFit/>
          </a:bodyPr>
          <a:lstStyle/>
          <a:p>
            <a:r>
              <a:rPr lang="en-US" sz="2000" b="1" dirty="0">
                <a:solidFill>
                  <a:srgbClr val="FF0000"/>
                </a:solidFill>
              </a:rPr>
              <a:t>1</a:t>
            </a:r>
          </a:p>
        </p:txBody>
      </p:sp>
      <p:sp>
        <p:nvSpPr>
          <p:cNvPr id="16" name="TextBox 15">
            <a:extLst>
              <a:ext uri="{FF2B5EF4-FFF2-40B4-BE49-F238E27FC236}">
                <a16:creationId xmlns:a16="http://schemas.microsoft.com/office/drawing/2014/main" id="{F8B389CE-04A7-4849-AB11-7AC370A6A149}"/>
              </a:ext>
            </a:extLst>
          </p:cNvPr>
          <p:cNvSpPr txBox="1"/>
          <p:nvPr/>
        </p:nvSpPr>
        <p:spPr>
          <a:xfrm>
            <a:off x="6270171" y="2635605"/>
            <a:ext cx="304800" cy="400110"/>
          </a:xfrm>
          <a:prstGeom prst="rect">
            <a:avLst/>
          </a:prstGeom>
          <a:noFill/>
        </p:spPr>
        <p:txBody>
          <a:bodyPr wrap="square" rtlCol="0">
            <a:spAutoFit/>
          </a:bodyPr>
          <a:lstStyle/>
          <a:p>
            <a:r>
              <a:rPr lang="en-US" sz="2000" b="1" dirty="0">
                <a:solidFill>
                  <a:srgbClr val="FF0000"/>
                </a:solidFill>
              </a:rPr>
              <a:t>2</a:t>
            </a:r>
          </a:p>
        </p:txBody>
      </p:sp>
      <p:sp>
        <p:nvSpPr>
          <p:cNvPr id="17" name="TextBox 16">
            <a:extLst>
              <a:ext uri="{FF2B5EF4-FFF2-40B4-BE49-F238E27FC236}">
                <a16:creationId xmlns:a16="http://schemas.microsoft.com/office/drawing/2014/main" id="{6F015518-7D2F-42D3-ACF6-14AECBA8FB86}"/>
              </a:ext>
            </a:extLst>
          </p:cNvPr>
          <p:cNvSpPr txBox="1"/>
          <p:nvPr/>
        </p:nvSpPr>
        <p:spPr>
          <a:xfrm>
            <a:off x="2981913" y="2656321"/>
            <a:ext cx="304800" cy="400110"/>
          </a:xfrm>
          <a:prstGeom prst="rect">
            <a:avLst/>
          </a:prstGeom>
          <a:noFill/>
        </p:spPr>
        <p:txBody>
          <a:bodyPr wrap="square" rtlCol="0">
            <a:spAutoFit/>
          </a:bodyPr>
          <a:lstStyle/>
          <a:p>
            <a:r>
              <a:rPr lang="en-US" sz="2000" b="1" dirty="0">
                <a:solidFill>
                  <a:srgbClr val="FF0000"/>
                </a:solidFill>
              </a:rPr>
              <a:t>3</a:t>
            </a:r>
          </a:p>
        </p:txBody>
      </p:sp>
      <p:sp>
        <p:nvSpPr>
          <p:cNvPr id="18" name="TextBox 17">
            <a:extLst>
              <a:ext uri="{FF2B5EF4-FFF2-40B4-BE49-F238E27FC236}">
                <a16:creationId xmlns:a16="http://schemas.microsoft.com/office/drawing/2014/main" id="{00789E0D-FED4-4C5B-9410-350934928F33}"/>
              </a:ext>
            </a:extLst>
          </p:cNvPr>
          <p:cNvSpPr txBox="1"/>
          <p:nvPr/>
        </p:nvSpPr>
        <p:spPr>
          <a:xfrm>
            <a:off x="6270171" y="624779"/>
            <a:ext cx="304800" cy="707886"/>
          </a:xfrm>
          <a:prstGeom prst="rect">
            <a:avLst/>
          </a:prstGeom>
          <a:noFill/>
        </p:spPr>
        <p:txBody>
          <a:bodyPr wrap="square" rtlCol="0">
            <a:spAutoFit/>
          </a:bodyPr>
          <a:lstStyle/>
          <a:p>
            <a:r>
              <a:rPr lang="en-US" sz="2000" b="1" dirty="0">
                <a:solidFill>
                  <a:srgbClr val="FF0000"/>
                </a:solidFill>
              </a:rPr>
              <a:t>4</a:t>
            </a:r>
          </a:p>
          <a:p>
            <a:endParaRPr lang="en-US" sz="2000" b="1" dirty="0">
              <a:solidFill>
                <a:srgbClr val="FF0000"/>
              </a:solidFill>
            </a:endParaRPr>
          </a:p>
        </p:txBody>
      </p:sp>
      <p:sp>
        <p:nvSpPr>
          <p:cNvPr id="19" name="TextBox 18">
            <a:extLst>
              <a:ext uri="{FF2B5EF4-FFF2-40B4-BE49-F238E27FC236}">
                <a16:creationId xmlns:a16="http://schemas.microsoft.com/office/drawing/2014/main" id="{75C0807C-1835-4DE8-AC24-EF80BAC33186}"/>
              </a:ext>
            </a:extLst>
          </p:cNvPr>
          <p:cNvSpPr txBox="1"/>
          <p:nvPr/>
        </p:nvSpPr>
        <p:spPr>
          <a:xfrm>
            <a:off x="2985928" y="636580"/>
            <a:ext cx="304800" cy="707886"/>
          </a:xfrm>
          <a:prstGeom prst="rect">
            <a:avLst/>
          </a:prstGeom>
          <a:noFill/>
        </p:spPr>
        <p:txBody>
          <a:bodyPr wrap="square" rtlCol="0">
            <a:spAutoFit/>
          </a:bodyPr>
          <a:lstStyle/>
          <a:p>
            <a:r>
              <a:rPr lang="en-US" sz="2000" b="1" dirty="0">
                <a:solidFill>
                  <a:srgbClr val="FF0000"/>
                </a:solidFill>
              </a:rPr>
              <a:t>5</a:t>
            </a:r>
          </a:p>
          <a:p>
            <a:endParaRPr lang="en-US" sz="2000" b="1" dirty="0">
              <a:solidFill>
                <a:srgbClr val="FF0000"/>
              </a:solidFill>
            </a:endParaRPr>
          </a:p>
        </p:txBody>
      </p:sp>
      <p:sp>
        <p:nvSpPr>
          <p:cNvPr id="20" name="TextBox 19">
            <a:extLst>
              <a:ext uri="{FF2B5EF4-FFF2-40B4-BE49-F238E27FC236}">
                <a16:creationId xmlns:a16="http://schemas.microsoft.com/office/drawing/2014/main" id="{9FE3881D-90EC-40BF-AE10-78EEDE983480}"/>
              </a:ext>
            </a:extLst>
          </p:cNvPr>
          <p:cNvSpPr txBox="1"/>
          <p:nvPr/>
        </p:nvSpPr>
        <p:spPr>
          <a:xfrm>
            <a:off x="6302828" y="4735796"/>
            <a:ext cx="304800" cy="400110"/>
          </a:xfrm>
          <a:prstGeom prst="rect">
            <a:avLst/>
          </a:prstGeom>
          <a:noFill/>
        </p:spPr>
        <p:txBody>
          <a:bodyPr wrap="square" rtlCol="0">
            <a:spAutoFit/>
          </a:bodyPr>
          <a:lstStyle/>
          <a:p>
            <a:r>
              <a:rPr lang="en-US" sz="2000" b="1" dirty="0">
                <a:solidFill>
                  <a:srgbClr val="FF0000"/>
                </a:solidFill>
              </a:rPr>
              <a:t>6</a:t>
            </a:r>
          </a:p>
        </p:txBody>
      </p:sp>
    </p:spTree>
    <p:extLst>
      <p:ext uri="{BB962C8B-B14F-4D97-AF65-F5344CB8AC3E}">
        <p14:creationId xmlns:p14="http://schemas.microsoft.com/office/powerpoint/2010/main" val="2839545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7" grpId="0"/>
      <p:bldP spid="18" grpId="0"/>
      <p:bldP spid="19"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70591">
              <a:schemeClr val="accent6">
                <a:lumMod val="60000"/>
                <a:lumOff val="40000"/>
              </a:schemeClr>
            </a:gs>
            <a:gs pos="67182">
              <a:srgbClr val="B7C2D3"/>
            </a:gs>
            <a:gs pos="60365">
              <a:srgbClr val="BDBEC5"/>
            </a:gs>
            <a:gs pos="46731">
              <a:srgbClr val="CAB5A8"/>
            </a:gs>
            <a:gs pos="19462">
              <a:srgbClr val="E4A36F"/>
            </a:gs>
            <a:gs pos="0">
              <a:srgbClr val="FF0000"/>
            </a:gs>
            <a:gs pos="74000">
              <a:schemeClr val="accent6">
                <a:lumMod val="40000"/>
                <a:lumOff val="60000"/>
              </a:schemeClr>
            </a:gs>
            <a:gs pos="83000">
              <a:schemeClr val="accent1">
                <a:lumMod val="45000"/>
                <a:lumOff val="55000"/>
              </a:schemeClr>
            </a:gs>
            <a:gs pos="35387">
              <a:schemeClr val="accent6"/>
            </a:gs>
            <a:gs pos="100000">
              <a:schemeClr val="accent6">
                <a:lumMod val="20000"/>
                <a:lumOff val="80000"/>
              </a:schemeClr>
            </a:gs>
          </a:gsLst>
          <a:lin ang="5400000" scaled="1"/>
        </a:gradFill>
        <a:effectLst/>
      </p:bgPr>
    </p:bg>
    <p:spTree>
      <p:nvGrpSpPr>
        <p:cNvPr id="1" name=""/>
        <p:cNvGrpSpPr/>
        <p:nvPr/>
      </p:nvGrpSpPr>
      <p:grpSpPr>
        <a:xfrm>
          <a:off x="0" y="0"/>
          <a:ext cx="0" cy="0"/>
          <a:chOff x="0" y="0"/>
          <a:chExt cx="0" cy="0"/>
        </a:xfrm>
      </p:grpSpPr>
      <p:sp>
        <p:nvSpPr>
          <p:cNvPr id="4" name="Rectangle 3"/>
          <p:cNvSpPr/>
          <p:nvPr/>
        </p:nvSpPr>
        <p:spPr>
          <a:xfrm>
            <a:off x="21077" y="6123983"/>
            <a:ext cx="8763000" cy="646331"/>
          </a:xfrm>
          <a:prstGeom prst="rect">
            <a:avLst/>
          </a:prstGeom>
        </p:spPr>
        <p:txBody>
          <a:bodyPr wrap="square">
            <a:spAutoFit/>
          </a:bodyPr>
          <a:lstStyle/>
          <a:p>
            <a:r>
              <a:rPr lang="es-ES" b="1" dirty="0" err="1">
                <a:solidFill>
                  <a:schemeClr val="tx2">
                    <a:lumMod val="60000"/>
                    <a:lumOff val="40000"/>
                  </a:schemeClr>
                </a:solidFill>
              </a:rPr>
              <a:t>Song</a:t>
            </a:r>
            <a:r>
              <a:rPr lang="es-ES" dirty="0"/>
              <a:t>: </a:t>
            </a:r>
          </a:p>
          <a:p>
            <a:r>
              <a:rPr lang="en-US" sz="1800" dirty="0">
                <a:effectLst/>
                <a:latin typeface="Times New Roman" panose="02020603050405020304" pitchFamily="18" charset="0"/>
                <a:ea typeface="Times New Roman" panose="02020603050405020304" pitchFamily="18" charset="0"/>
              </a:rPr>
              <a:t>The Little Drummer Boy, </a:t>
            </a:r>
            <a:r>
              <a:rPr lang="en-US" sz="1800" dirty="0" err="1">
                <a:effectLst/>
                <a:latin typeface="Times New Roman" panose="02020603050405020304" pitchFamily="18" charset="0"/>
                <a:ea typeface="Times New Roman" panose="02020603050405020304" pitchFamily="18" charset="0"/>
              </a:rPr>
              <a:t>Everythinglearnlove</a:t>
            </a:r>
            <a:r>
              <a:rPr lang="en-US" sz="1800" dirty="0">
                <a:effectLst/>
                <a:latin typeface="Times New Roman" panose="02020603050405020304" pitchFamily="18" charset="0"/>
                <a:ea typeface="Times New Roman" panose="02020603050405020304" pitchFamily="18" charset="0"/>
              </a:rPr>
              <a:t>, </a:t>
            </a:r>
            <a:r>
              <a:rPr lang="en-US" sz="1800" u="sng" dirty="0">
                <a:solidFill>
                  <a:srgbClr val="0000FF"/>
                </a:solidFill>
                <a:effectLst/>
                <a:latin typeface="Times New Roman" panose="02020603050405020304" pitchFamily="18" charset="0"/>
                <a:ea typeface="Times New Roman" panose="02020603050405020304" pitchFamily="18" charset="0"/>
                <a:hlinkClick r:id="rId2"/>
              </a:rPr>
              <a:t>https://youtu.be/_6p5icEYBus</a:t>
            </a:r>
            <a:endParaRPr lang="en-US" dirty="0">
              <a:latin typeface="Arial Black" pitchFamily="34" charset="0"/>
            </a:endParaRPr>
          </a:p>
        </p:txBody>
      </p:sp>
      <p:pic>
        <p:nvPicPr>
          <p:cNvPr id="7" name="Picture 6">
            <a:extLst>
              <a:ext uri="{FF2B5EF4-FFF2-40B4-BE49-F238E27FC236}">
                <a16:creationId xmlns:a16="http://schemas.microsoft.com/office/drawing/2014/main" id="{FFD244ED-B0FE-48B6-8787-75BA0F2A8181}"/>
              </a:ext>
            </a:extLst>
          </p:cNvPr>
          <p:cNvPicPr>
            <a:picLocks noChangeAspect="1"/>
          </p:cNvPicPr>
          <p:nvPr/>
        </p:nvPicPr>
        <p:blipFill>
          <a:blip r:embed="rId3"/>
          <a:stretch>
            <a:fillRect/>
          </a:stretch>
        </p:blipFill>
        <p:spPr>
          <a:xfrm>
            <a:off x="253218" y="76626"/>
            <a:ext cx="8530859" cy="6047357"/>
          </a:xfrm>
          <a:prstGeom prst="rect">
            <a:avLst/>
          </a:prstGeom>
        </p:spPr>
      </p:pic>
      <p:sp>
        <p:nvSpPr>
          <p:cNvPr id="2" name="TextBox 1">
            <a:extLst>
              <a:ext uri="{FF2B5EF4-FFF2-40B4-BE49-F238E27FC236}">
                <a16:creationId xmlns:a16="http://schemas.microsoft.com/office/drawing/2014/main" id="{178622AF-E444-4E86-8F15-9D33552C2208}"/>
              </a:ext>
            </a:extLst>
          </p:cNvPr>
          <p:cNvSpPr txBox="1"/>
          <p:nvPr/>
        </p:nvSpPr>
        <p:spPr>
          <a:xfrm>
            <a:off x="253218" y="76626"/>
            <a:ext cx="8530859" cy="3046988"/>
          </a:xfrm>
          <a:prstGeom prst="rect">
            <a:avLst/>
          </a:prstGeom>
          <a:solidFill>
            <a:srgbClr val="FFFFCC"/>
          </a:solidFill>
        </p:spPr>
        <p:txBody>
          <a:bodyPr wrap="square" rtlCol="0">
            <a:spAutoFit/>
          </a:bodyPr>
          <a:lstStyle/>
          <a:p>
            <a:pPr marL="0" marR="0" algn="ctr">
              <a:spcBef>
                <a:spcPts val="5"/>
              </a:spcBef>
              <a:spcAft>
                <a:spcPts val="0"/>
              </a:spcAft>
            </a:pPr>
            <a:endParaRPr lang="en-US" sz="2400" b="1" dirty="0">
              <a:effectLst/>
              <a:latin typeface="Arial" panose="020B0604020202020204" pitchFamily="34" charset="0"/>
              <a:ea typeface="Times New Roman" panose="02020603050405020304" pitchFamily="18" charset="0"/>
              <a:cs typeface="Arial" panose="020B0604020202020204" pitchFamily="34" charset="0"/>
            </a:endParaRPr>
          </a:p>
          <a:p>
            <a:pPr marL="0" marR="0" algn="ctr">
              <a:spcBef>
                <a:spcPts val="5"/>
              </a:spcBef>
              <a:spcAft>
                <a:spcPts val="0"/>
              </a:spcAft>
            </a:pPr>
            <a:r>
              <a:rPr lang="en-US" sz="2400" b="1" dirty="0">
                <a:effectLst/>
                <a:latin typeface="Arial" panose="020B0604020202020204" pitchFamily="34" charset="0"/>
                <a:ea typeface="Times New Roman" panose="02020603050405020304" pitchFamily="18" charset="0"/>
                <a:cs typeface="Arial" panose="020B0604020202020204" pitchFamily="34" charset="0"/>
              </a:rPr>
              <a:t>Prayer</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p>
          <a:p>
            <a:pPr marL="0" marR="0" algn="ctr">
              <a:spcBef>
                <a:spcPts val="5"/>
              </a:spcBef>
              <a:spcAft>
                <a:spcPts val="0"/>
              </a:spcAft>
            </a:pP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p>
            <a:pPr algn="ctr"/>
            <a:r>
              <a:rPr lang="en-US" sz="2400" dirty="0">
                <a:effectLst/>
                <a:latin typeface="Arial" panose="020B0604020202020204" pitchFamily="34" charset="0"/>
                <a:ea typeface="Times New Roman" panose="02020603050405020304" pitchFamily="18" charset="0"/>
                <a:cs typeface="Arial" panose="020B0604020202020204" pitchFamily="34" charset="0"/>
              </a:rPr>
              <a:t>Lord, although you are King of the Universe, you came into the world small and helpless. Teach me to always be humble like You so I may always hear your voice and follow you.  Never let your light stop shining in my heart. </a:t>
            </a:r>
            <a:r>
              <a:rPr lang="es-ES" sz="2400" dirty="0">
                <a:effectLst/>
                <a:latin typeface="Arial" panose="020B0604020202020204" pitchFamily="34" charset="0"/>
                <a:ea typeface="Times New Roman" panose="02020603050405020304" pitchFamily="18" charset="0"/>
                <a:cs typeface="Arial" panose="020B0604020202020204" pitchFamily="34" charset="0"/>
              </a:rPr>
              <a:t>I </a:t>
            </a:r>
            <a:r>
              <a:rPr lang="es-ES" sz="2400" dirty="0" err="1">
                <a:effectLst/>
                <a:latin typeface="Arial" panose="020B0604020202020204" pitchFamily="34" charset="0"/>
                <a:ea typeface="Times New Roman" panose="02020603050405020304" pitchFamily="18" charset="0"/>
                <a:cs typeface="Arial" panose="020B0604020202020204" pitchFamily="34" charset="0"/>
              </a:rPr>
              <a:t>love</a:t>
            </a:r>
            <a:r>
              <a:rPr lang="es-ES" sz="2400" dirty="0">
                <a:effectLst/>
                <a:latin typeface="Arial" panose="020B0604020202020204" pitchFamily="34" charset="0"/>
                <a:ea typeface="Times New Roman" panose="02020603050405020304" pitchFamily="18" charset="0"/>
                <a:cs typeface="Arial" panose="020B0604020202020204" pitchFamily="34" charset="0"/>
              </a:rPr>
              <a:t> </a:t>
            </a:r>
            <a:r>
              <a:rPr lang="es-ES" sz="2400" dirty="0" err="1">
                <a:effectLst/>
                <a:latin typeface="Arial" panose="020B0604020202020204" pitchFamily="34" charset="0"/>
                <a:ea typeface="Times New Roman" panose="02020603050405020304" pitchFamily="18" charset="0"/>
                <a:cs typeface="Arial" panose="020B0604020202020204" pitchFamily="34" charset="0"/>
              </a:rPr>
              <a:t>you</a:t>
            </a:r>
            <a:r>
              <a:rPr lang="es-ES" sz="2400" dirty="0">
                <a:effectLst/>
                <a:latin typeface="Arial" panose="020B0604020202020204" pitchFamily="34" charset="0"/>
                <a:ea typeface="Times New Roman" panose="02020603050405020304" pitchFamily="18" charset="0"/>
                <a:cs typeface="Arial" panose="020B0604020202020204" pitchFamily="34" charset="0"/>
              </a:rPr>
              <a:t>. </a:t>
            </a:r>
          </a:p>
          <a:p>
            <a:pPr algn="ctr"/>
            <a:r>
              <a:rPr lang="en-US" sz="2400" b="1" dirty="0">
                <a:effectLst/>
                <a:latin typeface="Arial" panose="020B0604020202020204" pitchFamily="34" charset="0"/>
                <a:ea typeface="Times New Roman" panose="02020603050405020304" pitchFamily="18" charset="0"/>
                <a:cs typeface="Arial" panose="020B0604020202020204" pitchFamily="34" charset="0"/>
              </a:rPr>
              <a:t>Amen.</a:t>
            </a:r>
            <a:endParaRPr lang="en-US" sz="240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DEEA27A9-1375-44BF-A651-8C042B085ADF}"/>
              </a:ext>
            </a:extLst>
          </p:cNvPr>
          <p:cNvPicPr>
            <a:picLocks noChangeAspect="1"/>
          </p:cNvPicPr>
          <p:nvPr/>
        </p:nvPicPr>
        <p:blipFill>
          <a:blip r:embed="rId4"/>
          <a:stretch>
            <a:fillRect/>
          </a:stretch>
        </p:blipFill>
        <p:spPr>
          <a:xfrm>
            <a:off x="7831577" y="76626"/>
            <a:ext cx="952500" cy="106094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9EDFF4B-7338-40A2-9DBF-E858539F13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6433" y="0"/>
            <a:ext cx="689113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Flowchart: Punched Tape 1">
            <a:extLst>
              <a:ext uri="{FF2B5EF4-FFF2-40B4-BE49-F238E27FC236}">
                <a16:creationId xmlns:a16="http://schemas.microsoft.com/office/drawing/2014/main" id="{FE121808-673F-4555-9A38-B4CD626E1B6C}"/>
              </a:ext>
            </a:extLst>
          </p:cNvPr>
          <p:cNvSpPr/>
          <p:nvPr/>
        </p:nvSpPr>
        <p:spPr>
          <a:xfrm rot="21237484">
            <a:off x="2749518" y="599497"/>
            <a:ext cx="3888673" cy="1001139"/>
          </a:xfrm>
          <a:prstGeom prst="flowChartPunchedTap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The Immaculate Conception</a:t>
            </a:r>
          </a:p>
        </p:txBody>
      </p:sp>
      <p:sp>
        <p:nvSpPr>
          <p:cNvPr id="5" name="TextBox 4">
            <a:extLst>
              <a:ext uri="{FF2B5EF4-FFF2-40B4-BE49-F238E27FC236}">
                <a16:creationId xmlns:a16="http://schemas.microsoft.com/office/drawing/2014/main" id="{6F552F55-DBB5-4157-BDDD-65794210A509}"/>
              </a:ext>
            </a:extLst>
          </p:cNvPr>
          <p:cNvSpPr txBox="1"/>
          <p:nvPr/>
        </p:nvSpPr>
        <p:spPr>
          <a:xfrm>
            <a:off x="1447800" y="1802510"/>
            <a:ext cx="2667000" cy="4832092"/>
          </a:xfrm>
          <a:prstGeom prst="rect">
            <a:avLst/>
          </a:prstGeom>
          <a:solidFill>
            <a:srgbClr val="FFCCFF"/>
          </a:solidFill>
          <a:ln>
            <a:solidFill>
              <a:schemeClr val="bg1"/>
            </a:solidFill>
          </a:ln>
        </p:spPr>
        <p:txBody>
          <a:bodyPr wrap="square" rtlCol="0">
            <a:spAutoFit/>
          </a:bodyPr>
          <a:lstStyle/>
          <a:p>
            <a:pPr algn="ctr"/>
            <a:r>
              <a:rPr lang="en-US" sz="2200" b="1" dirty="0">
                <a:latin typeface="Ink Free" panose="03080402000500000000" pitchFamily="66" charset="0"/>
              </a:rPr>
              <a:t>Hail Mary, </a:t>
            </a:r>
          </a:p>
          <a:p>
            <a:pPr algn="ctr"/>
            <a:r>
              <a:rPr lang="en-US" sz="2200" b="1" dirty="0">
                <a:latin typeface="Ink Free" panose="03080402000500000000" pitchFamily="66" charset="0"/>
              </a:rPr>
              <a:t>Full of Grace</a:t>
            </a:r>
          </a:p>
          <a:p>
            <a:pPr algn="ctr"/>
            <a:r>
              <a:rPr lang="en-US" sz="2200" b="1" dirty="0">
                <a:latin typeface="Ink Free" panose="03080402000500000000" pitchFamily="66" charset="0"/>
              </a:rPr>
              <a:t>The Lord is With You</a:t>
            </a:r>
          </a:p>
          <a:p>
            <a:pPr algn="ctr"/>
            <a:r>
              <a:rPr lang="en-US" sz="2200" b="1" dirty="0">
                <a:latin typeface="Ink Free" panose="03080402000500000000" pitchFamily="66" charset="0"/>
              </a:rPr>
              <a:t>Blessed are You Amongst Women,</a:t>
            </a:r>
          </a:p>
          <a:p>
            <a:pPr algn="ctr"/>
            <a:r>
              <a:rPr lang="en-US" sz="2200" b="1" dirty="0">
                <a:latin typeface="Ink Free" panose="03080402000500000000" pitchFamily="66" charset="0"/>
              </a:rPr>
              <a:t>And Blessed is the Fruit of Your Womb, Jesus</a:t>
            </a:r>
          </a:p>
          <a:p>
            <a:pPr algn="ctr"/>
            <a:r>
              <a:rPr lang="en-US" sz="2200" b="1" dirty="0">
                <a:latin typeface="Ink Free" panose="03080402000500000000" pitchFamily="66" charset="0"/>
              </a:rPr>
              <a:t>Holy Mary,</a:t>
            </a:r>
          </a:p>
          <a:p>
            <a:pPr algn="ctr"/>
            <a:r>
              <a:rPr lang="en-US" sz="2200" b="1" dirty="0">
                <a:latin typeface="Ink Free" panose="03080402000500000000" pitchFamily="66" charset="0"/>
              </a:rPr>
              <a:t>Mother of God</a:t>
            </a:r>
          </a:p>
          <a:p>
            <a:pPr algn="ctr"/>
            <a:r>
              <a:rPr lang="en-US" sz="2200" b="1" dirty="0">
                <a:latin typeface="Ink Free" panose="03080402000500000000" pitchFamily="66" charset="0"/>
              </a:rPr>
              <a:t>Pray for us Sinners,</a:t>
            </a:r>
          </a:p>
          <a:p>
            <a:pPr algn="ctr"/>
            <a:r>
              <a:rPr lang="en-US" sz="2200" b="1" dirty="0">
                <a:latin typeface="Ink Free" panose="03080402000500000000" pitchFamily="66" charset="0"/>
              </a:rPr>
              <a:t>Now and at the Hour of Our Death.</a:t>
            </a:r>
          </a:p>
          <a:p>
            <a:pPr algn="ctr"/>
            <a:r>
              <a:rPr lang="en-US" sz="2200" b="1" dirty="0">
                <a:latin typeface="Ink Free" panose="03080402000500000000" pitchFamily="66" charset="0"/>
              </a:rPr>
              <a:t>Amen</a:t>
            </a:r>
          </a:p>
        </p:txBody>
      </p:sp>
      <p:sp>
        <p:nvSpPr>
          <p:cNvPr id="7" name="Flowchart: Punched Tape 6">
            <a:extLst>
              <a:ext uri="{FF2B5EF4-FFF2-40B4-BE49-F238E27FC236}">
                <a16:creationId xmlns:a16="http://schemas.microsoft.com/office/drawing/2014/main" id="{CFF0784E-240F-4939-A1CF-1E5D64D5849B}"/>
              </a:ext>
            </a:extLst>
          </p:cNvPr>
          <p:cNvSpPr/>
          <p:nvPr/>
        </p:nvSpPr>
        <p:spPr>
          <a:xfrm rot="20798223">
            <a:off x="3487695" y="212133"/>
            <a:ext cx="2403067" cy="409123"/>
          </a:xfrm>
          <a:prstGeom prst="flowChartPunchedTape">
            <a:avLst/>
          </a:prstGeom>
          <a:solidFill>
            <a:srgbClr val="FFCCFF"/>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December 8th</a:t>
            </a:r>
          </a:p>
        </p:txBody>
      </p:sp>
    </p:spTree>
    <p:extLst>
      <p:ext uri="{BB962C8B-B14F-4D97-AF65-F5344CB8AC3E}">
        <p14:creationId xmlns:p14="http://schemas.microsoft.com/office/powerpoint/2010/main" val="1688456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Pontificio Consejo para la Familia - Ninos - San Juan Pablo II"/>
          <p:cNvSpPr>
            <a:spLocks noChangeAspect="1" noChangeArrowheads="1"/>
          </p:cNvSpPr>
          <p:nvPr/>
        </p:nvSpPr>
        <p:spPr bwMode="auto">
          <a:xfrm>
            <a:off x="155575" y="-822325"/>
            <a:ext cx="2133600" cy="17145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 name="AutoShape 4" descr="Karol Wojtyla, el hombre antes de convertirse en el papa Juan Pablo II |  De10"/>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F47D95E6-38D8-4B00-901C-83A14BB15EFF}"/>
              </a:ext>
            </a:extLst>
          </p:cNvPr>
          <p:cNvSpPr txBox="1"/>
          <p:nvPr/>
        </p:nvSpPr>
        <p:spPr>
          <a:xfrm>
            <a:off x="416521" y="171716"/>
            <a:ext cx="8727479" cy="523220"/>
          </a:xfrm>
          <a:prstGeom prst="rect">
            <a:avLst/>
          </a:prstGeom>
          <a:noFill/>
        </p:spPr>
        <p:txBody>
          <a:bodyPr wrap="square" rtlCol="0">
            <a:spAutoFit/>
          </a:bodyPr>
          <a:lstStyle/>
          <a:p>
            <a:r>
              <a:rPr lang="en-US" sz="2800" b="1" dirty="0">
                <a:solidFill>
                  <a:schemeClr val="tx2">
                    <a:lumMod val="60000"/>
                    <a:lumOff val="40000"/>
                  </a:schemeClr>
                </a:solidFill>
              </a:rPr>
              <a:t>The Solemnity of the Immaculate Conception of Mary</a:t>
            </a:r>
          </a:p>
        </p:txBody>
      </p:sp>
      <p:sp>
        <p:nvSpPr>
          <p:cNvPr id="4" name="TextBox 3">
            <a:extLst>
              <a:ext uri="{FF2B5EF4-FFF2-40B4-BE49-F238E27FC236}">
                <a16:creationId xmlns:a16="http://schemas.microsoft.com/office/drawing/2014/main" id="{5124CB57-B2A8-440F-BB85-BD92665A2760}"/>
              </a:ext>
            </a:extLst>
          </p:cNvPr>
          <p:cNvSpPr txBox="1"/>
          <p:nvPr/>
        </p:nvSpPr>
        <p:spPr>
          <a:xfrm>
            <a:off x="3442647" y="1155133"/>
            <a:ext cx="5334000" cy="369332"/>
          </a:xfrm>
          <a:prstGeom prst="rect">
            <a:avLst/>
          </a:prstGeom>
          <a:noFill/>
        </p:spPr>
        <p:txBody>
          <a:bodyPr wrap="square" rtlCol="0">
            <a:spAutoFit/>
          </a:bodyPr>
          <a:lstStyle/>
          <a:p>
            <a:r>
              <a:rPr lang="en-US" b="1" dirty="0"/>
              <a:t>What does the word “Conception” mean?</a:t>
            </a:r>
          </a:p>
        </p:txBody>
      </p:sp>
      <p:sp>
        <p:nvSpPr>
          <p:cNvPr id="5" name="TextBox 4">
            <a:extLst>
              <a:ext uri="{FF2B5EF4-FFF2-40B4-BE49-F238E27FC236}">
                <a16:creationId xmlns:a16="http://schemas.microsoft.com/office/drawing/2014/main" id="{F364BB2E-13EF-4ADA-BA2C-668E74D22772}"/>
              </a:ext>
            </a:extLst>
          </p:cNvPr>
          <p:cNvSpPr txBox="1"/>
          <p:nvPr/>
        </p:nvSpPr>
        <p:spPr>
          <a:xfrm>
            <a:off x="155575" y="5103049"/>
            <a:ext cx="8836025" cy="1631216"/>
          </a:xfrm>
          <a:prstGeom prst="rect">
            <a:avLst/>
          </a:prstGeom>
          <a:noFill/>
        </p:spPr>
        <p:txBody>
          <a:bodyPr wrap="square" rtlCol="0">
            <a:spAutoFit/>
          </a:bodyPr>
          <a:lstStyle/>
          <a:p>
            <a:pPr algn="just"/>
            <a:r>
              <a:rPr lang="en-US" sz="2000" dirty="0"/>
              <a:t>St. Joaquín and St. Anne, were the Virgen Mary’s parents. St. Anne was already old and could not have children, something the Jewish people looked down upon. Joaquín and Anne, prayed with much faith and offered sacrifices to God. One day, an angel appeared to Anne and told her that God took pity on her sadness and she would be a mother. </a:t>
            </a:r>
          </a:p>
        </p:txBody>
      </p:sp>
      <p:pic>
        <p:nvPicPr>
          <p:cNvPr id="2050" name="Picture 2">
            <a:extLst>
              <a:ext uri="{FF2B5EF4-FFF2-40B4-BE49-F238E27FC236}">
                <a16:creationId xmlns:a16="http://schemas.microsoft.com/office/drawing/2014/main" id="{60F1A7CA-C355-4BD7-B18B-137E2C7D527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796" y="854075"/>
            <a:ext cx="2481433" cy="392091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A5C775C-809F-4172-9520-10CCDCFF1592}"/>
              </a:ext>
            </a:extLst>
          </p:cNvPr>
          <p:cNvSpPr txBox="1"/>
          <p:nvPr/>
        </p:nvSpPr>
        <p:spPr>
          <a:xfrm>
            <a:off x="2989927" y="1590427"/>
            <a:ext cx="5658561" cy="707886"/>
          </a:xfrm>
          <a:prstGeom prst="rect">
            <a:avLst/>
          </a:prstGeom>
          <a:noFill/>
        </p:spPr>
        <p:txBody>
          <a:bodyPr wrap="square" rtlCol="0">
            <a:spAutoFit/>
          </a:bodyPr>
          <a:lstStyle/>
          <a:p>
            <a:pPr algn="just"/>
            <a:r>
              <a:rPr lang="en-US" sz="2000" dirty="0"/>
              <a:t>Conception is the moment when God creates the soul. It is the moment that human life begins.</a:t>
            </a:r>
          </a:p>
        </p:txBody>
      </p:sp>
      <p:pic>
        <p:nvPicPr>
          <p:cNvPr id="2054" name="Picture 6">
            <a:extLst>
              <a:ext uri="{FF2B5EF4-FFF2-40B4-BE49-F238E27FC236}">
                <a16:creationId xmlns:a16="http://schemas.microsoft.com/office/drawing/2014/main" id="{80D12242-93A4-4B29-95C6-BC6A194D61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6457" y="2364275"/>
            <a:ext cx="5905500" cy="267281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7D38AEA-1D61-4863-AEA9-B0C3C30B0268}"/>
              </a:ext>
            </a:extLst>
          </p:cNvPr>
          <p:cNvSpPr txBox="1"/>
          <p:nvPr/>
        </p:nvSpPr>
        <p:spPr>
          <a:xfrm>
            <a:off x="3766734" y="741524"/>
            <a:ext cx="2729553" cy="367020"/>
          </a:xfrm>
          <a:prstGeom prst="rect">
            <a:avLst/>
          </a:prstGeom>
          <a:noFill/>
        </p:spPr>
        <p:txBody>
          <a:bodyPr wrap="square" rtlCol="0">
            <a:spAutoFit/>
          </a:bodyPr>
          <a:lstStyle/>
          <a:p>
            <a:r>
              <a:rPr lang="en-US" dirty="0"/>
              <a:t>Celebrated December 8th</a:t>
            </a:r>
          </a:p>
        </p:txBody>
      </p:sp>
    </p:spTree>
    <p:extLst>
      <p:ext uri="{BB962C8B-B14F-4D97-AF65-F5344CB8AC3E}">
        <p14:creationId xmlns:p14="http://schemas.microsoft.com/office/powerpoint/2010/main" val="218929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054"/>
                                        </p:tgtEl>
                                        <p:attrNameLst>
                                          <p:attrName>style.visibility</p:attrName>
                                        </p:attrNameLst>
                                      </p:cBhvr>
                                      <p:to>
                                        <p:strVal val="visible"/>
                                      </p:to>
                                    </p:set>
                                    <p:animEffect transition="in" filter="barn(inVertical)">
                                      <p:cBhvr>
                                        <p:cTn id="15" dur="500"/>
                                        <p:tgtEl>
                                          <p:spTgt spid="2054"/>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Pontificio Consejo para la Familia - Ninos - San Juan Pablo II"/>
          <p:cNvSpPr>
            <a:spLocks noChangeAspect="1" noChangeArrowheads="1"/>
          </p:cNvSpPr>
          <p:nvPr/>
        </p:nvSpPr>
        <p:spPr bwMode="auto">
          <a:xfrm>
            <a:off x="155575" y="-822325"/>
            <a:ext cx="2133600" cy="17145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 name="AutoShape 4" descr="Karol Wojtyla, el hombre antes de convertirse en el papa Juan Pablo II |  De10"/>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F47D95E6-38D8-4B00-901C-83A14BB15EFF}"/>
              </a:ext>
            </a:extLst>
          </p:cNvPr>
          <p:cNvSpPr txBox="1"/>
          <p:nvPr/>
        </p:nvSpPr>
        <p:spPr>
          <a:xfrm>
            <a:off x="1905000" y="171716"/>
            <a:ext cx="5945188" cy="523220"/>
          </a:xfrm>
          <a:prstGeom prst="rect">
            <a:avLst/>
          </a:prstGeom>
          <a:noFill/>
        </p:spPr>
        <p:txBody>
          <a:bodyPr wrap="square" rtlCol="0">
            <a:spAutoFit/>
          </a:bodyPr>
          <a:lstStyle/>
          <a:p>
            <a:r>
              <a:rPr lang="en-US" sz="2800" b="1" dirty="0">
                <a:solidFill>
                  <a:schemeClr val="tx2">
                    <a:lumMod val="60000"/>
                    <a:lumOff val="40000"/>
                  </a:schemeClr>
                </a:solidFill>
              </a:rPr>
              <a:t>The Immaculate Conception of Mary</a:t>
            </a:r>
          </a:p>
        </p:txBody>
      </p:sp>
      <p:sp>
        <p:nvSpPr>
          <p:cNvPr id="4" name="TextBox 3">
            <a:extLst>
              <a:ext uri="{FF2B5EF4-FFF2-40B4-BE49-F238E27FC236}">
                <a16:creationId xmlns:a16="http://schemas.microsoft.com/office/drawing/2014/main" id="{5124CB57-B2A8-440F-BB85-BD92665A2760}"/>
              </a:ext>
            </a:extLst>
          </p:cNvPr>
          <p:cNvSpPr txBox="1"/>
          <p:nvPr/>
        </p:nvSpPr>
        <p:spPr>
          <a:xfrm>
            <a:off x="4742019" y="1141278"/>
            <a:ext cx="3940464" cy="707886"/>
          </a:xfrm>
          <a:prstGeom prst="rect">
            <a:avLst/>
          </a:prstGeom>
          <a:noFill/>
        </p:spPr>
        <p:txBody>
          <a:bodyPr wrap="square" rtlCol="0">
            <a:spAutoFit/>
          </a:bodyPr>
          <a:lstStyle/>
          <a:p>
            <a:r>
              <a:rPr lang="en-US" sz="2000" dirty="0"/>
              <a:t>St. Anne gave birth to a beautiful daughter which she named Mary. </a:t>
            </a:r>
          </a:p>
        </p:txBody>
      </p:sp>
      <p:sp>
        <p:nvSpPr>
          <p:cNvPr id="10" name="TextBox 9">
            <a:extLst>
              <a:ext uri="{FF2B5EF4-FFF2-40B4-BE49-F238E27FC236}">
                <a16:creationId xmlns:a16="http://schemas.microsoft.com/office/drawing/2014/main" id="{6A5C775C-809F-4172-9520-10CCDCFF1592}"/>
              </a:ext>
            </a:extLst>
          </p:cNvPr>
          <p:cNvSpPr txBox="1"/>
          <p:nvPr/>
        </p:nvSpPr>
        <p:spPr>
          <a:xfrm>
            <a:off x="4742019" y="2031867"/>
            <a:ext cx="4225615" cy="1631216"/>
          </a:xfrm>
          <a:prstGeom prst="rect">
            <a:avLst/>
          </a:prstGeom>
          <a:noFill/>
        </p:spPr>
        <p:txBody>
          <a:bodyPr wrap="square" rtlCol="0">
            <a:spAutoFit/>
          </a:bodyPr>
          <a:lstStyle/>
          <a:p>
            <a:pPr algn="just"/>
            <a:r>
              <a:rPr lang="en-US" sz="2000" dirty="0"/>
              <a:t>She was born unique. She lacked the stain of original sin on her soul. She was pure and immaculate since her conception: since the moment she was first formed in her mother’s womb. </a:t>
            </a:r>
          </a:p>
        </p:txBody>
      </p:sp>
      <p:pic>
        <p:nvPicPr>
          <p:cNvPr id="6" name="Picture 4">
            <a:extLst>
              <a:ext uri="{FF2B5EF4-FFF2-40B4-BE49-F238E27FC236}">
                <a16:creationId xmlns:a16="http://schemas.microsoft.com/office/drawing/2014/main" id="{39A09BD3-9CC7-4FCE-B9C5-16F24139DB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225" y="979337"/>
            <a:ext cx="4420488" cy="299362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a:extLst>
              <a:ext uri="{FF2B5EF4-FFF2-40B4-BE49-F238E27FC236}">
                <a16:creationId xmlns:a16="http://schemas.microsoft.com/office/drawing/2014/main" id="{F958A8C0-0277-475B-BB71-9BEA765D973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2019" y="4129460"/>
            <a:ext cx="4225615" cy="247078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6059B581-D8DF-4F20-A2FB-A98915295346}"/>
              </a:ext>
            </a:extLst>
          </p:cNvPr>
          <p:cNvSpPr txBox="1"/>
          <p:nvPr/>
        </p:nvSpPr>
        <p:spPr>
          <a:xfrm>
            <a:off x="176367" y="4555224"/>
            <a:ext cx="4225615" cy="1323439"/>
          </a:xfrm>
          <a:prstGeom prst="rect">
            <a:avLst/>
          </a:prstGeom>
          <a:noFill/>
        </p:spPr>
        <p:txBody>
          <a:bodyPr wrap="square" rtlCol="0">
            <a:spAutoFit/>
          </a:bodyPr>
          <a:lstStyle/>
          <a:p>
            <a:pPr algn="just"/>
            <a:r>
              <a:rPr lang="en-US" sz="2000" dirty="0"/>
              <a:t>Years later, when the angel Gabriel appeared to Mary to announce she would be the </a:t>
            </a:r>
            <a:r>
              <a:rPr lang="en-US" sz="2000" b="1" dirty="0"/>
              <a:t>Mother of Jesus</a:t>
            </a:r>
            <a:r>
              <a:rPr lang="en-US" sz="2000" dirty="0"/>
              <a:t>, he calls her “</a:t>
            </a:r>
            <a:r>
              <a:rPr lang="en-US" sz="2000" b="1" dirty="0"/>
              <a:t>full of Grace</a:t>
            </a:r>
            <a:r>
              <a:rPr lang="en-US" sz="2000" dirty="0"/>
              <a:t>” ( Full of God’s life).</a:t>
            </a:r>
          </a:p>
        </p:txBody>
      </p:sp>
    </p:spTree>
    <p:extLst>
      <p:ext uri="{BB962C8B-B14F-4D97-AF65-F5344CB8AC3E}">
        <p14:creationId xmlns:p14="http://schemas.microsoft.com/office/powerpoint/2010/main" val="1015345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4098"/>
                                        </p:tgtEl>
                                        <p:attrNameLst>
                                          <p:attrName>style.visibility</p:attrName>
                                        </p:attrNameLst>
                                      </p:cBhvr>
                                      <p:to>
                                        <p:strVal val="visible"/>
                                      </p:to>
                                    </p:set>
                                    <p:animEffect transition="in" filter="wipe(down)">
                                      <p:cBhvr>
                                        <p:cTn id="18" dur="500"/>
                                        <p:tgtEl>
                                          <p:spTgt spid="4098"/>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Pontificio Consejo para la Familia - Ninos - San Juan Pablo II"/>
          <p:cNvSpPr>
            <a:spLocks noChangeAspect="1" noChangeArrowheads="1"/>
          </p:cNvSpPr>
          <p:nvPr/>
        </p:nvSpPr>
        <p:spPr bwMode="auto">
          <a:xfrm>
            <a:off x="155575" y="-822325"/>
            <a:ext cx="2133600" cy="17145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 name="AutoShape 4" descr="Karol Wojtyla, el hombre antes de convertirse en el papa Juan Pablo II |  De10"/>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F47D95E6-38D8-4B00-901C-83A14BB15EFF}"/>
              </a:ext>
            </a:extLst>
          </p:cNvPr>
          <p:cNvSpPr txBox="1"/>
          <p:nvPr/>
        </p:nvSpPr>
        <p:spPr>
          <a:xfrm>
            <a:off x="1905000" y="171716"/>
            <a:ext cx="5945188" cy="523220"/>
          </a:xfrm>
          <a:prstGeom prst="rect">
            <a:avLst/>
          </a:prstGeom>
          <a:noFill/>
        </p:spPr>
        <p:txBody>
          <a:bodyPr wrap="square" rtlCol="0">
            <a:spAutoFit/>
          </a:bodyPr>
          <a:lstStyle/>
          <a:p>
            <a:r>
              <a:rPr lang="en-US" sz="2800" b="1" dirty="0">
                <a:solidFill>
                  <a:schemeClr val="tx2">
                    <a:lumMod val="60000"/>
                    <a:lumOff val="40000"/>
                  </a:schemeClr>
                </a:solidFill>
              </a:rPr>
              <a:t>The Immaculate Conception of Mary</a:t>
            </a:r>
          </a:p>
        </p:txBody>
      </p:sp>
      <p:sp>
        <p:nvSpPr>
          <p:cNvPr id="4" name="TextBox 3">
            <a:extLst>
              <a:ext uri="{FF2B5EF4-FFF2-40B4-BE49-F238E27FC236}">
                <a16:creationId xmlns:a16="http://schemas.microsoft.com/office/drawing/2014/main" id="{5124CB57-B2A8-440F-BB85-BD92665A2760}"/>
              </a:ext>
            </a:extLst>
          </p:cNvPr>
          <p:cNvSpPr txBox="1"/>
          <p:nvPr/>
        </p:nvSpPr>
        <p:spPr>
          <a:xfrm>
            <a:off x="509587" y="793134"/>
            <a:ext cx="8124825" cy="707886"/>
          </a:xfrm>
          <a:prstGeom prst="rect">
            <a:avLst/>
          </a:prstGeom>
          <a:noFill/>
        </p:spPr>
        <p:txBody>
          <a:bodyPr wrap="square" rtlCol="0">
            <a:spAutoFit/>
          </a:bodyPr>
          <a:lstStyle/>
          <a:p>
            <a:pPr algn="ctr"/>
            <a:r>
              <a:rPr lang="en-US" sz="2000" dirty="0"/>
              <a:t>The Church proclaimed that Mary was free from all sin since her Conception and December 8</a:t>
            </a:r>
            <a:r>
              <a:rPr lang="en-US" sz="2000" baseline="30000" dirty="0"/>
              <a:t>th </a:t>
            </a:r>
            <a:r>
              <a:rPr lang="en-US" sz="2000" dirty="0"/>
              <a:t>the Solemnity of the Immaculate Conception. </a:t>
            </a:r>
          </a:p>
        </p:txBody>
      </p:sp>
      <p:pic>
        <p:nvPicPr>
          <p:cNvPr id="4100" name="Picture 4">
            <a:extLst>
              <a:ext uri="{FF2B5EF4-FFF2-40B4-BE49-F238E27FC236}">
                <a16:creationId xmlns:a16="http://schemas.microsoft.com/office/drawing/2014/main" id="{938C2325-2E12-4813-A733-2CDD2AB799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587" y="1660460"/>
            <a:ext cx="8124825" cy="4572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92D3242-A71F-4368-99B3-6CAE3B33503D}"/>
              </a:ext>
            </a:extLst>
          </p:cNvPr>
          <p:cNvSpPr txBox="1"/>
          <p:nvPr/>
        </p:nvSpPr>
        <p:spPr>
          <a:xfrm>
            <a:off x="1335086" y="1706435"/>
            <a:ext cx="6473825" cy="584775"/>
          </a:xfrm>
          <a:prstGeom prst="rect">
            <a:avLst/>
          </a:prstGeom>
          <a:solidFill>
            <a:schemeClr val="accent3">
              <a:lumMod val="60000"/>
              <a:lumOff val="40000"/>
            </a:schemeClr>
          </a:solidFill>
        </p:spPr>
        <p:txBody>
          <a:bodyPr wrap="square" rtlCol="0">
            <a:spAutoFit/>
          </a:bodyPr>
          <a:lstStyle/>
          <a:p>
            <a:pPr algn="ctr"/>
            <a:r>
              <a:rPr lang="en-US" sz="3200" b="1" dirty="0">
                <a:solidFill>
                  <a:schemeClr val="bg1"/>
                </a:solidFill>
                <a:latin typeface="Ink Free" panose="03080402000500000000" pitchFamily="66" charset="0"/>
              </a:rPr>
              <a:t>“The Immaculate Conception”</a:t>
            </a:r>
          </a:p>
        </p:txBody>
      </p:sp>
      <p:sp>
        <p:nvSpPr>
          <p:cNvPr id="9" name="TextBox 8">
            <a:extLst>
              <a:ext uri="{FF2B5EF4-FFF2-40B4-BE49-F238E27FC236}">
                <a16:creationId xmlns:a16="http://schemas.microsoft.com/office/drawing/2014/main" id="{6EC93D8C-7D06-4892-BB59-E617323CC069}"/>
              </a:ext>
            </a:extLst>
          </p:cNvPr>
          <p:cNvSpPr txBox="1"/>
          <p:nvPr/>
        </p:nvSpPr>
        <p:spPr>
          <a:xfrm>
            <a:off x="1349154" y="5789355"/>
            <a:ext cx="6473825" cy="461665"/>
          </a:xfrm>
          <a:prstGeom prst="rect">
            <a:avLst/>
          </a:prstGeom>
          <a:solidFill>
            <a:schemeClr val="accent3"/>
          </a:solidFill>
        </p:spPr>
        <p:txBody>
          <a:bodyPr wrap="square" rtlCol="0">
            <a:spAutoFit/>
          </a:bodyPr>
          <a:lstStyle/>
          <a:p>
            <a:pPr algn="ctr"/>
            <a:r>
              <a:rPr lang="en-US" sz="2400" b="1" dirty="0">
                <a:solidFill>
                  <a:schemeClr val="bg1"/>
                </a:solidFill>
                <a:latin typeface="Ink Free" panose="03080402000500000000" pitchFamily="66" charset="0"/>
              </a:rPr>
              <a:t>Accompany us always, Our Mother</a:t>
            </a:r>
          </a:p>
        </p:txBody>
      </p:sp>
      <p:sp>
        <p:nvSpPr>
          <p:cNvPr id="6" name="TextBox 5">
            <a:extLst>
              <a:ext uri="{FF2B5EF4-FFF2-40B4-BE49-F238E27FC236}">
                <a16:creationId xmlns:a16="http://schemas.microsoft.com/office/drawing/2014/main" id="{D78D2CEB-DF08-4FF3-A099-BB058ED69F06}"/>
              </a:ext>
            </a:extLst>
          </p:cNvPr>
          <p:cNvSpPr txBox="1"/>
          <p:nvPr/>
        </p:nvSpPr>
        <p:spPr>
          <a:xfrm>
            <a:off x="454489" y="6349218"/>
            <a:ext cx="7845425" cy="369332"/>
          </a:xfrm>
          <a:prstGeom prst="rect">
            <a:avLst/>
          </a:prstGeom>
          <a:noFill/>
        </p:spPr>
        <p:txBody>
          <a:bodyPr wrap="square" rtlCol="0">
            <a:spAutoFit/>
          </a:bodyPr>
          <a:lstStyle/>
          <a:p>
            <a:r>
              <a:rPr lang="en-US" dirty="0"/>
              <a:t>The Immaculate Conception, Catholic Central, </a:t>
            </a:r>
            <a:r>
              <a:rPr lang="en-US" dirty="0">
                <a:hlinkClick r:id="rId3"/>
              </a:rPr>
              <a:t>https://youtu.be/SModVTYA1Ow</a:t>
            </a:r>
            <a:endParaRPr lang="en-US" dirty="0"/>
          </a:p>
        </p:txBody>
      </p:sp>
    </p:spTree>
    <p:extLst>
      <p:ext uri="{BB962C8B-B14F-4D97-AF65-F5344CB8AC3E}">
        <p14:creationId xmlns:p14="http://schemas.microsoft.com/office/powerpoint/2010/main" val="1056954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6C9FA6"/>
        </a:solidFill>
        <a:effectLst/>
      </p:bgPr>
    </p:bg>
    <p:spTree>
      <p:nvGrpSpPr>
        <p:cNvPr id="1" name=""/>
        <p:cNvGrpSpPr/>
        <p:nvPr/>
      </p:nvGrpSpPr>
      <p:grpSpPr>
        <a:xfrm>
          <a:off x="0" y="0"/>
          <a:ext cx="0" cy="0"/>
          <a:chOff x="0" y="0"/>
          <a:chExt cx="0" cy="0"/>
        </a:xfrm>
      </p:grpSpPr>
      <p:sp>
        <p:nvSpPr>
          <p:cNvPr id="3" name="AutoShape 4" descr="Karol Wojtyla, el hombre antes de convertirse en el papa Juan Pablo II |  De10"/>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id="{A8CE8F6F-9AF3-4EB7-9F11-6F91967A76C5}"/>
              </a:ext>
            </a:extLst>
          </p:cNvPr>
          <p:cNvSpPr txBox="1"/>
          <p:nvPr/>
        </p:nvSpPr>
        <p:spPr>
          <a:xfrm>
            <a:off x="2308825" y="458692"/>
            <a:ext cx="4282440" cy="954107"/>
          </a:xfrm>
          <a:prstGeom prst="rect">
            <a:avLst/>
          </a:prstGeom>
          <a:noFill/>
        </p:spPr>
        <p:txBody>
          <a:bodyPr wrap="square" rtlCol="0">
            <a:spAutoFit/>
          </a:bodyPr>
          <a:lstStyle/>
          <a:p>
            <a:pPr algn="ctr"/>
            <a:r>
              <a:rPr lang="en-US" sz="2800" b="1" dirty="0"/>
              <a:t>Gospel of St. Luke 3, 10-18</a:t>
            </a:r>
          </a:p>
          <a:p>
            <a:pPr algn="ctr"/>
            <a:r>
              <a:rPr lang="en-US" sz="2800" b="1" dirty="0"/>
              <a:t>     III Sunday of Advent</a:t>
            </a:r>
          </a:p>
        </p:txBody>
      </p:sp>
      <p:pic>
        <p:nvPicPr>
          <p:cNvPr id="4" name="Picture 3">
            <a:extLst>
              <a:ext uri="{FF2B5EF4-FFF2-40B4-BE49-F238E27FC236}">
                <a16:creationId xmlns:a16="http://schemas.microsoft.com/office/drawing/2014/main" id="{0517C242-6184-4A58-9537-A4E95EE284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0291" y="1676400"/>
            <a:ext cx="5643418" cy="4596299"/>
          </a:xfrm>
          <a:prstGeom prst="rect">
            <a:avLst/>
          </a:prstGeom>
        </p:spPr>
      </p:pic>
    </p:spTree>
    <p:extLst>
      <p:ext uri="{BB962C8B-B14F-4D97-AF65-F5344CB8AC3E}">
        <p14:creationId xmlns:p14="http://schemas.microsoft.com/office/powerpoint/2010/main" val="1701257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6C9FA6"/>
        </a:solidFill>
        <a:effectLst/>
      </p:bgPr>
    </p:bg>
    <p:spTree>
      <p:nvGrpSpPr>
        <p:cNvPr id="1" name=""/>
        <p:cNvGrpSpPr/>
        <p:nvPr/>
      </p:nvGrpSpPr>
      <p:grpSpPr>
        <a:xfrm>
          <a:off x="0" y="0"/>
          <a:ext cx="0" cy="0"/>
          <a:chOff x="0" y="0"/>
          <a:chExt cx="0" cy="0"/>
        </a:xfrm>
      </p:grpSpPr>
      <p:sp>
        <p:nvSpPr>
          <p:cNvPr id="19458" name="AutoShape 2" descr="Pontificio Consejo para la Familia - Ninos - San Juan Pablo II"/>
          <p:cNvSpPr>
            <a:spLocks noChangeAspect="1" noChangeArrowheads="1"/>
          </p:cNvSpPr>
          <p:nvPr/>
        </p:nvSpPr>
        <p:spPr bwMode="auto">
          <a:xfrm>
            <a:off x="1423141" y="-617401"/>
            <a:ext cx="2133600" cy="17145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 name="AutoShape 4" descr="Karol Wojtyla, el hombre antes de convertirse en el papa Juan Pablo II |  De10"/>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F4EDF955-5793-4D82-ADF2-425FEE9DCF92}"/>
              </a:ext>
            </a:extLst>
          </p:cNvPr>
          <p:cNvPicPr>
            <a:picLocks noChangeAspect="1"/>
          </p:cNvPicPr>
          <p:nvPr/>
        </p:nvPicPr>
        <p:blipFill>
          <a:blip r:embed="rId2"/>
          <a:stretch>
            <a:fillRect/>
          </a:stretch>
        </p:blipFill>
        <p:spPr>
          <a:xfrm>
            <a:off x="0" y="1676400"/>
            <a:ext cx="9144000" cy="4402667"/>
          </a:xfrm>
          <a:prstGeom prst="rect">
            <a:avLst/>
          </a:prstGeom>
        </p:spPr>
      </p:pic>
      <p:sp>
        <p:nvSpPr>
          <p:cNvPr id="10" name="TextBox 9">
            <a:extLst>
              <a:ext uri="{FF2B5EF4-FFF2-40B4-BE49-F238E27FC236}">
                <a16:creationId xmlns:a16="http://schemas.microsoft.com/office/drawing/2014/main" id="{6825A3A5-AD1D-41B4-AD88-3ABD48A9A038}"/>
              </a:ext>
            </a:extLst>
          </p:cNvPr>
          <p:cNvSpPr txBox="1"/>
          <p:nvPr/>
        </p:nvSpPr>
        <p:spPr>
          <a:xfrm>
            <a:off x="236682" y="257222"/>
            <a:ext cx="8699500" cy="646331"/>
          </a:xfrm>
          <a:prstGeom prst="rect">
            <a:avLst/>
          </a:prstGeom>
          <a:noFill/>
        </p:spPr>
        <p:txBody>
          <a:bodyPr wrap="square" rtlCol="0">
            <a:spAutoFit/>
          </a:bodyPr>
          <a:lstStyle/>
          <a:p>
            <a:r>
              <a:rPr lang="en-US" sz="3600" b="1" dirty="0"/>
              <a:t>The crowds asked John the Baptist, </a:t>
            </a:r>
          </a:p>
        </p:txBody>
      </p:sp>
      <p:sp>
        <p:nvSpPr>
          <p:cNvPr id="2" name="TextBox 1">
            <a:extLst>
              <a:ext uri="{FF2B5EF4-FFF2-40B4-BE49-F238E27FC236}">
                <a16:creationId xmlns:a16="http://schemas.microsoft.com/office/drawing/2014/main" id="{2E0C73B2-60D8-40C2-B566-DB86D5F0E983}"/>
              </a:ext>
            </a:extLst>
          </p:cNvPr>
          <p:cNvSpPr txBox="1"/>
          <p:nvPr/>
        </p:nvSpPr>
        <p:spPr>
          <a:xfrm>
            <a:off x="1905000" y="2362200"/>
            <a:ext cx="2209800" cy="1569660"/>
          </a:xfrm>
          <a:prstGeom prst="rect">
            <a:avLst/>
          </a:prstGeom>
          <a:solidFill>
            <a:schemeClr val="bg1"/>
          </a:solidFill>
        </p:spPr>
        <p:txBody>
          <a:bodyPr wrap="square" rtlCol="0">
            <a:spAutoFit/>
          </a:bodyPr>
          <a:lstStyle/>
          <a:p>
            <a:pPr algn="ctr"/>
            <a:r>
              <a:rPr lang="en-US" sz="3200" dirty="0">
                <a:latin typeface="Arial Black" panose="020B0A04020102020204" pitchFamily="34" charset="0"/>
                <a:cs typeface="Aharoni" panose="02010803020104030203" pitchFamily="2" charset="-79"/>
              </a:rPr>
              <a:t>What should we do? </a:t>
            </a:r>
          </a:p>
        </p:txBody>
      </p:sp>
    </p:spTree>
    <p:extLst>
      <p:ext uri="{BB962C8B-B14F-4D97-AF65-F5344CB8AC3E}">
        <p14:creationId xmlns:p14="http://schemas.microsoft.com/office/powerpoint/2010/main" val="2646539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6C9FA6"/>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20A8F5-4515-494A-9CD6-37045B7BC4BC}"/>
              </a:ext>
            </a:extLst>
          </p:cNvPr>
          <p:cNvPicPr>
            <a:picLocks noChangeAspect="1"/>
          </p:cNvPicPr>
          <p:nvPr/>
        </p:nvPicPr>
        <p:blipFill>
          <a:blip r:embed="rId2"/>
          <a:stretch>
            <a:fillRect/>
          </a:stretch>
        </p:blipFill>
        <p:spPr>
          <a:xfrm>
            <a:off x="368300" y="1447800"/>
            <a:ext cx="8318500" cy="5372036"/>
          </a:xfrm>
          <a:prstGeom prst="rect">
            <a:avLst/>
          </a:prstGeom>
        </p:spPr>
      </p:pic>
      <p:sp>
        <p:nvSpPr>
          <p:cNvPr id="3" name="AutoShape 4" descr="Karol Wojtyla, el hombre antes de convertirse en el papa Juan Pablo II |  De10"/>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id="{A8CE8F6F-9AF3-4EB7-9F11-6F91967A76C5}"/>
              </a:ext>
            </a:extLst>
          </p:cNvPr>
          <p:cNvSpPr txBox="1"/>
          <p:nvPr/>
        </p:nvSpPr>
        <p:spPr>
          <a:xfrm>
            <a:off x="1371600" y="309919"/>
            <a:ext cx="8699500" cy="646331"/>
          </a:xfrm>
          <a:prstGeom prst="rect">
            <a:avLst/>
          </a:prstGeom>
          <a:noFill/>
        </p:spPr>
        <p:txBody>
          <a:bodyPr wrap="square" rtlCol="0">
            <a:spAutoFit/>
          </a:bodyPr>
          <a:lstStyle/>
          <a:p>
            <a:r>
              <a:rPr lang="en-US" sz="2800" b="1" dirty="0"/>
              <a:t>    </a:t>
            </a:r>
            <a:r>
              <a:rPr lang="en-US" sz="3600" b="1" dirty="0"/>
              <a:t>He responded:</a:t>
            </a:r>
          </a:p>
        </p:txBody>
      </p:sp>
      <p:sp>
        <p:nvSpPr>
          <p:cNvPr id="4" name="TextBox 3">
            <a:extLst>
              <a:ext uri="{FF2B5EF4-FFF2-40B4-BE49-F238E27FC236}">
                <a16:creationId xmlns:a16="http://schemas.microsoft.com/office/drawing/2014/main" id="{B0120C58-EF1D-41E2-BC76-E993E11577D7}"/>
              </a:ext>
            </a:extLst>
          </p:cNvPr>
          <p:cNvSpPr txBox="1"/>
          <p:nvPr/>
        </p:nvSpPr>
        <p:spPr>
          <a:xfrm>
            <a:off x="685800" y="5791200"/>
            <a:ext cx="4572000" cy="1015663"/>
          </a:xfrm>
          <a:prstGeom prst="rect">
            <a:avLst/>
          </a:prstGeom>
          <a:solidFill>
            <a:schemeClr val="bg1"/>
          </a:solidFill>
          <a:ln w="34925">
            <a:solidFill>
              <a:srgbClr val="CC1C9E"/>
            </a:solidFill>
          </a:ln>
        </p:spPr>
        <p:txBody>
          <a:bodyPr wrap="square" rtlCol="0">
            <a:spAutoFit/>
          </a:bodyPr>
          <a:lstStyle/>
          <a:p>
            <a:r>
              <a:rPr lang="en-US" sz="2000" b="1" dirty="0"/>
              <a:t>“Whoever has two cloaks should share with the person who has none.</a:t>
            </a:r>
            <a:r>
              <a:rPr lang="en-US" sz="1800" dirty="0">
                <a:solidFill>
                  <a:srgbClr val="000000"/>
                </a:solidFill>
                <a:effectLst/>
                <a:latin typeface="Cambria" panose="02040503050406030204" pitchFamily="18" charset="0"/>
                <a:ea typeface="Calibri" panose="020F0502020204030204" pitchFamily="34" charset="0"/>
                <a:cs typeface="Arial" panose="020B0604020202020204" pitchFamily="34" charset="0"/>
              </a:rPr>
              <a:t> </a:t>
            </a:r>
            <a:r>
              <a:rPr lang="en-US" sz="2000" b="1" dirty="0"/>
              <a:t>And whoever has food should do likewise.” </a:t>
            </a:r>
          </a:p>
        </p:txBody>
      </p:sp>
    </p:spTree>
    <p:extLst>
      <p:ext uri="{BB962C8B-B14F-4D97-AF65-F5344CB8AC3E}">
        <p14:creationId xmlns:p14="http://schemas.microsoft.com/office/powerpoint/2010/main" val="2961619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6C9FA6"/>
        </a:solidFill>
        <a:effectLst/>
      </p:bgPr>
    </p:bg>
    <p:spTree>
      <p:nvGrpSpPr>
        <p:cNvPr id="1" name=""/>
        <p:cNvGrpSpPr/>
        <p:nvPr/>
      </p:nvGrpSpPr>
      <p:grpSpPr>
        <a:xfrm>
          <a:off x="0" y="0"/>
          <a:ext cx="0" cy="0"/>
          <a:chOff x="0" y="0"/>
          <a:chExt cx="0" cy="0"/>
        </a:xfrm>
      </p:grpSpPr>
      <p:sp>
        <p:nvSpPr>
          <p:cNvPr id="3" name="AutoShape 4" descr="Karol Wojtyla, el hombre antes de convertirse en el papa Juan Pablo II |  De10"/>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AAAA77EE-D30C-44E6-B765-26AF59F92C6E}"/>
              </a:ext>
            </a:extLst>
          </p:cNvPr>
          <p:cNvPicPr>
            <a:picLocks noChangeAspect="1"/>
          </p:cNvPicPr>
          <p:nvPr/>
        </p:nvPicPr>
        <p:blipFill>
          <a:blip r:embed="rId2"/>
          <a:stretch>
            <a:fillRect/>
          </a:stretch>
        </p:blipFill>
        <p:spPr>
          <a:xfrm>
            <a:off x="-4618" y="1676400"/>
            <a:ext cx="9144000" cy="5010344"/>
          </a:xfrm>
          <a:prstGeom prst="rect">
            <a:avLst/>
          </a:prstGeom>
        </p:spPr>
      </p:pic>
      <p:sp>
        <p:nvSpPr>
          <p:cNvPr id="6" name="TextBox 5">
            <a:extLst>
              <a:ext uri="{FF2B5EF4-FFF2-40B4-BE49-F238E27FC236}">
                <a16:creationId xmlns:a16="http://schemas.microsoft.com/office/drawing/2014/main" id="{158E51E1-D9A0-4407-8871-A89D5B1ABA90}"/>
              </a:ext>
            </a:extLst>
          </p:cNvPr>
          <p:cNvSpPr txBox="1"/>
          <p:nvPr/>
        </p:nvSpPr>
        <p:spPr>
          <a:xfrm>
            <a:off x="477982" y="168275"/>
            <a:ext cx="8178800" cy="1384995"/>
          </a:xfrm>
          <a:prstGeom prst="rect">
            <a:avLst/>
          </a:prstGeom>
          <a:noFill/>
        </p:spPr>
        <p:txBody>
          <a:bodyPr wrap="square" rtlCol="0">
            <a:spAutoFit/>
          </a:bodyPr>
          <a:lstStyle/>
          <a:p>
            <a:r>
              <a:rPr lang="en-US" sz="2800" b="1" dirty="0"/>
              <a:t>Even tax collectors came to be baptized and they said to him, “Teacher, what should we do?” He answered them,</a:t>
            </a:r>
            <a:r>
              <a:rPr lang="es-ES" sz="2800" b="1" dirty="0"/>
              <a:t> </a:t>
            </a:r>
            <a:endParaRPr lang="en-US" sz="2800" b="1" dirty="0"/>
          </a:p>
        </p:txBody>
      </p:sp>
      <p:sp>
        <p:nvSpPr>
          <p:cNvPr id="2" name="TextBox 1">
            <a:extLst>
              <a:ext uri="{FF2B5EF4-FFF2-40B4-BE49-F238E27FC236}">
                <a16:creationId xmlns:a16="http://schemas.microsoft.com/office/drawing/2014/main" id="{F25F4554-1855-4B08-8BA1-82EB91AB86EA}"/>
              </a:ext>
            </a:extLst>
          </p:cNvPr>
          <p:cNvSpPr txBox="1"/>
          <p:nvPr/>
        </p:nvSpPr>
        <p:spPr>
          <a:xfrm>
            <a:off x="685800" y="2057400"/>
            <a:ext cx="7548418" cy="369332"/>
          </a:xfrm>
          <a:prstGeom prst="rect">
            <a:avLst/>
          </a:prstGeom>
          <a:solidFill>
            <a:schemeClr val="bg1"/>
          </a:solidFill>
        </p:spPr>
        <p:txBody>
          <a:bodyPr wrap="square" rtlCol="0">
            <a:spAutoFit/>
          </a:bodyPr>
          <a:lstStyle/>
          <a:p>
            <a:r>
              <a:rPr lang="en-US" dirty="0">
                <a:latin typeface="Arial Black" panose="020B0A04020102020204" pitchFamily="34" charset="0"/>
              </a:rPr>
              <a:t>“Stop collecting more than what is prescribed.” </a:t>
            </a:r>
          </a:p>
        </p:txBody>
      </p:sp>
    </p:spTree>
    <p:extLst>
      <p:ext uri="{BB962C8B-B14F-4D97-AF65-F5344CB8AC3E}">
        <p14:creationId xmlns:p14="http://schemas.microsoft.com/office/powerpoint/2010/main" val="9387834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TotalTime>
  <Words>1070</Words>
  <Application>Microsoft Office PowerPoint</Application>
  <PresentationFormat>On-screen Show (4:3)</PresentationFormat>
  <Paragraphs>99</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Arial Black</vt:lpstr>
      <vt:lpstr>Calibri</vt:lpstr>
      <vt:lpstr>Cambria</vt:lpstr>
      <vt:lpstr>Ink Free</vt:lpstr>
      <vt:lpstr>Times New Roman</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Varona</dc:creator>
  <cp:lastModifiedBy>Maria Varona</cp:lastModifiedBy>
  <cp:revision>13</cp:revision>
  <dcterms:modified xsi:type="dcterms:W3CDTF">2021-12-07T18:27:55Z</dcterms:modified>
</cp:coreProperties>
</file>