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8"/>
  </p:notesMasterIdLst>
  <p:handoutMasterIdLst>
    <p:handoutMasterId r:id="rId29"/>
  </p:handoutMasterIdLst>
  <p:sldIdLst>
    <p:sldId id="256" r:id="rId2"/>
    <p:sldId id="257" r:id="rId3"/>
    <p:sldId id="258" r:id="rId4"/>
    <p:sldId id="308" r:id="rId5"/>
    <p:sldId id="317" r:id="rId6"/>
    <p:sldId id="318" r:id="rId7"/>
    <p:sldId id="319" r:id="rId8"/>
    <p:sldId id="260" r:id="rId9"/>
    <p:sldId id="278" r:id="rId10"/>
    <p:sldId id="261" r:id="rId11"/>
    <p:sldId id="263" r:id="rId12"/>
    <p:sldId id="309" r:id="rId13"/>
    <p:sldId id="262" r:id="rId14"/>
    <p:sldId id="320" r:id="rId15"/>
    <p:sldId id="321" r:id="rId16"/>
    <p:sldId id="322" r:id="rId17"/>
    <p:sldId id="323" r:id="rId18"/>
    <p:sldId id="324" r:id="rId19"/>
    <p:sldId id="326" r:id="rId20"/>
    <p:sldId id="327" r:id="rId21"/>
    <p:sldId id="267" r:id="rId22"/>
    <p:sldId id="331" r:id="rId23"/>
    <p:sldId id="332" r:id="rId24"/>
    <p:sldId id="283" r:id="rId25"/>
    <p:sldId id="329" r:id="rId26"/>
    <p:sldId id="330" r:id="rId27"/>
  </p:sldIdLst>
  <p:sldSz cx="12192000" cy="6858000"/>
  <p:notesSz cx="6858000" cy="9144000"/>
  <p:embeddedFontLst>
    <p:embeddedFont>
      <p:font typeface="Amaranth" panose="020B0604020202020204" charset="0"/>
      <p:regular r:id="rId30"/>
      <p:bold r:id="rId31"/>
      <p:italic r:id="rId32"/>
      <p:boldItalic r:id="rId33"/>
    </p:embeddedFont>
    <p:embeddedFont>
      <p:font typeface="Arial Narrow" panose="020B0606020202030204" pitchFamily="34" charset="0"/>
      <p:regular r:id="rId34"/>
      <p:bold r:id="rId35"/>
      <p:italic r:id="rId36"/>
      <p:boldItalic r:id="rId37"/>
    </p:embeddedFont>
    <p:embeddedFont>
      <p:font typeface="Boogaloo" panose="020B0604020202020204" charset="0"/>
      <p:regular r:id="rId38"/>
    </p:embeddedFont>
    <p:embeddedFont>
      <p:font typeface="Cambria" panose="02040503050406030204" pitchFamily="18" charset="0"/>
      <p:regular r:id="rId39"/>
      <p:bold r:id="rId40"/>
      <p:italic r:id="rId41"/>
      <p:boldItalic r:id="rId42"/>
    </p:embeddedFont>
    <p:embeddedFont>
      <p:font typeface="Euphemia" panose="020B0503040102020104" pitchFamily="34" charset="0"/>
      <p:regular r:id="rId43"/>
    </p:embeddedFont>
    <p:embeddedFont>
      <p:font typeface="Goudy Old Style" panose="02020502050305020303" pitchFamily="18" charset="0"/>
      <p:regular r:id="rId44"/>
      <p:bold r:id="rId45"/>
      <p: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2703"/>
    <a:srgbClr val="5D2884"/>
    <a:srgbClr val="4F2270"/>
    <a:srgbClr val="DAB3EF"/>
    <a:srgbClr val="B41A1B"/>
    <a:srgbClr val="ECD9FB"/>
    <a:srgbClr val="AB3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4" d="100"/>
          <a:sy n="84" d="100"/>
        </p:scale>
        <p:origin x="216" y="84"/>
      </p:cViewPr>
      <p:guideLst>
        <p:guide orient="horz" pos="2160"/>
        <p:guide pos="3840"/>
      </p:guideLst>
    </p:cSldViewPr>
  </p:slideViewPr>
  <p:notesTextViewPr>
    <p:cViewPr>
      <p:scale>
        <a:sx n="1" d="1"/>
        <a:sy n="1" d="1"/>
      </p:scale>
      <p:origin x="0" y="0"/>
    </p:cViewPr>
  </p:notesTextViewPr>
  <p:sorterViewPr>
    <p:cViewPr>
      <p:scale>
        <a:sx n="100" d="100"/>
        <a:sy n="100" d="100"/>
      </p:scale>
      <p:origin x="0" y="-1950"/>
    </p:cViewPr>
  </p:sorter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handoutMaster" Target="handoutMasters/handout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7.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B33BB8-6C7A-4BE0-9B55-9EAC48D52EC6}" type="datetimeFigureOut">
              <a:rPr lang="en-US"/>
              <a:pPr/>
              <a:t>4/25/2022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F7AA83-DE31-4E93-AB07-EF7FB05F6670}" type="slidenum">
              <a:rPr/>
              <a:pPr/>
              <a:t>‹#›</a:t>
            </a:fld>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25T14:32:23.1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2452 541,'-3'-4,"1"0,-1 1,0-1,-1 0,1 1,0 0,-1 0,0 0,0 0,0 0,0 1,-5-2,-8-8,2 2,-1 1,0 0,0 1,-1 1,0 1,0 0,0 1,-36-5,34 7,-1-1,1 0,1-2,-1 0,1-1,0-1,-21-13,-40-29,52 34,2 0,0-2,-44-39,51 41,-2 1,1 1,-2 1,-24-12,7 3,13 8,0 1,-1 1,-1 1,0 1,0 1,-1 2,0 1,0 1,-1 1,1 2,-43 1,-39 0,-99 5,186-1,0 2,1 0,0 2,0 0,0 2,1 0,0 1,1 1,-32 23,-32 10,64-35,0 1,0 1,-32 24,4-1,35-26,0 1,0 1,-20 19,29-24,-134 152,116-129,4-7,1 1,1 1,-19 35,-39 70,64-108,0-1,1 2,1-1,1 1,1 0,1 0,1 1,-2 26,3 25,5 83,1-37,-5-60,0-20,4 43,-1-73,0 0,0 0,1 0,0 0,0 0,1 0,1 0,-1-1,1 0,6 9,-10-16,0-1,1 1,-1-1,0 1,1-1,-1 1,1-1,-1 1,0-1,1 1,-1-1,1 1,-1-1,1 0,0 1,-1-1,1 0,-1 0,1 1,0-1,-1 0,1 0,-1 0,1 0,0 0,-1 0,1 0,0 0,-1 0,1 0,0 0,-1 0,1 0,-1 0,1-1,0 1,-1 0,1 0,-1-1,1 1,-1 0,1-1,-1 1,1-1,-1 1,1-1,-1 1,1-1,-1 1,0-1,1 1,-1-1,0 1,1-2,15-36,-15 36,64-283,-45 181,-19 97,62-378,-61 363,2 0,0 0,1 0,1 1,1 0,1 0,0 1,2 0,20-32,5-13,-28 48,1 1,1 1,18-25,-23 35,0 1,0-1,1 1,-1 0,1 1,0-1,1 1,-1 0,0 0,1 0,0 1,0 0,-1 0,12-2,7 1,0 1,37 2,-41 0,1 0,0-1,-1-1,27-5,281-97,-294 92,1 1,57-10,-28 8,-41 7,0 1,31-1,473 3,-266 6,-252-3,0 1,0 0,0 0,-1 1,1 1,0-1,-1 1,0 1,14 7,3 4,37 31,-38-27,-10-6,-1 1,-1 0,0 1,-1 1,0 0,-1 0,-1 1,-1 0,9 25,-12-23,0 0,-2 0,0 1,1 33,-3-29,1-1,8 41,7-3,3 0,32 69,-41-104,-1 0,-1 1,-1 0,-2 0,0 0,-2 1,-1 0,-2 55,-2 458,1-533,-1 0,1 0,-1 0,-1 0,0-1,0 1,0 0,-1-1,0 0,0 1,-1-1,-5 8,-4 2,-1-1,-1 0,-20 16,24-22,6-5,1 1,0-1,0 1,0 0,0 0,1 0,0 0,0 0,-2 8,-14 64,15-61,-2 28,1 0,3 1,4 67,0-36,-2-544,0 459,0 1,1-1,0 0,1 0,1-7,-2 14,-1 0,0 0,1 0,-1 0,1 1,-1-1,1 0,-1 0,1 0,-1 0,1 1,0-1,0 0,-1 0,1 1,0-1,0 1,0-1,1 0,-1 1,0 0,0 0,1 0,-1 0,0 1,0-1,0 0,0 1,0-1,0 0,0 1,0 0,0-1,0 1,0-1,0 1,0 0,0 0,0 0,0-1,-1 1,2 1,120 148,-84-99,-27-35,0 0,27 27,-33-39,0 0,0 0,0 0,1-1,-1 1,1-1,0-1,0 1,0-1,0 0,0 0,13 1,31 0,74-4,-44-2,-68 2,0 0,1-1,-1 0,0-1,0 0,-1-1,1 0,-1-1,12-7,13-9,44-35,-71 50,5-6,-1-1,1 0,17-23,-20 22,0 1,1 1,16-13,-23 21,1 0,0 0,0 1,0 0,0 0,1 0,-1 1,1 0,-1 0,1 1,12-1,-12 2,0 0,-1 0,1 1,0 0,0 0,0 1,-1 0,1 0,-1 0,1 1,-1 0,0 1,0-1,0 1,-1 0,1 0,4 6,45 27,-53-35,1-1,-1 0,0 0,0 0,1 0,-1-1,0 1,1-1,-1 1,0-1,1 0,-1 0,1 0,-1 0,1 0,-1 0,0-1,1 1,-1-1,0 0,1 0,3-1,-3-1,0 1,0-1,0 0,0 0,0 0,-1 0,1-1,-1 1,0-1,0 1,0-1,2-5,0-5,0 0,0 0,-1 0,-1 0,-1-1,0-26,-3 28,0 0,-1 1,-1 0,0 0,-1 0,0 0,-1 0,0 1,-1 0,0 1,-1-1,-13-13,12 14,0 0,1-1,0 0,1 0,0-1,1 0,0 0,1 0,0-1,1 1,-3-20,5 19,0 0,0 0,-2 1,1-1,-2 1,1 0,-12-20,11 21,0-1,0-1,2 1,-1 0,2-1,-1 0,0-21,5-97,1 58,-3 49,1-1,1 1,10-45,-9 58,1 0,0 1,0-1,1 1,1 0,0 0,0 0,1 1,0 0,12-11,-7 10,0 0,1 2,0-1,0 2,1-1,24-7,-17 6,40-24,-39 20,1 1,0 0,1 2,0 1,1 1,28-6,119-31,-147 40,1 1,34-1,38-6,-49 3,0 3,1 2,53 3,60-4,-64-10,-65 7,55-2,-65 8,205 3,-219-1,0 1,-1 0,1 1,-1 0,0 0,0 1,0 0,0 1,-1 0,1 0,-1 0,11 12,5 6,-1 1,28 39,-29-35,35 36,-39-46,25 23,-41-39,0 0,0 0,0-1,1 1,-1-1,1 0,-1 0,1 0,-1 0,1 0,-1 0,1-1,0 1,-1-1,1 0,5 0,-7 0,1-1,0 0,0 0,-1 0,1 0,0 0,-1 0,1-1,-1 1,1 0,-1-1,0 1,0-1,1 0,-1 1,0-1,-1 0,1 0,0 1,0-1,-1 0,1 0,-1 0,1 0,-1-3,4-55,-4 52,-1-21,-2 0,-10-51,6 48,-4-61,10 11,0 137,2 0,2 0,14 69,-8-59,2 9,-4-54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5T15:01:10.305"/>
    </inkml:context>
    <inkml:brush xml:id="br0">
      <inkml:brushProperty name="width" value="0.1" units="cm"/>
      <inkml:brushProperty name="height" value="0.1" units="cm"/>
      <inkml:brushProperty name="color" value="#E71224"/>
    </inkml:brush>
  </inkml:definitions>
  <inkml:trace contextRef="#ctx0" brushRef="#br0">0 53 24575,'764'0'0,"-757"0"0,-1 0 0,1 1 0,-1-1 0,1 1 0,-1 0 0,0 1 0,0 0 0,1 0 0,-1 0 0,0 0 0,0 1 0,-1 0 0,1 1 0,-1-1 0,0 1 0,1 0 0,4 6 0,-5-4 0,0 0 0,0 1 0,-1 0 0,0 0 0,0 0 0,-1 0 0,0 1 0,0 0 0,-1-1 0,0 1 0,-1 0 0,1 0 0,0 14 0,-1-8 0,2 1 0,0-1 0,0 1 0,2-1 0,-1 0 0,2-1 0,7 14 0,-10-20 0,0-1 0,0 0 0,1 0 0,0 0 0,1-1 0,-1 1 0,1-1 0,0 0 0,0 0 0,1-1 0,-1 1 0,1-1 0,0 0 0,0-1 0,1 0 0,9 4 0,-12-6 0,1 0 0,-1-1 0,1 0 0,0 0 0,-1 0 0,1 0 0,-1-1 0,1 0 0,-1 0 0,1 0 0,6-3 0,51-25 0,-30 13 0,18-6 0,-22 11 0,-1-1 0,-1-1 0,0-2 0,35-25 0,-43 28 0,0 0 0,1 0 0,39-16 0,-36 19 0,0-2 0,-1 0 0,21-16 0,-23 15 0,1 0 0,1 1 0,0 2 0,0 0 0,0 1 0,1 1 0,1 1 0,-1 1 0,1 1 0,-1 1 0,1 1 0,42 2 0,-37-2-227,0-1-1,0-1 1,0-2-1,0 0 1,42-17-1,-50 16-6598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5T15:01:15.412"/>
    </inkml:context>
    <inkml:brush xml:id="br0">
      <inkml:brushProperty name="width" value="0.1" units="cm"/>
      <inkml:brushProperty name="height" value="0.1" units="cm"/>
      <inkml:brushProperty name="color" value="#E71224"/>
    </inkml:brush>
  </inkml:definitions>
  <inkml:trace contextRef="#ctx0" brushRef="#br0">0 257 24575,'72'-2'0,"-43"0"0,0 1 0,1 2 0,-1 1 0,31 6 0,-38-1 0,0 1 0,-1 1 0,0 1 0,-1 1 0,37 25 0,40 22 0,-84-51 0,13 6 0,1-1 0,0-1 0,0-1 0,1-1 0,47 8 0,-26-8 0,71 23 0,-67-17 0,-48-13 0,1 0 0,-1 1 0,-1-1 0,1 1 0,0 0 0,0 1 0,-1-1 0,0 1 0,0 0 0,0 0 0,0 0 0,5 7 0,-8-8 0,1 0 0,0 0 0,0 0 0,0 0 0,1-1 0,-1 1 0,1-1 0,0 1 0,-1-1 0,1 0 0,0 0 0,0 0 0,0-1 0,1 1 0,-1-1 0,0 1 0,0-1 0,1 0 0,-1-1 0,1 1 0,-1 0 0,1-1 0,-1 0 0,1 0 0,0 0 0,-1 0 0,1-1 0,-1 1 0,4-2 0,6-3 0,0 0 0,-1-1 0,1-1 0,-2 0 0,1-1 0,-1 0 0,0-1 0,-1 0 0,15-16 0,-12 12 0,-1 1 0,2 0 0,0 1 0,0 1 0,24-13 0,110-62 0,-91 55 0,102-74 0,-46 26 0,-78 59 0,62-25 0,22-10 0,-107 47-195,0 1 0,1 1 0,0 0 0,1 0 0,-1 2 0,27-5 0,-13 5-6631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5T15:01:21.276"/>
    </inkml:context>
    <inkml:brush xml:id="br0">
      <inkml:brushProperty name="width" value="0.1" units="cm"/>
      <inkml:brushProperty name="height" value="0.1" units="cm"/>
      <inkml:brushProperty name="color" value="#E71224"/>
    </inkml:brush>
  </inkml:definitions>
  <inkml:trace contextRef="#ctx0" brushRef="#br0">0 132 24575,'4'0'0,"-1"1"0,1 0 0,-1 1 0,1-1 0,-1 0 0,1 1 0,-1 0 0,0 0 0,0 0 0,0 0 0,0 0 0,3 4 0,21 13 0,-3-11 0,1 0 0,0-1 0,43 4 0,-29-4 0,49 4 0,-71-11 0,1 1 0,-1 1 0,0 1 0,1 0 0,-1 1 0,-1 1 0,1 0 0,-1 2 0,0 0 0,22 13 0,-10-3 0,2 0 0,0-2 0,1-1 0,1-2 0,37 10 0,-57-17 0,0 1 0,0-1 0,-1 2 0,0 0 0,0 0 0,11 11 0,21 13 0,-27-20 0,-1 1 0,19 19 0,5 4 0,-33-30 0,5 5 0,1-1 0,0 0 0,1-1 0,0 0 0,15 7 0,-24-14 0,0 1 0,0-1 0,0 0 0,0 0 0,0-1 0,0 1 0,0-1 0,0 0 0,0 0 0,0 0 0,0-1 0,0 1 0,0-1 0,0 0 0,0 0 0,0-1 0,0 1 0,0-1 0,0 1 0,-1-1 0,1-1 0,-1 1 0,5-4 0,276-255 0,-209 186 0,55-40 0,-53 50 0,-65 55 0,0 0 0,1 1 0,0 1 0,1 0 0,-1 1 0,2 1 0,-1 0 0,1 0 0,0 2 0,0 0 0,0 1 0,0 0 0,1 1 0,-1 1 0,1 0 0,23 3 0,-18-2 0,0 0 0,0 2 0,0 1 0,36 9 0,-51-10 0,1 0 0,-1 1 0,0-1 0,0 1 0,0 1 0,-1-1 0,1 1 0,-1 0 0,0 0 0,0 1 0,0 0 0,0 0 0,-1 0 0,0 0 0,0 0 0,0 1 0,-1 0 0,0 0 0,4 8 0,10 31-1365,-8-27-5461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5T15:01:27.191"/>
    </inkml:context>
    <inkml:brush xml:id="br0">
      <inkml:brushProperty name="width" value="0.1" units="cm"/>
      <inkml:brushProperty name="height" value="0.1" units="cm"/>
      <inkml:brushProperty name="color" value="#E71224"/>
    </inkml:brush>
  </inkml:definitions>
  <inkml:trace contextRef="#ctx0" brushRef="#br0">2059 0 24575,'0'39'0,"2"1"0,2-1 0,1-1 0,2 1 0,16 54 0,-15-65 0,-1 1 0,-2 0 0,-1 0 0,0 31 0,-6 122 0,-1-62 0,3-102 0,-1 0 0,-1 0 0,-1-1 0,0 1 0,-1 0 0,-1-1 0,-1 0 0,0 0 0,-1 0 0,-1-1 0,-10 15 0,14-24 0,-3 5 0,0 1 0,-1-2 0,-1 1 0,1-1 0,-2 0 0,0-1 0,-11 10 0,-9 2 0,-62 34 0,64-42 0,1 2 0,1 1 0,-32 27 0,49-34 0,1 0 0,0 0 0,1 1 0,0 0 0,1 0 0,-7 17 0,-14 22 0,15-27 0,-18 41 0,25-48 0,-2-1 0,0 0 0,-1 0 0,0-1 0,-1 0 0,-21 25 0,-3-10 0,-1 0 0,-1-3 0,-2 0 0,-59 30 0,49-29 0,-2 4 0,-46 40 0,86-62 0,0 0 0,1 0 0,0 1 0,1 0 0,0 1 0,0 0 0,-6 15 0,-8 12 0,5-12 0,-2 0 0,0-1 0,-1-1 0,-1-1 0,-2-1 0,0-1 0,-1 0 0,-1-2 0,-1-1 0,-1-1 0,-47 24 0,44-25 0,-41 29 0,45-27 0,0-2 0,-36 17 0,53-28 0,-1-1 0,1 1 0,1 1 0,-1-1 0,1 1 0,0 0 0,-11 13 0,-14 13 0,15-20 0,-1-1 0,0-1 0,-1 0 0,1-1 0,-2-1 0,1-1 0,-25 6 0,19-8-156,1-1 0,-1-1 0,0-2 0,-40-1 0,51-1-429,-14 1-6241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5T15:01:31.375"/>
    </inkml:context>
    <inkml:brush xml:id="br0">
      <inkml:brushProperty name="width" value="0.1" units="cm"/>
      <inkml:brushProperty name="height" value="0.1" units="cm"/>
      <inkml:brushProperty name="color" value="#E71224"/>
    </inkml:brush>
  </inkml:definitions>
  <inkml:trace contextRef="#ctx0" brushRef="#br0">2156 1 24575,'0'763'0,"-1"-736"0,-1 1 0,-2-1 0,-1 0 0,-8 26 0,-39 104 0,41-135 0,-1 0 0,0 0 0,-2-1 0,-29 34 0,30-38 0,-19 19 0,-1-1 0,-75 58 0,-5 6 0,67-59 0,0-1 0,-78 48 0,-75 34 0,-37 26 0,181-107 0,2 1 0,2 3 0,-63 69 0,77-67 0,28-33 0,-1 0 0,0-1 0,-1 0 0,-1-1 0,0 0 0,0 0 0,-27 16 0,-125 45 0,128-58 0,25-9 0,0 1 0,1 0 0,0 1 0,0 0 0,0 0 0,-10 12 0,13-12 0,1-1 0,-1 0 0,0 0 0,0-1 0,-1 0 0,1 0 0,-1-1 0,0 0 0,-1 0 0,1-1 0,-1 0 0,-13 3 0,11-5-66,-9 2 114,1 0 1,-1 0 0,-35 14 0,48-15-137,2 1 0,-1 0 0,0 0 0,1 1 0,-1-1 0,1 1 1,0 1-1,0-1 0,1 1 0,-1-1 0,1 1 0,0 1 0,0-1 1,1 1-1,-1-1 0,-2 8 0,-2 6-6738</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5T15:01:37.193"/>
    </inkml:context>
    <inkml:brush xml:id="br0">
      <inkml:brushProperty name="width" value="0.1" units="cm"/>
      <inkml:brushProperty name="height" value="0.1" units="cm"/>
      <inkml:brushProperty name="color" value="#E71224"/>
    </inkml:brush>
  </inkml:definitions>
  <inkml:trace contextRef="#ctx0" brushRef="#br0">2021 0 24575,'2'36'0,"1"0"0,9 36 0,-5-35 0,3 68 0,-11 469 0,0-550 0,-1 0 0,-1 0 0,-1-1 0,-12 40 0,-41 90 0,8-23 0,42-112 0,-1 0 0,0 0 0,-2-1 0,0 0 0,-1-1 0,0 0 0,-1 0 0,-1-2 0,-1 1 0,0-2 0,-23 18 0,-18 9 0,-116 63 0,136-83 0,-28 13 0,-60 38 0,45-22 0,42-28 0,0 2 0,2 2 0,-34 30 0,-43 37 0,20-18 0,-69 93 0,122-122 0,-2-1 0,-2-3 0,-61 49 0,79-76 0,1 0 0,-42 16 0,-13 8 0,-61 38 0,95-53-50,36-20-59,0 0-1,0 1 1,1 0-1,-1 0 0,1 1 1,0 0-1,0 0 0,0 1 1,1 0-1,0 0 1,-9 12-1,0 11-6716</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5T15:01:41.990"/>
    </inkml:context>
    <inkml:brush xml:id="br0">
      <inkml:brushProperty name="width" value="0.1" units="cm"/>
      <inkml:brushProperty name="height" value="0.1" units="cm"/>
      <inkml:brushProperty name="color" value="#E71224"/>
    </inkml:brush>
  </inkml:definitions>
  <inkml:trace contextRef="#ctx0" brushRef="#br0">2014 1 24575,'-2'123'0,"5"137"0,12-184 0,-10-57 0,-1 0 0,3 26 0,-5 172 0,-3-118 0,-1-88 0,0 0 0,0 0 0,-1-1 0,0 1 0,-1-1 0,0 0 0,0 0 0,-1 0 0,-1-1 0,0 0 0,0 0 0,0 0 0,-12 11 0,-15 25 0,23-33 0,1 0 0,-1-1 0,-14 11 0,-17 20 0,15-13 0,-39 32 0,-22 26 0,28-25 0,-68 56 0,54-52 0,8 1 0,44-43 0,-42 37 0,-135 123 0,197-183 0,-38 35 0,-2-2 0,-73 48 0,-6-10 0,44-27 0,58-35 0,1 0 0,-1 1 0,-28 24 0,-90 92 0,73-78 0,44-36 0,1 1 0,1 0 0,-19 20 0,17-16 0,0-1 0,-45 30 0,31-24 0,26-18 7,-1-1 1,1 0-1,-1 0 0,0-1 0,0 0 0,-1-1 0,1 0 1,-15 2-1,-21 6-1437,24-3-5396</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5T15:01:47.212"/>
    </inkml:context>
    <inkml:brush xml:id="br0">
      <inkml:brushProperty name="width" value="0.1" units="cm"/>
      <inkml:brushProperty name="height" value="0.1" units="cm"/>
      <inkml:brushProperty name="color" value="#E71224"/>
    </inkml:brush>
  </inkml:definitions>
  <inkml:trace contextRef="#ctx0" brushRef="#br0">2027 1 24575,'3'0'0,"0"0"0,0 0 0,0 1 0,0 0 0,0 0 0,0-1 0,0 2 0,0-1 0,0 0 0,0 1 0,0-1 0,-1 1 0,1 0 0,0 0 0,-1 0 0,0 0 0,1 0 0,-1 0 0,0 1 0,0-1 0,-1 1 0,1 0 0,0-1 0,-1 1 0,2 4 0,3 9 0,0 0 0,-1 0 0,5 29 0,-1-3 0,1 4 0,-2 0 0,-2 1 0,-2 0 0,-3 0 0,-4 53 0,2-10 0,-2-67 0,0-1 0,-2 1 0,0-1 0,-2 1 0,0-2 0,-1 1 0,-2-1 0,-13 23 0,-9 25 0,12-29 0,-1-1 0,-2-1 0,-1-2 0,-2 0 0,-2-1 0,-1-2 0,-62 55 0,57-60 0,13-11 0,1 0 0,-30 35 0,10-8 0,28-32 0,1 1 0,0 0 0,0 1 0,-16 28 0,13-15 0,-2-1 0,0-1 0,-2 0 0,-1-1 0,-1-1 0,-31 29 0,-115 109 0,107-102 0,5-6 0,-99 77 0,-440 285 0,579-406 0,1 0 0,0 0 0,0 1 0,1 1 0,0 0 0,1 1 0,-17 23 0,-23 28 0,18-24 0,26-32-85,1-1 0,-1 1-1,0-1 1,-1 0 0,1-1-1,-1 0 1,-1 0 0,1-1-1,0 0 1,-1 0 0,0-1-1,0 0 1,0 0 0,0-1-1,-18 1 1,1-1-6741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5T15:01:52.951"/>
    </inkml:context>
    <inkml:brush xml:id="br0">
      <inkml:brushProperty name="width" value="0.1" units="cm"/>
      <inkml:brushProperty name="height" value="0.1" units="cm"/>
      <inkml:brushProperty name="color" value="#E71224"/>
    </inkml:brush>
  </inkml:definitions>
  <inkml:trace contextRef="#ctx0" brushRef="#br0">67 1 24575,'-1'49'0,"-2"0"0,-13 74 0,-17 52 0,27-136 0,1 1 0,2 0 0,4 74 0,1-43 0,-1-60 0,0 0 0,1 0 0,1 0 0,0 0 0,0 0 0,1 0 0,0-1 0,1 0 0,0 0 0,11 15 0,6 8 0,46 48 0,43 49 0,-85-103 0,50 42 0,-53-50 0,-1 0 0,-2 1 0,1 1 0,22 32 0,-29-35 0,0-1 0,2-1 0,0 0 0,0-1 0,26 17 0,38 35 0,-60-44 0,30 42 0,-32-40 0,35 38 0,90 103 0,-121-141 0,1-2 0,1-1 0,1 0 0,0-2 0,37 22 0,-22-16 0,50 45 0,-77-61 0,0 0 0,1-1 0,0-1 0,0 0 0,1-1 0,0 0 0,0-1 0,1-1 0,-1-1 0,1 0 0,18 2 0,-8 0 0,-3 0 0,-1 0 0,0 2 0,0 1 0,-1 1 0,0 1 0,-1 0 0,34 27 0,-2 5 0,65 69 0,-100-97-176,1-1 0,1 0-1,0-1 1,0-2 0,37 18-1,-49-26-130,11 6-6519</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5T15:01:58.017"/>
    </inkml:context>
    <inkml:brush xml:id="br0">
      <inkml:brushProperty name="width" value="0.1" units="cm"/>
      <inkml:brushProperty name="height" value="0.1" units="cm"/>
      <inkml:brushProperty name="color" value="#E71224"/>
    </inkml:brush>
  </inkml:definitions>
  <inkml:trace contextRef="#ctx0" brushRef="#br0">129 0 24575,'-1'22'0,"-2"0"0,0-1 0,-1 1 0,-1-1 0,-1 0 0,-1-1 0,-1 1 0,-1-1 0,-12 20 0,15-28 0,-4 11 0,1 0 0,1 1 0,1 0 0,2 1 0,-7 47 0,8 126 0,5-129 0,-1-55 0,2 0 0,0 0 0,0 0 0,1-1 0,1 1 0,0-1 0,1 0 0,0 0 0,1 0 0,14 22 0,6 3 0,2-2 0,33 33 0,-24-27 0,-9-13 0,1-1 0,2-1 0,0-2 0,2-1 0,1-1 0,0-2 0,44 19 0,-57-27 0,0 0 0,0 2 0,-1 0 0,18 20 0,33 24 0,194 152 0,-146-133 0,9 8 0,-113-74 0,-1 0 0,0 1 0,-1 1 0,-1 0 0,0 1 0,12 19 0,24 36 0,4-3 0,2-2 0,110 102 0,-128-137 0,-27-24 0,0 1 0,0 1 0,12 14 0,-14-15 0,-1 0 0,1 0 0,0-1 0,1 0 0,-1 0 0,1-1 0,1 0 0,-1 0 0,1-1 0,17 7 0,0-4 0,0 0 0,43 4 0,90 24 0,-61-10 0,1 3-1365,-75-24-5461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25T14:32:40.902"/>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900 436,'-113'2,"-125"-5,224 0,-1 0,1-1,0-1,1 0,-1-1,-23-14,2 1,22 11,0 0,1-1,0-1,0 0,1 0,0-1,1-1,1 0,0 0,-14-24,-36-46,48 71,0 1,-1 1,0 0,0 0,-1 2,0-1,-21-8,-22-12,33 8,23 20,0-1,0 1,-1-1,1 1,0-1,0 1,0-1,0 1,0-1,0 1,0-1,0 1,0-1,0 1,0 0,0-1,0 1,0-1,0 1,0-1,0 1,1-1,-1 1,0-1,0 1,1-1,-1 1,0 0,1-1,-1 1,2-2,1 1,-1 0,0 0,1 0,-1 0,1 1,-1-1,1 1,-1 0,1-1,-1 1,1 0,-1 0,1 1,-1-1,1 0,-1 1,3 0,194 63,-66-19,-105-35,-1 1,31 18,-6-4,-43-19,0 0,-1 1,0 0,0 0,0 0,-1 1,0 0,0 1,-1-1,0 1,-1 1,7 14,28 40,-35-57,0 0,0 0,-1 1,0-1,-1 1,4 9,-7-16,0 1,1-1,-1 0,0 1,0-1,1 1,-1-1,0 0,-1 1,1-1,0 1,0-1,0 0,-1 1,1-1,-1 0,1 1,-2 1,1-2,0 0,-1 0,1-1,0 1,0 0,-1 0,1-1,-1 1,1-1,-1 1,1-1,-1 1,1-1,-1 0,1 0,-1 0,1 0,-1 0,1 0,-1 0,-1-1,-14-2,0-1,1 0,0-1,0-1,0-1,1 0,0-1,0 0,1-2,-14-10,7 7,-45-20,51 27,1 0,0-1,0-1,1 0,0-1,0-1,-20-18,21 13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5T15:02:03.320"/>
    </inkml:context>
    <inkml:brush xml:id="br0">
      <inkml:brushProperty name="width" value="0.1" units="cm"/>
      <inkml:brushProperty name="height" value="0.1" units="cm"/>
      <inkml:brushProperty name="color" value="#E71224"/>
    </inkml:brush>
  </inkml:definitions>
  <inkml:trace contextRef="#ctx0" brushRef="#br0">1 0 24575,'0'670'0,"0"-658"0,2 1 0,-1 0 0,1 0 0,1-1 0,0 1 0,1-1 0,1 0 0,9 20 0,5 3 0,35 47 0,-26-42 0,100 120 0,-101-128 0,2-1 0,1-1 0,1-1 0,1-2 0,45 29 0,-35-25 0,73 68 0,-102-87 0,1 0 0,25 15 0,20 17 0,13 12 0,-16-16 0,-20-14 0,65 37 0,-59-39 0,50 37 0,-54-32 0,-8-7 0,-1 2 0,-2 0 0,26 29 0,-4 2 0,-20-24 0,-2 1 0,34 52 0,-55-77 0,-1 0 0,1 0 0,0-1 0,1 0 0,-1 0 0,1 0 0,0-1 0,11 6 0,0-1 0,-1-1 0,32 12 0,-29-16 0,0 0 0,0-1 0,0-2 0,21 1 0,34 5 0,-8 4 0,98 31 0,-157-40-72,0 0 1,-1 1-1,1 0 0,-1 0 0,0 1 0,0 0 0,-1 0 0,1 1 1,-1-1-1,0 1 0,-1 1 0,1-1 0,-1 1 0,-1 0 0,1 0 1,-1 0-1,-1 1 0,6 14 0,-1 3-6754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5T15:02:08.681"/>
    </inkml:context>
    <inkml:brush xml:id="br0">
      <inkml:brushProperty name="width" value="0.1" units="cm"/>
      <inkml:brushProperty name="height" value="0.1" units="cm"/>
      <inkml:brushProperty name="color" value="#E71224"/>
    </inkml:brush>
  </inkml:definitions>
  <inkml:trace contextRef="#ctx0" brushRef="#br0">103 1 24575,'-6'6'0,"-3"1"0,1 2 0,0-1 0,1 1 0,0 0 0,0 0 0,1 1 0,-9 17 0,8-8 0,1 0 0,1 0 0,1 1 0,1 0 0,0-1 0,1 26 0,9 120 0,-3-138 0,2 1 0,1-1 0,1 0 0,18 39 0,7 27 0,-21-62 0,0-2 0,2 0 0,32 49 0,10 21 0,-33-49 0,-3 0 0,27 102 0,-39-124 0,2-1 0,26 50 0,-16-36 0,-9-20 0,2 0 0,0-1 0,1-1 0,2 0 0,19 19 0,-11-16 0,41 29 0,-14-13 0,2 3 0,35 30 0,-73-59 0,1-1 0,0-1 0,0 0 0,0-1 0,2-1 0,-1 0 0,1-2 0,26 8 0,-18-7 0,-1 2 0,0 1 0,31 17 0,10 14 0,-4-2 0,101 46 0,-70-36 0,-66-34 0,1 0 0,43 15 0,-11-7 0,-1 2 0,-2 3 0,57 36 0,-23 1 0,-63-43 0,50 30 0,-64-44 0,2-1 0,-1 0 0,1-1 0,0 0 0,24 4 0,-16-4-1365,-5 2-5461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5T15:02:13.695"/>
    </inkml:context>
    <inkml:brush xml:id="br0">
      <inkml:brushProperty name="width" value="0.1" units="cm"/>
      <inkml:brushProperty name="height" value="0.1" units="cm"/>
      <inkml:brushProperty name="color" value="#E71224"/>
    </inkml:brush>
  </inkml:definitions>
  <inkml:trace contextRef="#ctx0" brushRef="#br0">1 0 24575,'0'605'0,"1"-588"0,0 0 0,1 0 0,1 0 0,1-1 0,0 1 0,1-1 0,1 0 0,0 0 0,1-1 0,1 0 0,0 0 0,1 0 0,16 18 0,12 9 0,1-1 0,75 60 0,-86-78 0,10 13 0,-1 1 0,33 45 0,19 21 0,-80-94 0,-1 1 0,0 0 0,0 1 0,6 14 0,-8-15 0,0 0 0,1-1 0,0 1 0,1-1 0,9 11 0,18 15 0,-3 2 0,29 44 0,-31-41 0,61 66 0,8 5 0,-20-21 0,-47-54 0,-24-27 0,0-1 0,0 1 0,1-2 0,0 1 0,0-1 0,1 0 0,-1-1 0,13 7 0,48 25 0,-40-21 0,1-1 0,0-1 0,55 17 0,-41-16 0,-2 1 0,0 3 0,-1 1 0,-1 1 0,-1 3 0,-1 1 0,-2 2 0,48 46 0,-68-59 0,-6-4 0,1-1 0,0 0 0,0-1 0,1 0 0,0-1 0,1-1 0,24 12 0,62 22 27,68 23-1419,-146-58-5434</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25T15:02:47.767"/>
    </inkml:context>
    <inkml:brush xml:id="br0">
      <inkml:brushProperty name="width" value="0.4" units="cm"/>
      <inkml:brushProperty name="height" value="0.8" units="cm"/>
      <inkml:brushProperty name="color" value="#9B7265"/>
      <inkml:brushProperty name="tip" value="rectangle"/>
      <inkml:brushProperty name="rasterOp" value="maskPen"/>
      <inkml:brushProperty name="ignorePressure" value="1"/>
    </inkml:brush>
  </inkml:definitions>
  <inkml:trace contextRef="#ctx0" brushRef="#br0">1588 3,'-124'-2,"-135"5,230 2,2 2,-1 1,1 1,0 1,-40 22,39-19,-4 1,0-2,-51 12,12-2,48-13,0-2,-1-1,-26 4,28-7,0 1,0 1,1 1,0 1,-24 10,34-12,0 1,1 0,-1 0,1 1,1 0,-1 1,1 0,1 0,0 1,0 0,-8 11,-13 17,23-31,1 0,0 1,0-1,0 1,1 0,-5 9,0 8,3-8,0 0,-17 27,20-39,1 0,-1 0,0-1,-1 1,1-1,0 1,-1-1,0 0,0-1,0 1,0-1,0 1,-1-1,-8 3,3-3,-2 1,0 0,0 1,1 0,-1 0,1 2,0-1,0 1,-18 14,28-18,0-1,1 0,-1 0,0 0,0 0,0-1,0 1,0 0,0 0,0-1,-1 1,1 0,0-1,0 1,0-1,-1 1,1-1,0 0,-1 0,1 1,0-1,-1 0,1 0,0 0,0-1,-1 1,1 0,0 0,-1-1,1 1,0-1,0 1,0-1,-1 1,-1-2,2-1,-1 1,1 0,0-1,0 1,0-1,1 1,-1-1,1 0,-1 1,1-1,0 0,0 1,0-1,0 1,0-1,1 0,-1 1,2-4,-1-2,1 0,1 0,0 0,0 0,0 0,1 1,0-1,1 1,0 0,0 1,9-10,2 2,0 0,1 2,26-16,-4 4,-7 3,2 1,0 1,67-25,-43 16,-49 22,1 1,0 0,0 0,16-4,14-3,1 3,0 1,0 2,48-1,28 10,118-5,-189-4,71-19,-77 15,1 1,60-4,235 11,-161 4,-158-1,0 0,0 1,0 1,0 1,0 0,-1 1,0 1,0 0,29 17,-17-5,0 0,-2 2,0 1,28 30,13 4,-17-18,-32-23,0-1,30 16,-29-20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25T15:03:13.844"/>
    </inkml:context>
    <inkml:brush xml:id="br0">
      <inkml:brushProperty name="width" value="0.4" units="cm"/>
      <inkml:brushProperty name="height" value="0.8" units="cm"/>
      <inkml:brushProperty name="tip" value="rectangle"/>
      <inkml:brushProperty name="rasterOp" value="maskPen"/>
      <inkml:brushProperty name="ignorePressure" value="1"/>
    </inkml:brush>
  </inkml:definitions>
  <inkml:trace contextRef="#ctx0" brushRef="#br0">1 799,'0'-5,"1"0,0 0,0 0,0 0,0 1,1-1,0 0,0 1,0-1,0 1,1 0,0 0,0 0,6-7,6-4,1 1,21-16,-8 7,39-27,14-13,-58 45,0 1,1 1,1 1,0 1,1 1,30-9,52-27,102-53,-179 89,0 1,1 1,0 2,1 2,41-5,123-12,-102 15,182 5,-145 6,-77 0,63 12,52 2,-119-17,-36 0,0 0,1 1,-1 1,1 0,-1 1,0 1,0 1,0 0,19 8,-17-5,0 0,0-1,39 7,3 0,-46-7,1 1,-1 0,1 1,-2 0,1 1,23 21,-6-5,-20-17,0 1,0 0,-1 1,0 0,14 20,-19-23,-1 0,0 1,-1-1,0 1,0 0,0 0,-1 0,-1 0,1 1,0 15,-2-21,0 6,0 0,1 0,0 0,0-1,1 1,0 0,0-1,7 14,-11-26,-28-40,-73-45,20 21,69 52,0 0,2-1,0-1,1 0,0 0,2-1,-10-26,9 23,5 14,0 0,0 0,-1 0,0 1,-1 0,0 0,-9-7,-56-40,45 38,0 1,0 1,-1 2,-1 1,0 1,-34-7,19 8,0 1,-83-3,-93 12,83 1,113 0,1 0,-44 11,42-8,-1 0,-31 1,-103-7,-62 2,217 0,-1 0,1 0,-1 0,1 0,0 1,-1 0,1 0,0 0,0 1,0 0,-7 5,2 1,0 1,0 0,-10 14,10-13,7-7,-1 0,0-1,0 1,0-1,0 0,-1 0,1-1,-1 1,0-1,0 0,0 0,0 0,0-1,0 0,-10 1,-5-1,0 0,-40-6,47 3,0 1,0 0,0 1,0 0,0 1,0 0,-21 6,31-5,-1 0,1 0,0 0,0 1,1-1,-1 1,0 0,1 0,-1 0,1 0,0 0,0 1,1-1,-1 0,1 1,-1 0,1-1,0 1,0 0,1-1,-1 1,1 7,-1-2,0 0,1 1,1-1,-1 0,1 0,1 0,0 0,4 14,-3-18,0-1,1 1,-1-1,1 1,0-1,0 0,0-1,0 1,1-1,-1 0,1 0,0 0,0 0,0-1,0 0,1 0,-1 0,1-1,6 1,13 3,0-2,46 1,-27-1,-1 2,0 1,49 15,-73-16,24 2,0-1,0-2,73-4,39 4,-146-3,-1 0,1 1,-1 0,1 1,-1 0,0 0,0 0,0 1,-1 1,1-1,-1 1,0 0,0 1,8 8,-14-13,0 0,0 0,0 0,0-1,0 1,0 0,1-1,-1 1,0-1,1 1,-1-1,0 1,1-1,-1 0,1 0,-1 0,0 0,1 0,-1 0,0 0,1 0,-1 0,1-1,-1 1,0-1,1 1,-1-1,0 1,0-1,1 0,-1 0,0 1,0-1,0 0,1-1,5-5,0-1,-1 1,-1-1,8-11,-1 1,4 1,0 0,1 2,1 0,0 0,1 2,22-11,50-39,-56 34,67-51,-93 75,0 1,1 0,-1 0,1 1,0 0,0 0,0 1,0 1,1 0,-1 0,17 1,-9 1,0 1,1 0,-1 2,0 0,28 10,-38-9,0-1,-1 2,1-1,-2 1,1 0,0 1,-1-1,0 1,-1 1,0-1,0 1,0 0,-1 0,4 10,-6-15,20 42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25T15:03:34.806"/>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1 961,'3'-2,"1"0,-1 0,0 0,0 0,0 0,0-1,0 1,-1-1,1 0,-1 0,1 0,-1 0,0 0,3-7,4-3,12-16,2 2,1 0,1 1,1 2,56-41,-69 55,0-1,-1 0,-1 0,0-1,-1-1,12-16,33-38,120-103,-159 156,1 0,0 2,0 0,1 1,1 1,0 0,36-12,42-22,-65 28,1 2,1 2,49-12,-37 11,51-21,138-56,-202 83,0 2,0 1,1 2,-1 1,47 6,10-2,28-5,114 5,-216 0,0 0,0 2,0 0,0 1,-1 0,0 1,0 1,-1 1,0 0,15 13,38 21,-58-37,1 1,-1 0,0 0,0 1,-1 0,0 1,0 0,-1 0,0 1,10 19,-1 4,-2 2,12 38,1 6,-21-66,1 0,0-1,1 0,0 0,18 19,-18-23,0 1,-1 0,0 0,0 1,-1 0,0 0,-1 1,0-1,6 22,2 23,-7-33,0 1,-2-1,0 1,-1 0,-2 0,-1 29,0-52,0 1,0-1,0 1,0-1,0 1,0-1,0 0,0 1,0-1,0 1,-1-1,1 1,0-1,0 0,0 1,-1-1,1 0,0 1,0-1,-1 0,1 1,0-1,-1 0,1 1,0-1,-1 0,1 0,0 1,-1-1,1 0,-1 0,1 0,0 0,-1 0,1 0,-1 1,1-1,-1 0,1 0,0 0,-1 0,1 0,-1-1,1 1,-1 0,1 0,0 0,-1 0,1 0,-1-1,1 1,0 0,-1 0,1-1,0 1,-1 0,1 0,0-1,-1 1,1 0,0-1,0 1,-1-1,1 1,0 0,0-1,-28-33,20 24,-105-118,97 112,-1 1,0 1,0 1,-1 1,-1 0,-34-15,-5-5,-23-12,-2 4,-137-45,186 76,0 3,0 0,-1 3,0 0,0 3,-47 4,-8-1,77-3,0 1,0 1,0 0,0 1,1 0,-1 1,1 1,0 0,0 0,1 1,-1 1,1 0,-13 11,-9 11,1 1,-45 55,75-82,-3 2,-1 1,1-2,-1 1,0-1,0 1,-1-2,1 1,-1-1,0 0,0 0,-8 2,-11 1,-48 6,16-2,-13 1,0-3,-139-3,182-4,-1 2,-44 9,41-6,-62 5,48-11,-2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25T15:03:48.919"/>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99,'33'0,"107"-4,-121 1,-1 0,1-1,-1 0,0-2,26-11,-16 5,0 2,0 1,0 2,1 0,0 2,36-2,183 6,-118 4,-115-3,1 1,-1 1,0 0,0 1,0 0,0 1,0 1,-1 1,1 0,-1 0,-1 2,20 12,54 25,-69-37,1 0,-1 2,-1 0,0 1,0 1,18 17,2 6,-16-16,34 41,-49-52,0 0,0 1,-1 0,-1 0,1 0,-1 1,-1 0,5 18,-6-15,4 23,2 0,2 0,19 49,-29-85,100 211,-88-184,-1 0,9 32,-12-31,1-1,2-1,14 27,-21-46,0 0,0-1,1 1,0-1,0 0,1 0,0-1,0 0,0 0,1 0,-1-1,1 0,0 0,1 0,9 2,-9-3,0-1,1 1,-1 1,-1 0,1 0,14 10,-20-12,1 0,-1 1,0-1,0 1,0 0,-1-1,1 1,-1 0,1 0,-1 0,0 0,0 0,0 1,-1-1,1 0,-1 0,0 0,0 1,0-1,0 0,0 0,-1 4,-1 1,1-1,-1 0,0 0,-1 0,1 0,-1-1,-1 1,1-1,-1 0,0 0,-1 0,1 0,-1-1,0 1,-1-1,1-1,-1 1,0-1,0 0,-10 5,3-3,0 0,-1-1,0 0,0-1,-1-1,1 0,-1-1,0-1,-16 0,4-1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25T15:03:51.881"/>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302 1,'0'14,"-2"0,0-1,0 1,-1 0,-1-1,0 0,-1 0,-1 0,-6 12,-13 18,-36 47,36-54,-21 23,-23 33,64-84,0 1,1-1,0 1,0 0,1 0,0 0,1 0,0 0,-1 13,3-18,0 0,0 0,0 0,1 0,0 0,0 0,0 0,1 0,-1 0,1 0,0-1,0 1,0-1,0 1,1-1,-1 0,1 0,0 0,0 0,0 0,0-1,0 1,1-1,-1 0,6 2,10 5,1 0,1-2,37 9,-6-1,-37-10,0-1,1-1,16 2,-7-3</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25T15:03:55.347"/>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5 0,'-2'56,"0"-26,2 1,4 42,-4-66,1-1,0 1,1-1,0 1,0-1,0 1,1-1,0 0,0 0,0 0,1-1,0 1,0-1,0 0,1 0,6 6,-5-8,1 1,-1-1,1 0,-1 0,1-1,0 0,0 0,0 0,0-1,13 0,80-3,-55 0,-4 1,7 1,0-3,82-14,-74 9,0 2,0 2,95 7,-36 0,-46-4,-7 0,69 8,-111-4,1 0,-1 1,0 2,0 0,0 1,-1 1,24 13,-26-13,1 0,24 8,-25-11,0 2,28 14,-29-10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25T15:04:16.721"/>
    </inkml:context>
    <inkml:brush xml:id="br0">
      <inkml:brushProperty name="width" value="0.4" units="cm"/>
      <inkml:brushProperty name="height" value="0.8" units="cm"/>
      <inkml:brushProperty name="color" value="#9B7265"/>
      <inkml:brushProperty name="tip" value="rectangle"/>
      <inkml:brushProperty name="rasterOp" value="maskPen"/>
      <inkml:brushProperty name="ignorePressure" value="1"/>
    </inkml:brush>
  </inkml:definitions>
  <inkml:trace contextRef="#ctx0" brushRef="#br0">533 0,'-1'1,"-1"-1,1 1,-1 0,1-1,0 1,-1 0,1 0,0 0,0 0,-1 0,1 1,0-1,0 0,0 0,1 1,-1-1,0 1,0-1,1 1,-1 1,-16 40,13-31,-13 27,-1-1,-3-1,0-1,-3 0,-1-2,-37 41,56-69,0 0,0-1,-1 1,1-1,-1-1,0 1,0-1,-1 0,0-1,1 0,-1 0,-11 2,-4 0,-1-2,-44 0,10 0,57-3,0 0,0-1,0 1,0 0,0 0,0 0,0 0,0 1,0-1,0 0,-1 0,1 1,0-1,0 0,0 1,0-1,0 1,1-1,-1 1,0 0,0-1,0 1,0 0,-1 1,3-1,0 0,-1 0,1 0,0 0,-1 0,1 0,0 0,0 0,0 0,0 0,0-1,0 1,0 0,0-1,0 1,3 0,56 23,-60-24,202 80,-137-53,-39-18,0-2,0-1,0-1,1-1,-1-1,1-2,41-2,-40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5T14:33:47.695"/>
    </inkml:context>
    <inkml:brush xml:id="br0">
      <inkml:brushProperty name="width" value="0.1" units="cm"/>
      <inkml:brushProperty name="height" value="0.1" units="cm"/>
      <inkml:brushProperty name="color" value="#FFC114"/>
    </inkml:brush>
  </inkml:definitions>
  <inkml:trace contextRef="#ctx0" brushRef="#br0">2128 542 24575,'-31'0'0,"-52"-7"0,72 5 0,1 0 0,-1 0 0,1-2 0,0 1 0,0-1 0,0-1 0,0 1 0,-13-11 0,-22-16 0,-57-29 0,82 50 0,-1 1 0,1 0 0,-2 2 0,1 0 0,-34-5 0,99 16 0,71-5 0,-37 0 0,19-1 0,96 5 0,-188-2 0,1 0 0,0 0 0,-1 1 0,1 0 0,-1 0 0,0 0 0,0 1 0,1 0 0,-2 0 0,1 0 0,0 1 0,-1-1 0,1 1 0,-1 0 0,4 6 0,-6-8 0,0 0 0,-1 0 0,1 0 0,-1 0 0,1 1 0,-1-1 0,0 0 0,0 1 0,0-1 0,0 1 0,-1-1 0,1 1 0,-1 0 0,1-1 0,-1 1 0,0-1 0,0 1 0,0 0 0,0-1 0,-1 1 0,1 0 0,-1-1 0,0 1 0,1-1 0,-1 1 0,0-1 0,-1 1 0,1-1 0,0 0 0,-1 0 0,1 1 0,-1-1 0,1 0 0,-1 0 0,-2 1 0,1 0 0,1-1 0,-1 0 0,0 0 0,1-1 0,-1 1 0,0-1 0,0 1 0,0-1 0,0 0 0,-1 0 0,1 0 0,0-1 0,0 1 0,0-1 0,-1 1 0,1-1 0,0 0 0,-1-1 0,1 1 0,0 0 0,0-1 0,0 0 0,-1 0 0,1 0 0,0 0 0,0 0 0,0-1 0,0 1 0,0-1 0,1 0 0,-1 1 0,0-2 0,-3-3 0,-5-3 0,0-1 0,1 0 0,0-1 0,1 0 0,0 0 0,-10-20 0,18 31 0,1-1 0,-1 1 0,1-1 0,-1 1 0,1-1 0,0 1 0,-1-1 0,1 0 0,0 1 0,-1-1 0,1 0 0,0 1 0,-1-1 0,1 0 0,0 1 0,0-1 0,0 0 0,0 0 0,0 1 0,0-1 0,0 0 0,0 0 0,0 1 0,0-1 0,0 0 0,1 1 0,-1-1 0,0 0 0,1-1 0,19 6 0,26 23 0,-36-20 0,-2-2 0,0 0 0,-1 0 0,0 1 0,1 0 0,-2 0 0,1 1 0,6 8 0,-13-14 0,0-1 0,1 0 0,-1 1 0,0-1 0,0 0 0,0 0 0,0 1 0,0-1 0,0 0 0,0 1 0,0-1 0,0 0 0,0 1 0,0-1 0,0 0 0,0 1 0,0-1 0,0 0 0,0 1 0,0-1 0,0 0 0,0 0 0,0 1 0,0-1 0,-1 0 0,1 1 0,0-1 0,0 0 0,0 0 0,-1 1 0,1-1 0,0 0 0,0 0 0,0 0 0,-1 1 0,1-1 0,0 0 0,-1 0 0,-17 5 0,-18-4 0,3-5 0,1-2 0,-54-17 0,58 14 0,0 2 0,-1 1 0,1 0 0,-34 0 0,-4 8 0,33 0 0,-52-3 0,78 0 0,0 1 0,1-1 0,-1 0 0,0-1 0,1 0 0,-1 0 0,1 0 0,0-1 0,0 0 0,0 0 0,0-1 0,0 1 0,-7-8 0,13 11 0,0 0 0,0 0 0,0 0 0,-1 0 0,1 0 0,0 0 0,0 0 0,0 0 0,0 0 0,0 0 0,0 0 0,0 0 0,0 0 0,0-1 0,0 1 0,0 0 0,0 0 0,0 0 0,0 0 0,-1 0 0,1 0 0,0 0 0,0 0 0,0-1 0,0 1 0,0 0 0,0 0 0,0 0 0,0 0 0,0 0 0,0 0 0,0 0 0,0 0 0,0-1 0,1 1 0,-1 0 0,0 0 0,0 0 0,0 0 0,0 0 0,0 0 0,0 0 0,0 0 0,0 0 0,0 0 0,0-1 0,0 1 0,0 0 0,0 0 0,0 0 0,1 0 0,-1 0 0,0 0 0,0 0 0,0 0 0,0 0 0,0 0 0,0 0 0,0 0 0,0 0 0,1 0 0,-1 0 0,0 0 0,0 0 0,0 0 0,0 0 0,0 0 0,0 0 0,14 1 0,16 5 0,-18 0 0,0 0 0,-1 1 0,0 0 0,-1 0 0,1 2 0,9 9 0,-13-11 0,0 0 0,1 0 0,-1-1 0,1 0 0,1-1 0,-1 0 0,1 0 0,0-1 0,0 0 0,0 0 0,0-1 0,12 3 0,158 26 0,-149-25 0,-1 2 0,-1 1 0,0 1 0,27 15 0,-38-15 0,-1 0 0,0 2 0,-1 0 0,-1 0 0,16 20 0,8 6 0,-36-37 0,-1 0 0,1 0 0,0 0 0,0 0 0,-1 0 0,0 0 0,1 0 0,-1 1 0,0-1 0,2 4 0,-3-5 0,0-1 0,0 1 0,0 0 0,0-1 0,0 1 0,0 0 0,0-1 0,0 1 0,0 0 0,0-1 0,0 1 0,0-1 0,0 1 0,-1 0 0,1-1 0,0 1 0,0 0 0,-1-1 0,1 1 0,0-1 0,-1 1 0,1-1 0,-1 1 0,1-1 0,0 1 0,-2 0 0,0-1 0,0 1 0,0 0 0,0-1 0,0 1 0,0-1 0,0 0 0,0 0 0,0 0 0,-1 0 0,1 0 0,0 0 0,0-1 0,0 1 0,0 0 0,0-1 0,0 0 0,0 0 0,0 1 0,0-1 0,0 0 0,0-1 0,0 1 0,-2-2 0,-62-48 0,49 37 0,-1 0 0,0 1 0,-38-20 0,36 24 0,-1 1 0,0 0 0,-1 2 0,1 0 0,-31-2 0,41 6 0,1-1 0,-1 0 0,1 0 0,0-1 0,0 0 0,0-1 0,0 0 0,1-1 0,0 0 0,0 0 0,-9-9 0,-9-10 0,2-1 0,-23-30 0,-19-21 0,-1-4 0,52 59 0,-1 1 0,-1 1 0,-25-21 0,29 31 0,0 2 0,0-1 0,-1 2 0,0 0 0,0 1 0,-1 0 0,-30-6 0,-48-18 0,64 16 0,-1 1 0,0 2 0,0 1 0,-1 2 0,-1 1 0,1 1 0,-1 2 0,0 1 0,-62 3 0,83 2 0,0 0 0,0 1 0,1 0 0,-1 1 0,1 1 0,0 0 0,0 0 0,0 1 0,1 0 0,0 1 0,0 0 0,0 1 0,1 0 0,0 0 0,-12 16 0,-6 12 0,1 1 0,-40 77 0,25-40 0,23-43 0,12-19 0,0-1 0,-1 0 0,0 0 0,-1 0 0,0-1 0,-1-1 0,-12 12 0,12-14 0,0-1 0,0 0 0,0-1 0,-1 0 0,0 0 0,0-1 0,0 0 0,-19 3 0,1 1 0,17-3 0,-1-1 0,1 1 0,0 1 0,0 0 0,0 1 0,1 0 0,0 0 0,0 1 0,1 0 0,0 1 0,1 0 0,-1 0 0,2 1 0,-1 0 0,2 1 0,-1-1 0,1 1 0,1 1 0,0-1 0,1 1 0,0 0 0,1-1 0,0 2 0,-3 23 0,-8 75 0,6-61 0,-3 74 0,13 968 0,-2-1972 0,0 847 0,2 0 0,2 0 0,8-35 0,-9 52 0,1 0 0,1 1 0,1-1 0,0 1 0,1 1 0,1-1 0,0 1 0,13-17 0,-5 9 0,-2-1 0,0 0 0,-1-1 0,17-46 0,13-24 0,-28 62 0,-2 0 0,11-42 0,-17 49 0,1 0 0,1 0 0,1 1 0,1 0 0,19-29 0,-25 46 0,1 0 0,-1 0 0,1 0 0,1 1 0,-1 0 0,1 1 0,0-1 0,0 1 0,1 0 0,-1 1 0,1 0 0,0 0 0,0 1 0,1 0 0,-1 0 0,1 1 0,-1 0 0,1 0 0,16 0 0,-12-1 0,1-1 0,-1-1 0,0 0 0,0-1 0,-1 0 0,23-15 0,13-6 0,26-18 0,-62 36 0,-1 1 0,1 1 0,0 0 0,1 0 0,0 2 0,0-1 0,0 2 0,1-1 0,21-2 0,43 1 0,119 8 0,-57 2 0,-50-6 0,104 5 0,-191-3 0,1 1 0,0 0 0,0 0 0,0 1 0,0-1 0,-1 1 0,1 0 0,-1 0 0,1 0 0,-1 0 0,0 0 0,0 1 0,0 0 0,0-1 0,0 1 0,-1 0 0,5 6 0,3 7 0,0 0 0,12 28 0,-2-2 0,-17-39 0,-1 1 0,0-1 0,0 1 0,-1 0 0,1 0 0,-1 0 0,0 0 0,0 0 0,0 0 0,0 0 0,-1 0 0,1 0 0,-1 6 0,-1-8 0,0 0 0,0-1 0,1 1 0,-1 0 0,0 0 0,-1 0 0,1 0 0,0-1 0,0 1 0,-1-1 0,1 1 0,-1-1 0,1 1 0,-1-1 0,0 0 0,1 0 0,-1 0 0,0 0 0,0 0 0,0 0 0,0 0 0,0-1 0,0 1 0,0-1 0,0 1 0,0-1 0,0 0 0,-2 0 0,-18 1 0,0-1 0,1-1 0,-1-1 0,1-1 0,0 0 0,0-2 0,0-1 0,-30-12 0,48 17 0,-1 0 0,1 0 0,0 0 0,-1 0 0,1-1 0,0 1 0,-1-1 0,1 0 0,0 0 0,0 0 0,0 0 0,1 0 0,-6-6 0,52 30 0,8 27 0,-49-45 0,0-1 0,-1 0 0,1 1 0,-1-1 0,1 1 0,-1 0 0,0 0 0,-1 0 0,1 0 0,-1 0 0,1 0 0,-1 1 0,1 7 0,-2-11 0,0-1 0,0 1 0,0-1 0,0 1 0,0-1 0,0 1 0,0-1 0,-1 1 0,1-1 0,0 1 0,0-1 0,0 1 0,-1-1 0,1 1 0,0-1 0,0 1 0,-1-1 0,1 1 0,0-1 0,-1 1 0,1-1 0,-1 0 0,1 1 0,0-1 0,-1 0 0,1 1 0,-1-1 0,1 0 0,-1 0 0,0 1 0,-18-6 0,-23-26 0,34 25 0,-8-6 0,6 6 0,0-2 0,1 1 0,-1-1 0,1 0 0,1-1 0,0 0 0,-10-15 0,18 24 0,0-1 0,0 0 0,0 1 0,0-1 0,0 0 0,1 1 0,-1-1 0,0 1 0,0-1 0,1 0 0,-1 1 0,0-1 0,1 1 0,-1-1 0,1 1 0,-1-1 0,1 1 0,-1-1 0,1 1 0,-1-1 0,1 1 0,-1 0 0,1-1 0,0 1 0,-1 0 0,1 0 0,0-1 0,-1 1 0,1 0 0,0 0 0,-1 0 0,1 0 0,0 0 0,-1 0 0,1 0 0,0 0 0,-1 0 0,1 0 0,1 0 0,34-2 0,-33 2 0,767 4 0,-758-4 0,0 1 0,0 0 0,1 1 0,-1 1 0,-1 0 0,1 0 0,0 1 0,-1 1 0,0 0 0,0 0 0,0 1 0,-1 0 0,0 1 0,0 1 0,0-1 0,-1 1 0,0 1 0,8 10 0,2 5 0,-1 2 0,-1 0 0,-1 1 0,-1 0 0,21 57 0,9 3 0,-36-72 0,0 1 0,-1 0 0,0 0 0,-1 1 0,-1 0 0,5 23 0,3 29 0,-7-41 0,-1 1 0,2 43 0,6 47 0,-9-92 0,-2 0 0,0-1 0,-2 1 0,-1 1 0,-5 42 0,-46 203 0,50-267 0,-2 11 0,-1 0 0,0-1 0,-12 29 0,14-42 0,0 1 0,1 0 0,-2-1 0,1 1 0,0-1 0,-1 0 0,1 0 0,-1 0 0,0 0 0,0 0 0,0-1 0,-1 1 0,1-1 0,0 0 0,-1 0 0,0 0 0,1-1 0,-1 1 0,0-1 0,-8 2 0,-18 2 0,13-3 0,-1 0 0,1 2 0,0 0 0,1 1 0,-24 9 0,35-9 0,-1 0 0,1 0 0,0 0 0,0 0 0,1 1 0,-1 0 0,1 0 0,1 0 0,-1 0 0,1 1 0,0-1 0,-4 15 0,-19 33 0,16-40 0,1 1 0,0 0 0,1 0 0,0 1 0,1 0 0,1 1 0,1-1 0,0 1 0,2 0 0,-1 0 0,2 1 0,-1 23 0,3-13 0,-1-1 0,2 1 0,7 52 0,-7-71 0,2 0 0,-1 0 0,1 0 0,1 0 0,0-1 0,0 0 0,0 0 0,1 0 0,0 0 0,1-1 0,0 1 0,10 9 0,-15-16 0,-1-1 0,0 1 0,1-1 0,-1 1 0,1-1 0,-1 0 0,0 1 0,1-1 0,-1 1 0,1-1 0,-1 0 0,1 0 0,-1 1 0,1-1 0,0 0 0,-1 0 0,1 0 0,-1 1 0,1-1 0,-1 0 0,1 0 0,0 0 0,-1 0 0,1 0 0,-1 0 0,1 0 0,0 0 0,-1 0 0,1-1 0,-1 1 0,1 0 0,0 0 0,0-1 0,8-20 0,-7-39 0,-2 53 0,-2-258 0,6 280 0,1 1 0,1-1 0,1 0 0,0-1 0,0 0 0,2 0 0,-1 0 0,2-1 0,13 14 0,-3 0 0,-16-22 0,1-1 0,-1 0 0,1 0 0,-1 0 0,1-1 0,0 0 0,0 0 0,1 0 0,-1 0 0,1-1 0,-1 0 0,1 0 0,0 0 0,0-1 0,-1 0 0,13 1 0,11 0 0,0-2 0,38-3 0,-17 0 0,-7 0 0,-1-2 0,0-2 0,0-1 0,0-3 0,-1-1 0,41-18 0,-62 22 0,10-3 0,-2-1 0,30-18 0,-38 19 0,1 0 0,24-8 0,-36 16 0,-1 0 0,1 0 0,0 1 0,0 1 0,0-1 0,0 1 0,0 1 0,12 0 0,-21 0 0,0 0 0,0 0 0,0 0 0,0 0 0,0 0 0,1 0 0,-1 0 0,0 0 0,0 0 0,0 0 0,0 0 0,0 0 0,0 0 0,1 0 0,-1 0 0,0 0 0,0 1 0,0-1 0,0 0 0,0 0 0,0 0 0,0 0 0,0 0 0,1 0 0,-1 0 0,0 0 0,0 0 0,0 1 0,0-1 0,0 0 0,0 0 0,0 0 0,0 0 0,0 0 0,0 0 0,0 1 0,0-1 0,0 0 0,0 0 0,0 0 0,0 0 0,0 0 0,0 1 0,0-1 0,0 0 0,0 0 0,0 0 0,0 0 0,0 0 0,0 0 0,0 1 0,0-1 0,0 0 0,0 0 0,0 0 0,-1 0 0,-8 10 0,-14 6 0,-6 1 0,0-3 0,-2 0 0,0-2 0,0-1 0,-1-2 0,0-1 0,-57 7 0,-65 14 0,111-18 0,-1-3 0,0-1 0,-51 0 0,81-6 0,0 1 0,0 1 0,1-1 0,-1 2 0,1 0 0,0 1 0,0 0 0,0 1 0,0 0 0,1 1 0,1 0 0,-1 1 0,-11 10 0,6-3 0,0 0 0,0 1 0,2 1 0,0 1 0,1 0 0,1 0 0,-15 28 0,23-30 0,0 0 0,1 0 0,0 0 0,1 0 0,1 0 0,1 1 0,0-1 0,2 1 0,1 20 0,-1-32 0,-2-16 0,1-1 0,0 0 0,1 1 0,0-1 0,1 1 0,1-1 0,0 1 0,0 0 0,1 0 0,0 0 0,1 0 0,0 1 0,1 0 0,0 0 0,1 0 0,0 1 0,0 0 0,1 0 0,9-8 0,4 2 0,0 0 0,1 2 0,1 0 0,0 2 0,1 0 0,0 2 0,0 0 0,1 2 0,33-6 0,-3 1 0,-28 5 0,-1 2 0,0 1 0,29-1 0,-25 4 0,163 4 0,-176 0 0,0 1 0,0 0 0,0 1 0,29 15 0,-2-3 0,12 5 0,-32-12 0,0 0 0,0-2 0,1-1 0,0-1 0,51 5 0,-50-9 0,-11 0 0,1-2 0,0 0 0,0 0 0,23-5 0,-36 5 0,1-1 0,-1 0 0,0 0 0,0 0 0,0 0 0,0 0 0,0-1 0,0 1 0,0-1 0,-1 0 0,1 0 0,0 0 0,-1 0 0,0-1 0,1 1 0,-1-1 0,0 1 0,0-1 0,-1 0 0,1 1 0,0-1 0,-1 0 0,0 0 0,0 0 0,0-1 0,0 1 0,1-4 0,1-28 0,0 0 0,-3-1 0,-4-50 0,-1-10 0,3 54 0,-3 0 0,-1 0 0,-2 1 0,-2 0 0,-1 0 0,-3 1 0,-1 0 0,-1 2 0,-24-39 0,0 21 0,31 46 0,1 0 0,1-1 0,-1 1 0,-10-25 0,8 11 0,2-1 0,-10-45 0,16 59 0,0 0 0,1 0 0,1 0 0,0 0 0,0 0 0,1-1 0,0 1 0,6-21 0,-7 32 0,0-1 0,0 1 0,0-1 0,0 1 0,0-1 0,1 1 0,-1-1 0,0 1 0,0-1 0,0 1 0,1-1 0,-1 1 0,0-1 0,0 1 0,1 0 0,-1-1 0,0 1 0,1 0 0,-1-1 0,1 1 0,-1 0 0,0-1 0,1 1 0,-1 0 0,1 0 0,-1-1 0,1 1 0,-1 0 0,1 0 0,-1 0 0,2 0 0,11 11 0,11 37 0,-19-37 0,2 3 0,20 40 0,29 80 0,-42-66 0,-17-312 0,2 260 0,1 0 0,1 0 0,0 0 0,1 0 0,1 0 0,0-1 0,1 1 0,1-1 0,9 22 0,1-3 0,-2 0 0,8 38 0,7 14 0,-22-67 0,-1 0 0,-1 0 0,-1 1 0,2 37 0,-7 83 0,0-52 0,2 6 0,0-57 0,0-32 0,0-13 0,0-632 0,-1 630 0,0 1 0,0-1 0,0 1 0,-1-1 0,-1 1 0,0 0 0,0 0 0,0 0 0,-1 0 0,-1 1 0,1-1 0,-2 1 0,1 0 0,-1 0 0,-7-7 0,-4-9 0,-20-40 0,15 23 0,17 32 0,1 0 0,0-1 0,1 1 0,0-1 0,1 0 0,0 0 0,0 0 0,0-13 0,3-87 0,1 60 0,-2 35 0,1 0 0,1 0 0,0 1 0,1-1 0,0 1 0,1 0 0,1 0 0,0 0 0,1 0 0,0 1 0,1 0 0,1 0 0,0 1 0,16-18 0,19-26 0,-36 44 0,0 1 0,1 1 0,1 0 0,0 0 0,0 0 0,1 1 0,0 0 0,1 1 0,0 0 0,15-8 0,5 0 0,37-27 0,24-12 0,-55 36 0,-26 12 0,0 1 0,0 0 0,1 1 0,0 0 0,0 1 0,1 0 0,-1 1 0,1 0 0,14 0 0,-5 1 0,171-14 0,-104 1 0,-21 3 0,133-7 0,-161 17 0,-1-3 0,0-1 0,74-21 0,41-8 0,-151 35 0,0-1 0,1 1 0,-1 0 0,0 0 0,1 0 0,-1 0 0,0 0 0,0 1 0,1-1 0,-1 1 0,0 0 0,0 0 0,0 1 0,0-1 0,0 0 0,0 1 0,0 0 0,0 0 0,-1 0 0,4 2 0,0 3 0,0 0 0,-1 1 0,0-1 0,0 1 0,6 15 0,20 30 0,-21-42 0,0 0 0,1 0 0,0-1 0,1-1 0,0 0 0,1 0 0,0-2 0,0 1 0,1-2 0,-1 1 0,25 6 0,-16-4 0,0 2 0,-1 0 0,-1 2 0,0 0 0,32 28 0,82 91 0,-95-91 0,-38-39 0,0-1 0,1 0 0,-1 1 0,0-1 0,0 0 0,1 0 0,-1 0 0,1 0 0,-1 0 0,1 0 0,-1 0 0,1 0 0,0-1 0,-1 1 0,1-1 0,0 1 0,0-1 0,-1 1 0,1-1 0,2 0 0,-3 0 0,0-1 0,0 1 0,0-1 0,0 0 0,0 1 0,0-1 0,0 0 0,0 1 0,-1-1 0,1 0 0,0 0 0,0 0 0,-1 0 0,1 0 0,-1 0 0,1 0 0,0 0 0,-1 0 0,0 0 0,1 0 0,-1 0 0,1-2 0,0-5 0,1-1 0,-1 1 0,-1 0 0,0-1 0,0 1 0,0 0 0,-3-11 0,-4-20 0,-3 1 0,-1 0 0,-2 1 0,-27-55 0,37 87 0,0 1 0,0 1 0,0-1 0,0 0 0,-1 1 0,1-1 0,-1 1 0,0 0 0,0 0 0,0 1 0,0-1 0,-1 1 0,1 0 0,0 0 0,-1 0 0,0 1 0,0-1 0,1 1 0,-1 0 0,-9 0 0,-13-1 0,1 1 0,-48 5 0,28-1 0,-39-3 0,-53 2 0,135-1 0,0-1 0,1 1 0,-1-1 0,0 1 0,0 0 0,1 0 0,-1 0 0,0 0 0,1 1 0,-1-1 0,1 1 0,-5 3 0,7-5 0,-1 1 0,1-1 0,0 1 0,-1-1 0,1 1 0,0-1 0,-1 1 0,1-1 0,0 1 0,0-1 0,-1 1 0,1 0 0,0-1 0,0 1 0,0-1 0,0 1 0,0-1 0,0 1 0,0 0 0,0-1 0,0 1 0,0-1 0,0 1 0,0 1 0,1-1 0,0 0 0,0 0 0,0 1 0,0-1 0,0 0 0,0 0 0,0 0 0,0 0 0,0 0 0,1 0 0,-1 0 0,0-1 0,0 1 0,3 0 0,30 16 0,30 13 0,-2 2 0,-1 3 0,70 53 0,-130-86 0,0-1 0,1 0 0,-1 0 0,0 0 0,1 0 0,-1 0 0,1 0 0,-1 0 0,1 0 0,-1-1 0,1 1 0,0-1 0,-1 1 0,1-1 0,0 1 0,-1-1 0,1 0 0,0 0 0,0 0 0,-1 0 0,3 0 0,-3-1 0,1 0 0,-1 0 0,0 0 0,0 0 0,0 0 0,0 0 0,0 0 0,0 0 0,0 0 0,0 0 0,0-1 0,0 1 0,-1 0 0,1 0 0,-1-1 0,1 1 0,-1-1 0,1 1 0,0-3 0,1-11 0,-1 0 0,0 0 0,-1-29 0,-1 29 0,-1-73 0,-27 261 0,28-163 0,0-1 0,0 1 0,-1-1 0,0 1 0,0-1 0,-1 0 0,-7 15 0,8-21 0,-1 0 0,1 1 0,-1-1 0,1 0 0,-1-1 0,0 1 0,0 0 0,0-1 0,0 0 0,-1 1 0,1-1 0,-1 0 0,1-1 0,-1 1 0,0-1 0,1 0 0,-1 0 0,0 0 0,0 0 0,0 0 0,-4-1 0,0 1 0,1 0 0,-1-1 0,1 0 0,-1 0 0,1 0 0,0-1 0,-1-1 0,-12-3 0,16 4 0,1-1 0,0 0 0,0 0 0,0 0 0,0 0 0,0-1 0,0 1 0,0-1 0,1 0 0,-1 0 0,1 0 0,0 0 0,0 0 0,0 0 0,0-1 0,0 1 0,1-1 0,-2-6 0,-3-7 0,-1 1 0,0 0 0,-1 0 0,0 1 0,-16-20 0,19 28 0,0 1 0,0 0 0,-1 0 0,1 0 0,-2 1 0,1 0 0,0 0 0,-1 0 0,0 1 0,0 0 0,0 1 0,-1-1 0,-15-3 0,2 2 0,-21-6 0,-1 3 0,1 1 0,-58-1 0,11 9-1365,68 0-5461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25T15:04:21.644"/>
    </inkml:context>
    <inkml:brush xml:id="br0">
      <inkml:brushProperty name="width" value="0.4" units="cm"/>
      <inkml:brushProperty name="height" value="0.8" units="cm"/>
      <inkml:brushProperty name="color" value="#9B7265"/>
      <inkml:brushProperty name="tip" value="rectangle"/>
      <inkml:brushProperty name="rasterOp" value="maskPen"/>
      <inkml:brushProperty name="ignorePressure" value="1"/>
    </inkml:brush>
  </inkml:definitions>
  <inkml:trace contextRef="#ctx0" brushRef="#br0">1 0,'30'2,"0"1,52 13,-37-7,78 22,-69-17,59 9,-81-18,60 20,-68-17,0-1,1-1,0-1,39 3,138-12,104 7,-293-2,0 0,-1 2,1-1,0 2,-1 0,1 0,-1 1,15 9,-19-9,-1 0,1 1,-1 0,0 0,-1 0,1 1,-1 0,-1 1,1-1,-1 1,-1 0,5 10,30 53,-29-56,-1 1,0 0,-1 1,9 29,-12-28,1-1,0 1,2-1,0-1,1 1,0-1,13 16,73 118,16 21,-86-141,39 34,-14-14,-15-20,-27-24,0 1,0 0,0 0,-1 0,11 15,-16-20,-1 1,0-1,0 0,0 1,0-1,0 1,-1-1,1 1,-1-1,1 1,-1-1,0 1,0 0,0-1,0 1,-1-1,1 1,-1 0,1-1,-1 1,0-1,0 0,0 1,0-1,-1 0,1 1,-4 2,-1 3,0-1,0 0,-1 0,0-1,-1 1,1-2,-1 1,0-1,-1 0,1-1,-1 0,-10 3,-12 2,1-2,-44 6,45-9,0 1,-49 16,73-19,1 0,0 1,-1 0,1 0,1 0,-1 1,0-1,1 1,0 0,0 0,0 0,0 0,1 1,-1-1,1 1,-2 6,-18 29,10-25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25T15:04:45.333"/>
    </inkml:context>
    <inkml:brush xml:id="br0">
      <inkml:brushProperty name="width" value="0.4" units="cm"/>
      <inkml:brushProperty name="height" value="0.8" units="cm"/>
      <inkml:brushProperty name="tip" value="rectangle"/>
      <inkml:brushProperty name="rasterOp" value="maskPen"/>
      <inkml:brushProperty name="ignorePressure" value="1"/>
    </inkml:brush>
  </inkml:definitions>
  <inkml:trace contextRef="#ctx0" brushRef="#br0">0 0,'1'3,"-1"0,0-1,1 1,-1 0,1-1,0 1,0 0,0-1,1 1,-1-1,0 1,1-1,0 0,-1 0,1 1,0-1,0-1,0 1,0 0,1 0,-1-1,0 1,1-1,-1 0,1 0,0 0,-1 0,1 0,0 0,-1-1,6 1,11 2,0-1,0-1,31-1,-29-1,31 0,1 2,100 16,-115-11,0-2,43-2,-44-1,0 1,49 9,-28 3,-2 2,1 3,-2 2,100 55,-131-61,-2 1,0 2,-1 0,24 27,-28-26,2-1,0-1,0-1,2 0,36 20,-34-23,-1 1,33 27,-35-24,2-2,37 22,-27-17,-1 2,0 0,-2 2,-1 2,49 56,-25-17,-43-52,-1-1,2 0,0-1,0 0,1 0,0-1,1-1,0 0,26 15,-34-23,-1 1,1 0,-1 0,0 1,0-1,0 1,0 0,-1-1,1 1,-1 0,1 1,-1-1,0 0,0 1,-1-1,1 1,-1-1,0 1,0 0,0 0,0-1,0 1,-1 0,0 0,0 0,0 0,0 0,-1 0,1 0,-1-1,0 1,0 0,0 0,-1-1,1 1,-1-1,0 1,0-1,0 0,-1 0,1 0,-1 0,1 0,-1 0,-6 3,-25 21,-64 35,83-54,0 0,-1-1,0 0,-1-2,0 0,1-1,-21 2,29-5,1 1,-1-1,1 1,-1 0,1 1,0 0,0 0,0 1,0-1,1 1,0 1,-1-1,1 1,1 0,-1 1,-7 8,0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25T15:04:49.538"/>
    </inkml:context>
    <inkml:brush xml:id="br0">
      <inkml:brushProperty name="width" value="0.4" units="cm"/>
      <inkml:brushProperty name="height" value="0.8" units="cm"/>
      <inkml:brushProperty name="tip" value="rectangle"/>
      <inkml:brushProperty name="rasterOp" value="maskPen"/>
      <inkml:brushProperty name="ignorePressure" value="1"/>
    </inkml:brush>
  </inkml:definitions>
  <inkml:trace contextRef="#ctx0" brushRef="#br0">623 0,'-1'5,"-1"-1,0 1,0-1,0 1,0-1,0 0,-1 0,0 0,0 0,-6 5,-3 6,-14 22,-120 181,118-162,22-41,-1-1,-1 0,0 0,-13 16,17-26,1 0,-2 0,1 0,0-1,-1 1,0-1,0 0,0 0,0-1,0 0,0 0,-1 0,1 0,-1-1,1 0,-7 1,0-1,-1 0,1 0,0-2,0 1,-24-5,30 3,-1 0,1-1,-1 1,1-1,0-1,0 1,0-1,0 0,1 0,-1-1,-8-9,5 4,0 0,0 0,2-1,-1 0,-7-16,14 26,0-1,0 0,1 0,-1 0,1 0,-1 0,1 1,0-1,0 0,0 0,0 0,0 0,0 0,0 0,1 0,-1 0,1 0,0-2,1 2,-1 0,1 1,0-1,0 0,-1 1,1-1,0 1,0-1,0 1,1 0,-1 0,0 0,0 0,1 0,-1 1,0-1,1 1,3-1,12-1,0 0,-1 1,1 1,0 1,31 5,84 27,-69-16,-25-8,-29-7,0-1,-1 1,1 0,-1 1,0 0,0 1,0 0,0 0,0 1,-1 0,0 1,0 0,-1 0,8 8,-4 0,-1 1,0 1,-1-1,9 24,-7-17,-2-4</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5T15:05:18.702"/>
    </inkml:context>
    <inkml:brush xml:id="br0">
      <inkml:brushProperty name="width" value="0.1" units="cm"/>
      <inkml:brushProperty name="height" value="0.1" units="cm"/>
      <inkml:brushProperty name="color" value="#FF0066"/>
    </inkml:brush>
  </inkml:definitions>
  <inkml:trace contextRef="#ctx0" brushRef="#br0">507 422 24575,'0'-2'0,"-1"1"0,0-1 0,1 1 0,-1 0 0,0-1 0,1 1 0,-1 0 0,0 0 0,0-1 0,0 1 0,0 0 0,0 0 0,0 0 0,-1 0 0,1 0 0,0 0 0,0 1 0,-1-1 0,1 0 0,-1 1 0,1-1 0,0 1 0,-1-1 0,1 1 0,-1 0 0,1-1 0,-3 1 0,-49-6 0,48 6 0,-93 1 0,72 0 0,1 0 0,-1-2 0,0 0 0,-27-7 0,43 5 0,0 0 0,0-2 0,1 1 0,-1-1 0,1 0 0,-10-8 0,-26-15 0,44 28 0,0-1 0,0 1 0,0-1 0,0 1 0,0-1 0,0 1 0,0 0 0,0-1 0,0 1 0,0 0 0,0 0 0,0 0 0,0 0 0,0 0 0,0 0 0,0 0 0,0 0 0,0 0 0,0 1 0,0-1 0,0 0 0,0 0 0,0 1 0,0-1 0,0 1 0,0-1 0,-1 2 0,0 0 0,1-1 0,0 1 0,0 0 0,0 0 0,1-1 0,-1 1 0,0 0 0,1 0 0,-1 0 0,1 0 0,-1 0 0,1 0 0,0 3 0,0 5 0,0 0 0,1 0 0,0-1 0,5 20 0,4-2 0,0 0 0,2-1 0,2 0 0,0 0 0,24 31 0,-31-49 0,0 0 0,0-1 0,1 0 0,10 8 0,23 21 0,-38-32 0,0-1 0,1 1 0,-1-1 0,0 0 0,1 0 0,0 0 0,0 0 0,0-1 0,0 1 0,0-1 0,1 0 0,-1-1 0,0 1 0,1-1 0,0 1 0,-1-2 0,9 2 0,-10-2 0,0-1 0,0 1 0,0-1 0,0 0 0,0 0 0,0 0 0,0 0 0,0-1 0,-1 1 0,1-1 0,0 0 0,-1 0 0,1 0 0,-1 0 0,0 0 0,1 0 0,-1 0 0,0-1 0,-1 1 0,1-1 0,0 0 0,-1 1 0,1-1 0,-1 0 0,0 0 0,0 0 0,1-5 0,9-28 0,-9 26 0,1 0 0,0 0 0,0 1 0,1-1 0,0 1 0,1 0 0,0 0 0,1 0 0,6-8 0,-3 7 0,-1-1 0,-1 0 0,0 0 0,0-1 0,-1 0 0,0 0 0,-1 0 0,4-18 0,20-42 0,-20 61 0,0 1 0,0 0 0,1 0 0,0 0 0,1 1 0,0 1 0,1 0 0,-1 1 0,15-7 0,6-6 0,8-9 0,55-51 0,7-5 0,-95 80 0,-4 2 0,0 0 0,0 1 0,0 0 0,0 0 0,0 0 0,1 0 0,-1 0 0,0 1 0,1 0 0,5-2 0,-8 4 0,1-1 0,0 1 0,0-1 0,-1 1 0,1 0 0,0 0 0,-1-1 0,1 1 0,-1 1 0,1-1 0,-1 0 0,1 0 0,-1 0 0,0 1 0,0-1 0,0 1 0,1-1 0,-1 1 0,-1-1 0,1 1 0,0 0 0,0-1 0,-1 1 0,2 2 0,3 10 0,0 0 0,-1 0 0,0 1 0,-1-1 0,0 1 0,0 28 0,9 47 0,-5-68 0,0 1 0,2-1 0,0-1 0,14 24 0,-22-44 0,-1 0 0,1 0 0,-1 0 0,1 0 0,-1 0 0,0 0 0,1 0 0,-1 0 0,0 0 0,0 0 0,0 0 0,0 0 0,0 0 0,0 0 0,0 0 0,0 0 0,0 0 0,0 0 0,-1 0 0,1 0 0,0 0 0,-1 0 0,1 0 0,-1 0 0,1 0 0,-1 0 0,1 0 0,-1-1 0,0 1 0,1 0 0,-1 0 0,0-1 0,0 1 0,0 0 0,1-1 0,-1 1 0,0-1 0,0 1 0,0-1 0,0 1 0,0-1 0,0 0 0,0 1 0,0-1 0,0 0 0,0 0 0,0 0 0,0 0 0,-2 0 0,-61 4 0,56-4 0,-477-3 0,472 4 0,0 1 0,0 0 0,1 1 0,-1 0 0,0 1 0,1 1 0,0 0 0,0 1 0,0 0 0,1 1 0,-14 9 0,6-3 0,-2-1 0,-30 12 0,46-22 0,0 0 0,0 0 0,0-1 0,0 0 0,0 0 0,-1 0 0,1 0 0,-1-1 0,1 0 0,0 0 0,-1-1 0,1 1 0,-9-3 0,14 3 0,0 0 0,0 0 0,0 0 0,-1 0 0,1 0 0,0 0 0,0 0 0,0 0 0,0 0 0,-1 0 0,1 0 0,0 0 0,0 0 0,0 0 0,0 0 0,0 0 0,-1 0 0,1 0 0,0 0 0,0 0 0,0-1 0,0 1 0,0 0 0,0 0 0,-1 0 0,1 0 0,0 0 0,0 0 0,0 0 0,0 0 0,0-1 0,0 1 0,0 0 0,0 0 0,0 0 0,0 0 0,-1 0 0,1-1 0,0 1 0,0 0 0,0 0 0,0 0 0,0 0 0,0-1 0,0 1 0,0 0 0,0 0 0,0 0 0,0 0 0,0 0 0,0-1 0,1 1 0,-1 0 0,0 0 0,0 0 0,0 0 0,0 0 0,0-1 0,0 1 0,0 0 0,0 0 0,0 0 0,1 0 0,14-6 0,20-1 0,53 4 0,-63 4 0,-1-2 0,1 0 0,-1-1 0,1-2 0,-1-1 0,41-13 0,14-5 0,-62 19 0,0 0 0,0-2 0,29-12 0,-41 15 0,0 0 0,0 0 0,0-1 0,-1 0 0,1 0 0,-1 0 0,0 0 0,0 0 0,0-1 0,-1 0 0,0 0 0,1 0 0,-2 0 0,1 0 0,3-9 0,5-13 0,2 0 0,17-27 0,2-5 0,-30 56 0,0-1 0,0 1 0,0 0 0,1 0 0,-1 0 0,1 0 0,0 0 0,0 1 0,-1-1 0,2 1 0,-1 0 0,0 0 0,0 0 0,1 0 0,-1 0 0,1 1 0,0 0 0,-1 0 0,1 0 0,0 0 0,0 0 0,5 0 0,-7 1 0,1 0 0,-1 0 0,1 1 0,-1-1 0,1 1 0,-1-1 0,0 1 0,1 0 0,-1 0 0,0 0 0,1 0 0,-1 0 0,0 0 0,0 1 0,0-1 0,0 1 0,0 0 0,0-1 0,-1 1 0,1 0 0,0 0 0,-1 0 0,1 0 0,-1 0 0,0 1 0,0-1 0,0 0 0,0 0 0,0 1 0,-1-1 0,1 1 0,0-1 0,-1 1 0,0 3 0,1-4 4,-1 1-1,0-1 0,0 1 0,0-1 0,-1 1 1,1-1-1,-1 1 0,1-1 0,-1 1 1,0-1-1,0 1 0,0-1 0,0 0 1,0 0-1,-1 1 0,1-1 0,0 0 1,-1 0-1,0 0 0,1-1 0,-1 1 1,0 0-1,0-1 0,0 1 0,0-1 1,-1 1-1,1-1 0,0 0 0,0 0 1,-1 0-1,1 0 0,-1-1 0,1 1 0,-4 0 1,-9 2-260,0-1 0,-1 0 0,1-1 1,-20-1-1,31 0 56,-25-1-6626</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5T15:05:40.592"/>
    </inkml:context>
    <inkml:brush xml:id="br0">
      <inkml:brushProperty name="width" value="0.1" units="cm"/>
      <inkml:brushProperty name="height" value="0.1" units="cm"/>
      <inkml:brushProperty name="color" value="#AB008B"/>
    </inkml:brush>
  </inkml:definitions>
  <inkml:trace contextRef="#ctx0" brushRef="#br0">17 366 24575,'1'16'0,"1"1"0,1-1 0,1 0 0,0 0 0,2 0 0,-1-1 0,2 0 0,0 0 0,17 26 0,-14-23 0,0 1 0,0 0 0,-2 0 0,-1 1 0,7 27 0,-9-24 0,0 0 0,2 0 0,0-1 0,2 0 0,0 0 0,1-1 0,18 28 0,-27-47 0,1 0 0,-1-1 0,0 1 0,0 0 0,1-1 0,-1 1 0,1-1 0,-1 1 0,1-1 0,0 0 0,-1 0 0,1 0 0,0 0 0,0 0 0,0 0 0,0 0 0,0-1 0,2 2 0,-2-2 0,-1-1 0,1 1 0,-1 0 0,1 0 0,0-1 0,-1 1 0,1-1 0,-1 1 0,1-1 0,-1 0 0,1 1 0,-1-1 0,1 0 0,-1 0 0,0 0 0,0 0 0,1 0 0,0-2 0,6-8 0,0 1 0,-1-1 0,0-1 0,10-22 0,-1 2 0,0 9 0,2 0 0,1 1 0,22-20 0,-25 26 0,0-1 0,0 0 0,-2-1 0,0 0 0,20-38 0,-26 44 0,-1 0 0,2 1 0,0 0 0,0 0 0,1 1 0,0 0 0,21-14 0,23-25 0,-16 10 0,-3 4 0,50-68 0,-29 32 0,-33 43 0,32-48 0,-54 73 0,1 0 0,0 0 0,-1 0 0,1 1 0,1-1 0,-1 1 0,0-1 0,1 1 0,-1 0 0,1 0 0,0 0 0,-1 0 0,1 0 0,0 1 0,0-1 0,0 1 0,1 0 0,-1 0 0,6-2 0,-6 3 0,0 1 0,0-1 0,0 0 0,0 1 0,0 0 0,0-1 0,0 1 0,-1 0 0,1 0 0,0 1 0,0-1 0,-1 1 0,1-1 0,-1 1 0,1 0 0,-1 0 0,0 0 0,0 0 0,0 0 0,0 1 0,0-1 0,2 4 0,9 16 0,0 0 0,-2 1 0,0 1 0,7 26 0,6 13 0,-15-35 0,-1 0 0,-2 0 0,0 1 0,-2 0 0,-2 0 0,0 0 0,-2 0 0,-1 0 0,-5 32 0,5-58 0,1 0 0,-1 0 0,1 0 0,-1-1 0,0 1 0,0 0 0,0 0 0,-1 0 0,1-1 0,-1 1 0,1-1 0,-1 1 0,0-1 0,0 0 0,0 0 0,0 0 0,0 0 0,-4 3 0,1-2 0,0 0 0,0-1 0,-1 0 0,1 0 0,-1 0 0,1 0 0,-1-1 0,1 0 0,-8 1 0,-5-2 0,-1 1 0,1-2 0,0-1 0,-1 0 0,-20-6 0,-187-59 0,222 66 0,-217-49 0,-92 11 0,274 33 0,1-2 0,1-1 0,0-2 0,-45-20 0,77 29 0,56 59 0,-35-42 0,0 1 0,-1 1 0,-1 0 0,0 0 0,-2 2 0,17 30 0,-28-46 0,1 0 0,-1 0 0,1 0 0,0 0 0,0 0 0,0-1 0,0 1 0,1-1 0,-1 1 0,1-1 0,-1 0 0,1 0 0,0 0 0,0 0 0,0 0 0,0-1 0,0 1 0,0-1 0,0 0 0,1 0 0,-1 0 0,0 0 0,1-1 0,-1 1 0,1-1 0,-1 0 0,1 0 0,-1 0 0,0 0 0,7-2 0,6-2 0,1-1 0,-1-1 0,0-1 0,0 0 0,15-9 0,11-5 0,188-75 0,-168 70 0,-51 23 0,0 0 0,-1-1 0,0-1 0,0 1 0,0-2 0,0 1 0,-1-1 0,0-1 0,0 0 0,-1 0 0,0-1 0,0 1 0,9-13 0,10-20 0,-10 17 0,-1-1 0,22-45 0,-36 64 0,0 0 0,0 1 0,1 0 0,0 0 0,-1-1 0,1 1 0,1 1 0,-1-1 0,1 0 0,5-4 0,-8 8 0,1-1 0,-1 0 0,0 1 0,1-1 0,-1 1 0,1-1 0,-1 1 0,1 0 0,-1 0 0,1-1 0,-1 1 0,1 0 0,-1 0 0,1 1 0,-1-1 0,1 0 0,-1 0 0,1 1 0,-1-1 0,1 1 0,-1-1 0,0 1 0,1 0 0,-1-1 0,0 1 0,1 0 0,-1 0 0,0 0 0,0 0 0,0 0 0,0 0 0,0 0 0,0 1 0,0-1 0,0 0 0,0 0 0,0 3 0,10 12 0,-2 0 0,0 0 0,8 22 0,-14-31 0,0 0 0,-1 0 0,0 0 0,0 1 0,-1-1 0,0 0 0,0 1 0,-1-1 0,0 1 0,-1 13 0,0-18 0,0 0 0,0-1 0,-1 1 0,1 0 0,-1-1 0,1 0 0,-1 1 0,0-1 0,0 0 0,0 0 0,0 0 0,-1 0 0,1 0 0,0 0 0,-1-1 0,1 1 0,-1-1 0,0 0 0,1 1 0,-1-1 0,0 0 0,0-1 0,0 1 0,1-1 0,-1 1 0,-5-1 0,-11 2 0,1-1 0,-1-1 0,-20-3 0,17 2 0,3 1 0,1 2 0,0 0 0,-1 0 0,1 2 0,0 0 0,1 2 0,-1 0 0,1 0 0,0 2 0,1 0 0,0 1 0,0 0 0,-17 14 0,-142 75 0,149-85 0,1 0 0,-1-2 0,-30 9 0,35-14 0,0 2 0,0 0 0,1 1 0,1 1 0,-38 25 0,57-35 0,0 0 0,-1 0 0,1 1 0,-1-1 0,1 0 0,-1 0 0,1 1 0,0-1 0,-1 0 0,1 1 0,-1-1 0,1 0 0,0 1 0,-1-1 0,1 0 0,0 1 0,0-1 0,-1 1 0,1-1 0,0 0 0,0 1 0,0-1 0,0 1 0,-1-1 0,1 1 0,0-1 0,0 1 0,0-1 0,0 1 0,0-1 0,0 1 0,0-1 0,0 1 0,0-1 0,1 1 0,-1-1 0,0 1 0,0-1 0,0 1 0,0-1 0,1 0 0,-1 1 0,0 0 0,26 7 0,34-8 0,-40-4 0,0-1 0,-1 0 0,0-2 0,0 0 0,-1-2 0,0 0 0,0 0 0,-1-2 0,18-14 0,60-32 0,-67 44 0,-21 11 0,1-1 0,-1 0 0,0-1 0,0 1 0,0-1 0,-1-1 0,1 1 0,-1-1 0,11-11 0,-16 15 0,-1 0 0,1 1 0,-1-1 0,1 0 0,-1 0 0,1 1 0,-1-1 0,0 0 0,1 0 0,-1 0 0,0 1 0,0-1 0,0 0 0,0 0 0,0 0 0,0 0 0,0 0 0,0 0 0,0 0 0,0 1 0,0-1 0,0 0 0,0 0 0,-1 0 0,1 0 0,0 1 0,-1-1 0,1 0 0,-1 0 0,1 1 0,-1-2 0,-1 0 0,0 1 0,0-1 0,-1 1 0,1 0 0,0-1 0,0 1 0,-1 0 0,1 0 0,-1 0 0,-4 0 0,-62-7 0,66 8 0,-23 0 0,40 1 0,42 1 0,-50-2 0,152-4 0,-135 2 0,-1-2 0,1 0 0,-1-1 0,42-17 0,-50 17-227,0 1-1,0 0 1,0 0-1,1 2 1,21-2-1,-10 3-6598</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5T15:06:06.026"/>
    </inkml:context>
    <inkml:brush xml:id="br0">
      <inkml:brushProperty name="width" value="0.1" units="cm"/>
      <inkml:brushProperty name="height" value="0.1" units="cm"/>
      <inkml:brushProperty name="color" value="#EEB3A6"/>
      <inkml:brushProperty name="inkEffects" value="rosegold"/>
      <inkml:brushProperty name="anchorX" value="0"/>
      <inkml:brushProperty name="anchorY" value="0"/>
      <inkml:brushProperty name="scaleFactor" value="0.5"/>
    </inkml:brush>
  </inkml:definitions>
  <inkml:trace contextRef="#ctx0" brushRef="#br0">35 598 24575,'0'0'0,"5"0"0,2 7 0,6-1 0,-2 7 0,6-1 0,-3 4 0,-2 5 0,3 4 0,-3 2 0,3-3 0,-1 1 0,-4 0 0,4 3 0,3-6 0,-1 1 0,-3 2 0,2-5 0,-2 1 0,-4 2 0,4-4 0,-2 2 0,-2 2 0,3-3 0,5-6 0,4-3 0,4-12 0,4-2 0,-5-9 0,-5-7 0,1 2 0,0-5 0,4-2 0,2-3 0,2-2 0,2 4 0,-5 0 0,1 6 0,-7-1 0,2-2 0,-6-2 0,9-3 0,3-8 0,-3-2 0,1 5 0,1 1 0,-4 2 0,0 6 0,-5-1 0,-4 1 0,2 4 0,-4-2 0,-2-2 0,-3-2 0,4 4 0,-2-2 0,5 6 0,-1-3 0,4 5 0,-2-3 0,-3-2 0,3 2 0,-2-2 0,3-2 0,5 2 0,-3-1 0,-3-2 0,-4-3 0,-4-2 0,-2-2 0,-3-1 0,-1 0 0,0 11 0,-1 14 0,0 12 0,1 12 0,-1 7 0,1 5 0,0 3 0,0 1 0,0 1 0,0-1 0,0-1 0,0 0 0,0-1 0,0 0 0,0 0 0,0 0 0,0-1 0,0 1 0,0 0 0,0-1 0,0 1 0,0 0 0,0 0 0,0 0 0,6-7 0,0 0 0,1 0 0,-8-5 0,-8-5 0,-8-5 0,-7-4 0,-4-4 0,-3-1 0,-1-2 0,-2 0 0,1 0 0,0-6 0,0 0 0,1 0 0,0 2 0,0 1 0,0 1 0,0 2 0,1 0 0,-1 1 0,0-6 0,1 0 0,-1 0 0,0 1 0,0 2 0,7-6 0,0 1 0,0 1 0,-2 1 0,-1 2 0,6-4 0,-2 0 0,5-5 0,-1 1 0,-1 2 0,-4 3 0,-1 2 0,-3 2 0,4-5 0,0 2 0,0-1 0,-2 3 0,5-6 0,6-5 0,-2 1 0,5-5 0,3 10 0,3 9 0,4 11 0,8 2 0,1 6 0,7 4 0,6-2 0,-1 2 0,3-4 0,-4 1 0,-3 2 0,2-3 0,-4 1 0,4-3 0,-3 1 0,3-3 0,-2 3 0,3 2 0,3-2 0,5-4 0,2-4 0,2-4 0,-4-9 0,0-3 0,-5-6 0,1-1 0,-6-4 0,3 1 0,2 4 0,-2-3 0,-5-4 0,-10 4 0,-10 2 0,-9 4 0,-7 3 0,-6 3 0,-3 1 0,-1 2 0,-1 1 0,1 0 0,-1-1 0,1 1 0,1-1 0,6 7 0,7 6 0,13-1 0,6 6 0,9-2 0,9-3 0,6-4 0,4-3 0,4-3 0,1-2 0,0 0 0,0-2 0,1 0 0,-2 1 0,0-1 0,1 1 0,-2-1 0,1-5 0,0-1 0,-7-6 0,0-5 0,0-5 0,2 2 0,1 4 0,-5-1 0,1 3 0,-6-2 0,2 4 0,1-4 0,4-3 0,1 2 0,-3-2 0,1 4 0,1 3 0,-5-2 0,2 3 0,-5-3 0,2 2 0,2 3 0,-3-3 0,2 2 0,3 2 0,-4-4 0,2 3 0,-10 1 0,-12 3 0,-9 9 0,-10 7 0,0 9 0,-4-1 0,4 5 0,4 2 0,-1-4 0,4 2 0,4 1 0,-4-4 0,-4-4 0,-4-6 0,2-10 0,4-4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5T14:34:36.366"/>
    </inkml:context>
    <inkml:brush xml:id="br0">
      <inkml:brushProperty name="width" value="0.1" units="cm"/>
      <inkml:brushProperty name="height" value="0.1" units="cm"/>
      <inkml:brushProperty name="color" value="#CA98E8"/>
    </inkml:brush>
  </inkml:definitions>
  <inkml:trace contextRef="#ctx0" brushRef="#br0">1 384 24575,'35'2'0,"1"1"0,36 9 0,-35-6 0,68 5 0,-66-10 0,-9 0 0,50-5 0,-70 3 0,-1-1 0,0 0 0,1-1 0,-1 1 0,0-2 0,0 1 0,-1-1 0,1-1 0,11-7 0,5-4 0,1 2 0,1 0 0,1 2 0,52-16 0,24-10 0,-62 22 0,88-20 0,-99 29 0,-12 3 0,-1 0 0,1-1 0,-1-1 0,0-1 0,25-12 0,-43 19 0,1-1 0,0 1 0,-1 0 0,1 0 0,-1-1 0,1 1 0,-1 0 0,1-1 0,-1 1 0,1 0 0,-1-1 0,1 1 0,-1-1 0,1 1 0,-1-1 0,1 1 0,-1-1 0,0 1 0,1-1 0,-1 0 0,0 1 0,0-1 0,0 1 0,1-1 0,-1 0 0,0 0 0,-13-6 0,-33 4 0,42 3 0,-793 2 0,790-2 0,1 1 0,-1 0 0,1 0 0,-1 0 0,1 1 0,-1 0 0,1 0 0,0 1 0,0 0 0,0 0 0,1 0 0,-1 1 0,1-1 0,-1 1 0,1 1 0,0-1 0,1 1 0,-1 0 0,1 0 0,0 0 0,0 0 0,1 1 0,-1 0 0,1 0 0,1 0 0,-1 0 0,1 0 0,0 0 0,0 1 0,1-1 0,-1 9 0,1-14 0,1 1 0,0 0 0,-1-1 0,1 1 0,0 0 0,0-1 0,0 1 0,0 0 0,0-1 0,0 1 0,1 0 0,-1-1 0,1 1 0,-1 0 0,1-1 0,-1 1 0,1-1 0,0 1 0,0-1 0,0 1 0,0-1 0,0 0 0,0 0 0,0 1 0,0-1 0,1 0 0,1 1 0,0 0 0,1 0 0,-1-1 0,1 0 0,0 0 0,0 0 0,-1 0 0,1-1 0,0 1 0,0-1 0,0 0 0,6-1 0,5-1 0,1 0 0,-1-1 0,1-1 0,28-11 0,-3 0 0,0 2 0,2 2 0,-1 1 0,54-4 0,-49 8 0,79-13 0,-50 7 0,-60 11 0,0 0 0,0-2 0,0 0 0,0-1 0,-1 0 0,24-11 0,-14 4 0,0 1 0,1 2 0,1 1 0,29-5 0,-33 8 0,0-1 0,0-1 0,0-1 0,-1 0 0,0-2 0,20-12 0,-41 21 0,0 0 0,-1-1 0,1 1 0,0 0 0,-1 0 0,1-1 0,-1 1 0,1 0 0,0-1 0,-1 1 0,1-1 0,-1 1 0,1-1 0,-1 1 0,1-1 0,-1 1 0,0-1 0,1 0 0,-1 1 0,0-1 0,1 1 0,-1-1 0,0 0 0,0 1 0,0-1 0,1 0 0,-1 1 0,0-1 0,0 0 0,0 0 0,0 1 0,0-1 0,0 0 0,0 1 0,-1-1 0,1-1 0,-2 1 0,1-1 0,-1 0 0,1 1 0,-1 0 0,0-1 0,0 1 0,1 0 0,-1 0 0,0 0 0,0 0 0,-4-1 0,-58-12 0,-263 10 0,167 7 0,124-2 0,-71 14 0,70-9 0,-67 4 0,77-8 0,0 1 0,-42 10 0,-1 0 0,64-11-195,-1-1 0,1 1 0,-1-1 0,1 2 0,0-1 0,-11 7 0,-3 4-6631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5T15:00:29.204"/>
    </inkml:context>
    <inkml:brush xml:id="br0">
      <inkml:brushProperty name="width" value="0.1" units="cm"/>
      <inkml:brushProperty name="height" value="0.1" units="cm"/>
      <inkml:brushProperty name="color" value="#E71224"/>
    </inkml:brush>
  </inkml:definitions>
  <inkml:trace contextRef="#ctx0" brushRef="#br0">1 66 24575,'34'0'0,"-1"2"0,1 1 0,0 2 0,-1 1 0,0 2 0,-1 1 0,1 1 0,43 21 0,-18-7 0,96 26 0,10 3 0,-148-46 0,16 5 0,54 29 0,-71-32 0,0-1 0,0-1 0,1 0 0,-1-2 0,2 1 0,25 4 0,-34-9 0,1 0 0,-1-1 0,1 1 0,-1-1 0,1-1 0,-1 0 0,1 0 0,-1-1 0,0 0 0,1 0 0,-1-1 0,0 0 0,0 0 0,12-8 0,203-138 0,-182 123 0,75-36 0,-6 4 0,-95 51 0,0 1 0,1 0 0,0 1 0,0 1 0,0 1 0,17-2 0,16-4 0,-13 3-166,0 2-1,0 2 1,45 2-1,-60 0-532,6 0-6127</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5T15:00:34.427"/>
    </inkml:context>
    <inkml:brush xml:id="br0">
      <inkml:brushProperty name="width" value="0.1" units="cm"/>
      <inkml:brushProperty name="height" value="0.1" units="cm"/>
      <inkml:brushProperty name="color" value="#E71224"/>
    </inkml:brush>
  </inkml:definitions>
  <inkml:trace contextRef="#ctx0" brushRef="#br0">2029 0 24575,'1'2'0,"0"1"0,0-2 0,0 1 0,0 0 0,0 0 0,0 0 0,1 0 0,-1-1 0,1 1 0,-1 0 0,1-1 0,0 0 0,-1 1 0,4 1 0,16 17 0,-12-3 0,-1 0 0,-1 1 0,0 0 0,-2 1 0,0 0 0,-1-1 0,0 1 0,-2 1 0,0-1 0,-2 35 0,1-30 0,1 1 0,10 42 0,-6-40 0,4 53 0,-10-64 0,-2 191 0,1-199 0,0 1 0,-1-1 0,0 0 0,-1 0 0,0 0 0,0-1 0,-1 1 0,0-1 0,0 0 0,-1 0 0,-7 9 0,-8 7 0,-43 38 0,42-42 0,-35 41 0,6 2 0,-46 66 0,86-111 0,0 0 0,1 1 0,1 0 0,1 1 0,0 0 0,-4 22 0,8-27 0,-1 0 0,0-1 0,-1 1 0,0-1 0,-1 0 0,-1-1 0,0 0 0,-1 0 0,0 0 0,-13 14 0,-3-2 0,-2 0 0,-1-2 0,-29 19 0,-38 24 0,-76 58 0,77-58 0,69-50 0,0 1 0,1 1 0,-33 32 0,17-13 0,-1-3 0,-2 0 0,-1-3 0,-68 36 0,102-61 0,-64 42 0,41-25 0,-60 29 0,62-34 0,1 0 0,0 2 0,-33 29 0,52-40 0,-2 2 0,1 1 0,0 1 0,-15 21 0,17-20 0,-1-2 0,0 1 0,0-2 0,-17 15 0,7-10-136,0-1-1,0-1 1,-1-1-1,-1-1 1,0 0-1,-1-2 1,1-1-1,-2 0 0,-37 6 1,36-12-6690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5T15:00:49.353"/>
    </inkml:context>
    <inkml:brush xml:id="br0">
      <inkml:brushProperty name="width" value="0.1" units="cm"/>
      <inkml:brushProperty name="height" value="0.1" units="cm"/>
      <inkml:brushProperty name="color" value="#E71224"/>
    </inkml:brush>
  </inkml:definitions>
  <inkml:trace contextRef="#ctx0" brushRef="#br0">34 0 24575,'2'82'0,"-5"90"0,-12-85 0,9-64 0,2 0 0,-3 36 0,6-34 0,4 300 0,-1-313 0,1 1 0,0-1 0,0-1 0,1 1 0,1 0 0,0-1 0,13 21 0,2-1 0,34 40 0,54 44 0,-7-10 0,-25-8 0,-45-56 0,2-1 0,64 61 0,104 74 0,305 172 0,-471-325 0,-10-6 0,1-1 0,47 20 0,10 7 0,-65-32 0,0 0 0,1-2 0,33 12 0,-23-12 0,-1 1 0,0 1 0,0 2 0,-2 0 0,1 2 0,27 19 0,100 61 0,-83-52 0,-59-36 16,0 0 1,1-1-1,0-1 0,0 0 0,16 3 0,23 7-1478,-32-7-5364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5T15:00:59.734"/>
    </inkml:context>
    <inkml:brush xml:id="br0">
      <inkml:brushProperty name="width" value="0.1" units="cm"/>
      <inkml:brushProperty name="height" value="0.1" units="cm"/>
      <inkml:brushProperty name="color" value="#E71224"/>
    </inkml:brush>
  </inkml:definitions>
  <inkml:trace contextRef="#ctx0" brushRef="#br0">1 1 24575,'8'1'0,"0"1"0,0 0 0,0 0 0,0 1 0,-1 0 0,1 1 0,-1-1 0,0 2 0,0-1 0,7 6 0,19 10 0,-7-8 0,1-2 0,0-1 0,35 7 0,-41-12 0,0 1 0,0 1 0,0 1 0,-1 1 0,0 1 0,34 20 0,-27-10 0,2-2 0,0-1 0,44 17 0,90 53 0,-99-50 0,-13-5 0,-40-23 0,1 0 0,0-1 0,1 0 0,0-1 0,0 0 0,0-1 0,1-1 0,-1 0 0,1-1 0,27 3 0,-29-5 0,0-1 0,0-1 0,-1 0 0,1 0 0,0-2 0,-1 1 0,1-1 0,-1-1 0,16-7 0,-10 2 0,0-1 0,0-1 0,-1-1 0,28-26 0,-16 15 0,1 1 0,1 2 0,59-31 0,-36 21 0,-16 8 0,-18 10 0,0 1 0,41-16 0,-27 15 0,0-1 0,51-28 0,-68 33 0,0 1 0,0 1 0,1 0 0,0 2 0,25-5 0,29-8 0,25-8-1365,-68 21-5461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5T15:01:04.201"/>
    </inkml:context>
    <inkml:brush xml:id="br0">
      <inkml:brushProperty name="width" value="0.1" units="cm"/>
      <inkml:brushProperty name="height" value="0.1" units="cm"/>
      <inkml:brushProperty name="color" value="#E71224"/>
    </inkml:brush>
  </inkml:definitions>
  <inkml:trace contextRef="#ctx0" brushRef="#br0">1 2 24575,'61'0'0,"-13"-2"0,0 3 0,0 2 0,79 14 0,-111-13 0,15 3 0,44 16 0,-64-18 0,0 0 0,0 1 0,0 0 0,-1 0 0,0 1 0,0 1 0,9 9 0,23 20 0,-25-23 0,-1 0 0,22 27 0,-20-16 0,2-2 0,0-1 0,1 0 0,2-2 0,41 31 0,-57-46 0,3 2 0,0 0 0,0-1 0,1 0 0,0 0 0,0-1 0,0 0 0,1-1 0,-1-1 0,1 0 0,0 0 0,18 1 0,-17-4 0,-1 0 0,1 0 0,-1-1 0,1-1 0,-1 0 0,0-1 0,1 0 0,-2-1 0,1 0 0,0-1 0,-1 0 0,0-1 0,0 0 0,0-1 0,-1 0 0,0-1 0,0 0 0,11-13 0,-9 10 0,12-13 0,1 1 0,1 1 0,1 2 0,1 1 0,51-27 0,13-5 0,-77 41 0,1 0 0,0 1 0,1 1 0,0 0 0,0 2 0,0-1 0,1 2 0,36-6 0,-17 8 0,2 0 0,58-12 0,-63 10-341,0 1 0,1 1-1,38 2 1,-45 1-6485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1EF64-F73B-4314-BB6F-BC0937BBDF19}" type="datetimeFigureOut">
              <a:rPr lang="en-US"/>
              <a:pPr/>
              <a:t>4/25/2022</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E2820-AFE1-45FA-949E-17BDB534E1DC}" type="slidenum">
              <a:rPr/>
              <a:pPr/>
              <a:t>‹#›</a:t>
            </a:fld>
            <a:endParaRPr/>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pPr/>
              <a:t>1</a:t>
            </a:fld>
            <a:endParaRPr lang="en-US"/>
          </a:p>
        </p:txBody>
      </p:sp>
    </p:spTree>
    <p:extLst>
      <p:ext uri="{BB962C8B-B14F-4D97-AF65-F5344CB8AC3E}">
        <p14:creationId xmlns:p14="http://schemas.microsoft.com/office/powerpoint/2010/main" val="306991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304800"/>
            <a:ext cx="7091361" cy="2793906"/>
          </a:xfrm>
        </p:spPr>
        <p:txBody>
          <a:bodyPr anchor="b">
            <a:normAutofit/>
          </a:bodyPr>
          <a:lstStyle>
            <a:lvl1pPr algn="l">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1065213" y="3108804"/>
            <a:ext cx="7091361" cy="838200"/>
          </a:xfrm>
        </p:spPr>
        <p:txBody>
          <a:bodyPr/>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8" name="Date Placeholder 7"/>
          <p:cNvSpPr>
            <a:spLocks noGrp="1"/>
          </p:cNvSpPr>
          <p:nvPr>
            <p:ph type="dt" sz="half" idx="10"/>
          </p:nvPr>
        </p:nvSpPr>
        <p:spPr/>
        <p:txBody>
          <a:bodyPr/>
          <a:lstStyle/>
          <a:p>
            <a:fld id="{9D3B9702-7FBF-4720-8670-571C5E7EEDDE}" type="datetime1">
              <a:rPr lang="en-US"/>
              <a:pPr/>
              <a:t>4/25/2022</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427AEA-BBBB-4C9B-AB23-214EAA8AB789}" type="datetime1">
              <a:rPr lang="en-US"/>
              <a:pPr/>
              <a:t>4/25/2022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5014" y="304801"/>
            <a:ext cx="1715800" cy="5410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2209800" y="304801"/>
            <a:ext cx="7502814"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91CA30-F5CD-4CA0-B16A-349C6F830700}" type="datetime1">
              <a:rPr lang="en-US"/>
              <a:pPr/>
              <a:t>4/25/2022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1299497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B3AF48E-ABA0-4B58-B562-D1D7408067C4}" type="datetime1">
              <a:rPr lang="en-US"/>
              <a:pPr/>
              <a:t>4/25/2022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80013" y="1600200"/>
            <a:ext cx="6400801" cy="2486025"/>
          </a:xfrm>
        </p:spPr>
        <p:txBody>
          <a:bodyPr anchor="b">
            <a:normAutofit/>
          </a:bodyPr>
          <a:lstStyle>
            <a:lvl1pPr>
              <a:defRPr sz="5200"/>
            </a:lvl1pPr>
          </a:lstStyle>
          <a:p>
            <a:r>
              <a:rPr lang="en-US"/>
              <a:t>Click to edit Master title style</a:t>
            </a:r>
            <a:endParaRPr/>
          </a:p>
        </p:txBody>
      </p:sp>
      <p:sp>
        <p:nvSpPr>
          <p:cNvPr id="3" name="Text Placeholder 2"/>
          <p:cNvSpPr>
            <a:spLocks noGrp="1"/>
          </p:cNvSpPr>
          <p:nvPr>
            <p:ph type="body" idx="1"/>
          </p:nvPr>
        </p:nvSpPr>
        <p:spPr>
          <a:xfrm>
            <a:off x="5180011" y="4105029"/>
            <a:ext cx="6400801" cy="914400"/>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A5034C-8BD9-4B0C-893B-33834FAB227F}" type="datetime1">
              <a:rPr lang="en-US"/>
              <a:pPr/>
              <a:t>4/25/2022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2208213" y="16002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7008813" y="16002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7CD787AA-CBCD-47F9-A04C-7106C508CDE4}" type="datetime1">
              <a:rPr lang="en-US"/>
              <a:pPr/>
              <a:t>4/25/2022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22082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08213" y="2505075"/>
            <a:ext cx="4572000" cy="33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70088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008813" y="2505075"/>
            <a:ext cx="4572000" cy="33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D1CC9DD-75F5-4611-BA0B-CFB1A226639C}" type="datetime1">
              <a:rPr lang="en-US"/>
              <a:pPr/>
              <a:t>4/25/2022</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980F1F9-2D3D-4243-878F-D000C3F2A1C4}" type="datetime1">
              <a:rPr lang="en-US"/>
              <a:pPr/>
              <a:t>4/25/2022</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BCBE8-1824-4658-A8BB-BECFAEB7E35A}" type="datetime1">
              <a:rPr lang="en-US"/>
              <a:pPr/>
              <a:t>4/25/2022</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3" name="Content Placeholder 2"/>
          <p:cNvSpPr>
            <a:spLocks noGrp="1"/>
          </p:cNvSpPr>
          <p:nvPr>
            <p:ph idx="1"/>
          </p:nvPr>
        </p:nvSpPr>
        <p:spPr>
          <a:xfrm>
            <a:off x="1293813" y="533400"/>
            <a:ext cx="68580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85CD17-C377-4DE5-9FCA-CC7471605C58}" type="datetime1">
              <a:rPr lang="en-US"/>
              <a:pPr/>
              <a:t>4/25/2022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8" name="Rounded Rectangle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408112" y="647700"/>
            <a:ext cx="6629400" cy="4572000"/>
          </a:xfrm>
          <a:prstGeom prst="roundRect">
            <a:avLst>
              <a:gd name="adj" fmla="val 3725"/>
            </a:avLst>
          </a:prstGeo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BE9F02-BE96-4BAE-86A5-1FA60D24CAE2}" type="datetime1">
              <a:rPr lang="en-US"/>
              <a:pPr/>
              <a:t>4/25/2022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gradFill flip="none" rotWithShape="1">
          <a:gsLst>
            <a:gs pos="0">
              <a:schemeClr val="accent3">
                <a:lumMod val="75000"/>
              </a:schemeClr>
            </a:gs>
            <a:gs pos="100000">
              <a:schemeClr val="accent3">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a:solidFill>
                  <a:schemeClr val="tx2"/>
                </a:solidFill>
              </a:defRPr>
            </a:lvl1pPr>
          </a:lstStyle>
          <a:p>
            <a:fld id="{9D3B9702-7FBF-4720-8670-571C5E7EEDDE}" type="datetime1">
              <a:rPr lang="en-US" smtClean="0"/>
              <a:pPr/>
              <a:t>4/25/2022</a:t>
            </a:fld>
            <a:endParaRPr lang="en-US" dirty="0"/>
          </a:p>
        </p:txBody>
      </p:sp>
      <p:sp>
        <p:nvSpPr>
          <p:cNvPr id="5" name="Footer Placeholder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tx2"/>
                </a:solidFill>
              </a:defRPr>
            </a:lvl1pPr>
          </a:lstStyle>
          <a:p>
            <a:endParaRPr lang="en-US"/>
          </a:p>
        </p:txBody>
      </p:sp>
      <p:sp>
        <p:nvSpPr>
          <p:cNvPr id="6" name="Slide Number Placeholder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100" b="1">
                <a:solidFill>
                  <a:srgbClr val="AB3C19"/>
                </a:solidFill>
              </a:defRPr>
            </a:lvl1pPr>
          </a:lstStyle>
          <a:p>
            <a:fld id="{8FDBFFB2-86D9-4B8F-A59A-553A60B94BBE}" type="slidenum">
              <a:rPr lang="en-US" smtClean="0"/>
              <a:pPr/>
              <a:t>‹#›</a:t>
            </a:fld>
            <a:endParaRPr lang="en-US"/>
          </a:p>
        </p:txBody>
      </p:sp>
      <p:pic>
        <p:nvPicPr>
          <p:cNvPr id="8" name="Picture 7" descr="A picture containing diagram&#10;&#10;Description automatically generated">
            <a:extLst>
              <a:ext uri="{FF2B5EF4-FFF2-40B4-BE49-F238E27FC236}">
                <a16:creationId xmlns:a16="http://schemas.microsoft.com/office/drawing/2014/main" id="{EC9BC92D-D441-4A08-84AC-08548648DE4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8287" y="124322"/>
            <a:ext cx="1436205" cy="143620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3.jpe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customXml" Target="../ink/ink2.xml"/><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customXml" Target="../ink/ink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6" Type="http://schemas.openxmlformats.org/officeDocument/2006/relationships/image" Target="../media/image35.png"/><Relationship Id="rId21" Type="http://schemas.openxmlformats.org/officeDocument/2006/relationships/customXml" Target="../ink/ink13.xml"/><Relationship Id="rId34" Type="http://schemas.openxmlformats.org/officeDocument/2006/relationships/image" Target="../media/image39.png"/><Relationship Id="rId42" Type="http://schemas.openxmlformats.org/officeDocument/2006/relationships/image" Target="../media/image43.png"/><Relationship Id="rId47" Type="http://schemas.openxmlformats.org/officeDocument/2006/relationships/customXml" Target="../ink/ink26.xml"/><Relationship Id="rId50" Type="http://schemas.openxmlformats.org/officeDocument/2006/relationships/image" Target="../media/image47.png"/><Relationship Id="rId55" Type="http://schemas.openxmlformats.org/officeDocument/2006/relationships/customXml" Target="../ink/ink30.xml"/><Relationship Id="rId63" Type="http://schemas.openxmlformats.org/officeDocument/2006/relationships/customXml" Target="../ink/ink34.xml"/><Relationship Id="rId7" Type="http://schemas.openxmlformats.org/officeDocument/2006/relationships/customXml" Target="../ink/ink6.xml"/><Relationship Id="rId2" Type="http://schemas.openxmlformats.org/officeDocument/2006/relationships/image" Target="../media/image22.jpg"/><Relationship Id="rId16" Type="http://schemas.openxmlformats.org/officeDocument/2006/relationships/image" Target="../media/image30.png"/><Relationship Id="rId29" Type="http://schemas.openxmlformats.org/officeDocument/2006/relationships/customXml" Target="../ink/ink17.xml"/><Relationship Id="rId11" Type="http://schemas.openxmlformats.org/officeDocument/2006/relationships/customXml" Target="../ink/ink8.xml"/><Relationship Id="rId24" Type="http://schemas.openxmlformats.org/officeDocument/2006/relationships/image" Target="../media/image34.png"/><Relationship Id="rId32" Type="http://schemas.openxmlformats.org/officeDocument/2006/relationships/image" Target="../media/image38.png"/><Relationship Id="rId37" Type="http://schemas.openxmlformats.org/officeDocument/2006/relationships/customXml" Target="../ink/ink21.xml"/><Relationship Id="rId40" Type="http://schemas.openxmlformats.org/officeDocument/2006/relationships/image" Target="../media/image42.png"/><Relationship Id="rId45" Type="http://schemas.openxmlformats.org/officeDocument/2006/relationships/customXml" Target="../ink/ink25.xml"/><Relationship Id="rId53" Type="http://schemas.openxmlformats.org/officeDocument/2006/relationships/customXml" Target="../ink/ink29.xml"/><Relationship Id="rId58" Type="http://schemas.openxmlformats.org/officeDocument/2006/relationships/image" Target="../media/image51.png"/><Relationship Id="rId66" Type="http://schemas.openxmlformats.org/officeDocument/2006/relationships/image" Target="../media/image55.png"/><Relationship Id="rId5" Type="http://schemas.openxmlformats.org/officeDocument/2006/relationships/customXml" Target="../ink/ink5.xml"/><Relationship Id="rId61" Type="http://schemas.openxmlformats.org/officeDocument/2006/relationships/customXml" Target="../ink/ink33.xml"/><Relationship Id="rId19" Type="http://schemas.openxmlformats.org/officeDocument/2006/relationships/customXml" Target="../ink/ink12.xml"/><Relationship Id="rId14" Type="http://schemas.openxmlformats.org/officeDocument/2006/relationships/image" Target="../media/image29.png"/><Relationship Id="rId22" Type="http://schemas.openxmlformats.org/officeDocument/2006/relationships/image" Target="../media/image33.png"/><Relationship Id="rId27" Type="http://schemas.openxmlformats.org/officeDocument/2006/relationships/customXml" Target="../ink/ink16.xml"/><Relationship Id="rId30" Type="http://schemas.openxmlformats.org/officeDocument/2006/relationships/image" Target="../media/image37.png"/><Relationship Id="rId35" Type="http://schemas.openxmlformats.org/officeDocument/2006/relationships/customXml" Target="../ink/ink20.xml"/><Relationship Id="rId43" Type="http://schemas.openxmlformats.org/officeDocument/2006/relationships/customXml" Target="../ink/ink24.xml"/><Relationship Id="rId48" Type="http://schemas.openxmlformats.org/officeDocument/2006/relationships/image" Target="../media/image46.png"/><Relationship Id="rId56" Type="http://schemas.openxmlformats.org/officeDocument/2006/relationships/image" Target="../media/image50.png"/><Relationship Id="rId64" Type="http://schemas.openxmlformats.org/officeDocument/2006/relationships/image" Target="../media/image54.png"/><Relationship Id="rId8" Type="http://schemas.openxmlformats.org/officeDocument/2006/relationships/image" Target="../media/image26.png"/><Relationship Id="rId51" Type="http://schemas.openxmlformats.org/officeDocument/2006/relationships/customXml" Target="../ink/ink28.xml"/><Relationship Id="rId3" Type="http://schemas.openxmlformats.org/officeDocument/2006/relationships/image" Target="../media/image23.jpeg"/><Relationship Id="rId12" Type="http://schemas.openxmlformats.org/officeDocument/2006/relationships/image" Target="../media/image28.png"/><Relationship Id="rId17" Type="http://schemas.openxmlformats.org/officeDocument/2006/relationships/customXml" Target="../ink/ink11.xml"/><Relationship Id="rId25" Type="http://schemas.openxmlformats.org/officeDocument/2006/relationships/customXml" Target="../ink/ink15.xml"/><Relationship Id="rId33" Type="http://schemas.openxmlformats.org/officeDocument/2006/relationships/customXml" Target="../ink/ink19.xml"/><Relationship Id="rId38" Type="http://schemas.openxmlformats.org/officeDocument/2006/relationships/image" Target="../media/image41.png"/><Relationship Id="rId46" Type="http://schemas.openxmlformats.org/officeDocument/2006/relationships/image" Target="../media/image45.png"/><Relationship Id="rId59" Type="http://schemas.openxmlformats.org/officeDocument/2006/relationships/customXml" Target="../ink/ink32.xml"/><Relationship Id="rId20" Type="http://schemas.openxmlformats.org/officeDocument/2006/relationships/image" Target="../media/image32.png"/><Relationship Id="rId41" Type="http://schemas.openxmlformats.org/officeDocument/2006/relationships/customXml" Target="../ink/ink23.xml"/><Relationship Id="rId54" Type="http://schemas.openxmlformats.org/officeDocument/2006/relationships/image" Target="../media/image49.png"/><Relationship Id="rId62" Type="http://schemas.openxmlformats.org/officeDocument/2006/relationships/image" Target="../media/image53.png"/><Relationship Id="rId1" Type="http://schemas.openxmlformats.org/officeDocument/2006/relationships/slideLayout" Target="../slideLayouts/slideLayout6.xml"/><Relationship Id="rId6" Type="http://schemas.openxmlformats.org/officeDocument/2006/relationships/image" Target="../media/image25.png"/><Relationship Id="rId15" Type="http://schemas.openxmlformats.org/officeDocument/2006/relationships/customXml" Target="../ink/ink10.xml"/><Relationship Id="rId23" Type="http://schemas.openxmlformats.org/officeDocument/2006/relationships/customXml" Target="../ink/ink14.xml"/><Relationship Id="rId28" Type="http://schemas.openxmlformats.org/officeDocument/2006/relationships/image" Target="../media/image36.png"/><Relationship Id="rId36" Type="http://schemas.openxmlformats.org/officeDocument/2006/relationships/image" Target="../media/image40.png"/><Relationship Id="rId49" Type="http://schemas.openxmlformats.org/officeDocument/2006/relationships/customXml" Target="../ink/ink27.xml"/><Relationship Id="rId57" Type="http://schemas.openxmlformats.org/officeDocument/2006/relationships/customXml" Target="../ink/ink31.xml"/><Relationship Id="rId10" Type="http://schemas.openxmlformats.org/officeDocument/2006/relationships/image" Target="../media/image27.png"/><Relationship Id="rId31" Type="http://schemas.openxmlformats.org/officeDocument/2006/relationships/customXml" Target="../ink/ink18.xml"/><Relationship Id="rId44" Type="http://schemas.openxmlformats.org/officeDocument/2006/relationships/image" Target="../media/image44.png"/><Relationship Id="rId52" Type="http://schemas.openxmlformats.org/officeDocument/2006/relationships/image" Target="../media/image48.png"/><Relationship Id="rId60" Type="http://schemas.openxmlformats.org/officeDocument/2006/relationships/image" Target="../media/image52.png"/><Relationship Id="rId65" Type="http://schemas.openxmlformats.org/officeDocument/2006/relationships/customXml" Target="../ink/ink35.xml"/><Relationship Id="rId4" Type="http://schemas.openxmlformats.org/officeDocument/2006/relationships/image" Target="../media/image24.jpg"/><Relationship Id="rId9" Type="http://schemas.openxmlformats.org/officeDocument/2006/relationships/customXml" Target="../ink/ink7.xml"/><Relationship Id="rId13" Type="http://schemas.openxmlformats.org/officeDocument/2006/relationships/customXml" Target="../ink/ink9.xml"/><Relationship Id="rId18" Type="http://schemas.openxmlformats.org/officeDocument/2006/relationships/image" Target="../media/image31.png"/><Relationship Id="rId39" Type="http://schemas.openxmlformats.org/officeDocument/2006/relationships/customXml" Target="../ink/ink22.xml"/></Relationships>
</file>

<file path=ppt/slides/_rels/slide2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youtu.be/llLR5q9C1KU" TargetMode="External"/><Relationship Id="rId2" Type="http://schemas.openxmlformats.org/officeDocument/2006/relationships/slideLayout" Target="../slideLayouts/slideLayout6.xml"/><Relationship Id="rId1" Type="http://schemas.openxmlformats.org/officeDocument/2006/relationships/video" Target="https://www.youtube.com/embed/llLR5q9C1KU?feature=oembed" TargetMode="External"/><Relationship Id="rId4" Type="http://schemas.openxmlformats.org/officeDocument/2006/relationships/image" Target="../media/image57.jpeg"/></Relationships>
</file>

<file path=ppt/slides/_rels/slide26.xml.rels><?xml version="1.0" encoding="UTF-8" standalone="yes"?>
<Relationships xmlns="http://schemas.openxmlformats.org/package/2006/relationships"><Relationship Id="rId3" Type="http://schemas.openxmlformats.org/officeDocument/2006/relationships/hyperlink" Target="https://youtu.be/knqrk-1XXaU" TargetMode="External"/><Relationship Id="rId2" Type="http://schemas.openxmlformats.org/officeDocument/2006/relationships/slideLayout" Target="../slideLayouts/slideLayout6.xml"/><Relationship Id="rId1" Type="http://schemas.openxmlformats.org/officeDocument/2006/relationships/video" Target="https://www.youtube.com/embed/knqrk-1XXaU?feature=oembed" TargetMode="External"/><Relationship Id="rId4" Type="http://schemas.openxmlformats.org/officeDocument/2006/relationships/image" Target="../media/image58.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62508" y="257296"/>
            <a:ext cx="5740084" cy="891487"/>
          </a:xfrm>
        </p:spPr>
        <p:txBody>
          <a:bodyPr>
            <a:noAutofit/>
          </a:bodyPr>
          <a:lstStyle/>
          <a:p>
            <a:pPr>
              <a:lnSpc>
                <a:spcPct val="150000"/>
              </a:lnSpc>
              <a:spcBef>
                <a:spcPts val="1200"/>
              </a:spcBef>
            </a:pPr>
            <a:r>
              <a:rPr lang="en-US" sz="3200" b="1" dirty="0">
                <a:ln w="6600">
                  <a:solidFill>
                    <a:srgbClr val="7030A0"/>
                  </a:solidFill>
                  <a:prstDash val="solid"/>
                </a:ln>
                <a:solidFill>
                  <a:srgbClr val="FFFFFF"/>
                </a:solidFill>
                <a:effectLst>
                  <a:outerShdw dist="38100" dir="2700000" algn="tl" rotWithShape="0">
                    <a:schemeClr val="accent2"/>
                  </a:outerShdw>
                </a:effectLst>
                <a:latin typeface="Arial Narrow" pitchFamily="34" charset="0"/>
              </a:rPr>
              <a:t>Friends of Jesus and Mary</a:t>
            </a:r>
          </a:p>
        </p:txBody>
      </p:sp>
      <p:sp>
        <p:nvSpPr>
          <p:cNvPr id="4" name="Rectángulo 3"/>
          <p:cNvSpPr/>
          <p:nvPr/>
        </p:nvSpPr>
        <p:spPr>
          <a:xfrm>
            <a:off x="-228600" y="4764212"/>
            <a:ext cx="12522200" cy="1879600"/>
          </a:xfrm>
          <a:prstGeom prst="rect">
            <a:avLst/>
          </a:prstGeom>
          <a:solidFill>
            <a:schemeClr val="accent2">
              <a:lumMod val="50000"/>
              <a:alpha val="82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Subtitle 2"/>
          <p:cNvSpPr>
            <a:spLocks noGrp="1"/>
          </p:cNvSpPr>
          <p:nvPr>
            <p:ph type="subTitle" idx="1"/>
          </p:nvPr>
        </p:nvSpPr>
        <p:spPr>
          <a:xfrm>
            <a:off x="2093533" y="5157605"/>
            <a:ext cx="8736348" cy="1483074"/>
          </a:xfrm>
        </p:spPr>
        <p:txBody>
          <a:bodyPr>
            <a:noAutofit/>
          </a:bodyPr>
          <a:lstStyle/>
          <a:p>
            <a:pPr algn="ctr"/>
            <a:r>
              <a:rPr lang="es-ES" sz="3200" dirty="0">
                <a:solidFill>
                  <a:schemeClr val="bg1"/>
                </a:solidFill>
                <a:latin typeface="Boogaloo" panose="03060902030202020203" pitchFamily="66" charset="0"/>
              </a:rPr>
              <a:t>III </a:t>
            </a:r>
            <a:r>
              <a:rPr lang="es-ES" sz="3200" dirty="0" err="1">
                <a:solidFill>
                  <a:schemeClr val="bg1"/>
                </a:solidFill>
                <a:latin typeface="Boogaloo" panose="03060902030202020203" pitchFamily="66" charset="0"/>
              </a:rPr>
              <a:t>Sunday</a:t>
            </a:r>
            <a:r>
              <a:rPr lang="es-ES" sz="3200" dirty="0">
                <a:solidFill>
                  <a:schemeClr val="bg1"/>
                </a:solidFill>
                <a:latin typeface="Boogaloo" panose="03060902030202020203" pitchFamily="66" charset="0"/>
              </a:rPr>
              <a:t> </a:t>
            </a:r>
            <a:r>
              <a:rPr lang="es-ES" sz="3200" dirty="0" err="1">
                <a:solidFill>
                  <a:schemeClr val="bg1"/>
                </a:solidFill>
                <a:latin typeface="Boogaloo" panose="03060902030202020203" pitchFamily="66" charset="0"/>
              </a:rPr>
              <a:t>of</a:t>
            </a:r>
            <a:r>
              <a:rPr lang="es-ES" sz="3200" dirty="0">
                <a:solidFill>
                  <a:schemeClr val="bg1"/>
                </a:solidFill>
                <a:latin typeface="Boogaloo" panose="03060902030202020203" pitchFamily="66" charset="0"/>
              </a:rPr>
              <a:t> </a:t>
            </a:r>
            <a:r>
              <a:rPr lang="es-ES" sz="3200" dirty="0" err="1">
                <a:solidFill>
                  <a:schemeClr val="bg1"/>
                </a:solidFill>
                <a:latin typeface="Boogaloo" panose="03060902030202020203" pitchFamily="66" charset="0"/>
              </a:rPr>
              <a:t>Easter</a:t>
            </a:r>
            <a:r>
              <a:rPr lang="es-ES" sz="3200" dirty="0">
                <a:solidFill>
                  <a:schemeClr val="bg1"/>
                </a:solidFill>
                <a:latin typeface="Boogaloo" panose="03060902030202020203" pitchFamily="66" charset="0"/>
              </a:rPr>
              <a:t>- </a:t>
            </a:r>
            <a:r>
              <a:rPr lang="es-ES" sz="3200" dirty="0" err="1">
                <a:solidFill>
                  <a:schemeClr val="bg1"/>
                </a:solidFill>
                <a:latin typeface="Boogaloo" panose="03060902030202020203" pitchFamily="66" charset="0"/>
              </a:rPr>
              <a:t>Jesus</a:t>
            </a:r>
            <a:r>
              <a:rPr lang="es-ES" sz="3200" dirty="0">
                <a:solidFill>
                  <a:schemeClr val="bg1"/>
                </a:solidFill>
                <a:latin typeface="Boogaloo" panose="03060902030202020203" pitchFamily="66" charset="0"/>
              </a:rPr>
              <a:t> </a:t>
            </a:r>
            <a:r>
              <a:rPr lang="es-ES" sz="3200" dirty="0" err="1">
                <a:solidFill>
                  <a:schemeClr val="bg1"/>
                </a:solidFill>
                <a:latin typeface="Boogaloo" panose="03060902030202020203" pitchFamily="66" charset="0"/>
              </a:rPr>
              <a:t>Appears</a:t>
            </a:r>
            <a:r>
              <a:rPr lang="es-ES" sz="3200" dirty="0">
                <a:solidFill>
                  <a:schemeClr val="bg1"/>
                </a:solidFill>
                <a:latin typeface="Boogaloo" panose="03060902030202020203" pitchFamily="66" charset="0"/>
              </a:rPr>
              <a:t> </a:t>
            </a:r>
            <a:r>
              <a:rPr lang="es-ES" sz="3200" dirty="0" err="1">
                <a:solidFill>
                  <a:schemeClr val="bg1"/>
                </a:solidFill>
                <a:latin typeface="Boogaloo" panose="03060902030202020203" pitchFamily="66" charset="0"/>
              </a:rPr>
              <a:t>the</a:t>
            </a:r>
            <a:r>
              <a:rPr lang="es-ES" sz="3200" dirty="0">
                <a:solidFill>
                  <a:schemeClr val="bg1"/>
                </a:solidFill>
                <a:latin typeface="Boogaloo" panose="03060902030202020203" pitchFamily="66" charset="0"/>
              </a:rPr>
              <a:t> </a:t>
            </a:r>
            <a:r>
              <a:rPr lang="es-ES" sz="3200" dirty="0" err="1">
                <a:solidFill>
                  <a:schemeClr val="bg1"/>
                </a:solidFill>
                <a:latin typeface="Boogaloo" panose="03060902030202020203" pitchFamily="66" charset="0"/>
              </a:rPr>
              <a:t>Third</a:t>
            </a:r>
            <a:r>
              <a:rPr lang="es-ES" sz="3200" dirty="0">
                <a:solidFill>
                  <a:schemeClr val="bg1"/>
                </a:solidFill>
                <a:latin typeface="Boogaloo" panose="03060902030202020203" pitchFamily="66" charset="0"/>
              </a:rPr>
              <a:t> Time</a:t>
            </a:r>
            <a:endParaRPr lang="es-ES" sz="3200" dirty="0">
              <a:ln w="12700">
                <a:solidFill>
                  <a:srgbClr val="4F2270"/>
                </a:solidFill>
              </a:ln>
              <a:solidFill>
                <a:schemeClr val="bg1"/>
              </a:solidFill>
              <a:latin typeface="Boogaloo" panose="03060902030202020203" pitchFamily="66" charset="0"/>
              <a:cs typeface="Arial" panose="020B0604020202020204" pitchFamily="34" charset="0"/>
            </a:endParaRPr>
          </a:p>
          <a:p>
            <a:pPr algn="ctr">
              <a:lnSpc>
                <a:spcPct val="100000"/>
              </a:lnSpc>
            </a:pPr>
            <a:r>
              <a:rPr lang="es-ES" sz="2800" b="1" dirty="0">
                <a:ln w="12700">
                  <a:solidFill>
                    <a:srgbClr val="4F2270"/>
                  </a:solidFill>
                </a:ln>
                <a:solidFill>
                  <a:schemeClr val="bg1"/>
                </a:solidFill>
                <a:latin typeface="Boogaloo" panose="03060902030202020203" pitchFamily="66" charset="0"/>
                <a:cs typeface="Arial" panose="020B0604020202020204" pitchFamily="34" charset="0"/>
              </a:rPr>
              <a:t>John 21, 1-19</a:t>
            </a:r>
            <a:endParaRPr lang="es-ES" sz="4800" b="1" dirty="0">
              <a:ln w="12700">
                <a:solidFill>
                  <a:srgbClr val="4F2270"/>
                </a:solidFill>
              </a:ln>
              <a:solidFill>
                <a:schemeClr val="bg1"/>
              </a:solidFill>
              <a:latin typeface="Boogaloo" panose="03060902030202020203" pitchFamily="66" charset="0"/>
              <a:cs typeface="Arial" panose="020B0604020202020204" pitchFamily="34" charset="0"/>
            </a:endParaRPr>
          </a:p>
        </p:txBody>
      </p:sp>
      <p:pic>
        <p:nvPicPr>
          <p:cNvPr id="5" name="4 Imagen" descr="III_09 (N).jpg"/>
          <p:cNvPicPr>
            <a:picLocks noChangeAspect="1"/>
          </p:cNvPicPr>
          <p:nvPr/>
        </p:nvPicPr>
        <p:blipFill>
          <a:blip r:embed="rId3"/>
          <a:stretch>
            <a:fillRect/>
          </a:stretch>
        </p:blipFill>
        <p:spPr>
          <a:xfrm>
            <a:off x="2551611" y="1521148"/>
            <a:ext cx="6305006" cy="2911034"/>
          </a:xfrm>
          <a:prstGeom prst="rect">
            <a:avLst/>
          </a:prstGeom>
          <a:ln>
            <a:noFill/>
          </a:ln>
          <a:effectLst>
            <a:softEdge rad="112500"/>
          </a:effectLst>
        </p:spPr>
      </p:pic>
    </p:spTree>
    <p:extLst>
      <p:ext uri="{BB962C8B-B14F-4D97-AF65-F5344CB8AC3E}">
        <p14:creationId xmlns:p14="http://schemas.microsoft.com/office/powerpoint/2010/main" val="357842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Marcador de contenido" descr="e41c2c5aafb14d1b7de3f3e8488a18c9.jpg"/>
          <p:cNvPicPr>
            <a:picLocks noGrp="1" noChangeAspect="1"/>
          </p:cNvPicPr>
          <p:nvPr>
            <p:ph sz="half" idx="1"/>
          </p:nvPr>
        </p:nvPicPr>
        <p:blipFill>
          <a:blip r:embed="rId2"/>
          <a:stretch>
            <a:fillRect/>
          </a:stretch>
        </p:blipFill>
        <p:spPr>
          <a:xfrm>
            <a:off x="1177652" y="2162294"/>
            <a:ext cx="4572000" cy="28849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6564847" y="2063716"/>
            <a:ext cx="4905246" cy="1923998"/>
          </a:xfrm>
        </p:spPr>
        <p:txBody>
          <a:bodyPr>
            <a:noAutofit/>
          </a:bodyPr>
          <a:lstStyle/>
          <a:p>
            <a:pPr marL="45720" indent="0" algn="ctr">
              <a:lnSpc>
                <a:spcPct val="100000"/>
              </a:lnSpc>
              <a:buNone/>
            </a:pPr>
            <a:r>
              <a:rPr lang="en-US" sz="2500" dirty="0">
                <a:solidFill>
                  <a:schemeClr val="bg1"/>
                </a:solidFill>
                <a:latin typeface="Arima Madurai" panose="00000500000000000000" pitchFamily="50" charset="0"/>
              </a:rPr>
              <a:t>They were fishing and had fished nothing. John realized it was Jesus at the shore and tells Peter. </a:t>
            </a:r>
          </a:p>
          <a:p>
            <a:pPr marL="45720" indent="0" algn="ctr">
              <a:lnSpc>
                <a:spcPct val="100000"/>
              </a:lnSpc>
              <a:buNone/>
            </a:pPr>
            <a:r>
              <a:rPr lang="en-US" sz="2500" dirty="0">
                <a:solidFill>
                  <a:schemeClr val="bg1"/>
                </a:solidFill>
                <a:latin typeface="Arima Madurai" panose="00000500000000000000" pitchFamily="50" charset="0"/>
              </a:rPr>
              <a:t>How did John know? </a:t>
            </a:r>
            <a:endParaRPr lang="es-PE" sz="2500" dirty="0">
              <a:solidFill>
                <a:schemeClr val="bg1"/>
              </a:solidFill>
              <a:latin typeface="Arima Madurai" panose="00000500000000000000" pitchFamily="50" charset="0"/>
            </a:endParaRPr>
          </a:p>
        </p:txBody>
      </p:sp>
      <p:sp>
        <p:nvSpPr>
          <p:cNvPr id="7" name="Marcador de contenido 3">
            <a:extLst>
              <a:ext uri="{FF2B5EF4-FFF2-40B4-BE49-F238E27FC236}">
                <a16:creationId xmlns:a16="http://schemas.microsoft.com/office/drawing/2014/main" id="{33DB4590-318E-4CA4-B76A-0B29669D36FF}"/>
              </a:ext>
            </a:extLst>
          </p:cNvPr>
          <p:cNvSpPr>
            <a:spLocks noGrp="1"/>
          </p:cNvSpPr>
          <p:nvPr>
            <p:ph sz="half" idx="2"/>
          </p:nvPr>
        </p:nvSpPr>
        <p:spPr>
          <a:xfrm>
            <a:off x="6410412" y="4157651"/>
            <a:ext cx="5214116" cy="475313"/>
          </a:xfrm>
        </p:spPr>
        <p:txBody>
          <a:bodyPr>
            <a:noAutofit/>
          </a:bodyPr>
          <a:lstStyle/>
          <a:p>
            <a:pPr marL="45720" indent="0" algn="ctr">
              <a:lnSpc>
                <a:spcPct val="100000"/>
              </a:lnSpc>
              <a:buNone/>
            </a:pPr>
            <a:r>
              <a:rPr lang="en-US" b="1" dirty="0">
                <a:latin typeface="Arima Madurai" panose="00000500000000000000" pitchFamily="50" charset="0"/>
                <a:cs typeface="Arima Madurai" panose="00000500000000000000" pitchFamily="50" charset="0"/>
              </a:rPr>
              <a:t>Because of the sudden miraculous catch of fish after following the stranger’s directions.</a:t>
            </a:r>
            <a:endParaRPr lang="es-PE" b="1" dirty="0">
              <a:latin typeface="Arima Madurai" panose="00000500000000000000" pitchFamily="50" charset="0"/>
              <a:cs typeface="Arima Madurai" panose="00000500000000000000" pitchFamily="50" charset="0"/>
            </a:endParaRPr>
          </a:p>
        </p:txBody>
      </p:sp>
    </p:spTree>
    <p:extLst>
      <p:ext uri="{BB962C8B-B14F-4D97-AF65-F5344CB8AC3E}">
        <p14:creationId xmlns:p14="http://schemas.microsoft.com/office/powerpoint/2010/main" val="218512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Marcador de contenido" descr="pescador-de-hombres-fano-color-768x564.jpg"/>
          <p:cNvPicPr>
            <a:picLocks noGrp="1" noChangeAspect="1"/>
          </p:cNvPicPr>
          <p:nvPr>
            <p:ph sz="half" idx="1"/>
          </p:nvPr>
        </p:nvPicPr>
        <p:blipFill>
          <a:blip r:embed="rId2"/>
          <a:stretch>
            <a:fillRect/>
          </a:stretch>
        </p:blipFill>
        <p:spPr>
          <a:xfrm>
            <a:off x="6616746" y="1594961"/>
            <a:ext cx="4572000" cy="33575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906492" y="2493953"/>
            <a:ext cx="5106118" cy="1601120"/>
          </a:xfrm>
        </p:spPr>
        <p:txBody>
          <a:bodyPr>
            <a:normAutofit/>
          </a:bodyPr>
          <a:lstStyle/>
          <a:p>
            <a:pPr marL="45720" indent="0" algn="ctr">
              <a:lnSpc>
                <a:spcPct val="100000"/>
              </a:lnSpc>
              <a:buNone/>
            </a:pPr>
            <a:r>
              <a:rPr lang="en-US" sz="2500" dirty="0">
                <a:solidFill>
                  <a:schemeClr val="bg1"/>
                </a:solidFill>
                <a:latin typeface="Arima Madurai" panose="00000500000000000000" pitchFamily="50" charset="0"/>
              </a:rPr>
              <a:t>When did this happen before</a:t>
            </a:r>
            <a:r>
              <a:rPr lang="es-ES" sz="2500" dirty="0">
                <a:solidFill>
                  <a:schemeClr val="bg1"/>
                </a:solidFill>
                <a:latin typeface="Arima Madurai" panose="00000500000000000000" pitchFamily="50" charset="0"/>
                <a:cs typeface="Arima Madurai" panose="00000500000000000000" pitchFamily="50" charset="0"/>
              </a:rPr>
              <a:t>?</a:t>
            </a:r>
            <a:endParaRPr lang="es-PE" sz="2500" dirty="0">
              <a:solidFill>
                <a:schemeClr val="bg1"/>
              </a:solidFill>
              <a:latin typeface="Arima Madurai" panose="00000500000000000000" pitchFamily="50" charset="0"/>
              <a:cs typeface="Arima Madurai" panose="00000500000000000000" pitchFamily="50" charset="0"/>
            </a:endParaRPr>
          </a:p>
        </p:txBody>
      </p:sp>
      <p:sp>
        <p:nvSpPr>
          <p:cNvPr id="6" name="CuadroTexto 1"/>
          <p:cNvSpPr txBox="1"/>
          <p:nvPr/>
        </p:nvSpPr>
        <p:spPr>
          <a:xfrm>
            <a:off x="1611152" y="3860607"/>
            <a:ext cx="3944259" cy="707886"/>
          </a:xfrm>
          <a:prstGeom prst="rect">
            <a:avLst/>
          </a:prstGeom>
          <a:noFill/>
        </p:spPr>
        <p:txBody>
          <a:bodyPr wrap="square" rtlCol="0">
            <a:spAutoFit/>
          </a:bodyPr>
          <a:lstStyle/>
          <a:p>
            <a:pPr algn="ctr"/>
            <a:r>
              <a:rPr lang="en-US" sz="2000" b="1" dirty="0">
                <a:latin typeface="Arima Madurai" panose="00000500000000000000" pitchFamily="50" charset="0"/>
                <a:cs typeface="Arima Madurai" panose="00000500000000000000" pitchFamily="50" charset="0"/>
              </a:rPr>
              <a:t>The first time they met Jesus and followed Him</a:t>
            </a:r>
            <a:r>
              <a:rPr lang="es-ES" sz="2000" b="1" dirty="0">
                <a:latin typeface="Arima Madurai" panose="00000500000000000000" pitchFamily="50" charset="0"/>
                <a:cs typeface="Arima Madurai" panose="00000500000000000000" pitchFamily="50" charset="0"/>
              </a:rPr>
              <a:t>.</a:t>
            </a:r>
          </a:p>
        </p:txBody>
      </p:sp>
    </p:spTree>
    <p:extLst>
      <p:ext uri="{BB962C8B-B14F-4D97-AF65-F5344CB8AC3E}">
        <p14:creationId xmlns:p14="http://schemas.microsoft.com/office/powerpoint/2010/main" val="289602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6505303" y="2176342"/>
            <a:ext cx="5011595" cy="1341604"/>
          </a:xfrm>
        </p:spPr>
        <p:txBody>
          <a:bodyPr>
            <a:noAutofit/>
          </a:bodyPr>
          <a:lstStyle/>
          <a:p>
            <a:pPr marL="45720" indent="0" algn="ctr">
              <a:lnSpc>
                <a:spcPct val="100000"/>
              </a:lnSpc>
              <a:buNone/>
            </a:pPr>
            <a:r>
              <a:rPr lang="en-US" sz="2700" dirty="0">
                <a:solidFill>
                  <a:schemeClr val="bg1"/>
                </a:solidFill>
                <a:latin typeface="Arima Madurai" panose="00000500000000000000" pitchFamily="50" charset="0"/>
              </a:rPr>
              <a:t>How did Peter react</a:t>
            </a:r>
            <a:r>
              <a:rPr lang="es-ES" sz="2700" dirty="0">
                <a:solidFill>
                  <a:schemeClr val="bg1"/>
                </a:solidFill>
                <a:latin typeface="Arima Madurai" panose="00000500000000000000" pitchFamily="50" charset="0"/>
                <a:cs typeface="Arima Madurai" panose="00000500000000000000" pitchFamily="50" charset="0"/>
              </a:rPr>
              <a:t>?</a:t>
            </a:r>
            <a:endParaRPr lang="es-PE" sz="2700" dirty="0">
              <a:solidFill>
                <a:schemeClr val="bg1"/>
              </a:solidFill>
              <a:latin typeface="Arima Madurai" panose="00000500000000000000" pitchFamily="50" charset="0"/>
              <a:cs typeface="Arima Madurai" panose="00000500000000000000" pitchFamily="50" charset="0"/>
            </a:endParaRPr>
          </a:p>
        </p:txBody>
      </p:sp>
      <p:sp>
        <p:nvSpPr>
          <p:cNvPr id="4" name="3 Rectángulo"/>
          <p:cNvSpPr/>
          <p:nvPr/>
        </p:nvSpPr>
        <p:spPr>
          <a:xfrm>
            <a:off x="6949238" y="2976767"/>
            <a:ext cx="4148274" cy="1015663"/>
          </a:xfrm>
          <a:prstGeom prst="rect">
            <a:avLst/>
          </a:prstGeom>
        </p:spPr>
        <p:txBody>
          <a:bodyPr wrap="square">
            <a:spAutoFit/>
          </a:bodyPr>
          <a:lstStyle/>
          <a:p>
            <a:pPr algn="ctr"/>
            <a:endParaRPr lang="es-ES" sz="2000" dirty="0"/>
          </a:p>
          <a:p>
            <a:pPr algn="ctr"/>
            <a:r>
              <a:rPr lang="es-ES" sz="2000" dirty="0"/>
              <a:t> </a:t>
            </a:r>
            <a:r>
              <a:rPr lang="en-US" sz="2000" b="1" dirty="0">
                <a:latin typeface="Arima Madurai" panose="00000500000000000000" pitchFamily="50" charset="0"/>
                <a:cs typeface="Arima Madurai" panose="00000500000000000000" pitchFamily="50" charset="0"/>
              </a:rPr>
              <a:t>He dove into the water to reach Jesus quickly</a:t>
            </a:r>
            <a:r>
              <a:rPr lang="es-ES" sz="2000" b="1" dirty="0">
                <a:latin typeface="Arima Madurai" panose="00000500000000000000" pitchFamily="50" charset="0"/>
                <a:cs typeface="Arima Madurai" panose="00000500000000000000" pitchFamily="50" charset="0"/>
              </a:rPr>
              <a:t>.</a:t>
            </a:r>
          </a:p>
        </p:txBody>
      </p:sp>
      <p:pic>
        <p:nvPicPr>
          <p:cNvPr id="5" name="4 Imagen" descr="fano-b80334aa3e511592c1503dfe396c8ce7.jpg"/>
          <p:cNvPicPr>
            <a:picLocks noChangeAspect="1"/>
          </p:cNvPicPr>
          <p:nvPr/>
        </p:nvPicPr>
        <p:blipFill>
          <a:blip r:embed="rId2"/>
          <a:stretch>
            <a:fillRect/>
          </a:stretch>
        </p:blipFill>
        <p:spPr>
          <a:xfrm>
            <a:off x="1997114" y="1738365"/>
            <a:ext cx="4148274" cy="29743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134062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Marcador de contenido" descr="pesca-milagrosa-2.jpg"/>
          <p:cNvPicPr>
            <a:picLocks noGrp="1" noChangeAspect="1"/>
          </p:cNvPicPr>
          <p:nvPr>
            <p:ph sz="half" idx="2"/>
          </p:nvPr>
        </p:nvPicPr>
        <p:blipFill>
          <a:blip r:embed="rId2"/>
          <a:stretch>
            <a:fillRect/>
          </a:stretch>
        </p:blipFill>
        <p:spPr>
          <a:xfrm>
            <a:off x="7008813" y="1710690"/>
            <a:ext cx="4572000" cy="389382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1062990" y="2328823"/>
            <a:ext cx="5033010" cy="724928"/>
          </a:xfrm>
        </p:spPr>
        <p:txBody>
          <a:bodyPr>
            <a:noAutofit/>
          </a:bodyPr>
          <a:lstStyle/>
          <a:p>
            <a:pPr marL="45720" indent="0" algn="ctr">
              <a:lnSpc>
                <a:spcPct val="100000"/>
              </a:lnSpc>
              <a:buNone/>
            </a:pPr>
            <a:r>
              <a:rPr lang="en-US" sz="2700" dirty="0">
                <a:solidFill>
                  <a:schemeClr val="bg1"/>
                </a:solidFill>
                <a:latin typeface="Arima Madurai" panose="00000500000000000000" pitchFamily="50" charset="0"/>
              </a:rPr>
              <a:t>How</a:t>
            </a:r>
            <a:r>
              <a:rPr lang="en-US" sz="1800" b="1" dirty="0">
                <a:effectLst/>
                <a:latin typeface="Cambria" panose="02040503050406030204" pitchFamily="18" charset="0"/>
                <a:ea typeface="Times New Roman" panose="02020603050405020304" pitchFamily="18" charset="0"/>
                <a:cs typeface="Arial" panose="020B0604020202020204" pitchFamily="34" charset="0"/>
              </a:rPr>
              <a:t> </a:t>
            </a:r>
            <a:r>
              <a:rPr lang="en-US" sz="2700" dirty="0">
                <a:solidFill>
                  <a:schemeClr val="bg1"/>
                </a:solidFill>
                <a:latin typeface="Arima Madurai" panose="00000500000000000000" pitchFamily="50" charset="0"/>
              </a:rPr>
              <a:t>did the other disciples react</a:t>
            </a:r>
            <a:r>
              <a:rPr lang="es-ES" sz="2700" dirty="0">
                <a:solidFill>
                  <a:schemeClr val="bg1"/>
                </a:solidFill>
                <a:latin typeface="Arima Madurai" panose="00000500000000000000" pitchFamily="50" charset="0"/>
                <a:cs typeface="Arima Madurai" panose="00000500000000000000" pitchFamily="50" charset="0"/>
              </a:rPr>
              <a:t>?</a:t>
            </a:r>
            <a:endParaRPr lang="es-PE" sz="2700" dirty="0">
              <a:solidFill>
                <a:schemeClr val="bg1"/>
              </a:solidFill>
              <a:latin typeface="Arima Madurai" panose="00000500000000000000" pitchFamily="50" charset="0"/>
              <a:cs typeface="Arima Madurai" panose="00000500000000000000" pitchFamily="50" charset="0"/>
            </a:endParaRPr>
          </a:p>
        </p:txBody>
      </p:sp>
      <p:sp>
        <p:nvSpPr>
          <p:cNvPr id="7" name="6 Rectángulo"/>
          <p:cNvSpPr/>
          <p:nvPr/>
        </p:nvSpPr>
        <p:spPr>
          <a:xfrm>
            <a:off x="1062990" y="3604195"/>
            <a:ext cx="4723312" cy="400110"/>
          </a:xfrm>
          <a:prstGeom prst="rect">
            <a:avLst/>
          </a:prstGeom>
        </p:spPr>
        <p:txBody>
          <a:bodyPr wrap="square">
            <a:spAutoFit/>
          </a:bodyPr>
          <a:lstStyle/>
          <a:p>
            <a:pPr algn="ctr"/>
            <a:r>
              <a:rPr lang="es-ES" sz="2000" dirty="0"/>
              <a:t> </a:t>
            </a:r>
            <a:r>
              <a:rPr lang="en-US" sz="2000" b="1" dirty="0">
                <a:latin typeface="Arima Madurai" panose="00000500000000000000" pitchFamily="50" charset="0"/>
                <a:cs typeface="Arima Madurai" panose="00000500000000000000" pitchFamily="50" charset="0"/>
              </a:rPr>
              <a:t>They arrived dragging the nets full of fish</a:t>
            </a:r>
            <a:r>
              <a:rPr lang="es-ES" sz="2000" b="1" dirty="0">
                <a:latin typeface="Arima Madurai" panose="00000500000000000000" pitchFamily="50" charset="0"/>
                <a:cs typeface="Arima Madurai" panose="00000500000000000000" pitchFamily="50" charset="0"/>
              </a:rPr>
              <a:t>.</a:t>
            </a:r>
          </a:p>
        </p:txBody>
      </p:sp>
    </p:spTree>
    <p:extLst>
      <p:ext uri="{BB962C8B-B14F-4D97-AF65-F5344CB8AC3E}">
        <p14:creationId xmlns:p14="http://schemas.microsoft.com/office/powerpoint/2010/main" val="3986003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6548846" y="1897667"/>
            <a:ext cx="4685211" cy="1341604"/>
          </a:xfrm>
        </p:spPr>
        <p:txBody>
          <a:bodyPr>
            <a:noAutofit/>
          </a:bodyPr>
          <a:lstStyle/>
          <a:p>
            <a:pPr marL="45720" indent="0" algn="ctr">
              <a:lnSpc>
                <a:spcPct val="100000"/>
              </a:lnSpc>
              <a:buNone/>
            </a:pPr>
            <a:r>
              <a:rPr lang="en-US" sz="2700" dirty="0">
                <a:solidFill>
                  <a:schemeClr val="bg1"/>
                </a:solidFill>
                <a:latin typeface="Arima Madurai" panose="00000500000000000000" pitchFamily="50" charset="0"/>
              </a:rPr>
              <a:t>When someone you love a lot arrives at your house, what do you do</a:t>
            </a:r>
            <a:r>
              <a:rPr lang="es-ES" sz="2700" dirty="0">
                <a:solidFill>
                  <a:schemeClr val="bg1"/>
                </a:solidFill>
                <a:latin typeface="Arima Madurai" panose="00000500000000000000" pitchFamily="50" charset="0"/>
                <a:cs typeface="Arima Madurai" panose="00000500000000000000" pitchFamily="50" charset="0"/>
              </a:rPr>
              <a:t>?</a:t>
            </a:r>
            <a:endParaRPr lang="es-PE" sz="2700" dirty="0">
              <a:solidFill>
                <a:schemeClr val="bg1"/>
              </a:solidFill>
              <a:latin typeface="Arima Madurai" panose="00000500000000000000" pitchFamily="50" charset="0"/>
              <a:cs typeface="Arima Madurai" panose="00000500000000000000" pitchFamily="50" charset="0"/>
            </a:endParaRPr>
          </a:p>
        </p:txBody>
      </p:sp>
      <p:sp>
        <p:nvSpPr>
          <p:cNvPr id="4" name="3 Rectángulo"/>
          <p:cNvSpPr/>
          <p:nvPr/>
        </p:nvSpPr>
        <p:spPr>
          <a:xfrm>
            <a:off x="6924957" y="3612493"/>
            <a:ext cx="3847546" cy="769441"/>
          </a:xfrm>
          <a:prstGeom prst="rect">
            <a:avLst/>
          </a:prstGeom>
        </p:spPr>
        <p:txBody>
          <a:bodyPr wrap="square">
            <a:spAutoFit/>
          </a:bodyPr>
          <a:lstStyle/>
          <a:p>
            <a:pPr algn="ctr"/>
            <a:endParaRPr lang="es-ES" dirty="0"/>
          </a:p>
          <a:p>
            <a:pPr algn="ctr"/>
            <a:r>
              <a:rPr lang="es-ES" dirty="0"/>
              <a:t> </a:t>
            </a:r>
            <a:r>
              <a:rPr lang="es-ES" sz="2600" b="1" dirty="0">
                <a:latin typeface="Arima Madurai" panose="00000500000000000000" pitchFamily="50" charset="0"/>
                <a:cs typeface="Arima Madurai" panose="00000500000000000000" pitchFamily="50" charset="0"/>
              </a:rPr>
              <a:t>Share.</a:t>
            </a:r>
          </a:p>
        </p:txBody>
      </p:sp>
      <p:pic>
        <p:nvPicPr>
          <p:cNvPr id="5" name="4 Imagen" descr="686707.jpg"/>
          <p:cNvPicPr>
            <a:picLocks noChangeAspect="1"/>
          </p:cNvPicPr>
          <p:nvPr/>
        </p:nvPicPr>
        <p:blipFill>
          <a:blip r:embed="rId2"/>
          <a:srcRect l="13762" r="12653"/>
          <a:stretch>
            <a:fillRect/>
          </a:stretch>
        </p:blipFill>
        <p:spPr>
          <a:xfrm>
            <a:off x="1599582" y="1863635"/>
            <a:ext cx="4158836" cy="31786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134062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Marcador de contenido" descr="multiplicacion de los panes (1).jpg"/>
          <p:cNvPicPr>
            <a:picLocks noGrp="1" noChangeAspect="1"/>
          </p:cNvPicPr>
          <p:nvPr>
            <p:ph sz="half" idx="2"/>
          </p:nvPr>
        </p:nvPicPr>
        <p:blipFill>
          <a:blip r:embed="rId2"/>
          <a:stretch>
            <a:fillRect/>
          </a:stretch>
        </p:blipFill>
        <p:spPr>
          <a:xfrm>
            <a:off x="6660619" y="1574074"/>
            <a:ext cx="3962102" cy="4114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1232426" y="2398490"/>
            <a:ext cx="4759072" cy="989143"/>
          </a:xfrm>
        </p:spPr>
        <p:txBody>
          <a:bodyPr>
            <a:noAutofit/>
          </a:bodyPr>
          <a:lstStyle/>
          <a:p>
            <a:pPr marL="45720" indent="0" algn="ctr">
              <a:lnSpc>
                <a:spcPct val="100000"/>
              </a:lnSpc>
              <a:buNone/>
            </a:pPr>
            <a:r>
              <a:rPr lang="en-US" sz="2700" dirty="0">
                <a:solidFill>
                  <a:schemeClr val="bg1"/>
                </a:solidFill>
                <a:latin typeface="Arima Madurai" panose="00000500000000000000" pitchFamily="50" charset="0"/>
              </a:rPr>
              <a:t>What did Jesus do when they all arrived? </a:t>
            </a:r>
            <a:endParaRPr lang="es-PE" sz="2700" dirty="0">
              <a:solidFill>
                <a:schemeClr val="bg1"/>
              </a:solidFill>
              <a:latin typeface="Arima Madurai" panose="00000500000000000000" pitchFamily="50" charset="0"/>
              <a:cs typeface="Arima Madurai" panose="00000500000000000000" pitchFamily="50" charset="0"/>
            </a:endParaRPr>
          </a:p>
        </p:txBody>
      </p:sp>
      <p:sp>
        <p:nvSpPr>
          <p:cNvPr id="7" name="6 Rectángulo"/>
          <p:cNvSpPr/>
          <p:nvPr/>
        </p:nvSpPr>
        <p:spPr>
          <a:xfrm>
            <a:off x="1232426" y="3631474"/>
            <a:ext cx="4419437" cy="984885"/>
          </a:xfrm>
          <a:prstGeom prst="rect">
            <a:avLst/>
          </a:prstGeom>
        </p:spPr>
        <p:txBody>
          <a:bodyPr wrap="square">
            <a:spAutoFit/>
          </a:bodyPr>
          <a:lstStyle/>
          <a:p>
            <a:pPr algn="ctr"/>
            <a:endParaRPr lang="es-ES" dirty="0"/>
          </a:p>
          <a:p>
            <a:pPr algn="ctr"/>
            <a:r>
              <a:rPr lang="es-ES" dirty="0"/>
              <a:t> </a:t>
            </a:r>
            <a:r>
              <a:rPr lang="en-US" sz="2000" b="1" dirty="0">
                <a:latin typeface="Arima Madurai" panose="00000500000000000000" pitchFamily="50" charset="0"/>
              </a:rPr>
              <a:t>He gave them bread and fish to eat. Jesus still feeds us with the Eucharist.</a:t>
            </a:r>
            <a:endParaRPr lang="es-ES" sz="2600" b="1" dirty="0">
              <a:latin typeface="Arima Madurai" panose="00000500000000000000" pitchFamily="50" charset="0"/>
              <a:cs typeface="Arima Madurai" panose="00000500000000000000" pitchFamily="50" charset="0"/>
            </a:endParaRPr>
          </a:p>
        </p:txBody>
      </p:sp>
    </p:spTree>
    <p:extLst>
      <p:ext uri="{BB962C8B-B14F-4D97-AF65-F5344CB8AC3E}">
        <p14:creationId xmlns:p14="http://schemas.microsoft.com/office/powerpoint/2010/main" val="3986003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6400800" y="2672769"/>
            <a:ext cx="4671961" cy="1341604"/>
          </a:xfrm>
        </p:spPr>
        <p:txBody>
          <a:bodyPr>
            <a:noAutofit/>
          </a:bodyPr>
          <a:lstStyle/>
          <a:p>
            <a:pPr marL="45720" indent="0" algn="ctr">
              <a:lnSpc>
                <a:spcPct val="100000"/>
              </a:lnSpc>
              <a:buNone/>
            </a:pPr>
            <a:r>
              <a:rPr lang="en-US" sz="2700" dirty="0">
                <a:solidFill>
                  <a:schemeClr val="bg1"/>
                </a:solidFill>
                <a:latin typeface="Arima Madurai" panose="00000500000000000000" pitchFamily="50" charset="0"/>
              </a:rPr>
              <a:t>Later, what does Jesus ask Peter 3 times?</a:t>
            </a:r>
            <a:endParaRPr lang="es-PE" sz="2700" dirty="0">
              <a:solidFill>
                <a:schemeClr val="bg1"/>
              </a:solidFill>
              <a:latin typeface="Arima Madurai" panose="00000500000000000000" pitchFamily="50" charset="0"/>
            </a:endParaRPr>
          </a:p>
        </p:txBody>
      </p:sp>
      <p:sp>
        <p:nvSpPr>
          <p:cNvPr id="4" name="3 Rectángulo"/>
          <p:cNvSpPr/>
          <p:nvPr/>
        </p:nvSpPr>
        <p:spPr>
          <a:xfrm>
            <a:off x="6968500" y="3769286"/>
            <a:ext cx="3586289" cy="400110"/>
          </a:xfrm>
          <a:prstGeom prst="rect">
            <a:avLst/>
          </a:prstGeom>
        </p:spPr>
        <p:txBody>
          <a:bodyPr wrap="square">
            <a:spAutoFit/>
          </a:bodyPr>
          <a:lstStyle/>
          <a:p>
            <a:pPr algn="ctr"/>
            <a:r>
              <a:rPr lang="es-ES" sz="2000" b="1" dirty="0">
                <a:latin typeface="Arima Madurai" panose="00000500000000000000" pitchFamily="50" charset="0"/>
                <a:cs typeface="Arima Madurai" panose="00000500000000000000" pitchFamily="50" charset="0"/>
              </a:rPr>
              <a:t>Do </a:t>
            </a:r>
            <a:r>
              <a:rPr lang="es-ES" sz="2000" b="1" dirty="0" err="1">
                <a:latin typeface="Arima Madurai" panose="00000500000000000000" pitchFamily="50" charset="0"/>
                <a:cs typeface="Arima Madurai" panose="00000500000000000000" pitchFamily="50" charset="0"/>
              </a:rPr>
              <a:t>you</a:t>
            </a:r>
            <a:r>
              <a:rPr lang="es-ES" sz="2000" b="1" dirty="0">
                <a:latin typeface="Arima Madurai" panose="00000500000000000000" pitchFamily="50" charset="0"/>
                <a:cs typeface="Arima Madurai" panose="00000500000000000000" pitchFamily="50" charset="0"/>
              </a:rPr>
              <a:t> </a:t>
            </a:r>
            <a:r>
              <a:rPr lang="es-ES" sz="2000" b="1" dirty="0" err="1">
                <a:latin typeface="Arima Madurai" panose="00000500000000000000" pitchFamily="50" charset="0"/>
                <a:cs typeface="Arima Madurai" panose="00000500000000000000" pitchFamily="50" charset="0"/>
              </a:rPr>
              <a:t>love</a:t>
            </a:r>
            <a:r>
              <a:rPr lang="es-ES" sz="2000" b="1" dirty="0">
                <a:latin typeface="Arima Madurai" panose="00000500000000000000" pitchFamily="50" charset="0"/>
                <a:cs typeface="Arima Madurai" panose="00000500000000000000" pitchFamily="50" charset="0"/>
              </a:rPr>
              <a:t> me?</a:t>
            </a:r>
          </a:p>
        </p:txBody>
      </p:sp>
      <p:pic>
        <p:nvPicPr>
          <p:cNvPr id="6" name="5 Imagen" descr="101154231_2713698598858467_8245931273780985856_n.jpg"/>
          <p:cNvPicPr>
            <a:picLocks noChangeAspect="1"/>
          </p:cNvPicPr>
          <p:nvPr/>
        </p:nvPicPr>
        <p:blipFill>
          <a:blip r:embed="rId2"/>
          <a:stretch>
            <a:fillRect/>
          </a:stretch>
        </p:blipFill>
        <p:spPr>
          <a:xfrm>
            <a:off x="1515290" y="2234262"/>
            <a:ext cx="4238943" cy="298217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34062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439945" y="2616220"/>
            <a:ext cx="6318047" cy="724928"/>
          </a:xfrm>
        </p:spPr>
        <p:txBody>
          <a:bodyPr>
            <a:noAutofit/>
          </a:bodyPr>
          <a:lstStyle/>
          <a:p>
            <a:pPr marL="45720" indent="0" algn="ctr">
              <a:lnSpc>
                <a:spcPct val="100000"/>
              </a:lnSpc>
              <a:buNone/>
            </a:pPr>
            <a:r>
              <a:rPr lang="en-US" sz="2700" dirty="0">
                <a:solidFill>
                  <a:schemeClr val="bg1"/>
                </a:solidFill>
                <a:latin typeface="Arima Madurai" panose="00000500000000000000" pitchFamily="50" charset="0"/>
              </a:rPr>
              <a:t>What does Jesus ask of Peter 3 times</a:t>
            </a:r>
            <a:r>
              <a:rPr lang="es-ES" sz="2700" dirty="0">
                <a:solidFill>
                  <a:schemeClr val="bg1"/>
                </a:solidFill>
                <a:latin typeface="Arima Madurai" panose="00000500000000000000" pitchFamily="50" charset="0"/>
                <a:cs typeface="Arima Madurai" panose="00000500000000000000" pitchFamily="50" charset="0"/>
              </a:rPr>
              <a:t>?</a:t>
            </a:r>
            <a:endParaRPr lang="es-PE" sz="2700" dirty="0">
              <a:solidFill>
                <a:schemeClr val="bg1"/>
              </a:solidFill>
              <a:latin typeface="Arima Madurai" panose="00000500000000000000" pitchFamily="50" charset="0"/>
              <a:cs typeface="Arima Madurai" panose="00000500000000000000" pitchFamily="50" charset="0"/>
            </a:endParaRPr>
          </a:p>
        </p:txBody>
      </p:sp>
      <p:sp>
        <p:nvSpPr>
          <p:cNvPr id="7" name="6 Rectángulo"/>
          <p:cNvSpPr/>
          <p:nvPr/>
        </p:nvSpPr>
        <p:spPr>
          <a:xfrm>
            <a:off x="974785" y="3311711"/>
            <a:ext cx="5365630" cy="400110"/>
          </a:xfrm>
          <a:prstGeom prst="rect">
            <a:avLst/>
          </a:prstGeom>
        </p:spPr>
        <p:txBody>
          <a:bodyPr wrap="square">
            <a:spAutoFit/>
          </a:bodyPr>
          <a:lstStyle/>
          <a:p>
            <a:pPr algn="ctr"/>
            <a:r>
              <a:rPr lang="en-US" sz="2000" b="1" dirty="0">
                <a:latin typeface="Arima Madurai" panose="00000500000000000000" pitchFamily="50" charset="0"/>
                <a:cs typeface="Arima Madurai" panose="00000500000000000000" pitchFamily="50" charset="0"/>
              </a:rPr>
              <a:t>Feed my lambs</a:t>
            </a:r>
            <a:r>
              <a:rPr lang="es-ES" sz="2000" b="1" dirty="0">
                <a:latin typeface="Arima Madurai" panose="00000500000000000000" pitchFamily="50" charset="0"/>
                <a:cs typeface="Arima Madurai" panose="00000500000000000000" pitchFamily="50" charset="0"/>
              </a:rPr>
              <a:t>.</a:t>
            </a:r>
          </a:p>
        </p:txBody>
      </p:sp>
      <p:pic>
        <p:nvPicPr>
          <p:cNvPr id="8" name="7 Imagen" descr="D5z6QL4W4AIHqqa.jpg"/>
          <p:cNvPicPr>
            <a:picLocks noChangeAspect="1"/>
          </p:cNvPicPr>
          <p:nvPr/>
        </p:nvPicPr>
        <p:blipFill>
          <a:blip r:embed="rId2" cstate="print"/>
          <a:stretch>
            <a:fillRect/>
          </a:stretch>
        </p:blipFill>
        <p:spPr>
          <a:xfrm>
            <a:off x="6705600" y="1542496"/>
            <a:ext cx="3022826" cy="339961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extBox 1">
            <a:extLst>
              <a:ext uri="{FF2B5EF4-FFF2-40B4-BE49-F238E27FC236}">
                <a16:creationId xmlns:a16="http://schemas.microsoft.com/office/drawing/2014/main" id="{92460AF8-4FAD-445E-92A9-0460350FC7C5}"/>
              </a:ext>
            </a:extLst>
          </p:cNvPr>
          <p:cNvSpPr txBox="1"/>
          <p:nvPr/>
        </p:nvSpPr>
        <p:spPr>
          <a:xfrm rot="21274029">
            <a:off x="6647701" y="1592458"/>
            <a:ext cx="2855746" cy="738664"/>
          </a:xfrm>
          <a:prstGeom prst="rect">
            <a:avLst/>
          </a:prstGeom>
          <a:solidFill>
            <a:srgbClr val="FFC000"/>
          </a:solidFill>
        </p:spPr>
        <p:txBody>
          <a:bodyPr wrap="square" rtlCol="0">
            <a:spAutoFit/>
          </a:bodyPr>
          <a:lstStyle/>
          <a:p>
            <a:endParaRPr lang="en-US" sz="1400" dirty="0"/>
          </a:p>
          <a:p>
            <a:endParaRPr lang="en-US" sz="1400" dirty="0"/>
          </a:p>
          <a:p>
            <a:endParaRPr lang="en-US" sz="1400" dirty="0"/>
          </a:p>
        </p:txBody>
      </p:sp>
      <p:sp>
        <p:nvSpPr>
          <p:cNvPr id="4" name="TextBox 3">
            <a:extLst>
              <a:ext uri="{FF2B5EF4-FFF2-40B4-BE49-F238E27FC236}">
                <a16:creationId xmlns:a16="http://schemas.microsoft.com/office/drawing/2014/main" id="{7CC0A872-5859-47E3-834F-1D0712D8D1E2}"/>
              </a:ext>
            </a:extLst>
          </p:cNvPr>
          <p:cNvSpPr txBox="1"/>
          <p:nvPr/>
        </p:nvSpPr>
        <p:spPr>
          <a:xfrm rot="21228707">
            <a:off x="7813361" y="2165221"/>
            <a:ext cx="1600200" cy="369332"/>
          </a:xfrm>
          <a:prstGeom prst="rect">
            <a:avLst/>
          </a:prstGeom>
          <a:solidFill>
            <a:srgbClr val="FFC000"/>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4DEC25F1-C81D-4C39-8D0A-6D8BB4E84E63}"/>
              </a:ext>
            </a:extLst>
          </p:cNvPr>
          <p:cNvSpPr txBox="1"/>
          <p:nvPr/>
        </p:nvSpPr>
        <p:spPr>
          <a:xfrm>
            <a:off x="7886700" y="2548222"/>
            <a:ext cx="434340" cy="695491"/>
          </a:xfrm>
          <a:prstGeom prst="rect">
            <a:avLst/>
          </a:prstGeom>
          <a:solidFill>
            <a:srgbClr val="FFC000"/>
          </a:solidFill>
        </p:spPr>
        <p:txBody>
          <a:bodyPr wrap="square" rtlCol="0">
            <a:spAutoFit/>
          </a:bodyPr>
          <a:lstStyle/>
          <a:p>
            <a:endParaRPr lang="en-US" dirty="0"/>
          </a:p>
        </p:txBody>
      </p:sp>
      <mc:AlternateContent xmlns:mc="http://schemas.openxmlformats.org/markup-compatibility/2006">
        <mc:Choice xmlns:p14="http://schemas.microsoft.com/office/powerpoint/2010/main" Requires="p14">
          <p:contentPart p14:bwMode="auto" r:id="rId3">
            <p14:nvContentPartPr>
              <p14:cNvPr id="12" name="Ink 11">
                <a:extLst>
                  <a:ext uri="{FF2B5EF4-FFF2-40B4-BE49-F238E27FC236}">
                    <a16:creationId xmlns:a16="http://schemas.microsoft.com/office/drawing/2014/main" id="{35758255-D50B-40A4-91E5-1BA1FC9AE301}"/>
                  </a:ext>
                </a:extLst>
              </p14:cNvPr>
              <p14:cNvContentPartPr/>
              <p14:nvPr/>
            </p14:nvContentPartPr>
            <p14:xfrm>
              <a:off x="6969960" y="2262420"/>
              <a:ext cx="2099160" cy="876960"/>
            </p14:xfrm>
          </p:contentPart>
        </mc:Choice>
        <mc:Fallback>
          <p:pic>
            <p:nvPicPr>
              <p:cNvPr id="12" name="Ink 11">
                <a:extLst>
                  <a:ext uri="{FF2B5EF4-FFF2-40B4-BE49-F238E27FC236}">
                    <a16:creationId xmlns:a16="http://schemas.microsoft.com/office/drawing/2014/main" id="{35758255-D50B-40A4-91E5-1BA1FC9AE301}"/>
                  </a:ext>
                </a:extLst>
              </p:cNvPr>
              <p:cNvPicPr/>
              <p:nvPr/>
            </p:nvPicPr>
            <p:blipFill>
              <a:blip r:embed="rId4"/>
              <a:stretch>
                <a:fillRect/>
              </a:stretch>
            </p:blipFill>
            <p:spPr>
              <a:xfrm>
                <a:off x="6916320" y="2154420"/>
                <a:ext cx="2206800" cy="1092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3" name="Ink 12">
                <a:extLst>
                  <a:ext uri="{FF2B5EF4-FFF2-40B4-BE49-F238E27FC236}">
                    <a16:creationId xmlns:a16="http://schemas.microsoft.com/office/drawing/2014/main" id="{C5AA4069-977C-4501-BEA4-EFF45328B76A}"/>
                  </a:ext>
                </a:extLst>
              </p14:cNvPr>
              <p14:cNvContentPartPr/>
              <p14:nvPr/>
            </p14:nvContentPartPr>
            <p14:xfrm>
              <a:off x="7528680" y="2254500"/>
              <a:ext cx="324000" cy="167760"/>
            </p14:xfrm>
          </p:contentPart>
        </mc:Choice>
        <mc:Fallback>
          <p:pic>
            <p:nvPicPr>
              <p:cNvPr id="13" name="Ink 12">
                <a:extLst>
                  <a:ext uri="{FF2B5EF4-FFF2-40B4-BE49-F238E27FC236}">
                    <a16:creationId xmlns:a16="http://schemas.microsoft.com/office/drawing/2014/main" id="{C5AA4069-977C-4501-BEA4-EFF45328B76A}"/>
                  </a:ext>
                </a:extLst>
              </p:cNvPr>
              <p:cNvPicPr/>
              <p:nvPr/>
            </p:nvPicPr>
            <p:blipFill>
              <a:blip r:embed="rId6"/>
              <a:stretch>
                <a:fillRect/>
              </a:stretch>
            </p:blipFill>
            <p:spPr>
              <a:xfrm>
                <a:off x="7457040" y="2110500"/>
                <a:ext cx="467640" cy="4554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4" name="Ink 13">
                <a:extLst>
                  <a:ext uri="{FF2B5EF4-FFF2-40B4-BE49-F238E27FC236}">
                    <a16:creationId xmlns:a16="http://schemas.microsoft.com/office/drawing/2014/main" id="{00D48B5C-A680-4AB0-8FCD-749C788A07FB}"/>
                  </a:ext>
                </a:extLst>
              </p14:cNvPr>
              <p14:cNvContentPartPr/>
              <p14:nvPr/>
            </p14:nvContentPartPr>
            <p14:xfrm>
              <a:off x="7029000" y="2228220"/>
              <a:ext cx="2081160" cy="1013400"/>
            </p14:xfrm>
          </p:contentPart>
        </mc:Choice>
        <mc:Fallback>
          <p:pic>
            <p:nvPicPr>
              <p:cNvPr id="14" name="Ink 13">
                <a:extLst>
                  <a:ext uri="{FF2B5EF4-FFF2-40B4-BE49-F238E27FC236}">
                    <a16:creationId xmlns:a16="http://schemas.microsoft.com/office/drawing/2014/main" id="{00D48B5C-A680-4AB0-8FCD-749C788A07FB}"/>
                  </a:ext>
                </a:extLst>
              </p:cNvPr>
              <p:cNvPicPr/>
              <p:nvPr/>
            </p:nvPicPr>
            <p:blipFill>
              <a:blip r:embed="rId8"/>
              <a:stretch>
                <a:fillRect/>
              </a:stretch>
            </p:blipFill>
            <p:spPr>
              <a:xfrm>
                <a:off x="7011000" y="2210580"/>
                <a:ext cx="2116800" cy="1049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5" name="Ink 14">
                <a:extLst>
                  <a:ext uri="{FF2B5EF4-FFF2-40B4-BE49-F238E27FC236}">
                    <a16:creationId xmlns:a16="http://schemas.microsoft.com/office/drawing/2014/main" id="{F3CD450D-ABED-4578-85AF-5EE66DDD64ED}"/>
                  </a:ext>
                </a:extLst>
              </p14:cNvPr>
              <p14:cNvContentPartPr/>
              <p14:nvPr/>
            </p14:nvContentPartPr>
            <p14:xfrm>
              <a:off x="7806600" y="3244860"/>
              <a:ext cx="481320" cy="151200"/>
            </p14:xfrm>
          </p:contentPart>
        </mc:Choice>
        <mc:Fallback>
          <p:pic>
            <p:nvPicPr>
              <p:cNvPr id="15" name="Ink 14">
                <a:extLst>
                  <a:ext uri="{FF2B5EF4-FFF2-40B4-BE49-F238E27FC236}">
                    <a16:creationId xmlns:a16="http://schemas.microsoft.com/office/drawing/2014/main" id="{F3CD450D-ABED-4578-85AF-5EE66DDD64ED}"/>
                  </a:ext>
                </a:extLst>
              </p:cNvPr>
              <p:cNvPicPr/>
              <p:nvPr/>
            </p:nvPicPr>
            <p:blipFill>
              <a:blip r:embed="rId10"/>
              <a:stretch>
                <a:fillRect/>
              </a:stretch>
            </p:blipFill>
            <p:spPr>
              <a:xfrm>
                <a:off x="7788960" y="3227220"/>
                <a:ext cx="516960" cy="186840"/>
              </a:xfrm>
              <a:prstGeom prst="rect">
                <a:avLst/>
              </a:prstGeom>
            </p:spPr>
          </p:pic>
        </mc:Fallback>
      </mc:AlternateContent>
    </p:spTree>
    <p:extLst>
      <p:ext uri="{BB962C8B-B14F-4D97-AF65-F5344CB8AC3E}">
        <p14:creationId xmlns:p14="http://schemas.microsoft.com/office/powerpoint/2010/main" val="3986003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6940732" y="1880250"/>
            <a:ext cx="4258492" cy="1341604"/>
          </a:xfrm>
        </p:spPr>
        <p:txBody>
          <a:bodyPr>
            <a:noAutofit/>
          </a:bodyPr>
          <a:lstStyle/>
          <a:p>
            <a:pPr marL="45720" indent="0" algn="ctr">
              <a:lnSpc>
                <a:spcPct val="100000"/>
              </a:lnSpc>
              <a:buNone/>
            </a:pPr>
            <a:r>
              <a:rPr lang="es-ES" sz="2700" dirty="0" err="1">
                <a:solidFill>
                  <a:schemeClr val="bg1"/>
                </a:solidFill>
                <a:latin typeface="Arima Madurai" panose="00000500000000000000" pitchFamily="50" charset="0"/>
                <a:cs typeface="Arima Madurai" panose="00000500000000000000" pitchFamily="50" charset="0"/>
              </a:rPr>
              <a:t>What</a:t>
            </a:r>
            <a:r>
              <a:rPr lang="es-ES" sz="2700" dirty="0">
                <a:solidFill>
                  <a:schemeClr val="bg1"/>
                </a:solidFill>
                <a:latin typeface="Arima Madurai" panose="00000500000000000000" pitchFamily="50" charset="0"/>
                <a:cs typeface="Arima Madurai" panose="00000500000000000000" pitchFamily="50" charset="0"/>
              </a:rPr>
              <a:t> </a:t>
            </a:r>
            <a:r>
              <a:rPr lang="es-ES" sz="2700" dirty="0" err="1">
                <a:solidFill>
                  <a:schemeClr val="bg1"/>
                </a:solidFill>
                <a:latin typeface="Arima Madurai" panose="00000500000000000000" pitchFamily="50" charset="0"/>
                <a:cs typeface="Arima Madurai" panose="00000500000000000000" pitchFamily="50" charset="0"/>
              </a:rPr>
              <a:t>does</a:t>
            </a:r>
            <a:r>
              <a:rPr lang="es-ES" sz="2700" dirty="0">
                <a:solidFill>
                  <a:schemeClr val="bg1"/>
                </a:solidFill>
                <a:latin typeface="Arima Madurai" panose="00000500000000000000" pitchFamily="50" charset="0"/>
                <a:cs typeface="Arima Madurai" panose="00000500000000000000" pitchFamily="50" charset="0"/>
              </a:rPr>
              <a:t> </a:t>
            </a:r>
            <a:r>
              <a:rPr lang="es-ES" sz="2700" dirty="0" err="1">
                <a:solidFill>
                  <a:schemeClr val="bg1"/>
                </a:solidFill>
                <a:latin typeface="Arima Madurai" panose="00000500000000000000" pitchFamily="50" charset="0"/>
                <a:cs typeface="Arima Madurai" panose="00000500000000000000" pitchFamily="50" charset="0"/>
              </a:rPr>
              <a:t>this</a:t>
            </a:r>
            <a:r>
              <a:rPr lang="es-ES" sz="2700" dirty="0">
                <a:solidFill>
                  <a:schemeClr val="bg1"/>
                </a:solidFill>
                <a:latin typeface="Arima Madurai" panose="00000500000000000000" pitchFamily="50" charset="0"/>
                <a:cs typeface="Arima Madurai" panose="00000500000000000000" pitchFamily="50" charset="0"/>
              </a:rPr>
              <a:t> mean?</a:t>
            </a:r>
            <a:endParaRPr lang="es-PE" sz="2700" dirty="0">
              <a:solidFill>
                <a:schemeClr val="bg1"/>
              </a:solidFill>
              <a:latin typeface="Arima Madurai" panose="00000500000000000000" pitchFamily="50" charset="0"/>
              <a:cs typeface="Arima Madurai" panose="00000500000000000000" pitchFamily="50" charset="0"/>
            </a:endParaRPr>
          </a:p>
        </p:txBody>
      </p:sp>
      <p:sp>
        <p:nvSpPr>
          <p:cNvPr id="4" name="3 Rectángulo"/>
          <p:cNvSpPr/>
          <p:nvPr/>
        </p:nvSpPr>
        <p:spPr>
          <a:xfrm>
            <a:off x="6940731" y="2941933"/>
            <a:ext cx="4284618" cy="1323439"/>
          </a:xfrm>
          <a:prstGeom prst="rect">
            <a:avLst/>
          </a:prstGeom>
        </p:spPr>
        <p:txBody>
          <a:bodyPr wrap="square">
            <a:spAutoFit/>
          </a:bodyPr>
          <a:lstStyle/>
          <a:p>
            <a:pPr algn="ctr"/>
            <a:r>
              <a:rPr lang="en-US" sz="2000" b="1" dirty="0">
                <a:latin typeface="Arima Madurai" panose="00000500000000000000" pitchFamily="50" charset="0"/>
                <a:cs typeface="Arima Madurai" panose="00000500000000000000" pitchFamily="50" charset="0"/>
              </a:rPr>
              <a:t>He wanted Peter to pastor His people: directing, instructing, protecting them... Peter was the first Pope because of His great love for Jesus</a:t>
            </a:r>
            <a:r>
              <a:rPr lang="es-ES" sz="2000" b="1" dirty="0">
                <a:latin typeface="Arima Madurai" panose="00000500000000000000" pitchFamily="50" charset="0"/>
                <a:cs typeface="Arima Madurai" panose="00000500000000000000" pitchFamily="50" charset="0"/>
              </a:rPr>
              <a:t>.</a:t>
            </a:r>
          </a:p>
        </p:txBody>
      </p:sp>
      <p:pic>
        <p:nvPicPr>
          <p:cNvPr id="5" name="4 Imagen" descr="sanpedro1.jpg"/>
          <p:cNvPicPr>
            <a:picLocks noChangeAspect="1"/>
          </p:cNvPicPr>
          <p:nvPr/>
        </p:nvPicPr>
        <p:blipFill>
          <a:blip r:embed="rId2"/>
          <a:srcRect l="3893" r="1616" b="9386"/>
          <a:stretch>
            <a:fillRect/>
          </a:stretch>
        </p:blipFill>
        <p:spPr>
          <a:xfrm>
            <a:off x="2969623" y="1010194"/>
            <a:ext cx="2690948" cy="41587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134062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6200504" y="2219901"/>
            <a:ext cx="5268686" cy="1341604"/>
          </a:xfrm>
        </p:spPr>
        <p:txBody>
          <a:bodyPr>
            <a:noAutofit/>
          </a:bodyPr>
          <a:lstStyle/>
          <a:p>
            <a:pPr marL="45720" indent="0" algn="ctr">
              <a:lnSpc>
                <a:spcPct val="100000"/>
              </a:lnSpc>
              <a:buNone/>
            </a:pPr>
            <a:r>
              <a:rPr lang="en-US" sz="2700" dirty="0">
                <a:solidFill>
                  <a:schemeClr val="bg1"/>
                </a:solidFill>
                <a:latin typeface="Arima Madurai" panose="00000500000000000000" pitchFamily="50" charset="0"/>
              </a:rPr>
              <a:t>Jesus tells him, “Follow me.” When did He say this before? </a:t>
            </a:r>
            <a:endParaRPr lang="es-PE" sz="2700" dirty="0">
              <a:solidFill>
                <a:schemeClr val="bg1"/>
              </a:solidFill>
              <a:latin typeface="Arima Madurai" panose="00000500000000000000" pitchFamily="50" charset="0"/>
              <a:cs typeface="Arima Madurai" panose="00000500000000000000" pitchFamily="50" charset="0"/>
            </a:endParaRPr>
          </a:p>
        </p:txBody>
      </p:sp>
      <p:sp>
        <p:nvSpPr>
          <p:cNvPr id="4" name="3 Rectángulo"/>
          <p:cNvSpPr/>
          <p:nvPr/>
        </p:nvSpPr>
        <p:spPr>
          <a:xfrm>
            <a:off x="6609806" y="3316419"/>
            <a:ext cx="4493624" cy="1015663"/>
          </a:xfrm>
          <a:prstGeom prst="rect">
            <a:avLst/>
          </a:prstGeom>
        </p:spPr>
        <p:txBody>
          <a:bodyPr wrap="square">
            <a:spAutoFit/>
          </a:bodyPr>
          <a:lstStyle/>
          <a:p>
            <a:pPr algn="ctr"/>
            <a:r>
              <a:rPr lang="en-US" sz="2000" b="1" dirty="0">
                <a:latin typeface="Arima Madurai" panose="00000500000000000000" pitchFamily="50" charset="0"/>
                <a:cs typeface="Arima Madurai" panose="00000500000000000000" pitchFamily="50" charset="0"/>
              </a:rPr>
              <a:t>At the first miraculous catch of fish when He told them they would be fishers of men. Again, He gives them this mission</a:t>
            </a:r>
            <a:r>
              <a:rPr lang="es-ES" sz="2000" b="1" dirty="0">
                <a:latin typeface="Arima Madurai" panose="00000500000000000000" pitchFamily="50" charset="0"/>
                <a:cs typeface="Arima Madurai" panose="00000500000000000000" pitchFamily="50" charset="0"/>
              </a:rPr>
              <a:t>.</a:t>
            </a:r>
          </a:p>
        </p:txBody>
      </p:sp>
      <p:pic>
        <p:nvPicPr>
          <p:cNvPr id="6" name="5 Imagen" descr="dibu-10-febrero-2019-color-Fano.jpg"/>
          <p:cNvPicPr>
            <a:picLocks noChangeAspect="1"/>
          </p:cNvPicPr>
          <p:nvPr/>
        </p:nvPicPr>
        <p:blipFill>
          <a:blip r:embed="rId2"/>
          <a:stretch>
            <a:fillRect/>
          </a:stretch>
        </p:blipFill>
        <p:spPr>
          <a:xfrm>
            <a:off x="714153" y="1811383"/>
            <a:ext cx="5136912" cy="34224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134062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8262467A-A24B-4AAB-A0AE-D20587A8EAA8}"/>
              </a:ext>
            </a:extLst>
          </p:cNvPr>
          <p:cNvSpPr>
            <a:spLocks noGrp="1"/>
          </p:cNvSpPr>
          <p:nvPr>
            <p:ph sz="half" idx="1"/>
          </p:nvPr>
        </p:nvSpPr>
        <p:spPr>
          <a:xfrm>
            <a:off x="1019389" y="3429000"/>
            <a:ext cx="4978400" cy="3048000"/>
          </a:xfrm>
        </p:spPr>
        <p:txBody>
          <a:bodyPr>
            <a:normAutofit/>
          </a:bodyPr>
          <a:lstStyle/>
          <a:p>
            <a:pPr marL="45720" indent="0" algn="ctr">
              <a:lnSpc>
                <a:spcPct val="100000"/>
              </a:lnSpc>
              <a:buNone/>
            </a:pPr>
            <a:r>
              <a:rPr lang="en-US" sz="1900" dirty="0"/>
              <a:t>At that time, Jesus revealed himself again to his disciples at the Sea of Tiberias. He revealed himself in this way. Together were Simon Peter, Thomas called Didymus, Nathanael from Cana in Galilee, Zebedee's sons, and two others of his disciples. Simon Peter said to them, "I am going fishing." They said to him, "We also will come with you." </a:t>
            </a:r>
            <a:endParaRPr lang="es-PE" sz="1900" dirty="0"/>
          </a:p>
        </p:txBody>
      </p:sp>
      <p:sp>
        <p:nvSpPr>
          <p:cNvPr id="7" name="Rectángulo 6">
            <a:extLst>
              <a:ext uri="{FF2B5EF4-FFF2-40B4-BE49-F238E27FC236}">
                <a16:creationId xmlns:a16="http://schemas.microsoft.com/office/drawing/2014/main" id="{7CAE6959-4475-4962-AA67-40E97195A49D}"/>
              </a:ext>
            </a:extLst>
          </p:cNvPr>
          <p:cNvSpPr/>
          <p:nvPr/>
        </p:nvSpPr>
        <p:spPr>
          <a:xfrm>
            <a:off x="2117592" y="664587"/>
            <a:ext cx="9252919" cy="1015663"/>
          </a:xfrm>
          <a:prstGeom prst="rect">
            <a:avLst/>
          </a:prstGeom>
          <a:noFill/>
        </p:spPr>
        <p:txBody>
          <a:bodyPr wrap="none" lIns="91440" tIns="45720" rIns="91440" bIns="45720">
            <a:spAutoFit/>
          </a:bodyPr>
          <a:lstStyle/>
          <a:p>
            <a:pPr algn="ctr"/>
            <a:r>
              <a:rPr lang="es-ES" sz="6000" dirty="0" err="1">
                <a:ln w="0"/>
                <a:solidFill>
                  <a:schemeClr val="bg1"/>
                </a:solidFill>
                <a:effectLst>
                  <a:reflection blurRad="6350" stA="53000" endA="300" endPos="35500" dir="5400000" sy="-90000" algn="bl" rotWithShape="0"/>
                </a:effectLst>
                <a:latin typeface="Amaranth" panose="02000503050000020004" pitchFamily="50" charset="0"/>
              </a:rPr>
              <a:t>Jesus</a:t>
            </a:r>
            <a:r>
              <a:rPr lang="es-ES" sz="6000" dirty="0">
                <a:ln w="0"/>
                <a:solidFill>
                  <a:schemeClr val="bg1"/>
                </a:solidFill>
                <a:effectLst>
                  <a:reflection blurRad="6350" stA="53000" endA="300" endPos="35500" dir="5400000" sy="-90000" algn="bl" rotWithShape="0"/>
                </a:effectLst>
                <a:latin typeface="Amaranth" panose="02000503050000020004" pitchFamily="50" charset="0"/>
              </a:rPr>
              <a:t> </a:t>
            </a:r>
            <a:r>
              <a:rPr lang="es-ES" sz="6000" dirty="0" err="1">
                <a:ln w="0"/>
                <a:solidFill>
                  <a:schemeClr val="bg1"/>
                </a:solidFill>
                <a:effectLst>
                  <a:reflection blurRad="6350" stA="53000" endA="300" endPos="35500" dir="5400000" sy="-90000" algn="bl" rotWithShape="0"/>
                </a:effectLst>
                <a:latin typeface="Amaranth" panose="02000503050000020004" pitchFamily="50" charset="0"/>
              </a:rPr>
              <a:t>appears</a:t>
            </a:r>
            <a:r>
              <a:rPr lang="es-ES" sz="6000" dirty="0">
                <a:ln w="0"/>
                <a:solidFill>
                  <a:schemeClr val="bg1"/>
                </a:solidFill>
                <a:effectLst>
                  <a:reflection blurRad="6350" stA="53000" endA="300" endPos="35500" dir="5400000" sy="-90000" algn="bl" rotWithShape="0"/>
                </a:effectLst>
                <a:latin typeface="Amaranth" panose="02000503050000020004" pitchFamily="50" charset="0"/>
              </a:rPr>
              <a:t> </a:t>
            </a:r>
            <a:r>
              <a:rPr lang="es-ES" sz="6000" dirty="0" err="1">
                <a:ln w="0"/>
                <a:solidFill>
                  <a:schemeClr val="bg1"/>
                </a:solidFill>
                <a:effectLst>
                  <a:reflection blurRad="6350" stA="53000" endA="300" endPos="35500" dir="5400000" sy="-90000" algn="bl" rotWithShape="0"/>
                </a:effectLst>
                <a:latin typeface="Amaranth" panose="02000503050000020004" pitchFamily="50" charset="0"/>
              </a:rPr>
              <a:t>the</a:t>
            </a:r>
            <a:r>
              <a:rPr lang="es-ES" sz="6000" dirty="0">
                <a:ln w="0"/>
                <a:solidFill>
                  <a:schemeClr val="bg1"/>
                </a:solidFill>
                <a:effectLst>
                  <a:reflection blurRad="6350" stA="53000" endA="300" endPos="35500" dir="5400000" sy="-90000" algn="bl" rotWithShape="0"/>
                </a:effectLst>
                <a:latin typeface="Amaranth" panose="02000503050000020004" pitchFamily="50" charset="0"/>
              </a:rPr>
              <a:t> </a:t>
            </a:r>
            <a:r>
              <a:rPr lang="es-ES" sz="6000" dirty="0" err="1">
                <a:ln w="0"/>
                <a:solidFill>
                  <a:schemeClr val="bg1"/>
                </a:solidFill>
                <a:effectLst>
                  <a:reflection blurRad="6350" stA="53000" endA="300" endPos="35500" dir="5400000" sy="-90000" algn="bl" rotWithShape="0"/>
                </a:effectLst>
                <a:latin typeface="Amaranth" panose="02000503050000020004" pitchFamily="50" charset="0"/>
              </a:rPr>
              <a:t>third</a:t>
            </a:r>
            <a:r>
              <a:rPr lang="es-ES" sz="6000" dirty="0">
                <a:ln w="0"/>
                <a:solidFill>
                  <a:schemeClr val="bg1"/>
                </a:solidFill>
                <a:effectLst>
                  <a:reflection blurRad="6350" stA="53000" endA="300" endPos="35500" dir="5400000" sy="-90000" algn="bl" rotWithShape="0"/>
                </a:effectLst>
                <a:latin typeface="Amaranth" panose="02000503050000020004" pitchFamily="50" charset="0"/>
              </a:rPr>
              <a:t> time</a:t>
            </a:r>
            <a:endParaRPr lang="es-ES" sz="6000" b="0" cap="none" spc="0" dirty="0">
              <a:ln w="0"/>
              <a:solidFill>
                <a:schemeClr val="bg1"/>
              </a:solidFill>
              <a:effectLst>
                <a:reflection blurRad="6350" stA="53000" endA="300" endPos="35500" dir="5400000" sy="-90000" algn="bl" rotWithShape="0"/>
              </a:effectLst>
              <a:latin typeface="Amaranth" panose="02000503050000020004" pitchFamily="50" charset="0"/>
            </a:endParaRPr>
          </a:p>
        </p:txBody>
      </p:sp>
      <p:sp>
        <p:nvSpPr>
          <p:cNvPr id="6" name="CuadroTexto 5">
            <a:extLst>
              <a:ext uri="{FF2B5EF4-FFF2-40B4-BE49-F238E27FC236}">
                <a16:creationId xmlns:a16="http://schemas.microsoft.com/office/drawing/2014/main" id="{9705172E-8FDB-47FB-AF91-1BC09B39AD00}"/>
              </a:ext>
            </a:extLst>
          </p:cNvPr>
          <p:cNvSpPr txBox="1"/>
          <p:nvPr/>
        </p:nvSpPr>
        <p:spPr>
          <a:xfrm>
            <a:off x="1583995" y="2498452"/>
            <a:ext cx="3849189" cy="338554"/>
          </a:xfrm>
          <a:prstGeom prst="rect">
            <a:avLst/>
          </a:prstGeom>
          <a:noFill/>
        </p:spPr>
        <p:txBody>
          <a:bodyPr wrap="square" rtlCol="0">
            <a:spAutoFit/>
          </a:bodyPr>
          <a:lstStyle/>
          <a:p>
            <a:pPr algn="ctr"/>
            <a:r>
              <a:rPr lang="es-PE" sz="1600" b="1" dirty="0"/>
              <a:t>John 21, 1-19</a:t>
            </a:r>
          </a:p>
        </p:txBody>
      </p:sp>
      <p:pic>
        <p:nvPicPr>
          <p:cNvPr id="8" name="7 Imagen" descr="c4ac79fb4c8acb9a6dd61753258c8f6b.jpg"/>
          <p:cNvPicPr>
            <a:picLocks noChangeAspect="1"/>
          </p:cNvPicPr>
          <p:nvPr/>
        </p:nvPicPr>
        <p:blipFill>
          <a:blip r:embed="rId2"/>
          <a:stretch>
            <a:fillRect/>
          </a:stretch>
        </p:blipFill>
        <p:spPr>
          <a:xfrm>
            <a:off x="6658468" y="2898476"/>
            <a:ext cx="4767578" cy="32896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963205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Marcador de contenido" descr="fundadores-damian.jpg"/>
          <p:cNvPicPr>
            <a:picLocks noGrp="1" noChangeAspect="1"/>
          </p:cNvPicPr>
          <p:nvPr>
            <p:ph sz="half" idx="2"/>
          </p:nvPr>
        </p:nvPicPr>
        <p:blipFill>
          <a:blip r:embed="rId2"/>
          <a:stretch>
            <a:fillRect/>
          </a:stretch>
        </p:blipFill>
        <p:spPr>
          <a:xfrm>
            <a:off x="7104063" y="2014537"/>
            <a:ext cx="4381500" cy="32861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445771" y="2860045"/>
            <a:ext cx="6190302" cy="1294271"/>
          </a:xfrm>
        </p:spPr>
        <p:txBody>
          <a:bodyPr>
            <a:noAutofit/>
          </a:bodyPr>
          <a:lstStyle/>
          <a:p>
            <a:pPr marL="45720" indent="0" algn="ctr">
              <a:lnSpc>
                <a:spcPct val="100000"/>
              </a:lnSpc>
              <a:buNone/>
            </a:pPr>
            <a:r>
              <a:rPr lang="en-US" sz="2700" dirty="0">
                <a:solidFill>
                  <a:schemeClr val="bg1"/>
                </a:solidFill>
                <a:latin typeface="Arima Madurai" panose="00000500000000000000" pitchFamily="50" charset="0"/>
              </a:rPr>
              <a:t>Jesus demonstrates again that He is alive. </a:t>
            </a:r>
          </a:p>
          <a:p>
            <a:pPr marL="45720" indent="0" algn="ctr">
              <a:lnSpc>
                <a:spcPct val="100000"/>
              </a:lnSpc>
              <a:buNone/>
            </a:pPr>
            <a:r>
              <a:rPr lang="en-US" sz="2700" dirty="0">
                <a:solidFill>
                  <a:schemeClr val="bg1"/>
                </a:solidFill>
                <a:latin typeface="Arima Madurai" panose="00000500000000000000" pitchFamily="50" charset="0"/>
              </a:rPr>
              <a:t>What does Jesus want most of all from us? </a:t>
            </a:r>
            <a:endParaRPr lang="es-PE" sz="2700" dirty="0">
              <a:solidFill>
                <a:schemeClr val="bg1"/>
              </a:solidFill>
              <a:latin typeface="Arima Madurai" panose="00000500000000000000" pitchFamily="50" charset="0"/>
            </a:endParaRPr>
          </a:p>
        </p:txBody>
      </p:sp>
      <p:sp>
        <p:nvSpPr>
          <p:cNvPr id="7" name="6 Rectángulo"/>
          <p:cNvSpPr/>
          <p:nvPr/>
        </p:nvSpPr>
        <p:spPr>
          <a:xfrm>
            <a:off x="858107" y="3959633"/>
            <a:ext cx="5365630" cy="1015663"/>
          </a:xfrm>
          <a:prstGeom prst="rect">
            <a:avLst/>
          </a:prstGeom>
        </p:spPr>
        <p:txBody>
          <a:bodyPr wrap="square">
            <a:spAutoFit/>
          </a:bodyPr>
          <a:lstStyle/>
          <a:p>
            <a:pPr algn="ctr"/>
            <a:endParaRPr lang="es-ES" sz="2000" dirty="0"/>
          </a:p>
          <a:p>
            <a:pPr algn="ctr"/>
            <a:r>
              <a:rPr lang="es-ES" sz="2000" dirty="0"/>
              <a:t> </a:t>
            </a:r>
            <a:r>
              <a:rPr lang="en-US" sz="2000" b="1" dirty="0">
                <a:latin typeface="Arima Madurai" panose="00000500000000000000" pitchFamily="50" charset="0"/>
                <a:cs typeface="Arima Madurai" panose="00000500000000000000" pitchFamily="50" charset="0"/>
              </a:rPr>
              <a:t>That we love Him and follow Him, being another Jesus on earth</a:t>
            </a:r>
            <a:r>
              <a:rPr lang="es-ES" sz="2000" b="1" dirty="0">
                <a:latin typeface="Arima Madurai" panose="00000500000000000000" pitchFamily="50" charset="0"/>
                <a:cs typeface="Arima Madurai" panose="00000500000000000000" pitchFamily="50" charset="0"/>
              </a:rPr>
              <a:t>.</a:t>
            </a:r>
          </a:p>
        </p:txBody>
      </p:sp>
    </p:spTree>
    <p:extLst>
      <p:ext uri="{BB962C8B-B14F-4D97-AF65-F5344CB8AC3E}">
        <p14:creationId xmlns:p14="http://schemas.microsoft.com/office/powerpoint/2010/main" val="3986003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6626FAD3-86B0-4384-9BCC-032DEC33F30C}"/>
              </a:ext>
            </a:extLst>
          </p:cNvPr>
          <p:cNvSpPr/>
          <p:nvPr/>
        </p:nvSpPr>
        <p:spPr>
          <a:xfrm>
            <a:off x="0" y="2742897"/>
            <a:ext cx="12191999" cy="132343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8000" dirty="0">
                <a:ln w="0"/>
                <a:solidFill>
                  <a:schemeClr val="bg1"/>
                </a:solidFill>
                <a:effectLst>
                  <a:reflection blurRad="6350" stA="53000" endA="300" endPos="35500" dir="5400000" sy="-90000" algn="bl" rotWithShape="0"/>
                </a:effectLst>
                <a:latin typeface="Amaranth" panose="02000503050000020004" pitchFamily="50" charset="0"/>
              </a:rPr>
              <a:t>ACTIVITIES</a:t>
            </a:r>
          </a:p>
        </p:txBody>
      </p:sp>
    </p:spTree>
    <p:extLst>
      <p:ext uri="{BB962C8B-B14F-4D97-AF65-F5344CB8AC3E}">
        <p14:creationId xmlns:p14="http://schemas.microsoft.com/office/powerpoint/2010/main" val="4167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96A942-657D-4248-AEE0-E511A0F10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8850" y="0"/>
            <a:ext cx="9384030" cy="6858000"/>
          </a:xfrm>
          <a:prstGeom prst="rect">
            <a:avLst/>
          </a:prstGeom>
        </p:spPr>
      </p:pic>
      <p:sp>
        <p:nvSpPr>
          <p:cNvPr id="5" name="TextBox 4">
            <a:extLst>
              <a:ext uri="{FF2B5EF4-FFF2-40B4-BE49-F238E27FC236}">
                <a16:creationId xmlns:a16="http://schemas.microsoft.com/office/drawing/2014/main" id="{6727B658-6620-4D6F-9820-F02BA2BB5EDA}"/>
              </a:ext>
            </a:extLst>
          </p:cNvPr>
          <p:cNvSpPr txBox="1"/>
          <p:nvPr/>
        </p:nvSpPr>
        <p:spPr>
          <a:xfrm>
            <a:off x="4846320" y="654546"/>
            <a:ext cx="800100" cy="369332"/>
          </a:xfrm>
          <a:prstGeom prst="rect">
            <a:avLst/>
          </a:prstGeom>
          <a:noFill/>
        </p:spPr>
        <p:txBody>
          <a:bodyPr wrap="square" rtlCol="0">
            <a:spAutoFit/>
          </a:bodyPr>
          <a:lstStyle/>
          <a:p>
            <a:r>
              <a:rPr lang="en-US" b="1" dirty="0">
                <a:solidFill>
                  <a:srgbClr val="FF0000"/>
                </a:solidFill>
              </a:rPr>
              <a:t>third</a:t>
            </a:r>
          </a:p>
        </p:txBody>
      </p:sp>
      <p:sp>
        <p:nvSpPr>
          <p:cNvPr id="6" name="TextBox 5">
            <a:extLst>
              <a:ext uri="{FF2B5EF4-FFF2-40B4-BE49-F238E27FC236}">
                <a16:creationId xmlns:a16="http://schemas.microsoft.com/office/drawing/2014/main" id="{1993E7E8-6EBB-4C12-9A74-25EDE4270F18}"/>
              </a:ext>
            </a:extLst>
          </p:cNvPr>
          <p:cNvSpPr txBox="1"/>
          <p:nvPr/>
        </p:nvSpPr>
        <p:spPr>
          <a:xfrm>
            <a:off x="2564130" y="1318707"/>
            <a:ext cx="1459230" cy="369332"/>
          </a:xfrm>
          <a:prstGeom prst="rect">
            <a:avLst/>
          </a:prstGeom>
          <a:noFill/>
        </p:spPr>
        <p:txBody>
          <a:bodyPr wrap="square" rtlCol="0">
            <a:spAutoFit/>
          </a:bodyPr>
          <a:lstStyle/>
          <a:p>
            <a:r>
              <a:rPr lang="en-US" b="1" dirty="0">
                <a:solidFill>
                  <a:srgbClr val="FF0000"/>
                </a:solidFill>
              </a:rPr>
              <a:t>resurrected</a:t>
            </a:r>
          </a:p>
        </p:txBody>
      </p:sp>
      <p:sp>
        <p:nvSpPr>
          <p:cNvPr id="7" name="TextBox 6">
            <a:extLst>
              <a:ext uri="{FF2B5EF4-FFF2-40B4-BE49-F238E27FC236}">
                <a16:creationId xmlns:a16="http://schemas.microsoft.com/office/drawing/2014/main" id="{EE52E98D-35FC-4C5D-85B2-BC81EBAB8CAF}"/>
              </a:ext>
            </a:extLst>
          </p:cNvPr>
          <p:cNvSpPr txBox="1"/>
          <p:nvPr/>
        </p:nvSpPr>
        <p:spPr>
          <a:xfrm>
            <a:off x="3604260" y="1565672"/>
            <a:ext cx="1242060" cy="369332"/>
          </a:xfrm>
          <a:prstGeom prst="rect">
            <a:avLst/>
          </a:prstGeom>
          <a:noFill/>
        </p:spPr>
        <p:txBody>
          <a:bodyPr wrap="square" rtlCol="0">
            <a:spAutoFit/>
          </a:bodyPr>
          <a:lstStyle/>
          <a:p>
            <a:r>
              <a:rPr lang="en-US" b="1" dirty="0">
                <a:solidFill>
                  <a:srgbClr val="FF0000"/>
                </a:solidFill>
              </a:rPr>
              <a:t>breakfast</a:t>
            </a:r>
          </a:p>
        </p:txBody>
      </p:sp>
      <p:sp>
        <p:nvSpPr>
          <p:cNvPr id="8" name="TextBox 7">
            <a:extLst>
              <a:ext uri="{FF2B5EF4-FFF2-40B4-BE49-F238E27FC236}">
                <a16:creationId xmlns:a16="http://schemas.microsoft.com/office/drawing/2014/main" id="{6FA17572-A009-4B41-B7AB-06B53D29AC57}"/>
              </a:ext>
            </a:extLst>
          </p:cNvPr>
          <p:cNvSpPr txBox="1"/>
          <p:nvPr/>
        </p:nvSpPr>
        <p:spPr>
          <a:xfrm>
            <a:off x="2810827" y="1772454"/>
            <a:ext cx="1586865" cy="369332"/>
          </a:xfrm>
          <a:prstGeom prst="rect">
            <a:avLst/>
          </a:prstGeom>
          <a:noFill/>
        </p:spPr>
        <p:txBody>
          <a:bodyPr wrap="square" rtlCol="0">
            <a:spAutoFit/>
          </a:bodyPr>
          <a:lstStyle/>
          <a:p>
            <a:r>
              <a:rPr lang="en-US" b="1" dirty="0">
                <a:solidFill>
                  <a:srgbClr val="FF0000"/>
                </a:solidFill>
              </a:rPr>
              <a:t>Simon Peter</a:t>
            </a:r>
          </a:p>
        </p:txBody>
      </p:sp>
      <p:sp>
        <p:nvSpPr>
          <p:cNvPr id="9" name="TextBox 8">
            <a:extLst>
              <a:ext uri="{FF2B5EF4-FFF2-40B4-BE49-F238E27FC236}">
                <a16:creationId xmlns:a16="http://schemas.microsoft.com/office/drawing/2014/main" id="{CF59F53A-6070-4370-B5D5-CA5C17555AC7}"/>
              </a:ext>
            </a:extLst>
          </p:cNvPr>
          <p:cNvSpPr txBox="1"/>
          <p:nvPr/>
        </p:nvSpPr>
        <p:spPr>
          <a:xfrm>
            <a:off x="4690110" y="1997303"/>
            <a:ext cx="800100" cy="369332"/>
          </a:xfrm>
          <a:prstGeom prst="rect">
            <a:avLst/>
          </a:prstGeom>
          <a:noFill/>
        </p:spPr>
        <p:txBody>
          <a:bodyPr wrap="square" rtlCol="0">
            <a:spAutoFit/>
          </a:bodyPr>
          <a:lstStyle/>
          <a:p>
            <a:r>
              <a:rPr lang="en-US" b="1" dirty="0">
                <a:solidFill>
                  <a:srgbClr val="FF0000"/>
                </a:solidFill>
              </a:rPr>
              <a:t>love</a:t>
            </a:r>
          </a:p>
        </p:txBody>
      </p:sp>
      <p:sp>
        <p:nvSpPr>
          <p:cNvPr id="10" name="TextBox 9">
            <a:extLst>
              <a:ext uri="{FF2B5EF4-FFF2-40B4-BE49-F238E27FC236}">
                <a16:creationId xmlns:a16="http://schemas.microsoft.com/office/drawing/2014/main" id="{327B64A0-8C56-487A-A918-E376B5CB7134}"/>
              </a:ext>
            </a:extLst>
          </p:cNvPr>
          <p:cNvSpPr txBox="1"/>
          <p:nvPr/>
        </p:nvSpPr>
        <p:spPr>
          <a:xfrm>
            <a:off x="3775710" y="3131344"/>
            <a:ext cx="899160" cy="369332"/>
          </a:xfrm>
          <a:prstGeom prst="rect">
            <a:avLst/>
          </a:prstGeom>
          <a:noFill/>
        </p:spPr>
        <p:txBody>
          <a:bodyPr wrap="square" rtlCol="0">
            <a:spAutoFit/>
          </a:bodyPr>
          <a:lstStyle/>
          <a:p>
            <a:r>
              <a:rPr lang="en-US" b="1" dirty="0">
                <a:solidFill>
                  <a:srgbClr val="FF0000"/>
                </a:solidFill>
              </a:rPr>
              <a:t>lambs</a:t>
            </a:r>
          </a:p>
        </p:txBody>
      </p:sp>
      <p:sp>
        <p:nvSpPr>
          <p:cNvPr id="11" name="TextBox 10">
            <a:extLst>
              <a:ext uri="{FF2B5EF4-FFF2-40B4-BE49-F238E27FC236}">
                <a16:creationId xmlns:a16="http://schemas.microsoft.com/office/drawing/2014/main" id="{C9B9E12E-F965-48D0-B5FF-571B5B3B67EF}"/>
              </a:ext>
            </a:extLst>
          </p:cNvPr>
          <p:cNvSpPr txBox="1"/>
          <p:nvPr/>
        </p:nvSpPr>
        <p:spPr>
          <a:xfrm>
            <a:off x="2613660" y="4716215"/>
            <a:ext cx="701040" cy="369332"/>
          </a:xfrm>
          <a:prstGeom prst="rect">
            <a:avLst/>
          </a:prstGeom>
          <a:noFill/>
        </p:spPr>
        <p:txBody>
          <a:bodyPr wrap="square" rtlCol="0">
            <a:spAutoFit/>
          </a:bodyPr>
          <a:lstStyle/>
          <a:p>
            <a:r>
              <a:rPr lang="en-US" b="1" dirty="0">
                <a:solidFill>
                  <a:srgbClr val="FF0000"/>
                </a:solidFill>
              </a:rPr>
              <a:t>Feed</a:t>
            </a:r>
          </a:p>
        </p:txBody>
      </p:sp>
      <p:sp>
        <p:nvSpPr>
          <p:cNvPr id="12" name="TextBox 11">
            <a:extLst>
              <a:ext uri="{FF2B5EF4-FFF2-40B4-BE49-F238E27FC236}">
                <a16:creationId xmlns:a16="http://schemas.microsoft.com/office/drawing/2014/main" id="{63CCB494-A35B-4D88-AC58-3909A2D9AB12}"/>
              </a:ext>
            </a:extLst>
          </p:cNvPr>
          <p:cNvSpPr txBox="1"/>
          <p:nvPr/>
        </p:nvSpPr>
        <p:spPr>
          <a:xfrm>
            <a:off x="3890010" y="4984016"/>
            <a:ext cx="800100" cy="369332"/>
          </a:xfrm>
          <a:prstGeom prst="rect">
            <a:avLst/>
          </a:prstGeom>
          <a:noFill/>
        </p:spPr>
        <p:txBody>
          <a:bodyPr wrap="square" rtlCol="0">
            <a:spAutoFit/>
          </a:bodyPr>
          <a:lstStyle/>
          <a:p>
            <a:r>
              <a:rPr lang="en-US" b="1" dirty="0">
                <a:solidFill>
                  <a:srgbClr val="FF0000"/>
                </a:solidFill>
              </a:rPr>
              <a:t>third</a:t>
            </a:r>
          </a:p>
        </p:txBody>
      </p:sp>
      <p:sp>
        <p:nvSpPr>
          <p:cNvPr id="13" name="TextBox 12">
            <a:extLst>
              <a:ext uri="{FF2B5EF4-FFF2-40B4-BE49-F238E27FC236}">
                <a16:creationId xmlns:a16="http://schemas.microsoft.com/office/drawing/2014/main" id="{D04FA099-1AD9-4F0D-BBAD-088EC1C95238}"/>
              </a:ext>
            </a:extLst>
          </p:cNvPr>
          <p:cNvSpPr txBox="1"/>
          <p:nvPr/>
        </p:nvSpPr>
        <p:spPr>
          <a:xfrm>
            <a:off x="2564130" y="5880973"/>
            <a:ext cx="1325880" cy="369332"/>
          </a:xfrm>
          <a:prstGeom prst="rect">
            <a:avLst/>
          </a:prstGeom>
          <a:noFill/>
        </p:spPr>
        <p:txBody>
          <a:bodyPr wrap="square" rtlCol="0">
            <a:spAutoFit/>
          </a:bodyPr>
          <a:lstStyle/>
          <a:p>
            <a:r>
              <a:rPr lang="en-US" b="1" dirty="0">
                <a:solidFill>
                  <a:srgbClr val="FF0000"/>
                </a:solidFill>
              </a:rPr>
              <a:t>everything</a:t>
            </a:r>
          </a:p>
        </p:txBody>
      </p:sp>
      <p:sp>
        <p:nvSpPr>
          <p:cNvPr id="14" name="TextBox 13">
            <a:extLst>
              <a:ext uri="{FF2B5EF4-FFF2-40B4-BE49-F238E27FC236}">
                <a16:creationId xmlns:a16="http://schemas.microsoft.com/office/drawing/2014/main" id="{1163F940-6760-4485-ACE3-0FBCCDFE74BD}"/>
              </a:ext>
            </a:extLst>
          </p:cNvPr>
          <p:cNvSpPr txBox="1"/>
          <p:nvPr/>
        </p:nvSpPr>
        <p:spPr>
          <a:xfrm>
            <a:off x="3890010" y="6117014"/>
            <a:ext cx="956310" cy="369332"/>
          </a:xfrm>
          <a:prstGeom prst="rect">
            <a:avLst/>
          </a:prstGeom>
          <a:noFill/>
        </p:spPr>
        <p:txBody>
          <a:bodyPr wrap="square" rtlCol="0">
            <a:spAutoFit/>
          </a:bodyPr>
          <a:lstStyle/>
          <a:p>
            <a:r>
              <a:rPr lang="en-US" b="1" dirty="0">
                <a:solidFill>
                  <a:srgbClr val="FF0000"/>
                </a:solidFill>
              </a:rPr>
              <a:t>Follow</a:t>
            </a:r>
          </a:p>
        </p:txBody>
      </p:sp>
    </p:spTree>
    <p:extLst>
      <p:ext uri="{BB962C8B-B14F-4D97-AF65-F5344CB8AC3E}">
        <p14:creationId xmlns:p14="http://schemas.microsoft.com/office/powerpoint/2010/main" val="166394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6FFB7-B087-4DC3-BC6B-F90CCB225E7F}"/>
              </a:ext>
            </a:extLst>
          </p:cNvPr>
          <p:cNvSpPr>
            <a:spLocks noGrp="1"/>
          </p:cNvSpPr>
          <p:nvPr>
            <p:ph type="title"/>
          </p:nvPr>
        </p:nvSpPr>
        <p:spPr>
          <a:xfrm>
            <a:off x="1657350" y="114271"/>
            <a:ext cx="10534650" cy="678180"/>
          </a:xfrm>
        </p:spPr>
        <p:txBody>
          <a:bodyPr>
            <a:noAutofit/>
          </a:bodyPr>
          <a:lstStyle/>
          <a:p>
            <a:r>
              <a:rPr lang="en-US" sz="2400" dirty="0">
                <a:ln>
                  <a:solidFill>
                    <a:schemeClr val="tx1"/>
                  </a:solidFill>
                </a:ln>
                <a:effectLst/>
                <a:latin typeface="Cambria" panose="02040503050406030204" pitchFamily="18" charset="0"/>
                <a:ea typeface="Times New Roman" panose="02020603050405020304" pitchFamily="18" charset="0"/>
                <a:cs typeface="Arial" panose="020B0604020202020204" pitchFamily="34" charset="0"/>
              </a:rPr>
              <a:t>Cut, color, and write your name on the back of the pictures below. Then place one at a time around a picture of Jesus and pray: Jesus, I Love You very much. </a:t>
            </a:r>
            <a:endParaRPr lang="en-US" sz="2400" dirty="0">
              <a:ln>
                <a:solidFill>
                  <a:schemeClr val="tx1"/>
                </a:solidFill>
              </a:ln>
            </a:endParaRPr>
          </a:p>
        </p:txBody>
      </p:sp>
      <p:pic>
        <p:nvPicPr>
          <p:cNvPr id="4" name="Picture 3">
            <a:extLst>
              <a:ext uri="{FF2B5EF4-FFF2-40B4-BE49-F238E27FC236}">
                <a16:creationId xmlns:a16="http://schemas.microsoft.com/office/drawing/2014/main" id="{C8211426-C4C4-46CC-B9B8-51130673D4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002" y="2602092"/>
            <a:ext cx="1776412" cy="2226544"/>
          </a:xfrm>
          <a:prstGeom prst="rect">
            <a:avLst/>
          </a:prstGeom>
        </p:spPr>
      </p:pic>
      <p:pic>
        <p:nvPicPr>
          <p:cNvPr id="1038" name="Picture 14" descr="Jesus Christ PNG Images, Free Transparent Jesus Christ Download - KindPNG">
            <a:extLst>
              <a:ext uri="{FF2B5EF4-FFF2-40B4-BE49-F238E27FC236}">
                <a16:creationId xmlns:a16="http://schemas.microsoft.com/office/drawing/2014/main" id="{3A726670-5063-48E6-8955-FCA09297ED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4640" y="895951"/>
            <a:ext cx="6832200" cy="59620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74259D5-F726-4A93-8372-15A4FDA5CF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8900" y="895951"/>
            <a:ext cx="1742122" cy="2088970"/>
          </a:xfrm>
          <a:prstGeom prst="rect">
            <a:avLst/>
          </a:prstGeom>
        </p:spPr>
      </p:pic>
      <p:pic>
        <p:nvPicPr>
          <p:cNvPr id="14" name="Picture 13">
            <a:extLst>
              <a:ext uri="{FF2B5EF4-FFF2-40B4-BE49-F238E27FC236}">
                <a16:creationId xmlns:a16="http://schemas.microsoft.com/office/drawing/2014/main" id="{35D4C59D-3087-40AF-AAEF-644495CEEE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0420" y="895951"/>
            <a:ext cx="1776412" cy="2226544"/>
          </a:xfrm>
          <a:prstGeom prst="rect">
            <a:avLst/>
          </a:prstGeom>
        </p:spPr>
      </p:pic>
      <p:pic>
        <p:nvPicPr>
          <p:cNvPr id="15" name="Picture 14">
            <a:extLst>
              <a:ext uri="{FF2B5EF4-FFF2-40B4-BE49-F238E27FC236}">
                <a16:creationId xmlns:a16="http://schemas.microsoft.com/office/drawing/2014/main" id="{B6F55246-F596-429B-B57B-75F0C90B68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9407" y="4691062"/>
            <a:ext cx="1742122" cy="2088970"/>
          </a:xfrm>
          <a:prstGeom prst="rect">
            <a:avLst/>
          </a:prstGeom>
        </p:spPr>
      </p:pic>
      <p:pic>
        <p:nvPicPr>
          <p:cNvPr id="16" name="Picture 15">
            <a:extLst>
              <a:ext uri="{FF2B5EF4-FFF2-40B4-BE49-F238E27FC236}">
                <a16:creationId xmlns:a16="http://schemas.microsoft.com/office/drawing/2014/main" id="{3707473C-4327-4A09-A214-AB2486CCAA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0115" y="2384515"/>
            <a:ext cx="1742122" cy="2088970"/>
          </a:xfrm>
          <a:prstGeom prst="rect">
            <a:avLst/>
          </a:prstGeom>
        </p:spPr>
      </p:pic>
      <p:pic>
        <p:nvPicPr>
          <p:cNvPr id="17" name="Picture 16">
            <a:extLst>
              <a:ext uri="{FF2B5EF4-FFF2-40B4-BE49-F238E27FC236}">
                <a16:creationId xmlns:a16="http://schemas.microsoft.com/office/drawing/2014/main" id="{C786E204-738F-48F2-A3EE-153242B1C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9005" y="4553488"/>
            <a:ext cx="1776412" cy="2226544"/>
          </a:xfrm>
          <a:prstGeom prst="rect">
            <a:avLst/>
          </a:prstGeom>
        </p:spPr>
      </p:pic>
      <mc:AlternateContent xmlns:mc="http://schemas.openxmlformats.org/markup-compatibility/2006">
        <mc:Choice xmlns:p14="http://schemas.microsoft.com/office/powerpoint/2010/main" Requires="p14">
          <p:contentPart p14:bwMode="auto" r:id="rId5">
            <p14:nvContentPartPr>
              <p14:cNvPr id="9" name="Ink 8">
                <a:extLst>
                  <a:ext uri="{FF2B5EF4-FFF2-40B4-BE49-F238E27FC236}">
                    <a16:creationId xmlns:a16="http://schemas.microsoft.com/office/drawing/2014/main" id="{0B0E2B60-E353-40A2-92C0-2B3C260C4535}"/>
                  </a:ext>
                </a:extLst>
              </p14:cNvPr>
              <p14:cNvContentPartPr/>
              <p14:nvPr/>
            </p14:nvContentPartPr>
            <p14:xfrm>
              <a:off x="2525760" y="5622660"/>
              <a:ext cx="730440" cy="137520"/>
            </p14:xfrm>
          </p:contentPart>
        </mc:Choice>
        <mc:Fallback>
          <p:pic>
            <p:nvPicPr>
              <p:cNvPr id="9" name="Ink 8">
                <a:extLst>
                  <a:ext uri="{FF2B5EF4-FFF2-40B4-BE49-F238E27FC236}">
                    <a16:creationId xmlns:a16="http://schemas.microsoft.com/office/drawing/2014/main" id="{0B0E2B60-E353-40A2-92C0-2B3C260C4535}"/>
                  </a:ext>
                </a:extLst>
              </p:cNvPr>
              <p:cNvPicPr/>
              <p:nvPr/>
            </p:nvPicPr>
            <p:blipFill>
              <a:blip r:embed="rId6"/>
              <a:stretch>
                <a:fillRect/>
              </a:stretch>
            </p:blipFill>
            <p:spPr>
              <a:xfrm>
                <a:off x="2508120" y="5605020"/>
                <a:ext cx="76608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 name="Ink 9">
                <a:extLst>
                  <a:ext uri="{FF2B5EF4-FFF2-40B4-BE49-F238E27FC236}">
                    <a16:creationId xmlns:a16="http://schemas.microsoft.com/office/drawing/2014/main" id="{5DC4C72D-1AB5-4494-B2E2-F1BD550B0EB0}"/>
                  </a:ext>
                </a:extLst>
              </p14:cNvPr>
              <p14:cNvContentPartPr/>
              <p14:nvPr/>
            </p14:nvContentPartPr>
            <p14:xfrm>
              <a:off x="2938680" y="5783580"/>
              <a:ext cx="776880" cy="949680"/>
            </p14:xfrm>
          </p:contentPart>
        </mc:Choice>
        <mc:Fallback>
          <p:pic>
            <p:nvPicPr>
              <p:cNvPr id="10" name="Ink 9">
                <a:extLst>
                  <a:ext uri="{FF2B5EF4-FFF2-40B4-BE49-F238E27FC236}">
                    <a16:creationId xmlns:a16="http://schemas.microsoft.com/office/drawing/2014/main" id="{5DC4C72D-1AB5-4494-B2E2-F1BD550B0EB0}"/>
                  </a:ext>
                </a:extLst>
              </p:cNvPr>
              <p:cNvPicPr/>
              <p:nvPr/>
            </p:nvPicPr>
            <p:blipFill>
              <a:blip r:embed="rId8"/>
              <a:stretch>
                <a:fillRect/>
              </a:stretch>
            </p:blipFill>
            <p:spPr>
              <a:xfrm>
                <a:off x="2921040" y="5765580"/>
                <a:ext cx="812520" cy="9853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2" name="Ink 11">
                <a:extLst>
                  <a:ext uri="{FF2B5EF4-FFF2-40B4-BE49-F238E27FC236}">
                    <a16:creationId xmlns:a16="http://schemas.microsoft.com/office/drawing/2014/main" id="{AD1EC3F8-B3B5-40C5-96AA-95AD83230D1A}"/>
                  </a:ext>
                </a:extLst>
              </p14:cNvPr>
              <p14:cNvContentPartPr/>
              <p14:nvPr/>
            </p14:nvContentPartPr>
            <p14:xfrm>
              <a:off x="2102400" y="5851980"/>
              <a:ext cx="803520" cy="900000"/>
            </p14:xfrm>
          </p:contentPart>
        </mc:Choice>
        <mc:Fallback>
          <p:pic>
            <p:nvPicPr>
              <p:cNvPr id="12" name="Ink 11">
                <a:extLst>
                  <a:ext uri="{FF2B5EF4-FFF2-40B4-BE49-F238E27FC236}">
                    <a16:creationId xmlns:a16="http://schemas.microsoft.com/office/drawing/2014/main" id="{AD1EC3F8-B3B5-40C5-96AA-95AD83230D1A}"/>
                  </a:ext>
                </a:extLst>
              </p:cNvPr>
              <p:cNvPicPr/>
              <p:nvPr/>
            </p:nvPicPr>
            <p:blipFill>
              <a:blip r:embed="rId10"/>
              <a:stretch>
                <a:fillRect/>
              </a:stretch>
            </p:blipFill>
            <p:spPr>
              <a:xfrm>
                <a:off x="2084400" y="5833980"/>
                <a:ext cx="839160" cy="935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3" name="Ink 12">
                <a:extLst>
                  <a:ext uri="{FF2B5EF4-FFF2-40B4-BE49-F238E27FC236}">
                    <a16:creationId xmlns:a16="http://schemas.microsoft.com/office/drawing/2014/main" id="{5891F9F6-07BD-43E0-9F1C-35A92EA178BF}"/>
                  </a:ext>
                </a:extLst>
              </p14:cNvPr>
              <p14:cNvContentPartPr/>
              <p14:nvPr/>
            </p14:nvContentPartPr>
            <p14:xfrm>
              <a:off x="1085400" y="3634740"/>
              <a:ext cx="765000" cy="172080"/>
            </p14:xfrm>
          </p:contentPart>
        </mc:Choice>
        <mc:Fallback>
          <p:pic>
            <p:nvPicPr>
              <p:cNvPr id="13" name="Ink 12">
                <a:extLst>
                  <a:ext uri="{FF2B5EF4-FFF2-40B4-BE49-F238E27FC236}">
                    <a16:creationId xmlns:a16="http://schemas.microsoft.com/office/drawing/2014/main" id="{5891F9F6-07BD-43E0-9F1C-35A92EA178BF}"/>
                  </a:ext>
                </a:extLst>
              </p:cNvPr>
              <p:cNvPicPr/>
              <p:nvPr/>
            </p:nvPicPr>
            <p:blipFill>
              <a:blip r:embed="rId12"/>
              <a:stretch>
                <a:fillRect/>
              </a:stretch>
            </p:blipFill>
            <p:spPr>
              <a:xfrm>
                <a:off x="1067760" y="3617100"/>
                <a:ext cx="80064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8" name="Ink 17">
                <a:extLst>
                  <a:ext uri="{FF2B5EF4-FFF2-40B4-BE49-F238E27FC236}">
                    <a16:creationId xmlns:a16="http://schemas.microsoft.com/office/drawing/2014/main" id="{7225AB7F-A35B-4B1D-A9F9-6E3552568E33}"/>
                  </a:ext>
                </a:extLst>
              </p14:cNvPr>
              <p14:cNvContentPartPr/>
              <p14:nvPr/>
            </p14:nvContentPartPr>
            <p14:xfrm>
              <a:off x="3074400" y="1816740"/>
              <a:ext cx="753120" cy="161640"/>
            </p14:xfrm>
          </p:contentPart>
        </mc:Choice>
        <mc:Fallback>
          <p:pic>
            <p:nvPicPr>
              <p:cNvPr id="18" name="Ink 17">
                <a:extLst>
                  <a:ext uri="{FF2B5EF4-FFF2-40B4-BE49-F238E27FC236}">
                    <a16:creationId xmlns:a16="http://schemas.microsoft.com/office/drawing/2014/main" id="{7225AB7F-A35B-4B1D-A9F9-6E3552568E33}"/>
                  </a:ext>
                </a:extLst>
              </p:cNvPr>
              <p:cNvPicPr/>
              <p:nvPr/>
            </p:nvPicPr>
            <p:blipFill>
              <a:blip r:embed="rId14"/>
              <a:stretch>
                <a:fillRect/>
              </a:stretch>
            </p:blipFill>
            <p:spPr>
              <a:xfrm>
                <a:off x="3056760" y="1798740"/>
                <a:ext cx="78876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9" name="Ink 18">
                <a:extLst>
                  <a:ext uri="{FF2B5EF4-FFF2-40B4-BE49-F238E27FC236}">
                    <a16:creationId xmlns:a16="http://schemas.microsoft.com/office/drawing/2014/main" id="{18AAE95C-CA34-4C78-B365-AD48480CB59A}"/>
                  </a:ext>
                </a:extLst>
              </p14:cNvPr>
              <p14:cNvContentPartPr/>
              <p14:nvPr/>
            </p14:nvContentPartPr>
            <p14:xfrm>
              <a:off x="7715160" y="1924020"/>
              <a:ext cx="791640" cy="154440"/>
            </p14:xfrm>
          </p:contentPart>
        </mc:Choice>
        <mc:Fallback>
          <p:pic>
            <p:nvPicPr>
              <p:cNvPr id="19" name="Ink 18">
                <a:extLst>
                  <a:ext uri="{FF2B5EF4-FFF2-40B4-BE49-F238E27FC236}">
                    <a16:creationId xmlns:a16="http://schemas.microsoft.com/office/drawing/2014/main" id="{18AAE95C-CA34-4C78-B365-AD48480CB59A}"/>
                  </a:ext>
                </a:extLst>
              </p:cNvPr>
              <p:cNvPicPr/>
              <p:nvPr/>
            </p:nvPicPr>
            <p:blipFill>
              <a:blip r:embed="rId16"/>
              <a:stretch>
                <a:fillRect/>
              </a:stretch>
            </p:blipFill>
            <p:spPr>
              <a:xfrm>
                <a:off x="7697160" y="1906380"/>
                <a:ext cx="82728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0" name="Ink 19">
                <a:extLst>
                  <a:ext uri="{FF2B5EF4-FFF2-40B4-BE49-F238E27FC236}">
                    <a16:creationId xmlns:a16="http://schemas.microsoft.com/office/drawing/2014/main" id="{0850EEC2-0BBC-4F49-8B6A-2D7346FFEF6D}"/>
                  </a:ext>
                </a:extLst>
              </p14:cNvPr>
              <p14:cNvContentPartPr/>
              <p14:nvPr/>
            </p14:nvContentPartPr>
            <p14:xfrm>
              <a:off x="9840960" y="3245220"/>
              <a:ext cx="799200" cy="226800"/>
            </p14:xfrm>
          </p:contentPart>
        </mc:Choice>
        <mc:Fallback>
          <p:pic>
            <p:nvPicPr>
              <p:cNvPr id="20" name="Ink 19">
                <a:extLst>
                  <a:ext uri="{FF2B5EF4-FFF2-40B4-BE49-F238E27FC236}">
                    <a16:creationId xmlns:a16="http://schemas.microsoft.com/office/drawing/2014/main" id="{0850EEC2-0BBC-4F49-8B6A-2D7346FFEF6D}"/>
                  </a:ext>
                </a:extLst>
              </p:cNvPr>
              <p:cNvPicPr/>
              <p:nvPr/>
            </p:nvPicPr>
            <p:blipFill>
              <a:blip r:embed="rId18"/>
              <a:stretch>
                <a:fillRect/>
              </a:stretch>
            </p:blipFill>
            <p:spPr>
              <a:xfrm>
                <a:off x="9822960" y="3227220"/>
                <a:ext cx="83484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1" name="Ink 20">
                <a:extLst>
                  <a:ext uri="{FF2B5EF4-FFF2-40B4-BE49-F238E27FC236}">
                    <a16:creationId xmlns:a16="http://schemas.microsoft.com/office/drawing/2014/main" id="{5C9D71D8-5218-4B37-B966-6AE1B4CB1E41}"/>
                  </a:ext>
                </a:extLst>
              </p14:cNvPr>
              <p14:cNvContentPartPr/>
              <p14:nvPr/>
            </p14:nvContentPartPr>
            <p14:xfrm>
              <a:off x="9166680" y="5507820"/>
              <a:ext cx="829080" cy="226080"/>
            </p14:xfrm>
          </p:contentPart>
        </mc:Choice>
        <mc:Fallback>
          <p:pic>
            <p:nvPicPr>
              <p:cNvPr id="21" name="Ink 20">
                <a:extLst>
                  <a:ext uri="{FF2B5EF4-FFF2-40B4-BE49-F238E27FC236}">
                    <a16:creationId xmlns:a16="http://schemas.microsoft.com/office/drawing/2014/main" id="{5C9D71D8-5218-4B37-B966-6AE1B4CB1E41}"/>
                  </a:ext>
                </a:extLst>
              </p:cNvPr>
              <p:cNvPicPr/>
              <p:nvPr/>
            </p:nvPicPr>
            <p:blipFill>
              <a:blip r:embed="rId20"/>
              <a:stretch>
                <a:fillRect/>
              </a:stretch>
            </p:blipFill>
            <p:spPr>
              <a:xfrm>
                <a:off x="9148680" y="5489820"/>
                <a:ext cx="86472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2" name="Ink 21">
                <a:extLst>
                  <a:ext uri="{FF2B5EF4-FFF2-40B4-BE49-F238E27FC236}">
                    <a16:creationId xmlns:a16="http://schemas.microsoft.com/office/drawing/2014/main" id="{5FF16839-D3C5-4D5B-9913-D602025822D5}"/>
                  </a:ext>
                </a:extLst>
              </p14:cNvPr>
              <p14:cNvContentPartPr/>
              <p14:nvPr/>
            </p14:nvContentPartPr>
            <p14:xfrm>
              <a:off x="1533240" y="3783060"/>
              <a:ext cx="766440" cy="950400"/>
            </p14:xfrm>
          </p:contentPart>
        </mc:Choice>
        <mc:Fallback>
          <p:pic>
            <p:nvPicPr>
              <p:cNvPr id="22" name="Ink 21">
                <a:extLst>
                  <a:ext uri="{FF2B5EF4-FFF2-40B4-BE49-F238E27FC236}">
                    <a16:creationId xmlns:a16="http://schemas.microsoft.com/office/drawing/2014/main" id="{5FF16839-D3C5-4D5B-9913-D602025822D5}"/>
                  </a:ext>
                </a:extLst>
              </p:cNvPr>
              <p:cNvPicPr/>
              <p:nvPr/>
            </p:nvPicPr>
            <p:blipFill>
              <a:blip r:embed="rId22"/>
              <a:stretch>
                <a:fillRect/>
              </a:stretch>
            </p:blipFill>
            <p:spPr>
              <a:xfrm>
                <a:off x="1515240" y="3765060"/>
                <a:ext cx="802080" cy="9860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3" name="Ink 22">
                <a:extLst>
                  <a:ext uri="{FF2B5EF4-FFF2-40B4-BE49-F238E27FC236}">
                    <a16:creationId xmlns:a16="http://schemas.microsoft.com/office/drawing/2014/main" id="{BD4D5FB8-B7C4-4306-AA4A-AF44017FC917}"/>
                  </a:ext>
                </a:extLst>
              </p14:cNvPr>
              <p14:cNvContentPartPr/>
              <p14:nvPr/>
            </p14:nvContentPartPr>
            <p14:xfrm>
              <a:off x="3498480" y="1988820"/>
              <a:ext cx="776520" cy="960120"/>
            </p14:xfrm>
          </p:contentPart>
        </mc:Choice>
        <mc:Fallback>
          <p:pic>
            <p:nvPicPr>
              <p:cNvPr id="23" name="Ink 22">
                <a:extLst>
                  <a:ext uri="{FF2B5EF4-FFF2-40B4-BE49-F238E27FC236}">
                    <a16:creationId xmlns:a16="http://schemas.microsoft.com/office/drawing/2014/main" id="{BD4D5FB8-B7C4-4306-AA4A-AF44017FC917}"/>
                  </a:ext>
                </a:extLst>
              </p:cNvPr>
              <p:cNvPicPr/>
              <p:nvPr/>
            </p:nvPicPr>
            <p:blipFill>
              <a:blip r:embed="rId24"/>
              <a:stretch>
                <a:fillRect/>
              </a:stretch>
            </p:blipFill>
            <p:spPr>
              <a:xfrm>
                <a:off x="3480480" y="1971180"/>
                <a:ext cx="812160" cy="9957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4" name="Ink 23">
                <a:extLst>
                  <a:ext uri="{FF2B5EF4-FFF2-40B4-BE49-F238E27FC236}">
                    <a16:creationId xmlns:a16="http://schemas.microsoft.com/office/drawing/2014/main" id="{850EDBB5-52F7-42E9-8EFD-5D1114259A0B}"/>
                  </a:ext>
                </a:extLst>
              </p14:cNvPr>
              <p14:cNvContentPartPr/>
              <p14:nvPr/>
            </p14:nvContentPartPr>
            <p14:xfrm>
              <a:off x="8164800" y="2057220"/>
              <a:ext cx="739800" cy="1006920"/>
            </p14:xfrm>
          </p:contentPart>
        </mc:Choice>
        <mc:Fallback>
          <p:pic>
            <p:nvPicPr>
              <p:cNvPr id="24" name="Ink 23">
                <a:extLst>
                  <a:ext uri="{FF2B5EF4-FFF2-40B4-BE49-F238E27FC236}">
                    <a16:creationId xmlns:a16="http://schemas.microsoft.com/office/drawing/2014/main" id="{850EDBB5-52F7-42E9-8EFD-5D1114259A0B}"/>
                  </a:ext>
                </a:extLst>
              </p:cNvPr>
              <p:cNvPicPr/>
              <p:nvPr/>
            </p:nvPicPr>
            <p:blipFill>
              <a:blip r:embed="rId26"/>
              <a:stretch>
                <a:fillRect/>
              </a:stretch>
            </p:blipFill>
            <p:spPr>
              <a:xfrm>
                <a:off x="8147160" y="2039220"/>
                <a:ext cx="775440" cy="10425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5" name="Ink 24">
                <a:extLst>
                  <a:ext uri="{FF2B5EF4-FFF2-40B4-BE49-F238E27FC236}">
                    <a16:creationId xmlns:a16="http://schemas.microsoft.com/office/drawing/2014/main" id="{D7D7D550-E83B-4906-B264-C18EF6EE56A5}"/>
                  </a:ext>
                </a:extLst>
              </p14:cNvPr>
              <p14:cNvContentPartPr/>
              <p14:nvPr/>
            </p14:nvContentPartPr>
            <p14:xfrm>
              <a:off x="10281960" y="3486060"/>
              <a:ext cx="737280" cy="954720"/>
            </p14:xfrm>
          </p:contentPart>
        </mc:Choice>
        <mc:Fallback>
          <p:pic>
            <p:nvPicPr>
              <p:cNvPr id="25" name="Ink 24">
                <a:extLst>
                  <a:ext uri="{FF2B5EF4-FFF2-40B4-BE49-F238E27FC236}">
                    <a16:creationId xmlns:a16="http://schemas.microsoft.com/office/drawing/2014/main" id="{D7D7D550-E83B-4906-B264-C18EF6EE56A5}"/>
                  </a:ext>
                </a:extLst>
              </p:cNvPr>
              <p:cNvPicPr/>
              <p:nvPr/>
            </p:nvPicPr>
            <p:blipFill>
              <a:blip r:embed="rId28"/>
              <a:stretch>
                <a:fillRect/>
              </a:stretch>
            </p:blipFill>
            <p:spPr>
              <a:xfrm>
                <a:off x="10264320" y="3468420"/>
                <a:ext cx="772920" cy="9903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6" name="Ink 25">
                <a:extLst>
                  <a:ext uri="{FF2B5EF4-FFF2-40B4-BE49-F238E27FC236}">
                    <a16:creationId xmlns:a16="http://schemas.microsoft.com/office/drawing/2014/main" id="{E42B52C1-FF23-4C67-95E3-96C810B9FBA7}"/>
                  </a:ext>
                </a:extLst>
              </p14:cNvPr>
              <p14:cNvContentPartPr/>
              <p14:nvPr/>
            </p14:nvContentPartPr>
            <p14:xfrm>
              <a:off x="9626040" y="5714820"/>
              <a:ext cx="777240" cy="1006920"/>
            </p14:xfrm>
          </p:contentPart>
        </mc:Choice>
        <mc:Fallback>
          <p:pic>
            <p:nvPicPr>
              <p:cNvPr id="26" name="Ink 25">
                <a:extLst>
                  <a:ext uri="{FF2B5EF4-FFF2-40B4-BE49-F238E27FC236}">
                    <a16:creationId xmlns:a16="http://schemas.microsoft.com/office/drawing/2014/main" id="{E42B52C1-FF23-4C67-95E3-96C810B9FBA7}"/>
                  </a:ext>
                </a:extLst>
              </p:cNvPr>
              <p:cNvPicPr/>
              <p:nvPr/>
            </p:nvPicPr>
            <p:blipFill>
              <a:blip r:embed="rId30"/>
              <a:stretch>
                <a:fillRect/>
              </a:stretch>
            </p:blipFill>
            <p:spPr>
              <a:xfrm>
                <a:off x="9608040" y="5697180"/>
                <a:ext cx="812880" cy="10425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7" name="Ink 26">
                <a:extLst>
                  <a:ext uri="{FF2B5EF4-FFF2-40B4-BE49-F238E27FC236}">
                    <a16:creationId xmlns:a16="http://schemas.microsoft.com/office/drawing/2014/main" id="{E009E8F9-26FB-4647-A9EB-4F9697B287F3}"/>
                  </a:ext>
                </a:extLst>
              </p14:cNvPr>
              <p14:cNvContentPartPr/>
              <p14:nvPr/>
            </p14:nvContentPartPr>
            <p14:xfrm>
              <a:off x="2696400" y="2034180"/>
              <a:ext cx="735480" cy="911160"/>
            </p14:xfrm>
          </p:contentPart>
        </mc:Choice>
        <mc:Fallback>
          <p:pic>
            <p:nvPicPr>
              <p:cNvPr id="27" name="Ink 26">
                <a:extLst>
                  <a:ext uri="{FF2B5EF4-FFF2-40B4-BE49-F238E27FC236}">
                    <a16:creationId xmlns:a16="http://schemas.microsoft.com/office/drawing/2014/main" id="{E009E8F9-26FB-4647-A9EB-4F9697B287F3}"/>
                  </a:ext>
                </a:extLst>
              </p:cNvPr>
              <p:cNvPicPr/>
              <p:nvPr/>
            </p:nvPicPr>
            <p:blipFill>
              <a:blip r:embed="rId32"/>
              <a:stretch>
                <a:fillRect/>
              </a:stretch>
            </p:blipFill>
            <p:spPr>
              <a:xfrm>
                <a:off x="2678400" y="2016540"/>
                <a:ext cx="771120" cy="9468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8" name="Ink 27">
                <a:extLst>
                  <a:ext uri="{FF2B5EF4-FFF2-40B4-BE49-F238E27FC236}">
                    <a16:creationId xmlns:a16="http://schemas.microsoft.com/office/drawing/2014/main" id="{B8076035-EA3B-4C72-A704-73FCFDC14B5F}"/>
                  </a:ext>
                </a:extLst>
              </p14:cNvPr>
              <p14:cNvContentPartPr/>
              <p14:nvPr/>
            </p14:nvContentPartPr>
            <p14:xfrm>
              <a:off x="650880" y="3817620"/>
              <a:ext cx="834480" cy="914400"/>
            </p14:xfrm>
          </p:contentPart>
        </mc:Choice>
        <mc:Fallback>
          <p:pic>
            <p:nvPicPr>
              <p:cNvPr id="28" name="Ink 27">
                <a:extLst>
                  <a:ext uri="{FF2B5EF4-FFF2-40B4-BE49-F238E27FC236}">
                    <a16:creationId xmlns:a16="http://schemas.microsoft.com/office/drawing/2014/main" id="{B8076035-EA3B-4C72-A704-73FCFDC14B5F}"/>
                  </a:ext>
                </a:extLst>
              </p:cNvPr>
              <p:cNvPicPr/>
              <p:nvPr/>
            </p:nvPicPr>
            <p:blipFill>
              <a:blip r:embed="rId34"/>
              <a:stretch>
                <a:fillRect/>
              </a:stretch>
            </p:blipFill>
            <p:spPr>
              <a:xfrm>
                <a:off x="633240" y="3799620"/>
                <a:ext cx="870120" cy="9500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9" name="Ink 28">
                <a:extLst>
                  <a:ext uri="{FF2B5EF4-FFF2-40B4-BE49-F238E27FC236}">
                    <a16:creationId xmlns:a16="http://schemas.microsoft.com/office/drawing/2014/main" id="{67B1B3A5-DE4A-4BD8-B776-18B536EC2EF2}"/>
                  </a:ext>
                </a:extLst>
              </p14:cNvPr>
              <p14:cNvContentPartPr/>
              <p14:nvPr/>
            </p14:nvContentPartPr>
            <p14:xfrm>
              <a:off x="7314840" y="2137140"/>
              <a:ext cx="799200" cy="901080"/>
            </p14:xfrm>
          </p:contentPart>
        </mc:Choice>
        <mc:Fallback>
          <p:pic>
            <p:nvPicPr>
              <p:cNvPr id="29" name="Ink 28">
                <a:extLst>
                  <a:ext uri="{FF2B5EF4-FFF2-40B4-BE49-F238E27FC236}">
                    <a16:creationId xmlns:a16="http://schemas.microsoft.com/office/drawing/2014/main" id="{67B1B3A5-DE4A-4BD8-B776-18B536EC2EF2}"/>
                  </a:ext>
                </a:extLst>
              </p:cNvPr>
              <p:cNvPicPr/>
              <p:nvPr/>
            </p:nvPicPr>
            <p:blipFill>
              <a:blip r:embed="rId36"/>
              <a:stretch>
                <a:fillRect/>
              </a:stretch>
            </p:blipFill>
            <p:spPr>
              <a:xfrm>
                <a:off x="7297200" y="2119140"/>
                <a:ext cx="834840" cy="9367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0" name="Ink 29">
                <a:extLst>
                  <a:ext uri="{FF2B5EF4-FFF2-40B4-BE49-F238E27FC236}">
                    <a16:creationId xmlns:a16="http://schemas.microsoft.com/office/drawing/2014/main" id="{49EC924F-3101-484F-9F2A-F24D7A9ED924}"/>
                  </a:ext>
                </a:extLst>
              </p14:cNvPr>
              <p14:cNvContentPartPr/>
              <p14:nvPr/>
            </p14:nvContentPartPr>
            <p14:xfrm>
              <a:off x="9415800" y="3531420"/>
              <a:ext cx="807840" cy="897480"/>
            </p14:xfrm>
          </p:contentPart>
        </mc:Choice>
        <mc:Fallback>
          <p:pic>
            <p:nvPicPr>
              <p:cNvPr id="30" name="Ink 29">
                <a:extLst>
                  <a:ext uri="{FF2B5EF4-FFF2-40B4-BE49-F238E27FC236}">
                    <a16:creationId xmlns:a16="http://schemas.microsoft.com/office/drawing/2014/main" id="{49EC924F-3101-484F-9F2A-F24D7A9ED924}"/>
                  </a:ext>
                </a:extLst>
              </p:cNvPr>
              <p:cNvPicPr/>
              <p:nvPr/>
            </p:nvPicPr>
            <p:blipFill>
              <a:blip r:embed="rId38"/>
              <a:stretch>
                <a:fillRect/>
              </a:stretch>
            </p:blipFill>
            <p:spPr>
              <a:xfrm>
                <a:off x="9397800" y="3513780"/>
                <a:ext cx="843480" cy="9331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1" name="Ink 30">
                <a:extLst>
                  <a:ext uri="{FF2B5EF4-FFF2-40B4-BE49-F238E27FC236}">
                    <a16:creationId xmlns:a16="http://schemas.microsoft.com/office/drawing/2014/main" id="{B514E037-254C-466E-BB13-14B7C3554909}"/>
                  </a:ext>
                </a:extLst>
              </p14:cNvPr>
              <p14:cNvContentPartPr/>
              <p14:nvPr/>
            </p14:nvContentPartPr>
            <p14:xfrm>
              <a:off x="8766360" y="5783580"/>
              <a:ext cx="801000" cy="947160"/>
            </p14:xfrm>
          </p:contentPart>
        </mc:Choice>
        <mc:Fallback>
          <p:pic>
            <p:nvPicPr>
              <p:cNvPr id="31" name="Ink 30">
                <a:extLst>
                  <a:ext uri="{FF2B5EF4-FFF2-40B4-BE49-F238E27FC236}">
                    <a16:creationId xmlns:a16="http://schemas.microsoft.com/office/drawing/2014/main" id="{B514E037-254C-466E-BB13-14B7C3554909}"/>
                  </a:ext>
                </a:extLst>
              </p:cNvPr>
              <p:cNvPicPr/>
              <p:nvPr/>
            </p:nvPicPr>
            <p:blipFill>
              <a:blip r:embed="rId40"/>
              <a:stretch>
                <a:fillRect/>
              </a:stretch>
            </p:blipFill>
            <p:spPr>
              <a:xfrm>
                <a:off x="8748720" y="5765580"/>
                <a:ext cx="836640" cy="9828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2" name="Ink 31">
                <a:extLst>
                  <a:ext uri="{FF2B5EF4-FFF2-40B4-BE49-F238E27FC236}">
                    <a16:creationId xmlns:a16="http://schemas.microsoft.com/office/drawing/2014/main" id="{237D30B2-F494-443C-B09A-D65275E33136}"/>
                  </a:ext>
                </a:extLst>
              </p14:cNvPr>
              <p14:cNvContentPartPr/>
              <p14:nvPr/>
            </p14:nvContentPartPr>
            <p14:xfrm>
              <a:off x="994320" y="2879100"/>
              <a:ext cx="917280" cy="232200"/>
            </p14:xfrm>
          </p:contentPart>
        </mc:Choice>
        <mc:Fallback>
          <p:pic>
            <p:nvPicPr>
              <p:cNvPr id="32" name="Ink 31">
                <a:extLst>
                  <a:ext uri="{FF2B5EF4-FFF2-40B4-BE49-F238E27FC236}">
                    <a16:creationId xmlns:a16="http://schemas.microsoft.com/office/drawing/2014/main" id="{237D30B2-F494-443C-B09A-D65275E33136}"/>
                  </a:ext>
                </a:extLst>
              </p:cNvPr>
              <p:cNvPicPr/>
              <p:nvPr/>
            </p:nvPicPr>
            <p:blipFill>
              <a:blip r:embed="rId42"/>
              <a:stretch>
                <a:fillRect/>
              </a:stretch>
            </p:blipFill>
            <p:spPr>
              <a:xfrm>
                <a:off x="922680" y="2735460"/>
                <a:ext cx="1060920" cy="5198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3" name="Ink 32">
                <a:extLst>
                  <a:ext uri="{FF2B5EF4-FFF2-40B4-BE49-F238E27FC236}">
                    <a16:creationId xmlns:a16="http://schemas.microsoft.com/office/drawing/2014/main" id="{4275EEC2-E689-4DD9-B313-DDE2196EE52D}"/>
                  </a:ext>
                </a:extLst>
              </p14:cNvPr>
              <p14:cNvContentPartPr/>
              <p14:nvPr/>
            </p14:nvContentPartPr>
            <p14:xfrm>
              <a:off x="9029520" y="4798980"/>
              <a:ext cx="1002240" cy="287640"/>
            </p14:xfrm>
          </p:contentPart>
        </mc:Choice>
        <mc:Fallback>
          <p:pic>
            <p:nvPicPr>
              <p:cNvPr id="33" name="Ink 32">
                <a:extLst>
                  <a:ext uri="{FF2B5EF4-FFF2-40B4-BE49-F238E27FC236}">
                    <a16:creationId xmlns:a16="http://schemas.microsoft.com/office/drawing/2014/main" id="{4275EEC2-E689-4DD9-B313-DDE2196EE52D}"/>
                  </a:ext>
                </a:extLst>
              </p:cNvPr>
              <p:cNvPicPr/>
              <p:nvPr/>
            </p:nvPicPr>
            <p:blipFill>
              <a:blip r:embed="rId44"/>
              <a:stretch>
                <a:fillRect/>
              </a:stretch>
            </p:blipFill>
            <p:spPr>
              <a:xfrm>
                <a:off x="8957880" y="4655340"/>
                <a:ext cx="1145880" cy="5752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4" name="Ink 33">
                <a:extLst>
                  <a:ext uri="{FF2B5EF4-FFF2-40B4-BE49-F238E27FC236}">
                    <a16:creationId xmlns:a16="http://schemas.microsoft.com/office/drawing/2014/main" id="{51A685A4-E6B2-4B10-ADE1-13B83F966EE2}"/>
                  </a:ext>
                </a:extLst>
              </p14:cNvPr>
              <p14:cNvContentPartPr/>
              <p14:nvPr/>
            </p14:nvContentPartPr>
            <p14:xfrm>
              <a:off x="7578000" y="1094580"/>
              <a:ext cx="972000" cy="345960"/>
            </p14:xfrm>
          </p:contentPart>
        </mc:Choice>
        <mc:Fallback>
          <p:pic>
            <p:nvPicPr>
              <p:cNvPr id="34" name="Ink 33">
                <a:extLst>
                  <a:ext uri="{FF2B5EF4-FFF2-40B4-BE49-F238E27FC236}">
                    <a16:creationId xmlns:a16="http://schemas.microsoft.com/office/drawing/2014/main" id="{51A685A4-E6B2-4B10-ADE1-13B83F966EE2}"/>
                  </a:ext>
                </a:extLst>
              </p:cNvPr>
              <p:cNvPicPr/>
              <p:nvPr/>
            </p:nvPicPr>
            <p:blipFill>
              <a:blip r:embed="rId46"/>
              <a:stretch>
                <a:fillRect/>
              </a:stretch>
            </p:blipFill>
            <p:spPr>
              <a:xfrm>
                <a:off x="7506360" y="950580"/>
                <a:ext cx="1115640" cy="6336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5" name="Ink 34">
                <a:extLst>
                  <a:ext uri="{FF2B5EF4-FFF2-40B4-BE49-F238E27FC236}">
                    <a16:creationId xmlns:a16="http://schemas.microsoft.com/office/drawing/2014/main" id="{DAB31137-7DF5-4D61-B8E5-EE0EC8204406}"/>
                  </a:ext>
                </a:extLst>
              </p14:cNvPr>
              <p14:cNvContentPartPr/>
              <p14:nvPr/>
            </p14:nvContentPartPr>
            <p14:xfrm>
              <a:off x="10126800" y="2604780"/>
              <a:ext cx="709200" cy="517320"/>
            </p14:xfrm>
          </p:contentPart>
        </mc:Choice>
        <mc:Fallback>
          <p:pic>
            <p:nvPicPr>
              <p:cNvPr id="35" name="Ink 34">
                <a:extLst>
                  <a:ext uri="{FF2B5EF4-FFF2-40B4-BE49-F238E27FC236}">
                    <a16:creationId xmlns:a16="http://schemas.microsoft.com/office/drawing/2014/main" id="{DAB31137-7DF5-4D61-B8E5-EE0EC8204406}"/>
                  </a:ext>
                </a:extLst>
              </p:cNvPr>
              <p:cNvPicPr/>
              <p:nvPr/>
            </p:nvPicPr>
            <p:blipFill>
              <a:blip r:embed="rId48"/>
              <a:stretch>
                <a:fillRect/>
              </a:stretch>
            </p:blipFill>
            <p:spPr>
              <a:xfrm>
                <a:off x="10055160" y="2460780"/>
                <a:ext cx="852840" cy="8049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6" name="Ink 35">
                <a:extLst>
                  <a:ext uri="{FF2B5EF4-FFF2-40B4-BE49-F238E27FC236}">
                    <a16:creationId xmlns:a16="http://schemas.microsoft.com/office/drawing/2014/main" id="{42C5ACE3-F479-42CB-A35F-A5F09F7E85E4}"/>
                  </a:ext>
                </a:extLst>
              </p14:cNvPr>
              <p14:cNvContentPartPr/>
              <p14:nvPr/>
            </p14:nvContentPartPr>
            <p14:xfrm>
              <a:off x="9572400" y="2902860"/>
              <a:ext cx="118800" cy="263520"/>
            </p14:xfrm>
          </p:contentPart>
        </mc:Choice>
        <mc:Fallback>
          <p:pic>
            <p:nvPicPr>
              <p:cNvPr id="36" name="Ink 35">
                <a:extLst>
                  <a:ext uri="{FF2B5EF4-FFF2-40B4-BE49-F238E27FC236}">
                    <a16:creationId xmlns:a16="http://schemas.microsoft.com/office/drawing/2014/main" id="{42C5ACE3-F479-42CB-A35F-A5F09F7E85E4}"/>
                  </a:ext>
                </a:extLst>
              </p:cNvPr>
              <p:cNvPicPr/>
              <p:nvPr/>
            </p:nvPicPr>
            <p:blipFill>
              <a:blip r:embed="rId50"/>
              <a:stretch>
                <a:fillRect/>
              </a:stretch>
            </p:blipFill>
            <p:spPr>
              <a:xfrm>
                <a:off x="9500760" y="2759220"/>
                <a:ext cx="262440" cy="5511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7" name="Ink 36">
                <a:extLst>
                  <a:ext uri="{FF2B5EF4-FFF2-40B4-BE49-F238E27FC236}">
                    <a16:creationId xmlns:a16="http://schemas.microsoft.com/office/drawing/2014/main" id="{771F5282-A948-48A3-BA58-D8F4FAD1B109}"/>
                  </a:ext>
                </a:extLst>
              </p14:cNvPr>
              <p14:cNvContentPartPr/>
              <p14:nvPr/>
            </p14:nvContentPartPr>
            <p14:xfrm>
              <a:off x="10022400" y="2491740"/>
              <a:ext cx="579240" cy="153000"/>
            </p14:xfrm>
          </p:contentPart>
        </mc:Choice>
        <mc:Fallback>
          <p:pic>
            <p:nvPicPr>
              <p:cNvPr id="37" name="Ink 36">
                <a:extLst>
                  <a:ext uri="{FF2B5EF4-FFF2-40B4-BE49-F238E27FC236}">
                    <a16:creationId xmlns:a16="http://schemas.microsoft.com/office/drawing/2014/main" id="{771F5282-A948-48A3-BA58-D8F4FAD1B109}"/>
                  </a:ext>
                </a:extLst>
              </p:cNvPr>
              <p:cNvPicPr/>
              <p:nvPr/>
            </p:nvPicPr>
            <p:blipFill>
              <a:blip r:embed="rId52"/>
              <a:stretch>
                <a:fillRect/>
              </a:stretch>
            </p:blipFill>
            <p:spPr>
              <a:xfrm>
                <a:off x="9950760" y="2347740"/>
                <a:ext cx="722880" cy="4406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8" name="Ink 37">
                <a:extLst>
                  <a:ext uri="{FF2B5EF4-FFF2-40B4-BE49-F238E27FC236}">
                    <a16:creationId xmlns:a16="http://schemas.microsoft.com/office/drawing/2014/main" id="{7FB09F3F-316E-4618-B3F6-31F2369C50B4}"/>
                  </a:ext>
                </a:extLst>
              </p14:cNvPr>
              <p14:cNvContentPartPr/>
              <p14:nvPr/>
            </p14:nvContentPartPr>
            <p14:xfrm>
              <a:off x="2151360" y="5223420"/>
              <a:ext cx="225000" cy="230040"/>
            </p14:xfrm>
          </p:contentPart>
        </mc:Choice>
        <mc:Fallback>
          <p:pic>
            <p:nvPicPr>
              <p:cNvPr id="38" name="Ink 37">
                <a:extLst>
                  <a:ext uri="{FF2B5EF4-FFF2-40B4-BE49-F238E27FC236}">
                    <a16:creationId xmlns:a16="http://schemas.microsoft.com/office/drawing/2014/main" id="{7FB09F3F-316E-4618-B3F6-31F2369C50B4}"/>
                  </a:ext>
                </a:extLst>
              </p:cNvPr>
              <p:cNvPicPr/>
              <p:nvPr/>
            </p:nvPicPr>
            <p:blipFill>
              <a:blip r:embed="rId54"/>
              <a:stretch>
                <a:fillRect/>
              </a:stretch>
            </p:blipFill>
            <p:spPr>
              <a:xfrm>
                <a:off x="2079360" y="5079420"/>
                <a:ext cx="368640" cy="5176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9" name="Ink 38">
                <a:extLst>
                  <a:ext uri="{FF2B5EF4-FFF2-40B4-BE49-F238E27FC236}">
                    <a16:creationId xmlns:a16="http://schemas.microsoft.com/office/drawing/2014/main" id="{300BA913-7461-4A5C-9488-6120A521443E}"/>
                  </a:ext>
                </a:extLst>
              </p14:cNvPr>
              <p14:cNvContentPartPr/>
              <p14:nvPr/>
            </p14:nvContentPartPr>
            <p14:xfrm>
              <a:off x="2765880" y="4880340"/>
              <a:ext cx="754920" cy="544320"/>
            </p14:xfrm>
          </p:contentPart>
        </mc:Choice>
        <mc:Fallback>
          <p:pic>
            <p:nvPicPr>
              <p:cNvPr id="39" name="Ink 38">
                <a:extLst>
                  <a:ext uri="{FF2B5EF4-FFF2-40B4-BE49-F238E27FC236}">
                    <a16:creationId xmlns:a16="http://schemas.microsoft.com/office/drawing/2014/main" id="{300BA913-7461-4A5C-9488-6120A521443E}"/>
                  </a:ext>
                </a:extLst>
              </p:cNvPr>
              <p:cNvPicPr/>
              <p:nvPr/>
            </p:nvPicPr>
            <p:blipFill>
              <a:blip r:embed="rId56"/>
              <a:stretch>
                <a:fillRect/>
              </a:stretch>
            </p:blipFill>
            <p:spPr>
              <a:xfrm>
                <a:off x="2694240" y="4736340"/>
                <a:ext cx="898560" cy="8319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0" name="Ink 39">
                <a:extLst>
                  <a:ext uri="{FF2B5EF4-FFF2-40B4-BE49-F238E27FC236}">
                    <a16:creationId xmlns:a16="http://schemas.microsoft.com/office/drawing/2014/main" id="{CCD27474-9064-4B11-8838-62366A8CDED2}"/>
                  </a:ext>
                </a:extLst>
              </p14:cNvPr>
              <p14:cNvContentPartPr/>
              <p14:nvPr/>
            </p14:nvContentPartPr>
            <p14:xfrm>
              <a:off x="3371760" y="1108620"/>
              <a:ext cx="754200" cy="497880"/>
            </p14:xfrm>
          </p:contentPart>
        </mc:Choice>
        <mc:Fallback>
          <p:pic>
            <p:nvPicPr>
              <p:cNvPr id="40" name="Ink 39">
                <a:extLst>
                  <a:ext uri="{FF2B5EF4-FFF2-40B4-BE49-F238E27FC236}">
                    <a16:creationId xmlns:a16="http://schemas.microsoft.com/office/drawing/2014/main" id="{CCD27474-9064-4B11-8838-62366A8CDED2}"/>
                  </a:ext>
                </a:extLst>
              </p:cNvPr>
              <p:cNvPicPr/>
              <p:nvPr/>
            </p:nvPicPr>
            <p:blipFill>
              <a:blip r:embed="rId58"/>
              <a:stretch>
                <a:fillRect/>
              </a:stretch>
            </p:blipFill>
            <p:spPr>
              <a:xfrm>
                <a:off x="3299760" y="964620"/>
                <a:ext cx="897840" cy="7855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1" name="Ink 40">
                <a:extLst>
                  <a:ext uri="{FF2B5EF4-FFF2-40B4-BE49-F238E27FC236}">
                    <a16:creationId xmlns:a16="http://schemas.microsoft.com/office/drawing/2014/main" id="{A5E15C24-C858-4B36-B718-2A6D1A1A48EE}"/>
                  </a:ext>
                </a:extLst>
              </p14:cNvPr>
              <p14:cNvContentPartPr/>
              <p14:nvPr/>
            </p14:nvContentPartPr>
            <p14:xfrm>
              <a:off x="2701800" y="1428660"/>
              <a:ext cx="229680" cy="210960"/>
            </p14:xfrm>
          </p:contentPart>
        </mc:Choice>
        <mc:Fallback>
          <p:pic>
            <p:nvPicPr>
              <p:cNvPr id="41" name="Ink 40">
                <a:extLst>
                  <a:ext uri="{FF2B5EF4-FFF2-40B4-BE49-F238E27FC236}">
                    <a16:creationId xmlns:a16="http://schemas.microsoft.com/office/drawing/2014/main" id="{A5E15C24-C858-4B36-B718-2A6D1A1A48EE}"/>
                  </a:ext>
                </a:extLst>
              </p:cNvPr>
              <p:cNvPicPr/>
              <p:nvPr/>
            </p:nvPicPr>
            <p:blipFill>
              <a:blip r:embed="rId60"/>
              <a:stretch>
                <a:fillRect/>
              </a:stretch>
            </p:blipFill>
            <p:spPr>
              <a:xfrm>
                <a:off x="2630160" y="1284660"/>
                <a:ext cx="373320" cy="4986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3" name="Ink 42">
                <a:extLst>
                  <a:ext uri="{FF2B5EF4-FFF2-40B4-BE49-F238E27FC236}">
                    <a16:creationId xmlns:a16="http://schemas.microsoft.com/office/drawing/2014/main" id="{CE5C6D56-F6C0-49C5-8548-BD70169396C7}"/>
                  </a:ext>
                </a:extLst>
              </p14:cNvPr>
              <p14:cNvContentPartPr/>
              <p14:nvPr/>
            </p14:nvContentPartPr>
            <p14:xfrm>
              <a:off x="9601560" y="2545740"/>
              <a:ext cx="380520" cy="262440"/>
            </p14:xfrm>
          </p:contentPart>
        </mc:Choice>
        <mc:Fallback>
          <p:pic>
            <p:nvPicPr>
              <p:cNvPr id="43" name="Ink 42">
                <a:extLst>
                  <a:ext uri="{FF2B5EF4-FFF2-40B4-BE49-F238E27FC236}">
                    <a16:creationId xmlns:a16="http://schemas.microsoft.com/office/drawing/2014/main" id="{CE5C6D56-F6C0-49C5-8548-BD70169396C7}"/>
                  </a:ext>
                </a:extLst>
              </p:cNvPr>
              <p:cNvPicPr/>
              <p:nvPr/>
            </p:nvPicPr>
            <p:blipFill>
              <a:blip r:embed="rId62"/>
              <a:stretch>
                <a:fillRect/>
              </a:stretch>
            </p:blipFill>
            <p:spPr>
              <a:xfrm>
                <a:off x="9583920" y="2527740"/>
                <a:ext cx="41616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4" name="Ink 43">
                <a:extLst>
                  <a:ext uri="{FF2B5EF4-FFF2-40B4-BE49-F238E27FC236}">
                    <a16:creationId xmlns:a16="http://schemas.microsoft.com/office/drawing/2014/main" id="{6EEBA1A6-157E-4D82-A9A2-35FA64F3F589}"/>
                  </a:ext>
                </a:extLst>
              </p14:cNvPr>
              <p14:cNvContentPartPr/>
              <p14:nvPr/>
            </p14:nvContentPartPr>
            <p14:xfrm>
              <a:off x="2828520" y="976860"/>
              <a:ext cx="443520" cy="331560"/>
            </p14:xfrm>
          </p:contentPart>
        </mc:Choice>
        <mc:Fallback>
          <p:pic>
            <p:nvPicPr>
              <p:cNvPr id="44" name="Ink 43">
                <a:extLst>
                  <a:ext uri="{FF2B5EF4-FFF2-40B4-BE49-F238E27FC236}">
                    <a16:creationId xmlns:a16="http://schemas.microsoft.com/office/drawing/2014/main" id="{6EEBA1A6-157E-4D82-A9A2-35FA64F3F589}"/>
                  </a:ext>
                </a:extLst>
              </p:cNvPr>
              <p:cNvPicPr/>
              <p:nvPr/>
            </p:nvPicPr>
            <p:blipFill>
              <a:blip r:embed="rId64"/>
              <a:stretch>
                <a:fillRect/>
              </a:stretch>
            </p:blipFill>
            <p:spPr>
              <a:xfrm>
                <a:off x="2810520" y="958860"/>
                <a:ext cx="479160" cy="3672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5">
            <p14:nvContentPartPr>
              <p14:cNvPr id="45" name="Ink 44">
                <a:extLst>
                  <a:ext uri="{FF2B5EF4-FFF2-40B4-BE49-F238E27FC236}">
                    <a16:creationId xmlns:a16="http://schemas.microsoft.com/office/drawing/2014/main" id="{87B7769C-90F5-4107-998B-37DE9A9B28E3}"/>
                  </a:ext>
                </a:extLst>
              </p14:cNvPr>
              <p14:cNvContentPartPr/>
              <p14:nvPr/>
            </p14:nvContentPartPr>
            <p14:xfrm>
              <a:off x="2228040" y="4745340"/>
              <a:ext cx="419400" cy="384840"/>
            </p14:xfrm>
          </p:contentPart>
        </mc:Choice>
        <mc:Fallback>
          <p:pic>
            <p:nvPicPr>
              <p:cNvPr id="45" name="Ink 44">
                <a:extLst>
                  <a:ext uri="{FF2B5EF4-FFF2-40B4-BE49-F238E27FC236}">
                    <a16:creationId xmlns:a16="http://schemas.microsoft.com/office/drawing/2014/main" id="{87B7769C-90F5-4107-998B-37DE9A9B28E3}"/>
                  </a:ext>
                </a:extLst>
              </p:cNvPr>
              <p:cNvPicPr/>
              <p:nvPr/>
            </p:nvPicPr>
            <p:blipFill>
              <a:blip r:embed="rId66"/>
              <a:stretch>
                <a:fillRect/>
              </a:stretch>
            </p:blipFill>
            <p:spPr>
              <a:xfrm>
                <a:off x="2210400" y="4727700"/>
                <a:ext cx="455040" cy="420480"/>
              </a:xfrm>
              <a:prstGeom prst="rect">
                <a:avLst/>
              </a:prstGeom>
            </p:spPr>
          </p:pic>
        </mc:Fallback>
      </mc:AlternateContent>
    </p:spTree>
    <p:extLst>
      <p:ext uri="{BB962C8B-B14F-4D97-AF65-F5344CB8AC3E}">
        <p14:creationId xmlns:p14="http://schemas.microsoft.com/office/powerpoint/2010/main" val="4144907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B054D88-B844-4783-9795-68E0A1815E1D}"/>
              </a:ext>
            </a:extLst>
          </p:cNvPr>
          <p:cNvSpPr>
            <a:spLocks noGrp="1"/>
          </p:cNvSpPr>
          <p:nvPr>
            <p:ph sz="half" idx="1"/>
          </p:nvPr>
        </p:nvSpPr>
        <p:spPr>
          <a:xfrm>
            <a:off x="966651" y="2913743"/>
            <a:ext cx="4792253" cy="2502989"/>
          </a:xfrm>
        </p:spPr>
        <p:txBody>
          <a:bodyPr>
            <a:normAutofit/>
          </a:bodyPr>
          <a:lstStyle/>
          <a:p>
            <a:pPr marL="45720" indent="0" algn="ctr">
              <a:lnSpc>
                <a:spcPct val="110000"/>
              </a:lnSpc>
              <a:spcBef>
                <a:spcPts val="600"/>
              </a:spcBef>
              <a:buNone/>
            </a:pPr>
            <a:r>
              <a:rPr lang="en-US" b="1" dirty="0">
                <a:latin typeface="Arima Madurai" panose="00000500000000000000" pitchFamily="50" charset="0"/>
              </a:rPr>
              <a:t>Lord, sometimes you have to repeat yourself many times so we understand.  Help us to understand the Immense Love you have for us. Give us the Grace to love you intensely, to love each other, and to always follow you. Amen.</a:t>
            </a:r>
          </a:p>
        </p:txBody>
      </p:sp>
      <p:sp>
        <p:nvSpPr>
          <p:cNvPr id="5" name="Rectángulo 4">
            <a:extLst>
              <a:ext uri="{FF2B5EF4-FFF2-40B4-BE49-F238E27FC236}">
                <a16:creationId xmlns:a16="http://schemas.microsoft.com/office/drawing/2014/main" id="{80413389-4EF0-4643-A9F6-AB4446D1CB08}"/>
              </a:ext>
            </a:extLst>
          </p:cNvPr>
          <p:cNvSpPr/>
          <p:nvPr/>
        </p:nvSpPr>
        <p:spPr>
          <a:xfrm>
            <a:off x="0" y="705738"/>
            <a:ext cx="12191999" cy="101566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6000" dirty="0">
                <a:ln w="0"/>
                <a:solidFill>
                  <a:schemeClr val="bg1"/>
                </a:solidFill>
                <a:effectLst>
                  <a:reflection blurRad="6350" stA="53000" endA="300" endPos="35500" dir="5400000" sy="-90000" algn="bl" rotWithShape="0"/>
                </a:effectLst>
                <a:latin typeface="Amaranth" panose="02000503050000020004" pitchFamily="50" charset="0"/>
              </a:rPr>
              <a:t>PRAYER</a:t>
            </a:r>
          </a:p>
        </p:txBody>
      </p:sp>
      <p:pic>
        <p:nvPicPr>
          <p:cNvPr id="6" name="5 Imagen" descr="oraciones_de_cuaresma_fano.jpg"/>
          <p:cNvPicPr>
            <a:picLocks noChangeAspect="1"/>
          </p:cNvPicPr>
          <p:nvPr/>
        </p:nvPicPr>
        <p:blipFill>
          <a:blip r:embed="rId2"/>
          <a:stretch>
            <a:fillRect/>
          </a:stretch>
        </p:blipFill>
        <p:spPr>
          <a:xfrm>
            <a:off x="6217920" y="2283959"/>
            <a:ext cx="4876800" cy="32480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94216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54796-1332-48D7-B06C-1F0D3394CC7A}"/>
              </a:ext>
            </a:extLst>
          </p:cNvPr>
          <p:cNvSpPr>
            <a:spLocks noGrp="1"/>
          </p:cNvSpPr>
          <p:nvPr>
            <p:ph type="title"/>
          </p:nvPr>
        </p:nvSpPr>
        <p:spPr>
          <a:xfrm>
            <a:off x="2151943" y="0"/>
            <a:ext cx="9372600" cy="440788"/>
          </a:xfrm>
        </p:spPr>
        <p:txBody>
          <a:bodyPr/>
          <a:lstStyle/>
          <a:p>
            <a:pPr marL="0" marR="0">
              <a:spcBef>
                <a:spcPts val="0"/>
              </a:spcBef>
              <a:spcAft>
                <a:spcPts val="0"/>
              </a:spcAft>
            </a:pPr>
            <a:r>
              <a:rPr lang="en-US" sz="1800" dirty="0">
                <a:effectLst/>
                <a:latin typeface="Cambria" panose="02040503050406030204" pitchFamily="18" charset="0"/>
                <a:ea typeface="Times New Roman" panose="02020603050405020304" pitchFamily="18" charset="0"/>
                <a:cs typeface="Arial" panose="020B0604020202020204" pitchFamily="34" charset="0"/>
              </a:rPr>
              <a:t>I love you Jesus, MAPI (Ctrl Click) </a:t>
            </a:r>
            <a:r>
              <a:rPr lang="en-US" sz="1800" u="sng" dirty="0">
                <a:solidFill>
                  <a:srgbClr val="00B050"/>
                </a:solidFill>
                <a:effectLst/>
                <a:latin typeface="Cambria" panose="02040503050406030204" pitchFamily="18"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https://youtu.be/llLR5q9C1KU</a:t>
            </a:r>
            <a:r>
              <a:rPr lang="en-US" sz="1800" dirty="0">
                <a:solidFill>
                  <a:srgbClr val="00B050"/>
                </a:solidFill>
                <a:effectLst/>
                <a:latin typeface="Cambria" panose="02040503050406030204" pitchFamily="18" charset="0"/>
                <a:ea typeface="Times New Roman" panose="02020603050405020304" pitchFamily="18" charset="0"/>
                <a:cs typeface="Arial" panose="020B0604020202020204" pitchFamily="34" charset="0"/>
              </a:rPr>
              <a:t>  </a:t>
            </a:r>
            <a:r>
              <a:rPr lang="en-US" sz="1800" dirty="0">
                <a:effectLst/>
                <a:latin typeface="Cambria" panose="02040503050406030204" pitchFamily="18" charset="0"/>
                <a:ea typeface="Times New Roman" panose="02020603050405020304" pitchFamily="18" charset="0"/>
                <a:cs typeface="Arial" panose="020B0604020202020204" pitchFamily="34" charset="0"/>
              </a:rPr>
              <a:t>(3-6 yrs. old)</a:t>
            </a:r>
            <a:endParaRPr lang="en-US" sz="1800" dirty="0">
              <a:effectLst/>
              <a:latin typeface="Goudy Old Style" panose="02020502050305020303" pitchFamily="18" charset="0"/>
              <a:ea typeface="Goudy Old Style" panose="02020502050305020303" pitchFamily="18" charset="0"/>
              <a:cs typeface="Goudy Old Style" panose="02020502050305020303" pitchFamily="18" charset="0"/>
            </a:endParaRPr>
          </a:p>
        </p:txBody>
      </p:sp>
      <p:pic>
        <p:nvPicPr>
          <p:cNvPr id="4" name="Online Media 3" title="I love You Jesus   Kids Prayer">
            <a:hlinkClick r:id="" action="ppaction://media"/>
            <a:extLst>
              <a:ext uri="{FF2B5EF4-FFF2-40B4-BE49-F238E27FC236}">
                <a16:creationId xmlns:a16="http://schemas.microsoft.com/office/drawing/2014/main" id="{C05DD34D-DC99-4EA2-9687-B8099DA50914}"/>
              </a:ext>
            </a:extLst>
          </p:cNvPr>
          <p:cNvPicPr>
            <a:picLocks noRot="1" noChangeAspect="1"/>
          </p:cNvPicPr>
          <p:nvPr>
            <a:videoFile r:link="rId1"/>
          </p:nvPr>
        </p:nvPicPr>
        <p:blipFill>
          <a:blip r:embed="rId4"/>
          <a:stretch>
            <a:fillRect/>
          </a:stretch>
        </p:blipFill>
        <p:spPr>
          <a:xfrm>
            <a:off x="0" y="440788"/>
            <a:ext cx="12192000" cy="6417212"/>
          </a:xfrm>
          <a:prstGeom prst="rect">
            <a:avLst/>
          </a:prstGeom>
        </p:spPr>
      </p:pic>
    </p:spTree>
    <p:extLst>
      <p:ext uri="{BB962C8B-B14F-4D97-AF65-F5344CB8AC3E}">
        <p14:creationId xmlns:p14="http://schemas.microsoft.com/office/powerpoint/2010/main" val="309863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2F245-9668-4B6D-AD22-23B0F1E50E18}"/>
              </a:ext>
            </a:extLst>
          </p:cNvPr>
          <p:cNvSpPr>
            <a:spLocks noGrp="1"/>
          </p:cNvSpPr>
          <p:nvPr>
            <p:ph type="title"/>
          </p:nvPr>
        </p:nvSpPr>
        <p:spPr>
          <a:xfrm>
            <a:off x="2194145" y="9379"/>
            <a:ext cx="9372600" cy="412652"/>
          </a:xfrm>
        </p:spPr>
        <p:txBody>
          <a:bodyPr/>
          <a:lstStyle/>
          <a:p>
            <a:r>
              <a:rPr lang="en-US" sz="1800" dirty="0">
                <a:effectLst/>
                <a:latin typeface="Cambria" panose="02040503050406030204" pitchFamily="18" charset="0"/>
                <a:ea typeface="Times New Roman" panose="02020603050405020304" pitchFamily="18" charset="0"/>
                <a:cs typeface="Arial" panose="020B0604020202020204" pitchFamily="34" charset="0"/>
              </a:rPr>
              <a:t>Forever God, Forever Love, Lifetree Kids (Ctrl Click) </a:t>
            </a:r>
            <a:r>
              <a:rPr lang="en-US" sz="1800" u="sng" dirty="0">
                <a:solidFill>
                  <a:srgbClr val="00B050"/>
                </a:solidFill>
                <a:effectLst/>
                <a:latin typeface="Cambria" panose="02040503050406030204" pitchFamily="18"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https://youtu.be/knqrk-1XXaU</a:t>
            </a:r>
            <a:r>
              <a:rPr lang="en-US" sz="1800" dirty="0">
                <a:solidFill>
                  <a:srgbClr val="00B050"/>
                </a:solidFill>
                <a:effectLst/>
                <a:latin typeface="Cambria" panose="02040503050406030204" pitchFamily="18" charset="0"/>
                <a:ea typeface="Times New Roman" panose="02020603050405020304" pitchFamily="18" charset="0"/>
                <a:cs typeface="Arial" panose="020B0604020202020204" pitchFamily="34" charset="0"/>
              </a:rPr>
              <a:t> </a:t>
            </a:r>
            <a:r>
              <a:rPr lang="en-US" sz="1800" dirty="0">
                <a:effectLst/>
                <a:latin typeface="Cambria" panose="02040503050406030204" pitchFamily="18" charset="0"/>
                <a:ea typeface="Times New Roman" panose="02020603050405020304" pitchFamily="18" charset="0"/>
                <a:cs typeface="Arial" panose="020B0604020202020204" pitchFamily="34" charset="0"/>
              </a:rPr>
              <a:t>(7+ years)</a:t>
            </a:r>
            <a:endParaRPr lang="en-US" dirty="0"/>
          </a:p>
        </p:txBody>
      </p:sp>
      <p:pic>
        <p:nvPicPr>
          <p:cNvPr id="4" name="Online Media 3" title="Forever Love, Forever God | Cross Culture Thailand VBS Music Video | Group Publishing">
            <a:hlinkClick r:id="" action="ppaction://media"/>
            <a:extLst>
              <a:ext uri="{FF2B5EF4-FFF2-40B4-BE49-F238E27FC236}">
                <a16:creationId xmlns:a16="http://schemas.microsoft.com/office/drawing/2014/main" id="{7C77E786-920C-46F6-91DB-3F1E492BFABA}"/>
              </a:ext>
            </a:extLst>
          </p:cNvPr>
          <p:cNvPicPr>
            <a:picLocks noRot="1" noChangeAspect="1"/>
          </p:cNvPicPr>
          <p:nvPr>
            <a:videoFile r:link="rId1"/>
          </p:nvPr>
        </p:nvPicPr>
        <p:blipFill>
          <a:blip r:embed="rId4"/>
          <a:stretch>
            <a:fillRect/>
          </a:stretch>
        </p:blipFill>
        <p:spPr>
          <a:xfrm>
            <a:off x="0" y="443275"/>
            <a:ext cx="12148427" cy="6405346"/>
          </a:xfrm>
          <a:prstGeom prst="rect">
            <a:avLst/>
          </a:prstGeom>
        </p:spPr>
      </p:pic>
    </p:spTree>
    <p:extLst>
      <p:ext uri="{BB962C8B-B14F-4D97-AF65-F5344CB8AC3E}">
        <p14:creationId xmlns:p14="http://schemas.microsoft.com/office/powerpoint/2010/main" val="246778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B5D281D-5559-4874-9847-60DF1478E9ED}"/>
              </a:ext>
            </a:extLst>
          </p:cNvPr>
          <p:cNvSpPr>
            <a:spLocks noGrp="1"/>
          </p:cNvSpPr>
          <p:nvPr>
            <p:ph sz="half" idx="1"/>
          </p:nvPr>
        </p:nvSpPr>
        <p:spPr>
          <a:xfrm>
            <a:off x="6015172" y="2574437"/>
            <a:ext cx="5488857" cy="2734887"/>
          </a:xfrm>
        </p:spPr>
        <p:txBody>
          <a:bodyPr>
            <a:normAutofit fontScale="92500" lnSpcReduction="10000"/>
          </a:bodyPr>
          <a:lstStyle/>
          <a:p>
            <a:pPr marL="45720" indent="0" algn="ctr">
              <a:lnSpc>
                <a:spcPct val="100000"/>
              </a:lnSpc>
              <a:buNone/>
            </a:pPr>
            <a:r>
              <a:rPr lang="en-US" dirty="0"/>
              <a:t>So they went out and got into the boat, but that night they caught nothing. When it was already dawn, Jesus was standing on the shore; but the disciples did not realize that it was Jesus. Jesus said to them, "Children, have you caught anything to eat?" They answered him, "No." So he said to them, "Cast the net over the right side of the boat and you will find something." So they cast it, and were not able to pull it in because of the number of fish.</a:t>
            </a:r>
            <a:endParaRPr lang="es-PE" dirty="0"/>
          </a:p>
        </p:txBody>
      </p:sp>
      <p:pic>
        <p:nvPicPr>
          <p:cNvPr id="5" name="4 Imagen" descr="pesca-milagrosa-2.jpg"/>
          <p:cNvPicPr>
            <a:picLocks noChangeAspect="1"/>
          </p:cNvPicPr>
          <p:nvPr/>
        </p:nvPicPr>
        <p:blipFill>
          <a:blip r:embed="rId2"/>
          <a:stretch>
            <a:fillRect/>
          </a:stretch>
        </p:blipFill>
        <p:spPr>
          <a:xfrm>
            <a:off x="1184834" y="2147978"/>
            <a:ext cx="4439589" cy="37810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1599013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8262467A-A24B-4AAB-A0AE-D20587A8EAA8}"/>
              </a:ext>
            </a:extLst>
          </p:cNvPr>
          <p:cNvSpPr>
            <a:spLocks noGrp="1"/>
          </p:cNvSpPr>
          <p:nvPr>
            <p:ph sz="half" idx="1"/>
          </p:nvPr>
        </p:nvSpPr>
        <p:spPr>
          <a:xfrm>
            <a:off x="1360212" y="2457450"/>
            <a:ext cx="4757955" cy="3959975"/>
          </a:xfrm>
        </p:spPr>
        <p:txBody>
          <a:bodyPr>
            <a:noAutofit/>
          </a:bodyPr>
          <a:lstStyle/>
          <a:p>
            <a:pPr marL="45720" indent="0" algn="ctr">
              <a:lnSpc>
                <a:spcPct val="100000"/>
              </a:lnSpc>
              <a:buNone/>
            </a:pPr>
            <a:r>
              <a:rPr lang="en-US" dirty="0"/>
              <a:t>So the disciple whom Jesus loved said to Peter, "It is the Lord." When Simon Peter heard that it was the Lord, he tucked in his garment, for he was lightly clad, and jumped into the sea. The other disciples came in the boat, for they were not far from shore, only about a hundred yards, dragging the net with the fish. When they climbed out on shore, they saw a charcoal fire with fish on it and bread. </a:t>
            </a:r>
            <a:endParaRPr lang="es-PE" sz="2400" b="1" dirty="0"/>
          </a:p>
        </p:txBody>
      </p:sp>
      <p:pic>
        <p:nvPicPr>
          <p:cNvPr id="4" name="3 Imagen" descr="fano-b80334aa3e511592c1503dfe396c8ce7.jpg"/>
          <p:cNvPicPr>
            <a:picLocks noChangeAspect="1"/>
          </p:cNvPicPr>
          <p:nvPr/>
        </p:nvPicPr>
        <p:blipFill>
          <a:blip r:embed="rId2"/>
          <a:stretch>
            <a:fillRect/>
          </a:stretch>
        </p:blipFill>
        <p:spPr>
          <a:xfrm>
            <a:off x="6696300" y="1846051"/>
            <a:ext cx="5113262" cy="417755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48891872"/>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B5D281D-5559-4874-9847-60DF1478E9ED}"/>
              </a:ext>
            </a:extLst>
          </p:cNvPr>
          <p:cNvSpPr>
            <a:spLocks noGrp="1"/>
          </p:cNvSpPr>
          <p:nvPr>
            <p:ph sz="half" idx="1"/>
          </p:nvPr>
        </p:nvSpPr>
        <p:spPr>
          <a:xfrm>
            <a:off x="6122924" y="2194560"/>
            <a:ext cx="5488857" cy="3258589"/>
          </a:xfrm>
        </p:spPr>
        <p:txBody>
          <a:bodyPr>
            <a:normAutofit/>
          </a:bodyPr>
          <a:lstStyle/>
          <a:p>
            <a:pPr marL="45720" indent="0" algn="ctr">
              <a:lnSpc>
                <a:spcPct val="100000"/>
              </a:lnSpc>
              <a:buNone/>
            </a:pPr>
            <a:r>
              <a:rPr lang="en-US" dirty="0"/>
              <a:t>Jesus said to them, "Bring some of the fish you just caught." So Simon Peter went over and dragged the net ashore full of one hundred fifty-three large fish. Even though there were so many, the net was not torn. Jesus said to them, "Come, have breakfast." And none of the disciples dared to ask him, "Who are you?" because they realized it was the Lord. </a:t>
            </a:r>
            <a:endParaRPr lang="es-PE" dirty="0"/>
          </a:p>
        </p:txBody>
      </p:sp>
      <p:pic>
        <p:nvPicPr>
          <p:cNvPr id="4" name="3 Imagen" descr="e41c2c5aafb14d1b7de3f3e8488a18c9.jpg"/>
          <p:cNvPicPr>
            <a:picLocks noChangeAspect="1"/>
          </p:cNvPicPr>
          <p:nvPr/>
        </p:nvPicPr>
        <p:blipFill>
          <a:blip r:embed="rId2"/>
          <a:stretch>
            <a:fillRect/>
          </a:stretch>
        </p:blipFill>
        <p:spPr>
          <a:xfrm>
            <a:off x="392859" y="2087592"/>
            <a:ext cx="5548583" cy="35011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1599013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8262467A-A24B-4AAB-A0AE-D20587A8EAA8}"/>
              </a:ext>
            </a:extLst>
          </p:cNvPr>
          <p:cNvSpPr>
            <a:spLocks noGrp="1"/>
          </p:cNvSpPr>
          <p:nvPr>
            <p:ph sz="half" idx="1"/>
          </p:nvPr>
        </p:nvSpPr>
        <p:spPr>
          <a:xfrm>
            <a:off x="1117600" y="2542224"/>
            <a:ext cx="4978400" cy="3482248"/>
          </a:xfrm>
        </p:spPr>
        <p:txBody>
          <a:bodyPr>
            <a:normAutofit/>
          </a:bodyPr>
          <a:lstStyle/>
          <a:p>
            <a:pPr marL="45720" indent="0" algn="ctr">
              <a:lnSpc>
                <a:spcPct val="100000"/>
              </a:lnSpc>
              <a:buNone/>
            </a:pPr>
            <a:r>
              <a:rPr lang="en-US" dirty="0"/>
              <a:t>Jesus came over and took the bread and gave it to them, and in like manner the fish. This was now the third time Jesus was revealed to his disciples after being raised from the dead. When they had finished breakfast, Jesus said to Simon Peter, "Simon, son of John, do you love me more than these?" Simon Peter answered him, "Yes, Lord, you know that I love you." Jesus said to him, "Feed my lambs."</a:t>
            </a:r>
            <a:endParaRPr lang="es-PE" dirty="0"/>
          </a:p>
        </p:txBody>
      </p:sp>
      <p:pic>
        <p:nvPicPr>
          <p:cNvPr id="3" name="2 Imagen" descr="descarga (1).jpg"/>
          <p:cNvPicPr>
            <a:picLocks noChangeAspect="1"/>
          </p:cNvPicPr>
          <p:nvPr/>
        </p:nvPicPr>
        <p:blipFill>
          <a:blip r:embed="rId2"/>
          <a:stretch>
            <a:fillRect/>
          </a:stretch>
        </p:blipFill>
        <p:spPr>
          <a:xfrm>
            <a:off x="6724560" y="2438489"/>
            <a:ext cx="4175318" cy="265972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14889187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B5D281D-5559-4874-9847-60DF1478E9ED}"/>
              </a:ext>
            </a:extLst>
          </p:cNvPr>
          <p:cNvSpPr>
            <a:spLocks noGrp="1"/>
          </p:cNvSpPr>
          <p:nvPr>
            <p:ph sz="half" idx="1"/>
          </p:nvPr>
        </p:nvSpPr>
        <p:spPr>
          <a:xfrm>
            <a:off x="6122924" y="1961804"/>
            <a:ext cx="5488857" cy="3491345"/>
          </a:xfrm>
        </p:spPr>
        <p:txBody>
          <a:bodyPr>
            <a:normAutofit/>
          </a:bodyPr>
          <a:lstStyle/>
          <a:p>
            <a:pPr marL="45720" indent="0" algn="ctr">
              <a:lnSpc>
                <a:spcPct val="100000"/>
              </a:lnSpc>
              <a:buNone/>
            </a:pPr>
            <a:r>
              <a:rPr lang="en-US" dirty="0"/>
              <a:t>He then said to Simon Peter a second time, "Simon, son of John, do you love me?" Simon Peter answered him, "Yes, Lord, you know that I love you." Jesus said to him, "Tend my sheep." Jesus said to him the third time, "Simon, son of John, do you love me?" Peter was distressed that Jesus had said to him a third time, "Do you love me?" and he said to him, "Lord, you know everything; you know that I love you." Jesus said to him, "Feed my sheep… Follow me."</a:t>
            </a:r>
          </a:p>
          <a:p>
            <a:pPr marL="45720" indent="0" algn="ctr">
              <a:lnSpc>
                <a:spcPct val="100000"/>
              </a:lnSpc>
              <a:buNone/>
            </a:pPr>
            <a:endParaRPr lang="es-PE" b="1" dirty="0"/>
          </a:p>
        </p:txBody>
      </p:sp>
      <p:pic>
        <p:nvPicPr>
          <p:cNvPr id="4" name="3 Imagen" descr="18-0.jpg"/>
          <p:cNvPicPr>
            <a:picLocks noChangeAspect="1"/>
          </p:cNvPicPr>
          <p:nvPr/>
        </p:nvPicPr>
        <p:blipFill>
          <a:blip r:embed="rId2"/>
          <a:stretch>
            <a:fillRect/>
          </a:stretch>
        </p:blipFill>
        <p:spPr>
          <a:xfrm>
            <a:off x="1937700" y="1708029"/>
            <a:ext cx="2995479" cy="408892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1599013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6626FAD3-86B0-4384-9BCC-032DEC33F30C}"/>
              </a:ext>
            </a:extLst>
          </p:cNvPr>
          <p:cNvSpPr/>
          <p:nvPr/>
        </p:nvSpPr>
        <p:spPr>
          <a:xfrm>
            <a:off x="0" y="2949934"/>
            <a:ext cx="12191999" cy="1323439"/>
          </a:xfrm>
          <a:prstGeom prst="rect">
            <a:avLst/>
          </a:prstGeom>
          <a:noFill/>
        </p:spPr>
        <p:txBody>
          <a:bodyPr wrap="square" lIns="91440" tIns="45720" rIns="91440" bIns="45720">
            <a:spAutoFit/>
          </a:bodyPr>
          <a:lstStyle/>
          <a:p>
            <a:pPr algn="ctr"/>
            <a:r>
              <a:rPr lang="es-ES" sz="8000" dirty="0">
                <a:ln w="0"/>
                <a:solidFill>
                  <a:schemeClr val="bg1"/>
                </a:solidFill>
                <a:effectLst>
                  <a:reflection blurRad="6350" stA="53000" endA="300" endPos="35500" dir="5400000" sy="-90000" algn="bl" rotWithShape="0"/>
                </a:effectLst>
                <a:latin typeface="Amaranth" panose="02000503050000020004" pitchFamily="50" charset="0"/>
              </a:rPr>
              <a:t>REFLECTION</a:t>
            </a:r>
          </a:p>
        </p:txBody>
      </p:sp>
    </p:spTree>
    <p:extLst>
      <p:ext uri="{BB962C8B-B14F-4D97-AF65-F5344CB8AC3E}">
        <p14:creationId xmlns:p14="http://schemas.microsoft.com/office/powerpoint/2010/main" val="84744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7E4A183-CE15-40DE-8311-49989C33F412}"/>
              </a:ext>
            </a:extLst>
          </p:cNvPr>
          <p:cNvSpPr>
            <a:spLocks noGrp="1"/>
          </p:cNvSpPr>
          <p:nvPr>
            <p:ph sz="half" idx="1"/>
          </p:nvPr>
        </p:nvSpPr>
        <p:spPr>
          <a:xfrm>
            <a:off x="1224966" y="2330914"/>
            <a:ext cx="4865778" cy="1725789"/>
          </a:xfrm>
        </p:spPr>
        <p:txBody>
          <a:bodyPr>
            <a:noAutofit/>
          </a:bodyPr>
          <a:lstStyle/>
          <a:p>
            <a:pPr marL="45720" indent="0" algn="ctr">
              <a:lnSpc>
                <a:spcPct val="110000"/>
              </a:lnSpc>
              <a:buNone/>
            </a:pPr>
            <a:r>
              <a:rPr lang="en-US" sz="2500" dirty="0">
                <a:solidFill>
                  <a:schemeClr val="bg1"/>
                </a:solidFill>
                <a:latin typeface="Arima Madurai" panose="00000500000000000000" pitchFamily="50" charset="0"/>
              </a:rPr>
              <a:t>The resurrected Christ appears to the disciples a 3rd time but they don’t recognize Him. Why don’t they recognize Him?</a:t>
            </a:r>
            <a:endParaRPr lang="es-PE" sz="2500" dirty="0">
              <a:solidFill>
                <a:schemeClr val="bg1"/>
              </a:solidFill>
              <a:latin typeface="Arima Madurai Black" panose="00000A00000000000000" pitchFamily="50" charset="0"/>
              <a:cs typeface="Arima Madurai Black" panose="00000A00000000000000" pitchFamily="50" charset="0"/>
            </a:endParaRPr>
          </a:p>
        </p:txBody>
      </p:sp>
      <p:sp>
        <p:nvSpPr>
          <p:cNvPr id="4" name="Marcador de contenido 2">
            <a:extLst>
              <a:ext uri="{FF2B5EF4-FFF2-40B4-BE49-F238E27FC236}">
                <a16:creationId xmlns:a16="http://schemas.microsoft.com/office/drawing/2014/main" id="{F523F32B-0AC4-41B7-B6A1-603346C7566E}"/>
              </a:ext>
            </a:extLst>
          </p:cNvPr>
          <p:cNvSpPr>
            <a:spLocks noGrp="1"/>
          </p:cNvSpPr>
          <p:nvPr>
            <p:ph sz="half" idx="1"/>
          </p:nvPr>
        </p:nvSpPr>
        <p:spPr>
          <a:xfrm>
            <a:off x="1421518" y="4358216"/>
            <a:ext cx="4472673" cy="1454755"/>
          </a:xfrm>
        </p:spPr>
        <p:txBody>
          <a:bodyPr>
            <a:noAutofit/>
          </a:bodyPr>
          <a:lstStyle/>
          <a:p>
            <a:pPr marL="45720" indent="0" algn="ctr">
              <a:lnSpc>
                <a:spcPct val="110000"/>
              </a:lnSpc>
              <a:buNone/>
            </a:pPr>
            <a:r>
              <a:rPr lang="en-US" b="1" dirty="0">
                <a:latin typeface="Arima Madurai" panose="00000500000000000000" pitchFamily="50" charset="0"/>
                <a:cs typeface="Arima Madurai" panose="00000500000000000000" pitchFamily="50" charset="0"/>
              </a:rPr>
              <a:t>Jesus is God and wants to appear differently to help strengthen their faith: He wants to help them to believe without seeing</a:t>
            </a:r>
            <a:r>
              <a:rPr lang="es-ES" b="1" dirty="0">
                <a:latin typeface="Arima Madurai" panose="00000500000000000000" pitchFamily="50" charset="0"/>
                <a:cs typeface="Arima Madurai" panose="00000500000000000000" pitchFamily="50" charset="0"/>
              </a:rPr>
              <a:t>.</a:t>
            </a:r>
            <a:endParaRPr lang="es-PE" b="1" dirty="0">
              <a:latin typeface="Arima Madurai" panose="00000500000000000000" pitchFamily="50" charset="0"/>
              <a:cs typeface="Arima Madurai" panose="00000500000000000000" pitchFamily="50" charset="0"/>
            </a:endParaRPr>
          </a:p>
        </p:txBody>
      </p:sp>
      <p:pic>
        <p:nvPicPr>
          <p:cNvPr id="5" name="4 Imagen" descr="c4ac79fb4c8acb9a6dd61753258c8f6b.jpg"/>
          <p:cNvPicPr>
            <a:picLocks noChangeAspect="1"/>
          </p:cNvPicPr>
          <p:nvPr/>
        </p:nvPicPr>
        <p:blipFill>
          <a:blip r:embed="rId2"/>
          <a:stretch>
            <a:fillRect/>
          </a:stretch>
        </p:blipFill>
        <p:spPr>
          <a:xfrm>
            <a:off x="6662057" y="2364029"/>
            <a:ext cx="4643302" cy="320387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468491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Children Playing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61883.potx" id="{18737D51-7733-4200-B5C9-BF22CA2CE631}" vid="{40CEFE45-12FF-4454-86EB-59F04C858872}"/>
    </a:ext>
  </a:extLst>
</a:theme>
</file>

<file path=ppt/theme/theme2.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Children playing education presentation design (cartoon illustration, widescreen)</Template>
  <TotalTime>4537</TotalTime>
  <Words>1056</Words>
  <Application>Microsoft Office PowerPoint</Application>
  <PresentationFormat>Widescreen</PresentationFormat>
  <Paragraphs>60</Paragraphs>
  <Slides>26</Slides>
  <Notes>1</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Arial Narrow</vt:lpstr>
      <vt:lpstr>Wingdings</vt:lpstr>
      <vt:lpstr>Euphemia</vt:lpstr>
      <vt:lpstr>Goudy Old Style</vt:lpstr>
      <vt:lpstr>Boogaloo</vt:lpstr>
      <vt:lpstr>Amaranth</vt:lpstr>
      <vt:lpstr>Arima Madurai</vt:lpstr>
      <vt:lpstr>Cambria</vt:lpstr>
      <vt:lpstr>Arima Madurai Black</vt:lpstr>
      <vt:lpstr>Arial</vt:lpstr>
      <vt:lpstr>Children Playing 16x9</vt:lpstr>
      <vt:lpstr>Friends of Jesus and 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Cut, color, and write your name on the back of the pictures below. Then place one at a time around a picture of Jesus and pray: Jesus, I Love You very much. </vt:lpstr>
      <vt:lpstr>PowerPoint Presentation</vt:lpstr>
      <vt:lpstr>I love you Jesus, MAPI (Ctrl Click) https://youtu.be/llLR5q9C1KU  (3-6 yrs. old)</vt:lpstr>
      <vt:lpstr>Forever God, Forever Love, Lifetree Kids (Ctrl Click) https://youtu.be/knqrk-1XXaU (7+ years)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Amigos de Jesús y María</dc:title>
  <dc:creator>Mercedes Cristina Bermudez-Garcia</dc:creator>
  <cp:lastModifiedBy>Maria Varona</cp:lastModifiedBy>
  <cp:revision>218</cp:revision>
  <dcterms:created xsi:type="dcterms:W3CDTF">2021-03-01T17:42:30Z</dcterms:created>
  <dcterms:modified xsi:type="dcterms:W3CDTF">2022-04-25T15:20:26Z</dcterms:modified>
</cp:coreProperties>
</file>