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21"/>
  </p:notesMasterIdLst>
  <p:sldIdLst>
    <p:sldId id="256" r:id="rId3"/>
    <p:sldId id="260" r:id="rId4"/>
    <p:sldId id="290" r:id="rId5"/>
    <p:sldId id="262" r:id="rId6"/>
    <p:sldId id="294" r:id="rId7"/>
    <p:sldId id="295" r:id="rId8"/>
    <p:sldId id="287" r:id="rId9"/>
    <p:sldId id="285" r:id="rId10"/>
    <p:sldId id="291" r:id="rId11"/>
    <p:sldId id="280" r:id="rId12"/>
    <p:sldId id="263" r:id="rId13"/>
    <p:sldId id="275" r:id="rId14"/>
    <p:sldId id="292" r:id="rId15"/>
    <p:sldId id="268" r:id="rId16"/>
    <p:sldId id="293" r:id="rId17"/>
    <p:sldId id="271" r:id="rId18"/>
    <p:sldId id="288" r:id="rId19"/>
    <p:sldId id="289"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jg4w551vKSkK+9Jq5gpO+9VFJRY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484C"/>
    <a:srgbClr val="B60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7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9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443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6"/>
        <p:cNvGrpSpPr/>
        <p:nvPr/>
      </p:nvGrpSpPr>
      <p:grpSpPr>
        <a:xfrm>
          <a:off x="0" y="0"/>
          <a:ext cx="0" cy="0"/>
          <a:chOff x="0" y="0"/>
          <a:chExt cx="0" cy="0"/>
        </a:xfrm>
      </p:grpSpPr>
      <p:sp>
        <p:nvSpPr>
          <p:cNvPr id="87" name="Google Shape;8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5"/>
        <p:cNvGrpSpPr/>
        <p:nvPr/>
      </p:nvGrpSpPr>
      <p:grpSpPr>
        <a:xfrm>
          <a:off x="0" y="0"/>
          <a:ext cx="0" cy="0"/>
          <a:chOff x="0" y="0"/>
          <a:chExt cx="0" cy="0"/>
        </a:xfrm>
      </p:grpSpPr>
      <p:sp>
        <p:nvSpPr>
          <p:cNvPr id="46" name="Google Shape;46;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a:t>
            </a:f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CC2E5"/>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CC2E5"/>
        </a:solidFill>
        <a:effectLst/>
      </p:bgPr>
    </p:bg>
    <p:spTree>
      <p:nvGrpSpPr>
        <p:cNvPr id="1" name="Shape 80"/>
        <p:cNvGrpSpPr/>
        <p:nvPr/>
      </p:nvGrpSpPr>
      <p:grpSpPr>
        <a:xfrm>
          <a:off x="0" y="0"/>
          <a:ext cx="0" cy="0"/>
          <a:chOff x="0" y="0"/>
          <a:chExt cx="0" cy="0"/>
        </a:xfrm>
      </p:grpSpPr>
      <p:sp>
        <p:nvSpPr>
          <p:cNvPr id="81" name="Google Shape;8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3" name="Google Shape;8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4" name="Google Shape;8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5" name="Google Shape;8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Calibri"/>
                <a:ea typeface="Calibri"/>
                <a:cs typeface="Calibri"/>
                <a:sym typeface="Calibri"/>
              </a:defRPr>
            </a:lvl1pPr>
            <a:lvl2pPr marL="0" marR="0" lvl="1" indent="0" algn="r" rtl="0">
              <a:spcBef>
                <a:spcPts val="0"/>
              </a:spcBef>
              <a:buNone/>
              <a:defRPr sz="1200" b="0" u="none">
                <a:solidFill>
                  <a:schemeClr val="lt1"/>
                </a:solidFill>
                <a:latin typeface="Calibri"/>
                <a:ea typeface="Calibri"/>
                <a:cs typeface="Calibri"/>
                <a:sym typeface="Calibri"/>
              </a:defRPr>
            </a:lvl2pPr>
            <a:lvl3pPr marL="0" marR="0" lvl="2" indent="0" algn="r" rtl="0">
              <a:spcBef>
                <a:spcPts val="0"/>
              </a:spcBef>
              <a:buNone/>
              <a:defRPr sz="1200" b="0" u="none">
                <a:solidFill>
                  <a:schemeClr val="lt1"/>
                </a:solidFill>
                <a:latin typeface="Calibri"/>
                <a:ea typeface="Calibri"/>
                <a:cs typeface="Calibri"/>
                <a:sym typeface="Calibri"/>
              </a:defRPr>
            </a:lvl3pPr>
            <a:lvl4pPr marL="0" marR="0" lvl="3" indent="0" algn="r" rtl="0">
              <a:spcBef>
                <a:spcPts val="0"/>
              </a:spcBef>
              <a:buNone/>
              <a:defRPr sz="1200" b="0" u="none">
                <a:solidFill>
                  <a:schemeClr val="lt1"/>
                </a:solidFill>
                <a:latin typeface="Calibri"/>
                <a:ea typeface="Calibri"/>
                <a:cs typeface="Calibri"/>
                <a:sym typeface="Calibri"/>
              </a:defRPr>
            </a:lvl4pPr>
            <a:lvl5pPr marL="0" marR="0" lvl="4" indent="0" algn="r" rtl="0">
              <a:spcBef>
                <a:spcPts val="0"/>
              </a:spcBef>
              <a:buNone/>
              <a:defRPr sz="1200" b="0" u="none">
                <a:solidFill>
                  <a:schemeClr val="lt1"/>
                </a:solidFill>
                <a:latin typeface="Calibri"/>
                <a:ea typeface="Calibri"/>
                <a:cs typeface="Calibri"/>
                <a:sym typeface="Calibri"/>
              </a:defRPr>
            </a:lvl5pPr>
            <a:lvl6pPr marL="0" marR="0" lvl="5" indent="0" algn="r" rtl="0">
              <a:spcBef>
                <a:spcPts val="0"/>
              </a:spcBef>
              <a:buNone/>
              <a:defRPr sz="1200" b="0" u="none">
                <a:solidFill>
                  <a:schemeClr val="lt1"/>
                </a:solidFill>
                <a:latin typeface="Calibri"/>
                <a:ea typeface="Calibri"/>
                <a:cs typeface="Calibri"/>
                <a:sym typeface="Calibri"/>
              </a:defRPr>
            </a:lvl6pPr>
            <a:lvl7pPr marL="0" marR="0" lvl="6" indent="0" algn="r" rtl="0">
              <a:spcBef>
                <a:spcPts val="0"/>
              </a:spcBef>
              <a:buNone/>
              <a:defRPr sz="1200" b="0" u="none">
                <a:solidFill>
                  <a:schemeClr val="lt1"/>
                </a:solidFill>
                <a:latin typeface="Calibri"/>
                <a:ea typeface="Calibri"/>
                <a:cs typeface="Calibri"/>
                <a:sym typeface="Calibri"/>
              </a:defRPr>
            </a:lvl7pPr>
            <a:lvl8pPr marL="0" marR="0" lvl="7" indent="0" algn="r" rtl="0">
              <a:spcBef>
                <a:spcPts val="0"/>
              </a:spcBef>
              <a:buNone/>
              <a:defRPr sz="1200" b="0" u="none">
                <a:solidFill>
                  <a:schemeClr val="lt1"/>
                </a:solidFill>
                <a:latin typeface="Calibri"/>
                <a:ea typeface="Calibri"/>
                <a:cs typeface="Calibri"/>
                <a:sym typeface="Calibri"/>
              </a:defRPr>
            </a:lvl8pPr>
            <a:lvl9pPr marL="0" marR="0" lvl="8" indent="0" algn="r" rtl="0">
              <a:spcBef>
                <a:spcPts val="0"/>
              </a:spcBef>
              <a:buNone/>
              <a:defRPr sz="1200" b="0" u="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cSld>
  <p:clrMap bg1="lt1" tx1="dk1" bg2="dk2" tx2="lt2" accent1="accent1" accent2="accent2" accent3="accent3" accent4="accent4" accent5="accent5" accent6="accent6" hlink="hlink" folHlink="folHlink"/>
  <p:sldLayoutIdLst>
    <p:sldLayoutId id="2147483661" r:id="rId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11.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_8QGtMEv82k" TargetMode="External"/><Relationship Id="rId2" Type="http://schemas.openxmlformats.org/officeDocument/2006/relationships/slideLayout" Target="../slideLayouts/slideLayout2.xml"/><Relationship Id="rId1" Type="http://schemas.openxmlformats.org/officeDocument/2006/relationships/video" Target="https://www.youtube.com/embed/_8QGtMEv82k?feature=oembed" TargetMode="External"/><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hyperlink" Target="https://youtu.be/TYXng71uDXQ" TargetMode="External"/><Relationship Id="rId2" Type="http://schemas.openxmlformats.org/officeDocument/2006/relationships/slideLayout" Target="../slideLayouts/slideLayout2.xml"/><Relationship Id="rId1" Type="http://schemas.openxmlformats.org/officeDocument/2006/relationships/video" Target="https://www.youtube.com/embed/TYXng71uDXQ?feature=oembed" TargetMode="Externa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ctrTitle"/>
          </p:nvPr>
        </p:nvSpPr>
        <p:spPr>
          <a:xfrm>
            <a:off x="2526570" y="785788"/>
            <a:ext cx="9809871" cy="877484"/>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ts val="6000"/>
              <a:buFont typeface="Comic Sans MS"/>
              <a:buNone/>
            </a:pPr>
            <a:r>
              <a:rPr lang="es-ES" dirty="0" err="1">
                <a:latin typeface="Comic Sans MS"/>
                <a:ea typeface="Comic Sans MS"/>
                <a:cs typeface="Comic Sans MS"/>
                <a:sym typeface="Comic Sans MS"/>
              </a:rPr>
              <a:t>Ministry</a:t>
            </a:r>
            <a:br>
              <a:rPr lang="es-ES" dirty="0">
                <a:latin typeface="Comic Sans MS"/>
                <a:ea typeface="Comic Sans MS"/>
                <a:cs typeface="Comic Sans MS"/>
                <a:sym typeface="Comic Sans MS"/>
              </a:rPr>
            </a:br>
            <a:r>
              <a:rPr lang="es-ES" dirty="0">
                <a:latin typeface="Comic Sans MS"/>
                <a:ea typeface="Comic Sans MS"/>
                <a:cs typeface="Comic Sans MS"/>
                <a:sym typeface="Comic Sans MS"/>
              </a:rPr>
              <a:t>Friends </a:t>
            </a:r>
            <a:r>
              <a:rPr lang="es-ES" dirty="0" err="1">
                <a:latin typeface="Comic Sans MS"/>
                <a:ea typeface="Comic Sans MS"/>
                <a:cs typeface="Comic Sans MS"/>
                <a:sym typeface="Comic Sans MS"/>
              </a:rPr>
              <a:t>of</a:t>
            </a:r>
            <a:r>
              <a:rPr lang="es-ES" dirty="0">
                <a:latin typeface="Comic Sans MS"/>
                <a:ea typeface="Comic Sans MS"/>
                <a:cs typeface="Comic Sans MS"/>
                <a:sym typeface="Comic Sans MS"/>
              </a:rPr>
              <a:t> </a:t>
            </a:r>
            <a:r>
              <a:rPr lang="es-ES" dirty="0" err="1">
                <a:latin typeface="Comic Sans MS"/>
                <a:ea typeface="Comic Sans MS"/>
                <a:cs typeface="Comic Sans MS"/>
                <a:sym typeface="Comic Sans MS"/>
              </a:rPr>
              <a:t>Jesus</a:t>
            </a:r>
            <a:r>
              <a:rPr lang="es-ES" dirty="0">
                <a:latin typeface="Comic Sans MS"/>
                <a:ea typeface="Comic Sans MS"/>
                <a:cs typeface="Comic Sans MS"/>
                <a:sym typeface="Comic Sans MS"/>
              </a:rPr>
              <a:t> and Mary</a:t>
            </a:r>
            <a:endParaRPr dirty="0">
              <a:latin typeface="Comic Sans MS"/>
              <a:ea typeface="Comic Sans MS"/>
              <a:cs typeface="Comic Sans MS"/>
              <a:sym typeface="Comic Sans MS"/>
            </a:endParaRPr>
          </a:p>
        </p:txBody>
      </p:sp>
      <p:sp>
        <p:nvSpPr>
          <p:cNvPr id="95" name="Google Shape;95;p1"/>
          <p:cNvSpPr txBox="1">
            <a:spLocks noGrp="1"/>
          </p:cNvSpPr>
          <p:nvPr>
            <p:ph type="subTitle" idx="1"/>
          </p:nvPr>
        </p:nvSpPr>
        <p:spPr>
          <a:xfrm>
            <a:off x="572051" y="3992539"/>
            <a:ext cx="5839778" cy="256467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800"/>
              <a:buNone/>
            </a:pPr>
            <a:r>
              <a:rPr lang="es-PA" sz="2800" b="1" dirty="0" err="1"/>
              <a:t>Prayer</a:t>
            </a:r>
            <a:r>
              <a:rPr lang="es-PA" sz="2800" b="1" dirty="0"/>
              <a:t> </a:t>
            </a:r>
            <a:r>
              <a:rPr lang="es-PA" sz="2800" b="1" dirty="0" err="1"/>
              <a:t>Group</a:t>
            </a:r>
            <a:r>
              <a:rPr lang="es-PA" sz="2800" b="1" dirty="0"/>
              <a:t> </a:t>
            </a:r>
            <a:r>
              <a:rPr lang="es-PA" sz="2800" b="1" dirty="0" err="1"/>
              <a:t>for</a:t>
            </a:r>
            <a:r>
              <a:rPr lang="es-PA" sz="2800" b="1" dirty="0"/>
              <a:t> </a:t>
            </a:r>
            <a:r>
              <a:rPr lang="es-PA" sz="2800" b="1" dirty="0" err="1"/>
              <a:t>Children</a:t>
            </a:r>
            <a:endParaRPr lang="es-PA" sz="2800" b="1" dirty="0"/>
          </a:p>
          <a:p>
            <a:pPr marL="0" lvl="0" indent="0" algn="ctr" rtl="0">
              <a:lnSpc>
                <a:spcPct val="90000"/>
              </a:lnSpc>
              <a:spcBef>
                <a:spcPts val="1000"/>
              </a:spcBef>
              <a:spcAft>
                <a:spcPts val="0"/>
              </a:spcAft>
              <a:buClr>
                <a:schemeClr val="dk1"/>
              </a:buClr>
              <a:buSzPts val="2800"/>
              <a:buNone/>
            </a:pPr>
            <a:r>
              <a:rPr lang="es-PA" sz="2800" b="1" dirty="0" err="1"/>
              <a:t>Cycle</a:t>
            </a:r>
            <a:r>
              <a:rPr lang="es-PA" sz="2800" b="1" dirty="0"/>
              <a:t> C -  III </a:t>
            </a:r>
            <a:r>
              <a:rPr lang="es-PA" sz="2800" b="1" dirty="0" err="1"/>
              <a:t>Sunday</a:t>
            </a:r>
            <a:r>
              <a:rPr lang="es-PA" sz="2800" b="1" dirty="0"/>
              <a:t> </a:t>
            </a:r>
            <a:r>
              <a:rPr lang="es-PA" sz="2800" b="1" dirty="0" err="1"/>
              <a:t>of</a:t>
            </a:r>
            <a:r>
              <a:rPr lang="es-PA" sz="2800" b="1" dirty="0"/>
              <a:t> </a:t>
            </a:r>
            <a:r>
              <a:rPr lang="es-PA" sz="2800" b="1" dirty="0" err="1"/>
              <a:t>Lent</a:t>
            </a:r>
            <a:endParaRPr lang="es-PA" sz="2800" b="1" dirty="0"/>
          </a:p>
          <a:p>
            <a:pPr marL="0" lvl="0" indent="0" algn="ctr" rtl="0">
              <a:lnSpc>
                <a:spcPct val="90000"/>
              </a:lnSpc>
              <a:spcBef>
                <a:spcPts val="1000"/>
              </a:spcBef>
              <a:spcAft>
                <a:spcPts val="0"/>
              </a:spcAft>
              <a:buClr>
                <a:schemeClr val="dk1"/>
              </a:buClr>
              <a:buSzPts val="2800"/>
              <a:buNone/>
            </a:pPr>
            <a:r>
              <a:rPr lang="es-PA" sz="2800" b="1" dirty="0" err="1"/>
              <a:t>The</a:t>
            </a:r>
            <a:r>
              <a:rPr lang="es-PA" sz="2800" b="1" dirty="0"/>
              <a:t> Barren </a:t>
            </a:r>
            <a:r>
              <a:rPr lang="es-PA" sz="2800" b="1" dirty="0" err="1"/>
              <a:t>Fig</a:t>
            </a:r>
            <a:r>
              <a:rPr lang="es-PA" sz="2800" b="1" dirty="0"/>
              <a:t> </a:t>
            </a:r>
            <a:r>
              <a:rPr lang="es-PA" sz="2800" b="1" dirty="0" err="1"/>
              <a:t>Tree</a:t>
            </a:r>
            <a:r>
              <a:rPr lang="es-PA" sz="2800" b="1" dirty="0"/>
              <a:t>– Luke 13: 1-9</a:t>
            </a:r>
          </a:p>
          <a:p>
            <a:pPr marL="0" lvl="0" indent="0" algn="ctr" rtl="0">
              <a:lnSpc>
                <a:spcPct val="90000"/>
              </a:lnSpc>
              <a:spcBef>
                <a:spcPts val="1000"/>
              </a:spcBef>
              <a:spcAft>
                <a:spcPts val="0"/>
              </a:spcAft>
              <a:buClr>
                <a:schemeClr val="dk1"/>
              </a:buClr>
              <a:buSzPts val="2800"/>
              <a:buNone/>
            </a:pPr>
            <a:endParaRPr lang="es-ES" sz="2800" b="1" dirty="0"/>
          </a:p>
          <a:p>
            <a:pPr marL="0" lvl="0" indent="0" algn="ctr" rtl="0">
              <a:lnSpc>
                <a:spcPct val="90000"/>
              </a:lnSpc>
              <a:spcBef>
                <a:spcPts val="1000"/>
              </a:spcBef>
              <a:spcAft>
                <a:spcPts val="0"/>
              </a:spcAft>
              <a:buClr>
                <a:schemeClr val="dk1"/>
              </a:buClr>
              <a:buSzPts val="2800"/>
              <a:buNone/>
            </a:pPr>
            <a:r>
              <a:rPr lang="en-US" sz="2000" b="1" dirty="0"/>
              <a:t>www.fcpeace.org</a:t>
            </a:r>
            <a:endParaRPr sz="2000" b="1" dirty="0"/>
          </a:p>
        </p:txBody>
      </p:sp>
      <p:pic>
        <p:nvPicPr>
          <p:cNvPr id="96" name="Google Shape;96;p1"/>
          <p:cNvPicPr preferRelativeResize="0"/>
          <p:nvPr/>
        </p:nvPicPr>
        <p:blipFill rotWithShape="1">
          <a:blip r:embed="rId3">
            <a:alphaModFix/>
          </a:blip>
          <a:srcRect/>
          <a:stretch/>
        </p:blipFill>
        <p:spPr>
          <a:xfrm>
            <a:off x="572051" y="172719"/>
            <a:ext cx="2193300" cy="2193300"/>
          </a:xfrm>
          <a:prstGeom prst="ellipse">
            <a:avLst/>
          </a:prstGeom>
          <a:noFill/>
          <a:ln>
            <a:noFill/>
          </a:ln>
          <a:effectLst>
            <a:outerShdw blurRad="381000" dist="292100" dir="5400000" sx="-80000" sy="-18000" rotWithShape="0">
              <a:srgbClr val="000000">
                <a:alpha val="21960"/>
              </a:srgbClr>
            </a:outerShdw>
          </a:effectLst>
        </p:spPr>
      </p:pic>
      <p:pic>
        <p:nvPicPr>
          <p:cNvPr id="5" name="Picture 4">
            <a:extLst>
              <a:ext uri="{FF2B5EF4-FFF2-40B4-BE49-F238E27FC236}">
                <a16:creationId xmlns:a16="http://schemas.microsoft.com/office/drawing/2014/main" id="{C347EF96-C05A-4D85-8974-29FB20BEF7F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8760" y="1988836"/>
            <a:ext cx="3822482" cy="4681176"/>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0" y="1"/>
            <a:ext cx="12191999" cy="914400"/>
          </a:xfrm>
          <a:prstGeom prst="rect">
            <a:avLst/>
          </a:prstGeom>
          <a:noFill/>
          <a:ln>
            <a:noFill/>
          </a:ln>
        </p:spPr>
        <p:txBody>
          <a:bodyPr spcFirstLastPara="1" wrap="square" lIns="91425" tIns="45700" rIns="91425" bIns="45700" anchor="ctr" anchorCtr="0">
            <a:noAutofit/>
          </a:bodyPr>
          <a:lstStyle/>
          <a:p>
            <a:pPr lvl="0" algn="ctr">
              <a:buSzPts val="2800"/>
            </a:pPr>
            <a:r>
              <a:rPr lang="en-US" sz="2400" b="1" dirty="0">
                <a:latin typeface="Calibri" panose="020F0502020204030204" pitchFamily="34" charset="0"/>
                <a:cs typeface="Calibri" panose="020F0502020204030204" pitchFamily="34" charset="0"/>
                <a:sym typeface="Arial"/>
              </a:rPr>
              <a:t>He tells a parable (a story with a lesson) about a barren fig tree. </a:t>
            </a:r>
            <a:br>
              <a:rPr lang="en-US" sz="2400" b="1" dirty="0">
                <a:latin typeface="Calibri" panose="020F0502020204030204" pitchFamily="34" charset="0"/>
                <a:cs typeface="Calibri" panose="020F0502020204030204" pitchFamily="34" charset="0"/>
                <a:sym typeface="Arial"/>
              </a:rPr>
            </a:br>
            <a:r>
              <a:rPr lang="en-US" sz="2400" b="1" dirty="0">
                <a:latin typeface="Calibri" panose="020F0502020204030204" pitchFamily="34" charset="0"/>
                <a:cs typeface="Calibri" panose="020F0502020204030204" pitchFamily="34" charset="0"/>
                <a:sym typeface="Arial"/>
              </a:rPr>
              <a:t>What does the tree without fruit which the owner wants to cut down symbolize? </a:t>
            </a:r>
            <a:endParaRPr sz="2400" b="1"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D037746-C8D5-424B-A6D8-0A48FA28F207}"/>
              </a:ext>
            </a:extLst>
          </p:cNvPr>
          <p:cNvPicPr>
            <a:picLocks noChangeAspect="1"/>
          </p:cNvPicPr>
          <p:nvPr/>
        </p:nvPicPr>
        <p:blipFill>
          <a:blip r:embed="rId3"/>
          <a:stretch>
            <a:fillRect/>
          </a:stretch>
        </p:blipFill>
        <p:spPr>
          <a:xfrm>
            <a:off x="459458" y="1265253"/>
            <a:ext cx="6423487" cy="5219767"/>
          </a:xfrm>
          <a:prstGeom prst="rect">
            <a:avLst/>
          </a:prstGeom>
        </p:spPr>
      </p:pic>
      <p:sp>
        <p:nvSpPr>
          <p:cNvPr id="8" name="TextBox 7">
            <a:extLst>
              <a:ext uri="{FF2B5EF4-FFF2-40B4-BE49-F238E27FC236}">
                <a16:creationId xmlns:a16="http://schemas.microsoft.com/office/drawing/2014/main" id="{F008D881-2289-4D49-B0C7-318F9CB7AE8F}"/>
              </a:ext>
            </a:extLst>
          </p:cNvPr>
          <p:cNvSpPr txBox="1"/>
          <p:nvPr/>
        </p:nvSpPr>
        <p:spPr>
          <a:xfrm>
            <a:off x="7182329" y="2536308"/>
            <a:ext cx="2478505" cy="2308324"/>
          </a:xfrm>
          <a:prstGeom prst="rect">
            <a:avLst/>
          </a:prstGeom>
          <a:noFill/>
        </p:spPr>
        <p:txBody>
          <a:bodyPr wrap="square">
            <a:spAutoFit/>
          </a:bodyPr>
          <a:lstStyle/>
          <a:p>
            <a:pPr algn="ctr"/>
            <a:r>
              <a:rPr lang="en-US" sz="2400" b="1" dirty="0">
                <a:solidFill>
                  <a:schemeClr val="dk1"/>
                </a:solidFill>
                <a:latin typeface="Calibri" panose="020F0502020204030204" pitchFamily="34" charset="0"/>
                <a:ea typeface="Calibri"/>
                <a:cs typeface="Calibri" panose="020F0502020204030204" pitchFamily="34" charset="0"/>
                <a:sym typeface="Calibri"/>
              </a:rPr>
              <a:t>A sinner who does not repent of his sins and is in danger of dying to an eternity without Jesus.</a:t>
            </a:r>
          </a:p>
        </p:txBody>
      </p:sp>
      <p:pic>
        <p:nvPicPr>
          <p:cNvPr id="4" name="Picture 3">
            <a:extLst>
              <a:ext uri="{FF2B5EF4-FFF2-40B4-BE49-F238E27FC236}">
                <a16:creationId xmlns:a16="http://schemas.microsoft.com/office/drawing/2014/main" id="{EF3A76B9-ADC4-4B39-A20F-FB6E0AEB045D}"/>
              </a:ext>
            </a:extLst>
          </p:cNvPr>
          <p:cNvPicPr>
            <a:picLocks noChangeAspect="1"/>
          </p:cNvPicPr>
          <p:nvPr/>
        </p:nvPicPr>
        <p:blipFill>
          <a:blip r:embed="rId4"/>
          <a:stretch>
            <a:fillRect/>
          </a:stretch>
        </p:blipFill>
        <p:spPr>
          <a:xfrm>
            <a:off x="9960218" y="2146854"/>
            <a:ext cx="1815482" cy="3754326"/>
          </a:xfrm>
          <a:prstGeom prst="rect">
            <a:avLst/>
          </a:prstGeom>
        </p:spPr>
      </p:pic>
    </p:spTree>
    <p:extLst>
      <p:ext uri="{BB962C8B-B14F-4D97-AF65-F5344CB8AC3E}">
        <p14:creationId xmlns:p14="http://schemas.microsoft.com/office/powerpoint/2010/main" val="2298714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8"/>
          <p:cNvSpPr txBox="1"/>
          <p:nvPr/>
        </p:nvSpPr>
        <p:spPr>
          <a:xfrm>
            <a:off x="0" y="149644"/>
            <a:ext cx="6734524" cy="461624"/>
          </a:xfrm>
          <a:prstGeom prst="rect">
            <a:avLst/>
          </a:prstGeom>
          <a:noFill/>
          <a:ln>
            <a:noFill/>
          </a:ln>
        </p:spPr>
        <p:txBody>
          <a:bodyPr spcFirstLastPara="1" wrap="square" lIns="91425" tIns="45700" rIns="91425" bIns="45700" anchor="t" anchorCtr="0">
            <a:spAutoFit/>
          </a:bodyPr>
          <a:lstStyle/>
          <a:p>
            <a:pPr lvl="0" algn="ctr"/>
            <a:r>
              <a:rPr lang="en-US" sz="2400" b="1" dirty="0">
                <a:solidFill>
                  <a:srgbClr val="0070C0"/>
                </a:solidFill>
                <a:latin typeface="Calibri" panose="020F0502020204030204" pitchFamily="34" charset="0"/>
                <a:cs typeface="Calibri" panose="020F0502020204030204" pitchFamily="34" charset="0"/>
              </a:rPr>
              <a:t>Who is the owner of the tree in the parable? </a:t>
            </a:r>
            <a:r>
              <a:rPr lang="es-ES" sz="2400" b="1" dirty="0">
                <a:solidFill>
                  <a:srgbClr val="0070C0"/>
                </a:solidFill>
                <a:latin typeface="Calibri" panose="020F0502020204030204" pitchFamily="34" charset="0"/>
                <a:cs typeface="Calibri" panose="020F0502020204030204" pitchFamily="34" charset="0"/>
              </a:rPr>
              <a:t> </a:t>
            </a:r>
            <a:endParaRPr sz="2400" b="1" dirty="0">
              <a:solidFill>
                <a:srgbClr val="0070C0"/>
              </a:solidFill>
              <a:latin typeface="Calibri" panose="020F0502020204030204" pitchFamily="34" charset="0"/>
              <a:cs typeface="Calibri" panose="020F0502020204030204" pitchFamily="34" charset="0"/>
              <a:sym typeface="Calibri"/>
            </a:endParaRPr>
          </a:p>
        </p:txBody>
      </p:sp>
      <p:pic>
        <p:nvPicPr>
          <p:cNvPr id="5" name="Picture 4">
            <a:extLst>
              <a:ext uri="{FF2B5EF4-FFF2-40B4-BE49-F238E27FC236}">
                <a16:creationId xmlns:a16="http://schemas.microsoft.com/office/drawing/2014/main" id="{2B857FBA-D99A-4BFD-B142-384129FBB686}"/>
              </a:ext>
            </a:extLst>
          </p:cNvPr>
          <p:cNvPicPr>
            <a:picLocks noChangeAspect="1"/>
          </p:cNvPicPr>
          <p:nvPr/>
        </p:nvPicPr>
        <p:blipFill>
          <a:blip r:embed="rId3"/>
          <a:stretch>
            <a:fillRect/>
          </a:stretch>
        </p:blipFill>
        <p:spPr>
          <a:xfrm>
            <a:off x="419105" y="1708484"/>
            <a:ext cx="5233308" cy="4815287"/>
          </a:xfrm>
          <a:prstGeom prst="rect">
            <a:avLst/>
          </a:prstGeom>
        </p:spPr>
      </p:pic>
      <p:sp>
        <p:nvSpPr>
          <p:cNvPr id="6" name="TextBox 5">
            <a:extLst>
              <a:ext uri="{FF2B5EF4-FFF2-40B4-BE49-F238E27FC236}">
                <a16:creationId xmlns:a16="http://schemas.microsoft.com/office/drawing/2014/main" id="{73F8C8C0-1D00-451D-B2FC-5234B9DA8089}"/>
              </a:ext>
            </a:extLst>
          </p:cNvPr>
          <p:cNvSpPr txBox="1"/>
          <p:nvPr/>
        </p:nvSpPr>
        <p:spPr>
          <a:xfrm>
            <a:off x="6725653" y="2793861"/>
            <a:ext cx="4030579" cy="830997"/>
          </a:xfrm>
          <a:prstGeom prst="rect">
            <a:avLst/>
          </a:prstGeom>
          <a:noFill/>
        </p:spPr>
        <p:txBody>
          <a:bodyPr wrap="square" rtlCol="0">
            <a:spAutoFit/>
          </a:bodyPr>
          <a:lstStyle/>
          <a:p>
            <a:pPr algn="ctr"/>
            <a:r>
              <a:rPr lang="es-DO" sz="2400" b="1" dirty="0" err="1">
                <a:solidFill>
                  <a:srgbClr val="0070C0"/>
                </a:solidFill>
                <a:latin typeface="Calibri" panose="020F0502020204030204" pitchFamily="34" charset="0"/>
                <a:cs typeface="Calibri" panose="020F0502020204030204" pitchFamily="34" charset="0"/>
              </a:rPr>
              <a:t>The</a:t>
            </a:r>
            <a:r>
              <a:rPr lang="es-DO" sz="2400" b="1" dirty="0">
                <a:solidFill>
                  <a:srgbClr val="0070C0"/>
                </a:solidFill>
                <a:latin typeface="Calibri" panose="020F0502020204030204" pitchFamily="34" charset="0"/>
                <a:cs typeface="Calibri" panose="020F0502020204030204" pitchFamily="34" charset="0"/>
              </a:rPr>
              <a:t> </a:t>
            </a:r>
            <a:r>
              <a:rPr lang="es-DO" sz="2400" b="1" dirty="0" err="1">
                <a:solidFill>
                  <a:srgbClr val="0070C0"/>
                </a:solidFill>
                <a:latin typeface="Calibri" panose="020F0502020204030204" pitchFamily="34" charset="0"/>
                <a:cs typeface="Calibri" panose="020F0502020204030204" pitchFamily="34" charset="0"/>
              </a:rPr>
              <a:t>man</a:t>
            </a:r>
            <a:r>
              <a:rPr lang="es-DO" sz="2400" b="1" dirty="0">
                <a:solidFill>
                  <a:srgbClr val="0070C0"/>
                </a:solidFill>
                <a:latin typeface="Calibri" panose="020F0502020204030204" pitchFamily="34" charset="0"/>
                <a:cs typeface="Calibri" panose="020F0502020204030204" pitchFamily="34" charset="0"/>
              </a:rPr>
              <a:t> </a:t>
            </a:r>
            <a:r>
              <a:rPr lang="es-DO" sz="2400" b="1" dirty="0" err="1">
                <a:solidFill>
                  <a:srgbClr val="0070C0"/>
                </a:solidFill>
                <a:latin typeface="Calibri" panose="020F0502020204030204" pitchFamily="34" charset="0"/>
                <a:cs typeface="Calibri" panose="020F0502020204030204" pitchFamily="34" charset="0"/>
              </a:rPr>
              <a:t>represents</a:t>
            </a:r>
            <a:r>
              <a:rPr lang="es-DO" sz="2400" b="1" dirty="0">
                <a:solidFill>
                  <a:srgbClr val="0070C0"/>
                </a:solidFill>
                <a:latin typeface="Calibri" panose="020F0502020204030204" pitchFamily="34" charset="0"/>
                <a:cs typeface="Calibri" panose="020F0502020204030204" pitchFamily="34" charset="0"/>
              </a:rPr>
              <a:t> </a:t>
            </a:r>
            <a:r>
              <a:rPr lang="es-DO" sz="2400" b="1" dirty="0" err="1">
                <a:solidFill>
                  <a:srgbClr val="0070C0"/>
                </a:solidFill>
                <a:latin typeface="Calibri" panose="020F0502020204030204" pitchFamily="34" charset="0"/>
                <a:cs typeface="Calibri" panose="020F0502020204030204" pitchFamily="34" charset="0"/>
              </a:rPr>
              <a:t>God</a:t>
            </a:r>
            <a:r>
              <a:rPr lang="es-DO" sz="2400" b="1" dirty="0">
                <a:solidFill>
                  <a:srgbClr val="0070C0"/>
                </a:solidFill>
                <a:latin typeface="Calibri" panose="020F0502020204030204" pitchFamily="34" charset="0"/>
                <a:cs typeface="Calibri" panose="020F0502020204030204" pitchFamily="34" charset="0"/>
              </a:rPr>
              <a:t> </a:t>
            </a:r>
            <a:r>
              <a:rPr lang="es-DO" sz="2400" b="1" dirty="0" err="1">
                <a:solidFill>
                  <a:srgbClr val="0070C0"/>
                </a:solidFill>
                <a:latin typeface="Calibri" panose="020F0502020204030204" pitchFamily="34" charset="0"/>
                <a:cs typeface="Calibri" panose="020F0502020204030204" pitchFamily="34" charset="0"/>
              </a:rPr>
              <a:t>who</a:t>
            </a:r>
            <a:r>
              <a:rPr lang="es-DO" sz="2400" b="1" dirty="0">
                <a:solidFill>
                  <a:srgbClr val="0070C0"/>
                </a:solidFill>
                <a:latin typeface="Calibri" panose="020F0502020204030204" pitchFamily="34" charset="0"/>
                <a:cs typeface="Calibri" panose="020F0502020204030204" pitchFamily="34" charset="0"/>
              </a:rPr>
              <a:t> </a:t>
            </a:r>
            <a:r>
              <a:rPr lang="es-DO" sz="2400" b="1" dirty="0" err="1">
                <a:solidFill>
                  <a:srgbClr val="0070C0"/>
                </a:solidFill>
                <a:latin typeface="Calibri" panose="020F0502020204030204" pitchFamily="34" charset="0"/>
                <a:cs typeface="Calibri" panose="020F0502020204030204" pitchFamily="34" charset="0"/>
              </a:rPr>
              <a:t>gives</a:t>
            </a:r>
            <a:r>
              <a:rPr lang="es-DO" sz="2400" b="1" dirty="0">
                <a:solidFill>
                  <a:srgbClr val="0070C0"/>
                </a:solidFill>
                <a:latin typeface="Calibri" panose="020F0502020204030204" pitchFamily="34" charset="0"/>
                <a:cs typeface="Calibri" panose="020F0502020204030204" pitchFamily="34" charset="0"/>
              </a:rPr>
              <a:t> </a:t>
            </a:r>
            <a:r>
              <a:rPr lang="es-DO" sz="2400" b="1" dirty="0" err="1">
                <a:solidFill>
                  <a:srgbClr val="0070C0"/>
                </a:solidFill>
                <a:latin typeface="Calibri" panose="020F0502020204030204" pitchFamily="34" charset="0"/>
                <a:cs typeface="Calibri" panose="020F0502020204030204" pitchFamily="34" charset="0"/>
              </a:rPr>
              <a:t>us</a:t>
            </a:r>
            <a:r>
              <a:rPr lang="es-DO" sz="2400" b="1" dirty="0">
                <a:solidFill>
                  <a:srgbClr val="0070C0"/>
                </a:solidFill>
                <a:latin typeface="Calibri" panose="020F0502020204030204" pitchFamily="34" charset="0"/>
                <a:cs typeface="Calibri" panose="020F0502020204030204" pitchFamily="34" charset="0"/>
              </a:rPr>
              <a:t> </a:t>
            </a:r>
            <a:r>
              <a:rPr lang="es-DO" sz="2400" b="1" dirty="0" err="1">
                <a:solidFill>
                  <a:srgbClr val="0070C0"/>
                </a:solidFill>
                <a:latin typeface="Calibri" panose="020F0502020204030204" pitchFamily="34" charset="0"/>
                <a:cs typeface="Calibri" panose="020F0502020204030204" pitchFamily="34" charset="0"/>
              </a:rPr>
              <a:t>life</a:t>
            </a:r>
            <a:r>
              <a:rPr lang="es-DO" sz="2400" b="1" dirty="0">
                <a:solidFill>
                  <a:srgbClr val="0070C0"/>
                </a:solidFill>
                <a:latin typeface="Calibri" panose="020F0502020204030204" pitchFamily="34" charset="0"/>
                <a:cs typeface="Calibri" panose="020F0502020204030204" pitchFamily="34" charset="0"/>
              </a:rPr>
              <a:t>.</a:t>
            </a:r>
          </a:p>
        </p:txBody>
      </p:sp>
      <p:sp>
        <p:nvSpPr>
          <p:cNvPr id="8" name="Google Shape;146;p8">
            <a:extLst>
              <a:ext uri="{FF2B5EF4-FFF2-40B4-BE49-F238E27FC236}">
                <a16:creationId xmlns:a16="http://schemas.microsoft.com/office/drawing/2014/main" id="{457BD19A-30BC-4804-9DA8-0A88717BC39F}"/>
              </a:ext>
            </a:extLst>
          </p:cNvPr>
          <p:cNvSpPr txBox="1"/>
          <p:nvPr/>
        </p:nvSpPr>
        <p:spPr>
          <a:xfrm>
            <a:off x="4138863" y="692935"/>
            <a:ext cx="7690609" cy="830956"/>
          </a:xfrm>
          <a:prstGeom prst="rect">
            <a:avLst/>
          </a:prstGeom>
          <a:noFill/>
          <a:ln>
            <a:noFill/>
          </a:ln>
        </p:spPr>
        <p:txBody>
          <a:bodyPr spcFirstLastPara="1" wrap="square" lIns="91425" tIns="45700" rIns="91425" bIns="45700" anchor="t" anchorCtr="0">
            <a:spAutoFit/>
          </a:bodyPr>
          <a:lstStyle/>
          <a:p>
            <a:pPr lvl="0" algn="ctr"/>
            <a:r>
              <a:rPr lang="en-US" sz="2400" b="1" dirty="0">
                <a:solidFill>
                  <a:schemeClr val="accent2">
                    <a:lumMod val="75000"/>
                  </a:schemeClr>
                </a:solidFill>
                <a:latin typeface="Calibri" panose="020F0502020204030204" pitchFamily="34" charset="0"/>
                <a:cs typeface="Calibri" panose="020F0502020204030204" pitchFamily="34" charset="0"/>
              </a:rPr>
              <a:t>Who is the gardener who asks the owner for one more year to work the soil to see if the tree will give fruit</a:t>
            </a:r>
            <a:r>
              <a:rPr lang="es-ES" sz="2400" b="1" dirty="0">
                <a:solidFill>
                  <a:schemeClr val="accent2">
                    <a:lumMod val="75000"/>
                  </a:schemeClr>
                </a:solidFill>
                <a:latin typeface="Calibri" panose="020F0502020204030204" pitchFamily="34" charset="0"/>
                <a:cs typeface="Calibri" panose="020F0502020204030204" pitchFamily="34" charset="0"/>
              </a:rPr>
              <a:t>?</a:t>
            </a:r>
            <a:endParaRPr sz="2400" b="1" dirty="0">
              <a:solidFill>
                <a:schemeClr val="accent2">
                  <a:lumMod val="75000"/>
                </a:schemeClr>
              </a:solidFill>
              <a:latin typeface="Calibri" panose="020F0502020204030204" pitchFamily="34" charset="0"/>
              <a:cs typeface="Calibri" panose="020F0502020204030204" pitchFamily="34" charset="0"/>
              <a:sym typeface="Calibri"/>
            </a:endParaRPr>
          </a:p>
        </p:txBody>
      </p:sp>
      <p:sp>
        <p:nvSpPr>
          <p:cNvPr id="7" name="TextBox 6">
            <a:extLst>
              <a:ext uri="{FF2B5EF4-FFF2-40B4-BE49-F238E27FC236}">
                <a16:creationId xmlns:a16="http://schemas.microsoft.com/office/drawing/2014/main" id="{1E83FAD1-4B9E-43AE-BCAE-2A8CD8B1741C}"/>
              </a:ext>
            </a:extLst>
          </p:cNvPr>
          <p:cNvSpPr txBox="1"/>
          <p:nvPr/>
        </p:nvSpPr>
        <p:spPr>
          <a:xfrm>
            <a:off x="6539589" y="4549279"/>
            <a:ext cx="4668252" cy="830997"/>
          </a:xfrm>
          <a:prstGeom prst="rect">
            <a:avLst/>
          </a:prstGeom>
          <a:noFill/>
        </p:spPr>
        <p:txBody>
          <a:bodyPr wrap="square" rtlCol="0">
            <a:spAutoFit/>
          </a:bodyPr>
          <a:lstStyle/>
          <a:p>
            <a:r>
              <a:rPr lang="es-ES" sz="2400" b="1" dirty="0" err="1">
                <a:solidFill>
                  <a:schemeClr val="accent2">
                    <a:lumMod val="75000"/>
                  </a:schemeClr>
                </a:solidFill>
                <a:latin typeface="Calibri" panose="020F0502020204030204" pitchFamily="34" charset="0"/>
                <a:cs typeface="Calibri" panose="020F0502020204030204" pitchFamily="34" charset="0"/>
              </a:rPr>
              <a:t>The</a:t>
            </a:r>
            <a:r>
              <a:rPr lang="es-ES" sz="2400" b="1" dirty="0">
                <a:solidFill>
                  <a:schemeClr val="accent2">
                    <a:lumMod val="75000"/>
                  </a:schemeClr>
                </a:solidFill>
                <a:latin typeface="Calibri" panose="020F0502020204030204" pitchFamily="34" charset="0"/>
                <a:cs typeface="Calibri" panose="020F0502020204030204" pitchFamily="34" charset="0"/>
              </a:rPr>
              <a:t> </a:t>
            </a:r>
            <a:r>
              <a:rPr lang="es-ES" sz="2400" b="1" dirty="0" err="1">
                <a:solidFill>
                  <a:schemeClr val="accent2">
                    <a:lumMod val="75000"/>
                  </a:schemeClr>
                </a:solidFill>
                <a:latin typeface="Calibri" panose="020F0502020204030204" pitchFamily="34" charset="0"/>
                <a:cs typeface="Calibri" panose="020F0502020204030204" pitchFamily="34" charset="0"/>
              </a:rPr>
              <a:t>gardener</a:t>
            </a:r>
            <a:r>
              <a:rPr lang="es-ES" sz="2400" b="1" dirty="0">
                <a:solidFill>
                  <a:schemeClr val="accent2">
                    <a:lumMod val="75000"/>
                  </a:schemeClr>
                </a:solidFill>
                <a:latin typeface="Calibri" panose="020F0502020204030204" pitchFamily="34" charset="0"/>
                <a:cs typeface="Calibri" panose="020F0502020204030204" pitchFamily="34" charset="0"/>
              </a:rPr>
              <a:t> </a:t>
            </a:r>
            <a:r>
              <a:rPr lang="es-ES" sz="2400" b="1" dirty="0" err="1">
                <a:solidFill>
                  <a:schemeClr val="accent2">
                    <a:lumMod val="75000"/>
                  </a:schemeClr>
                </a:solidFill>
                <a:latin typeface="Calibri" panose="020F0502020204030204" pitchFamily="34" charset="0"/>
                <a:cs typeface="Calibri" panose="020F0502020204030204" pitchFamily="34" charset="0"/>
              </a:rPr>
              <a:t>represents</a:t>
            </a:r>
            <a:r>
              <a:rPr lang="es-ES" sz="2400" b="1" dirty="0">
                <a:solidFill>
                  <a:schemeClr val="accent2">
                    <a:lumMod val="75000"/>
                  </a:schemeClr>
                </a:solidFill>
                <a:latin typeface="Calibri" panose="020F0502020204030204" pitchFamily="34" charset="0"/>
                <a:cs typeface="Calibri" panose="020F0502020204030204" pitchFamily="34" charset="0"/>
              </a:rPr>
              <a:t> </a:t>
            </a:r>
            <a:r>
              <a:rPr lang="es-ES" sz="2400" b="1" dirty="0" err="1">
                <a:solidFill>
                  <a:schemeClr val="accent2">
                    <a:lumMod val="75000"/>
                  </a:schemeClr>
                </a:solidFill>
                <a:latin typeface="Calibri" panose="020F0502020204030204" pitchFamily="34" charset="0"/>
                <a:cs typeface="Calibri" panose="020F0502020204030204" pitchFamily="34" charset="0"/>
              </a:rPr>
              <a:t>Jesus</a:t>
            </a:r>
            <a:r>
              <a:rPr lang="es-ES" sz="2400" b="1" dirty="0">
                <a:solidFill>
                  <a:schemeClr val="accent2">
                    <a:lumMod val="75000"/>
                  </a:schemeClr>
                </a:solidFill>
                <a:latin typeface="Calibri" panose="020F0502020204030204" pitchFamily="34" charset="0"/>
                <a:cs typeface="Calibri" panose="020F0502020204030204" pitchFamily="34" charset="0"/>
              </a:rPr>
              <a:t> </a:t>
            </a:r>
            <a:r>
              <a:rPr lang="es-ES" sz="2400" b="1" dirty="0" err="1">
                <a:solidFill>
                  <a:schemeClr val="accent2">
                    <a:lumMod val="75000"/>
                  </a:schemeClr>
                </a:solidFill>
                <a:latin typeface="Calibri" panose="020F0502020204030204" pitchFamily="34" charset="0"/>
                <a:cs typeface="Calibri" panose="020F0502020204030204" pitchFamily="34" charset="0"/>
              </a:rPr>
              <a:t>who</a:t>
            </a:r>
            <a:r>
              <a:rPr lang="es-ES" sz="2400" b="1" dirty="0">
                <a:solidFill>
                  <a:schemeClr val="accent2">
                    <a:lumMod val="75000"/>
                  </a:schemeClr>
                </a:solidFill>
                <a:latin typeface="Calibri" panose="020F0502020204030204" pitchFamily="34" charset="0"/>
                <a:cs typeface="Calibri" panose="020F0502020204030204" pitchFamily="34" charset="0"/>
              </a:rPr>
              <a:t> intercedes </a:t>
            </a:r>
            <a:r>
              <a:rPr lang="es-ES" sz="2400" b="1" dirty="0" err="1">
                <a:solidFill>
                  <a:schemeClr val="accent2">
                    <a:lumMod val="75000"/>
                  </a:schemeClr>
                </a:solidFill>
                <a:latin typeface="Calibri" panose="020F0502020204030204" pitchFamily="34" charset="0"/>
                <a:cs typeface="Calibri" panose="020F0502020204030204" pitchFamily="34" charset="0"/>
              </a:rPr>
              <a:t>for</a:t>
            </a:r>
            <a:r>
              <a:rPr lang="es-ES" sz="2400" b="1" dirty="0">
                <a:solidFill>
                  <a:schemeClr val="accent2">
                    <a:lumMod val="75000"/>
                  </a:schemeClr>
                </a:solidFill>
                <a:latin typeface="Calibri" panose="020F0502020204030204" pitchFamily="34" charset="0"/>
                <a:cs typeface="Calibri" panose="020F0502020204030204" pitchFamily="34" charset="0"/>
              </a:rPr>
              <a:t> </a:t>
            </a:r>
            <a:r>
              <a:rPr lang="es-ES" sz="2400" b="1" dirty="0" err="1">
                <a:solidFill>
                  <a:schemeClr val="accent2">
                    <a:lumMod val="75000"/>
                  </a:schemeClr>
                </a:solidFill>
                <a:latin typeface="Calibri" panose="020F0502020204030204" pitchFamily="34" charset="0"/>
                <a:cs typeface="Calibri" panose="020F0502020204030204" pitchFamily="34" charset="0"/>
              </a:rPr>
              <a:t>us</a:t>
            </a:r>
            <a:r>
              <a:rPr lang="es-ES" sz="2400" b="1" dirty="0">
                <a:solidFill>
                  <a:schemeClr val="accent2">
                    <a:lumMod val="75000"/>
                  </a:schemeClr>
                </a:solidFill>
                <a:latin typeface="Calibri" panose="020F0502020204030204" pitchFamily="34" charset="0"/>
                <a:cs typeface="Calibri" panose="020F0502020204030204" pitchFamily="34" charset="0"/>
              </a:rPr>
              <a:t> </a:t>
            </a:r>
            <a:r>
              <a:rPr lang="es-ES" sz="2400" b="1" dirty="0" err="1">
                <a:solidFill>
                  <a:schemeClr val="accent2">
                    <a:lumMod val="75000"/>
                  </a:schemeClr>
                </a:solidFill>
                <a:latin typeface="Calibri" panose="020F0502020204030204" pitchFamily="34" charset="0"/>
                <a:cs typeface="Calibri" panose="020F0502020204030204" pitchFamily="34" charset="0"/>
              </a:rPr>
              <a:t>before</a:t>
            </a:r>
            <a:r>
              <a:rPr lang="es-ES" sz="2400" b="1" dirty="0">
                <a:solidFill>
                  <a:schemeClr val="accent2">
                    <a:lumMod val="75000"/>
                  </a:schemeClr>
                </a:solidFill>
                <a:latin typeface="Calibri" panose="020F0502020204030204" pitchFamily="34" charset="0"/>
                <a:cs typeface="Calibri" panose="020F0502020204030204" pitchFamily="34" charset="0"/>
              </a:rPr>
              <a:t> </a:t>
            </a:r>
            <a:r>
              <a:rPr lang="es-ES" sz="2400" b="1" dirty="0" err="1">
                <a:solidFill>
                  <a:schemeClr val="accent2">
                    <a:lumMod val="75000"/>
                  </a:schemeClr>
                </a:solidFill>
                <a:latin typeface="Calibri" panose="020F0502020204030204" pitchFamily="34" charset="0"/>
                <a:cs typeface="Calibri" panose="020F0502020204030204" pitchFamily="34" charset="0"/>
              </a:rPr>
              <a:t>God</a:t>
            </a:r>
            <a:r>
              <a:rPr lang="es-ES" sz="2400" b="1" dirty="0">
                <a:solidFill>
                  <a:schemeClr val="accent2">
                    <a:lumMod val="75000"/>
                  </a:schemeClr>
                </a:solidFill>
                <a:latin typeface="Calibri" panose="020F0502020204030204" pitchFamily="34" charset="0"/>
                <a:cs typeface="Calibri" panose="020F0502020204030204" pitchFamily="34" charset="0"/>
              </a:rPr>
              <a:t>.</a:t>
            </a:r>
            <a:endParaRPr lang="en-US" sz="2400" b="1" dirty="0">
              <a:solidFill>
                <a:schemeClr val="accent2">
                  <a:lumMod val="75000"/>
                </a:schemeClr>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1" y="0"/>
            <a:ext cx="12191999" cy="794247"/>
          </a:xfrm>
          <a:prstGeom prst="rect">
            <a:avLst/>
          </a:prstGeom>
          <a:noFill/>
          <a:ln>
            <a:noFill/>
          </a:ln>
        </p:spPr>
        <p:txBody>
          <a:bodyPr spcFirstLastPara="1" wrap="square" lIns="91425" tIns="45700" rIns="91425" bIns="45700" anchor="ctr" anchorCtr="0">
            <a:noAutofit/>
          </a:bodyPr>
          <a:lstStyle/>
          <a:p>
            <a:pPr lvl="0" algn="ctr">
              <a:buSzPts val="2800"/>
            </a:pPr>
            <a:r>
              <a:rPr lang="en-US" sz="3000" b="1" dirty="0">
                <a:latin typeface="Calibri" panose="020F0502020204030204" pitchFamily="34" charset="0"/>
                <a:cs typeface="Calibri" panose="020F0502020204030204" pitchFamily="34" charset="0"/>
              </a:rPr>
              <a:t>Jesus loves us and wants to spend eternity with us. </a:t>
            </a:r>
            <a:br>
              <a:rPr lang="en-US" sz="3000" b="1" dirty="0">
                <a:latin typeface="Calibri" panose="020F0502020204030204" pitchFamily="34" charset="0"/>
                <a:cs typeface="Calibri" panose="020F0502020204030204" pitchFamily="34" charset="0"/>
              </a:rPr>
            </a:br>
            <a:r>
              <a:rPr lang="en-US" sz="3000" b="1" dirty="0">
                <a:latin typeface="Calibri" panose="020F0502020204030204" pitchFamily="34" charset="0"/>
                <a:cs typeface="Calibri" panose="020F0502020204030204" pitchFamily="34" charset="0"/>
              </a:rPr>
              <a:t>What happens when we repent of our sins?</a:t>
            </a:r>
            <a:endParaRPr sz="3000" b="1" dirty="0">
              <a:latin typeface="Calibri" panose="020F0502020204030204" pitchFamily="34" charset="0"/>
              <a:cs typeface="Calibri" panose="020F0502020204030204" pitchFamily="34" charset="0"/>
            </a:endParaRPr>
          </a:p>
        </p:txBody>
      </p:sp>
      <p:pic>
        <p:nvPicPr>
          <p:cNvPr id="4098" name="Picture 2" descr="Children Biblical Centre - CBC">
            <a:extLst>
              <a:ext uri="{FF2B5EF4-FFF2-40B4-BE49-F238E27FC236}">
                <a16:creationId xmlns:a16="http://schemas.microsoft.com/office/drawing/2014/main" id="{A21A1D5A-1DB8-4E12-BC2B-4E9C0F8A8E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447" y="1738809"/>
            <a:ext cx="3926947" cy="37615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BF723D7-8137-4A9D-BFE9-57B0E6F72D4E}"/>
              </a:ext>
            </a:extLst>
          </p:cNvPr>
          <p:cNvSpPr txBox="1"/>
          <p:nvPr/>
        </p:nvSpPr>
        <p:spPr>
          <a:xfrm>
            <a:off x="4295274" y="815953"/>
            <a:ext cx="7896726" cy="553998"/>
          </a:xfrm>
          <a:prstGeom prst="rect">
            <a:avLst/>
          </a:prstGeom>
          <a:noFill/>
        </p:spPr>
        <p:txBody>
          <a:bodyPr wrap="square" rtlCol="0">
            <a:spAutoFit/>
          </a:bodyPr>
          <a:lstStyle/>
          <a:p>
            <a:pPr algn="ctr"/>
            <a:r>
              <a:rPr lang="en-US" sz="3000" b="1" dirty="0">
                <a:solidFill>
                  <a:srgbClr val="FF0000"/>
                </a:solidFill>
                <a:latin typeface="Calibri" panose="020F0502020204030204" pitchFamily="34" charset="0"/>
                <a:ea typeface="Calibri"/>
                <a:cs typeface="Calibri" panose="020F0502020204030204" pitchFamily="34" charset="0"/>
                <a:sym typeface="Calibri"/>
              </a:rPr>
              <a:t>Our heart is filled with the Holy Spirit </a:t>
            </a:r>
          </a:p>
        </p:txBody>
      </p:sp>
      <p:sp>
        <p:nvSpPr>
          <p:cNvPr id="11" name="Heart 10">
            <a:extLst>
              <a:ext uri="{FF2B5EF4-FFF2-40B4-BE49-F238E27FC236}">
                <a16:creationId xmlns:a16="http://schemas.microsoft.com/office/drawing/2014/main" id="{60FAF088-C585-4D2F-A036-A7E3D2B565FF}"/>
              </a:ext>
            </a:extLst>
          </p:cNvPr>
          <p:cNvSpPr/>
          <p:nvPr/>
        </p:nvSpPr>
        <p:spPr>
          <a:xfrm>
            <a:off x="5060608" y="1453212"/>
            <a:ext cx="6522654" cy="5248377"/>
          </a:xfrm>
          <a:prstGeom prst="heart">
            <a:avLst/>
          </a:prstGeom>
          <a:solidFill>
            <a:srgbClr val="E8484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D110F5C-6D32-4664-898F-A2DBEBD1B379}"/>
              </a:ext>
            </a:extLst>
          </p:cNvPr>
          <p:cNvPicPr>
            <a:picLocks noChangeAspect="1"/>
          </p:cNvPicPr>
          <p:nvPr/>
        </p:nvPicPr>
        <p:blipFill>
          <a:blip r:embed="rId4"/>
          <a:stretch>
            <a:fillRect/>
          </a:stretch>
        </p:blipFill>
        <p:spPr>
          <a:xfrm>
            <a:off x="7026442" y="2851484"/>
            <a:ext cx="2671011" cy="2924582"/>
          </a:xfrm>
          <a:prstGeom prst="rect">
            <a:avLst/>
          </a:prstGeom>
        </p:spPr>
      </p:pic>
    </p:spTree>
    <p:extLst>
      <p:ext uri="{BB962C8B-B14F-4D97-AF65-F5344CB8AC3E}">
        <p14:creationId xmlns:p14="http://schemas.microsoft.com/office/powerpoint/2010/main" val="29743458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2" presetClass="entr" presetSubtype="1"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97286-842B-4EFC-9551-90ADDC7F2B33}"/>
              </a:ext>
            </a:extLst>
          </p:cNvPr>
          <p:cNvSpPr txBox="1">
            <a:spLocks noGrp="1"/>
          </p:cNvSpPr>
          <p:nvPr>
            <p:ph type="title"/>
          </p:nvPr>
        </p:nvSpPr>
        <p:spPr>
          <a:xfrm>
            <a:off x="8862873" y="1705916"/>
            <a:ext cx="3039979" cy="4108777"/>
          </a:xfrm>
          <a:prstGeom prst="rect">
            <a:avLst/>
          </a:prstGeom>
          <a:noFill/>
        </p:spPr>
        <p:txBody>
          <a:bodyPr wrap="square" rtlCol="0">
            <a:spAutoFit/>
          </a:bodyPr>
          <a:lstStyle/>
          <a:p>
            <a:pPr algn="ctr"/>
            <a:r>
              <a:rPr lang="es-ES" sz="3400" dirty="0">
                <a:solidFill>
                  <a:srgbClr val="FF0000"/>
                </a:solidFill>
              </a:rPr>
              <a:t>…</a:t>
            </a:r>
            <a:r>
              <a:rPr lang="en-US" sz="3400" dirty="0">
                <a:solidFill>
                  <a:srgbClr val="FF0000"/>
                </a:solidFill>
              </a:rPr>
              <a:t>and we can give fruits of good works, charity and mercy</a:t>
            </a:r>
            <a:r>
              <a:rPr lang="es-ES" sz="3400" dirty="0">
                <a:solidFill>
                  <a:srgbClr val="FF0000"/>
                </a:solidFill>
              </a:rPr>
              <a:t>.</a:t>
            </a:r>
            <a:br>
              <a:rPr lang="es-ES" sz="3400" dirty="0">
                <a:solidFill>
                  <a:srgbClr val="FF0000"/>
                </a:solidFill>
              </a:rPr>
            </a:br>
            <a:br>
              <a:rPr lang="es-ES" sz="3000" dirty="0">
                <a:solidFill>
                  <a:srgbClr val="FF0000"/>
                </a:solidFill>
              </a:rPr>
            </a:br>
            <a:br>
              <a:rPr lang="es-ES" sz="3000" dirty="0">
                <a:solidFill>
                  <a:srgbClr val="FF0000"/>
                </a:solidFill>
              </a:rPr>
            </a:br>
            <a:r>
              <a:rPr lang="es-ES" sz="3000" dirty="0">
                <a:solidFill>
                  <a:srgbClr val="FF0000"/>
                </a:solidFill>
              </a:rPr>
              <a:t>(</a:t>
            </a:r>
            <a:r>
              <a:rPr lang="es-ES" sz="3000" dirty="0" err="1">
                <a:solidFill>
                  <a:srgbClr val="FF0000"/>
                </a:solidFill>
              </a:rPr>
              <a:t>Review</a:t>
            </a:r>
            <a:r>
              <a:rPr lang="es-ES" sz="3000" dirty="0">
                <a:solidFill>
                  <a:srgbClr val="FF0000"/>
                </a:solidFill>
              </a:rPr>
              <a:t> </a:t>
            </a:r>
            <a:r>
              <a:rPr lang="es-ES" sz="3000" dirty="0" err="1">
                <a:solidFill>
                  <a:srgbClr val="FF0000"/>
                </a:solidFill>
              </a:rPr>
              <a:t>the</a:t>
            </a:r>
            <a:r>
              <a:rPr lang="es-ES" sz="3000" dirty="0">
                <a:solidFill>
                  <a:srgbClr val="FF0000"/>
                </a:solidFill>
              </a:rPr>
              <a:t> </a:t>
            </a:r>
            <a:r>
              <a:rPr lang="es-ES" sz="3000" dirty="0" err="1">
                <a:solidFill>
                  <a:srgbClr val="FF0000"/>
                </a:solidFill>
              </a:rPr>
              <a:t>works</a:t>
            </a:r>
            <a:r>
              <a:rPr lang="es-ES" sz="3000" dirty="0">
                <a:solidFill>
                  <a:srgbClr val="FF0000"/>
                </a:solidFill>
              </a:rPr>
              <a:t> </a:t>
            </a:r>
            <a:r>
              <a:rPr lang="es-ES" sz="3000" dirty="0" err="1">
                <a:solidFill>
                  <a:srgbClr val="FF0000"/>
                </a:solidFill>
              </a:rPr>
              <a:t>of</a:t>
            </a:r>
            <a:r>
              <a:rPr lang="es-ES" sz="3000" dirty="0">
                <a:solidFill>
                  <a:srgbClr val="FF0000"/>
                </a:solidFill>
              </a:rPr>
              <a:t> </a:t>
            </a:r>
            <a:r>
              <a:rPr lang="es-ES" sz="3000" dirty="0" err="1">
                <a:solidFill>
                  <a:srgbClr val="FF0000"/>
                </a:solidFill>
              </a:rPr>
              <a:t>mercy</a:t>
            </a:r>
            <a:r>
              <a:rPr lang="es-ES" sz="3000" dirty="0">
                <a:solidFill>
                  <a:srgbClr val="FF0000"/>
                </a:solidFill>
              </a:rPr>
              <a:t>)</a:t>
            </a:r>
            <a:endParaRPr lang="en-US" sz="3000" b="1" dirty="0">
              <a:solidFill>
                <a:srgbClr val="FF0000"/>
              </a:solidFill>
            </a:endParaRPr>
          </a:p>
        </p:txBody>
      </p:sp>
      <p:pic>
        <p:nvPicPr>
          <p:cNvPr id="6148" name="Picture 4" descr="Las Obras De Misericordia - Lessons - Blendspace">
            <a:extLst>
              <a:ext uri="{FF2B5EF4-FFF2-40B4-BE49-F238E27FC236}">
                <a16:creationId xmlns:a16="http://schemas.microsoft.com/office/drawing/2014/main" id="{5E348E2F-43B4-4BAD-9583-C5BDEC4D9C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51831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A09292-ADC3-49F1-9631-4C96DE54DF11}"/>
              </a:ext>
            </a:extLst>
          </p:cNvPr>
          <p:cNvSpPr txBox="1"/>
          <p:nvPr/>
        </p:nvSpPr>
        <p:spPr>
          <a:xfrm>
            <a:off x="3290616" y="1804737"/>
            <a:ext cx="1937084" cy="369332"/>
          </a:xfrm>
          <a:prstGeom prst="rect">
            <a:avLst/>
          </a:prstGeom>
          <a:noFill/>
        </p:spPr>
        <p:txBody>
          <a:bodyPr wrap="square" rtlCol="0">
            <a:spAutoFit/>
          </a:bodyPr>
          <a:lstStyle/>
          <a:p>
            <a:r>
              <a:rPr lang="en-US" sz="1800" b="1" dirty="0">
                <a:solidFill>
                  <a:schemeClr val="bg1"/>
                </a:solidFill>
                <a:latin typeface="Comic Sans MS" panose="030F0702030302020204" pitchFamily="66" charset="0"/>
              </a:rPr>
              <a:t>CORPORALES</a:t>
            </a:r>
          </a:p>
        </p:txBody>
      </p:sp>
      <p:sp>
        <p:nvSpPr>
          <p:cNvPr id="4" name="TextBox 3">
            <a:extLst>
              <a:ext uri="{FF2B5EF4-FFF2-40B4-BE49-F238E27FC236}">
                <a16:creationId xmlns:a16="http://schemas.microsoft.com/office/drawing/2014/main" id="{165BBAD7-FAC8-4686-B6E0-D4059DAD3A43}"/>
              </a:ext>
            </a:extLst>
          </p:cNvPr>
          <p:cNvSpPr txBox="1"/>
          <p:nvPr/>
        </p:nvSpPr>
        <p:spPr>
          <a:xfrm>
            <a:off x="2538663" y="541421"/>
            <a:ext cx="1215190" cy="261610"/>
          </a:xfrm>
          <a:prstGeom prst="rect">
            <a:avLst/>
          </a:prstGeom>
          <a:solidFill>
            <a:schemeClr val="bg1"/>
          </a:solidFill>
        </p:spPr>
        <p:txBody>
          <a:bodyPr wrap="square" rtlCol="0">
            <a:spAutoFit/>
          </a:bodyPr>
          <a:lstStyle/>
          <a:p>
            <a:r>
              <a:rPr lang="en-US" sz="1100" b="1" dirty="0"/>
              <a:t>Bury the dead</a:t>
            </a:r>
          </a:p>
        </p:txBody>
      </p:sp>
      <p:sp>
        <p:nvSpPr>
          <p:cNvPr id="6" name="TextBox 5">
            <a:extLst>
              <a:ext uri="{FF2B5EF4-FFF2-40B4-BE49-F238E27FC236}">
                <a16:creationId xmlns:a16="http://schemas.microsoft.com/office/drawing/2014/main" id="{EE525225-47B4-4C1F-9105-0F1D25452B30}"/>
              </a:ext>
            </a:extLst>
          </p:cNvPr>
          <p:cNvSpPr txBox="1"/>
          <p:nvPr/>
        </p:nvSpPr>
        <p:spPr>
          <a:xfrm>
            <a:off x="4319337" y="573505"/>
            <a:ext cx="1319464" cy="261610"/>
          </a:xfrm>
          <a:prstGeom prst="rect">
            <a:avLst/>
          </a:prstGeom>
          <a:solidFill>
            <a:schemeClr val="bg1"/>
          </a:solidFill>
        </p:spPr>
        <p:txBody>
          <a:bodyPr wrap="square" rtlCol="0">
            <a:spAutoFit/>
          </a:bodyPr>
          <a:lstStyle/>
          <a:p>
            <a:r>
              <a:rPr lang="en-US" sz="1100" b="1" dirty="0"/>
              <a:t>Feed the Hungry</a:t>
            </a:r>
          </a:p>
        </p:txBody>
      </p:sp>
      <p:sp>
        <p:nvSpPr>
          <p:cNvPr id="7" name="TextBox 6">
            <a:extLst>
              <a:ext uri="{FF2B5EF4-FFF2-40B4-BE49-F238E27FC236}">
                <a16:creationId xmlns:a16="http://schemas.microsoft.com/office/drawing/2014/main" id="{7351F118-91B5-401B-B05C-7CD236011AD3}"/>
              </a:ext>
            </a:extLst>
          </p:cNvPr>
          <p:cNvSpPr txBox="1"/>
          <p:nvPr/>
        </p:nvSpPr>
        <p:spPr>
          <a:xfrm>
            <a:off x="5763126" y="1428917"/>
            <a:ext cx="928437" cy="553998"/>
          </a:xfrm>
          <a:prstGeom prst="rect">
            <a:avLst/>
          </a:prstGeom>
          <a:solidFill>
            <a:schemeClr val="bg1"/>
          </a:solidFill>
        </p:spPr>
        <p:txBody>
          <a:bodyPr wrap="square" rtlCol="0">
            <a:spAutoFit/>
          </a:bodyPr>
          <a:lstStyle/>
          <a:p>
            <a:pPr algn="ctr"/>
            <a:r>
              <a:rPr lang="en-US" sz="1000" b="1" dirty="0"/>
              <a:t>Give drink to the thirsty</a:t>
            </a:r>
          </a:p>
        </p:txBody>
      </p:sp>
      <p:sp>
        <p:nvSpPr>
          <p:cNvPr id="8" name="TextBox 7">
            <a:extLst>
              <a:ext uri="{FF2B5EF4-FFF2-40B4-BE49-F238E27FC236}">
                <a16:creationId xmlns:a16="http://schemas.microsoft.com/office/drawing/2014/main" id="{F6731EA4-602B-4EE3-8425-518020EEBCFB}"/>
              </a:ext>
            </a:extLst>
          </p:cNvPr>
          <p:cNvSpPr txBox="1"/>
          <p:nvPr/>
        </p:nvSpPr>
        <p:spPr>
          <a:xfrm>
            <a:off x="5657818" y="2140069"/>
            <a:ext cx="1215190" cy="246221"/>
          </a:xfrm>
          <a:prstGeom prst="rect">
            <a:avLst/>
          </a:prstGeom>
          <a:solidFill>
            <a:schemeClr val="bg1"/>
          </a:solidFill>
        </p:spPr>
        <p:txBody>
          <a:bodyPr wrap="square" rtlCol="0">
            <a:spAutoFit/>
          </a:bodyPr>
          <a:lstStyle/>
          <a:p>
            <a:r>
              <a:rPr lang="en-US" sz="1000" b="1" dirty="0"/>
              <a:t>Clothe the naked</a:t>
            </a:r>
          </a:p>
        </p:txBody>
      </p:sp>
      <p:sp>
        <p:nvSpPr>
          <p:cNvPr id="9" name="TextBox 8">
            <a:extLst>
              <a:ext uri="{FF2B5EF4-FFF2-40B4-BE49-F238E27FC236}">
                <a16:creationId xmlns:a16="http://schemas.microsoft.com/office/drawing/2014/main" id="{6439F883-A330-4165-8B9D-135F6F1DC349}"/>
              </a:ext>
            </a:extLst>
          </p:cNvPr>
          <p:cNvSpPr txBox="1"/>
          <p:nvPr/>
        </p:nvSpPr>
        <p:spPr>
          <a:xfrm>
            <a:off x="4501815" y="2320434"/>
            <a:ext cx="1215190" cy="246221"/>
          </a:xfrm>
          <a:prstGeom prst="rect">
            <a:avLst/>
          </a:prstGeom>
          <a:solidFill>
            <a:schemeClr val="bg1"/>
          </a:solidFill>
        </p:spPr>
        <p:txBody>
          <a:bodyPr wrap="square" rtlCol="0">
            <a:spAutoFit/>
          </a:bodyPr>
          <a:lstStyle/>
          <a:p>
            <a:r>
              <a:rPr lang="en-US" sz="1000" b="1" dirty="0"/>
              <a:t>Visit the sick</a:t>
            </a:r>
          </a:p>
        </p:txBody>
      </p:sp>
      <p:sp>
        <p:nvSpPr>
          <p:cNvPr id="10" name="TextBox 9">
            <a:extLst>
              <a:ext uri="{FF2B5EF4-FFF2-40B4-BE49-F238E27FC236}">
                <a16:creationId xmlns:a16="http://schemas.microsoft.com/office/drawing/2014/main" id="{70C2FA26-F949-4D5A-9A37-30B1C297BDC8}"/>
              </a:ext>
            </a:extLst>
          </p:cNvPr>
          <p:cNvSpPr txBox="1"/>
          <p:nvPr/>
        </p:nvSpPr>
        <p:spPr>
          <a:xfrm>
            <a:off x="6211302" y="3972548"/>
            <a:ext cx="2138614" cy="246221"/>
          </a:xfrm>
          <a:prstGeom prst="rect">
            <a:avLst/>
          </a:prstGeom>
          <a:solidFill>
            <a:schemeClr val="bg1"/>
          </a:solidFill>
        </p:spPr>
        <p:txBody>
          <a:bodyPr wrap="square" rtlCol="0">
            <a:spAutoFit/>
          </a:bodyPr>
          <a:lstStyle/>
          <a:p>
            <a:r>
              <a:rPr lang="en-US" sz="1000" b="1" dirty="0"/>
              <a:t>Pray for the living and the dead</a:t>
            </a:r>
          </a:p>
        </p:txBody>
      </p:sp>
      <p:sp>
        <p:nvSpPr>
          <p:cNvPr id="11" name="TextBox 10">
            <a:extLst>
              <a:ext uri="{FF2B5EF4-FFF2-40B4-BE49-F238E27FC236}">
                <a16:creationId xmlns:a16="http://schemas.microsoft.com/office/drawing/2014/main" id="{F37731DB-7050-4147-9A3D-E7D246845EC6}"/>
              </a:ext>
            </a:extLst>
          </p:cNvPr>
          <p:cNvSpPr txBox="1"/>
          <p:nvPr/>
        </p:nvSpPr>
        <p:spPr>
          <a:xfrm>
            <a:off x="1931068" y="1705916"/>
            <a:ext cx="715879" cy="553998"/>
          </a:xfrm>
          <a:prstGeom prst="rect">
            <a:avLst/>
          </a:prstGeom>
          <a:solidFill>
            <a:schemeClr val="bg1"/>
          </a:solidFill>
        </p:spPr>
        <p:txBody>
          <a:bodyPr wrap="square" rtlCol="0">
            <a:spAutoFit/>
          </a:bodyPr>
          <a:lstStyle/>
          <a:p>
            <a:pPr algn="ctr"/>
            <a:r>
              <a:rPr lang="en-US" sz="1000" b="1" dirty="0"/>
              <a:t>Visit those in prison</a:t>
            </a:r>
          </a:p>
        </p:txBody>
      </p:sp>
      <p:sp>
        <p:nvSpPr>
          <p:cNvPr id="12" name="TextBox 11">
            <a:extLst>
              <a:ext uri="{FF2B5EF4-FFF2-40B4-BE49-F238E27FC236}">
                <a16:creationId xmlns:a16="http://schemas.microsoft.com/office/drawing/2014/main" id="{01D85587-378B-4ABB-BC85-4D69719BF452}"/>
              </a:ext>
            </a:extLst>
          </p:cNvPr>
          <p:cNvSpPr txBox="1"/>
          <p:nvPr/>
        </p:nvSpPr>
        <p:spPr>
          <a:xfrm>
            <a:off x="3146226" y="2488744"/>
            <a:ext cx="836227" cy="553998"/>
          </a:xfrm>
          <a:prstGeom prst="rect">
            <a:avLst/>
          </a:prstGeom>
          <a:solidFill>
            <a:schemeClr val="bg1"/>
          </a:solidFill>
        </p:spPr>
        <p:txBody>
          <a:bodyPr wrap="square" rtlCol="0">
            <a:spAutoFit/>
          </a:bodyPr>
          <a:lstStyle/>
          <a:p>
            <a:pPr algn="ctr"/>
            <a:r>
              <a:rPr lang="en-US" sz="1000" b="1" dirty="0"/>
              <a:t>Shelter the homeless</a:t>
            </a:r>
          </a:p>
        </p:txBody>
      </p:sp>
      <p:sp>
        <p:nvSpPr>
          <p:cNvPr id="13" name="TextBox 12">
            <a:extLst>
              <a:ext uri="{FF2B5EF4-FFF2-40B4-BE49-F238E27FC236}">
                <a16:creationId xmlns:a16="http://schemas.microsoft.com/office/drawing/2014/main" id="{5C8FCADA-E2A3-45C7-9E62-8E0AB300C465}"/>
              </a:ext>
            </a:extLst>
          </p:cNvPr>
          <p:cNvSpPr txBox="1"/>
          <p:nvPr/>
        </p:nvSpPr>
        <p:spPr>
          <a:xfrm>
            <a:off x="613611" y="4091343"/>
            <a:ext cx="780046" cy="553998"/>
          </a:xfrm>
          <a:prstGeom prst="rect">
            <a:avLst/>
          </a:prstGeom>
          <a:solidFill>
            <a:schemeClr val="bg1"/>
          </a:solidFill>
        </p:spPr>
        <p:txBody>
          <a:bodyPr wrap="square" rtlCol="0">
            <a:spAutoFit/>
          </a:bodyPr>
          <a:lstStyle/>
          <a:p>
            <a:pPr algn="ctr"/>
            <a:r>
              <a:rPr lang="en-US" sz="1000" b="1" dirty="0"/>
              <a:t>Instruct the ignorant</a:t>
            </a:r>
          </a:p>
        </p:txBody>
      </p:sp>
      <p:sp>
        <p:nvSpPr>
          <p:cNvPr id="14" name="TextBox 13">
            <a:extLst>
              <a:ext uri="{FF2B5EF4-FFF2-40B4-BE49-F238E27FC236}">
                <a16:creationId xmlns:a16="http://schemas.microsoft.com/office/drawing/2014/main" id="{9AFF84E8-3567-49C3-8776-4788F59DCC3D}"/>
              </a:ext>
            </a:extLst>
          </p:cNvPr>
          <p:cNvSpPr txBox="1"/>
          <p:nvPr/>
        </p:nvSpPr>
        <p:spPr>
          <a:xfrm>
            <a:off x="6016" y="5626767"/>
            <a:ext cx="1215190" cy="400110"/>
          </a:xfrm>
          <a:prstGeom prst="rect">
            <a:avLst/>
          </a:prstGeom>
          <a:solidFill>
            <a:schemeClr val="bg1"/>
          </a:solidFill>
        </p:spPr>
        <p:txBody>
          <a:bodyPr wrap="square" rtlCol="0">
            <a:spAutoFit/>
          </a:bodyPr>
          <a:lstStyle/>
          <a:p>
            <a:pPr algn="ctr"/>
            <a:r>
              <a:rPr lang="en-US" sz="1000" b="1" dirty="0"/>
              <a:t>Counsel the doubtful</a:t>
            </a:r>
          </a:p>
        </p:txBody>
      </p:sp>
      <p:sp>
        <p:nvSpPr>
          <p:cNvPr id="15" name="TextBox 14">
            <a:extLst>
              <a:ext uri="{FF2B5EF4-FFF2-40B4-BE49-F238E27FC236}">
                <a16:creationId xmlns:a16="http://schemas.microsoft.com/office/drawing/2014/main" id="{47376BAC-BAE5-4BDF-8608-EA8F7F804266}"/>
              </a:ext>
            </a:extLst>
          </p:cNvPr>
          <p:cNvSpPr txBox="1"/>
          <p:nvPr/>
        </p:nvSpPr>
        <p:spPr>
          <a:xfrm>
            <a:off x="1681412" y="6419192"/>
            <a:ext cx="1215190" cy="246221"/>
          </a:xfrm>
          <a:prstGeom prst="rect">
            <a:avLst/>
          </a:prstGeom>
          <a:solidFill>
            <a:schemeClr val="bg1"/>
          </a:solidFill>
        </p:spPr>
        <p:txBody>
          <a:bodyPr wrap="square" rtlCol="0">
            <a:spAutoFit/>
          </a:bodyPr>
          <a:lstStyle/>
          <a:p>
            <a:r>
              <a:rPr lang="en-US" sz="1000" b="1" dirty="0"/>
              <a:t>Correct sinners</a:t>
            </a:r>
          </a:p>
        </p:txBody>
      </p:sp>
      <p:sp>
        <p:nvSpPr>
          <p:cNvPr id="16" name="TextBox 15">
            <a:extLst>
              <a:ext uri="{FF2B5EF4-FFF2-40B4-BE49-F238E27FC236}">
                <a16:creationId xmlns:a16="http://schemas.microsoft.com/office/drawing/2014/main" id="{485E6523-3ADD-4AA3-915A-E7CB7F719E52}"/>
              </a:ext>
            </a:extLst>
          </p:cNvPr>
          <p:cNvSpPr txBox="1"/>
          <p:nvPr/>
        </p:nvSpPr>
        <p:spPr>
          <a:xfrm>
            <a:off x="3564339" y="6605662"/>
            <a:ext cx="1215190" cy="246221"/>
          </a:xfrm>
          <a:prstGeom prst="rect">
            <a:avLst/>
          </a:prstGeom>
          <a:solidFill>
            <a:schemeClr val="bg1"/>
          </a:solidFill>
        </p:spPr>
        <p:txBody>
          <a:bodyPr wrap="square" rtlCol="0">
            <a:spAutoFit/>
          </a:bodyPr>
          <a:lstStyle/>
          <a:p>
            <a:r>
              <a:rPr lang="en-US" sz="1000" b="1" dirty="0"/>
              <a:t>Forgive offenses</a:t>
            </a:r>
          </a:p>
        </p:txBody>
      </p:sp>
      <p:sp>
        <p:nvSpPr>
          <p:cNvPr id="17" name="TextBox 16">
            <a:extLst>
              <a:ext uri="{FF2B5EF4-FFF2-40B4-BE49-F238E27FC236}">
                <a16:creationId xmlns:a16="http://schemas.microsoft.com/office/drawing/2014/main" id="{FF00D505-C361-4782-967F-7495270A6285}"/>
              </a:ext>
            </a:extLst>
          </p:cNvPr>
          <p:cNvSpPr txBox="1"/>
          <p:nvPr/>
        </p:nvSpPr>
        <p:spPr>
          <a:xfrm>
            <a:off x="5638801" y="6482551"/>
            <a:ext cx="1215190" cy="246221"/>
          </a:xfrm>
          <a:prstGeom prst="rect">
            <a:avLst/>
          </a:prstGeom>
          <a:solidFill>
            <a:schemeClr val="bg1"/>
          </a:solidFill>
        </p:spPr>
        <p:txBody>
          <a:bodyPr wrap="square" rtlCol="0">
            <a:spAutoFit/>
          </a:bodyPr>
          <a:lstStyle/>
          <a:p>
            <a:r>
              <a:rPr lang="en-US" sz="1000" b="1" dirty="0"/>
              <a:t>Console the sad</a:t>
            </a:r>
          </a:p>
        </p:txBody>
      </p:sp>
      <p:sp>
        <p:nvSpPr>
          <p:cNvPr id="18" name="TextBox 17">
            <a:extLst>
              <a:ext uri="{FF2B5EF4-FFF2-40B4-BE49-F238E27FC236}">
                <a16:creationId xmlns:a16="http://schemas.microsoft.com/office/drawing/2014/main" id="{1E95E609-F316-44F4-ADDA-EDFD702C4E8E}"/>
              </a:ext>
            </a:extLst>
          </p:cNvPr>
          <p:cNvSpPr txBox="1"/>
          <p:nvPr/>
        </p:nvSpPr>
        <p:spPr>
          <a:xfrm>
            <a:off x="7134726" y="5338329"/>
            <a:ext cx="1215190" cy="400110"/>
          </a:xfrm>
          <a:prstGeom prst="rect">
            <a:avLst/>
          </a:prstGeom>
          <a:solidFill>
            <a:schemeClr val="bg1"/>
          </a:solidFill>
        </p:spPr>
        <p:txBody>
          <a:bodyPr wrap="square" rtlCol="0">
            <a:spAutoFit/>
          </a:bodyPr>
          <a:lstStyle/>
          <a:p>
            <a:r>
              <a:rPr lang="en-US" sz="1000" b="1" dirty="0"/>
              <a:t>Suffer patiently other’s defects</a:t>
            </a:r>
          </a:p>
        </p:txBody>
      </p:sp>
      <p:sp>
        <p:nvSpPr>
          <p:cNvPr id="19" name="TextBox 18">
            <a:extLst>
              <a:ext uri="{FF2B5EF4-FFF2-40B4-BE49-F238E27FC236}">
                <a16:creationId xmlns:a16="http://schemas.microsoft.com/office/drawing/2014/main" id="{3BF716CE-CA53-42C4-B3F2-0558396C5A99}"/>
              </a:ext>
            </a:extLst>
          </p:cNvPr>
          <p:cNvSpPr txBox="1"/>
          <p:nvPr/>
        </p:nvSpPr>
        <p:spPr>
          <a:xfrm>
            <a:off x="6711616" y="5387392"/>
            <a:ext cx="423110" cy="246221"/>
          </a:xfrm>
          <a:prstGeom prst="rect">
            <a:avLst/>
          </a:prstGeom>
          <a:solidFill>
            <a:schemeClr val="bg1"/>
          </a:solidFill>
        </p:spPr>
        <p:txBody>
          <a:bodyPr wrap="square" rtlCol="0">
            <a:spAutoFit/>
          </a:bodyPr>
          <a:lstStyle/>
          <a:p>
            <a:endParaRPr lang="en-US" sz="1000" b="1" dirty="0"/>
          </a:p>
        </p:txBody>
      </p:sp>
      <p:sp>
        <p:nvSpPr>
          <p:cNvPr id="5" name="Heart 4">
            <a:extLst>
              <a:ext uri="{FF2B5EF4-FFF2-40B4-BE49-F238E27FC236}">
                <a16:creationId xmlns:a16="http://schemas.microsoft.com/office/drawing/2014/main" id="{14546F8F-2108-47FB-9D72-6A28E84439F1}"/>
              </a:ext>
            </a:extLst>
          </p:cNvPr>
          <p:cNvSpPr/>
          <p:nvPr/>
        </p:nvSpPr>
        <p:spPr>
          <a:xfrm>
            <a:off x="2538663" y="835115"/>
            <a:ext cx="3224463" cy="1731540"/>
          </a:xfrm>
          <a:prstGeom prst="heart">
            <a:avLst/>
          </a:prstGeom>
          <a:solidFill>
            <a:srgbClr val="E8484C"/>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C181637-C21D-4C33-9C2D-7791B2125D37}"/>
              </a:ext>
            </a:extLst>
          </p:cNvPr>
          <p:cNvSpPr txBox="1"/>
          <p:nvPr/>
        </p:nvSpPr>
        <p:spPr>
          <a:xfrm>
            <a:off x="3043989" y="1247625"/>
            <a:ext cx="2183711" cy="1015663"/>
          </a:xfrm>
          <a:prstGeom prst="rect">
            <a:avLst/>
          </a:prstGeom>
          <a:noFill/>
        </p:spPr>
        <p:txBody>
          <a:bodyPr wrap="square" rtlCol="0">
            <a:spAutoFit/>
          </a:bodyPr>
          <a:lstStyle/>
          <a:p>
            <a:pPr algn="ctr"/>
            <a:r>
              <a:rPr lang="en-US" sz="2000" b="1" dirty="0">
                <a:solidFill>
                  <a:schemeClr val="bg1"/>
                </a:solidFill>
                <a:latin typeface="Comic Sans MS" panose="030F0702030302020204" pitchFamily="66" charset="0"/>
              </a:rPr>
              <a:t>THE CORPORAL WORKS </a:t>
            </a:r>
          </a:p>
          <a:p>
            <a:pPr algn="ctr"/>
            <a:r>
              <a:rPr lang="en-US" sz="2000" b="1" dirty="0">
                <a:solidFill>
                  <a:schemeClr val="bg1"/>
                </a:solidFill>
                <a:latin typeface="Comic Sans MS" panose="030F0702030302020204" pitchFamily="66" charset="0"/>
              </a:rPr>
              <a:t>OF MERCY</a:t>
            </a:r>
          </a:p>
        </p:txBody>
      </p:sp>
      <p:sp>
        <p:nvSpPr>
          <p:cNvPr id="22" name="TextBox 21">
            <a:extLst>
              <a:ext uri="{FF2B5EF4-FFF2-40B4-BE49-F238E27FC236}">
                <a16:creationId xmlns:a16="http://schemas.microsoft.com/office/drawing/2014/main" id="{45B4FA6D-3222-4D94-9713-89AD71DAF78A}"/>
              </a:ext>
            </a:extLst>
          </p:cNvPr>
          <p:cNvSpPr txBox="1"/>
          <p:nvPr/>
        </p:nvSpPr>
        <p:spPr>
          <a:xfrm>
            <a:off x="3080078" y="4842038"/>
            <a:ext cx="2183711" cy="584775"/>
          </a:xfrm>
          <a:prstGeom prst="rect">
            <a:avLst/>
          </a:prstGeom>
          <a:solidFill>
            <a:schemeClr val="accent4">
              <a:lumMod val="40000"/>
              <a:lumOff val="60000"/>
            </a:schemeClr>
          </a:solidFill>
        </p:spPr>
        <p:txBody>
          <a:bodyPr wrap="square" rtlCol="0">
            <a:spAutoFit/>
          </a:bodyPr>
          <a:lstStyle/>
          <a:p>
            <a:pPr algn="ctr"/>
            <a:r>
              <a:rPr lang="en-US" sz="1600" b="1" dirty="0">
                <a:solidFill>
                  <a:schemeClr val="tx1"/>
                </a:solidFill>
                <a:latin typeface="Comic Sans MS" panose="030F0702030302020204" pitchFamily="66" charset="0"/>
              </a:rPr>
              <a:t>THE SPIRITUAL WORKS OF MERCY</a:t>
            </a:r>
          </a:p>
        </p:txBody>
      </p:sp>
    </p:spTree>
    <p:extLst>
      <p:ext uri="{BB962C8B-B14F-4D97-AF65-F5344CB8AC3E}">
        <p14:creationId xmlns:p14="http://schemas.microsoft.com/office/powerpoint/2010/main" val="3774824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198"/>
        <p:cNvGrpSpPr/>
        <p:nvPr/>
      </p:nvGrpSpPr>
      <p:grpSpPr>
        <a:xfrm>
          <a:off x="0" y="0"/>
          <a:ext cx="0" cy="0"/>
          <a:chOff x="0" y="0"/>
          <a:chExt cx="0" cy="0"/>
        </a:xfrm>
      </p:grpSpPr>
      <p:sp>
        <p:nvSpPr>
          <p:cNvPr id="199" name="Google Shape;199;p13"/>
          <p:cNvSpPr txBox="1"/>
          <p:nvPr/>
        </p:nvSpPr>
        <p:spPr>
          <a:xfrm>
            <a:off x="6746628" y="1783959"/>
            <a:ext cx="4645250" cy="2889114"/>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None/>
            </a:pPr>
            <a:r>
              <a:rPr lang="es-ES" sz="6000" dirty="0" err="1">
                <a:solidFill>
                  <a:schemeClr val="lt1"/>
                </a:solidFill>
                <a:latin typeface="Calibri"/>
                <a:ea typeface="Calibri"/>
                <a:cs typeface="Calibri"/>
                <a:sym typeface="Calibri"/>
              </a:rPr>
              <a:t>Activity</a:t>
            </a:r>
            <a:endParaRPr dirty="0"/>
          </a:p>
        </p:txBody>
      </p:sp>
      <p:sp>
        <p:nvSpPr>
          <p:cNvPr id="200" name="Google Shape;200;p13"/>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201" name="Google Shape;201;p13" descr="Etiquetas para regalos, tarros, postales etc... | Aprender ..."/>
          <p:cNvPicPr preferRelativeResize="0"/>
          <p:nvPr/>
        </p:nvPicPr>
        <p:blipFill rotWithShape="1">
          <a:blip r:embed="rId3">
            <a:alphaModFix/>
          </a:blip>
          <a:srcRect t="958" r="2" b="2"/>
          <a:stretch/>
        </p:blipFill>
        <p:spPr>
          <a:xfrm>
            <a:off x="20" y="10"/>
            <a:ext cx="6024134" cy="6857990"/>
          </a:xfrm>
          <a:custGeom>
            <a:avLst/>
            <a:gdLst/>
            <a:ahLst/>
            <a:cxnLst/>
            <a:rect l="l" t="t" r="r" b="b"/>
            <a:pathLst>
              <a:path w="6024154" h="6858000"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2072BBB3-9362-495A-B911-537FFABE6553}"/>
              </a:ext>
            </a:extLst>
          </p:cNvPr>
          <p:cNvPicPr>
            <a:picLocks noChangeAspect="1"/>
          </p:cNvPicPr>
          <p:nvPr/>
        </p:nvPicPr>
        <p:blipFill>
          <a:blip r:embed="rId2"/>
          <a:stretch>
            <a:fillRect/>
          </a:stretch>
        </p:blipFill>
        <p:spPr>
          <a:xfrm>
            <a:off x="625643" y="-10750"/>
            <a:ext cx="10936704" cy="6868750"/>
          </a:xfrm>
          <a:prstGeom prst="rect">
            <a:avLst/>
          </a:prstGeom>
        </p:spPr>
      </p:pic>
      <p:sp>
        <p:nvSpPr>
          <p:cNvPr id="4" name="TextBox 3">
            <a:extLst>
              <a:ext uri="{FF2B5EF4-FFF2-40B4-BE49-F238E27FC236}">
                <a16:creationId xmlns:a16="http://schemas.microsoft.com/office/drawing/2014/main" id="{C22190E4-8866-4226-B52A-20F17A5C2E03}"/>
              </a:ext>
            </a:extLst>
          </p:cNvPr>
          <p:cNvSpPr txBox="1"/>
          <p:nvPr/>
        </p:nvSpPr>
        <p:spPr>
          <a:xfrm>
            <a:off x="5919537" y="3765884"/>
            <a:ext cx="409074" cy="338554"/>
          </a:xfrm>
          <a:prstGeom prst="rect">
            <a:avLst/>
          </a:prstGeom>
          <a:noFill/>
        </p:spPr>
        <p:txBody>
          <a:bodyPr wrap="square" rtlCol="0">
            <a:spAutoFit/>
          </a:bodyPr>
          <a:lstStyle/>
          <a:p>
            <a:r>
              <a:rPr lang="en-US" sz="1600" b="1" dirty="0">
                <a:solidFill>
                  <a:srgbClr val="C00000"/>
                </a:solidFill>
              </a:rPr>
              <a:t>1</a:t>
            </a:r>
          </a:p>
        </p:txBody>
      </p:sp>
      <p:sp>
        <p:nvSpPr>
          <p:cNvPr id="5" name="TextBox 4">
            <a:extLst>
              <a:ext uri="{FF2B5EF4-FFF2-40B4-BE49-F238E27FC236}">
                <a16:creationId xmlns:a16="http://schemas.microsoft.com/office/drawing/2014/main" id="{EB86CD47-2009-4FCE-9E70-67217F54138E}"/>
              </a:ext>
            </a:extLst>
          </p:cNvPr>
          <p:cNvSpPr txBox="1"/>
          <p:nvPr/>
        </p:nvSpPr>
        <p:spPr>
          <a:xfrm>
            <a:off x="3377159" y="2753562"/>
            <a:ext cx="409074" cy="338554"/>
          </a:xfrm>
          <a:prstGeom prst="rect">
            <a:avLst/>
          </a:prstGeom>
          <a:noFill/>
        </p:spPr>
        <p:txBody>
          <a:bodyPr wrap="square" rtlCol="0">
            <a:spAutoFit/>
          </a:bodyPr>
          <a:lstStyle/>
          <a:p>
            <a:r>
              <a:rPr lang="en-US" sz="1600" b="1" dirty="0">
                <a:solidFill>
                  <a:srgbClr val="00B0F0"/>
                </a:solidFill>
              </a:rPr>
              <a:t>2</a:t>
            </a:r>
          </a:p>
        </p:txBody>
      </p:sp>
      <p:sp>
        <p:nvSpPr>
          <p:cNvPr id="7" name="TextBox 6">
            <a:extLst>
              <a:ext uri="{FF2B5EF4-FFF2-40B4-BE49-F238E27FC236}">
                <a16:creationId xmlns:a16="http://schemas.microsoft.com/office/drawing/2014/main" id="{FD58F502-86CC-4FCB-942B-7E1D258151A6}"/>
              </a:ext>
            </a:extLst>
          </p:cNvPr>
          <p:cNvSpPr txBox="1"/>
          <p:nvPr/>
        </p:nvSpPr>
        <p:spPr>
          <a:xfrm>
            <a:off x="10274969" y="3549840"/>
            <a:ext cx="409074" cy="338554"/>
          </a:xfrm>
          <a:prstGeom prst="rect">
            <a:avLst/>
          </a:prstGeom>
          <a:noFill/>
        </p:spPr>
        <p:txBody>
          <a:bodyPr wrap="square" rtlCol="0">
            <a:spAutoFit/>
          </a:bodyPr>
          <a:lstStyle/>
          <a:p>
            <a:r>
              <a:rPr lang="en-US" sz="1600" b="1" dirty="0">
                <a:solidFill>
                  <a:srgbClr val="FFC000"/>
                </a:solidFill>
              </a:rPr>
              <a:t>4</a:t>
            </a:r>
          </a:p>
        </p:txBody>
      </p:sp>
      <p:pic>
        <p:nvPicPr>
          <p:cNvPr id="25" name="Picture 24">
            <a:extLst>
              <a:ext uri="{FF2B5EF4-FFF2-40B4-BE49-F238E27FC236}">
                <a16:creationId xmlns:a16="http://schemas.microsoft.com/office/drawing/2014/main" id="{7E4D0D45-FE55-4EA9-B0F5-9C33F96706B9}"/>
              </a:ext>
            </a:extLst>
          </p:cNvPr>
          <p:cNvPicPr>
            <a:picLocks noChangeAspect="1"/>
          </p:cNvPicPr>
          <p:nvPr/>
        </p:nvPicPr>
        <p:blipFill>
          <a:blip r:embed="rId3"/>
          <a:stretch>
            <a:fillRect/>
          </a:stretch>
        </p:blipFill>
        <p:spPr>
          <a:xfrm>
            <a:off x="5069831" y="2497444"/>
            <a:ext cx="1324160" cy="1061829"/>
          </a:xfrm>
          <a:prstGeom prst="rect">
            <a:avLst/>
          </a:prstGeom>
        </p:spPr>
      </p:pic>
      <p:sp>
        <p:nvSpPr>
          <p:cNvPr id="8" name="TextBox 7">
            <a:extLst>
              <a:ext uri="{FF2B5EF4-FFF2-40B4-BE49-F238E27FC236}">
                <a16:creationId xmlns:a16="http://schemas.microsoft.com/office/drawing/2014/main" id="{3FB4A36C-92A0-4AAD-956B-A22815021D6C}"/>
              </a:ext>
            </a:extLst>
          </p:cNvPr>
          <p:cNvSpPr txBox="1"/>
          <p:nvPr/>
        </p:nvSpPr>
        <p:spPr>
          <a:xfrm>
            <a:off x="4774532" y="1668379"/>
            <a:ext cx="409074" cy="338554"/>
          </a:xfrm>
          <a:prstGeom prst="rect">
            <a:avLst/>
          </a:prstGeom>
          <a:noFill/>
        </p:spPr>
        <p:txBody>
          <a:bodyPr wrap="square" rtlCol="0">
            <a:spAutoFit/>
          </a:bodyPr>
          <a:lstStyle/>
          <a:p>
            <a:r>
              <a:rPr lang="en-US" sz="1600" b="1" dirty="0">
                <a:solidFill>
                  <a:schemeClr val="accent6"/>
                </a:solidFill>
              </a:rPr>
              <a:t>5</a:t>
            </a:r>
          </a:p>
        </p:txBody>
      </p:sp>
      <p:sp>
        <p:nvSpPr>
          <p:cNvPr id="9" name="TextBox 8">
            <a:extLst>
              <a:ext uri="{FF2B5EF4-FFF2-40B4-BE49-F238E27FC236}">
                <a16:creationId xmlns:a16="http://schemas.microsoft.com/office/drawing/2014/main" id="{388FE2E8-026A-4E28-9E86-EE8E765044C0}"/>
              </a:ext>
            </a:extLst>
          </p:cNvPr>
          <p:cNvSpPr txBox="1"/>
          <p:nvPr/>
        </p:nvSpPr>
        <p:spPr>
          <a:xfrm>
            <a:off x="6252997" y="2486763"/>
            <a:ext cx="409074" cy="338554"/>
          </a:xfrm>
          <a:prstGeom prst="rect">
            <a:avLst/>
          </a:prstGeom>
          <a:noFill/>
        </p:spPr>
        <p:txBody>
          <a:bodyPr wrap="square" rtlCol="0">
            <a:spAutoFit/>
          </a:bodyPr>
          <a:lstStyle/>
          <a:p>
            <a:r>
              <a:rPr lang="en-US" sz="1600" b="1" dirty="0">
                <a:solidFill>
                  <a:srgbClr val="B60AAA"/>
                </a:solidFill>
              </a:rPr>
              <a:t>6</a:t>
            </a:r>
          </a:p>
        </p:txBody>
      </p:sp>
      <p:sp>
        <p:nvSpPr>
          <p:cNvPr id="10" name="TextBox 9">
            <a:extLst>
              <a:ext uri="{FF2B5EF4-FFF2-40B4-BE49-F238E27FC236}">
                <a16:creationId xmlns:a16="http://schemas.microsoft.com/office/drawing/2014/main" id="{7F25DD58-BD80-403B-A15E-FAC3BAA40A44}"/>
              </a:ext>
            </a:extLst>
          </p:cNvPr>
          <p:cNvSpPr txBox="1"/>
          <p:nvPr/>
        </p:nvSpPr>
        <p:spPr>
          <a:xfrm>
            <a:off x="9800809" y="2006933"/>
            <a:ext cx="409074" cy="338554"/>
          </a:xfrm>
          <a:prstGeom prst="rect">
            <a:avLst/>
          </a:prstGeom>
          <a:noFill/>
        </p:spPr>
        <p:txBody>
          <a:bodyPr wrap="square" rtlCol="0">
            <a:spAutoFit/>
          </a:bodyPr>
          <a:lstStyle/>
          <a:p>
            <a:r>
              <a:rPr lang="en-US" sz="1600" b="1" dirty="0">
                <a:solidFill>
                  <a:srgbClr val="C00000"/>
                </a:solidFill>
              </a:rPr>
              <a:t>7</a:t>
            </a:r>
          </a:p>
        </p:txBody>
      </p:sp>
      <p:sp>
        <p:nvSpPr>
          <p:cNvPr id="11" name="TextBox 10">
            <a:extLst>
              <a:ext uri="{FF2B5EF4-FFF2-40B4-BE49-F238E27FC236}">
                <a16:creationId xmlns:a16="http://schemas.microsoft.com/office/drawing/2014/main" id="{B03C448E-A03B-4574-89D0-6F250282C80F}"/>
              </a:ext>
            </a:extLst>
          </p:cNvPr>
          <p:cNvSpPr txBox="1"/>
          <p:nvPr/>
        </p:nvSpPr>
        <p:spPr>
          <a:xfrm>
            <a:off x="6606884" y="1162326"/>
            <a:ext cx="409074" cy="338554"/>
          </a:xfrm>
          <a:prstGeom prst="rect">
            <a:avLst/>
          </a:prstGeom>
          <a:noFill/>
        </p:spPr>
        <p:txBody>
          <a:bodyPr wrap="square" rtlCol="0">
            <a:spAutoFit/>
          </a:bodyPr>
          <a:lstStyle/>
          <a:p>
            <a:r>
              <a:rPr lang="en-US" sz="1600" b="1" dirty="0">
                <a:solidFill>
                  <a:srgbClr val="0070C0"/>
                </a:solidFill>
              </a:rPr>
              <a:t>9</a:t>
            </a:r>
          </a:p>
        </p:txBody>
      </p:sp>
      <p:pic>
        <p:nvPicPr>
          <p:cNvPr id="19" name="Picture 18">
            <a:extLst>
              <a:ext uri="{FF2B5EF4-FFF2-40B4-BE49-F238E27FC236}">
                <a16:creationId xmlns:a16="http://schemas.microsoft.com/office/drawing/2014/main" id="{3DD99984-C047-4CF5-A8E5-3847456B3560}"/>
              </a:ext>
            </a:extLst>
          </p:cNvPr>
          <p:cNvPicPr>
            <a:picLocks noChangeAspect="1"/>
          </p:cNvPicPr>
          <p:nvPr/>
        </p:nvPicPr>
        <p:blipFill>
          <a:blip r:embed="rId4"/>
          <a:stretch>
            <a:fillRect/>
          </a:stretch>
        </p:blipFill>
        <p:spPr>
          <a:xfrm>
            <a:off x="6691565" y="3462212"/>
            <a:ext cx="1688431" cy="959621"/>
          </a:xfrm>
          <a:prstGeom prst="rect">
            <a:avLst/>
          </a:prstGeom>
        </p:spPr>
      </p:pic>
      <p:sp>
        <p:nvSpPr>
          <p:cNvPr id="12" name="TextBox 11">
            <a:extLst>
              <a:ext uri="{FF2B5EF4-FFF2-40B4-BE49-F238E27FC236}">
                <a16:creationId xmlns:a16="http://schemas.microsoft.com/office/drawing/2014/main" id="{1D5D51F0-A731-4723-9BDA-5DA255164F46}"/>
              </a:ext>
            </a:extLst>
          </p:cNvPr>
          <p:cNvSpPr txBox="1"/>
          <p:nvPr/>
        </p:nvSpPr>
        <p:spPr>
          <a:xfrm>
            <a:off x="8051302" y="1936548"/>
            <a:ext cx="409074" cy="338554"/>
          </a:xfrm>
          <a:prstGeom prst="rect">
            <a:avLst/>
          </a:prstGeom>
          <a:noFill/>
        </p:spPr>
        <p:txBody>
          <a:bodyPr wrap="square" rtlCol="0">
            <a:spAutoFit/>
          </a:bodyPr>
          <a:lstStyle/>
          <a:p>
            <a:r>
              <a:rPr lang="en-US" sz="1600" b="1" dirty="0">
                <a:solidFill>
                  <a:srgbClr val="7030A0"/>
                </a:solidFill>
              </a:rPr>
              <a:t>8</a:t>
            </a:r>
          </a:p>
        </p:txBody>
      </p:sp>
      <p:sp>
        <p:nvSpPr>
          <p:cNvPr id="6" name="TextBox 5">
            <a:extLst>
              <a:ext uri="{FF2B5EF4-FFF2-40B4-BE49-F238E27FC236}">
                <a16:creationId xmlns:a16="http://schemas.microsoft.com/office/drawing/2014/main" id="{96BE660B-CC18-4871-8D0C-C71F75430E59}"/>
              </a:ext>
            </a:extLst>
          </p:cNvPr>
          <p:cNvSpPr txBox="1"/>
          <p:nvPr/>
        </p:nvSpPr>
        <p:spPr>
          <a:xfrm>
            <a:off x="8247031" y="3374237"/>
            <a:ext cx="409074" cy="338554"/>
          </a:xfrm>
          <a:prstGeom prst="rect">
            <a:avLst/>
          </a:prstGeom>
          <a:noFill/>
        </p:spPr>
        <p:txBody>
          <a:bodyPr wrap="square" rtlCol="0">
            <a:spAutoFit/>
          </a:bodyPr>
          <a:lstStyle/>
          <a:p>
            <a:r>
              <a:rPr lang="en-US" sz="1600" b="1" dirty="0">
                <a:solidFill>
                  <a:srgbClr val="7030A0"/>
                </a:solidFill>
              </a:rPr>
              <a:t>3</a:t>
            </a:r>
          </a:p>
        </p:txBody>
      </p:sp>
      <p:sp>
        <p:nvSpPr>
          <p:cNvPr id="13" name="TextBox 12">
            <a:extLst>
              <a:ext uri="{FF2B5EF4-FFF2-40B4-BE49-F238E27FC236}">
                <a16:creationId xmlns:a16="http://schemas.microsoft.com/office/drawing/2014/main" id="{240E1AE2-4BAC-4F89-828B-171057FC01EC}"/>
              </a:ext>
            </a:extLst>
          </p:cNvPr>
          <p:cNvSpPr txBox="1"/>
          <p:nvPr/>
        </p:nvSpPr>
        <p:spPr>
          <a:xfrm>
            <a:off x="3786233" y="4104438"/>
            <a:ext cx="409074" cy="338554"/>
          </a:xfrm>
          <a:prstGeom prst="rect">
            <a:avLst/>
          </a:prstGeom>
          <a:noFill/>
        </p:spPr>
        <p:txBody>
          <a:bodyPr wrap="square" rtlCol="0">
            <a:spAutoFit/>
          </a:bodyPr>
          <a:lstStyle/>
          <a:p>
            <a:r>
              <a:rPr lang="en-US" sz="1600" b="1" dirty="0">
                <a:solidFill>
                  <a:srgbClr val="FFC000"/>
                </a:solidFill>
              </a:rPr>
              <a:t>10</a:t>
            </a:r>
          </a:p>
        </p:txBody>
      </p:sp>
      <p:pic>
        <p:nvPicPr>
          <p:cNvPr id="15" name="Picture 14">
            <a:extLst>
              <a:ext uri="{FF2B5EF4-FFF2-40B4-BE49-F238E27FC236}">
                <a16:creationId xmlns:a16="http://schemas.microsoft.com/office/drawing/2014/main" id="{689FA02D-CB74-4E23-AA9B-8DCD7272742C}"/>
              </a:ext>
            </a:extLst>
          </p:cNvPr>
          <p:cNvPicPr>
            <a:picLocks noChangeAspect="1"/>
          </p:cNvPicPr>
          <p:nvPr/>
        </p:nvPicPr>
        <p:blipFill>
          <a:blip r:embed="rId5"/>
          <a:stretch>
            <a:fillRect/>
          </a:stretch>
        </p:blipFill>
        <p:spPr>
          <a:xfrm>
            <a:off x="4789481" y="3894638"/>
            <a:ext cx="1070515" cy="1061829"/>
          </a:xfrm>
          <a:prstGeom prst="rect">
            <a:avLst/>
          </a:prstGeom>
        </p:spPr>
      </p:pic>
      <p:pic>
        <p:nvPicPr>
          <p:cNvPr id="17" name="Picture 16">
            <a:extLst>
              <a:ext uri="{FF2B5EF4-FFF2-40B4-BE49-F238E27FC236}">
                <a16:creationId xmlns:a16="http://schemas.microsoft.com/office/drawing/2014/main" id="{2939A9DC-B052-4EE5-B9BA-019065436498}"/>
              </a:ext>
            </a:extLst>
          </p:cNvPr>
          <p:cNvPicPr>
            <a:picLocks noChangeAspect="1"/>
          </p:cNvPicPr>
          <p:nvPr/>
        </p:nvPicPr>
        <p:blipFill>
          <a:blip r:embed="rId6"/>
          <a:stretch>
            <a:fillRect/>
          </a:stretch>
        </p:blipFill>
        <p:spPr>
          <a:xfrm>
            <a:off x="2104963" y="2803819"/>
            <a:ext cx="1322949" cy="1154570"/>
          </a:xfrm>
          <a:prstGeom prst="rect">
            <a:avLst/>
          </a:prstGeom>
        </p:spPr>
      </p:pic>
      <p:pic>
        <p:nvPicPr>
          <p:cNvPr id="21" name="Picture 20">
            <a:extLst>
              <a:ext uri="{FF2B5EF4-FFF2-40B4-BE49-F238E27FC236}">
                <a16:creationId xmlns:a16="http://schemas.microsoft.com/office/drawing/2014/main" id="{B560CC9C-1D6D-44E9-AE0B-E3F188CD20D0}"/>
              </a:ext>
            </a:extLst>
          </p:cNvPr>
          <p:cNvPicPr>
            <a:picLocks noChangeAspect="1"/>
          </p:cNvPicPr>
          <p:nvPr/>
        </p:nvPicPr>
        <p:blipFill>
          <a:blip r:embed="rId7"/>
          <a:stretch>
            <a:fillRect/>
          </a:stretch>
        </p:blipFill>
        <p:spPr>
          <a:xfrm>
            <a:off x="9113304" y="3607757"/>
            <a:ext cx="1253907" cy="1061829"/>
          </a:xfrm>
          <a:prstGeom prst="rect">
            <a:avLst/>
          </a:prstGeom>
        </p:spPr>
      </p:pic>
      <p:pic>
        <p:nvPicPr>
          <p:cNvPr id="23" name="Picture 22">
            <a:extLst>
              <a:ext uri="{FF2B5EF4-FFF2-40B4-BE49-F238E27FC236}">
                <a16:creationId xmlns:a16="http://schemas.microsoft.com/office/drawing/2014/main" id="{E7E4D204-35A0-497B-89F6-56EF853A5FE1}"/>
              </a:ext>
            </a:extLst>
          </p:cNvPr>
          <p:cNvPicPr>
            <a:picLocks noChangeAspect="1"/>
          </p:cNvPicPr>
          <p:nvPr/>
        </p:nvPicPr>
        <p:blipFill>
          <a:blip r:embed="rId8"/>
          <a:stretch>
            <a:fillRect/>
          </a:stretch>
        </p:blipFill>
        <p:spPr>
          <a:xfrm>
            <a:off x="3537561" y="1752601"/>
            <a:ext cx="1251920" cy="1045002"/>
          </a:xfrm>
          <a:prstGeom prst="rect">
            <a:avLst/>
          </a:prstGeom>
        </p:spPr>
      </p:pic>
      <p:pic>
        <p:nvPicPr>
          <p:cNvPr id="27" name="Picture 26">
            <a:extLst>
              <a:ext uri="{FF2B5EF4-FFF2-40B4-BE49-F238E27FC236}">
                <a16:creationId xmlns:a16="http://schemas.microsoft.com/office/drawing/2014/main" id="{4DD56F5F-38AB-4C2F-93CE-55EEE5DB6FD7}"/>
              </a:ext>
            </a:extLst>
          </p:cNvPr>
          <p:cNvPicPr>
            <a:picLocks noChangeAspect="1"/>
          </p:cNvPicPr>
          <p:nvPr/>
        </p:nvPicPr>
        <p:blipFill>
          <a:blip r:embed="rId9"/>
          <a:stretch>
            <a:fillRect/>
          </a:stretch>
        </p:blipFill>
        <p:spPr>
          <a:xfrm>
            <a:off x="8561627" y="2041358"/>
            <a:ext cx="1308290" cy="1061829"/>
          </a:xfrm>
          <a:prstGeom prst="rect">
            <a:avLst/>
          </a:prstGeom>
        </p:spPr>
      </p:pic>
      <p:pic>
        <p:nvPicPr>
          <p:cNvPr id="29" name="Picture 28">
            <a:extLst>
              <a:ext uri="{FF2B5EF4-FFF2-40B4-BE49-F238E27FC236}">
                <a16:creationId xmlns:a16="http://schemas.microsoft.com/office/drawing/2014/main" id="{FB439C99-65B5-4A8E-853F-3725C6AAAF63}"/>
              </a:ext>
            </a:extLst>
          </p:cNvPr>
          <p:cNvPicPr>
            <a:picLocks noChangeAspect="1"/>
          </p:cNvPicPr>
          <p:nvPr/>
        </p:nvPicPr>
        <p:blipFill>
          <a:blip r:embed="rId10"/>
          <a:stretch>
            <a:fillRect/>
          </a:stretch>
        </p:blipFill>
        <p:spPr>
          <a:xfrm>
            <a:off x="5282723" y="1240654"/>
            <a:ext cx="1324161" cy="1092398"/>
          </a:xfrm>
          <a:prstGeom prst="rect">
            <a:avLst/>
          </a:prstGeom>
        </p:spPr>
      </p:pic>
      <p:pic>
        <p:nvPicPr>
          <p:cNvPr id="31" name="Picture 30">
            <a:extLst>
              <a:ext uri="{FF2B5EF4-FFF2-40B4-BE49-F238E27FC236}">
                <a16:creationId xmlns:a16="http://schemas.microsoft.com/office/drawing/2014/main" id="{54640722-AA29-4EBE-BEDB-5D045C4E3003}"/>
              </a:ext>
            </a:extLst>
          </p:cNvPr>
          <p:cNvPicPr>
            <a:picLocks noChangeAspect="1"/>
          </p:cNvPicPr>
          <p:nvPr/>
        </p:nvPicPr>
        <p:blipFill>
          <a:blip r:embed="rId11"/>
          <a:stretch>
            <a:fillRect/>
          </a:stretch>
        </p:blipFill>
        <p:spPr>
          <a:xfrm>
            <a:off x="2357955" y="4178994"/>
            <a:ext cx="1431933" cy="931388"/>
          </a:xfrm>
          <a:prstGeom prst="rect">
            <a:avLst/>
          </a:prstGeom>
        </p:spPr>
      </p:pic>
      <p:pic>
        <p:nvPicPr>
          <p:cNvPr id="33" name="Picture 32">
            <a:extLst>
              <a:ext uri="{FF2B5EF4-FFF2-40B4-BE49-F238E27FC236}">
                <a16:creationId xmlns:a16="http://schemas.microsoft.com/office/drawing/2014/main" id="{5800BB24-ADD6-494E-B99C-2DB9F2D78DE9}"/>
              </a:ext>
            </a:extLst>
          </p:cNvPr>
          <p:cNvPicPr>
            <a:picLocks noChangeAspect="1"/>
          </p:cNvPicPr>
          <p:nvPr/>
        </p:nvPicPr>
        <p:blipFill>
          <a:blip r:embed="rId12"/>
          <a:stretch>
            <a:fillRect/>
          </a:stretch>
        </p:blipFill>
        <p:spPr>
          <a:xfrm>
            <a:off x="6586426" y="2207598"/>
            <a:ext cx="1686160" cy="866896"/>
          </a:xfrm>
          <a:prstGeom prst="rect">
            <a:avLst/>
          </a:prstGeom>
        </p:spPr>
      </p:pic>
      <p:pic>
        <p:nvPicPr>
          <p:cNvPr id="35" name="Picture 34">
            <a:extLst>
              <a:ext uri="{FF2B5EF4-FFF2-40B4-BE49-F238E27FC236}">
                <a16:creationId xmlns:a16="http://schemas.microsoft.com/office/drawing/2014/main" id="{17B6142C-7687-4800-A388-F69DE61A639B}"/>
              </a:ext>
            </a:extLst>
          </p:cNvPr>
          <p:cNvPicPr>
            <a:picLocks noChangeAspect="1"/>
          </p:cNvPicPr>
          <p:nvPr/>
        </p:nvPicPr>
        <p:blipFill>
          <a:blip r:embed="rId13"/>
          <a:stretch>
            <a:fillRect/>
          </a:stretch>
        </p:blipFill>
        <p:spPr>
          <a:xfrm>
            <a:off x="6218648" y="5035826"/>
            <a:ext cx="924100" cy="1124000"/>
          </a:xfrm>
          <a:prstGeom prst="rect">
            <a:avLst/>
          </a:prstGeom>
        </p:spPr>
      </p:pic>
      <p:sp>
        <p:nvSpPr>
          <p:cNvPr id="20" name="TextBox 19">
            <a:extLst>
              <a:ext uri="{FF2B5EF4-FFF2-40B4-BE49-F238E27FC236}">
                <a16:creationId xmlns:a16="http://schemas.microsoft.com/office/drawing/2014/main" id="{2C4F8FEC-3E06-4650-A3BE-A81F48660799}"/>
              </a:ext>
            </a:extLst>
          </p:cNvPr>
          <p:cNvSpPr txBox="1"/>
          <p:nvPr/>
        </p:nvSpPr>
        <p:spPr>
          <a:xfrm>
            <a:off x="7068020" y="2006932"/>
            <a:ext cx="409073" cy="200665"/>
          </a:xfrm>
          <a:prstGeom prst="rect">
            <a:avLst/>
          </a:prstGeom>
          <a:solidFill>
            <a:schemeClr val="bg1"/>
          </a:solid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2999274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6"/>
          <p:cNvSpPr txBox="1">
            <a:spLocks noGrp="1"/>
          </p:cNvSpPr>
          <p:nvPr>
            <p:ph type="title"/>
          </p:nvPr>
        </p:nvSpPr>
        <p:spPr>
          <a:xfrm>
            <a:off x="357809" y="1838044"/>
            <a:ext cx="7262191" cy="3444240"/>
          </a:xfrm>
          <a:prstGeom prst="rect">
            <a:avLst/>
          </a:prstGeom>
          <a:noFill/>
          <a:ln>
            <a:noFill/>
          </a:ln>
        </p:spPr>
        <p:txBody>
          <a:bodyPr spcFirstLastPara="1" wrap="square" lIns="91425" tIns="45700" rIns="91425" bIns="45700" anchor="ctr" anchorCtr="0">
            <a:noAutofit/>
          </a:bodyPr>
          <a:lstStyle/>
          <a:p>
            <a:pPr algn="ctr"/>
            <a:r>
              <a:rPr lang="en-US" b="1" dirty="0">
                <a:effectLst/>
                <a:latin typeface="Calibri" panose="020F0502020204030204" pitchFamily="34" charset="0"/>
                <a:ea typeface="Times New Roman" panose="02020603050405020304" pitchFamily="18" charset="0"/>
                <a:cs typeface="Calibri" panose="020F0502020204030204" pitchFamily="34" charset="0"/>
              </a:rPr>
              <a:t>Prayer</a:t>
            </a:r>
            <a:br>
              <a:rPr lang="en-US" sz="3600" b="1" dirty="0">
                <a:effectLst/>
                <a:latin typeface="Calibri" panose="020F0502020204030204" pitchFamily="34" charset="0"/>
                <a:ea typeface="Times New Roman" panose="02020603050405020304" pitchFamily="18" charset="0"/>
                <a:cs typeface="Calibri" panose="020F0502020204030204" pitchFamily="34" charset="0"/>
              </a:rPr>
            </a:br>
            <a:br>
              <a:rPr lang="en-US" sz="3600" dirty="0">
                <a:effectLst/>
                <a:latin typeface="Calibri" panose="020F0502020204030204" pitchFamily="34" charset="0"/>
                <a:ea typeface="Times New Roman" panose="02020603050405020304" pitchFamily="18" charset="0"/>
                <a:cs typeface="Calibri" panose="020F0502020204030204" pitchFamily="34" charset="0"/>
              </a:rPr>
            </a:br>
            <a:r>
              <a:rPr lang="en-US" sz="3600" dirty="0">
                <a:latin typeface="Calibri" panose="020F0502020204030204" pitchFamily="34" charset="0"/>
                <a:cs typeface="Calibri" panose="020F0502020204030204" pitchFamily="34" charset="0"/>
              </a:rPr>
              <a:t>Jesus, give me the humility to repent of my sins. Fill my heart with your Holy Spirit of Love and Goodness.  Make me sensitive to the needs of those around me that I may give witness of Your presence in the world. </a:t>
            </a:r>
            <a:r>
              <a:rPr lang="es-ES" sz="3600" dirty="0">
                <a:latin typeface="Calibri" panose="020F0502020204030204" pitchFamily="34" charset="0"/>
                <a:cs typeface="Calibri" panose="020F0502020204030204" pitchFamily="34" charset="0"/>
              </a:rPr>
              <a:t> Amen </a:t>
            </a:r>
            <a:br>
              <a:rPr lang="en-US" sz="3600" dirty="0">
                <a:latin typeface="Calibri" panose="020F0502020204030204" pitchFamily="34" charset="0"/>
                <a:cs typeface="Calibri" panose="020F0502020204030204" pitchFamily="34" charset="0"/>
              </a:rPr>
            </a:br>
            <a:br>
              <a:rPr lang="en-US" sz="3600" dirty="0">
                <a:latin typeface="Calibri" panose="020F0502020204030204" pitchFamily="34" charset="0"/>
                <a:cs typeface="Calibri" panose="020F0502020204030204" pitchFamily="34" charset="0"/>
              </a:rPr>
            </a:br>
            <a:br>
              <a:rPr lang="en-US" sz="1800" dirty="0">
                <a:effectLst/>
                <a:latin typeface="Times New Roman" panose="02020603050405020304" pitchFamily="18" charset="0"/>
                <a:ea typeface="Times New Roman" panose="02020603050405020304" pitchFamily="18" charset="0"/>
              </a:rPr>
            </a:br>
            <a:endParaRPr sz="3600" b="1" dirty="0">
              <a:latin typeface="Comic Sans MS"/>
              <a:ea typeface="Comic Sans MS"/>
              <a:cs typeface="Comic Sans MS"/>
              <a:sym typeface="Comic Sans MS"/>
            </a:endParaRPr>
          </a:p>
        </p:txBody>
      </p:sp>
      <p:pic>
        <p:nvPicPr>
          <p:cNvPr id="230" name="Google Shape;230;p16" descr="Image result for gratis, ninos orando"/>
          <p:cNvPicPr preferRelativeResize="0"/>
          <p:nvPr/>
        </p:nvPicPr>
        <p:blipFill rotWithShape="1">
          <a:blip r:embed="rId3">
            <a:alphaModFix/>
          </a:blip>
          <a:srcRect/>
          <a:stretch/>
        </p:blipFill>
        <p:spPr>
          <a:xfrm>
            <a:off x="7814447" y="904805"/>
            <a:ext cx="4139013" cy="4532244"/>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4637E-D73E-48DE-A943-2AC8C5E07A75}"/>
              </a:ext>
            </a:extLst>
          </p:cNvPr>
          <p:cNvSpPr>
            <a:spLocks noGrp="1"/>
          </p:cNvSpPr>
          <p:nvPr>
            <p:ph type="title"/>
          </p:nvPr>
        </p:nvSpPr>
        <p:spPr>
          <a:xfrm>
            <a:off x="1792704" y="0"/>
            <a:ext cx="9589169" cy="408598"/>
          </a:xfrm>
        </p:spPr>
        <p:txBody>
          <a:bodyPr>
            <a:normAutofit/>
          </a:bodyPr>
          <a:lstStyle/>
          <a:p>
            <a:pPr marL="0" marR="0">
              <a:spcBef>
                <a:spcPts val="0"/>
              </a:spcBef>
              <a:spcAft>
                <a:spcPts val="0"/>
              </a:spcAft>
            </a:pPr>
            <a:r>
              <a:rPr lang="en-US" sz="1800" dirty="0">
                <a:solidFill>
                  <a:srgbClr val="333333"/>
                </a:solidFill>
                <a:effectLst/>
                <a:latin typeface="Cambria" panose="02040503050406030204" pitchFamily="18" charset="0"/>
                <a:ea typeface="Times New Roman" panose="02020603050405020304" pitchFamily="18" charset="0"/>
              </a:rPr>
              <a:t>Corporal Works of Mercy Song, Catholic Conundrum,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u="sng" dirty="0">
                <a:solidFill>
                  <a:srgbClr val="333333"/>
                </a:solidFill>
                <a:effectLst/>
                <a:latin typeface="Cambria" panose="02040503050406030204" pitchFamily="18" charset="0"/>
                <a:ea typeface="Times New Roman" panose="02020603050405020304" pitchFamily="18" charset="0"/>
                <a:hlinkClick r:id="rId3"/>
              </a:rPr>
              <a:t>https://youtu.be/_8QGtMEv82k</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pic>
        <p:nvPicPr>
          <p:cNvPr id="3" name="Online Media 2" title="Corporal Works of Mercy Song">
            <a:hlinkClick r:id="" action="ppaction://media"/>
            <a:extLst>
              <a:ext uri="{FF2B5EF4-FFF2-40B4-BE49-F238E27FC236}">
                <a16:creationId xmlns:a16="http://schemas.microsoft.com/office/drawing/2014/main" id="{086FE2FF-1D06-4352-91CD-85D15C6383FF}"/>
              </a:ext>
            </a:extLst>
          </p:cNvPr>
          <p:cNvPicPr>
            <a:picLocks noRot="1" noChangeAspect="1"/>
          </p:cNvPicPr>
          <p:nvPr>
            <a:videoFile r:link="rId1"/>
          </p:nvPr>
        </p:nvPicPr>
        <p:blipFill>
          <a:blip r:embed="rId4"/>
          <a:stretch>
            <a:fillRect/>
          </a:stretch>
        </p:blipFill>
        <p:spPr>
          <a:xfrm>
            <a:off x="602661" y="518180"/>
            <a:ext cx="10986677" cy="6207472"/>
          </a:xfrm>
          <a:prstGeom prst="rect">
            <a:avLst/>
          </a:prstGeom>
        </p:spPr>
      </p:pic>
    </p:spTree>
    <p:extLst>
      <p:ext uri="{BB962C8B-B14F-4D97-AF65-F5344CB8AC3E}">
        <p14:creationId xmlns:p14="http://schemas.microsoft.com/office/powerpoint/2010/main" val="611358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5B16A-261D-4DE9-83C2-9E796580E084}"/>
              </a:ext>
            </a:extLst>
          </p:cNvPr>
          <p:cNvSpPr>
            <a:spLocks noGrp="1"/>
          </p:cNvSpPr>
          <p:nvPr>
            <p:ph type="title"/>
          </p:nvPr>
        </p:nvSpPr>
        <p:spPr>
          <a:xfrm>
            <a:off x="1034716" y="111907"/>
            <a:ext cx="9276347" cy="345293"/>
          </a:xfrm>
        </p:spPr>
        <p:txBody>
          <a:bodyPr>
            <a:normAutofit/>
          </a:bodyPr>
          <a:lstStyle/>
          <a:p>
            <a:pPr marL="0" marR="0">
              <a:spcBef>
                <a:spcPts val="0"/>
              </a:spcBef>
              <a:spcAft>
                <a:spcPts val="0"/>
              </a:spcAft>
            </a:pPr>
            <a:r>
              <a:rPr lang="en-US" sz="1800" dirty="0">
                <a:solidFill>
                  <a:srgbClr val="333333"/>
                </a:solidFill>
                <a:effectLst/>
                <a:latin typeface="Cambria" panose="02040503050406030204" pitchFamily="18" charset="0"/>
                <a:ea typeface="Times New Roman" panose="02020603050405020304" pitchFamily="18" charset="0"/>
              </a:rPr>
              <a:t>Spiritual Works of Mercy, Christine in Action,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u="sng" dirty="0">
                <a:solidFill>
                  <a:srgbClr val="333333"/>
                </a:solidFill>
                <a:effectLst/>
                <a:latin typeface="Cambria" panose="02040503050406030204" pitchFamily="18" charset="0"/>
                <a:ea typeface="Times New Roman" panose="02020603050405020304" pitchFamily="18" charset="0"/>
                <a:hlinkClick r:id="rId3"/>
              </a:rPr>
              <a:t>https://youtu.be/TYXng71uDXQ</a:t>
            </a:r>
            <a:endParaRPr lang="en-US" sz="1800" dirty="0">
              <a:effectLst/>
              <a:latin typeface="Times New Roman" panose="02020603050405020304" pitchFamily="18" charset="0"/>
              <a:ea typeface="Times New Roman" panose="02020603050405020304" pitchFamily="18" charset="0"/>
            </a:endParaRPr>
          </a:p>
        </p:txBody>
      </p:sp>
      <p:pic>
        <p:nvPicPr>
          <p:cNvPr id="3" name="Online Media 2" title="Spiritual Works Of Mercy Song">
            <a:hlinkClick r:id="" action="ppaction://media"/>
            <a:extLst>
              <a:ext uri="{FF2B5EF4-FFF2-40B4-BE49-F238E27FC236}">
                <a16:creationId xmlns:a16="http://schemas.microsoft.com/office/drawing/2014/main" id="{6050107A-20D4-4D0F-BED9-0F4C6C1FBBC1}"/>
              </a:ext>
            </a:extLst>
          </p:cNvPr>
          <p:cNvPicPr>
            <a:picLocks noRot="1" noChangeAspect="1"/>
          </p:cNvPicPr>
          <p:nvPr>
            <a:videoFile r:link="rId1"/>
          </p:nvPr>
        </p:nvPicPr>
        <p:blipFill>
          <a:blip r:embed="rId4"/>
          <a:stretch>
            <a:fillRect/>
          </a:stretch>
        </p:blipFill>
        <p:spPr>
          <a:xfrm>
            <a:off x="228600" y="569375"/>
            <a:ext cx="11738361" cy="6176718"/>
          </a:xfrm>
          <a:prstGeom prst="rect">
            <a:avLst/>
          </a:prstGeom>
        </p:spPr>
      </p:pic>
    </p:spTree>
    <p:extLst>
      <p:ext uri="{BB962C8B-B14F-4D97-AF65-F5344CB8AC3E}">
        <p14:creationId xmlns:p14="http://schemas.microsoft.com/office/powerpoint/2010/main" val="24550089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445169" y="180474"/>
            <a:ext cx="11301662" cy="1179094"/>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sym typeface="Arial"/>
              </a:rPr>
              <a:t>Some people told Jesus about the Galileans whose blood Pilate had mingled with the blood of their sacrifices. Jesus said to them in reply, </a:t>
            </a:r>
            <a:endParaRPr sz="2800" dirty="0"/>
          </a:p>
        </p:txBody>
      </p:sp>
      <p:sp>
        <p:nvSpPr>
          <p:cNvPr id="2" name="TextBox 1">
            <a:extLst>
              <a:ext uri="{FF2B5EF4-FFF2-40B4-BE49-F238E27FC236}">
                <a16:creationId xmlns:a16="http://schemas.microsoft.com/office/drawing/2014/main" id="{BFA0947D-B281-4FBA-8E94-2208FD2ED6D0}"/>
              </a:ext>
            </a:extLst>
          </p:cNvPr>
          <p:cNvSpPr txBox="1"/>
          <p:nvPr/>
        </p:nvSpPr>
        <p:spPr>
          <a:xfrm>
            <a:off x="7749798" y="2074750"/>
            <a:ext cx="4332350" cy="3970318"/>
          </a:xfrm>
          <a:prstGeom prst="rect">
            <a:avLst/>
          </a:prstGeom>
          <a:noFill/>
        </p:spPr>
        <p:txBody>
          <a:bodyPr wrap="square" rtlCol="0">
            <a:spAutoFit/>
          </a:bodyPr>
          <a:lstStyle/>
          <a:p>
            <a:pPr algn="ctr"/>
            <a:r>
              <a:rPr lang="es-ES" sz="2800" dirty="0">
                <a:solidFill>
                  <a:schemeClr val="dk1"/>
                </a:solidFill>
                <a:latin typeface="Calibri"/>
                <a:cs typeface="Calibri"/>
                <a:sym typeface="Calibri"/>
              </a:rPr>
              <a:t>“</a:t>
            </a:r>
            <a:r>
              <a:rPr lang="en-US" sz="2800" dirty="0">
                <a:solidFill>
                  <a:schemeClr val="dk1"/>
                </a:solidFill>
                <a:latin typeface="Calibri"/>
                <a:cs typeface="Calibri"/>
              </a:rPr>
              <a:t>Do you think that because these Galileans suffered in this way, they were greater sinners than all other Galileans? </a:t>
            </a:r>
          </a:p>
          <a:p>
            <a:pPr algn="ctr"/>
            <a:endParaRPr lang="es-ES" sz="2800" dirty="0">
              <a:solidFill>
                <a:schemeClr val="dk1"/>
              </a:solidFill>
              <a:latin typeface="Calibri"/>
              <a:cs typeface="Calibri"/>
              <a:sym typeface="Calibri"/>
            </a:endParaRPr>
          </a:p>
          <a:p>
            <a:pPr algn="ctr"/>
            <a:r>
              <a:rPr lang="en-US" sz="2800" dirty="0">
                <a:solidFill>
                  <a:schemeClr val="dk1"/>
                </a:solidFill>
                <a:latin typeface="Calibri"/>
                <a:cs typeface="Calibri"/>
              </a:rPr>
              <a:t>By no means! But I tell you, if you do not repent, you will all perish as they did!</a:t>
            </a:r>
            <a:r>
              <a:rPr lang="en-US" sz="2800" dirty="0">
                <a:solidFill>
                  <a:schemeClr val="dk1"/>
                </a:solidFill>
                <a:latin typeface="Calibri"/>
                <a:cs typeface="Calibri"/>
                <a:sym typeface="Calibri"/>
              </a:rPr>
              <a:t>”</a:t>
            </a:r>
          </a:p>
        </p:txBody>
      </p:sp>
      <p:pic>
        <p:nvPicPr>
          <p:cNvPr id="1028" name="Picture 4" descr="Commentary on Mark :: Jesus Begins His Galilean Ministry | BibleDude.life">
            <a:extLst>
              <a:ext uri="{FF2B5EF4-FFF2-40B4-BE49-F238E27FC236}">
                <a16:creationId xmlns:a16="http://schemas.microsoft.com/office/drawing/2014/main" id="{349A84A4-D21C-4B75-90A5-9ACEF60A8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169" y="1859307"/>
            <a:ext cx="7124155" cy="44012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2DF68-09B2-410D-83A7-D5B891C20018}"/>
              </a:ext>
            </a:extLst>
          </p:cNvPr>
          <p:cNvSpPr>
            <a:spLocks noGrp="1"/>
          </p:cNvSpPr>
          <p:nvPr>
            <p:ph type="title"/>
          </p:nvPr>
        </p:nvSpPr>
        <p:spPr>
          <a:xfrm>
            <a:off x="6243168" y="1520305"/>
            <a:ext cx="5281863" cy="3994484"/>
          </a:xfrm>
        </p:spPr>
        <p:txBody>
          <a:bodyPr>
            <a:normAutofit/>
          </a:bodyPr>
          <a:lstStyle/>
          <a:p>
            <a:pPr algn="ctr"/>
            <a:r>
              <a:rPr lang="en-US" sz="2800" dirty="0"/>
              <a:t>Or those eighteen people who were killed when the tower at Siloam fell on them—do you think they were more guilty than everyone else who lived in Jerusalem? </a:t>
            </a:r>
            <a:br>
              <a:rPr lang="es-ES" sz="2800" dirty="0"/>
            </a:br>
            <a:br>
              <a:rPr lang="es-ES" sz="2800" dirty="0"/>
            </a:br>
            <a:r>
              <a:rPr lang="en-US" sz="2800" dirty="0"/>
              <a:t>By no means! But I tell you, if you do not repent, you will all perish as they did!" </a:t>
            </a:r>
          </a:p>
        </p:txBody>
      </p:sp>
      <p:pic>
        <p:nvPicPr>
          <p:cNvPr id="1026" name="Picture 2" descr="Estudios de los Escritos de Urantia / Espiritualidad / Cosmologia: La Torre  de Siloé">
            <a:extLst>
              <a:ext uri="{FF2B5EF4-FFF2-40B4-BE49-F238E27FC236}">
                <a16:creationId xmlns:a16="http://schemas.microsoft.com/office/drawing/2014/main" id="{09BC50F6-F96C-4819-8D2D-1C78E3B6F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421" y="328105"/>
            <a:ext cx="5281863" cy="6378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187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a:spLocks noGrp="1"/>
          </p:cNvSpPr>
          <p:nvPr>
            <p:ph type="title"/>
          </p:nvPr>
        </p:nvSpPr>
        <p:spPr>
          <a:xfrm>
            <a:off x="0" y="-78969"/>
            <a:ext cx="12191999" cy="633284"/>
          </a:xfrm>
          <a:prstGeom prst="rect">
            <a:avLst/>
          </a:prstGeom>
          <a:noFill/>
          <a:ln>
            <a:noFill/>
          </a:ln>
        </p:spPr>
        <p:txBody>
          <a:bodyPr spcFirstLastPara="1" wrap="square" lIns="91425" tIns="45700" rIns="91425" bIns="45700" anchor="ctr" anchorCtr="0">
            <a:noAutofit/>
          </a:bodyPr>
          <a:lstStyle/>
          <a:p>
            <a:pPr lvl="0" algn="ctr">
              <a:buSzPts val="2800"/>
            </a:pPr>
            <a:r>
              <a:rPr lang="en-US" sz="2800" dirty="0"/>
              <a:t>And he told them this parable: </a:t>
            </a:r>
            <a:r>
              <a:rPr lang="es-ES" sz="2800" dirty="0">
                <a:sym typeface="Arial"/>
              </a:rPr>
              <a:t> </a:t>
            </a:r>
            <a:endParaRPr sz="2800" dirty="0"/>
          </a:p>
        </p:txBody>
      </p:sp>
      <p:pic>
        <p:nvPicPr>
          <p:cNvPr id="4" name="Picture 3">
            <a:extLst>
              <a:ext uri="{FF2B5EF4-FFF2-40B4-BE49-F238E27FC236}">
                <a16:creationId xmlns:a16="http://schemas.microsoft.com/office/drawing/2014/main" id="{5F53ECE8-816E-4EF0-8BDB-6696FA47ED59}"/>
              </a:ext>
            </a:extLst>
          </p:cNvPr>
          <p:cNvPicPr>
            <a:picLocks noChangeAspect="1"/>
          </p:cNvPicPr>
          <p:nvPr/>
        </p:nvPicPr>
        <p:blipFill>
          <a:blip r:embed="rId3"/>
          <a:stretch>
            <a:fillRect/>
          </a:stretch>
        </p:blipFill>
        <p:spPr>
          <a:xfrm>
            <a:off x="459458" y="796677"/>
            <a:ext cx="7000121" cy="5688344"/>
          </a:xfrm>
          <a:prstGeom prst="rect">
            <a:avLst/>
          </a:prstGeom>
        </p:spPr>
      </p:pic>
      <p:sp>
        <p:nvSpPr>
          <p:cNvPr id="3" name="TextBox 2">
            <a:extLst>
              <a:ext uri="{FF2B5EF4-FFF2-40B4-BE49-F238E27FC236}">
                <a16:creationId xmlns:a16="http://schemas.microsoft.com/office/drawing/2014/main" id="{F1CD07F0-7A54-4212-80F9-B00A83FD43D1}"/>
              </a:ext>
            </a:extLst>
          </p:cNvPr>
          <p:cNvSpPr txBox="1"/>
          <p:nvPr/>
        </p:nvSpPr>
        <p:spPr>
          <a:xfrm>
            <a:off x="8085221" y="1659285"/>
            <a:ext cx="3453063" cy="3539430"/>
          </a:xfrm>
          <a:prstGeom prst="rect">
            <a:avLst/>
          </a:prstGeom>
          <a:noFill/>
        </p:spPr>
        <p:txBody>
          <a:bodyPr wrap="square" rtlCol="0">
            <a:spAutoFit/>
          </a:bodyPr>
          <a:lstStyle/>
          <a:p>
            <a:pPr algn="ctr"/>
            <a:r>
              <a:rPr lang="en-US" sz="2800" dirty="0">
                <a:solidFill>
                  <a:schemeClr val="dk1"/>
                </a:solidFill>
                <a:latin typeface="Calibri"/>
                <a:cs typeface="Calibri"/>
                <a:sym typeface="Calibri"/>
              </a:rPr>
              <a:t>There once was a person who had a fig tree planted in his orchard, and when he came in search of fruit on it but found none, he said to the gardener, </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564AA-0CE3-445B-B5EF-9A90196ED0A8}"/>
              </a:ext>
            </a:extLst>
          </p:cNvPr>
          <p:cNvSpPr>
            <a:spLocks noGrp="1"/>
          </p:cNvSpPr>
          <p:nvPr>
            <p:ph type="title"/>
          </p:nvPr>
        </p:nvSpPr>
        <p:spPr>
          <a:xfrm>
            <a:off x="7277095" y="627731"/>
            <a:ext cx="4495800" cy="3966243"/>
          </a:xfrm>
        </p:spPr>
        <p:txBody>
          <a:bodyPr>
            <a:noAutofit/>
          </a:bodyPr>
          <a:lstStyle/>
          <a:p>
            <a:pPr algn="ctr"/>
            <a:r>
              <a:rPr lang="en-US" sz="3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three years now I have come in search of fruit on this fig tree but have found none. So cut it down. Why should it exhaust the soil?' </a:t>
            </a:r>
            <a:endParaRPr lang="en-US" sz="36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F322F82-D48D-4A9C-9010-2B1DD2C249C6}"/>
              </a:ext>
            </a:extLst>
          </p:cNvPr>
          <p:cNvPicPr>
            <a:picLocks noChangeAspect="1"/>
          </p:cNvPicPr>
          <p:nvPr/>
        </p:nvPicPr>
        <p:blipFill>
          <a:blip r:embed="rId2"/>
          <a:stretch>
            <a:fillRect/>
          </a:stretch>
        </p:blipFill>
        <p:spPr>
          <a:xfrm>
            <a:off x="419105" y="455642"/>
            <a:ext cx="6462958" cy="5946716"/>
          </a:xfrm>
          <a:prstGeom prst="rect">
            <a:avLst/>
          </a:prstGeom>
        </p:spPr>
      </p:pic>
      <p:pic>
        <p:nvPicPr>
          <p:cNvPr id="1026" name="Picture 2" descr="Plastic Toy Saw Isolated On White Background. Stock Photo, Picture And  Royalty Free Image. Image 143665380.">
            <a:extLst>
              <a:ext uri="{FF2B5EF4-FFF2-40B4-BE49-F238E27FC236}">
                <a16:creationId xmlns:a16="http://schemas.microsoft.com/office/drawing/2014/main" id="{46F5F7F7-9DCB-4ECB-B84B-FBA9E1F12A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8335" y="4715794"/>
            <a:ext cx="3009900" cy="151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6490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F05A-5ECC-4EE2-8B56-4971598B14BE}"/>
              </a:ext>
            </a:extLst>
          </p:cNvPr>
          <p:cNvSpPr>
            <a:spLocks noGrp="1"/>
          </p:cNvSpPr>
          <p:nvPr>
            <p:ph type="title"/>
          </p:nvPr>
        </p:nvSpPr>
        <p:spPr>
          <a:xfrm>
            <a:off x="838200" y="1"/>
            <a:ext cx="10515600" cy="1311441"/>
          </a:xfrm>
        </p:spPr>
        <p:txBody>
          <a:bodyPr>
            <a:noAutofit/>
          </a:bodyPr>
          <a:lstStyle/>
          <a:p>
            <a:pPr algn="ctr"/>
            <a:r>
              <a:rPr lang="en-US"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He said to him in reply, 'Sir, leave it for this year also, and I shall cultivate the ground around it and fertilize it; it may bear fruit in the future. If not, you can cut it down.'</a:t>
            </a:r>
            <a:endParaRPr lang="en-US" sz="32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9CAFED2-9DA3-4B2B-95EC-1F02BDF7BD03}"/>
              </a:ext>
            </a:extLst>
          </p:cNvPr>
          <p:cNvPicPr>
            <a:picLocks noChangeAspect="1"/>
          </p:cNvPicPr>
          <p:nvPr/>
        </p:nvPicPr>
        <p:blipFill>
          <a:blip r:embed="rId2"/>
          <a:stretch>
            <a:fillRect/>
          </a:stretch>
        </p:blipFill>
        <p:spPr>
          <a:xfrm>
            <a:off x="3544275" y="1514975"/>
            <a:ext cx="5347061" cy="5039317"/>
          </a:xfrm>
          <a:prstGeom prst="rect">
            <a:avLst/>
          </a:prstGeom>
        </p:spPr>
      </p:pic>
      <p:sp>
        <p:nvSpPr>
          <p:cNvPr id="5" name="TextBox 4">
            <a:extLst>
              <a:ext uri="{FF2B5EF4-FFF2-40B4-BE49-F238E27FC236}">
                <a16:creationId xmlns:a16="http://schemas.microsoft.com/office/drawing/2014/main" id="{DA963A35-7DB7-4196-A5D5-42FB75498449}"/>
              </a:ext>
            </a:extLst>
          </p:cNvPr>
          <p:cNvSpPr txBox="1"/>
          <p:nvPr/>
        </p:nvSpPr>
        <p:spPr>
          <a:xfrm>
            <a:off x="838200" y="3344779"/>
            <a:ext cx="2109537" cy="1077218"/>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sym typeface="Calibri"/>
              </a:rPr>
              <a:t>The Gospel of the Lord</a:t>
            </a:r>
          </a:p>
        </p:txBody>
      </p:sp>
      <p:sp>
        <p:nvSpPr>
          <p:cNvPr id="6" name="TextBox 5">
            <a:extLst>
              <a:ext uri="{FF2B5EF4-FFF2-40B4-BE49-F238E27FC236}">
                <a16:creationId xmlns:a16="http://schemas.microsoft.com/office/drawing/2014/main" id="{0D689CC7-E5A1-4472-AFA4-6A87A617EC69}"/>
              </a:ext>
            </a:extLst>
          </p:cNvPr>
          <p:cNvSpPr txBox="1"/>
          <p:nvPr/>
        </p:nvSpPr>
        <p:spPr>
          <a:xfrm>
            <a:off x="9487874" y="3098558"/>
            <a:ext cx="2109537" cy="1569660"/>
          </a:xfrm>
          <a:prstGeom prst="rect">
            <a:avLst/>
          </a:prstGeom>
          <a:noFill/>
        </p:spPr>
        <p:txBody>
          <a:bodyPr wrap="square" rtlCol="0">
            <a:spAutoFit/>
          </a:bodyPr>
          <a:lstStyle/>
          <a:p>
            <a:pPr algn="ctr"/>
            <a:r>
              <a:rPr lang="en-US" sz="3200" dirty="0">
                <a:solidFill>
                  <a:srgbClr val="FF0000"/>
                </a:solidFill>
                <a:latin typeface="Calibri" panose="020F0502020204030204" pitchFamily="34" charset="0"/>
                <a:cs typeface="Calibri" panose="020F0502020204030204" pitchFamily="34" charset="0"/>
                <a:sym typeface="Calibri"/>
              </a:rPr>
              <a:t>Praise to You Lord Jesus Christ</a:t>
            </a:r>
          </a:p>
        </p:txBody>
      </p:sp>
    </p:spTree>
    <p:extLst>
      <p:ext uri="{BB962C8B-B14F-4D97-AF65-F5344CB8AC3E}">
        <p14:creationId xmlns:p14="http://schemas.microsoft.com/office/powerpoint/2010/main" val="35400504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E0C18-ADDD-4E4A-8CCB-87C2279716D3}"/>
              </a:ext>
            </a:extLst>
          </p:cNvPr>
          <p:cNvSpPr>
            <a:spLocks noGrp="1"/>
          </p:cNvSpPr>
          <p:nvPr>
            <p:ph type="title"/>
          </p:nvPr>
        </p:nvSpPr>
        <p:spPr>
          <a:xfrm>
            <a:off x="838200" y="140272"/>
            <a:ext cx="10515600" cy="879059"/>
          </a:xfrm>
          <a:effectLst>
            <a:softEdge rad="63500"/>
          </a:effectLst>
        </p:spPr>
        <p:txBody>
          <a:bodyPr>
            <a:normAutofit fontScale="90000"/>
          </a:bodyPr>
          <a:lstStyle/>
          <a:p>
            <a:pPr algn="ctr"/>
            <a:r>
              <a:rPr lang="en-US" sz="6600" dirty="0"/>
              <a:t>REFLECTION</a:t>
            </a:r>
          </a:p>
        </p:txBody>
      </p:sp>
      <p:pic>
        <p:nvPicPr>
          <p:cNvPr id="1026" name="Picture 2" descr="Free Stock Photo of Jumping Kids Represents Green Grass And Reflection |  Download Free Images and Free Illustrations">
            <a:extLst>
              <a:ext uri="{FF2B5EF4-FFF2-40B4-BE49-F238E27FC236}">
                <a16:creationId xmlns:a16="http://schemas.microsoft.com/office/drawing/2014/main" id="{8CEBAC05-357A-405E-8A73-B61D45DDE3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6426" y="1304144"/>
            <a:ext cx="8919148" cy="5204917"/>
          </a:xfrm>
          <a:prstGeom prst="rect">
            <a:avLst/>
          </a:prstGeom>
          <a:noFill/>
          <a:effectLst>
            <a:glow rad="228600">
              <a:schemeClr val="accent1">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4617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title"/>
          </p:nvPr>
        </p:nvSpPr>
        <p:spPr>
          <a:xfrm>
            <a:off x="1660358" y="95435"/>
            <a:ext cx="8871284" cy="689113"/>
          </a:xfrm>
          <a:prstGeom prst="rect">
            <a:avLst/>
          </a:prstGeom>
          <a:noFill/>
          <a:ln>
            <a:noFill/>
          </a:ln>
        </p:spPr>
        <p:txBody>
          <a:bodyPr spcFirstLastPara="1" wrap="square" lIns="91425" tIns="45700" rIns="91425" bIns="45700" anchor="ctr" anchorCtr="0">
            <a:noAutofit/>
          </a:bodyPr>
          <a:lstStyle/>
          <a:p>
            <a:pPr lvl="0" algn="ctr">
              <a:buSzPts val="2800"/>
            </a:pPr>
            <a:r>
              <a:rPr lang="en-US" sz="2400" b="1" dirty="0">
                <a:latin typeface="Calibri" panose="020F0502020204030204" pitchFamily="34" charset="0"/>
                <a:cs typeface="Calibri" panose="020F0502020204030204" pitchFamily="34" charset="0"/>
              </a:rPr>
              <a:t>The gospel speaks of some Galileans that Pilate killed unjustifiably. Did this happen because they were big sinners? </a:t>
            </a:r>
            <a:endParaRPr sz="2400" b="1" dirty="0">
              <a:latin typeface="Calibri" panose="020F0502020204030204" pitchFamily="34" charset="0"/>
              <a:cs typeface="Calibri" panose="020F0502020204030204" pitchFamily="34" charset="0"/>
              <a:sym typeface="Calibri"/>
            </a:endParaRPr>
          </a:p>
        </p:txBody>
      </p:sp>
      <p:pic>
        <p:nvPicPr>
          <p:cNvPr id="2050" name="Picture 2" descr="Pilato |">
            <a:extLst>
              <a:ext uri="{FF2B5EF4-FFF2-40B4-BE49-F238E27FC236}">
                <a16:creationId xmlns:a16="http://schemas.microsoft.com/office/drawing/2014/main" id="{BDA7C336-AC16-4887-937B-9313D94F22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17" y="927182"/>
            <a:ext cx="4921526" cy="278230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DB47C2-140F-4FD4-8B2E-91AAC7307066}"/>
              </a:ext>
            </a:extLst>
          </p:cNvPr>
          <p:cNvSpPr txBox="1"/>
          <p:nvPr/>
        </p:nvSpPr>
        <p:spPr>
          <a:xfrm>
            <a:off x="5336615" y="1281387"/>
            <a:ext cx="6316580" cy="830997"/>
          </a:xfrm>
          <a:prstGeom prst="rect">
            <a:avLst/>
          </a:prstGeom>
          <a:noFill/>
        </p:spPr>
        <p:txBody>
          <a:bodyPr wrap="square" rtlCol="0">
            <a:spAutoFit/>
          </a:bodyPr>
          <a:lstStyle/>
          <a:p>
            <a:pPr algn="ctr"/>
            <a:r>
              <a:rPr lang="en-US" sz="2400" b="1" dirty="0">
                <a:solidFill>
                  <a:schemeClr val="dk1"/>
                </a:solidFill>
                <a:latin typeface="Calibri" panose="020F0502020204030204" pitchFamily="34" charset="0"/>
                <a:cs typeface="Calibri" panose="020F0502020204030204" pitchFamily="34" charset="0"/>
              </a:rPr>
              <a:t>Jesus says no. Suffering exists in the world because some people choose evil, like Pilate. </a:t>
            </a:r>
            <a:endParaRPr lang="es-ES" sz="2400" b="1" dirty="0">
              <a:solidFill>
                <a:schemeClr val="dk1"/>
              </a:solidFill>
              <a:latin typeface="Calibri" panose="020F0502020204030204" pitchFamily="34" charset="0"/>
              <a:cs typeface="Calibri" panose="020F0502020204030204" pitchFamily="34" charset="0"/>
              <a:sym typeface="Calibri"/>
            </a:endParaRPr>
          </a:p>
        </p:txBody>
      </p:sp>
      <p:sp>
        <p:nvSpPr>
          <p:cNvPr id="3" name="TextBox 2">
            <a:extLst>
              <a:ext uri="{FF2B5EF4-FFF2-40B4-BE49-F238E27FC236}">
                <a16:creationId xmlns:a16="http://schemas.microsoft.com/office/drawing/2014/main" id="{CBEA90D4-4F27-428C-A638-A1C5DD1D4366}"/>
              </a:ext>
            </a:extLst>
          </p:cNvPr>
          <p:cNvSpPr txBox="1"/>
          <p:nvPr/>
        </p:nvSpPr>
        <p:spPr>
          <a:xfrm>
            <a:off x="120316" y="3831813"/>
            <a:ext cx="7381456" cy="1200329"/>
          </a:xfrm>
          <a:prstGeom prst="rect">
            <a:avLst/>
          </a:prstGeom>
          <a:noFill/>
        </p:spPr>
        <p:txBody>
          <a:bodyPr wrap="square" rtlCol="0">
            <a:spAutoFit/>
          </a:bodyPr>
          <a:lstStyle/>
          <a:p>
            <a:pPr algn="ctr"/>
            <a:r>
              <a:rPr lang="en-US" sz="2400" b="1" dirty="0">
                <a:solidFill>
                  <a:schemeClr val="dk1"/>
                </a:solidFill>
                <a:latin typeface="Calibri" panose="020F0502020204030204" pitchFamily="34" charset="0"/>
                <a:cs typeface="Calibri" panose="020F0502020204030204" pitchFamily="34" charset="0"/>
              </a:rPr>
              <a:t>Other times we don’t understand why, like in natural disasters, or in sickness, but we trust in God and join our suffering to Jesus’ cross so He can save more souls.</a:t>
            </a:r>
          </a:p>
        </p:txBody>
      </p:sp>
      <p:pic>
        <p:nvPicPr>
          <p:cNvPr id="2052" name="Picture 4" descr="Un fuerte terremoto sacude México; hay un centenar de muertos - The New  York Times">
            <a:extLst>
              <a:ext uri="{FF2B5EF4-FFF2-40B4-BE49-F238E27FC236}">
                <a16:creationId xmlns:a16="http://schemas.microsoft.com/office/drawing/2014/main" id="{29FD6FBF-2F0C-42BC-8FC6-453817ED02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01772" y="2785358"/>
            <a:ext cx="4569912" cy="304144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Jesús Que Lleva La Cruz Con Los Niños Ilustraciones Vectoriales, Clip Art  Vectorizado Libre De Derechos. Image 52743621.">
            <a:extLst>
              <a:ext uri="{FF2B5EF4-FFF2-40B4-BE49-F238E27FC236}">
                <a16:creationId xmlns:a16="http://schemas.microsoft.com/office/drawing/2014/main" id="{A1E0469F-2EDC-415E-8915-EBD2653912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8748" y="5117293"/>
            <a:ext cx="3604592" cy="15547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A6452B-E1FA-43A2-83AF-137D7C91C605}"/>
              </a:ext>
            </a:extLst>
          </p:cNvPr>
          <p:cNvSpPr txBox="1">
            <a:spLocks noGrp="1"/>
          </p:cNvSpPr>
          <p:nvPr>
            <p:ph type="title"/>
          </p:nvPr>
        </p:nvSpPr>
        <p:spPr>
          <a:xfrm>
            <a:off x="1810891" y="182372"/>
            <a:ext cx="8570213" cy="1089489"/>
          </a:xfrm>
          <a:prstGeom prst="rect">
            <a:avLst/>
          </a:prstGeom>
          <a:noFill/>
        </p:spPr>
        <p:txBody>
          <a:bodyPr wrap="square" rtlCol="0">
            <a:spAutoFit/>
          </a:bodyPr>
          <a:lstStyle/>
          <a:p>
            <a:pPr algn="ctr"/>
            <a:r>
              <a:rPr lang="es-ES" sz="3600" b="1" dirty="0" err="1">
                <a:solidFill>
                  <a:schemeClr val="dk1"/>
                </a:solidFill>
                <a:latin typeface="Calibri" panose="020F0502020204030204" pitchFamily="34" charset="0"/>
                <a:cs typeface="Calibri" panose="020F0502020204030204" pitchFamily="34" charset="0"/>
                <a:sym typeface="Calibri"/>
              </a:rPr>
              <a:t>But</a:t>
            </a:r>
            <a:r>
              <a:rPr lang="es-ES" sz="3600" b="1" dirty="0">
                <a:solidFill>
                  <a:schemeClr val="dk1"/>
                </a:solidFill>
                <a:latin typeface="Calibri" panose="020F0502020204030204" pitchFamily="34" charset="0"/>
                <a:cs typeface="Calibri" panose="020F0502020204030204" pitchFamily="34" charset="0"/>
                <a:sym typeface="Calibri"/>
              </a:rPr>
              <a:t> </a:t>
            </a:r>
            <a:r>
              <a:rPr lang="es-ES" sz="3600" b="1" dirty="0" err="1">
                <a:solidFill>
                  <a:schemeClr val="dk1"/>
                </a:solidFill>
                <a:latin typeface="Calibri" panose="020F0502020204030204" pitchFamily="34" charset="0"/>
                <a:cs typeface="Calibri" panose="020F0502020204030204" pitchFamily="34" charset="0"/>
                <a:sym typeface="Calibri"/>
              </a:rPr>
              <a:t>Jesus</a:t>
            </a:r>
            <a:r>
              <a:rPr lang="es-ES" sz="3600" b="1" dirty="0">
                <a:solidFill>
                  <a:schemeClr val="dk1"/>
                </a:solidFill>
                <a:latin typeface="Calibri" panose="020F0502020204030204" pitchFamily="34" charset="0"/>
                <a:cs typeface="Calibri" panose="020F0502020204030204" pitchFamily="34" charset="0"/>
                <a:sym typeface="Calibri"/>
              </a:rPr>
              <a:t> </a:t>
            </a:r>
            <a:r>
              <a:rPr lang="es-ES" sz="3600" b="1" dirty="0" err="1">
                <a:solidFill>
                  <a:schemeClr val="dk1"/>
                </a:solidFill>
                <a:latin typeface="Calibri" panose="020F0502020204030204" pitchFamily="34" charset="0"/>
                <a:cs typeface="Calibri" panose="020F0502020204030204" pitchFamily="34" charset="0"/>
                <a:sym typeface="Calibri"/>
              </a:rPr>
              <a:t>wants</a:t>
            </a:r>
            <a:r>
              <a:rPr lang="es-ES" sz="3600" b="1" dirty="0">
                <a:solidFill>
                  <a:schemeClr val="dk1"/>
                </a:solidFill>
                <a:latin typeface="Calibri" panose="020F0502020204030204" pitchFamily="34" charset="0"/>
                <a:cs typeface="Calibri" panose="020F0502020204030204" pitchFamily="34" charset="0"/>
                <a:sym typeface="Calibri"/>
              </a:rPr>
              <a:t> </a:t>
            </a:r>
            <a:r>
              <a:rPr lang="es-ES" sz="3600" b="1" dirty="0" err="1">
                <a:latin typeface="Calibri" panose="020F0502020204030204" pitchFamily="34" charset="0"/>
                <a:cs typeface="Calibri" panose="020F0502020204030204" pitchFamily="34" charset="0"/>
              </a:rPr>
              <a:t>our</a:t>
            </a:r>
            <a:r>
              <a:rPr lang="es-ES" sz="3600" b="1" dirty="0">
                <a:latin typeface="Calibri" panose="020F0502020204030204" pitchFamily="34" charset="0"/>
                <a:cs typeface="Calibri" panose="020F0502020204030204" pitchFamily="34" charset="0"/>
              </a:rPr>
              <a:t> </a:t>
            </a:r>
            <a:r>
              <a:rPr lang="es-ES" sz="3600" b="1" dirty="0" err="1">
                <a:latin typeface="Calibri" panose="020F0502020204030204" pitchFamily="34" charset="0"/>
                <a:cs typeface="Calibri" panose="020F0502020204030204" pitchFamily="34" charset="0"/>
              </a:rPr>
              <a:t>hearts</a:t>
            </a:r>
            <a:r>
              <a:rPr lang="es-ES" sz="3600" b="1" dirty="0">
                <a:latin typeface="Calibri" panose="020F0502020204030204" pitchFamily="34" charset="0"/>
                <a:cs typeface="Calibri" panose="020F0502020204030204" pitchFamily="34" charset="0"/>
              </a:rPr>
              <a:t> </a:t>
            </a:r>
            <a:r>
              <a:rPr lang="es-ES" sz="3600" b="1" dirty="0" err="1">
                <a:latin typeface="Calibri" panose="020F0502020204030204" pitchFamily="34" charset="0"/>
                <a:cs typeface="Calibri" panose="020F0502020204030204" pitchFamily="34" charset="0"/>
              </a:rPr>
              <a:t>to</a:t>
            </a:r>
            <a:r>
              <a:rPr lang="es-ES" sz="3600" b="1" dirty="0">
                <a:latin typeface="Calibri" panose="020F0502020204030204" pitchFamily="34" charset="0"/>
                <a:cs typeface="Calibri" panose="020F0502020204030204" pitchFamily="34" charset="0"/>
              </a:rPr>
              <a:t> </a:t>
            </a:r>
            <a:r>
              <a:rPr lang="es-ES" sz="3600" b="1" dirty="0" err="1">
                <a:latin typeface="Calibri" panose="020F0502020204030204" pitchFamily="34" charset="0"/>
                <a:cs typeface="Calibri" panose="020F0502020204030204" pitchFamily="34" charset="0"/>
              </a:rPr>
              <a:t>always</a:t>
            </a:r>
            <a:r>
              <a:rPr lang="es-ES" sz="3600" b="1" dirty="0">
                <a:latin typeface="Calibri" panose="020F0502020204030204" pitchFamily="34" charset="0"/>
                <a:cs typeface="Calibri" panose="020F0502020204030204" pitchFamily="34" charset="0"/>
              </a:rPr>
              <a:t> be </a:t>
            </a:r>
            <a:r>
              <a:rPr lang="es-ES" sz="3600" b="1" dirty="0" err="1">
                <a:latin typeface="Calibri" panose="020F0502020204030204" pitchFamily="34" charset="0"/>
                <a:cs typeface="Calibri" panose="020F0502020204030204" pitchFamily="34" charset="0"/>
              </a:rPr>
              <a:t>prepared</a:t>
            </a:r>
            <a:r>
              <a:rPr lang="es-ES" sz="3600" b="1" dirty="0">
                <a:latin typeface="Calibri" panose="020F0502020204030204" pitchFamily="34" charset="0"/>
                <a:cs typeface="Calibri" panose="020F0502020204030204" pitchFamily="34" charset="0"/>
              </a:rPr>
              <a:t> </a:t>
            </a:r>
            <a:r>
              <a:rPr lang="es-ES" sz="3600" b="1" dirty="0" err="1">
                <a:latin typeface="Calibri" panose="020F0502020204030204" pitchFamily="34" charset="0"/>
                <a:cs typeface="Calibri" panose="020F0502020204030204" pitchFamily="34" charset="0"/>
              </a:rPr>
              <a:t>to</a:t>
            </a:r>
            <a:r>
              <a:rPr lang="es-ES" sz="3600" b="1" dirty="0">
                <a:latin typeface="Calibri" panose="020F0502020204030204" pitchFamily="34" charset="0"/>
                <a:cs typeface="Calibri" panose="020F0502020204030204" pitchFamily="34" charset="0"/>
              </a:rPr>
              <a:t> </a:t>
            </a:r>
            <a:r>
              <a:rPr lang="es-ES" sz="3600" b="1" dirty="0" err="1">
                <a:latin typeface="Calibri" panose="020F0502020204030204" pitchFamily="34" charset="0"/>
                <a:cs typeface="Calibri" panose="020F0502020204030204" pitchFamily="34" charset="0"/>
              </a:rPr>
              <a:t>enter</a:t>
            </a:r>
            <a:r>
              <a:rPr lang="es-ES" sz="3600" b="1" dirty="0">
                <a:latin typeface="Calibri" panose="020F0502020204030204" pitchFamily="34" charset="0"/>
                <a:cs typeface="Calibri" panose="020F0502020204030204" pitchFamily="34" charset="0"/>
              </a:rPr>
              <a:t> </a:t>
            </a:r>
            <a:r>
              <a:rPr lang="es-ES" sz="3600" b="1" dirty="0" err="1">
                <a:latin typeface="Calibri" panose="020F0502020204030204" pitchFamily="34" charset="0"/>
                <a:cs typeface="Calibri" panose="020F0502020204030204" pitchFamily="34" charset="0"/>
              </a:rPr>
              <a:t>Heaven</a:t>
            </a:r>
            <a:r>
              <a:rPr lang="es-ES" sz="3600" b="1" dirty="0">
                <a:latin typeface="Calibri" panose="020F0502020204030204" pitchFamily="34" charset="0"/>
                <a:cs typeface="Calibri" panose="020F0502020204030204" pitchFamily="34" charset="0"/>
              </a:rPr>
              <a:t>.</a:t>
            </a:r>
            <a:endParaRPr lang="en-US" sz="3600" b="1" dirty="0">
              <a:solidFill>
                <a:schemeClr val="dk1"/>
              </a:solidFill>
              <a:latin typeface="Calibri" panose="020F0502020204030204" pitchFamily="34" charset="0"/>
              <a:cs typeface="Calibri" panose="020F0502020204030204" pitchFamily="34" charset="0"/>
              <a:sym typeface="Calibri"/>
            </a:endParaRPr>
          </a:p>
        </p:txBody>
      </p:sp>
      <p:pic>
        <p:nvPicPr>
          <p:cNvPr id="3074" name="Picture 2" descr="Grupo de Servidores de la ciudad de Tobati - Posts | Facebook">
            <a:extLst>
              <a:ext uri="{FF2B5EF4-FFF2-40B4-BE49-F238E27FC236}">
                <a16:creationId xmlns:a16="http://schemas.microsoft.com/office/drawing/2014/main" id="{DE7E7196-3A4A-474A-8115-72CADB27E3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622" y="1357021"/>
            <a:ext cx="7749152" cy="5318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813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TotalTime>
  <Words>695</Words>
  <Application>Microsoft Office PowerPoint</Application>
  <PresentationFormat>Widescreen</PresentationFormat>
  <Paragraphs>63</Paragraphs>
  <Slides>18</Slides>
  <Notes>9</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Cambria</vt:lpstr>
      <vt:lpstr>Comic Sans MS</vt:lpstr>
      <vt:lpstr>Times New Roman</vt:lpstr>
      <vt:lpstr>Office Theme</vt:lpstr>
      <vt:lpstr>Office Theme</vt:lpstr>
      <vt:lpstr>Ministry Friends of Jesus and Mary</vt:lpstr>
      <vt:lpstr>Some people told Jesus about the Galileans whose blood Pilate had mingled with the blood of their sacrifices. Jesus said to them in reply, </vt:lpstr>
      <vt:lpstr>Or those eighteen people who were killed when the tower at Siloam fell on them—do you think they were more guilty than everyone else who lived in Jerusalem?   By no means! But I tell you, if you do not repent, you will all perish as they did!" </vt:lpstr>
      <vt:lpstr>And he told them this parable:  </vt:lpstr>
      <vt:lpstr>'For three years now I have come in search of fruit on this fig tree but have found none. So cut it down. Why should it exhaust the soil?' </vt:lpstr>
      <vt:lpstr>He said to him in reply, 'Sir, leave it for this year also, and I shall cultivate the ground around it and fertilize it; it may bear fruit in the future. If not, you can cut it down.'</vt:lpstr>
      <vt:lpstr>REFLECTION</vt:lpstr>
      <vt:lpstr>The gospel speaks of some Galileans that Pilate killed unjustifiably. Did this happen because they were big sinners? </vt:lpstr>
      <vt:lpstr>But Jesus wants our hearts to always be prepared to enter Heaven.</vt:lpstr>
      <vt:lpstr>He tells a parable (a story with a lesson) about a barren fig tree.  What does the tree without fruit which the owner wants to cut down symbolize? </vt:lpstr>
      <vt:lpstr>PowerPoint Presentation</vt:lpstr>
      <vt:lpstr>Jesus loves us and wants to spend eternity with us.  What happens when we repent of our sins?</vt:lpstr>
      <vt:lpstr>…and we can give fruits of good works, charity and mercy.   (Review the works of mercy)</vt:lpstr>
      <vt:lpstr>PowerPoint Presentation</vt:lpstr>
      <vt:lpstr>PowerPoint Presentation</vt:lpstr>
      <vt:lpstr>Prayer  Jesus, give me the humility to repent of my sins. Fill my heart with your Holy Spirit of Love and Goodness.  Make me sensitive to the needs of those around me that I may give witness of Your presence in the world.  Amen    </vt:lpstr>
      <vt:lpstr>Corporal Works of Mercy Song, Catholic Conundrum, https://youtu.be/_8QGtMEv82k</vt:lpstr>
      <vt:lpstr>Spiritual Works of Mercy, Christine in Action, https://youtu.be/TYXng71uDXQ</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Amigos de Jesús y María</dc:title>
  <dc:creator>Maria Varona</dc:creator>
  <cp:lastModifiedBy>Maria Varona</cp:lastModifiedBy>
  <cp:revision>64</cp:revision>
  <dcterms:created xsi:type="dcterms:W3CDTF">2020-07-14T14:58:41Z</dcterms:created>
  <dcterms:modified xsi:type="dcterms:W3CDTF">2022-03-14T20:10:23Z</dcterms:modified>
</cp:coreProperties>
</file>