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handoutMasterIdLst>
    <p:handoutMasterId r:id="rId30"/>
  </p:handoutMasterIdLst>
  <p:sldIdLst>
    <p:sldId id="256" r:id="rId2"/>
    <p:sldId id="316" r:id="rId3"/>
    <p:sldId id="257" r:id="rId4"/>
    <p:sldId id="258" r:id="rId5"/>
    <p:sldId id="260" r:id="rId6"/>
    <p:sldId id="278" r:id="rId7"/>
    <p:sldId id="284" r:id="rId8"/>
    <p:sldId id="261" r:id="rId9"/>
    <p:sldId id="263" r:id="rId10"/>
    <p:sldId id="262" r:id="rId11"/>
    <p:sldId id="308" r:id="rId12"/>
    <p:sldId id="279" r:id="rId13"/>
    <p:sldId id="309" r:id="rId14"/>
    <p:sldId id="310" r:id="rId15"/>
    <p:sldId id="311" r:id="rId16"/>
    <p:sldId id="312" r:id="rId17"/>
    <p:sldId id="313" r:id="rId18"/>
    <p:sldId id="307" r:id="rId19"/>
    <p:sldId id="304" r:id="rId20"/>
    <p:sldId id="315" r:id="rId21"/>
    <p:sldId id="267" r:id="rId22"/>
    <p:sldId id="306" r:id="rId23"/>
    <p:sldId id="281" r:id="rId24"/>
    <p:sldId id="314" r:id="rId25"/>
    <p:sldId id="305" r:id="rId26"/>
    <p:sldId id="283" r:id="rId27"/>
    <p:sldId id="272" r:id="rId28"/>
  </p:sldIdLst>
  <p:sldSz cx="12192000" cy="6858000"/>
  <p:notesSz cx="6858000" cy="9144000"/>
  <p:embeddedFontLst>
    <p:embeddedFont>
      <p:font typeface="Amaranth" panose="020B0604020202020204" charset="0"/>
      <p:regular r:id="rId31"/>
      <p:bold r:id="rId32"/>
      <p:italic r:id="rId33"/>
      <p:boldItalic r:id="rId34"/>
    </p:embeddedFont>
    <p:embeddedFont>
      <p:font typeface="Arial Black" panose="020B0A04020102020204" pitchFamily="34" charset="0"/>
      <p:bold r:id="rId35"/>
    </p:embeddedFont>
    <p:embeddedFont>
      <p:font typeface="Arima Madurai" panose="00000500000000000000" charset="0"/>
      <p:regular r:id="rId36"/>
    </p:embeddedFont>
    <p:embeddedFont>
      <p:font typeface="Cambria" panose="02040503050406030204" pitchFamily="18" charset="0"/>
      <p:regular r:id="rId37"/>
      <p:bold r:id="rId38"/>
      <p:italic r:id="rId39"/>
      <p:boldItalic r:id="rId40"/>
    </p:embeddedFont>
    <p:embeddedFont>
      <p:font typeface="Cavolini" panose="03000502040302020204" pitchFamily="66" charset="0"/>
      <p:regular r:id="rId41"/>
      <p:bold r:id="rId42"/>
      <p:italic r:id="rId43"/>
      <p:boldItalic r:id="rId44"/>
    </p:embeddedFont>
    <p:embeddedFont>
      <p:font typeface="Comic Sans MS" panose="030F0702030302020204" pitchFamily="66" charset="0"/>
      <p:regular r:id="rId45"/>
      <p:bold r:id="rId46"/>
      <p:italic r:id="rId47"/>
      <p:boldItalic r:id="rId48"/>
    </p:embeddedFont>
    <p:embeddedFont>
      <p:font typeface="Euphemia" panose="020B0503040102020104" pitchFamily="34"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A1B"/>
    <a:srgbClr val="AB3C19"/>
    <a:srgbClr val="5D2884"/>
    <a:srgbClr val="4F2270"/>
    <a:srgbClr val="DAB3EF"/>
    <a:srgbClr val="ECD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660"/>
  </p:normalViewPr>
  <p:slideViewPr>
    <p:cSldViewPr snapToGrid="0">
      <p:cViewPr varScale="1">
        <p:scale>
          <a:sx n="85" d="100"/>
          <a:sy n="85" d="100"/>
        </p:scale>
        <p:origin x="216" y="84"/>
      </p:cViewPr>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1/18/2022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1/18/2022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1/18/2022</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1/18/2022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1/18/2022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1/18/2022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1/18/2022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1/18/2022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1/18/2022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1/18/2022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1/18/2022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1/18/2022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1/18/2022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rgbClr val="92D050">
                <a:alpha val="58000"/>
                <a:lumMod val="50000"/>
              </a:srgbClr>
            </a:gs>
            <a:gs pos="41000">
              <a:srgbClr val="92D050">
                <a:alpha val="39000"/>
              </a:srgbClr>
            </a:gs>
            <a:gs pos="100000">
              <a:srgbClr val="92D050">
                <a:lumMod val="50000"/>
              </a:srgb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1/18/2022</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pic>
        <p:nvPicPr>
          <p:cNvPr id="8" name="Picture 7" descr="A picture containing diagram&#10;&#10;Description automatically generated">
            <a:extLst>
              <a:ext uri="{FF2B5EF4-FFF2-40B4-BE49-F238E27FC236}">
                <a16:creationId xmlns:a16="http://schemas.microsoft.com/office/drawing/2014/main" id="{EC9BC92D-D441-4A08-84AC-08548648DE4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qasGlAN399o" TargetMode="External"/><Relationship Id="rId2" Type="http://schemas.openxmlformats.org/officeDocument/2006/relationships/slideLayout" Target="../slideLayouts/slideLayout4.xml"/><Relationship Id="rId1" Type="http://schemas.openxmlformats.org/officeDocument/2006/relationships/video" Target="https://www.youtube.com/embed/qasGlAN399o?feature=oembed" TargetMode="Externa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80614" y="911913"/>
            <a:ext cx="9446285" cy="891487"/>
          </a:xfrm>
        </p:spPr>
        <p:txBody>
          <a:bodyPr>
            <a:noAutofit/>
          </a:bodyPr>
          <a:lstStyle/>
          <a:p>
            <a:pPr algn="ctr">
              <a:lnSpc>
                <a:spcPct val="150000"/>
              </a:lnSpc>
              <a:spcBef>
                <a:spcPts val="1200"/>
              </a:spcBef>
            </a:pPr>
            <a:r>
              <a:rPr lang="en-US" sz="4800" b="1" dirty="0">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t>Friends of Jesus and Mary</a:t>
            </a:r>
          </a:p>
        </p:txBody>
      </p:sp>
      <p:sp>
        <p:nvSpPr>
          <p:cNvPr id="4" name="Rectángulo 3"/>
          <p:cNvSpPr/>
          <p:nvPr/>
        </p:nvSpPr>
        <p:spPr>
          <a:xfrm>
            <a:off x="-228600" y="4819157"/>
            <a:ext cx="12522200" cy="1879600"/>
          </a:xfrm>
          <a:prstGeom prst="rect">
            <a:avLst/>
          </a:prstGeom>
          <a:solidFill>
            <a:srgbClr val="92D050">
              <a:alpha val="60000"/>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6278" y="2669895"/>
            <a:ext cx="3246864" cy="2789363"/>
          </a:xfrm>
          <a:prstGeom prst="rect">
            <a:avLst/>
          </a:prstGeom>
        </p:spPr>
      </p:pic>
      <p:sp>
        <p:nvSpPr>
          <p:cNvPr id="3" name="Subtitle 2"/>
          <p:cNvSpPr>
            <a:spLocks noGrp="1"/>
          </p:cNvSpPr>
          <p:nvPr>
            <p:ph type="subTitle" idx="1"/>
          </p:nvPr>
        </p:nvSpPr>
        <p:spPr>
          <a:xfrm>
            <a:off x="1655581" y="5017421"/>
            <a:ext cx="8891916" cy="1483074"/>
          </a:xfrm>
        </p:spPr>
        <p:txBody>
          <a:bodyPr>
            <a:noAutofit/>
          </a:bodyPr>
          <a:lstStyle/>
          <a:p>
            <a:pPr algn="ctr">
              <a:lnSpc>
                <a:spcPct val="100000"/>
              </a:lnSpc>
            </a:pPr>
            <a:r>
              <a:rPr lang="en-US" sz="3200" b="1" dirty="0">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Cycle C - III Sunday in Ordinary Time</a:t>
            </a:r>
          </a:p>
          <a:p>
            <a:pPr algn="ctr">
              <a:lnSpc>
                <a:spcPct val="100000"/>
              </a:lnSpc>
            </a:pPr>
            <a:r>
              <a:rPr lang="es-ES" sz="3200" b="1" dirty="0">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ES" sz="3200" b="1" dirty="0" err="1">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Today</a:t>
            </a:r>
            <a:r>
              <a:rPr lang="es-ES" sz="3200" b="1" dirty="0">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3200" b="1" dirty="0" err="1">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a:t>
            </a:r>
            <a:r>
              <a:rPr lang="es-ES" sz="3200" b="1" dirty="0">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3200" b="1" dirty="0" err="1">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scripture</a:t>
            </a:r>
            <a:r>
              <a:rPr lang="es-ES" sz="3200" b="1" dirty="0">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3200" b="1" dirty="0" err="1">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passage</a:t>
            </a:r>
            <a:r>
              <a:rPr lang="es-ES" sz="3200" b="1" dirty="0">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3200" b="1" dirty="0" err="1">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t>
            </a:r>
            <a:r>
              <a:rPr lang="es-ES" sz="3200" b="1" dirty="0">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3200" b="1" dirty="0" err="1">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fullfilled</a:t>
            </a:r>
            <a:r>
              <a:rPr lang="es-ES" sz="3200" b="1" dirty="0">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ctr">
              <a:lnSpc>
                <a:spcPct val="100000"/>
              </a:lnSpc>
            </a:pPr>
            <a:r>
              <a:rPr lang="es-ES" sz="3200" b="1" dirty="0">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Luke 1, 1-4; 4, 14-21</a:t>
            </a:r>
            <a:endParaRPr lang="en-US" sz="3200" b="1" dirty="0">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945827" y="2806780"/>
            <a:ext cx="3977866" cy="2351374"/>
          </a:xfrm>
        </p:spPr>
        <p:txBody>
          <a:bodyPr>
            <a:noAutofit/>
          </a:bodyPr>
          <a:lstStyle/>
          <a:p>
            <a:pPr marL="45720" indent="0" algn="ctr">
              <a:lnSpc>
                <a:spcPct val="100000"/>
              </a:lnSpc>
              <a:buNone/>
            </a:pPr>
            <a:r>
              <a:rPr lang="en-US" sz="2800" b="1" dirty="0">
                <a:latin typeface="Arima Madurai" panose="00000500000000000000" pitchFamily="50" charset="0"/>
                <a:cs typeface="Arima Madurai" panose="00000500000000000000" pitchFamily="50" charset="0"/>
              </a:rPr>
              <a:t>He read from a scroll of the prophet Isaiah about the coming Messiah.</a:t>
            </a:r>
            <a:endParaRPr lang="es-PE" sz="2800" b="1" dirty="0">
              <a:latin typeface="Arima Madurai" panose="00000500000000000000" pitchFamily="50" charset="0"/>
              <a:cs typeface="Arima Madurai" panose="00000500000000000000" pitchFamily="50"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1507" y="682522"/>
            <a:ext cx="3411415" cy="54929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860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171699" y="3205194"/>
            <a:ext cx="7861300" cy="447611"/>
          </a:xfrm>
        </p:spPr>
        <p:txBody>
          <a:bodyPr>
            <a:noAutofit/>
          </a:bodyPr>
          <a:lstStyle/>
          <a:p>
            <a:pPr marL="45720" indent="0" algn="ctr">
              <a:lnSpc>
                <a:spcPct val="100000"/>
              </a:lnSpc>
              <a:buNone/>
            </a:pPr>
            <a:r>
              <a:rPr lang="es-ES" sz="2700" b="1" dirty="0" err="1">
                <a:solidFill>
                  <a:schemeClr val="accent1">
                    <a:lumMod val="50000"/>
                  </a:schemeClr>
                </a:solidFill>
                <a:latin typeface="Arima Madurai" panose="00000500000000000000" pitchFamily="50" charset="0"/>
                <a:cs typeface="Arima Madurai" panose="00000500000000000000" pitchFamily="50" charset="0"/>
              </a:rPr>
              <a:t>What</a:t>
            </a:r>
            <a:r>
              <a:rPr lang="es-ES" sz="2700" b="1" dirty="0">
                <a:solidFill>
                  <a:schemeClr val="accent1">
                    <a:lumMod val="50000"/>
                  </a:schemeClr>
                </a:solidFill>
                <a:latin typeface="Arima Madurai" panose="00000500000000000000" pitchFamily="50" charset="0"/>
                <a:cs typeface="Arima Madurai" panose="00000500000000000000" pitchFamily="50" charset="0"/>
              </a:rPr>
              <a:t> </a:t>
            </a:r>
            <a:r>
              <a:rPr lang="es-ES" sz="2700" b="1" dirty="0" err="1">
                <a:solidFill>
                  <a:schemeClr val="accent1">
                    <a:lumMod val="50000"/>
                  </a:schemeClr>
                </a:solidFill>
                <a:latin typeface="Arima Madurai" panose="00000500000000000000" pitchFamily="50" charset="0"/>
                <a:cs typeface="Arima Madurai" panose="00000500000000000000" pitchFamily="50" charset="0"/>
              </a:rPr>
              <a:t>did</a:t>
            </a:r>
            <a:r>
              <a:rPr lang="es-ES" sz="2700" b="1" dirty="0">
                <a:solidFill>
                  <a:schemeClr val="accent1">
                    <a:lumMod val="50000"/>
                  </a:schemeClr>
                </a:solidFill>
                <a:latin typeface="Arima Madurai" panose="00000500000000000000" pitchFamily="50" charset="0"/>
                <a:cs typeface="Arima Madurai" panose="00000500000000000000" pitchFamily="50" charset="0"/>
              </a:rPr>
              <a:t> </a:t>
            </a:r>
            <a:r>
              <a:rPr lang="es-ES" sz="2700" b="1" dirty="0" err="1">
                <a:solidFill>
                  <a:schemeClr val="accent1">
                    <a:lumMod val="50000"/>
                  </a:schemeClr>
                </a:solidFill>
                <a:latin typeface="Arima Madurai" panose="00000500000000000000" pitchFamily="50" charset="0"/>
                <a:cs typeface="Arima Madurai" panose="00000500000000000000" pitchFamily="50" charset="0"/>
              </a:rPr>
              <a:t>it</a:t>
            </a:r>
            <a:r>
              <a:rPr lang="es-ES" sz="2700" b="1" dirty="0">
                <a:solidFill>
                  <a:schemeClr val="accent1">
                    <a:lumMod val="50000"/>
                  </a:schemeClr>
                </a:solidFill>
                <a:latin typeface="Arima Madurai" panose="00000500000000000000" pitchFamily="50" charset="0"/>
                <a:cs typeface="Arima Madurai" panose="00000500000000000000" pitchFamily="50" charset="0"/>
              </a:rPr>
              <a:t> </a:t>
            </a:r>
            <a:r>
              <a:rPr lang="es-ES" sz="2700" b="1" dirty="0" err="1">
                <a:solidFill>
                  <a:schemeClr val="accent1">
                    <a:lumMod val="50000"/>
                  </a:schemeClr>
                </a:solidFill>
                <a:latin typeface="Arima Madurai" panose="00000500000000000000" pitchFamily="50" charset="0"/>
                <a:cs typeface="Arima Madurai" panose="00000500000000000000" pitchFamily="50" charset="0"/>
              </a:rPr>
              <a:t>say</a:t>
            </a:r>
            <a:r>
              <a:rPr lang="es-ES" sz="2700" b="1" dirty="0">
                <a:solidFill>
                  <a:schemeClr val="accent1">
                    <a:lumMod val="50000"/>
                  </a:schemeClr>
                </a:solidFill>
                <a:latin typeface="Arima Madurai" panose="00000500000000000000" pitchFamily="50" charset="0"/>
                <a:cs typeface="Arima Madurai" panose="00000500000000000000" pitchFamily="50" charset="0"/>
              </a:rPr>
              <a:t>?</a:t>
            </a:r>
            <a:endParaRPr lang="es-PE" sz="2700" b="1" dirty="0">
              <a:solidFill>
                <a:schemeClr val="accent1">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241318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7328810" y="2217467"/>
            <a:ext cx="3983866" cy="3281633"/>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2800" b="1" dirty="0">
                <a:latin typeface="Arima Madurai" panose="00000500000000000000" pitchFamily="50" charset="0"/>
                <a:cs typeface="Arima Madurai" panose="00000500000000000000" pitchFamily="50" charset="0"/>
              </a:rPr>
              <a:t>The Spirit of the Lord is upon me, because he has anointed me to bring glad tidings to the poor…</a:t>
            </a:r>
            <a:endParaRPr lang="es-PE" sz="2800" b="1" dirty="0">
              <a:latin typeface="Arima Madurai" panose="00000500000000000000" pitchFamily="50" charset="0"/>
              <a:cs typeface="Arima Madurai" panose="00000500000000000000" pitchFamily="50"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5032" y="1270547"/>
            <a:ext cx="4673853" cy="47199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9530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165350" y="2834852"/>
            <a:ext cx="7861300" cy="1601120"/>
          </a:xfrm>
        </p:spPr>
        <p:txBody>
          <a:bodyPr>
            <a:normAutofit/>
          </a:bodyPr>
          <a:lstStyle/>
          <a:p>
            <a:pPr marL="45720" indent="0" algn="ctr">
              <a:lnSpc>
                <a:spcPct val="100000"/>
              </a:lnSpc>
              <a:buNone/>
            </a:pPr>
            <a:r>
              <a:rPr lang="en-US" sz="2700" b="1" dirty="0">
                <a:solidFill>
                  <a:schemeClr val="accent1">
                    <a:lumMod val="50000"/>
                  </a:schemeClr>
                </a:solidFill>
                <a:latin typeface="Arima Madurai" panose="00000500000000000000" pitchFamily="50" charset="0"/>
                <a:cs typeface="Arima Madurai" panose="00000500000000000000" pitchFamily="50" charset="0"/>
              </a:rPr>
              <a:t>What did Jesus mean when He said, “Today this Scripture passage is fulfilled in your hearing…”? </a:t>
            </a:r>
            <a:endParaRPr lang="es-PE" sz="2700" b="1" dirty="0">
              <a:solidFill>
                <a:schemeClr val="accent1">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56328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7340533" y="2733282"/>
            <a:ext cx="3983866" cy="161597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2800" b="1" dirty="0">
                <a:latin typeface="Arima Madurai" panose="00000500000000000000" pitchFamily="50" charset="0"/>
                <a:cs typeface="Arima Madurai" panose="00000500000000000000" pitchFamily="50" charset="0"/>
              </a:rPr>
              <a:t>He is the one anointed to take the Good News to the poor…, the awaited Messiah, the Savior.</a:t>
            </a:r>
            <a:endParaRPr lang="es-PE" sz="2800" b="1" dirty="0">
              <a:latin typeface="Arima Madurai" panose="00000500000000000000" pitchFamily="50" charset="0"/>
              <a:cs typeface="Arima Madurai" panose="00000500000000000000" pitchFamily="50"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617" y="1434282"/>
            <a:ext cx="5138997" cy="42139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3237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720497" y="3092324"/>
            <a:ext cx="8751006" cy="1601120"/>
          </a:xfrm>
        </p:spPr>
        <p:txBody>
          <a:bodyPr>
            <a:normAutofit/>
          </a:bodyPr>
          <a:lstStyle/>
          <a:p>
            <a:pPr marL="45720" indent="0" algn="ctr">
              <a:lnSpc>
                <a:spcPct val="100000"/>
              </a:lnSpc>
              <a:buNone/>
            </a:pPr>
            <a:r>
              <a:rPr lang="en-US" sz="2700" b="1" dirty="0">
                <a:solidFill>
                  <a:schemeClr val="accent1">
                    <a:lumMod val="50000"/>
                  </a:schemeClr>
                </a:solidFill>
                <a:latin typeface="Arima Madurai" panose="00000500000000000000" pitchFamily="50" charset="0"/>
                <a:cs typeface="Arima Madurai" panose="00000500000000000000" pitchFamily="50" charset="0"/>
              </a:rPr>
              <a:t>What is the Good News that the Messiah brings?</a:t>
            </a:r>
            <a:endParaRPr lang="es-PE" sz="2700" b="1" dirty="0">
              <a:solidFill>
                <a:schemeClr val="accent1">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145713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1045240" y="2062028"/>
            <a:ext cx="4886636" cy="4609705"/>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2600" b="1" dirty="0">
                <a:solidFill>
                  <a:schemeClr val="accent3"/>
                </a:solidFill>
                <a:latin typeface="Arima Madurai" panose="00000500000000000000" pitchFamily="50" charset="0"/>
                <a:cs typeface="Arima Madurai" panose="00000500000000000000" pitchFamily="50" charset="0"/>
              </a:rPr>
              <a:t>God sent His only son, to be God’s Word, to show us how much He loves us and how to love others. </a:t>
            </a:r>
          </a:p>
          <a:p>
            <a:pPr marL="45720" indent="0" algn="ctr">
              <a:buNone/>
            </a:pPr>
            <a:r>
              <a:rPr lang="en-US" sz="2600" b="1" dirty="0">
                <a:solidFill>
                  <a:srgbClr val="0070C0"/>
                </a:solidFill>
                <a:latin typeface="Arima Madurai" panose="00000500000000000000" pitchFamily="50" charset="0"/>
                <a:cs typeface="Arima Madurai" panose="00000500000000000000" pitchFamily="50" charset="0"/>
              </a:rPr>
              <a:t>He also came to pay for our sins on the cross, thus opening the gates of Heaven for us. </a:t>
            </a:r>
          </a:p>
          <a:p>
            <a:pPr marL="45720" indent="0" algn="ctr">
              <a:buNone/>
            </a:pPr>
            <a:r>
              <a:rPr lang="en-US" sz="2600" b="1" dirty="0">
                <a:solidFill>
                  <a:srgbClr val="00B050"/>
                </a:solidFill>
                <a:latin typeface="Arima Madurai" panose="00000500000000000000" pitchFamily="50" charset="0"/>
                <a:cs typeface="Arima Madurai" panose="00000500000000000000" pitchFamily="50" charset="0"/>
              </a:rPr>
              <a:t>He then sends the Holy Spirit to live in us, guiding, healing, protecting, and loving us…</a:t>
            </a:r>
            <a:endParaRPr lang="es-PE" sz="2600" b="1" dirty="0">
              <a:solidFill>
                <a:srgbClr val="00B050"/>
              </a:solidFill>
              <a:latin typeface="Arima Madurai" panose="00000500000000000000" pitchFamily="50" charset="0"/>
              <a:cs typeface="Arima Madurai" panose="00000500000000000000" pitchFamily="50"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599" y="1864243"/>
            <a:ext cx="4405380" cy="40676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1673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D9B2-A852-44B4-924D-D1CD5BF7B404}"/>
              </a:ext>
            </a:extLst>
          </p:cNvPr>
          <p:cNvSpPr>
            <a:spLocks noGrp="1"/>
          </p:cNvSpPr>
          <p:nvPr>
            <p:ph type="title"/>
          </p:nvPr>
        </p:nvSpPr>
        <p:spPr>
          <a:xfrm>
            <a:off x="3898106" y="1524000"/>
            <a:ext cx="4395787" cy="1200416"/>
          </a:xfrm>
        </p:spPr>
        <p:txBody>
          <a:bodyPr/>
          <a:lstStyle/>
          <a:p>
            <a:r>
              <a:rPr lang="en-US" sz="2600" b="1" dirty="0">
                <a:latin typeface="Arima Madurai" panose="00000500000000000000" pitchFamily="50" charset="0"/>
                <a:ea typeface="+mn-ea"/>
                <a:cs typeface="Arima Madurai" panose="00000500000000000000" pitchFamily="50" charset="0"/>
              </a:rPr>
              <a:t>What does Gospel mean</a:t>
            </a:r>
            <a:r>
              <a:rPr lang="es-ES" sz="2600" b="1" dirty="0">
                <a:latin typeface="Arima Madurai" panose="00000500000000000000" pitchFamily="50" charset="0"/>
                <a:ea typeface="+mn-ea"/>
                <a:cs typeface="Arima Madurai" panose="00000500000000000000" pitchFamily="50" charset="0"/>
              </a:rPr>
              <a:t>? </a:t>
            </a:r>
            <a:endParaRPr lang="en-US" sz="2600" b="1" dirty="0">
              <a:latin typeface="Arima Madurai" panose="00000500000000000000" pitchFamily="50" charset="0"/>
              <a:ea typeface="+mn-ea"/>
              <a:cs typeface="Arima Madurai" panose="00000500000000000000" pitchFamily="50" charset="0"/>
            </a:endParaRPr>
          </a:p>
        </p:txBody>
      </p:sp>
      <p:sp>
        <p:nvSpPr>
          <p:cNvPr id="3" name="TextBox 2">
            <a:extLst>
              <a:ext uri="{FF2B5EF4-FFF2-40B4-BE49-F238E27FC236}">
                <a16:creationId xmlns:a16="http://schemas.microsoft.com/office/drawing/2014/main" id="{7D5F1374-A1E5-4A65-A80A-CC7F661C86AC}"/>
              </a:ext>
            </a:extLst>
          </p:cNvPr>
          <p:cNvSpPr txBox="1"/>
          <p:nvPr/>
        </p:nvSpPr>
        <p:spPr>
          <a:xfrm>
            <a:off x="4323644" y="3748864"/>
            <a:ext cx="3251201" cy="769441"/>
          </a:xfrm>
          <a:prstGeom prst="rect">
            <a:avLst/>
          </a:prstGeom>
          <a:noFill/>
        </p:spPr>
        <p:txBody>
          <a:bodyPr wrap="square" rtlCol="0">
            <a:spAutoFit/>
          </a:bodyPr>
          <a:lstStyle/>
          <a:p>
            <a:r>
              <a:rPr lang="es-ES" sz="4400" b="1" dirty="0">
                <a:solidFill>
                  <a:srgbClr val="FF0000"/>
                </a:solidFill>
                <a:latin typeface="Arima Madurai" panose="00000500000000000000" pitchFamily="50" charset="0"/>
                <a:cs typeface="Arima Madurai" panose="00000500000000000000" pitchFamily="50" charset="0"/>
              </a:rPr>
              <a:t>Good News</a:t>
            </a:r>
            <a:endParaRPr lang="en-US" sz="4400" b="1" dirty="0">
              <a:solidFill>
                <a:srgbClr val="FF0000"/>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10173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965752" y="422030"/>
            <a:ext cx="8307387" cy="1200416"/>
          </a:xfrm>
        </p:spPr>
        <p:txBody>
          <a:bodyPr/>
          <a:lstStyle/>
          <a:p>
            <a:pPr algn="ctr"/>
            <a:r>
              <a:rPr lang="es-ES" sz="4800" dirty="0" err="1">
                <a:ln w="0"/>
                <a:solidFill>
                  <a:schemeClr val="accent1">
                    <a:lumMod val="50000"/>
                  </a:schemeClr>
                </a:solidFill>
                <a:effectLst>
                  <a:reflection blurRad="6350" stA="53000" endA="300" endPos="35500" dir="5400000" sy="-90000" algn="bl" rotWithShape="0"/>
                </a:effectLst>
                <a:latin typeface="Amaranth" panose="02000503050000020004" pitchFamily="50" charset="0"/>
                <a:ea typeface="+mn-ea"/>
                <a:cs typeface="+mn-cs"/>
              </a:rPr>
              <a:t>The</a:t>
            </a:r>
            <a:r>
              <a:rPr lang="es-ES" sz="4800" dirty="0">
                <a:ln w="0"/>
                <a:solidFill>
                  <a:schemeClr val="accent1">
                    <a:lumMod val="50000"/>
                  </a:schemeClr>
                </a:solidFill>
                <a:effectLst>
                  <a:reflection blurRad="6350" stA="53000" endA="300" endPos="35500" dir="5400000" sy="-90000" algn="bl" rotWithShape="0"/>
                </a:effectLst>
                <a:latin typeface="Amaranth" panose="02000503050000020004" pitchFamily="50" charset="0"/>
                <a:ea typeface="+mn-ea"/>
                <a:cs typeface="+mn-cs"/>
              </a:rPr>
              <a:t> </a:t>
            </a:r>
            <a:r>
              <a:rPr lang="es-ES" sz="4800" dirty="0" err="1">
                <a:ln w="0"/>
                <a:solidFill>
                  <a:schemeClr val="accent1">
                    <a:lumMod val="50000"/>
                  </a:schemeClr>
                </a:solidFill>
                <a:effectLst>
                  <a:reflection blurRad="6350" stA="53000" endA="300" endPos="35500" dir="5400000" sy="-90000" algn="bl" rotWithShape="0"/>
                </a:effectLst>
                <a:latin typeface="Amaranth" panose="02000503050000020004" pitchFamily="50" charset="0"/>
                <a:ea typeface="+mn-ea"/>
                <a:cs typeface="+mn-cs"/>
              </a:rPr>
              <a:t>Four</a:t>
            </a:r>
            <a:r>
              <a:rPr lang="es-ES" sz="4800" dirty="0">
                <a:ln w="0"/>
                <a:solidFill>
                  <a:schemeClr val="accent1">
                    <a:lumMod val="50000"/>
                  </a:schemeClr>
                </a:solidFill>
                <a:effectLst>
                  <a:reflection blurRad="6350" stA="53000" endA="300" endPos="35500" dir="5400000" sy="-90000" algn="bl" rotWithShape="0"/>
                </a:effectLst>
                <a:latin typeface="Amaranth" panose="02000503050000020004" pitchFamily="50" charset="0"/>
                <a:ea typeface="+mn-ea"/>
                <a:cs typeface="+mn-cs"/>
              </a:rPr>
              <a:t> </a:t>
            </a:r>
            <a:r>
              <a:rPr lang="es-ES" sz="4800" dirty="0" err="1">
                <a:ln w="0"/>
                <a:solidFill>
                  <a:schemeClr val="accent1">
                    <a:lumMod val="50000"/>
                  </a:schemeClr>
                </a:solidFill>
                <a:effectLst>
                  <a:reflection blurRad="6350" stA="53000" endA="300" endPos="35500" dir="5400000" sy="-90000" algn="bl" rotWithShape="0"/>
                </a:effectLst>
                <a:latin typeface="Amaranth" panose="02000503050000020004" pitchFamily="50" charset="0"/>
                <a:ea typeface="+mn-ea"/>
                <a:cs typeface="+mn-cs"/>
              </a:rPr>
              <a:t>Evangelists</a:t>
            </a:r>
            <a:endParaRPr lang="es-ES" sz="4800" dirty="0">
              <a:ln w="0"/>
              <a:solidFill>
                <a:schemeClr val="accent1">
                  <a:lumMod val="50000"/>
                </a:schemeClr>
              </a:solidFill>
              <a:effectLst>
                <a:reflection blurRad="6350" stA="53000" endA="300" endPos="35500" dir="5400000" sy="-90000" algn="bl" rotWithShape="0"/>
              </a:effectLst>
              <a:latin typeface="Amaranth" panose="02000503050000020004" pitchFamily="50" charset="0"/>
              <a:ea typeface="+mn-ea"/>
              <a:cs typeface="+mn-cs"/>
            </a:endParaRPr>
          </a:p>
        </p:txBody>
      </p:sp>
      <p:sp>
        <p:nvSpPr>
          <p:cNvPr id="6" name="Rectángulo redondeado 5"/>
          <p:cNvSpPr/>
          <p:nvPr/>
        </p:nvSpPr>
        <p:spPr>
          <a:xfrm>
            <a:off x="1230923" y="2262553"/>
            <a:ext cx="9730154" cy="19694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t>The</a:t>
            </a:r>
            <a:r>
              <a:rPr lang="es-ES" sz="2400" dirty="0"/>
              <a:t> </a:t>
            </a:r>
            <a:r>
              <a:rPr lang="es-ES" sz="2400" dirty="0" err="1"/>
              <a:t>word</a:t>
            </a:r>
            <a:r>
              <a:rPr lang="es-ES" sz="2400" dirty="0"/>
              <a:t> “</a:t>
            </a:r>
            <a:r>
              <a:rPr lang="es-ES" sz="2400" dirty="0" err="1"/>
              <a:t>Gospel</a:t>
            </a:r>
            <a:r>
              <a:rPr lang="es-ES" sz="2400" dirty="0"/>
              <a:t>” </a:t>
            </a:r>
            <a:r>
              <a:rPr lang="es-ES" sz="2400" dirty="0" err="1"/>
              <a:t>means</a:t>
            </a:r>
            <a:r>
              <a:rPr lang="es-ES" sz="2400" dirty="0"/>
              <a:t> “Good News” </a:t>
            </a:r>
          </a:p>
          <a:p>
            <a:pPr algn="ctr"/>
            <a:r>
              <a:rPr lang="es-ES" sz="2400" dirty="0"/>
              <a:t>And </a:t>
            </a:r>
            <a:r>
              <a:rPr lang="es-ES" sz="2400" dirty="0" err="1"/>
              <a:t>what</a:t>
            </a:r>
            <a:r>
              <a:rPr lang="es-ES" sz="2400" dirty="0"/>
              <a:t> </a:t>
            </a:r>
            <a:r>
              <a:rPr lang="es-ES" sz="2400" dirty="0" err="1"/>
              <a:t>is</a:t>
            </a:r>
            <a:r>
              <a:rPr lang="es-ES" sz="2400" dirty="0"/>
              <a:t> </a:t>
            </a:r>
            <a:r>
              <a:rPr lang="es-ES" sz="2400" dirty="0" err="1"/>
              <a:t>the</a:t>
            </a:r>
            <a:r>
              <a:rPr lang="es-ES" sz="2400" dirty="0"/>
              <a:t> Good News?</a:t>
            </a:r>
          </a:p>
          <a:p>
            <a:pPr algn="ctr"/>
            <a:r>
              <a:rPr lang="es-ES" sz="2400" dirty="0" err="1"/>
              <a:t>Everything</a:t>
            </a:r>
            <a:r>
              <a:rPr lang="es-ES" sz="2400" dirty="0"/>
              <a:t> </a:t>
            </a:r>
            <a:r>
              <a:rPr lang="es-ES" sz="2400" dirty="0" err="1"/>
              <a:t>that</a:t>
            </a:r>
            <a:r>
              <a:rPr lang="es-ES" sz="2400" dirty="0"/>
              <a:t> </a:t>
            </a:r>
            <a:r>
              <a:rPr lang="es-ES" sz="2400" dirty="0" err="1"/>
              <a:t>Jesus</a:t>
            </a:r>
            <a:r>
              <a:rPr lang="es-ES" sz="2400" dirty="0"/>
              <a:t> </a:t>
            </a:r>
            <a:r>
              <a:rPr lang="es-ES" sz="2400" dirty="0" err="1"/>
              <a:t>did</a:t>
            </a:r>
            <a:r>
              <a:rPr lang="es-ES" sz="2400" dirty="0"/>
              <a:t> and </a:t>
            </a:r>
            <a:r>
              <a:rPr lang="es-ES" sz="2400" dirty="0" err="1"/>
              <a:t>taught</a:t>
            </a:r>
            <a:r>
              <a:rPr lang="es-ES" sz="2400" dirty="0"/>
              <a:t>, </a:t>
            </a:r>
            <a:r>
              <a:rPr lang="es-ES" sz="2400" dirty="0" err="1"/>
              <a:t>sent</a:t>
            </a:r>
            <a:r>
              <a:rPr lang="es-ES" sz="2400" dirty="0"/>
              <a:t> </a:t>
            </a:r>
            <a:r>
              <a:rPr lang="es-ES" sz="2400" dirty="0" err="1"/>
              <a:t>by</a:t>
            </a:r>
            <a:r>
              <a:rPr lang="es-ES" sz="2400" dirty="0"/>
              <a:t> </a:t>
            </a:r>
            <a:r>
              <a:rPr lang="es-ES" sz="2400" dirty="0" err="1"/>
              <a:t>the</a:t>
            </a:r>
            <a:r>
              <a:rPr lang="es-ES" sz="2400" dirty="0"/>
              <a:t> </a:t>
            </a:r>
            <a:r>
              <a:rPr lang="es-ES" sz="2400" dirty="0" err="1"/>
              <a:t>Father</a:t>
            </a:r>
            <a:r>
              <a:rPr lang="es-ES" sz="2400" dirty="0"/>
              <a:t>.</a:t>
            </a:r>
          </a:p>
        </p:txBody>
      </p:sp>
      <p:sp>
        <p:nvSpPr>
          <p:cNvPr id="7" name="CuadroTexto 6"/>
          <p:cNvSpPr txBox="1"/>
          <p:nvPr/>
        </p:nvSpPr>
        <p:spPr>
          <a:xfrm>
            <a:off x="1557867" y="4963750"/>
            <a:ext cx="8535699" cy="584775"/>
          </a:xfrm>
          <a:prstGeom prst="rect">
            <a:avLst/>
          </a:prstGeom>
          <a:noFill/>
        </p:spPr>
        <p:txBody>
          <a:bodyPr wrap="square" rtlCol="0">
            <a:spAutoFit/>
          </a:bodyPr>
          <a:lstStyle/>
          <a:p>
            <a:pPr algn="ctr"/>
            <a:r>
              <a:rPr lang="es-ES" sz="3200" dirty="0" err="1"/>
              <a:t>Four</a:t>
            </a:r>
            <a:r>
              <a:rPr lang="es-ES" sz="3200" dirty="0"/>
              <a:t> </a:t>
            </a:r>
            <a:r>
              <a:rPr lang="es-ES" sz="3200" dirty="0" err="1"/>
              <a:t>disciples</a:t>
            </a:r>
            <a:r>
              <a:rPr lang="es-ES" sz="3200" dirty="0"/>
              <a:t> </a:t>
            </a:r>
            <a:r>
              <a:rPr lang="es-ES" sz="3200" dirty="0" err="1"/>
              <a:t>of</a:t>
            </a:r>
            <a:r>
              <a:rPr lang="es-ES" sz="3200" dirty="0"/>
              <a:t> </a:t>
            </a:r>
            <a:r>
              <a:rPr lang="es-ES" sz="3200" dirty="0" err="1"/>
              <a:t>Jesus</a:t>
            </a:r>
            <a:r>
              <a:rPr lang="es-ES" sz="3200" dirty="0"/>
              <a:t> </a:t>
            </a:r>
            <a:r>
              <a:rPr lang="es-ES" sz="3200" dirty="0" err="1"/>
              <a:t>wrote</a:t>
            </a:r>
            <a:r>
              <a:rPr lang="es-ES" sz="3200" dirty="0"/>
              <a:t> </a:t>
            </a:r>
            <a:r>
              <a:rPr lang="es-ES" sz="3200" dirty="0" err="1"/>
              <a:t>the</a:t>
            </a:r>
            <a:r>
              <a:rPr lang="es-ES" sz="3200" dirty="0"/>
              <a:t> </a:t>
            </a:r>
            <a:r>
              <a:rPr lang="es-ES" sz="3200" dirty="0" err="1"/>
              <a:t>Gospels</a:t>
            </a:r>
            <a:r>
              <a:rPr lang="es-ES" sz="3200" dirty="0"/>
              <a:t>…</a:t>
            </a:r>
          </a:p>
        </p:txBody>
      </p:sp>
    </p:spTree>
    <p:extLst>
      <p:ext uri="{BB962C8B-B14F-4D97-AF65-F5344CB8AC3E}">
        <p14:creationId xmlns:p14="http://schemas.microsoft.com/office/powerpoint/2010/main" val="325913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2023208" y="222738"/>
            <a:ext cx="2267972" cy="64701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9" name="Rectángulo redondeado 8"/>
          <p:cNvSpPr/>
          <p:nvPr/>
        </p:nvSpPr>
        <p:spPr>
          <a:xfrm>
            <a:off x="2281116" y="410308"/>
            <a:ext cx="1719384" cy="2396392"/>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43683"/>
            <a:ext cx="1243947" cy="2463017"/>
          </a:xfrm>
          <a:prstGeom prst="rect">
            <a:avLst/>
          </a:prstGeom>
        </p:spPr>
      </p:pic>
      <p:sp>
        <p:nvSpPr>
          <p:cNvPr id="14" name="Rectángulo redondeado 13"/>
          <p:cNvSpPr/>
          <p:nvPr/>
        </p:nvSpPr>
        <p:spPr>
          <a:xfrm>
            <a:off x="4579815" y="222737"/>
            <a:ext cx="2267972" cy="647016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15" name="Rectángulo redondeado 14"/>
          <p:cNvSpPr/>
          <p:nvPr/>
        </p:nvSpPr>
        <p:spPr>
          <a:xfrm>
            <a:off x="4837723" y="410307"/>
            <a:ext cx="1744594" cy="2396393"/>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16" name="Rectángulo redondeado 15"/>
          <p:cNvSpPr/>
          <p:nvPr/>
        </p:nvSpPr>
        <p:spPr>
          <a:xfrm>
            <a:off x="7151521" y="222737"/>
            <a:ext cx="2267972" cy="647016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7" name="Rectángulo redondeado 16"/>
          <p:cNvSpPr/>
          <p:nvPr/>
        </p:nvSpPr>
        <p:spPr>
          <a:xfrm>
            <a:off x="7409429" y="410307"/>
            <a:ext cx="1744594" cy="2442530"/>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18" name="Rectángulo redondeado 17"/>
          <p:cNvSpPr/>
          <p:nvPr/>
        </p:nvSpPr>
        <p:spPr>
          <a:xfrm>
            <a:off x="9720828" y="222737"/>
            <a:ext cx="2267972" cy="64701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19" name="Rectángulo redondeado 18"/>
          <p:cNvSpPr/>
          <p:nvPr/>
        </p:nvSpPr>
        <p:spPr>
          <a:xfrm>
            <a:off x="9978736" y="410307"/>
            <a:ext cx="1744594" cy="2442530"/>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736" y="517874"/>
            <a:ext cx="1731894" cy="2332756"/>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8224" y="437319"/>
            <a:ext cx="1283676" cy="2415518"/>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1522" y="527539"/>
            <a:ext cx="1718711" cy="2279161"/>
          </a:xfrm>
          <a:prstGeom prst="rect">
            <a:avLst/>
          </a:prstGeom>
        </p:spPr>
      </p:pic>
      <p:sp>
        <p:nvSpPr>
          <p:cNvPr id="20" name="CuadroTexto 19"/>
          <p:cNvSpPr txBox="1"/>
          <p:nvPr/>
        </p:nvSpPr>
        <p:spPr>
          <a:xfrm>
            <a:off x="2184400" y="2895600"/>
            <a:ext cx="1943100" cy="3231654"/>
          </a:xfrm>
          <a:prstGeom prst="rect">
            <a:avLst/>
          </a:prstGeom>
          <a:noFill/>
        </p:spPr>
        <p:txBody>
          <a:bodyPr wrap="square" rtlCol="0">
            <a:spAutoFit/>
          </a:bodyPr>
          <a:lstStyle/>
          <a:p>
            <a:pPr algn="ctr"/>
            <a:r>
              <a:rPr lang="es-ES" b="1" dirty="0"/>
              <a:t>St. Matthew</a:t>
            </a:r>
          </a:p>
          <a:p>
            <a:pPr marL="0" marR="0" algn="ctr">
              <a:spcBef>
                <a:spcPts val="0"/>
              </a:spcBef>
              <a:spcAft>
                <a:spcPts val="0"/>
              </a:spcAft>
            </a:pPr>
            <a:r>
              <a:rPr lang="es-ES" b="1" dirty="0"/>
              <a:t>(</a:t>
            </a:r>
            <a:r>
              <a:rPr lang="es-ES" b="1" dirty="0" err="1"/>
              <a:t>The</a:t>
            </a:r>
            <a:r>
              <a:rPr lang="es-ES" b="1" dirty="0"/>
              <a:t> </a:t>
            </a:r>
            <a:r>
              <a:rPr lang="es-ES" b="1" dirty="0" err="1"/>
              <a:t>Angel</a:t>
            </a:r>
            <a:r>
              <a:rPr lang="es-ES" b="1" dirty="0"/>
              <a:t>)</a:t>
            </a:r>
            <a:r>
              <a:rPr lang="en-US" sz="1800" kern="1200" dirty="0">
                <a:solidFill>
                  <a:srgbClr val="000000"/>
                </a:solidFill>
                <a:effectLst/>
                <a:latin typeface="Comic Sans MS" panose="030F0702030302020204" pitchFamily="66" charset="0"/>
                <a:ea typeface="Times New Roman" panose="02020603050405020304" pitchFamily="18" charset="0"/>
                <a:cs typeface="Cavolini" panose="03000502040302020204" pitchFamily="66" charset="0"/>
              </a:rPr>
              <a:t> </a:t>
            </a:r>
          </a:p>
          <a:p>
            <a:pPr marL="0" marR="0">
              <a:spcBef>
                <a:spcPts val="0"/>
              </a:spcBef>
              <a:spcAft>
                <a:spcPts val="0"/>
              </a:spcAft>
            </a:pPr>
            <a:r>
              <a:rPr lang="en-US" sz="1400" dirty="0">
                <a:solidFill>
                  <a:schemeClr val="tx1">
                    <a:lumMod val="75000"/>
                  </a:schemeClr>
                </a:solidFill>
              </a:rPr>
              <a:t>*He was one of the 12 apostles.</a:t>
            </a:r>
          </a:p>
          <a:p>
            <a:pPr marL="0" marR="0">
              <a:spcBef>
                <a:spcPts val="0"/>
              </a:spcBef>
              <a:spcAft>
                <a:spcPts val="0"/>
              </a:spcAft>
            </a:pPr>
            <a:r>
              <a:rPr lang="en-US" sz="1400" dirty="0">
                <a:solidFill>
                  <a:schemeClr val="tx1">
                    <a:lumMod val="75000"/>
                  </a:schemeClr>
                </a:solidFill>
              </a:rPr>
              <a:t>*He was a tax collector.</a:t>
            </a:r>
          </a:p>
          <a:p>
            <a:pPr marL="0" marR="0">
              <a:spcBef>
                <a:spcPts val="0"/>
              </a:spcBef>
              <a:spcAft>
                <a:spcPts val="0"/>
              </a:spcAft>
            </a:pPr>
            <a:r>
              <a:rPr lang="en-US" sz="1400" dirty="0">
                <a:solidFill>
                  <a:schemeClr val="tx1">
                    <a:lumMod val="75000"/>
                  </a:schemeClr>
                </a:solidFill>
              </a:rPr>
              <a:t>*He left his job to follow Jesus.</a:t>
            </a:r>
          </a:p>
          <a:p>
            <a:pPr marL="0" marR="0">
              <a:spcBef>
                <a:spcPts val="0"/>
              </a:spcBef>
              <a:spcAft>
                <a:spcPts val="0"/>
              </a:spcAft>
            </a:pPr>
            <a:r>
              <a:rPr lang="en-US" sz="1400" dirty="0">
                <a:solidFill>
                  <a:schemeClr val="tx1">
                    <a:lumMod val="75000"/>
                  </a:schemeClr>
                </a:solidFill>
              </a:rPr>
              <a:t>*He writes everything Jesus did and said, especially His teachings.</a:t>
            </a:r>
          </a:p>
          <a:p>
            <a:pPr marL="0" marR="0">
              <a:spcBef>
                <a:spcPts val="0"/>
              </a:spcBef>
              <a:spcAft>
                <a:spcPts val="0"/>
              </a:spcAft>
            </a:pPr>
            <a:r>
              <a:rPr lang="en-US" sz="1400" dirty="0">
                <a:solidFill>
                  <a:schemeClr val="tx1">
                    <a:lumMod val="75000"/>
                  </a:schemeClr>
                </a:solidFill>
              </a:rPr>
              <a:t>*He wrote his Gospel around the year 80.</a:t>
            </a:r>
          </a:p>
        </p:txBody>
      </p:sp>
      <p:sp>
        <p:nvSpPr>
          <p:cNvPr id="21" name="CuadroTexto 20"/>
          <p:cNvSpPr txBox="1"/>
          <p:nvPr/>
        </p:nvSpPr>
        <p:spPr>
          <a:xfrm>
            <a:off x="4592515" y="2895600"/>
            <a:ext cx="2267972" cy="2369880"/>
          </a:xfrm>
          <a:prstGeom prst="rect">
            <a:avLst/>
          </a:prstGeom>
          <a:noFill/>
        </p:spPr>
        <p:txBody>
          <a:bodyPr wrap="square" rtlCol="0">
            <a:spAutoFit/>
          </a:bodyPr>
          <a:lstStyle/>
          <a:p>
            <a:pPr algn="ctr"/>
            <a:r>
              <a:rPr lang="es-ES" b="1" dirty="0"/>
              <a:t>St. Luke</a:t>
            </a:r>
          </a:p>
          <a:p>
            <a:pPr algn="ctr"/>
            <a:r>
              <a:rPr lang="es-ES" b="1" dirty="0"/>
              <a:t>(</a:t>
            </a:r>
            <a:r>
              <a:rPr lang="es-ES" b="1" dirty="0" err="1"/>
              <a:t>The</a:t>
            </a:r>
            <a:r>
              <a:rPr lang="es-ES" b="1" dirty="0"/>
              <a:t> Bull)</a:t>
            </a:r>
            <a:endParaRPr lang="es-ES" sz="1400" b="1" dirty="0"/>
          </a:p>
          <a:p>
            <a:pPr marL="0" marR="0">
              <a:spcBef>
                <a:spcPts val="0"/>
              </a:spcBef>
              <a:spcAft>
                <a:spcPts val="0"/>
              </a:spcAft>
            </a:pPr>
            <a:r>
              <a:rPr lang="en-US" sz="1400" dirty="0">
                <a:solidFill>
                  <a:schemeClr val="tx1">
                    <a:lumMod val="75000"/>
                  </a:schemeClr>
                </a:solidFill>
              </a:rPr>
              <a:t>*He was a disciple and secretary to St. Peter. </a:t>
            </a:r>
          </a:p>
          <a:p>
            <a:pPr marL="0" marR="0">
              <a:spcBef>
                <a:spcPts val="0"/>
              </a:spcBef>
              <a:spcAft>
                <a:spcPts val="0"/>
              </a:spcAft>
            </a:pPr>
            <a:r>
              <a:rPr lang="en-US" sz="1400" dirty="0">
                <a:solidFill>
                  <a:schemeClr val="tx1">
                    <a:lumMod val="75000"/>
                  </a:schemeClr>
                </a:solidFill>
              </a:rPr>
              <a:t>*</a:t>
            </a:r>
            <a:r>
              <a:rPr lang="es-ES" sz="1400" dirty="0">
                <a:solidFill>
                  <a:schemeClr val="tx1">
                    <a:lumMod val="75000"/>
                  </a:schemeClr>
                </a:solidFill>
              </a:rPr>
              <a:t>He </a:t>
            </a:r>
            <a:r>
              <a:rPr lang="es-ES" sz="1400" dirty="0" err="1">
                <a:solidFill>
                  <a:schemeClr val="tx1">
                    <a:lumMod val="75000"/>
                  </a:schemeClr>
                </a:solidFill>
              </a:rPr>
              <a:t>wrote</a:t>
            </a:r>
            <a:r>
              <a:rPr lang="es-ES" sz="1400" dirty="0">
                <a:solidFill>
                  <a:schemeClr val="tx1">
                    <a:lumMod val="75000"/>
                  </a:schemeClr>
                </a:solidFill>
              </a:rPr>
              <a:t> </a:t>
            </a:r>
            <a:r>
              <a:rPr lang="es-ES" sz="1400" dirty="0" err="1">
                <a:solidFill>
                  <a:schemeClr val="tx1">
                    <a:lumMod val="75000"/>
                  </a:schemeClr>
                </a:solidFill>
              </a:rPr>
              <a:t>everything</a:t>
            </a:r>
            <a:r>
              <a:rPr lang="es-ES" sz="1400" dirty="0">
                <a:solidFill>
                  <a:schemeClr val="tx1">
                    <a:lumMod val="75000"/>
                  </a:schemeClr>
                </a:solidFill>
              </a:rPr>
              <a:t> Peter </a:t>
            </a:r>
            <a:r>
              <a:rPr lang="es-ES" sz="1400" dirty="0" err="1">
                <a:solidFill>
                  <a:schemeClr val="tx1">
                    <a:lumMod val="75000"/>
                  </a:schemeClr>
                </a:solidFill>
              </a:rPr>
              <a:t>taught</a:t>
            </a:r>
            <a:r>
              <a:rPr lang="es-ES" sz="1400" dirty="0">
                <a:solidFill>
                  <a:schemeClr val="tx1">
                    <a:lumMod val="75000"/>
                  </a:schemeClr>
                </a:solidFill>
              </a:rPr>
              <a:t> </a:t>
            </a:r>
            <a:r>
              <a:rPr lang="es-ES" sz="1400" dirty="0" err="1">
                <a:solidFill>
                  <a:schemeClr val="tx1">
                    <a:lumMod val="75000"/>
                  </a:schemeClr>
                </a:solidFill>
              </a:rPr>
              <a:t>about</a:t>
            </a:r>
            <a:r>
              <a:rPr lang="es-ES" sz="1400" dirty="0">
                <a:solidFill>
                  <a:schemeClr val="tx1">
                    <a:lumMod val="75000"/>
                  </a:schemeClr>
                </a:solidFill>
              </a:rPr>
              <a:t> </a:t>
            </a:r>
            <a:r>
              <a:rPr lang="es-ES" sz="1400" dirty="0" err="1">
                <a:solidFill>
                  <a:schemeClr val="tx1">
                    <a:lumMod val="75000"/>
                  </a:schemeClr>
                </a:solidFill>
              </a:rPr>
              <a:t>Jesus</a:t>
            </a:r>
            <a:r>
              <a:rPr lang="es-ES" sz="1400" dirty="0">
                <a:solidFill>
                  <a:schemeClr val="tx1">
                    <a:lumMod val="75000"/>
                  </a:schemeClr>
                </a:solidFill>
              </a:rPr>
              <a:t>. </a:t>
            </a:r>
            <a:endParaRPr lang="en-US" sz="1400" dirty="0">
              <a:solidFill>
                <a:schemeClr val="tx1">
                  <a:lumMod val="75000"/>
                </a:schemeClr>
              </a:solidFill>
            </a:endParaRPr>
          </a:p>
          <a:p>
            <a:pPr marL="0" marR="0">
              <a:spcBef>
                <a:spcPts val="0"/>
              </a:spcBef>
              <a:spcAft>
                <a:spcPts val="0"/>
              </a:spcAft>
            </a:pPr>
            <a:r>
              <a:rPr lang="en-US" sz="1400" dirty="0">
                <a:solidFill>
                  <a:schemeClr val="tx1">
                    <a:lumMod val="75000"/>
                  </a:schemeClr>
                </a:solidFill>
              </a:rPr>
              <a:t>*This is the shortest and oldest Gospel.</a:t>
            </a:r>
          </a:p>
          <a:p>
            <a:pPr marL="0" marR="0">
              <a:spcBef>
                <a:spcPts val="0"/>
              </a:spcBef>
              <a:spcAft>
                <a:spcPts val="0"/>
              </a:spcAft>
            </a:pPr>
            <a:r>
              <a:rPr lang="en-US" sz="1400" dirty="0">
                <a:solidFill>
                  <a:schemeClr val="tx1">
                    <a:lumMod val="75000"/>
                  </a:schemeClr>
                </a:solidFill>
              </a:rPr>
              <a:t>*It was written around the year 70.</a:t>
            </a:r>
          </a:p>
        </p:txBody>
      </p:sp>
      <p:sp>
        <p:nvSpPr>
          <p:cNvPr id="22" name="CuadroTexto 21"/>
          <p:cNvSpPr txBox="1"/>
          <p:nvPr/>
        </p:nvSpPr>
        <p:spPr>
          <a:xfrm>
            <a:off x="7149286" y="2879205"/>
            <a:ext cx="2267972" cy="2800767"/>
          </a:xfrm>
          <a:prstGeom prst="rect">
            <a:avLst/>
          </a:prstGeom>
          <a:noFill/>
        </p:spPr>
        <p:txBody>
          <a:bodyPr wrap="square" rtlCol="0">
            <a:spAutoFit/>
          </a:bodyPr>
          <a:lstStyle/>
          <a:p>
            <a:pPr algn="ctr"/>
            <a:r>
              <a:rPr lang="es-ES" b="1" dirty="0"/>
              <a:t>St. John</a:t>
            </a:r>
          </a:p>
          <a:p>
            <a:pPr algn="ctr"/>
            <a:r>
              <a:rPr lang="es-ES" b="1" dirty="0"/>
              <a:t>(</a:t>
            </a:r>
            <a:r>
              <a:rPr lang="es-ES" b="1" dirty="0" err="1"/>
              <a:t>The</a:t>
            </a:r>
            <a:r>
              <a:rPr lang="es-ES" b="1" dirty="0"/>
              <a:t> Eagle)</a:t>
            </a:r>
          </a:p>
          <a:p>
            <a:r>
              <a:rPr lang="en-US" sz="1400" dirty="0">
                <a:solidFill>
                  <a:schemeClr val="tx1">
                    <a:lumMod val="75000"/>
                  </a:schemeClr>
                </a:solidFill>
              </a:rPr>
              <a:t>*He was one of the 12 apostles.</a:t>
            </a:r>
          </a:p>
          <a:p>
            <a:r>
              <a:rPr lang="en-US" sz="1400" dirty="0">
                <a:solidFill>
                  <a:schemeClr val="tx1">
                    <a:lumMod val="75000"/>
                  </a:schemeClr>
                </a:solidFill>
              </a:rPr>
              <a:t>*This Gospel is a little different from the others and so is called “the spiritual gospel”.</a:t>
            </a:r>
          </a:p>
          <a:p>
            <a:r>
              <a:rPr lang="en-US" sz="1400">
                <a:solidFill>
                  <a:schemeClr val="tx1">
                    <a:lumMod val="75000"/>
                  </a:schemeClr>
                </a:solidFill>
              </a:rPr>
              <a:t>*He finished writing his gospel around the year 100. </a:t>
            </a:r>
          </a:p>
          <a:p>
            <a:pPr algn="ctr"/>
            <a:endParaRPr lang="es-ES" sz="1400" b="1" dirty="0"/>
          </a:p>
        </p:txBody>
      </p:sp>
      <p:sp>
        <p:nvSpPr>
          <p:cNvPr id="23" name="CuadroTexto 22"/>
          <p:cNvSpPr txBox="1"/>
          <p:nvPr/>
        </p:nvSpPr>
        <p:spPr>
          <a:xfrm>
            <a:off x="9710697" y="2865284"/>
            <a:ext cx="2267972" cy="3447098"/>
          </a:xfrm>
          <a:prstGeom prst="rect">
            <a:avLst/>
          </a:prstGeom>
          <a:noFill/>
        </p:spPr>
        <p:txBody>
          <a:bodyPr wrap="square" rtlCol="0">
            <a:spAutoFit/>
          </a:bodyPr>
          <a:lstStyle/>
          <a:p>
            <a:pPr algn="ctr"/>
            <a:r>
              <a:rPr lang="es-ES" b="1" dirty="0"/>
              <a:t>St. Mark</a:t>
            </a:r>
          </a:p>
          <a:p>
            <a:pPr algn="ctr"/>
            <a:r>
              <a:rPr lang="es-ES" b="1" dirty="0"/>
              <a:t>(</a:t>
            </a:r>
            <a:r>
              <a:rPr lang="es-ES" b="1" dirty="0" err="1"/>
              <a:t>The</a:t>
            </a:r>
            <a:r>
              <a:rPr lang="es-ES" b="1" dirty="0"/>
              <a:t> Lion)</a:t>
            </a:r>
            <a:endParaRPr lang="es-ES" sz="1400" b="1" dirty="0"/>
          </a:p>
          <a:p>
            <a:pPr marL="0" marR="0">
              <a:spcBef>
                <a:spcPts val="0"/>
              </a:spcBef>
              <a:spcAft>
                <a:spcPts val="0"/>
              </a:spcAft>
            </a:pPr>
            <a:r>
              <a:rPr lang="en-US" sz="1400" dirty="0">
                <a:solidFill>
                  <a:schemeClr val="tx1">
                    <a:lumMod val="75000"/>
                  </a:schemeClr>
                </a:solidFill>
              </a:rPr>
              <a:t>*He did not know Jesus personally.</a:t>
            </a:r>
          </a:p>
          <a:p>
            <a:pPr marL="0" marR="0">
              <a:spcBef>
                <a:spcPts val="0"/>
              </a:spcBef>
              <a:spcAft>
                <a:spcPts val="0"/>
              </a:spcAft>
            </a:pPr>
            <a:r>
              <a:rPr lang="en-US" sz="1400" dirty="0">
                <a:solidFill>
                  <a:schemeClr val="tx1">
                    <a:lumMod val="75000"/>
                  </a:schemeClr>
                </a:solidFill>
              </a:rPr>
              <a:t>*He accompanied St. Paul and collected Jesus teaches by talking to those who lived with Him. </a:t>
            </a:r>
          </a:p>
          <a:p>
            <a:pPr marL="0" marR="0">
              <a:spcBef>
                <a:spcPts val="0"/>
              </a:spcBef>
              <a:spcAft>
                <a:spcPts val="0"/>
              </a:spcAft>
            </a:pPr>
            <a:r>
              <a:rPr lang="en-US" sz="1400" dirty="0">
                <a:solidFill>
                  <a:schemeClr val="tx1">
                    <a:lumMod val="75000"/>
                  </a:schemeClr>
                </a:solidFill>
              </a:rPr>
              <a:t>*He speaks about the Virgin Mary and the infancy of Jesus.</a:t>
            </a:r>
          </a:p>
          <a:p>
            <a:pPr marL="0" marR="0">
              <a:spcBef>
                <a:spcPts val="0"/>
              </a:spcBef>
              <a:spcAft>
                <a:spcPts val="0"/>
              </a:spcAft>
            </a:pPr>
            <a:r>
              <a:rPr lang="en-US" sz="1400" dirty="0">
                <a:solidFill>
                  <a:schemeClr val="tx1">
                    <a:lumMod val="75000"/>
                  </a:schemeClr>
                </a:solidFill>
              </a:rPr>
              <a:t>*He wrote his Gospel around 50 years after Jesus died.</a:t>
            </a:r>
          </a:p>
          <a:p>
            <a:endParaRPr lang="en-US" sz="1400" dirty="0">
              <a:solidFill>
                <a:schemeClr val="tx1">
                  <a:lumMod val="75000"/>
                </a:schemeClr>
              </a:solidFill>
            </a:endParaRPr>
          </a:p>
        </p:txBody>
      </p:sp>
    </p:spTree>
    <p:extLst>
      <p:ext uri="{BB962C8B-B14F-4D97-AF65-F5344CB8AC3E}">
        <p14:creationId xmlns:p14="http://schemas.microsoft.com/office/powerpoint/2010/main" val="120652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24F8-BF91-48B9-8B1C-1E63CD8058DB}"/>
              </a:ext>
            </a:extLst>
          </p:cNvPr>
          <p:cNvSpPr>
            <a:spLocks noGrp="1"/>
          </p:cNvSpPr>
          <p:nvPr>
            <p:ph type="title"/>
          </p:nvPr>
        </p:nvSpPr>
        <p:spPr>
          <a:xfrm>
            <a:off x="2190044" y="474134"/>
            <a:ext cx="9763302" cy="1200416"/>
          </a:xfrm>
        </p:spPr>
        <p:txBody>
          <a:bodyPr>
            <a:noAutofit/>
          </a:bodyPr>
          <a:lstStyle/>
          <a:p>
            <a:r>
              <a:rPr lang="es-ES" sz="40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a:t>
            </a:r>
            <a:r>
              <a:rPr lang="es-ES" sz="4000" dirty="0" err="1">
                <a:ln w="0"/>
                <a:solidFill>
                  <a:schemeClr val="accent1">
                    <a:lumMod val="50000"/>
                  </a:schemeClr>
                </a:solidFill>
                <a:effectLst>
                  <a:reflection blurRad="6350" stA="53000" endA="300" endPos="35500" dir="5400000" sy="-90000" algn="bl" rotWithShape="0"/>
                </a:effectLst>
                <a:latin typeface="Amaranth" panose="02000503050000020004" pitchFamily="50" charset="0"/>
              </a:rPr>
              <a:t>Today</a:t>
            </a:r>
            <a:r>
              <a:rPr lang="es-ES" sz="40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 </a:t>
            </a:r>
            <a:r>
              <a:rPr lang="es-ES" sz="4000" dirty="0" err="1">
                <a:ln w="0"/>
                <a:solidFill>
                  <a:schemeClr val="accent1">
                    <a:lumMod val="50000"/>
                  </a:schemeClr>
                </a:solidFill>
                <a:effectLst>
                  <a:reflection blurRad="6350" stA="53000" endA="300" endPos="35500" dir="5400000" sy="-90000" algn="bl" rotWithShape="0"/>
                </a:effectLst>
                <a:latin typeface="Amaranth" panose="02000503050000020004" pitchFamily="50" charset="0"/>
              </a:rPr>
              <a:t>this</a:t>
            </a:r>
            <a:r>
              <a:rPr lang="es-ES" sz="40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 </a:t>
            </a:r>
            <a:r>
              <a:rPr lang="es-ES" sz="4000" dirty="0" err="1">
                <a:ln w="0"/>
                <a:solidFill>
                  <a:schemeClr val="accent1">
                    <a:lumMod val="50000"/>
                  </a:schemeClr>
                </a:solidFill>
                <a:effectLst>
                  <a:reflection blurRad="6350" stA="53000" endA="300" endPos="35500" dir="5400000" sy="-90000" algn="bl" rotWithShape="0"/>
                </a:effectLst>
                <a:latin typeface="Amaranth" panose="02000503050000020004" pitchFamily="50" charset="0"/>
              </a:rPr>
              <a:t>scripture</a:t>
            </a:r>
            <a:r>
              <a:rPr lang="es-ES" sz="40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 </a:t>
            </a:r>
            <a:r>
              <a:rPr lang="es-ES" sz="4000" dirty="0" err="1">
                <a:ln w="0"/>
                <a:solidFill>
                  <a:schemeClr val="accent1">
                    <a:lumMod val="50000"/>
                  </a:schemeClr>
                </a:solidFill>
                <a:effectLst>
                  <a:reflection blurRad="6350" stA="53000" endA="300" endPos="35500" dir="5400000" sy="-90000" algn="bl" rotWithShape="0"/>
                </a:effectLst>
                <a:latin typeface="Amaranth" panose="02000503050000020004" pitchFamily="50" charset="0"/>
              </a:rPr>
              <a:t>passage</a:t>
            </a:r>
            <a:r>
              <a:rPr lang="es-ES" sz="40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 </a:t>
            </a:r>
            <a:r>
              <a:rPr lang="es-ES" sz="4000" dirty="0" err="1">
                <a:ln w="0"/>
                <a:solidFill>
                  <a:schemeClr val="accent1">
                    <a:lumMod val="50000"/>
                  </a:schemeClr>
                </a:solidFill>
                <a:effectLst>
                  <a:reflection blurRad="6350" stA="53000" endA="300" endPos="35500" dir="5400000" sy="-90000" algn="bl" rotWithShape="0"/>
                </a:effectLst>
                <a:latin typeface="Amaranth" panose="02000503050000020004" pitchFamily="50" charset="0"/>
              </a:rPr>
              <a:t>is</a:t>
            </a:r>
            <a:r>
              <a:rPr lang="es-ES" sz="40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 </a:t>
            </a:r>
            <a:r>
              <a:rPr lang="es-ES" sz="4000" dirty="0" err="1">
                <a:ln w="0"/>
                <a:solidFill>
                  <a:schemeClr val="accent1">
                    <a:lumMod val="50000"/>
                  </a:schemeClr>
                </a:solidFill>
                <a:effectLst>
                  <a:reflection blurRad="6350" stA="53000" endA="300" endPos="35500" dir="5400000" sy="-90000" algn="bl" rotWithShape="0"/>
                </a:effectLst>
                <a:latin typeface="Amaranth" panose="02000503050000020004" pitchFamily="50" charset="0"/>
              </a:rPr>
              <a:t>fullfilled</a:t>
            </a:r>
            <a:r>
              <a:rPr lang="es-ES" sz="40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a:t>
            </a:r>
            <a:endParaRPr lang="en-US" sz="4000" dirty="0"/>
          </a:p>
        </p:txBody>
      </p:sp>
      <p:sp>
        <p:nvSpPr>
          <p:cNvPr id="3" name="TextBox 2">
            <a:extLst>
              <a:ext uri="{FF2B5EF4-FFF2-40B4-BE49-F238E27FC236}">
                <a16:creationId xmlns:a16="http://schemas.microsoft.com/office/drawing/2014/main" id="{1D883401-5608-4BFB-B349-31C2384AF1E7}"/>
              </a:ext>
            </a:extLst>
          </p:cNvPr>
          <p:cNvSpPr txBox="1"/>
          <p:nvPr/>
        </p:nvSpPr>
        <p:spPr>
          <a:xfrm>
            <a:off x="790222" y="2646567"/>
            <a:ext cx="5508978" cy="2800767"/>
          </a:xfrm>
          <a:prstGeom prst="rect">
            <a:avLst/>
          </a:prstGeom>
          <a:noFill/>
        </p:spPr>
        <p:txBody>
          <a:bodyPr wrap="square" rtlCol="0">
            <a:spAutoFit/>
          </a:bodyPr>
          <a:lstStyle/>
          <a:p>
            <a:pPr algn="ctr"/>
            <a:r>
              <a:rPr lang="en-US" sz="2200" dirty="0"/>
              <a:t>Since many people have written about the events that have occurred among us, just as the eyewitnesses have told them to us, I have also decided, after investigating everything, to write it down for you, most excellent Theophilus, so that you may realize the teachings you have received are true. </a:t>
            </a:r>
          </a:p>
        </p:txBody>
      </p:sp>
      <p:pic>
        <p:nvPicPr>
          <p:cNvPr id="5" name="Imagen 10">
            <a:extLst>
              <a:ext uri="{FF2B5EF4-FFF2-40B4-BE49-F238E27FC236}">
                <a16:creationId xmlns:a16="http://schemas.microsoft.com/office/drawing/2014/main" id="{F15DB86F-1E56-4D3D-9C9E-3AB0088FE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0311" y="1926908"/>
            <a:ext cx="2613137" cy="4917191"/>
          </a:xfrm>
          <a:prstGeom prst="rect">
            <a:avLst/>
          </a:prstGeom>
        </p:spPr>
      </p:pic>
    </p:spTree>
    <p:extLst>
      <p:ext uri="{BB962C8B-B14F-4D97-AF65-F5344CB8AC3E}">
        <p14:creationId xmlns:p14="http://schemas.microsoft.com/office/powerpoint/2010/main" val="2368890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41C36-D586-4B10-94BA-846938704E33}"/>
              </a:ext>
            </a:extLst>
          </p:cNvPr>
          <p:cNvSpPr>
            <a:spLocks noGrp="1"/>
          </p:cNvSpPr>
          <p:nvPr>
            <p:ph type="title"/>
          </p:nvPr>
        </p:nvSpPr>
        <p:spPr>
          <a:xfrm>
            <a:off x="1275644" y="1433688"/>
            <a:ext cx="10271303" cy="2980267"/>
          </a:xfrm>
        </p:spPr>
        <p:txBody>
          <a:bodyPr>
            <a:normAutofit/>
          </a:bodyPr>
          <a:lstStyle/>
          <a:p>
            <a:pPr algn="ctr"/>
            <a:r>
              <a:rPr lang="en-US" sz="2600" b="1" dirty="0">
                <a:latin typeface="Arima Madurai" panose="00000500000000000000" pitchFamily="50" charset="0"/>
                <a:ea typeface="+mn-ea"/>
                <a:cs typeface="Arima Madurai" panose="00000500000000000000" pitchFamily="50" charset="0"/>
              </a:rPr>
              <a:t>How can you take the Good News to your family and friends? </a:t>
            </a:r>
            <a:br>
              <a:rPr lang="en-US" sz="1800" dirty="0">
                <a:solidFill>
                  <a:srgbClr val="000000"/>
                </a:solidFill>
                <a:effectLst/>
                <a:latin typeface="Times New Roman" panose="02020603050405020304" pitchFamily="18" charset="0"/>
                <a:ea typeface="Times New Roman" panose="02020603050405020304" pitchFamily="18" charset="0"/>
              </a:rPr>
            </a:br>
            <a:br>
              <a:rPr lang="es-ES" sz="2600" b="1" dirty="0">
                <a:latin typeface="Arima Madurai" panose="00000500000000000000" pitchFamily="50" charset="0"/>
                <a:ea typeface="+mn-ea"/>
                <a:cs typeface="Arima Madurai" panose="00000500000000000000" pitchFamily="50" charset="0"/>
              </a:rPr>
            </a:br>
            <a:br>
              <a:rPr lang="es-ES" sz="2600" b="1" dirty="0">
                <a:latin typeface="Arima Madurai" panose="00000500000000000000" pitchFamily="50" charset="0"/>
                <a:ea typeface="+mn-ea"/>
                <a:cs typeface="Arima Madurai" panose="00000500000000000000" pitchFamily="50" charset="0"/>
              </a:rPr>
            </a:br>
            <a:r>
              <a:rPr lang="es-ES" sz="2600" b="1" dirty="0">
                <a:solidFill>
                  <a:srgbClr val="FF0000"/>
                </a:solidFill>
                <a:latin typeface="Arima Madurai" panose="00000500000000000000" pitchFamily="50" charset="0"/>
                <a:ea typeface="+mn-ea"/>
                <a:cs typeface="Arima Madurai" panose="00000500000000000000" pitchFamily="50" charset="0"/>
              </a:rPr>
              <a:t>Share</a:t>
            </a:r>
            <a:endParaRPr lang="en-US" dirty="0">
              <a:solidFill>
                <a:srgbClr val="FF0000"/>
              </a:solidFill>
            </a:endParaRPr>
          </a:p>
        </p:txBody>
      </p:sp>
    </p:spTree>
    <p:extLst>
      <p:ext uri="{BB962C8B-B14F-4D97-AF65-F5344CB8AC3E}">
        <p14:creationId xmlns:p14="http://schemas.microsoft.com/office/powerpoint/2010/main" val="2536255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742897"/>
            <a:ext cx="12191999"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88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ACTIVITIES</a:t>
            </a:r>
          </a:p>
        </p:txBody>
      </p:sp>
    </p:spTree>
    <p:extLst>
      <p:ext uri="{BB962C8B-B14F-4D97-AF65-F5344CB8AC3E}">
        <p14:creationId xmlns:p14="http://schemas.microsoft.com/office/powerpoint/2010/main" val="4167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ino horizontal 3"/>
          <p:cNvSpPr/>
          <p:nvPr/>
        </p:nvSpPr>
        <p:spPr>
          <a:xfrm>
            <a:off x="480646" y="1875692"/>
            <a:ext cx="11277600" cy="3496408"/>
          </a:xfrm>
          <a:prstGeom prst="horizontalScroll">
            <a:avLst/>
          </a:prstGeom>
          <a:blipFill>
            <a:blip r:embed="rId2"/>
            <a:tile tx="0" ty="0" sx="100000" sy="100000" flip="none" algn="tl"/>
          </a:blipFill>
          <a:ln>
            <a:solidFill>
              <a:srgbClr val="AB3C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1018573" y="2501902"/>
            <a:ext cx="10692782" cy="2257668"/>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lnSpc>
                <a:spcPct val="100000"/>
              </a:lnSpc>
              <a:buNone/>
            </a:pPr>
            <a:r>
              <a:rPr lang="en-US" sz="2800" dirty="0"/>
              <a:t>The ______ of the _____is upon me, because he has ________ me to bring glad ______ to the ____. He has sent me to proclaim ______ to captives and recovery of sight to the _____, to let the oppressed go ____, and to proclaim a year __________ to </a:t>
            </a:r>
          </a:p>
          <a:p>
            <a:pPr marL="45720" indent="0" algn="ctr">
              <a:lnSpc>
                <a:spcPct val="100000"/>
              </a:lnSpc>
              <a:buNone/>
            </a:pPr>
            <a:r>
              <a:rPr lang="en-US" sz="2800" dirty="0"/>
              <a:t>the Lord.</a:t>
            </a:r>
          </a:p>
        </p:txBody>
      </p:sp>
      <p:sp>
        <p:nvSpPr>
          <p:cNvPr id="6" name="CuadroTexto 5"/>
          <p:cNvSpPr txBox="1"/>
          <p:nvPr/>
        </p:nvSpPr>
        <p:spPr>
          <a:xfrm>
            <a:off x="1922584" y="675363"/>
            <a:ext cx="8639908" cy="584775"/>
          </a:xfrm>
          <a:prstGeom prst="rect">
            <a:avLst/>
          </a:prstGeom>
          <a:noFill/>
        </p:spPr>
        <p:txBody>
          <a:bodyPr wrap="square" rtlCol="0">
            <a:spAutoFit/>
          </a:bodyPr>
          <a:lstStyle/>
          <a:p>
            <a:pPr marL="0" marR="0" algn="ctr">
              <a:spcBef>
                <a:spcPts val="0"/>
              </a:spcBef>
              <a:spcAft>
                <a:spcPts val="0"/>
              </a:spcAft>
            </a:pPr>
            <a:r>
              <a:rPr lang="en-US" sz="3200" dirty="0"/>
              <a:t>Fill in the blanks with the words below.</a:t>
            </a:r>
          </a:p>
        </p:txBody>
      </p:sp>
      <p:sp>
        <p:nvSpPr>
          <p:cNvPr id="7" name="CuadroTexto 6"/>
          <p:cNvSpPr txBox="1"/>
          <p:nvPr/>
        </p:nvSpPr>
        <p:spPr>
          <a:xfrm>
            <a:off x="0" y="5550203"/>
            <a:ext cx="12284597" cy="954107"/>
          </a:xfrm>
          <a:prstGeom prst="rect">
            <a:avLst/>
          </a:prstGeom>
          <a:noFill/>
        </p:spPr>
        <p:txBody>
          <a:bodyPr wrap="square" rtlCol="0">
            <a:spAutoFit/>
          </a:bodyPr>
          <a:lstStyle/>
          <a:p>
            <a:pPr marL="0" marR="0" algn="ctr">
              <a:spcBef>
                <a:spcPts val="0"/>
              </a:spcBef>
              <a:spcAft>
                <a:spcPts val="0"/>
              </a:spcAft>
            </a:pPr>
            <a:r>
              <a:rPr lang="en-US" sz="2800" dirty="0">
                <a:solidFill>
                  <a:srgbClr val="B41A1B"/>
                </a:solidFill>
              </a:rPr>
              <a:t>Choose from the following words:  </a:t>
            </a:r>
            <a:r>
              <a:rPr lang="en-US" sz="2800" dirty="0"/>
              <a:t>Tidings     Anointed     Acceptable     </a:t>
            </a:r>
          </a:p>
          <a:p>
            <a:pPr marL="0" marR="0" algn="ctr">
              <a:spcBef>
                <a:spcPts val="0"/>
              </a:spcBef>
              <a:spcAft>
                <a:spcPts val="0"/>
              </a:spcAft>
            </a:pPr>
            <a:r>
              <a:rPr lang="en-US" sz="2800" dirty="0"/>
              <a:t>Blind     Spirit     Free     Poor     Liberty     Lord    </a:t>
            </a:r>
          </a:p>
        </p:txBody>
      </p:sp>
      <p:sp>
        <p:nvSpPr>
          <p:cNvPr id="8" name="CuadroTexto 7"/>
          <p:cNvSpPr txBox="1"/>
          <p:nvPr/>
        </p:nvSpPr>
        <p:spPr>
          <a:xfrm>
            <a:off x="2127156" y="2480852"/>
            <a:ext cx="1026243" cy="523220"/>
          </a:xfrm>
          <a:prstGeom prst="rect">
            <a:avLst/>
          </a:prstGeom>
          <a:noFill/>
        </p:spPr>
        <p:txBody>
          <a:bodyPr wrap="none" rtlCol="0">
            <a:spAutoFit/>
          </a:bodyPr>
          <a:lstStyle/>
          <a:p>
            <a:r>
              <a:rPr lang="es-ES" sz="2800" dirty="0" err="1">
                <a:solidFill>
                  <a:srgbClr val="FFC000"/>
                </a:solidFill>
              </a:rPr>
              <a:t>Spirit</a:t>
            </a:r>
            <a:endParaRPr lang="es-ES" sz="2800" dirty="0">
              <a:solidFill>
                <a:srgbClr val="FFC000"/>
              </a:solidFill>
            </a:endParaRPr>
          </a:p>
        </p:txBody>
      </p:sp>
      <p:sp>
        <p:nvSpPr>
          <p:cNvPr id="9" name="CuadroTexto 8"/>
          <p:cNvSpPr txBox="1"/>
          <p:nvPr/>
        </p:nvSpPr>
        <p:spPr>
          <a:xfrm>
            <a:off x="4352398" y="2491770"/>
            <a:ext cx="920124" cy="523220"/>
          </a:xfrm>
          <a:prstGeom prst="rect">
            <a:avLst/>
          </a:prstGeom>
          <a:noFill/>
        </p:spPr>
        <p:txBody>
          <a:bodyPr wrap="none" rtlCol="0">
            <a:spAutoFit/>
          </a:bodyPr>
          <a:lstStyle/>
          <a:p>
            <a:r>
              <a:rPr lang="es-ES" sz="2800" dirty="0">
                <a:solidFill>
                  <a:srgbClr val="FFC000"/>
                </a:solidFill>
              </a:rPr>
              <a:t>Lord</a:t>
            </a:r>
          </a:p>
        </p:txBody>
      </p:sp>
      <p:sp>
        <p:nvSpPr>
          <p:cNvPr id="10" name="CuadroTexto 9"/>
          <p:cNvSpPr txBox="1"/>
          <p:nvPr/>
        </p:nvSpPr>
        <p:spPr>
          <a:xfrm>
            <a:off x="9904556" y="2491770"/>
            <a:ext cx="1640193" cy="523220"/>
          </a:xfrm>
          <a:prstGeom prst="rect">
            <a:avLst/>
          </a:prstGeom>
          <a:noFill/>
        </p:spPr>
        <p:txBody>
          <a:bodyPr wrap="none" rtlCol="0">
            <a:spAutoFit/>
          </a:bodyPr>
          <a:lstStyle/>
          <a:p>
            <a:r>
              <a:rPr lang="es-ES" sz="2800" dirty="0" err="1">
                <a:solidFill>
                  <a:srgbClr val="FFC000"/>
                </a:solidFill>
              </a:rPr>
              <a:t>anointed</a:t>
            </a:r>
            <a:endParaRPr lang="es-ES" sz="2800" dirty="0">
              <a:solidFill>
                <a:srgbClr val="FFC000"/>
              </a:solidFill>
            </a:endParaRPr>
          </a:p>
        </p:txBody>
      </p:sp>
      <p:sp>
        <p:nvSpPr>
          <p:cNvPr id="11" name="CuadroTexto 10"/>
          <p:cNvSpPr txBox="1"/>
          <p:nvPr/>
        </p:nvSpPr>
        <p:spPr>
          <a:xfrm>
            <a:off x="3900387" y="2906650"/>
            <a:ext cx="1273105" cy="523220"/>
          </a:xfrm>
          <a:prstGeom prst="rect">
            <a:avLst/>
          </a:prstGeom>
          <a:noFill/>
        </p:spPr>
        <p:txBody>
          <a:bodyPr wrap="none" rtlCol="0">
            <a:spAutoFit/>
          </a:bodyPr>
          <a:lstStyle/>
          <a:p>
            <a:r>
              <a:rPr lang="es-ES" sz="2800" dirty="0" err="1">
                <a:solidFill>
                  <a:srgbClr val="FFC000"/>
                </a:solidFill>
              </a:rPr>
              <a:t>tidings</a:t>
            </a:r>
            <a:endParaRPr lang="es-ES" sz="2800" dirty="0">
              <a:solidFill>
                <a:srgbClr val="FFC000"/>
              </a:solidFill>
            </a:endParaRPr>
          </a:p>
        </p:txBody>
      </p:sp>
      <p:sp>
        <p:nvSpPr>
          <p:cNvPr id="12" name="CuadroTexto 11"/>
          <p:cNvSpPr txBox="1"/>
          <p:nvPr/>
        </p:nvSpPr>
        <p:spPr>
          <a:xfrm>
            <a:off x="6192563" y="2833176"/>
            <a:ext cx="955711" cy="523220"/>
          </a:xfrm>
          <a:prstGeom prst="rect">
            <a:avLst/>
          </a:prstGeom>
          <a:noFill/>
        </p:spPr>
        <p:txBody>
          <a:bodyPr wrap="none" rtlCol="0">
            <a:spAutoFit/>
          </a:bodyPr>
          <a:lstStyle/>
          <a:p>
            <a:r>
              <a:rPr lang="es-ES" sz="2800" dirty="0" err="1">
                <a:solidFill>
                  <a:srgbClr val="FFC000"/>
                </a:solidFill>
              </a:rPr>
              <a:t>poor</a:t>
            </a:r>
            <a:endParaRPr lang="es-ES" sz="2800" dirty="0">
              <a:solidFill>
                <a:srgbClr val="FFC000"/>
              </a:solidFill>
            </a:endParaRPr>
          </a:p>
        </p:txBody>
      </p:sp>
      <p:sp>
        <p:nvSpPr>
          <p:cNvPr id="13" name="CuadroTexto 12"/>
          <p:cNvSpPr txBox="1"/>
          <p:nvPr/>
        </p:nvSpPr>
        <p:spPr>
          <a:xfrm>
            <a:off x="4001341" y="3817593"/>
            <a:ext cx="811119" cy="523220"/>
          </a:xfrm>
          <a:prstGeom prst="rect">
            <a:avLst/>
          </a:prstGeom>
          <a:noFill/>
        </p:spPr>
        <p:txBody>
          <a:bodyPr wrap="none" rtlCol="0">
            <a:spAutoFit/>
          </a:bodyPr>
          <a:lstStyle/>
          <a:p>
            <a:r>
              <a:rPr lang="es-ES" sz="2800" dirty="0">
                <a:solidFill>
                  <a:srgbClr val="FFC000"/>
                </a:solidFill>
              </a:rPr>
              <a:t>free</a:t>
            </a:r>
          </a:p>
        </p:txBody>
      </p:sp>
      <p:sp>
        <p:nvSpPr>
          <p:cNvPr id="14" name="CuadroTexto 13"/>
          <p:cNvSpPr txBox="1"/>
          <p:nvPr/>
        </p:nvSpPr>
        <p:spPr>
          <a:xfrm>
            <a:off x="8972989" y="3319791"/>
            <a:ext cx="984565" cy="523220"/>
          </a:xfrm>
          <a:prstGeom prst="rect">
            <a:avLst/>
          </a:prstGeom>
          <a:noFill/>
        </p:spPr>
        <p:txBody>
          <a:bodyPr wrap="none" rtlCol="0">
            <a:spAutoFit/>
          </a:bodyPr>
          <a:lstStyle/>
          <a:p>
            <a:r>
              <a:rPr lang="es-ES" sz="2800" dirty="0" err="1">
                <a:solidFill>
                  <a:srgbClr val="FFC000"/>
                </a:solidFill>
              </a:rPr>
              <a:t>blind</a:t>
            </a:r>
            <a:endParaRPr lang="es-ES" sz="2800" dirty="0">
              <a:solidFill>
                <a:srgbClr val="FFC000"/>
              </a:solidFill>
            </a:endParaRPr>
          </a:p>
        </p:txBody>
      </p:sp>
      <p:sp>
        <p:nvSpPr>
          <p:cNvPr id="15" name="CuadroTexto 14"/>
          <p:cNvSpPr txBox="1"/>
          <p:nvPr/>
        </p:nvSpPr>
        <p:spPr>
          <a:xfrm>
            <a:off x="1180617" y="3342021"/>
            <a:ext cx="1199367" cy="523220"/>
          </a:xfrm>
          <a:prstGeom prst="rect">
            <a:avLst/>
          </a:prstGeom>
          <a:noFill/>
        </p:spPr>
        <p:txBody>
          <a:bodyPr wrap="none" rtlCol="0">
            <a:spAutoFit/>
          </a:bodyPr>
          <a:lstStyle/>
          <a:p>
            <a:r>
              <a:rPr lang="es-ES" sz="2800" dirty="0" err="1">
                <a:solidFill>
                  <a:srgbClr val="FFC000"/>
                </a:solidFill>
              </a:rPr>
              <a:t>liberty</a:t>
            </a:r>
            <a:endParaRPr lang="es-ES" sz="2800" dirty="0">
              <a:solidFill>
                <a:srgbClr val="FFC000"/>
              </a:solidFill>
            </a:endParaRPr>
          </a:p>
        </p:txBody>
      </p:sp>
      <p:sp>
        <p:nvSpPr>
          <p:cNvPr id="16" name="CuadroTexto 15"/>
          <p:cNvSpPr txBox="1"/>
          <p:nvPr/>
        </p:nvSpPr>
        <p:spPr>
          <a:xfrm>
            <a:off x="8735005" y="3759504"/>
            <a:ext cx="1989647" cy="523220"/>
          </a:xfrm>
          <a:prstGeom prst="rect">
            <a:avLst/>
          </a:prstGeom>
          <a:noFill/>
        </p:spPr>
        <p:txBody>
          <a:bodyPr wrap="none" rtlCol="0">
            <a:spAutoFit/>
          </a:bodyPr>
          <a:lstStyle/>
          <a:p>
            <a:r>
              <a:rPr lang="es-ES" sz="2800" dirty="0" err="1">
                <a:solidFill>
                  <a:srgbClr val="FFC000"/>
                </a:solidFill>
              </a:rPr>
              <a:t>acceptable</a:t>
            </a:r>
            <a:endParaRPr lang="es-ES" sz="2800" dirty="0">
              <a:solidFill>
                <a:srgbClr val="FFC000"/>
              </a:solidFill>
            </a:endParaRPr>
          </a:p>
        </p:txBody>
      </p:sp>
    </p:spTree>
    <p:extLst>
      <p:ext uri="{BB962C8B-B14F-4D97-AF65-F5344CB8AC3E}">
        <p14:creationId xmlns:p14="http://schemas.microsoft.com/office/powerpoint/2010/main" val="218257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045" y="773632"/>
            <a:ext cx="7759491" cy="5310736"/>
          </a:xfrm>
          <a:prstGeom prst="rect">
            <a:avLst/>
          </a:prstGeom>
        </p:spPr>
      </p:pic>
      <p:sp>
        <p:nvSpPr>
          <p:cNvPr id="2" name="TextBox 1">
            <a:extLst>
              <a:ext uri="{FF2B5EF4-FFF2-40B4-BE49-F238E27FC236}">
                <a16:creationId xmlns:a16="http://schemas.microsoft.com/office/drawing/2014/main" id="{779A1532-7AE8-439B-8C7E-18431027B08B}"/>
              </a:ext>
            </a:extLst>
          </p:cNvPr>
          <p:cNvSpPr txBox="1"/>
          <p:nvPr/>
        </p:nvSpPr>
        <p:spPr>
          <a:xfrm>
            <a:off x="2484614" y="949124"/>
            <a:ext cx="3842795" cy="292388"/>
          </a:xfrm>
          <a:prstGeom prst="rect">
            <a:avLst/>
          </a:prstGeom>
          <a:solidFill>
            <a:schemeClr val="bg1"/>
          </a:solidFill>
        </p:spPr>
        <p:txBody>
          <a:bodyPr wrap="square" rtlCol="0">
            <a:spAutoFit/>
          </a:bodyPr>
          <a:lstStyle/>
          <a:p>
            <a:r>
              <a:rPr lang="en-US" sz="1300" b="1" dirty="0">
                <a:solidFill>
                  <a:schemeClr val="tx2"/>
                </a:solidFill>
                <a:latin typeface="Cavolini" panose="03000502040302020204" pitchFamily="66" charset="0"/>
                <a:cs typeface="Cavolini" panose="03000502040302020204" pitchFamily="66" charset="0"/>
              </a:rPr>
              <a:t>Today this scripture passage is fulfilled…</a:t>
            </a:r>
          </a:p>
        </p:txBody>
      </p:sp>
    </p:spTree>
    <p:extLst>
      <p:ext uri="{BB962C8B-B14F-4D97-AF65-F5344CB8AC3E}">
        <p14:creationId xmlns:p14="http://schemas.microsoft.com/office/powerpoint/2010/main" val="307862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9B75-D6F1-4F6D-8676-44969FE66015}"/>
              </a:ext>
            </a:extLst>
          </p:cNvPr>
          <p:cNvSpPr>
            <a:spLocks noGrp="1"/>
          </p:cNvSpPr>
          <p:nvPr>
            <p:ph type="title"/>
          </p:nvPr>
        </p:nvSpPr>
        <p:spPr>
          <a:xfrm>
            <a:off x="521752" y="1810320"/>
            <a:ext cx="2578276" cy="2957689"/>
          </a:xfrm>
        </p:spPr>
        <p:txBody>
          <a:bodyPr>
            <a:normAutofit fontScale="90000"/>
          </a:bodyPr>
          <a:lstStyle/>
          <a:p>
            <a:pPr algn="ctr"/>
            <a:r>
              <a:rPr lang="en-US" sz="2000" dirty="0">
                <a:latin typeface="Arima Madurai" panose="00000500000000000000" pitchFamily="50" charset="0"/>
                <a:cs typeface="Arima Madurai" panose="00000500000000000000" pitchFamily="50" charset="0"/>
              </a:rPr>
              <a:t>Instructions: Color and cut cross onto brown paper cut in the form of a larger cross. Can use brown paper bag. Punch a whole on top and tie ribbon for hanging.  Write behind how we can be witnesses of the Good News.</a:t>
            </a:r>
            <a:endParaRPr lang="en-US" sz="2000" dirty="0"/>
          </a:p>
        </p:txBody>
      </p:sp>
      <p:pic>
        <p:nvPicPr>
          <p:cNvPr id="4" name="Picture 3">
            <a:extLst>
              <a:ext uri="{FF2B5EF4-FFF2-40B4-BE49-F238E27FC236}">
                <a16:creationId xmlns:a16="http://schemas.microsoft.com/office/drawing/2014/main" id="{BB216310-656B-4404-A153-7CA368825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235" y="96607"/>
            <a:ext cx="6785299" cy="6664786"/>
          </a:xfrm>
          <a:prstGeom prst="rect">
            <a:avLst/>
          </a:prstGeom>
        </p:spPr>
      </p:pic>
      <p:sp>
        <p:nvSpPr>
          <p:cNvPr id="3" name="TextBox 2">
            <a:extLst>
              <a:ext uri="{FF2B5EF4-FFF2-40B4-BE49-F238E27FC236}">
                <a16:creationId xmlns:a16="http://schemas.microsoft.com/office/drawing/2014/main" id="{4ED50E9E-1E2D-4361-B47D-6BBBA4192E08}"/>
              </a:ext>
            </a:extLst>
          </p:cNvPr>
          <p:cNvSpPr txBox="1"/>
          <p:nvPr/>
        </p:nvSpPr>
        <p:spPr>
          <a:xfrm>
            <a:off x="6565650" y="324092"/>
            <a:ext cx="2164467" cy="1754326"/>
          </a:xfrm>
          <a:prstGeom prst="rect">
            <a:avLst/>
          </a:prstGeom>
          <a:solidFill>
            <a:schemeClr val="bg1"/>
          </a:solidFill>
          <a:ln>
            <a:solidFill>
              <a:schemeClr val="tx1"/>
            </a:solidFill>
          </a:ln>
        </p:spPr>
        <p:txBody>
          <a:bodyPr wrap="square" rtlCol="0">
            <a:spAutoFit/>
          </a:bodyPr>
          <a:lstStyle/>
          <a:p>
            <a:pPr marL="0" marR="0" algn="ctr">
              <a:spcBef>
                <a:spcPts val="0"/>
              </a:spcBef>
              <a:spcAft>
                <a:spcPts val="0"/>
              </a:spcAft>
            </a:pPr>
            <a:endParaRPr lang="en-US" sz="1000" dirty="0">
              <a:solidFill>
                <a:srgbClr val="595959"/>
              </a:solidFill>
              <a:effectLst/>
              <a:latin typeface="Cavolini" panose="03000502040302020204" pitchFamily="66" charset="0"/>
              <a:ea typeface="Times New Roman" panose="02020603050405020304" pitchFamily="18" charset="0"/>
            </a:endParaRPr>
          </a:p>
          <a:p>
            <a:pPr marL="0" marR="0" algn="ctr">
              <a:spcBef>
                <a:spcPts val="0"/>
              </a:spcBef>
              <a:spcAft>
                <a:spcPts val="0"/>
              </a:spcAft>
            </a:pPr>
            <a:r>
              <a:rPr lang="en-US" sz="1800" dirty="0">
                <a:solidFill>
                  <a:srgbClr val="595959"/>
                </a:solidFill>
                <a:effectLst/>
                <a:latin typeface="Cavolini" panose="03000502040302020204" pitchFamily="66" charset="0"/>
                <a:ea typeface="Times New Roman" panose="02020603050405020304" pitchFamily="18" charset="0"/>
              </a:rPr>
              <a:t>Jesus, help me to understand the Good News of your love and salvation.</a:t>
            </a:r>
          </a:p>
          <a:p>
            <a:pPr marL="0" marR="0" algn="ctr">
              <a:spcBef>
                <a:spcPts val="0"/>
              </a:spcBef>
              <a:spcAft>
                <a:spcPts val="0"/>
              </a:spcAft>
            </a:pPr>
            <a:endParaRPr lang="en-US" sz="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CE0ACA8C-6D7D-4BFF-AD0C-66CC1F59E197}"/>
              </a:ext>
            </a:extLst>
          </p:cNvPr>
          <p:cNvSpPr txBox="1"/>
          <p:nvPr/>
        </p:nvSpPr>
        <p:spPr>
          <a:xfrm>
            <a:off x="9086127" y="2274838"/>
            <a:ext cx="1597306" cy="2339102"/>
          </a:xfrm>
          <a:prstGeom prst="rect">
            <a:avLst/>
          </a:prstGeom>
          <a:solidFill>
            <a:schemeClr val="bg1"/>
          </a:solidFill>
          <a:ln>
            <a:solidFill>
              <a:schemeClr val="tx1"/>
            </a:solidFill>
          </a:ln>
        </p:spPr>
        <p:txBody>
          <a:bodyPr wrap="square" rtlCol="0">
            <a:spAutoFit/>
          </a:bodyPr>
          <a:lstStyle/>
          <a:p>
            <a:pPr marL="0" marR="0" algn="ctr">
              <a:spcBef>
                <a:spcPts val="0"/>
              </a:spcBef>
              <a:spcAft>
                <a:spcPts val="0"/>
              </a:spcAft>
            </a:pPr>
            <a:endParaRPr lang="en-US" sz="1100" dirty="0">
              <a:solidFill>
                <a:srgbClr val="595959"/>
              </a:solidFill>
              <a:effectLst/>
              <a:latin typeface="Cavolini" panose="03000502040302020204" pitchFamily="66" charset="0"/>
              <a:ea typeface="Times New Roman" panose="02020603050405020304" pitchFamily="18" charset="0"/>
            </a:endParaRPr>
          </a:p>
          <a:p>
            <a:pPr marL="0" marR="0" algn="ctr">
              <a:spcBef>
                <a:spcPts val="0"/>
              </a:spcBef>
              <a:spcAft>
                <a:spcPts val="0"/>
              </a:spcAft>
            </a:pPr>
            <a:r>
              <a:rPr lang="en-US" sz="1800" dirty="0">
                <a:solidFill>
                  <a:srgbClr val="595959"/>
                </a:solidFill>
                <a:effectLst/>
                <a:latin typeface="Cavolini" panose="03000502040302020204" pitchFamily="66" charset="0"/>
                <a:ea typeface="Times New Roman" panose="02020603050405020304" pitchFamily="18" charset="0"/>
              </a:rPr>
              <a:t>Jesus, open my eyes so I may see Your presence in my life.</a:t>
            </a:r>
          </a:p>
          <a:p>
            <a:pPr marL="0" marR="0" algn="ctr">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3AFC2F2D-0201-4B76-A726-EDCFFB4F192C}"/>
              </a:ext>
            </a:extLst>
          </p:cNvPr>
          <p:cNvSpPr txBox="1"/>
          <p:nvPr/>
        </p:nvSpPr>
        <p:spPr>
          <a:xfrm>
            <a:off x="4664597" y="2274838"/>
            <a:ext cx="1689904" cy="2339102"/>
          </a:xfrm>
          <a:prstGeom prst="rect">
            <a:avLst/>
          </a:prstGeom>
          <a:solidFill>
            <a:schemeClr val="bg1"/>
          </a:solidFill>
          <a:ln>
            <a:solidFill>
              <a:schemeClr val="tx1"/>
            </a:solidFill>
          </a:ln>
        </p:spPr>
        <p:txBody>
          <a:bodyPr wrap="square" rtlCol="0">
            <a:spAutoFit/>
          </a:bodyPr>
          <a:lstStyle/>
          <a:p>
            <a:pPr marL="0" marR="0" algn="ctr">
              <a:spcBef>
                <a:spcPts val="0"/>
              </a:spcBef>
              <a:spcAft>
                <a:spcPts val="0"/>
              </a:spcAft>
            </a:pPr>
            <a:endParaRPr lang="en-US" sz="1800" dirty="0">
              <a:solidFill>
                <a:srgbClr val="595959"/>
              </a:solidFill>
              <a:effectLst/>
              <a:latin typeface="Cavolini" panose="03000502040302020204" pitchFamily="66" charset="0"/>
              <a:ea typeface="Times New Roman" panose="02020603050405020304" pitchFamily="18" charset="0"/>
            </a:endParaRPr>
          </a:p>
          <a:p>
            <a:pPr marL="0" marR="0" algn="ctr">
              <a:spcBef>
                <a:spcPts val="0"/>
              </a:spcBef>
              <a:spcAft>
                <a:spcPts val="0"/>
              </a:spcAft>
            </a:pPr>
            <a:r>
              <a:rPr lang="en-US" sz="1800" dirty="0">
                <a:solidFill>
                  <a:srgbClr val="595959"/>
                </a:solidFill>
                <a:effectLst/>
                <a:latin typeface="Cavolini" panose="03000502040302020204" pitchFamily="66" charset="0"/>
                <a:ea typeface="Times New Roman" panose="02020603050405020304" pitchFamily="18" charset="0"/>
              </a:rPr>
              <a:t>Jesus, free me from all that separates me from you.</a:t>
            </a:r>
          </a:p>
          <a:p>
            <a:pPr marL="0" marR="0" algn="ctr">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E1720B6-3069-489B-BA78-532DA87A0FBB}"/>
              </a:ext>
            </a:extLst>
          </p:cNvPr>
          <p:cNvSpPr txBox="1"/>
          <p:nvPr/>
        </p:nvSpPr>
        <p:spPr>
          <a:xfrm>
            <a:off x="6565650" y="4768009"/>
            <a:ext cx="2265834" cy="1800493"/>
          </a:xfrm>
          <a:prstGeom prst="rect">
            <a:avLst/>
          </a:prstGeom>
          <a:solidFill>
            <a:schemeClr val="bg1"/>
          </a:solidFill>
          <a:ln>
            <a:solidFill>
              <a:schemeClr val="tx1"/>
            </a:solidFill>
          </a:ln>
        </p:spPr>
        <p:txBody>
          <a:bodyPr wrap="square" rtlCol="0">
            <a:spAutoFit/>
          </a:bodyPr>
          <a:lstStyle/>
          <a:p>
            <a:pPr marL="0" marR="0" algn="ctr">
              <a:spcBef>
                <a:spcPts val="0"/>
              </a:spcBef>
              <a:spcAft>
                <a:spcPts val="0"/>
              </a:spcAft>
            </a:pPr>
            <a:r>
              <a:rPr lang="en-US" sz="1500" dirty="0">
                <a:solidFill>
                  <a:srgbClr val="595959"/>
                </a:solidFill>
                <a:effectLst/>
                <a:latin typeface="Cavolini" panose="03000502040302020204" pitchFamily="66" charset="0"/>
                <a:ea typeface="Times New Roman" panose="02020603050405020304" pitchFamily="18" charset="0"/>
                <a:cs typeface="Cavolini" panose="03000502040302020204" pitchFamily="66" charset="0"/>
              </a:rPr>
              <a:t>Jesus, send your Holy Spirit into my heart and fill it </a:t>
            </a:r>
            <a:endParaRPr lang="en-US" sz="1500" dirty="0">
              <a:effectLst/>
              <a:latin typeface="Cavolini" panose="03000502040302020204" pitchFamily="66" charset="0"/>
              <a:ea typeface="Times New Roman" panose="02020603050405020304" pitchFamily="18" charset="0"/>
              <a:cs typeface="Cavolini" panose="03000502040302020204" pitchFamily="66" charset="0"/>
            </a:endParaRPr>
          </a:p>
          <a:p>
            <a:pPr marL="0" marR="0" algn="ctr">
              <a:spcBef>
                <a:spcPts val="0"/>
              </a:spcBef>
              <a:spcAft>
                <a:spcPts val="0"/>
              </a:spcAft>
            </a:pPr>
            <a:r>
              <a:rPr lang="en-US" sz="1500" dirty="0">
                <a:solidFill>
                  <a:srgbClr val="595959"/>
                </a:solidFill>
                <a:effectLst/>
                <a:latin typeface="Cavolini" panose="03000502040302020204" pitchFamily="66" charset="0"/>
                <a:ea typeface="Times New Roman" panose="02020603050405020304" pitchFamily="18" charset="0"/>
                <a:cs typeface="Cavolini" panose="03000502040302020204" pitchFamily="66" charset="0"/>
              </a:rPr>
              <a:t>with the graces I need to be a witness of your Love.</a:t>
            </a:r>
          </a:p>
          <a:p>
            <a:pPr marL="0" marR="0" algn="ctr">
              <a:spcBef>
                <a:spcPts val="0"/>
              </a:spcBef>
              <a:spcAft>
                <a:spcPts val="0"/>
              </a:spcAft>
            </a:pPr>
            <a:endParaRPr lang="en-US" sz="600" dirty="0">
              <a:effectLst/>
              <a:latin typeface="Cavolini" panose="03000502040302020204" pitchFamily="66" charset="0"/>
              <a:ea typeface="Times New Roman" panose="02020603050405020304" pitchFamily="18" charset="0"/>
              <a:cs typeface="Cavolini" panose="03000502040302020204" pitchFamily="66" charset="0"/>
            </a:endParaRPr>
          </a:p>
        </p:txBody>
      </p:sp>
    </p:spTree>
    <p:extLst>
      <p:ext uri="{BB962C8B-B14F-4D97-AF65-F5344CB8AC3E}">
        <p14:creationId xmlns:p14="http://schemas.microsoft.com/office/powerpoint/2010/main" val="3953873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1400907" y="1903049"/>
            <a:ext cx="9437077" cy="2206108"/>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2800" dirty="0">
                <a:solidFill>
                  <a:srgbClr val="FF0000"/>
                </a:solidFill>
                <a:latin typeface="Arima Madurai" panose="00000500000000000000" pitchFamily="50" charset="0"/>
                <a:cs typeface="Arima Madurai" panose="00000500000000000000" pitchFamily="50" charset="0"/>
              </a:rPr>
              <a:t>Play telephone with the phrases of the prophesy. One child whispers a phrase into the ear of another child. The 2nd child must whisper the same phrase to a 3rd child… After everyone has listened to the phrase, the last child states the phrase out loud to see how the phrase has changed. </a:t>
            </a:r>
          </a:p>
        </p:txBody>
      </p:sp>
    </p:spTree>
    <p:extLst>
      <p:ext uri="{BB962C8B-B14F-4D97-AF65-F5344CB8AC3E}">
        <p14:creationId xmlns:p14="http://schemas.microsoft.com/office/powerpoint/2010/main" val="151783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477623" y="2565401"/>
            <a:ext cx="5341907" cy="3354754"/>
          </a:xfrm>
        </p:spPr>
        <p:txBody>
          <a:bodyPr>
            <a:normAutofit/>
          </a:bodyPr>
          <a:lstStyle/>
          <a:p>
            <a:pPr marL="45720" indent="0" algn="ctr">
              <a:lnSpc>
                <a:spcPct val="110000"/>
              </a:lnSpc>
              <a:spcBef>
                <a:spcPts val="600"/>
              </a:spcBef>
              <a:buNone/>
            </a:pPr>
            <a:r>
              <a:rPr lang="en-US" sz="2400" b="1" dirty="0">
                <a:latin typeface="Arima Madurai" panose="00000500000000000000" pitchFamily="50" charset="0"/>
                <a:cs typeface="Arima Madurai" panose="00000500000000000000" pitchFamily="50" charset="0"/>
              </a:rPr>
              <a:t>Lord, help me to take the Good News to others. In times of sadness, help me to be compassionate. In times of division, help me to be a bridge. In times of disillusion, give me words of encouragement. Amen. </a:t>
            </a:r>
          </a:p>
          <a:p>
            <a:pPr marL="45720" indent="0" algn="ctr">
              <a:lnSpc>
                <a:spcPct val="110000"/>
              </a:lnSpc>
              <a:spcBef>
                <a:spcPts val="600"/>
              </a:spcBef>
              <a:buNone/>
            </a:pPr>
            <a:endParaRPr lang="es-PE" sz="2400" b="1" dirty="0">
              <a:latin typeface="Arima Madurai" panose="00000500000000000000" pitchFamily="50" charset="0"/>
              <a:cs typeface="Arima Madurai" panose="00000500000000000000" pitchFamily="50" charset="0"/>
            </a:endParaRPr>
          </a:p>
        </p:txBody>
      </p:sp>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000" dirty="0">
                <a:ln w="0"/>
                <a:solidFill>
                  <a:srgbClr val="5D2884"/>
                </a:solidFill>
                <a:effectLst>
                  <a:reflection blurRad="6350" stA="53000" endA="300" endPos="35500" dir="5400000" sy="-90000" algn="bl" rotWithShape="0"/>
                </a:effectLst>
                <a:latin typeface="Amaranth" panose="02000503050000020004" pitchFamily="50" charset="0"/>
              </a:rPr>
              <a:t>PRAYER</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2238" y="2149672"/>
            <a:ext cx="5236722" cy="35946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421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DDDC8D-127E-4127-AD59-C434655246DC}"/>
              </a:ext>
            </a:extLst>
          </p:cNvPr>
          <p:cNvSpPr txBox="1"/>
          <p:nvPr/>
        </p:nvSpPr>
        <p:spPr>
          <a:xfrm>
            <a:off x="2201334" y="135467"/>
            <a:ext cx="9268178" cy="369332"/>
          </a:xfrm>
          <a:prstGeom prst="rect">
            <a:avLst/>
          </a:prstGeom>
          <a:noFill/>
        </p:spPr>
        <p:txBody>
          <a:bodyPr wrap="square" rtlCol="0">
            <a:spAutoFit/>
          </a:bodyPr>
          <a:lstStyle/>
          <a:p>
            <a:pPr marL="0" marR="0">
              <a:spcBef>
                <a:spcPts val="0"/>
              </a:spcBef>
              <a:spcAft>
                <a:spcPts val="0"/>
              </a:spcAft>
            </a:pPr>
            <a:r>
              <a:rPr lang="en-US" sz="1800" dirty="0">
                <a:effectLst/>
                <a:latin typeface="Cambria" panose="02040503050406030204" pitchFamily="18" charset="0"/>
                <a:ea typeface="Calibri" panose="020F0502020204030204" pitchFamily="34" charset="0"/>
                <a:cs typeface="Arial" panose="020B0604020202020204" pitchFamily="34" charset="0"/>
              </a:rPr>
              <a:t>Make Me a Channel of your Peace, Best Kids Worship Songs, </a:t>
            </a:r>
            <a:r>
              <a:rPr lang="en-US" sz="1800" u="sng" dirty="0">
                <a:solidFill>
                  <a:srgbClr val="0000FF"/>
                </a:solidFill>
                <a:effectLst/>
                <a:latin typeface="Cambria" panose="02040503050406030204" pitchFamily="18" charset="0"/>
                <a:ea typeface="Calibri" panose="020F0502020204030204" pitchFamily="34" charset="0"/>
                <a:cs typeface="Arial" panose="020B0604020202020204" pitchFamily="34" charset="0"/>
                <a:hlinkClick r:id="rId3"/>
              </a:rPr>
              <a:t>https://youtu.be/qasGlAN399o</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2" name="Online Media 1" title="Make me a channel of Your peace">
            <a:hlinkClick r:id="" action="ppaction://media"/>
            <a:extLst>
              <a:ext uri="{FF2B5EF4-FFF2-40B4-BE49-F238E27FC236}">
                <a16:creationId xmlns:a16="http://schemas.microsoft.com/office/drawing/2014/main" id="{9B1CEBFA-1FDD-4B48-B2BA-20CC3F4EA1BA}"/>
              </a:ext>
            </a:extLst>
          </p:cNvPr>
          <p:cNvPicPr>
            <a:picLocks noRot="1" noChangeAspect="1"/>
          </p:cNvPicPr>
          <p:nvPr>
            <a:videoFile r:link="rId1"/>
          </p:nvPr>
        </p:nvPicPr>
        <p:blipFill>
          <a:blip r:embed="rId4"/>
          <a:stretch>
            <a:fillRect/>
          </a:stretch>
        </p:blipFill>
        <p:spPr>
          <a:xfrm>
            <a:off x="0" y="577935"/>
            <a:ext cx="12165027" cy="6280065"/>
          </a:xfrm>
          <a:prstGeom prst="rect">
            <a:avLst/>
          </a:prstGeom>
        </p:spPr>
      </p:pic>
    </p:spTree>
    <p:extLst>
      <p:ext uri="{BB962C8B-B14F-4D97-AF65-F5344CB8AC3E}">
        <p14:creationId xmlns:p14="http://schemas.microsoft.com/office/powerpoint/2010/main" val="377070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alpha val="58000"/>
                <a:lumMod val="50000"/>
              </a:srgbClr>
            </a:gs>
            <a:gs pos="62000">
              <a:srgbClr val="92D050">
                <a:alpha val="39000"/>
              </a:srgbClr>
            </a:gs>
          </a:gsLst>
          <a:lin ang="2700000" scaled="1"/>
          <a:tileRect/>
        </a:gradFill>
        <a:effectLst/>
      </p:bgPr>
    </p:bg>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5836356" y="2999939"/>
            <a:ext cx="5806198" cy="2280301"/>
          </a:xfrm>
        </p:spPr>
        <p:txBody>
          <a:bodyPr>
            <a:noAutofit/>
          </a:bodyPr>
          <a:lstStyle/>
          <a:p>
            <a:pPr marL="45720" indent="0" algn="ctr">
              <a:lnSpc>
                <a:spcPct val="100000"/>
              </a:lnSpc>
              <a:buNone/>
            </a:pPr>
            <a:r>
              <a:rPr lang="en-US" sz="2600" dirty="0"/>
              <a:t>Jesus returned to Galilee in the power of the Spirit, and news of him spread throughout the whole region. He taught in their synagogues and was praised by all.</a:t>
            </a:r>
            <a:endParaRPr lang="es-PE" sz="2600" dirty="0"/>
          </a:p>
        </p:txBody>
      </p:sp>
      <p:pic>
        <p:nvPicPr>
          <p:cNvPr id="6" name="Picture 4" descr="Faith in jesus clipart - Cliparting.com">
            <a:extLst>
              <a:ext uri="{FF2B5EF4-FFF2-40B4-BE49-F238E27FC236}">
                <a16:creationId xmlns:a16="http://schemas.microsoft.com/office/drawing/2014/main" id="{3760ADBC-1B8D-413E-BCF8-C958C49FD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46" y="2310448"/>
            <a:ext cx="4993399" cy="3659285"/>
          </a:xfrm>
          <a:prstGeom prst="roundRect">
            <a:avLst/>
          </a:prstGeom>
          <a:noFill/>
          <a:effectLst>
            <a:outerShdw blurRad="50800" dist="38100" dir="8100000" algn="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A6476ED-7DB5-488B-8A8D-523685143CC4}"/>
              </a:ext>
            </a:extLst>
          </p:cNvPr>
          <p:cNvSpPr>
            <a:spLocks noGrp="1"/>
          </p:cNvSpPr>
          <p:nvPr>
            <p:ph type="title"/>
          </p:nvPr>
        </p:nvSpPr>
        <p:spPr>
          <a:xfrm>
            <a:off x="2065867" y="361246"/>
            <a:ext cx="9763302" cy="733777"/>
          </a:xfrm>
        </p:spPr>
        <p:txBody>
          <a:bodyPr>
            <a:noAutofit/>
          </a:bodyPr>
          <a:lstStyle/>
          <a:p>
            <a:r>
              <a:rPr lang="es-ES" sz="40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a:t>
            </a:r>
            <a:r>
              <a:rPr lang="es-ES" sz="4000" dirty="0" err="1">
                <a:ln w="0"/>
                <a:solidFill>
                  <a:schemeClr val="accent1">
                    <a:lumMod val="50000"/>
                  </a:schemeClr>
                </a:solidFill>
                <a:effectLst>
                  <a:reflection blurRad="6350" stA="53000" endA="300" endPos="35500" dir="5400000" sy="-90000" algn="bl" rotWithShape="0"/>
                </a:effectLst>
                <a:latin typeface="Amaranth" panose="02000503050000020004" pitchFamily="50" charset="0"/>
              </a:rPr>
              <a:t>Today</a:t>
            </a:r>
            <a:r>
              <a:rPr lang="es-ES" sz="40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 </a:t>
            </a:r>
            <a:r>
              <a:rPr lang="es-ES" sz="4000" dirty="0" err="1">
                <a:ln w="0"/>
                <a:solidFill>
                  <a:schemeClr val="accent1">
                    <a:lumMod val="50000"/>
                  </a:schemeClr>
                </a:solidFill>
                <a:effectLst>
                  <a:reflection blurRad="6350" stA="53000" endA="300" endPos="35500" dir="5400000" sy="-90000" algn="bl" rotWithShape="0"/>
                </a:effectLst>
                <a:latin typeface="Amaranth" panose="02000503050000020004" pitchFamily="50" charset="0"/>
              </a:rPr>
              <a:t>this</a:t>
            </a:r>
            <a:r>
              <a:rPr lang="es-ES" sz="40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 </a:t>
            </a:r>
            <a:r>
              <a:rPr lang="es-ES" sz="4000" dirty="0" err="1">
                <a:ln w="0"/>
                <a:solidFill>
                  <a:schemeClr val="accent1">
                    <a:lumMod val="50000"/>
                  </a:schemeClr>
                </a:solidFill>
                <a:effectLst>
                  <a:reflection blurRad="6350" stA="53000" endA="300" endPos="35500" dir="5400000" sy="-90000" algn="bl" rotWithShape="0"/>
                </a:effectLst>
                <a:latin typeface="Amaranth" panose="02000503050000020004" pitchFamily="50" charset="0"/>
              </a:rPr>
              <a:t>scripture</a:t>
            </a:r>
            <a:r>
              <a:rPr lang="es-ES" sz="40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 </a:t>
            </a:r>
            <a:r>
              <a:rPr lang="es-ES" sz="4000" dirty="0" err="1">
                <a:ln w="0"/>
                <a:solidFill>
                  <a:schemeClr val="accent1">
                    <a:lumMod val="50000"/>
                  </a:schemeClr>
                </a:solidFill>
                <a:effectLst>
                  <a:reflection blurRad="6350" stA="53000" endA="300" endPos="35500" dir="5400000" sy="-90000" algn="bl" rotWithShape="0"/>
                </a:effectLst>
                <a:latin typeface="Amaranth" panose="02000503050000020004" pitchFamily="50" charset="0"/>
              </a:rPr>
              <a:t>passage</a:t>
            </a:r>
            <a:r>
              <a:rPr lang="es-ES" sz="40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 </a:t>
            </a:r>
            <a:r>
              <a:rPr lang="es-ES" sz="4000" dirty="0" err="1">
                <a:ln w="0"/>
                <a:solidFill>
                  <a:schemeClr val="accent1">
                    <a:lumMod val="50000"/>
                  </a:schemeClr>
                </a:solidFill>
                <a:effectLst>
                  <a:reflection blurRad="6350" stA="53000" endA="300" endPos="35500" dir="5400000" sy="-90000" algn="bl" rotWithShape="0"/>
                </a:effectLst>
                <a:latin typeface="Amaranth" panose="02000503050000020004" pitchFamily="50" charset="0"/>
              </a:rPr>
              <a:t>is</a:t>
            </a:r>
            <a:r>
              <a:rPr lang="es-ES" sz="40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 </a:t>
            </a:r>
            <a:r>
              <a:rPr lang="es-ES" sz="4000" dirty="0" err="1">
                <a:ln w="0"/>
                <a:solidFill>
                  <a:schemeClr val="accent1">
                    <a:lumMod val="50000"/>
                  </a:schemeClr>
                </a:solidFill>
                <a:effectLst>
                  <a:reflection blurRad="6350" stA="53000" endA="300" endPos="35500" dir="5400000" sy="-90000" algn="bl" rotWithShape="0"/>
                </a:effectLst>
                <a:latin typeface="Amaranth" panose="02000503050000020004" pitchFamily="50" charset="0"/>
              </a:rPr>
              <a:t>fullfilled</a:t>
            </a:r>
            <a:r>
              <a:rPr lang="es-ES" sz="40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a:t>
            </a:r>
            <a:endParaRPr lang="en-US" sz="4000" dirty="0"/>
          </a:p>
        </p:txBody>
      </p:sp>
    </p:spTree>
    <p:extLst>
      <p:ext uri="{BB962C8B-B14F-4D97-AF65-F5344CB8AC3E}">
        <p14:creationId xmlns:p14="http://schemas.microsoft.com/office/powerpoint/2010/main" val="396320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alpha val="58000"/>
                <a:lumMod val="50000"/>
              </a:srgbClr>
            </a:gs>
            <a:gs pos="63000">
              <a:srgbClr val="92D050">
                <a:alpha val="39000"/>
              </a:srgb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6101026" y="483686"/>
            <a:ext cx="5488857" cy="5708162"/>
          </a:xfrm>
        </p:spPr>
        <p:txBody>
          <a:bodyPr>
            <a:normAutofit fontScale="92500" lnSpcReduction="10000"/>
          </a:bodyPr>
          <a:lstStyle/>
          <a:p>
            <a:pPr marL="45720" indent="0" algn="ctr">
              <a:lnSpc>
                <a:spcPct val="100000"/>
              </a:lnSpc>
              <a:buNone/>
            </a:pPr>
            <a:r>
              <a:rPr lang="en-US" dirty="0">
                <a:solidFill>
                  <a:srgbClr val="333333"/>
                </a:solidFill>
                <a:effectLst/>
                <a:latin typeface="+mj-lt"/>
                <a:ea typeface="Times New Roman" panose="02020603050405020304" pitchFamily="18" charset="0"/>
              </a:rPr>
              <a:t>He came to Nazareth, where he had grown up, and went according to his custom into the synagogue on the Sabbath day. He stood up to read and was handed a scroll of the prophet Isaiah. He unrolled the scroll and found the passage where it was written: </a:t>
            </a:r>
          </a:p>
          <a:p>
            <a:pPr marL="45720" indent="0" algn="ctr">
              <a:lnSpc>
                <a:spcPct val="100000"/>
              </a:lnSpc>
              <a:buNone/>
            </a:pPr>
            <a:r>
              <a:rPr lang="en-US" b="1" i="1" dirty="0">
                <a:solidFill>
                  <a:schemeClr val="accent3"/>
                </a:solidFill>
                <a:effectLst/>
                <a:latin typeface="+mj-lt"/>
                <a:ea typeface="Times New Roman" panose="02020603050405020304" pitchFamily="18" charset="0"/>
              </a:rPr>
              <a:t>The Spirit of the Lord is upon me, because he has anointed me to bring glad tidings to the poor. He has sent me to proclaim liberty to captives and recovery of sight to the blind, to let the oppressed go free, and to proclaim a year acceptable to the Lord.</a:t>
            </a:r>
            <a:r>
              <a:rPr lang="en-US" i="1" dirty="0">
                <a:solidFill>
                  <a:schemeClr val="accent3"/>
                </a:solidFill>
                <a:effectLst/>
                <a:latin typeface="+mj-lt"/>
                <a:ea typeface="Times New Roman" panose="02020603050405020304" pitchFamily="18" charset="0"/>
              </a:rPr>
              <a:t> </a:t>
            </a:r>
          </a:p>
          <a:p>
            <a:pPr marL="45720" indent="0" algn="ctr">
              <a:lnSpc>
                <a:spcPct val="100000"/>
              </a:lnSpc>
              <a:buNone/>
            </a:pPr>
            <a:r>
              <a:rPr lang="en-US" dirty="0">
                <a:solidFill>
                  <a:srgbClr val="333333"/>
                </a:solidFill>
                <a:effectLst/>
                <a:latin typeface="+mj-lt"/>
                <a:ea typeface="Times New Roman" panose="02020603050405020304" pitchFamily="18" charset="0"/>
              </a:rPr>
              <a:t>Rolling up the scroll, he handed it back to the attendant and sat down, and the eyes of all in the synagogue looked intently at him. He said to them, </a:t>
            </a:r>
          </a:p>
          <a:p>
            <a:pPr marL="45720" indent="0" algn="ctr">
              <a:lnSpc>
                <a:spcPct val="100000"/>
              </a:lnSpc>
              <a:buNone/>
            </a:pPr>
            <a:r>
              <a:rPr lang="en-US" b="1" i="1" dirty="0">
                <a:solidFill>
                  <a:schemeClr val="accent3"/>
                </a:solidFill>
                <a:effectLst/>
                <a:latin typeface="+mj-lt"/>
                <a:ea typeface="Times New Roman" panose="02020603050405020304" pitchFamily="18" charset="0"/>
              </a:rPr>
              <a:t>“Today this Scripture passage is fulfilled in your hearing."</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17" y="1348155"/>
            <a:ext cx="4967404" cy="43961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703751"/>
            <a:ext cx="12191999" cy="1446550"/>
          </a:xfrm>
          <a:prstGeom prst="rect">
            <a:avLst/>
          </a:prstGeom>
          <a:noFill/>
        </p:spPr>
        <p:txBody>
          <a:bodyPr wrap="square" lIns="91440" tIns="45720" rIns="91440" bIns="45720">
            <a:spAutoFit/>
          </a:bodyPr>
          <a:lstStyle/>
          <a:p>
            <a:pPr algn="ctr"/>
            <a:r>
              <a:rPr lang="es-ES" sz="88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REFLECTION</a:t>
            </a:r>
          </a:p>
        </p:txBody>
      </p:sp>
    </p:spTree>
    <p:extLst>
      <p:ext uri="{BB962C8B-B14F-4D97-AF65-F5344CB8AC3E}">
        <p14:creationId xmlns:p14="http://schemas.microsoft.com/office/powerpoint/2010/main" val="8474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E4A183-CE15-40DE-8311-49989C33F412}"/>
              </a:ext>
            </a:extLst>
          </p:cNvPr>
          <p:cNvSpPr>
            <a:spLocks noGrp="1"/>
          </p:cNvSpPr>
          <p:nvPr>
            <p:ph sz="half" idx="1"/>
          </p:nvPr>
        </p:nvSpPr>
        <p:spPr>
          <a:xfrm>
            <a:off x="4360564" y="3813218"/>
            <a:ext cx="3900312" cy="2215048"/>
          </a:xfrm>
        </p:spPr>
        <p:txBody>
          <a:bodyPr>
            <a:noAutofit/>
          </a:bodyPr>
          <a:lstStyle/>
          <a:p>
            <a:pPr marL="45720" indent="0" algn="ctr">
              <a:lnSpc>
                <a:spcPct val="110000"/>
              </a:lnSpc>
              <a:buNone/>
            </a:pPr>
            <a:r>
              <a:rPr lang="en-US" sz="2200" b="1" dirty="0">
                <a:solidFill>
                  <a:schemeClr val="accent1">
                    <a:lumMod val="50000"/>
                  </a:schemeClr>
                </a:solidFill>
                <a:latin typeface="Arima Madurai" panose="00000500000000000000" pitchFamily="50" charset="0"/>
                <a:cs typeface="Arima Madurai" panose="00000500000000000000" pitchFamily="50" charset="0"/>
              </a:rPr>
              <a:t>This Gospel passage starts when Jesus is 30 years old and starts his public ministry; He starts preaching to everyone about God’s love. </a:t>
            </a:r>
            <a:endParaRPr lang="es-PE" sz="2200" b="1" dirty="0">
              <a:solidFill>
                <a:schemeClr val="accent1">
                  <a:lumMod val="50000"/>
                </a:schemeClr>
              </a:solidFill>
              <a:latin typeface="Arima Madurai" panose="00000500000000000000" pitchFamily="50" charset="0"/>
              <a:cs typeface="Arima Madurai" panose="00000500000000000000" pitchFamily="50" charset="0"/>
            </a:endParaRPr>
          </a:p>
        </p:txBody>
      </p:sp>
      <p:pic>
        <p:nvPicPr>
          <p:cNvPr id="4" name="Imagen 10">
            <a:extLst>
              <a:ext uri="{FF2B5EF4-FFF2-40B4-BE49-F238E27FC236}">
                <a16:creationId xmlns:a16="http://schemas.microsoft.com/office/drawing/2014/main" id="{4E9C70E2-AB62-49E2-BF08-AF032DEFC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66" y="673179"/>
            <a:ext cx="2319625" cy="4364884"/>
          </a:xfrm>
          <a:prstGeom prst="rect">
            <a:avLst/>
          </a:prstGeom>
        </p:spPr>
      </p:pic>
      <p:pic>
        <p:nvPicPr>
          <p:cNvPr id="6" name="Picture 4" descr="Faith in jesus clipart - Cliparting.com">
            <a:extLst>
              <a:ext uri="{FF2B5EF4-FFF2-40B4-BE49-F238E27FC236}">
                <a16:creationId xmlns:a16="http://schemas.microsoft.com/office/drawing/2014/main" id="{EA21E17E-63AE-4410-801E-E50C632F4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365" y="563893"/>
            <a:ext cx="4052711" cy="2969926"/>
          </a:xfrm>
          <a:prstGeom prst="roundRect">
            <a:avLst/>
          </a:prstGeom>
          <a:noFill/>
          <a:effectLst>
            <a:outerShdw blurRad="50800" dist="38100" dir="8100000" algn="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2054" name="Picture 6" descr="Pin on My Faith✞">
            <a:extLst>
              <a:ext uri="{FF2B5EF4-FFF2-40B4-BE49-F238E27FC236}">
                <a16:creationId xmlns:a16="http://schemas.microsoft.com/office/drawing/2014/main" id="{25FD43BD-DD34-42D1-810B-DC8CE0292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7911" y="1813871"/>
            <a:ext cx="2790825" cy="3048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F749B5-73A9-46E0-AFD1-78449F276B47}"/>
              </a:ext>
            </a:extLst>
          </p:cNvPr>
          <p:cNvSpPr txBox="1"/>
          <p:nvPr/>
        </p:nvSpPr>
        <p:spPr>
          <a:xfrm>
            <a:off x="288098" y="5038063"/>
            <a:ext cx="3996267" cy="1785104"/>
          </a:xfrm>
          <a:prstGeom prst="rect">
            <a:avLst/>
          </a:prstGeom>
          <a:noFill/>
        </p:spPr>
        <p:txBody>
          <a:bodyPr wrap="square" rtlCol="0">
            <a:spAutoFit/>
          </a:bodyPr>
          <a:lstStyle/>
          <a:p>
            <a:pPr algn="ctr"/>
            <a:r>
              <a:rPr lang="en-US" sz="2200" b="1" dirty="0">
                <a:solidFill>
                  <a:schemeClr val="accent1">
                    <a:lumMod val="50000"/>
                  </a:schemeClr>
                </a:solidFill>
                <a:latin typeface="Arima Madurai" panose="00000500000000000000" pitchFamily="50" charset="0"/>
                <a:cs typeface="Arima Madurai" panose="00000500000000000000" pitchFamily="50" charset="0"/>
              </a:rPr>
              <a:t>St. Luke, who wrote this Gospel, starts writing to Theophilus, a distinguished person to whom he dedicates this Gospel. </a:t>
            </a:r>
          </a:p>
        </p:txBody>
      </p:sp>
      <p:sp>
        <p:nvSpPr>
          <p:cNvPr id="5" name="TextBox 4">
            <a:extLst>
              <a:ext uri="{FF2B5EF4-FFF2-40B4-BE49-F238E27FC236}">
                <a16:creationId xmlns:a16="http://schemas.microsoft.com/office/drawing/2014/main" id="{45E59F69-A3F6-46A4-BFB3-083B39949C73}"/>
              </a:ext>
            </a:extLst>
          </p:cNvPr>
          <p:cNvSpPr txBox="1"/>
          <p:nvPr/>
        </p:nvSpPr>
        <p:spPr>
          <a:xfrm>
            <a:off x="8703965" y="5038063"/>
            <a:ext cx="3386435" cy="1446550"/>
          </a:xfrm>
          <a:prstGeom prst="rect">
            <a:avLst/>
          </a:prstGeom>
          <a:noFill/>
        </p:spPr>
        <p:txBody>
          <a:bodyPr wrap="square" rtlCol="0">
            <a:spAutoFit/>
          </a:bodyPr>
          <a:lstStyle/>
          <a:p>
            <a:pPr algn="ctr"/>
            <a:r>
              <a:rPr lang="en-US" sz="2200" b="1" dirty="0">
                <a:solidFill>
                  <a:schemeClr val="accent1">
                    <a:lumMod val="50000"/>
                  </a:schemeClr>
                </a:solidFill>
                <a:latin typeface="Arima Madurai" panose="00000500000000000000" pitchFamily="50" charset="0"/>
                <a:cs typeface="Arima Madurai" panose="00000500000000000000" pitchFamily="50" charset="0"/>
              </a:rPr>
              <a:t>Before this, He lived quietly with Joseph and Mary in Nazareth, hiding His divinity. </a:t>
            </a:r>
          </a:p>
        </p:txBody>
      </p:sp>
    </p:spTree>
    <p:extLst>
      <p:ext uri="{BB962C8B-B14F-4D97-AF65-F5344CB8AC3E}">
        <p14:creationId xmlns:p14="http://schemas.microsoft.com/office/powerpoint/2010/main" val="1468491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171699" y="3175887"/>
            <a:ext cx="7861300" cy="506226"/>
          </a:xfrm>
        </p:spPr>
        <p:txBody>
          <a:bodyPr>
            <a:normAutofit fontScale="92500"/>
          </a:bodyPr>
          <a:lstStyle/>
          <a:p>
            <a:pPr marL="45720" indent="0" algn="ctr">
              <a:lnSpc>
                <a:spcPct val="100000"/>
              </a:lnSpc>
              <a:buNone/>
            </a:pPr>
            <a:r>
              <a:rPr lang="es-ES" sz="2700" b="1" dirty="0" err="1">
                <a:solidFill>
                  <a:schemeClr val="accent1">
                    <a:lumMod val="50000"/>
                  </a:schemeClr>
                </a:solidFill>
                <a:latin typeface="Arima Madurai" panose="00000500000000000000" pitchFamily="50" charset="0"/>
                <a:cs typeface="Arima Madurai" panose="00000500000000000000" pitchFamily="50" charset="0"/>
              </a:rPr>
              <a:t>How</a:t>
            </a:r>
            <a:r>
              <a:rPr lang="es-ES" sz="2700" b="1" dirty="0">
                <a:solidFill>
                  <a:schemeClr val="accent1">
                    <a:lumMod val="50000"/>
                  </a:schemeClr>
                </a:solidFill>
                <a:latin typeface="Arima Madurai" panose="00000500000000000000" pitchFamily="50" charset="0"/>
                <a:cs typeface="Arima Madurai" panose="00000500000000000000" pitchFamily="50" charset="0"/>
              </a:rPr>
              <a:t> </a:t>
            </a:r>
            <a:r>
              <a:rPr lang="es-ES" sz="2700" b="1" dirty="0" err="1">
                <a:solidFill>
                  <a:schemeClr val="accent1">
                    <a:lumMod val="50000"/>
                  </a:schemeClr>
                </a:solidFill>
                <a:latin typeface="Arima Madurai" panose="00000500000000000000" pitchFamily="50" charset="0"/>
                <a:cs typeface="Arima Madurai" panose="00000500000000000000" pitchFamily="50" charset="0"/>
              </a:rPr>
              <a:t>does</a:t>
            </a:r>
            <a:r>
              <a:rPr lang="es-ES" sz="2700" b="1" dirty="0">
                <a:solidFill>
                  <a:schemeClr val="accent1">
                    <a:lumMod val="50000"/>
                  </a:schemeClr>
                </a:solidFill>
                <a:latin typeface="Arima Madurai" panose="00000500000000000000" pitchFamily="50" charset="0"/>
                <a:cs typeface="Arima Madurai" panose="00000500000000000000" pitchFamily="50" charset="0"/>
              </a:rPr>
              <a:t> Luke </a:t>
            </a:r>
            <a:r>
              <a:rPr lang="es-ES" sz="2700" b="1" dirty="0" err="1">
                <a:solidFill>
                  <a:schemeClr val="accent1">
                    <a:lumMod val="50000"/>
                  </a:schemeClr>
                </a:solidFill>
                <a:latin typeface="Arima Madurai" panose="00000500000000000000" pitchFamily="50" charset="0"/>
                <a:cs typeface="Arima Madurai" panose="00000500000000000000" pitchFamily="50" charset="0"/>
              </a:rPr>
              <a:t>say</a:t>
            </a:r>
            <a:r>
              <a:rPr lang="es-ES" sz="2700" b="1" dirty="0">
                <a:solidFill>
                  <a:schemeClr val="accent1">
                    <a:lumMod val="50000"/>
                  </a:schemeClr>
                </a:solidFill>
                <a:latin typeface="Arima Madurai" panose="00000500000000000000" pitchFamily="50" charset="0"/>
                <a:cs typeface="Arima Madurai" panose="00000500000000000000" pitchFamily="50" charset="0"/>
              </a:rPr>
              <a:t> </a:t>
            </a:r>
            <a:r>
              <a:rPr lang="es-ES" sz="2700" b="1" dirty="0" err="1">
                <a:solidFill>
                  <a:schemeClr val="accent1">
                    <a:lumMod val="50000"/>
                  </a:schemeClr>
                </a:solidFill>
                <a:latin typeface="Arima Madurai" panose="00000500000000000000" pitchFamily="50" charset="0"/>
                <a:cs typeface="Arima Madurai" panose="00000500000000000000" pitchFamily="50" charset="0"/>
              </a:rPr>
              <a:t>Jesus</a:t>
            </a:r>
            <a:r>
              <a:rPr lang="es-ES" sz="2700" b="1" dirty="0">
                <a:solidFill>
                  <a:schemeClr val="accent1">
                    <a:lumMod val="50000"/>
                  </a:schemeClr>
                </a:solidFill>
                <a:latin typeface="Arima Madurai" panose="00000500000000000000" pitchFamily="50" charset="0"/>
                <a:cs typeface="Arima Madurai" panose="00000500000000000000" pitchFamily="50" charset="0"/>
              </a:rPr>
              <a:t>’ </a:t>
            </a:r>
            <a:r>
              <a:rPr lang="es-ES" sz="2700" b="1" dirty="0" err="1">
                <a:solidFill>
                  <a:schemeClr val="accent1">
                    <a:lumMod val="50000"/>
                  </a:schemeClr>
                </a:solidFill>
                <a:latin typeface="Arima Madurai" panose="00000500000000000000" pitchFamily="50" charset="0"/>
                <a:cs typeface="Arima Madurai" panose="00000500000000000000" pitchFamily="50" charset="0"/>
              </a:rPr>
              <a:t>public</a:t>
            </a:r>
            <a:r>
              <a:rPr lang="es-ES" sz="2700" b="1" dirty="0">
                <a:solidFill>
                  <a:schemeClr val="accent1">
                    <a:lumMod val="50000"/>
                  </a:schemeClr>
                </a:solidFill>
                <a:latin typeface="Arima Madurai" panose="00000500000000000000" pitchFamily="50" charset="0"/>
                <a:cs typeface="Arima Madurai" panose="00000500000000000000" pitchFamily="50" charset="0"/>
              </a:rPr>
              <a:t> </a:t>
            </a:r>
            <a:r>
              <a:rPr lang="es-ES" sz="2700" b="1" dirty="0" err="1">
                <a:solidFill>
                  <a:schemeClr val="accent1">
                    <a:lumMod val="50000"/>
                  </a:schemeClr>
                </a:solidFill>
                <a:latin typeface="Arima Madurai" panose="00000500000000000000" pitchFamily="50" charset="0"/>
                <a:cs typeface="Arima Madurai" panose="00000500000000000000" pitchFamily="50" charset="0"/>
              </a:rPr>
              <a:t>ministry</a:t>
            </a:r>
            <a:r>
              <a:rPr lang="es-ES" sz="2700" b="1" dirty="0">
                <a:solidFill>
                  <a:schemeClr val="accent1">
                    <a:lumMod val="50000"/>
                  </a:schemeClr>
                </a:solidFill>
                <a:latin typeface="Arima Madurai" panose="00000500000000000000" pitchFamily="50" charset="0"/>
                <a:cs typeface="Arima Madurai" panose="00000500000000000000" pitchFamily="50" charset="0"/>
              </a:rPr>
              <a:t> </a:t>
            </a:r>
            <a:r>
              <a:rPr lang="es-ES" sz="2700" b="1" dirty="0" err="1">
                <a:solidFill>
                  <a:schemeClr val="accent1">
                    <a:lumMod val="50000"/>
                  </a:schemeClr>
                </a:solidFill>
                <a:latin typeface="Arima Madurai" panose="00000500000000000000" pitchFamily="50" charset="0"/>
                <a:cs typeface="Arima Madurai" panose="00000500000000000000" pitchFamily="50" charset="0"/>
              </a:rPr>
              <a:t>begins</a:t>
            </a:r>
            <a:r>
              <a:rPr lang="es-ES" sz="2700" b="1" dirty="0">
                <a:solidFill>
                  <a:schemeClr val="accent1">
                    <a:lumMod val="50000"/>
                  </a:schemeClr>
                </a:solidFill>
                <a:latin typeface="Arima Madurai" panose="00000500000000000000" pitchFamily="50" charset="0"/>
                <a:cs typeface="Arima Madurai" panose="00000500000000000000" pitchFamily="50" charset="0"/>
              </a:rPr>
              <a:t>?</a:t>
            </a:r>
            <a:endParaRPr lang="es-PE" sz="2700" b="1" dirty="0">
              <a:solidFill>
                <a:schemeClr val="accent1">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51581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23F32B-0AC4-41B7-B6A1-603346C7566E}"/>
              </a:ext>
            </a:extLst>
          </p:cNvPr>
          <p:cNvSpPr>
            <a:spLocks noGrp="1"/>
          </p:cNvSpPr>
          <p:nvPr>
            <p:ph sz="half" idx="1"/>
          </p:nvPr>
        </p:nvSpPr>
        <p:spPr>
          <a:xfrm>
            <a:off x="7052564" y="2185871"/>
            <a:ext cx="4472673" cy="2849275"/>
          </a:xfrm>
        </p:spPr>
        <p:txBody>
          <a:bodyPr>
            <a:normAutofit/>
          </a:bodyPr>
          <a:lstStyle/>
          <a:p>
            <a:pPr marL="45720" indent="0" algn="ctr">
              <a:lnSpc>
                <a:spcPct val="110000"/>
              </a:lnSpc>
              <a:buNone/>
            </a:pPr>
            <a:r>
              <a:rPr lang="en-US" sz="2800" b="1" dirty="0">
                <a:latin typeface="Arima Madurai" panose="00000500000000000000" pitchFamily="50" charset="0"/>
                <a:cs typeface="Arima Madurai" panose="00000500000000000000" pitchFamily="50" charset="0"/>
              </a:rPr>
              <a:t>Inspired by the Holy Spirit, He returned to Galilee, teaching in the synagogues and was praised by all.</a:t>
            </a:r>
            <a:endParaRPr lang="es-PE" sz="2800" b="1" dirty="0">
              <a:latin typeface="Arima Madurai" panose="00000500000000000000" pitchFamily="50" charset="0"/>
              <a:cs typeface="Arima Madurai" panose="00000500000000000000" pitchFamily="50"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362" y="2175654"/>
            <a:ext cx="6193370" cy="28594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851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32050" y="504998"/>
            <a:ext cx="8750300" cy="1854381"/>
          </a:xfrm>
        </p:spPr>
        <p:txBody>
          <a:bodyPr>
            <a:noAutofit/>
          </a:bodyPr>
          <a:lstStyle/>
          <a:p>
            <a:pPr marL="45720" indent="0" algn="ctr">
              <a:lnSpc>
                <a:spcPct val="100000"/>
              </a:lnSpc>
              <a:buNone/>
            </a:pPr>
            <a:r>
              <a:rPr lang="en-US" sz="2700" b="1" dirty="0">
                <a:solidFill>
                  <a:schemeClr val="accent1">
                    <a:lumMod val="50000"/>
                  </a:schemeClr>
                </a:solidFill>
                <a:latin typeface="Arima Madurai" panose="00000500000000000000" pitchFamily="50" charset="0"/>
                <a:cs typeface="Arima Madurai" panose="00000500000000000000" pitchFamily="50" charset="0"/>
              </a:rPr>
              <a:t>Then Jesus returns to Nazareth where He was raised, where everyone knew Him as the son of the carpenter Joseph and of Mary. He enters the synagogue on the Sabbath and reads from scripture as was customary.</a:t>
            </a:r>
            <a:endParaRPr lang="es-ES" sz="2700" b="1" dirty="0">
              <a:solidFill>
                <a:schemeClr val="accent1">
                  <a:lumMod val="50000"/>
                </a:schemeClr>
              </a:solidFill>
              <a:latin typeface="Arima Madurai" panose="00000500000000000000" pitchFamily="50" charset="0"/>
              <a:cs typeface="Arima Madurai" panose="00000500000000000000" pitchFamily="50" charset="0"/>
            </a:endParaRPr>
          </a:p>
          <a:p>
            <a:pPr marL="45720" indent="0" algn="ctr">
              <a:lnSpc>
                <a:spcPct val="100000"/>
              </a:lnSpc>
              <a:buNone/>
            </a:pPr>
            <a:r>
              <a:rPr lang="en-US" sz="2700" dirty="0">
                <a:solidFill>
                  <a:schemeClr val="accent1">
                    <a:lumMod val="50000"/>
                  </a:schemeClr>
                </a:solidFill>
                <a:latin typeface="Arima Madurai" panose="00000500000000000000" pitchFamily="50" charset="0"/>
                <a:cs typeface="Arima Madurai" panose="00000500000000000000" pitchFamily="50" charset="0"/>
              </a:rPr>
              <a:t>What was the reading?</a:t>
            </a:r>
            <a:endParaRPr lang="es-PE" sz="2700" dirty="0">
              <a:solidFill>
                <a:schemeClr val="accent1">
                  <a:lumMod val="50000"/>
                </a:schemeClr>
              </a:solidFill>
              <a:latin typeface="Arima Madurai" panose="00000500000000000000" pitchFamily="50" charset="0"/>
              <a:cs typeface="Arima Madurai" panose="00000500000000000000" pitchFamily="50" charset="0"/>
            </a:endParaRPr>
          </a:p>
        </p:txBody>
      </p:sp>
      <p:pic>
        <p:nvPicPr>
          <p:cNvPr id="4" name="Picture 6" descr="Pin on My Faith✞">
            <a:extLst>
              <a:ext uri="{FF2B5EF4-FFF2-40B4-BE49-F238E27FC236}">
                <a16:creationId xmlns:a16="http://schemas.microsoft.com/office/drawing/2014/main" id="{0FF22B10-296E-4642-AEFE-E162675DA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787" y="3561644"/>
            <a:ext cx="2790825" cy="3048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0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3383</TotalTime>
  <Words>1195</Words>
  <Application>Microsoft Office PowerPoint</Application>
  <PresentationFormat>Widescreen</PresentationFormat>
  <Paragraphs>91</Paragraphs>
  <Slides>27</Slides>
  <Notes>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Arima Madurai</vt:lpstr>
      <vt:lpstr>Arial Black</vt:lpstr>
      <vt:lpstr>Cambria</vt:lpstr>
      <vt:lpstr>Comic Sans MS</vt:lpstr>
      <vt:lpstr>Arial</vt:lpstr>
      <vt:lpstr>Times New Roman</vt:lpstr>
      <vt:lpstr>Wingdings</vt:lpstr>
      <vt:lpstr>Amaranth</vt:lpstr>
      <vt:lpstr>Cavolini</vt:lpstr>
      <vt:lpstr>Euphemia</vt:lpstr>
      <vt:lpstr>Children Playing 16x9</vt:lpstr>
      <vt:lpstr>Friends of Jesus and Mary</vt:lpstr>
      <vt:lpstr>“Today this scripture passage is fullfilled…”</vt:lpstr>
      <vt:lpstr>“Today this scripture passage is fullfilled…”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Gospel mean? </vt:lpstr>
      <vt:lpstr>The Four Evangelists</vt:lpstr>
      <vt:lpstr>PowerPoint Presentation</vt:lpstr>
      <vt:lpstr>How can you take the Good News to your family and friends?    Share</vt:lpstr>
      <vt:lpstr>PowerPoint Presentation</vt:lpstr>
      <vt:lpstr>PowerPoint Presentation</vt:lpstr>
      <vt:lpstr>PowerPoint Presentation</vt:lpstr>
      <vt:lpstr>Instructions: Color and cut cross onto brown paper cut in the form of a larger cross. Can use brown paper bag. Punch a whole on top and tie ribbon for hanging.  Write behind how we can be witnesses of the Good News.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Cristina Bermudez-Garcia</dc:creator>
  <cp:lastModifiedBy>Maria Varona</cp:lastModifiedBy>
  <cp:revision>198</cp:revision>
  <dcterms:created xsi:type="dcterms:W3CDTF">2021-03-01T17:42:30Z</dcterms:created>
  <dcterms:modified xsi:type="dcterms:W3CDTF">2022-01-18T20:24:54Z</dcterms:modified>
</cp:coreProperties>
</file>