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9" r:id="rId17"/>
    <p:sldId id="280" r:id="rId18"/>
    <p:sldId id="276" r:id="rId19"/>
    <p:sldId id="277" r:id="rId20"/>
    <p:sldId id="281"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4">
          <p15:clr>
            <a:srgbClr val="9AA0A6"/>
          </p15:clr>
        </p15:guide>
        <p15:guide id="2" orient="horz" pos="340">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102"/>
      </p:cViewPr>
      <p:guideLst>
        <p:guide orient="horz" pos="864"/>
        <p:guide orient="horz" pos="3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48541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601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8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9d2aea77ef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9d2aea77ef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95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46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47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35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9d2aea77ef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9d2aea77ef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02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9d2aea77ef_0_5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9d2aea77ef_0_5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615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9d2aea77ef_0_3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9d2aea77ef_0_3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647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9d2aea77ef_0_3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9d2aea77ef_0_3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72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98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14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07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12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78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54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56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d2aea77ef_0_8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d2aea77ef_0_8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688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2419108"/>
            <a:ext cx="176" cy="172"/>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flipH="1">
            <a:off x="3531625" y="3119750"/>
            <a:ext cx="50568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12" name="Google Shape;12;p2"/>
          <p:cNvSpPr txBox="1">
            <a:spLocks noGrp="1"/>
          </p:cNvSpPr>
          <p:nvPr>
            <p:ph type="subTitle" idx="1"/>
          </p:nvPr>
        </p:nvSpPr>
        <p:spPr>
          <a:xfrm flipH="1">
            <a:off x="5296225" y="3772325"/>
            <a:ext cx="32922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a:latin typeface="Zilla Slab Light"/>
                <a:ea typeface="Zilla Slab Light"/>
                <a:cs typeface="Zilla Slab Light"/>
                <a:sym typeface="Zilla Slab Light"/>
              </a:defRPr>
            </a:lvl1pPr>
            <a:lvl2pPr lvl="1"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2pPr>
            <a:lvl3pPr lvl="2"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3pPr>
            <a:lvl4pPr lvl="3"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4pPr>
            <a:lvl5pPr lvl="4"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5pPr>
            <a:lvl6pPr lvl="5"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6pPr>
            <a:lvl7pPr lvl="6"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7pPr>
            <a:lvl8pPr lvl="7"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8pPr>
            <a:lvl9pPr lvl="8" algn="r" rtl="0">
              <a:lnSpc>
                <a:spcPct val="100000"/>
              </a:lnSpc>
              <a:spcBef>
                <a:spcPts val="0"/>
              </a:spcBef>
              <a:spcAft>
                <a:spcPts val="0"/>
              </a:spcAft>
              <a:buClr>
                <a:schemeClr val="lt1"/>
              </a:buClr>
              <a:buSzPts val="1400"/>
              <a:buFont typeface="Oswald Light"/>
              <a:buNone/>
              <a:defRPr sz="1400">
                <a:solidFill>
                  <a:schemeClr val="lt1"/>
                </a:solidFill>
                <a:latin typeface="Oswald Light"/>
                <a:ea typeface="Oswald Light"/>
                <a:cs typeface="Oswald Light"/>
                <a:sym typeface="Oswald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2">
  <p:cSld name="CUSTOM_33">
    <p:spTree>
      <p:nvGrpSpPr>
        <p:cNvPr id="1" name="Shape 105"/>
        <p:cNvGrpSpPr/>
        <p:nvPr/>
      </p:nvGrpSpPr>
      <p:grpSpPr>
        <a:xfrm>
          <a:off x="0" y="0"/>
          <a:ext cx="0" cy="0"/>
          <a:chOff x="0" y="0"/>
          <a:chExt cx="0" cy="0"/>
        </a:xfrm>
      </p:grpSpPr>
      <p:sp>
        <p:nvSpPr>
          <p:cNvPr id="106" name="Google Shape;106;p15"/>
          <p:cNvSpPr/>
          <p:nvPr/>
        </p:nvSpPr>
        <p:spPr>
          <a:xfrm rot="-5400000">
            <a:off x="1423544" y="236050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rot="-5400000">
            <a:off x="1423544" y="68855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rot="-5400000">
            <a:off x="4267044" y="236050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rot="-5400000">
            <a:off x="4267044" y="68855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rot="-5400000">
            <a:off x="7110556" y="236050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rot="-5400000">
            <a:off x="7110556" y="688550"/>
            <a:ext cx="6099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5"/>
          <p:cNvPicPr preferRelativeResize="0"/>
          <p:nvPr/>
        </p:nvPicPr>
        <p:blipFill>
          <a:blip r:embed="rId2">
            <a:alphaModFix/>
          </a:blip>
          <a:stretch>
            <a:fillRect/>
          </a:stretch>
        </p:blipFill>
        <p:spPr>
          <a:xfrm rot="10800000" flipH="1">
            <a:off x="0" y="3171813"/>
            <a:ext cx="3067050" cy="1971675"/>
          </a:xfrm>
          <a:prstGeom prst="rect">
            <a:avLst/>
          </a:prstGeom>
          <a:noFill/>
          <a:ln>
            <a:noFill/>
          </a:ln>
        </p:spPr>
      </p:pic>
      <p:sp>
        <p:nvSpPr>
          <p:cNvPr id="113" name="Google Shape;113;p15"/>
          <p:cNvSpPr txBox="1">
            <a:spLocks noGrp="1"/>
          </p:cNvSpPr>
          <p:nvPr>
            <p:ph type="subTitle" idx="1"/>
          </p:nvPr>
        </p:nvSpPr>
        <p:spPr>
          <a:xfrm>
            <a:off x="3629694" y="1712150"/>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4" name="Google Shape;114;p15"/>
          <p:cNvSpPr txBox="1">
            <a:spLocks noGrp="1"/>
          </p:cNvSpPr>
          <p:nvPr>
            <p:ph type="subTitle" idx="2"/>
          </p:nvPr>
        </p:nvSpPr>
        <p:spPr>
          <a:xfrm>
            <a:off x="3629694" y="1404825"/>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15" name="Google Shape;115;p15"/>
          <p:cNvSpPr txBox="1">
            <a:spLocks noGrp="1"/>
          </p:cNvSpPr>
          <p:nvPr>
            <p:ph type="subTitle" idx="3"/>
          </p:nvPr>
        </p:nvSpPr>
        <p:spPr>
          <a:xfrm>
            <a:off x="6473206" y="1712150"/>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6" name="Google Shape;116;p15"/>
          <p:cNvSpPr txBox="1">
            <a:spLocks noGrp="1"/>
          </p:cNvSpPr>
          <p:nvPr>
            <p:ph type="subTitle" idx="4"/>
          </p:nvPr>
        </p:nvSpPr>
        <p:spPr>
          <a:xfrm>
            <a:off x="6473206" y="1404825"/>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17" name="Google Shape;117;p15"/>
          <p:cNvSpPr txBox="1">
            <a:spLocks noGrp="1"/>
          </p:cNvSpPr>
          <p:nvPr>
            <p:ph type="subTitle" idx="5"/>
          </p:nvPr>
        </p:nvSpPr>
        <p:spPr>
          <a:xfrm>
            <a:off x="3629694" y="3390375"/>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8" name="Google Shape;118;p15"/>
          <p:cNvSpPr txBox="1">
            <a:spLocks noGrp="1"/>
          </p:cNvSpPr>
          <p:nvPr>
            <p:ph type="subTitle" idx="6"/>
          </p:nvPr>
        </p:nvSpPr>
        <p:spPr>
          <a:xfrm>
            <a:off x="3629694" y="3083050"/>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19" name="Google Shape;119;p15"/>
          <p:cNvSpPr txBox="1">
            <a:spLocks noGrp="1"/>
          </p:cNvSpPr>
          <p:nvPr>
            <p:ph type="subTitle" idx="7"/>
          </p:nvPr>
        </p:nvSpPr>
        <p:spPr>
          <a:xfrm>
            <a:off x="6473206" y="3390375"/>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0" name="Google Shape;120;p15"/>
          <p:cNvSpPr txBox="1">
            <a:spLocks noGrp="1"/>
          </p:cNvSpPr>
          <p:nvPr>
            <p:ph type="subTitle" idx="8"/>
          </p:nvPr>
        </p:nvSpPr>
        <p:spPr>
          <a:xfrm>
            <a:off x="6473206" y="3083050"/>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1" name="Google Shape;121;p15"/>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122" name="Google Shape;122;p15"/>
          <p:cNvSpPr txBox="1">
            <a:spLocks noGrp="1"/>
          </p:cNvSpPr>
          <p:nvPr>
            <p:ph type="subTitle" idx="9"/>
          </p:nvPr>
        </p:nvSpPr>
        <p:spPr>
          <a:xfrm>
            <a:off x="786194" y="1712152"/>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3" name="Google Shape;123;p15"/>
          <p:cNvSpPr txBox="1">
            <a:spLocks noGrp="1"/>
          </p:cNvSpPr>
          <p:nvPr>
            <p:ph type="subTitle" idx="13"/>
          </p:nvPr>
        </p:nvSpPr>
        <p:spPr>
          <a:xfrm>
            <a:off x="786194" y="1404825"/>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4" name="Google Shape;124;p15"/>
          <p:cNvSpPr txBox="1">
            <a:spLocks noGrp="1"/>
          </p:cNvSpPr>
          <p:nvPr>
            <p:ph type="subTitle" idx="14"/>
          </p:nvPr>
        </p:nvSpPr>
        <p:spPr>
          <a:xfrm>
            <a:off x="786194" y="3390373"/>
            <a:ext cx="1884600" cy="4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5" name="Google Shape;125;p15"/>
          <p:cNvSpPr txBox="1">
            <a:spLocks noGrp="1"/>
          </p:cNvSpPr>
          <p:nvPr>
            <p:ph type="subTitle" idx="15"/>
          </p:nvPr>
        </p:nvSpPr>
        <p:spPr>
          <a:xfrm>
            <a:off x="786194" y="3083046"/>
            <a:ext cx="18846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6" name="Google Shape;126;p15"/>
          <p:cNvSpPr txBox="1">
            <a:spLocks noGrp="1"/>
          </p:cNvSpPr>
          <p:nvPr>
            <p:ph type="title" idx="16" hasCustomPrompt="1"/>
          </p:nvPr>
        </p:nvSpPr>
        <p:spPr>
          <a:xfrm>
            <a:off x="1390400" y="81260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dk2"/>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27" name="Google Shape;127;p15"/>
          <p:cNvSpPr txBox="1">
            <a:spLocks noGrp="1"/>
          </p:cNvSpPr>
          <p:nvPr>
            <p:ph type="title" idx="17" hasCustomPrompt="1"/>
          </p:nvPr>
        </p:nvSpPr>
        <p:spPr>
          <a:xfrm>
            <a:off x="4233900" y="81260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1"/>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28" name="Google Shape;128;p15"/>
          <p:cNvSpPr txBox="1">
            <a:spLocks noGrp="1"/>
          </p:cNvSpPr>
          <p:nvPr>
            <p:ph type="title" idx="18" hasCustomPrompt="1"/>
          </p:nvPr>
        </p:nvSpPr>
        <p:spPr>
          <a:xfrm>
            <a:off x="7077400" y="81260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dk2"/>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29" name="Google Shape;129;p15"/>
          <p:cNvSpPr txBox="1">
            <a:spLocks noGrp="1"/>
          </p:cNvSpPr>
          <p:nvPr>
            <p:ph type="title" idx="19" hasCustomPrompt="1"/>
          </p:nvPr>
        </p:nvSpPr>
        <p:spPr>
          <a:xfrm>
            <a:off x="1390400" y="248455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1"/>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30" name="Google Shape;130;p15"/>
          <p:cNvSpPr txBox="1">
            <a:spLocks noGrp="1"/>
          </p:cNvSpPr>
          <p:nvPr>
            <p:ph type="title" idx="20" hasCustomPrompt="1"/>
          </p:nvPr>
        </p:nvSpPr>
        <p:spPr>
          <a:xfrm>
            <a:off x="4233900" y="248455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dk2"/>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
        <p:nvSpPr>
          <p:cNvPr id="131" name="Google Shape;131;p15"/>
          <p:cNvSpPr txBox="1">
            <a:spLocks noGrp="1"/>
          </p:cNvSpPr>
          <p:nvPr>
            <p:ph type="title" idx="21" hasCustomPrompt="1"/>
          </p:nvPr>
        </p:nvSpPr>
        <p:spPr>
          <a:xfrm>
            <a:off x="7077400" y="2484550"/>
            <a:ext cx="676200" cy="36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1"/>
                </a:solidFill>
              </a:defRPr>
            </a:lvl1pPr>
            <a:lvl2pPr lvl="1" algn="ctr" rtl="0">
              <a:spcBef>
                <a:spcPts val="0"/>
              </a:spcBef>
              <a:spcAft>
                <a:spcPts val="0"/>
              </a:spcAft>
              <a:buSzPts val="1800"/>
              <a:buFont typeface="Englebert"/>
              <a:buNone/>
              <a:defRPr sz="1800">
                <a:latin typeface="Englebert"/>
                <a:ea typeface="Englebert"/>
                <a:cs typeface="Englebert"/>
                <a:sym typeface="Englebert"/>
              </a:defRPr>
            </a:lvl2pPr>
            <a:lvl3pPr lvl="2" algn="ctr" rtl="0">
              <a:spcBef>
                <a:spcPts val="0"/>
              </a:spcBef>
              <a:spcAft>
                <a:spcPts val="0"/>
              </a:spcAft>
              <a:buSzPts val="1800"/>
              <a:buFont typeface="Englebert"/>
              <a:buNone/>
              <a:defRPr sz="1800">
                <a:latin typeface="Englebert"/>
                <a:ea typeface="Englebert"/>
                <a:cs typeface="Englebert"/>
                <a:sym typeface="Englebert"/>
              </a:defRPr>
            </a:lvl3pPr>
            <a:lvl4pPr lvl="3" algn="ctr" rtl="0">
              <a:spcBef>
                <a:spcPts val="0"/>
              </a:spcBef>
              <a:spcAft>
                <a:spcPts val="0"/>
              </a:spcAft>
              <a:buSzPts val="1800"/>
              <a:buFont typeface="Englebert"/>
              <a:buNone/>
              <a:defRPr sz="1800">
                <a:latin typeface="Englebert"/>
                <a:ea typeface="Englebert"/>
                <a:cs typeface="Englebert"/>
                <a:sym typeface="Englebert"/>
              </a:defRPr>
            </a:lvl4pPr>
            <a:lvl5pPr lvl="4" algn="ctr" rtl="0">
              <a:spcBef>
                <a:spcPts val="0"/>
              </a:spcBef>
              <a:spcAft>
                <a:spcPts val="0"/>
              </a:spcAft>
              <a:buSzPts val="1800"/>
              <a:buFont typeface="Englebert"/>
              <a:buNone/>
              <a:defRPr sz="1800">
                <a:latin typeface="Englebert"/>
                <a:ea typeface="Englebert"/>
                <a:cs typeface="Englebert"/>
                <a:sym typeface="Englebert"/>
              </a:defRPr>
            </a:lvl5pPr>
            <a:lvl6pPr lvl="5" algn="ctr" rtl="0">
              <a:spcBef>
                <a:spcPts val="0"/>
              </a:spcBef>
              <a:spcAft>
                <a:spcPts val="0"/>
              </a:spcAft>
              <a:buSzPts val="1800"/>
              <a:buFont typeface="Englebert"/>
              <a:buNone/>
              <a:defRPr sz="1800">
                <a:latin typeface="Englebert"/>
                <a:ea typeface="Englebert"/>
                <a:cs typeface="Englebert"/>
                <a:sym typeface="Englebert"/>
              </a:defRPr>
            </a:lvl6pPr>
            <a:lvl7pPr lvl="6" algn="ctr" rtl="0">
              <a:spcBef>
                <a:spcPts val="0"/>
              </a:spcBef>
              <a:spcAft>
                <a:spcPts val="0"/>
              </a:spcAft>
              <a:buSzPts val="1800"/>
              <a:buFont typeface="Englebert"/>
              <a:buNone/>
              <a:defRPr sz="1800">
                <a:latin typeface="Englebert"/>
                <a:ea typeface="Englebert"/>
                <a:cs typeface="Englebert"/>
                <a:sym typeface="Englebert"/>
              </a:defRPr>
            </a:lvl7pPr>
            <a:lvl8pPr lvl="7" algn="ctr" rtl="0">
              <a:spcBef>
                <a:spcPts val="0"/>
              </a:spcBef>
              <a:spcAft>
                <a:spcPts val="0"/>
              </a:spcAft>
              <a:buSzPts val="1800"/>
              <a:buFont typeface="Englebert"/>
              <a:buNone/>
              <a:defRPr sz="1800">
                <a:latin typeface="Englebert"/>
                <a:ea typeface="Englebert"/>
                <a:cs typeface="Englebert"/>
                <a:sym typeface="Englebert"/>
              </a:defRPr>
            </a:lvl8pPr>
            <a:lvl9pPr lvl="8" algn="ctr" rtl="0">
              <a:spcBef>
                <a:spcPts val="0"/>
              </a:spcBef>
              <a:spcAft>
                <a:spcPts val="0"/>
              </a:spcAft>
              <a:buSzPts val="1800"/>
              <a:buFont typeface="Englebert"/>
              <a:buNone/>
              <a:defRPr sz="1800">
                <a:latin typeface="Englebert"/>
                <a:ea typeface="Englebert"/>
                <a:cs typeface="Englebert"/>
                <a:sym typeface="Englebert"/>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132"/>
        <p:cNvGrpSpPr/>
        <p:nvPr/>
      </p:nvGrpSpPr>
      <p:grpSpPr>
        <a:xfrm>
          <a:off x="0" y="0"/>
          <a:ext cx="0" cy="0"/>
          <a:chOff x="0" y="0"/>
          <a:chExt cx="0" cy="0"/>
        </a:xfrm>
      </p:grpSpPr>
      <p:sp>
        <p:nvSpPr>
          <p:cNvPr id="133" name="Google Shape;133;p16"/>
          <p:cNvSpPr txBox="1">
            <a:spLocks noGrp="1"/>
          </p:cNvSpPr>
          <p:nvPr>
            <p:ph type="title"/>
          </p:nvPr>
        </p:nvSpPr>
        <p:spPr>
          <a:xfrm>
            <a:off x="3010050" y="2621375"/>
            <a:ext cx="3123900" cy="105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4" name="Google Shape;134;p16"/>
          <p:cNvSpPr txBox="1">
            <a:spLocks noGrp="1"/>
          </p:cNvSpPr>
          <p:nvPr>
            <p:ph type="subTitle" idx="1"/>
          </p:nvPr>
        </p:nvSpPr>
        <p:spPr>
          <a:xfrm>
            <a:off x="3469125" y="3660850"/>
            <a:ext cx="2168400" cy="40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35" name="Google Shape;135;p16"/>
          <p:cNvPicPr preferRelativeResize="0"/>
          <p:nvPr/>
        </p:nvPicPr>
        <p:blipFill>
          <a:blip r:embed="rId2">
            <a:alphaModFix/>
          </a:blip>
          <a:stretch>
            <a:fillRect/>
          </a:stretch>
        </p:blipFill>
        <p:spPr>
          <a:xfrm rot="-5400000">
            <a:off x="5633900" y="1625938"/>
            <a:ext cx="5128575" cy="1891625"/>
          </a:xfrm>
          <a:prstGeom prst="rect">
            <a:avLst/>
          </a:prstGeom>
          <a:noFill/>
          <a:ln>
            <a:noFill/>
          </a:ln>
        </p:spPr>
      </p:pic>
      <p:pic>
        <p:nvPicPr>
          <p:cNvPr id="136" name="Google Shape;136;p16"/>
          <p:cNvPicPr preferRelativeResize="0"/>
          <p:nvPr/>
        </p:nvPicPr>
        <p:blipFill>
          <a:blip r:embed="rId2">
            <a:alphaModFix/>
          </a:blip>
          <a:stretch>
            <a:fillRect/>
          </a:stretch>
        </p:blipFill>
        <p:spPr>
          <a:xfrm rot="5400000" flipH="1">
            <a:off x="-1618475" y="1625938"/>
            <a:ext cx="5128575" cy="1891625"/>
          </a:xfrm>
          <a:prstGeom prst="rect">
            <a:avLst/>
          </a:prstGeom>
          <a:noFill/>
          <a:ln>
            <a:noFill/>
          </a:ln>
        </p:spPr>
      </p:pic>
      <p:sp>
        <p:nvSpPr>
          <p:cNvPr id="137" name="Google Shape;137;p16"/>
          <p:cNvSpPr txBox="1">
            <a:spLocks noGrp="1"/>
          </p:cNvSpPr>
          <p:nvPr>
            <p:ph type="title" idx="2" hasCustomPrompt="1"/>
          </p:nvPr>
        </p:nvSpPr>
        <p:spPr>
          <a:xfrm>
            <a:off x="3527777" y="1592033"/>
            <a:ext cx="2051100" cy="128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pic>
        <p:nvPicPr>
          <p:cNvPr id="138" name="Google Shape;138;p16"/>
          <p:cNvPicPr preferRelativeResize="0"/>
          <p:nvPr/>
        </p:nvPicPr>
        <p:blipFill>
          <a:blip r:embed="rId3">
            <a:alphaModFix/>
          </a:blip>
          <a:stretch>
            <a:fillRect/>
          </a:stretch>
        </p:blipFill>
        <p:spPr>
          <a:xfrm flipH="1">
            <a:off x="6682876" y="1744797"/>
            <a:ext cx="1897875" cy="2695153"/>
          </a:xfrm>
          <a:prstGeom prst="rect">
            <a:avLst/>
          </a:prstGeom>
          <a:noFill/>
          <a:ln>
            <a:noFill/>
          </a:ln>
        </p:spPr>
      </p:pic>
      <p:pic>
        <p:nvPicPr>
          <p:cNvPr id="139" name="Google Shape;139;p16"/>
          <p:cNvPicPr preferRelativeResize="0"/>
          <p:nvPr/>
        </p:nvPicPr>
        <p:blipFill>
          <a:blip r:embed="rId4">
            <a:alphaModFix/>
          </a:blip>
          <a:stretch>
            <a:fillRect/>
          </a:stretch>
        </p:blipFill>
        <p:spPr>
          <a:xfrm flipH="1">
            <a:off x="807600" y="1296500"/>
            <a:ext cx="1940875" cy="3199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CUSTOM_19_1">
    <p:spTree>
      <p:nvGrpSpPr>
        <p:cNvPr id="1" name="Shape 140"/>
        <p:cNvGrpSpPr/>
        <p:nvPr/>
      </p:nvGrpSpPr>
      <p:grpSpPr>
        <a:xfrm>
          <a:off x="0" y="0"/>
          <a:ext cx="0" cy="0"/>
          <a:chOff x="0" y="0"/>
          <a:chExt cx="0" cy="0"/>
        </a:xfrm>
      </p:grpSpPr>
      <p:pic>
        <p:nvPicPr>
          <p:cNvPr id="141" name="Google Shape;141;p17"/>
          <p:cNvPicPr preferRelativeResize="0"/>
          <p:nvPr/>
        </p:nvPicPr>
        <p:blipFill rotWithShape="1">
          <a:blip r:embed="rId2">
            <a:alphaModFix/>
          </a:blip>
          <a:srcRect l="3484"/>
          <a:stretch/>
        </p:blipFill>
        <p:spPr>
          <a:xfrm flipH="1">
            <a:off x="2076450" y="0"/>
            <a:ext cx="7067550" cy="5143500"/>
          </a:xfrm>
          <a:prstGeom prst="rect">
            <a:avLst/>
          </a:prstGeom>
          <a:noFill/>
          <a:ln>
            <a:noFill/>
          </a:ln>
        </p:spPr>
      </p:pic>
      <p:sp>
        <p:nvSpPr>
          <p:cNvPr id="142" name="Google Shape;142;p17"/>
          <p:cNvSpPr txBox="1">
            <a:spLocks noGrp="1"/>
          </p:cNvSpPr>
          <p:nvPr>
            <p:ph type="title"/>
          </p:nvPr>
        </p:nvSpPr>
        <p:spPr>
          <a:xfrm>
            <a:off x="4527651" y="2374875"/>
            <a:ext cx="3123900" cy="10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3" name="Google Shape;143;p17"/>
          <p:cNvSpPr txBox="1">
            <a:spLocks noGrp="1"/>
          </p:cNvSpPr>
          <p:nvPr>
            <p:ph type="subTitle" idx="1"/>
          </p:nvPr>
        </p:nvSpPr>
        <p:spPr>
          <a:xfrm>
            <a:off x="5005400" y="3423279"/>
            <a:ext cx="2168400" cy="40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17"/>
          <p:cNvSpPr txBox="1">
            <a:spLocks noGrp="1"/>
          </p:cNvSpPr>
          <p:nvPr>
            <p:ph type="title" idx="2" hasCustomPrompt="1"/>
          </p:nvPr>
        </p:nvSpPr>
        <p:spPr>
          <a:xfrm>
            <a:off x="5064051" y="1333125"/>
            <a:ext cx="2051100" cy="1280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ight">
  <p:cSld name="CUSTOM_17">
    <p:spTree>
      <p:nvGrpSpPr>
        <p:cNvPr id="1" name="Shape 145"/>
        <p:cNvGrpSpPr/>
        <p:nvPr/>
      </p:nvGrpSpPr>
      <p:grpSpPr>
        <a:xfrm>
          <a:off x="0" y="0"/>
          <a:ext cx="0" cy="0"/>
          <a:chOff x="0" y="0"/>
          <a:chExt cx="0" cy="0"/>
        </a:xfrm>
      </p:grpSpPr>
      <p:pic>
        <p:nvPicPr>
          <p:cNvPr id="146" name="Google Shape;146;p18"/>
          <p:cNvPicPr preferRelativeResize="0"/>
          <p:nvPr/>
        </p:nvPicPr>
        <p:blipFill>
          <a:blip r:embed="rId2">
            <a:alphaModFix/>
          </a:blip>
          <a:stretch>
            <a:fillRect/>
          </a:stretch>
        </p:blipFill>
        <p:spPr>
          <a:xfrm flipH="1">
            <a:off x="0" y="1819275"/>
            <a:ext cx="5267325" cy="3324225"/>
          </a:xfrm>
          <a:prstGeom prst="rect">
            <a:avLst/>
          </a:prstGeom>
          <a:noFill/>
          <a:ln>
            <a:noFill/>
          </a:ln>
        </p:spPr>
      </p:pic>
      <p:sp>
        <p:nvSpPr>
          <p:cNvPr id="147" name="Google Shape;147;p18"/>
          <p:cNvSpPr txBox="1">
            <a:spLocks noGrp="1"/>
          </p:cNvSpPr>
          <p:nvPr>
            <p:ph type="subTitle" idx="1"/>
          </p:nvPr>
        </p:nvSpPr>
        <p:spPr>
          <a:xfrm>
            <a:off x="5908650" y="2762250"/>
            <a:ext cx="2622600" cy="116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chemeClr val="lt1"/>
                </a:solidFill>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48" name="Google Shape;148;p18"/>
          <p:cNvSpPr txBox="1">
            <a:spLocks noGrp="1"/>
          </p:cNvSpPr>
          <p:nvPr>
            <p:ph type="ctrTitle"/>
          </p:nvPr>
        </p:nvSpPr>
        <p:spPr>
          <a:xfrm>
            <a:off x="4580275" y="4128125"/>
            <a:ext cx="39510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r" rtl="0">
              <a:spcBef>
                <a:spcPts val="0"/>
              </a:spcBef>
              <a:spcAft>
                <a:spcPts val="0"/>
              </a:spcAft>
              <a:buClr>
                <a:srgbClr val="434343"/>
              </a:buClr>
              <a:buSzPts val="4800"/>
              <a:buNone/>
              <a:defRPr sz="4800">
                <a:solidFill>
                  <a:srgbClr val="434343"/>
                </a:solidFill>
              </a:defRPr>
            </a:lvl2pPr>
            <a:lvl3pPr lvl="2" algn="r" rtl="0">
              <a:spcBef>
                <a:spcPts val="0"/>
              </a:spcBef>
              <a:spcAft>
                <a:spcPts val="0"/>
              </a:spcAft>
              <a:buClr>
                <a:srgbClr val="434343"/>
              </a:buClr>
              <a:buSzPts val="4800"/>
              <a:buNone/>
              <a:defRPr sz="4800">
                <a:solidFill>
                  <a:srgbClr val="434343"/>
                </a:solidFill>
              </a:defRPr>
            </a:lvl3pPr>
            <a:lvl4pPr lvl="3" algn="r" rtl="0">
              <a:spcBef>
                <a:spcPts val="0"/>
              </a:spcBef>
              <a:spcAft>
                <a:spcPts val="0"/>
              </a:spcAft>
              <a:buClr>
                <a:srgbClr val="434343"/>
              </a:buClr>
              <a:buSzPts val="4800"/>
              <a:buNone/>
              <a:defRPr sz="4800">
                <a:solidFill>
                  <a:srgbClr val="434343"/>
                </a:solidFill>
              </a:defRPr>
            </a:lvl4pPr>
            <a:lvl5pPr lvl="4" algn="r" rtl="0">
              <a:spcBef>
                <a:spcPts val="0"/>
              </a:spcBef>
              <a:spcAft>
                <a:spcPts val="0"/>
              </a:spcAft>
              <a:buClr>
                <a:srgbClr val="434343"/>
              </a:buClr>
              <a:buSzPts val="4800"/>
              <a:buNone/>
              <a:defRPr sz="4800">
                <a:solidFill>
                  <a:srgbClr val="434343"/>
                </a:solidFill>
              </a:defRPr>
            </a:lvl5pPr>
            <a:lvl6pPr lvl="5" algn="r" rtl="0">
              <a:spcBef>
                <a:spcPts val="0"/>
              </a:spcBef>
              <a:spcAft>
                <a:spcPts val="0"/>
              </a:spcAft>
              <a:buClr>
                <a:srgbClr val="434343"/>
              </a:buClr>
              <a:buSzPts val="4800"/>
              <a:buNone/>
              <a:defRPr sz="4800">
                <a:solidFill>
                  <a:srgbClr val="434343"/>
                </a:solidFill>
              </a:defRPr>
            </a:lvl6pPr>
            <a:lvl7pPr lvl="6" algn="r" rtl="0">
              <a:spcBef>
                <a:spcPts val="0"/>
              </a:spcBef>
              <a:spcAft>
                <a:spcPts val="0"/>
              </a:spcAft>
              <a:buClr>
                <a:srgbClr val="434343"/>
              </a:buClr>
              <a:buSzPts val="4800"/>
              <a:buNone/>
              <a:defRPr sz="4800">
                <a:solidFill>
                  <a:srgbClr val="434343"/>
                </a:solidFill>
              </a:defRPr>
            </a:lvl7pPr>
            <a:lvl8pPr lvl="7" algn="r" rtl="0">
              <a:spcBef>
                <a:spcPts val="0"/>
              </a:spcBef>
              <a:spcAft>
                <a:spcPts val="0"/>
              </a:spcAft>
              <a:buClr>
                <a:srgbClr val="434343"/>
              </a:buClr>
              <a:buSzPts val="4800"/>
              <a:buNone/>
              <a:defRPr sz="4800">
                <a:solidFill>
                  <a:srgbClr val="434343"/>
                </a:solidFill>
              </a:defRPr>
            </a:lvl8pPr>
            <a:lvl9pPr lvl="8" algn="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left">
  <p:cSld name="CUSTOM_18">
    <p:spTree>
      <p:nvGrpSpPr>
        <p:cNvPr id="1" name="Shape 149"/>
        <p:cNvGrpSpPr/>
        <p:nvPr/>
      </p:nvGrpSpPr>
      <p:grpSpPr>
        <a:xfrm>
          <a:off x="0" y="0"/>
          <a:ext cx="0" cy="0"/>
          <a:chOff x="0" y="0"/>
          <a:chExt cx="0" cy="0"/>
        </a:xfrm>
      </p:grpSpPr>
      <p:sp>
        <p:nvSpPr>
          <p:cNvPr id="150" name="Google Shape;150;p19"/>
          <p:cNvSpPr txBox="1">
            <a:spLocks noGrp="1"/>
          </p:cNvSpPr>
          <p:nvPr>
            <p:ph type="subTitle" idx="1"/>
          </p:nvPr>
        </p:nvSpPr>
        <p:spPr>
          <a:xfrm>
            <a:off x="612650" y="2709450"/>
            <a:ext cx="2668200" cy="134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51" name="Google Shape;151;p19"/>
          <p:cNvSpPr txBox="1">
            <a:spLocks noGrp="1"/>
          </p:cNvSpPr>
          <p:nvPr>
            <p:ph type="ctrTitle"/>
          </p:nvPr>
        </p:nvSpPr>
        <p:spPr>
          <a:xfrm>
            <a:off x="612650" y="4128125"/>
            <a:ext cx="3478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chemeClr val="lt1"/>
                </a:solidFill>
              </a:defRPr>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pic>
        <p:nvPicPr>
          <p:cNvPr id="152" name="Google Shape;152;p19"/>
          <p:cNvPicPr preferRelativeResize="0"/>
          <p:nvPr/>
        </p:nvPicPr>
        <p:blipFill>
          <a:blip r:embed="rId2">
            <a:alphaModFix/>
          </a:blip>
          <a:stretch>
            <a:fillRect/>
          </a:stretch>
        </p:blipFill>
        <p:spPr>
          <a:xfrm rot="10800000">
            <a:off x="4248150" y="288"/>
            <a:ext cx="4895850" cy="3895725"/>
          </a:xfrm>
          <a:prstGeom prst="rect">
            <a:avLst/>
          </a:prstGeom>
          <a:noFill/>
          <a:ln>
            <a:noFill/>
          </a:ln>
        </p:spPr>
      </p:pic>
      <p:pic>
        <p:nvPicPr>
          <p:cNvPr id="153" name="Google Shape;153;p19"/>
          <p:cNvPicPr preferRelativeResize="0"/>
          <p:nvPr/>
        </p:nvPicPr>
        <p:blipFill>
          <a:blip r:embed="rId3">
            <a:alphaModFix/>
          </a:blip>
          <a:stretch>
            <a:fillRect/>
          </a:stretch>
        </p:blipFill>
        <p:spPr>
          <a:xfrm>
            <a:off x="4248160" y="828911"/>
            <a:ext cx="3333154" cy="27705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2">
  <p:cSld name="CUSTOM_20">
    <p:spTree>
      <p:nvGrpSpPr>
        <p:cNvPr id="1" name="Shape 164"/>
        <p:cNvGrpSpPr/>
        <p:nvPr/>
      </p:nvGrpSpPr>
      <p:grpSpPr>
        <a:xfrm>
          <a:off x="0" y="0"/>
          <a:ext cx="0" cy="0"/>
          <a:chOff x="0" y="0"/>
          <a:chExt cx="0" cy="0"/>
        </a:xfrm>
      </p:grpSpPr>
      <p:sp>
        <p:nvSpPr>
          <p:cNvPr id="165" name="Google Shape;165;p21"/>
          <p:cNvSpPr txBox="1">
            <a:spLocks noGrp="1"/>
          </p:cNvSpPr>
          <p:nvPr>
            <p:ph type="subTitle" idx="1"/>
          </p:nvPr>
        </p:nvSpPr>
        <p:spPr>
          <a:xfrm>
            <a:off x="1304900" y="1537200"/>
            <a:ext cx="18057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66" name="Google Shape;166;p21"/>
          <p:cNvSpPr txBox="1">
            <a:spLocks noGrp="1"/>
          </p:cNvSpPr>
          <p:nvPr>
            <p:ph type="subTitle" idx="2"/>
          </p:nvPr>
        </p:nvSpPr>
        <p:spPr>
          <a:xfrm>
            <a:off x="1304901" y="1217400"/>
            <a:ext cx="14136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solidFill>
                  <a:schemeClr val="lt1"/>
                </a:solidFill>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67" name="Google Shape;167;p21"/>
          <p:cNvSpPr txBox="1">
            <a:spLocks noGrp="1"/>
          </p:cNvSpPr>
          <p:nvPr>
            <p:ph type="subTitle" idx="3"/>
          </p:nvPr>
        </p:nvSpPr>
        <p:spPr>
          <a:xfrm>
            <a:off x="3987223" y="1537200"/>
            <a:ext cx="18057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68" name="Google Shape;168;p21"/>
          <p:cNvSpPr txBox="1">
            <a:spLocks noGrp="1"/>
          </p:cNvSpPr>
          <p:nvPr>
            <p:ph type="subTitle" idx="4"/>
          </p:nvPr>
        </p:nvSpPr>
        <p:spPr>
          <a:xfrm>
            <a:off x="3987240" y="1217400"/>
            <a:ext cx="14136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69" name="Google Shape;169;p21"/>
          <p:cNvSpPr txBox="1">
            <a:spLocks noGrp="1"/>
          </p:cNvSpPr>
          <p:nvPr>
            <p:ph type="subTitle" idx="5"/>
          </p:nvPr>
        </p:nvSpPr>
        <p:spPr>
          <a:xfrm>
            <a:off x="3987223" y="3007850"/>
            <a:ext cx="18057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70" name="Google Shape;170;p21"/>
          <p:cNvSpPr txBox="1">
            <a:spLocks noGrp="1"/>
          </p:cNvSpPr>
          <p:nvPr>
            <p:ph type="subTitle" idx="6"/>
          </p:nvPr>
        </p:nvSpPr>
        <p:spPr>
          <a:xfrm>
            <a:off x="3987225" y="2688050"/>
            <a:ext cx="14136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solidFill>
                  <a:schemeClr val="lt1"/>
                </a:solidFill>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71" name="Google Shape;171;p21"/>
          <p:cNvSpPr txBox="1">
            <a:spLocks noGrp="1"/>
          </p:cNvSpPr>
          <p:nvPr>
            <p:ph type="subTitle" idx="7"/>
          </p:nvPr>
        </p:nvSpPr>
        <p:spPr>
          <a:xfrm>
            <a:off x="6627100" y="3007850"/>
            <a:ext cx="18057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72" name="Google Shape;172;p21"/>
          <p:cNvSpPr txBox="1">
            <a:spLocks noGrp="1"/>
          </p:cNvSpPr>
          <p:nvPr>
            <p:ph type="subTitle" idx="8"/>
          </p:nvPr>
        </p:nvSpPr>
        <p:spPr>
          <a:xfrm>
            <a:off x="6627101" y="2688050"/>
            <a:ext cx="14136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73" name="Google Shape;173;p21"/>
          <p:cNvSpPr txBox="1">
            <a:spLocks noGrp="1"/>
          </p:cNvSpPr>
          <p:nvPr>
            <p:ph type="ctrTitle"/>
          </p:nvPr>
        </p:nvSpPr>
        <p:spPr>
          <a:xfrm>
            <a:off x="2650350" y="4128125"/>
            <a:ext cx="58809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pic>
        <p:nvPicPr>
          <p:cNvPr id="174" name="Google Shape;174;p21"/>
          <p:cNvPicPr preferRelativeResize="0"/>
          <p:nvPr/>
        </p:nvPicPr>
        <p:blipFill>
          <a:blip r:embed="rId2">
            <a:alphaModFix/>
          </a:blip>
          <a:stretch>
            <a:fillRect/>
          </a:stretch>
        </p:blipFill>
        <p:spPr>
          <a:xfrm>
            <a:off x="-12" y="2543163"/>
            <a:ext cx="4486275" cy="2600325"/>
          </a:xfrm>
          <a:prstGeom prst="rect">
            <a:avLst/>
          </a:prstGeom>
          <a:noFill/>
          <a:ln>
            <a:noFill/>
          </a:ln>
        </p:spPr>
      </p:pic>
      <p:pic>
        <p:nvPicPr>
          <p:cNvPr id="175" name="Google Shape;175;p21"/>
          <p:cNvPicPr preferRelativeResize="0"/>
          <p:nvPr/>
        </p:nvPicPr>
        <p:blipFill>
          <a:blip r:embed="rId3">
            <a:alphaModFix/>
          </a:blip>
          <a:stretch>
            <a:fillRect/>
          </a:stretch>
        </p:blipFill>
        <p:spPr>
          <a:xfrm rot="10800000">
            <a:off x="6162663" y="288"/>
            <a:ext cx="2981325" cy="19145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3">
  <p:cSld name="CUSTOM_27_2">
    <p:spTree>
      <p:nvGrpSpPr>
        <p:cNvPr id="1" name="Shape 182"/>
        <p:cNvGrpSpPr/>
        <p:nvPr/>
      </p:nvGrpSpPr>
      <p:grpSpPr>
        <a:xfrm>
          <a:off x="0" y="0"/>
          <a:ext cx="0" cy="0"/>
          <a:chOff x="0" y="0"/>
          <a:chExt cx="0" cy="0"/>
        </a:xfrm>
      </p:grpSpPr>
      <p:grpSp>
        <p:nvGrpSpPr>
          <p:cNvPr id="183" name="Google Shape;183;p23"/>
          <p:cNvGrpSpPr/>
          <p:nvPr/>
        </p:nvGrpSpPr>
        <p:grpSpPr>
          <a:xfrm>
            <a:off x="6049141" y="1390325"/>
            <a:ext cx="1916100" cy="1916100"/>
            <a:chOff x="4398728" y="364850"/>
            <a:chExt cx="1916100" cy="1916100"/>
          </a:xfrm>
        </p:grpSpPr>
        <p:sp>
          <p:nvSpPr>
            <p:cNvPr id="184" name="Google Shape;184;p23"/>
            <p:cNvSpPr/>
            <p:nvPr/>
          </p:nvSpPr>
          <p:spPr>
            <a:xfrm>
              <a:off x="4398728" y="364850"/>
              <a:ext cx="1916100" cy="1916100"/>
            </a:xfrm>
            <a:prstGeom prst="ellipse">
              <a:avLst/>
            </a:prstGeom>
            <a:gradFill>
              <a:gsLst>
                <a:gs pos="0">
                  <a:srgbClr val="645CA7">
                    <a:alpha val="76470"/>
                  </a:srgbClr>
                </a:gs>
                <a:gs pos="100000">
                  <a:srgbClr val="D77EAD">
                    <a:alpha val="764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23"/>
            <p:cNvGrpSpPr/>
            <p:nvPr/>
          </p:nvGrpSpPr>
          <p:grpSpPr>
            <a:xfrm>
              <a:off x="4705098" y="790125"/>
              <a:ext cx="1303360" cy="1191540"/>
              <a:chOff x="4166100" y="2738500"/>
              <a:chExt cx="1303360" cy="1191540"/>
            </a:xfrm>
          </p:grpSpPr>
          <p:sp>
            <p:nvSpPr>
              <p:cNvPr id="186" name="Google Shape;186;p23"/>
              <p:cNvSpPr/>
              <p:nvPr/>
            </p:nvSpPr>
            <p:spPr>
              <a:xfrm>
                <a:off x="4166100" y="3298484"/>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5193483" y="2738500"/>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5380280" y="3319777"/>
                <a:ext cx="22800" cy="2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5036285" y="3885940"/>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5425360" y="2955586"/>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4243982" y="2801609"/>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5013356" y="2999738"/>
                <a:ext cx="22800" cy="2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 name="Google Shape;193;p23"/>
          <p:cNvGrpSpPr/>
          <p:nvPr/>
        </p:nvGrpSpPr>
        <p:grpSpPr>
          <a:xfrm>
            <a:off x="1178878" y="1390325"/>
            <a:ext cx="1916100" cy="1916100"/>
            <a:chOff x="4398728" y="364850"/>
            <a:chExt cx="1916100" cy="1916100"/>
          </a:xfrm>
        </p:grpSpPr>
        <p:sp>
          <p:nvSpPr>
            <p:cNvPr id="194" name="Google Shape;194;p23"/>
            <p:cNvSpPr/>
            <p:nvPr/>
          </p:nvSpPr>
          <p:spPr>
            <a:xfrm>
              <a:off x="4398728" y="364850"/>
              <a:ext cx="1916100" cy="1916100"/>
            </a:xfrm>
            <a:prstGeom prst="ellipse">
              <a:avLst/>
            </a:prstGeom>
            <a:gradFill>
              <a:gsLst>
                <a:gs pos="0">
                  <a:srgbClr val="645CA7">
                    <a:alpha val="76470"/>
                  </a:srgbClr>
                </a:gs>
                <a:gs pos="100000">
                  <a:srgbClr val="D77EAD">
                    <a:alpha val="764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23"/>
            <p:cNvGrpSpPr/>
            <p:nvPr/>
          </p:nvGrpSpPr>
          <p:grpSpPr>
            <a:xfrm>
              <a:off x="4705098" y="790125"/>
              <a:ext cx="1303360" cy="1191540"/>
              <a:chOff x="4166100" y="2738500"/>
              <a:chExt cx="1303360" cy="1191540"/>
            </a:xfrm>
          </p:grpSpPr>
          <p:sp>
            <p:nvSpPr>
              <p:cNvPr id="196" name="Google Shape;196;p23"/>
              <p:cNvSpPr/>
              <p:nvPr/>
            </p:nvSpPr>
            <p:spPr>
              <a:xfrm>
                <a:off x="4166100" y="3298484"/>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5193483" y="2738500"/>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5380280" y="3319777"/>
                <a:ext cx="22800" cy="2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5036285" y="3885940"/>
                <a:ext cx="44100" cy="44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5425360" y="2955586"/>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4243982" y="2801609"/>
                <a:ext cx="44100" cy="441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5013356" y="2999738"/>
                <a:ext cx="22800" cy="2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3" name="Google Shape;203;p23"/>
          <p:cNvPicPr preferRelativeResize="0"/>
          <p:nvPr/>
        </p:nvPicPr>
        <p:blipFill rotWithShape="1">
          <a:blip r:embed="rId2">
            <a:alphaModFix/>
          </a:blip>
          <a:srcRect t="59574" r="48885" b="8751"/>
          <a:stretch/>
        </p:blipFill>
        <p:spPr>
          <a:xfrm flipH="1">
            <a:off x="4470125" y="3514050"/>
            <a:ext cx="4673875" cy="1629451"/>
          </a:xfrm>
          <a:prstGeom prst="rect">
            <a:avLst/>
          </a:prstGeom>
          <a:noFill/>
          <a:ln>
            <a:noFill/>
          </a:ln>
        </p:spPr>
      </p:pic>
      <p:sp>
        <p:nvSpPr>
          <p:cNvPr id="204" name="Google Shape;204;p23"/>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205" name="Google Shape;205;p23"/>
          <p:cNvSpPr txBox="1">
            <a:spLocks noGrp="1"/>
          </p:cNvSpPr>
          <p:nvPr>
            <p:ph type="subTitle" idx="1"/>
          </p:nvPr>
        </p:nvSpPr>
        <p:spPr>
          <a:xfrm>
            <a:off x="1348375" y="2148803"/>
            <a:ext cx="1577100" cy="8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06" name="Google Shape;206;p23"/>
          <p:cNvSpPr txBox="1">
            <a:spLocks noGrp="1"/>
          </p:cNvSpPr>
          <p:nvPr>
            <p:ph type="subTitle" idx="2"/>
          </p:nvPr>
        </p:nvSpPr>
        <p:spPr>
          <a:xfrm>
            <a:off x="1348216" y="1719363"/>
            <a:ext cx="1577100" cy="532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07" name="Google Shape;207;p23"/>
          <p:cNvSpPr txBox="1">
            <a:spLocks noGrp="1"/>
          </p:cNvSpPr>
          <p:nvPr>
            <p:ph type="subTitle" idx="3"/>
          </p:nvPr>
        </p:nvSpPr>
        <p:spPr>
          <a:xfrm>
            <a:off x="6218675" y="2148773"/>
            <a:ext cx="1577100" cy="8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08" name="Google Shape;208;p23"/>
          <p:cNvSpPr txBox="1">
            <a:spLocks noGrp="1"/>
          </p:cNvSpPr>
          <p:nvPr>
            <p:ph type="subTitle" idx="4"/>
          </p:nvPr>
        </p:nvSpPr>
        <p:spPr>
          <a:xfrm>
            <a:off x="6218662" y="1719350"/>
            <a:ext cx="1577100" cy="532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pic>
        <p:nvPicPr>
          <p:cNvPr id="209" name="Google Shape;209;p23"/>
          <p:cNvPicPr preferRelativeResize="0"/>
          <p:nvPr/>
        </p:nvPicPr>
        <p:blipFill rotWithShape="1">
          <a:blip r:embed="rId3">
            <a:alphaModFix/>
          </a:blip>
          <a:srcRect l="60718" b="38141"/>
          <a:stretch/>
        </p:blipFill>
        <p:spPr>
          <a:xfrm rot="-5400000">
            <a:off x="-106650" y="106647"/>
            <a:ext cx="1867380" cy="16540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4">
  <p:cSld name="CUSTOM_27_1_1">
    <p:spTree>
      <p:nvGrpSpPr>
        <p:cNvPr id="1" name="Shape 210"/>
        <p:cNvGrpSpPr/>
        <p:nvPr/>
      </p:nvGrpSpPr>
      <p:grpSpPr>
        <a:xfrm>
          <a:off x="0" y="0"/>
          <a:ext cx="0" cy="0"/>
          <a:chOff x="0" y="0"/>
          <a:chExt cx="0" cy="0"/>
        </a:xfrm>
      </p:grpSpPr>
      <p:pic>
        <p:nvPicPr>
          <p:cNvPr id="211" name="Google Shape;211;p24"/>
          <p:cNvPicPr preferRelativeResize="0"/>
          <p:nvPr/>
        </p:nvPicPr>
        <p:blipFill>
          <a:blip r:embed="rId2">
            <a:alphaModFix/>
          </a:blip>
          <a:stretch>
            <a:fillRect/>
          </a:stretch>
        </p:blipFill>
        <p:spPr>
          <a:xfrm rot="10800000" flipH="1">
            <a:off x="4357100" y="300"/>
            <a:ext cx="4786899" cy="3021025"/>
          </a:xfrm>
          <a:prstGeom prst="rect">
            <a:avLst/>
          </a:prstGeom>
          <a:noFill/>
          <a:ln>
            <a:noFill/>
          </a:ln>
        </p:spPr>
      </p:pic>
      <p:sp>
        <p:nvSpPr>
          <p:cNvPr id="212" name="Google Shape;212;p24"/>
          <p:cNvSpPr/>
          <p:nvPr/>
        </p:nvSpPr>
        <p:spPr>
          <a:xfrm rot="10800000" flipH="1">
            <a:off x="1178887" y="1390337"/>
            <a:ext cx="1916100" cy="19161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rot="10800000" flipH="1">
            <a:off x="6049162" y="1390337"/>
            <a:ext cx="1916100" cy="19161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215" name="Google Shape;215;p24"/>
          <p:cNvSpPr txBox="1">
            <a:spLocks noGrp="1"/>
          </p:cNvSpPr>
          <p:nvPr>
            <p:ph type="subTitle" idx="1"/>
          </p:nvPr>
        </p:nvSpPr>
        <p:spPr>
          <a:xfrm>
            <a:off x="1348375" y="2148803"/>
            <a:ext cx="1577100" cy="8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dk2"/>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16" name="Google Shape;216;p24"/>
          <p:cNvSpPr txBox="1">
            <a:spLocks noGrp="1"/>
          </p:cNvSpPr>
          <p:nvPr>
            <p:ph type="subTitle" idx="2"/>
          </p:nvPr>
        </p:nvSpPr>
        <p:spPr>
          <a:xfrm>
            <a:off x="1348216" y="1719363"/>
            <a:ext cx="1577100" cy="532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solidFill>
                  <a:schemeClr val="dk2"/>
                </a:solidFill>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17" name="Google Shape;217;p24"/>
          <p:cNvSpPr txBox="1">
            <a:spLocks noGrp="1"/>
          </p:cNvSpPr>
          <p:nvPr>
            <p:ph type="subTitle" idx="3"/>
          </p:nvPr>
        </p:nvSpPr>
        <p:spPr>
          <a:xfrm>
            <a:off x="6218675" y="2148773"/>
            <a:ext cx="1577100" cy="8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dk2"/>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18" name="Google Shape;218;p24"/>
          <p:cNvSpPr txBox="1">
            <a:spLocks noGrp="1"/>
          </p:cNvSpPr>
          <p:nvPr>
            <p:ph type="subTitle" idx="4"/>
          </p:nvPr>
        </p:nvSpPr>
        <p:spPr>
          <a:xfrm>
            <a:off x="6218662" y="1719350"/>
            <a:ext cx="1577100" cy="532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solidFill>
                  <a:schemeClr val="dk2"/>
                </a:solidFill>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pic>
        <p:nvPicPr>
          <p:cNvPr id="219" name="Google Shape;219;p24"/>
          <p:cNvPicPr preferRelativeResize="0"/>
          <p:nvPr/>
        </p:nvPicPr>
        <p:blipFill rotWithShape="1">
          <a:blip r:embed="rId3">
            <a:alphaModFix/>
          </a:blip>
          <a:srcRect l="28341" b="53555"/>
          <a:stretch/>
        </p:blipFill>
        <p:spPr>
          <a:xfrm flipH="1">
            <a:off x="1" y="4040825"/>
            <a:ext cx="3024550" cy="11026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1_1_1_2_1_1_1_1_1">
    <p:bg>
      <p:bgPr>
        <a:solidFill>
          <a:schemeClr val="lt2"/>
        </a:solidFill>
        <a:effectLst/>
      </p:bgPr>
    </p:bg>
    <p:spTree>
      <p:nvGrpSpPr>
        <p:cNvPr id="1" name="Shape 220"/>
        <p:cNvGrpSpPr/>
        <p:nvPr/>
      </p:nvGrpSpPr>
      <p:grpSpPr>
        <a:xfrm>
          <a:off x="0" y="0"/>
          <a:ext cx="0" cy="0"/>
          <a:chOff x="0" y="0"/>
          <a:chExt cx="0" cy="0"/>
        </a:xfrm>
      </p:grpSpPr>
      <p:pic>
        <p:nvPicPr>
          <p:cNvPr id="221" name="Google Shape;221;p25"/>
          <p:cNvPicPr preferRelativeResize="0"/>
          <p:nvPr/>
        </p:nvPicPr>
        <p:blipFill rotWithShape="1">
          <a:blip r:embed="rId2">
            <a:alphaModFix/>
          </a:blip>
          <a:srcRect l="6670" t="23465" r="19457"/>
          <a:stretch/>
        </p:blipFill>
        <p:spPr>
          <a:xfrm>
            <a:off x="0" y="1982250"/>
            <a:ext cx="5430600" cy="3164850"/>
          </a:xfrm>
          <a:prstGeom prst="rect">
            <a:avLst/>
          </a:prstGeom>
          <a:noFill/>
          <a:ln>
            <a:noFill/>
          </a:ln>
        </p:spPr>
      </p:pic>
      <p:pic>
        <p:nvPicPr>
          <p:cNvPr id="222" name="Google Shape;222;p25"/>
          <p:cNvPicPr preferRelativeResize="0"/>
          <p:nvPr/>
        </p:nvPicPr>
        <p:blipFill rotWithShape="1">
          <a:blip r:embed="rId3">
            <a:alphaModFix/>
          </a:blip>
          <a:srcRect l="60718" b="38141"/>
          <a:stretch/>
        </p:blipFill>
        <p:spPr>
          <a:xfrm>
            <a:off x="7566550" y="0"/>
            <a:ext cx="1577450" cy="1397272"/>
          </a:xfrm>
          <a:prstGeom prst="rect">
            <a:avLst/>
          </a:prstGeom>
          <a:noFill/>
          <a:ln>
            <a:noFill/>
          </a:ln>
        </p:spPr>
      </p:pic>
      <p:sp>
        <p:nvSpPr>
          <p:cNvPr id="223" name="Google Shape;223;p25"/>
          <p:cNvSpPr txBox="1">
            <a:spLocks noGrp="1"/>
          </p:cNvSpPr>
          <p:nvPr>
            <p:ph type="ctrTitle"/>
          </p:nvPr>
        </p:nvSpPr>
        <p:spPr>
          <a:xfrm>
            <a:off x="2973770" y="2831625"/>
            <a:ext cx="3931800" cy="30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1400">
                <a:solidFill>
                  <a:srgbClr val="F6F2E9"/>
                </a:solidFill>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24" name="Google Shape;224;p25"/>
          <p:cNvSpPr txBox="1">
            <a:spLocks noGrp="1"/>
          </p:cNvSpPr>
          <p:nvPr>
            <p:ph type="subTitle" idx="1"/>
          </p:nvPr>
        </p:nvSpPr>
        <p:spPr>
          <a:xfrm flipH="1">
            <a:off x="3618426" y="2164886"/>
            <a:ext cx="3287100" cy="60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rgbClr val="F6F2E9"/>
                </a:solidFill>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2">
  <p:cSld name="CUSTOM_13_1">
    <p:spTree>
      <p:nvGrpSpPr>
        <p:cNvPr id="1" name="Shape 225"/>
        <p:cNvGrpSpPr/>
        <p:nvPr/>
      </p:nvGrpSpPr>
      <p:grpSpPr>
        <a:xfrm>
          <a:off x="0" y="0"/>
          <a:ext cx="0" cy="0"/>
          <a:chOff x="0" y="0"/>
          <a:chExt cx="0" cy="0"/>
        </a:xfrm>
      </p:grpSpPr>
      <p:pic>
        <p:nvPicPr>
          <p:cNvPr id="226" name="Google Shape;226;p26"/>
          <p:cNvPicPr preferRelativeResize="0"/>
          <p:nvPr/>
        </p:nvPicPr>
        <p:blipFill>
          <a:blip r:embed="rId2">
            <a:alphaModFix/>
          </a:blip>
          <a:stretch>
            <a:fillRect/>
          </a:stretch>
        </p:blipFill>
        <p:spPr>
          <a:xfrm rot="10800000">
            <a:off x="4657713" y="-12"/>
            <a:ext cx="4486275" cy="2600325"/>
          </a:xfrm>
          <a:prstGeom prst="rect">
            <a:avLst/>
          </a:prstGeom>
          <a:noFill/>
          <a:ln>
            <a:noFill/>
          </a:ln>
        </p:spPr>
      </p:pic>
      <p:sp>
        <p:nvSpPr>
          <p:cNvPr id="227" name="Google Shape;227;p26"/>
          <p:cNvSpPr txBox="1">
            <a:spLocks noGrp="1"/>
          </p:cNvSpPr>
          <p:nvPr>
            <p:ph type="ctrTitle"/>
          </p:nvPr>
        </p:nvSpPr>
        <p:spPr>
          <a:xfrm>
            <a:off x="956375" y="3379950"/>
            <a:ext cx="2942400" cy="308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400">
                <a:solidFill>
                  <a:schemeClr val="lt1"/>
                </a:solidFill>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28" name="Google Shape;228;p26"/>
          <p:cNvSpPr txBox="1">
            <a:spLocks noGrp="1"/>
          </p:cNvSpPr>
          <p:nvPr>
            <p:ph type="subTitle" idx="1"/>
          </p:nvPr>
        </p:nvSpPr>
        <p:spPr>
          <a:xfrm flipH="1">
            <a:off x="956325" y="1593150"/>
            <a:ext cx="3354000" cy="19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4800"/>
              <a:buFont typeface="Englebert"/>
              <a:buNone/>
              <a:defRPr sz="2200">
                <a:solidFill>
                  <a:schemeClr val="lt1"/>
                </a:solidFill>
                <a:latin typeface="Zilla Slab"/>
                <a:ea typeface="Zilla Slab"/>
                <a:cs typeface="Zilla Slab"/>
                <a:sym typeface="Zilla Slab"/>
              </a:defRPr>
            </a:lvl1pPr>
            <a:lvl2pPr lvl="1" rtl="0">
              <a:lnSpc>
                <a:spcPct val="100000"/>
              </a:lnSpc>
              <a:spcBef>
                <a:spcPts val="0"/>
              </a:spcBef>
              <a:spcAft>
                <a:spcPts val="0"/>
              </a:spcAft>
              <a:buSzPts val="4800"/>
              <a:buFont typeface="Englebert"/>
              <a:buNone/>
              <a:defRPr sz="4800">
                <a:latin typeface="Englebert"/>
                <a:ea typeface="Englebert"/>
                <a:cs typeface="Englebert"/>
                <a:sym typeface="Englebert"/>
              </a:defRPr>
            </a:lvl2pPr>
            <a:lvl3pPr lvl="2" rtl="0">
              <a:lnSpc>
                <a:spcPct val="100000"/>
              </a:lnSpc>
              <a:spcBef>
                <a:spcPts val="0"/>
              </a:spcBef>
              <a:spcAft>
                <a:spcPts val="0"/>
              </a:spcAft>
              <a:buSzPts val="4800"/>
              <a:buFont typeface="Englebert"/>
              <a:buNone/>
              <a:defRPr sz="4800">
                <a:latin typeface="Englebert"/>
                <a:ea typeface="Englebert"/>
                <a:cs typeface="Englebert"/>
                <a:sym typeface="Englebert"/>
              </a:defRPr>
            </a:lvl3pPr>
            <a:lvl4pPr lvl="3" rtl="0">
              <a:lnSpc>
                <a:spcPct val="100000"/>
              </a:lnSpc>
              <a:spcBef>
                <a:spcPts val="0"/>
              </a:spcBef>
              <a:spcAft>
                <a:spcPts val="0"/>
              </a:spcAft>
              <a:buSzPts val="4800"/>
              <a:buFont typeface="Englebert"/>
              <a:buNone/>
              <a:defRPr sz="4800">
                <a:latin typeface="Englebert"/>
                <a:ea typeface="Englebert"/>
                <a:cs typeface="Englebert"/>
                <a:sym typeface="Englebert"/>
              </a:defRPr>
            </a:lvl4pPr>
            <a:lvl5pPr lvl="4" rtl="0">
              <a:lnSpc>
                <a:spcPct val="100000"/>
              </a:lnSpc>
              <a:spcBef>
                <a:spcPts val="0"/>
              </a:spcBef>
              <a:spcAft>
                <a:spcPts val="0"/>
              </a:spcAft>
              <a:buSzPts val="4800"/>
              <a:buFont typeface="Englebert"/>
              <a:buNone/>
              <a:defRPr sz="4800">
                <a:latin typeface="Englebert"/>
                <a:ea typeface="Englebert"/>
                <a:cs typeface="Englebert"/>
                <a:sym typeface="Englebert"/>
              </a:defRPr>
            </a:lvl5pPr>
            <a:lvl6pPr lvl="5" rtl="0">
              <a:lnSpc>
                <a:spcPct val="100000"/>
              </a:lnSpc>
              <a:spcBef>
                <a:spcPts val="0"/>
              </a:spcBef>
              <a:spcAft>
                <a:spcPts val="0"/>
              </a:spcAft>
              <a:buSzPts val="4800"/>
              <a:buFont typeface="Englebert"/>
              <a:buNone/>
              <a:defRPr sz="4800">
                <a:latin typeface="Englebert"/>
                <a:ea typeface="Englebert"/>
                <a:cs typeface="Englebert"/>
                <a:sym typeface="Englebert"/>
              </a:defRPr>
            </a:lvl6pPr>
            <a:lvl7pPr lvl="6" rtl="0">
              <a:lnSpc>
                <a:spcPct val="100000"/>
              </a:lnSpc>
              <a:spcBef>
                <a:spcPts val="0"/>
              </a:spcBef>
              <a:spcAft>
                <a:spcPts val="0"/>
              </a:spcAft>
              <a:buSzPts val="4800"/>
              <a:buFont typeface="Englebert"/>
              <a:buNone/>
              <a:defRPr sz="4800">
                <a:latin typeface="Englebert"/>
                <a:ea typeface="Englebert"/>
                <a:cs typeface="Englebert"/>
                <a:sym typeface="Englebert"/>
              </a:defRPr>
            </a:lvl7pPr>
            <a:lvl8pPr lvl="7" rtl="0">
              <a:lnSpc>
                <a:spcPct val="100000"/>
              </a:lnSpc>
              <a:spcBef>
                <a:spcPts val="0"/>
              </a:spcBef>
              <a:spcAft>
                <a:spcPts val="0"/>
              </a:spcAft>
              <a:buSzPts val="4800"/>
              <a:buFont typeface="Englebert"/>
              <a:buNone/>
              <a:defRPr sz="4800">
                <a:latin typeface="Englebert"/>
                <a:ea typeface="Englebert"/>
                <a:cs typeface="Englebert"/>
                <a:sym typeface="Englebert"/>
              </a:defRPr>
            </a:lvl8pPr>
            <a:lvl9pPr lvl="8" rtl="0">
              <a:lnSpc>
                <a:spcPct val="100000"/>
              </a:lnSpc>
              <a:spcBef>
                <a:spcPts val="0"/>
              </a:spcBef>
              <a:spcAft>
                <a:spcPts val="0"/>
              </a:spcAft>
              <a:buSzPts val="4800"/>
              <a:buFont typeface="Englebert"/>
              <a:buNone/>
              <a:defRPr sz="4800">
                <a:latin typeface="Englebert"/>
                <a:ea typeface="Englebert"/>
                <a:cs typeface="Englebert"/>
                <a:sym typeface="Engleber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l="60718" b="38141"/>
          <a:stretch/>
        </p:blipFill>
        <p:spPr>
          <a:xfrm>
            <a:off x="7276625" y="-3"/>
            <a:ext cx="1867380" cy="1654099"/>
          </a:xfrm>
          <a:prstGeom prst="rect">
            <a:avLst/>
          </a:prstGeom>
          <a:noFill/>
          <a:ln>
            <a:noFill/>
          </a:ln>
        </p:spPr>
      </p:pic>
      <p:pic>
        <p:nvPicPr>
          <p:cNvPr id="20" name="Google Shape;20;p4"/>
          <p:cNvPicPr preferRelativeResize="0"/>
          <p:nvPr/>
        </p:nvPicPr>
        <p:blipFill rotWithShape="1">
          <a:blip r:embed="rId2">
            <a:alphaModFix/>
          </a:blip>
          <a:srcRect l="60718" b="38141"/>
          <a:stretch/>
        </p:blipFill>
        <p:spPr>
          <a:xfrm rot="-5400000" flipH="1">
            <a:off x="-106650" y="3382772"/>
            <a:ext cx="1867380" cy="1654099"/>
          </a:xfrm>
          <a:prstGeom prst="rect">
            <a:avLst/>
          </a:prstGeom>
          <a:noFill/>
          <a:ln>
            <a:noFill/>
          </a:ln>
        </p:spPr>
      </p:pic>
      <p:sp>
        <p:nvSpPr>
          <p:cNvPr id="21" name="Google Shape;21;p4"/>
          <p:cNvSpPr txBox="1">
            <a:spLocks noGrp="1"/>
          </p:cNvSpPr>
          <p:nvPr>
            <p:ph type="subTitle" idx="1"/>
          </p:nvPr>
        </p:nvSpPr>
        <p:spPr>
          <a:xfrm>
            <a:off x="2699100" y="797025"/>
            <a:ext cx="3745800" cy="114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sp>
        <p:nvSpPr>
          <p:cNvPr id="22" name="Google Shape;22;p4"/>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3">
  <p:cSld name="CUSTOM_22_1">
    <p:spTree>
      <p:nvGrpSpPr>
        <p:cNvPr id="1" name="Shape 234"/>
        <p:cNvGrpSpPr/>
        <p:nvPr/>
      </p:nvGrpSpPr>
      <p:grpSpPr>
        <a:xfrm>
          <a:off x="0" y="0"/>
          <a:ext cx="0" cy="0"/>
          <a:chOff x="0" y="0"/>
          <a:chExt cx="0" cy="0"/>
        </a:xfrm>
      </p:grpSpPr>
      <p:sp>
        <p:nvSpPr>
          <p:cNvPr id="235" name="Google Shape;235;p28"/>
          <p:cNvSpPr txBox="1">
            <a:spLocks noGrp="1"/>
          </p:cNvSpPr>
          <p:nvPr>
            <p:ph type="ctrTitle"/>
          </p:nvPr>
        </p:nvSpPr>
        <p:spPr>
          <a:xfrm>
            <a:off x="612650" y="4128125"/>
            <a:ext cx="7918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236" name="Google Shape;236;p28"/>
          <p:cNvSpPr txBox="1">
            <a:spLocks noGrp="1"/>
          </p:cNvSpPr>
          <p:nvPr>
            <p:ph type="subTitle" idx="1"/>
          </p:nvPr>
        </p:nvSpPr>
        <p:spPr>
          <a:xfrm>
            <a:off x="558475" y="3233753"/>
            <a:ext cx="1577100" cy="6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37" name="Google Shape;237;p28"/>
          <p:cNvSpPr txBox="1">
            <a:spLocks noGrp="1"/>
          </p:cNvSpPr>
          <p:nvPr>
            <p:ph type="subTitle" idx="2"/>
          </p:nvPr>
        </p:nvSpPr>
        <p:spPr>
          <a:xfrm>
            <a:off x="558475" y="2927450"/>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38" name="Google Shape;238;p28"/>
          <p:cNvSpPr txBox="1">
            <a:spLocks noGrp="1"/>
          </p:cNvSpPr>
          <p:nvPr>
            <p:ph type="subTitle" idx="3"/>
          </p:nvPr>
        </p:nvSpPr>
        <p:spPr>
          <a:xfrm>
            <a:off x="2682670" y="3233732"/>
            <a:ext cx="1577100" cy="6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39" name="Google Shape;239;p28"/>
          <p:cNvSpPr txBox="1">
            <a:spLocks noGrp="1"/>
          </p:cNvSpPr>
          <p:nvPr>
            <p:ph type="subTitle" idx="4"/>
          </p:nvPr>
        </p:nvSpPr>
        <p:spPr>
          <a:xfrm>
            <a:off x="2682670" y="2927450"/>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0" name="Google Shape;240;p28"/>
          <p:cNvSpPr txBox="1">
            <a:spLocks noGrp="1"/>
          </p:cNvSpPr>
          <p:nvPr>
            <p:ph type="subTitle" idx="5"/>
          </p:nvPr>
        </p:nvSpPr>
        <p:spPr>
          <a:xfrm>
            <a:off x="4829448" y="3233724"/>
            <a:ext cx="1577100" cy="6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41" name="Google Shape;241;p28"/>
          <p:cNvSpPr txBox="1">
            <a:spLocks noGrp="1"/>
          </p:cNvSpPr>
          <p:nvPr>
            <p:ph type="subTitle" idx="6"/>
          </p:nvPr>
        </p:nvSpPr>
        <p:spPr>
          <a:xfrm>
            <a:off x="4829448" y="2927450"/>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2" name="Google Shape;242;p28"/>
          <p:cNvSpPr txBox="1">
            <a:spLocks noGrp="1"/>
          </p:cNvSpPr>
          <p:nvPr>
            <p:ph type="subTitle" idx="7"/>
          </p:nvPr>
        </p:nvSpPr>
        <p:spPr>
          <a:xfrm>
            <a:off x="6953650" y="3233732"/>
            <a:ext cx="1577100" cy="6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43" name="Google Shape;243;p28"/>
          <p:cNvSpPr txBox="1">
            <a:spLocks noGrp="1"/>
          </p:cNvSpPr>
          <p:nvPr>
            <p:ph type="subTitle" idx="8"/>
          </p:nvPr>
        </p:nvSpPr>
        <p:spPr>
          <a:xfrm>
            <a:off x="6953650" y="292742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right">
  <p:cSld name="CUSTOM_16_2">
    <p:spTree>
      <p:nvGrpSpPr>
        <p:cNvPr id="1" name="Shape 244"/>
        <p:cNvGrpSpPr/>
        <p:nvPr/>
      </p:nvGrpSpPr>
      <p:grpSpPr>
        <a:xfrm>
          <a:off x="0" y="0"/>
          <a:ext cx="0" cy="0"/>
          <a:chOff x="0" y="0"/>
          <a:chExt cx="0" cy="0"/>
        </a:xfrm>
      </p:grpSpPr>
      <p:sp>
        <p:nvSpPr>
          <p:cNvPr id="245" name="Google Shape;245;p29"/>
          <p:cNvSpPr txBox="1">
            <a:spLocks noGrp="1"/>
          </p:cNvSpPr>
          <p:nvPr>
            <p:ph type="subTitle" idx="1"/>
          </p:nvPr>
        </p:nvSpPr>
        <p:spPr>
          <a:xfrm flipH="1">
            <a:off x="4388550" y="1651474"/>
            <a:ext cx="1679700" cy="50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6" name="Google Shape;246;p29"/>
          <p:cNvSpPr txBox="1">
            <a:spLocks noGrp="1"/>
          </p:cNvSpPr>
          <p:nvPr>
            <p:ph type="subTitle" idx="2"/>
          </p:nvPr>
        </p:nvSpPr>
        <p:spPr>
          <a:xfrm flipH="1">
            <a:off x="4388550" y="1460175"/>
            <a:ext cx="16797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7" name="Google Shape;247;p29"/>
          <p:cNvSpPr txBox="1">
            <a:spLocks noGrp="1"/>
          </p:cNvSpPr>
          <p:nvPr>
            <p:ph type="subTitle" idx="3"/>
          </p:nvPr>
        </p:nvSpPr>
        <p:spPr>
          <a:xfrm flipH="1">
            <a:off x="6769400" y="1651474"/>
            <a:ext cx="1679700" cy="50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8" name="Google Shape;248;p29"/>
          <p:cNvSpPr txBox="1">
            <a:spLocks noGrp="1"/>
          </p:cNvSpPr>
          <p:nvPr>
            <p:ph type="subTitle" idx="4"/>
          </p:nvPr>
        </p:nvSpPr>
        <p:spPr>
          <a:xfrm flipH="1">
            <a:off x="6769400" y="1460175"/>
            <a:ext cx="16797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49" name="Google Shape;249;p29"/>
          <p:cNvSpPr txBox="1">
            <a:spLocks noGrp="1"/>
          </p:cNvSpPr>
          <p:nvPr>
            <p:ph type="subTitle" idx="5"/>
          </p:nvPr>
        </p:nvSpPr>
        <p:spPr>
          <a:xfrm flipH="1">
            <a:off x="4388525" y="3305459"/>
            <a:ext cx="1679700" cy="52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50" name="Google Shape;250;p29"/>
          <p:cNvSpPr txBox="1">
            <a:spLocks noGrp="1"/>
          </p:cNvSpPr>
          <p:nvPr>
            <p:ph type="subTitle" idx="6"/>
          </p:nvPr>
        </p:nvSpPr>
        <p:spPr>
          <a:xfrm flipH="1">
            <a:off x="4388525" y="3114088"/>
            <a:ext cx="16797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51" name="Google Shape;251;p29"/>
          <p:cNvSpPr txBox="1">
            <a:spLocks noGrp="1"/>
          </p:cNvSpPr>
          <p:nvPr>
            <p:ph type="subTitle" idx="7"/>
          </p:nvPr>
        </p:nvSpPr>
        <p:spPr>
          <a:xfrm flipH="1">
            <a:off x="6769375" y="3305459"/>
            <a:ext cx="1679700" cy="52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52" name="Google Shape;252;p29"/>
          <p:cNvSpPr txBox="1">
            <a:spLocks noGrp="1"/>
          </p:cNvSpPr>
          <p:nvPr>
            <p:ph type="subTitle" idx="8"/>
          </p:nvPr>
        </p:nvSpPr>
        <p:spPr>
          <a:xfrm flipH="1">
            <a:off x="6769375" y="3114088"/>
            <a:ext cx="16797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253" name="Google Shape;253;p29"/>
          <p:cNvSpPr txBox="1">
            <a:spLocks noGrp="1"/>
          </p:cNvSpPr>
          <p:nvPr>
            <p:ph type="ctrTitle"/>
          </p:nvPr>
        </p:nvSpPr>
        <p:spPr>
          <a:xfrm>
            <a:off x="612650" y="3921375"/>
            <a:ext cx="7918800" cy="7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pic>
        <p:nvPicPr>
          <p:cNvPr id="254" name="Google Shape;254;p29"/>
          <p:cNvPicPr preferRelativeResize="0"/>
          <p:nvPr/>
        </p:nvPicPr>
        <p:blipFill>
          <a:blip r:embed="rId2">
            <a:alphaModFix/>
          </a:blip>
          <a:stretch>
            <a:fillRect/>
          </a:stretch>
        </p:blipFill>
        <p:spPr>
          <a:xfrm rot="10800000" flipH="1">
            <a:off x="0" y="-12"/>
            <a:ext cx="4895850" cy="38957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28_1">
    <p:spTree>
      <p:nvGrpSpPr>
        <p:cNvPr id="1" name="Shape 255"/>
        <p:cNvGrpSpPr/>
        <p:nvPr/>
      </p:nvGrpSpPr>
      <p:grpSpPr>
        <a:xfrm>
          <a:off x="0" y="0"/>
          <a:ext cx="0" cy="0"/>
          <a:chOff x="0" y="0"/>
          <a:chExt cx="0" cy="0"/>
        </a:xfrm>
      </p:grpSpPr>
      <p:pic>
        <p:nvPicPr>
          <p:cNvPr id="256" name="Google Shape;256;p30"/>
          <p:cNvPicPr preferRelativeResize="0"/>
          <p:nvPr/>
        </p:nvPicPr>
        <p:blipFill rotWithShape="1">
          <a:blip r:embed="rId2">
            <a:alphaModFix/>
          </a:blip>
          <a:srcRect l="39445"/>
          <a:stretch/>
        </p:blipFill>
        <p:spPr>
          <a:xfrm flipH="1">
            <a:off x="4710075" y="0"/>
            <a:ext cx="4433926" cy="5143500"/>
          </a:xfrm>
          <a:prstGeom prst="rect">
            <a:avLst/>
          </a:prstGeom>
          <a:noFill/>
          <a:ln>
            <a:noFill/>
          </a:ln>
        </p:spPr>
      </p:pic>
      <p:sp>
        <p:nvSpPr>
          <p:cNvPr id="257" name="Google Shape;257;p30"/>
          <p:cNvSpPr txBox="1">
            <a:spLocks noGrp="1"/>
          </p:cNvSpPr>
          <p:nvPr>
            <p:ph type="ctrTitle"/>
          </p:nvPr>
        </p:nvSpPr>
        <p:spPr>
          <a:xfrm>
            <a:off x="612650" y="4128125"/>
            <a:ext cx="7918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CUSTOM_30_1">
    <p:spTree>
      <p:nvGrpSpPr>
        <p:cNvPr id="1" name="Shape 270"/>
        <p:cNvGrpSpPr/>
        <p:nvPr/>
      </p:nvGrpSpPr>
      <p:grpSpPr>
        <a:xfrm>
          <a:off x="0" y="0"/>
          <a:ext cx="0" cy="0"/>
          <a:chOff x="0" y="0"/>
          <a:chExt cx="0" cy="0"/>
        </a:xfrm>
      </p:grpSpPr>
      <p:pic>
        <p:nvPicPr>
          <p:cNvPr id="271" name="Google Shape;271;p32"/>
          <p:cNvPicPr preferRelativeResize="0"/>
          <p:nvPr/>
        </p:nvPicPr>
        <p:blipFill rotWithShape="1">
          <a:blip r:embed="rId2">
            <a:alphaModFix/>
          </a:blip>
          <a:srcRect l="60718" b="38141"/>
          <a:stretch/>
        </p:blipFill>
        <p:spPr>
          <a:xfrm rot="10800000" flipH="1">
            <a:off x="7276625" y="3497847"/>
            <a:ext cx="1867380" cy="1654099"/>
          </a:xfrm>
          <a:prstGeom prst="rect">
            <a:avLst/>
          </a:prstGeom>
          <a:noFill/>
          <a:ln>
            <a:noFill/>
          </a:ln>
        </p:spPr>
      </p:pic>
      <p:grpSp>
        <p:nvGrpSpPr>
          <p:cNvPr id="272" name="Google Shape;272;p32"/>
          <p:cNvGrpSpPr/>
          <p:nvPr/>
        </p:nvGrpSpPr>
        <p:grpSpPr>
          <a:xfrm rot="322651">
            <a:off x="8894029" y="3353552"/>
            <a:ext cx="162544" cy="726213"/>
            <a:chOff x="6091275" y="1941325"/>
            <a:chExt cx="329725" cy="1472275"/>
          </a:xfrm>
        </p:grpSpPr>
        <p:sp>
          <p:nvSpPr>
            <p:cNvPr id="273" name="Google Shape;273;p32"/>
            <p:cNvSpPr/>
            <p:nvPr/>
          </p:nvSpPr>
          <p:spPr>
            <a:xfrm>
              <a:off x="6234100" y="2368250"/>
              <a:ext cx="65350" cy="1045350"/>
            </a:xfrm>
            <a:custGeom>
              <a:avLst/>
              <a:gdLst/>
              <a:ahLst/>
              <a:cxnLst/>
              <a:rect l="l" t="t" r="r" b="b"/>
              <a:pathLst>
                <a:path w="2614" h="41814" extrusionOk="0">
                  <a:moveTo>
                    <a:pt x="1" y="1"/>
                  </a:moveTo>
                  <a:lnTo>
                    <a:pt x="1" y="40537"/>
                  </a:lnTo>
                  <a:cubicBezTo>
                    <a:pt x="1" y="41206"/>
                    <a:pt x="608" y="41813"/>
                    <a:pt x="1277" y="41813"/>
                  </a:cubicBezTo>
                  <a:cubicBezTo>
                    <a:pt x="2006" y="41813"/>
                    <a:pt x="2614" y="41206"/>
                    <a:pt x="2614" y="40537"/>
                  </a:cubicBez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6091275" y="1941325"/>
              <a:ext cx="329725" cy="376825"/>
            </a:xfrm>
            <a:custGeom>
              <a:avLst/>
              <a:gdLst/>
              <a:ahLst/>
              <a:cxnLst/>
              <a:rect l="l" t="t" r="r" b="b"/>
              <a:pathLst>
                <a:path w="13189" h="15073" extrusionOk="0">
                  <a:moveTo>
                    <a:pt x="6808" y="0"/>
                  </a:moveTo>
                  <a:cubicBezTo>
                    <a:pt x="1" y="7779"/>
                    <a:pt x="5045" y="15072"/>
                    <a:pt x="5045" y="15072"/>
                  </a:cubicBezTo>
                  <a:lnTo>
                    <a:pt x="8935" y="15072"/>
                  </a:lnTo>
                  <a:cubicBezTo>
                    <a:pt x="8935" y="15072"/>
                    <a:pt x="13189" y="7536"/>
                    <a:pt x="6808"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6212825" y="2055275"/>
              <a:ext cx="83600" cy="287175"/>
            </a:xfrm>
            <a:custGeom>
              <a:avLst/>
              <a:gdLst/>
              <a:ahLst/>
              <a:cxnLst/>
              <a:rect l="l" t="t" r="r" b="b"/>
              <a:pathLst>
                <a:path w="3344" h="11487" extrusionOk="0">
                  <a:moveTo>
                    <a:pt x="183" y="4254"/>
                  </a:moveTo>
                  <a:lnTo>
                    <a:pt x="183" y="4254"/>
                  </a:lnTo>
                  <a:cubicBezTo>
                    <a:pt x="1" y="6746"/>
                    <a:pt x="426" y="9177"/>
                    <a:pt x="1399" y="11486"/>
                  </a:cubicBezTo>
                  <a:lnTo>
                    <a:pt x="1946" y="11486"/>
                  </a:lnTo>
                  <a:cubicBezTo>
                    <a:pt x="1946" y="11486"/>
                    <a:pt x="1399" y="8995"/>
                    <a:pt x="183" y="4254"/>
                  </a:cubicBezTo>
                  <a:close/>
                  <a:moveTo>
                    <a:pt x="2128" y="0"/>
                  </a:moveTo>
                  <a:cubicBezTo>
                    <a:pt x="1763" y="3768"/>
                    <a:pt x="1946" y="11486"/>
                    <a:pt x="1946" y="11486"/>
                  </a:cubicBezTo>
                  <a:lnTo>
                    <a:pt x="2796" y="11486"/>
                  </a:lnTo>
                  <a:cubicBezTo>
                    <a:pt x="2796" y="11486"/>
                    <a:pt x="3343" y="4619"/>
                    <a:pt x="2128"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6217400" y="2318125"/>
              <a:ext cx="97250" cy="123075"/>
            </a:xfrm>
            <a:custGeom>
              <a:avLst/>
              <a:gdLst/>
              <a:ahLst/>
              <a:cxnLst/>
              <a:rect l="l" t="t" r="r" b="b"/>
              <a:pathLst>
                <a:path w="3890" h="4923" extrusionOk="0">
                  <a:moveTo>
                    <a:pt x="0" y="0"/>
                  </a:moveTo>
                  <a:lnTo>
                    <a:pt x="0" y="3586"/>
                  </a:lnTo>
                  <a:cubicBezTo>
                    <a:pt x="0" y="4315"/>
                    <a:pt x="547" y="4923"/>
                    <a:pt x="1337" y="4923"/>
                  </a:cubicBezTo>
                  <a:lnTo>
                    <a:pt x="2553" y="4923"/>
                  </a:lnTo>
                  <a:cubicBezTo>
                    <a:pt x="3343" y="4923"/>
                    <a:pt x="3890" y="4315"/>
                    <a:pt x="3890" y="3586"/>
                  </a:cubicBezTo>
                  <a:lnTo>
                    <a:pt x="38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7" name="Google Shape;277;p32"/>
          <p:cNvPicPr preferRelativeResize="0"/>
          <p:nvPr/>
        </p:nvPicPr>
        <p:blipFill rotWithShape="1">
          <a:blip r:embed="rId2">
            <a:alphaModFix/>
          </a:blip>
          <a:srcRect l="60718" b="38141"/>
          <a:stretch/>
        </p:blipFill>
        <p:spPr>
          <a:xfrm rot="-5400000" flipH="1">
            <a:off x="-106650" y="3382772"/>
            <a:ext cx="1867380" cy="1654099"/>
          </a:xfrm>
          <a:prstGeom prst="rect">
            <a:avLst/>
          </a:prstGeom>
          <a:noFill/>
          <a:ln>
            <a:noFill/>
          </a:ln>
        </p:spPr>
      </p:pic>
      <p:grpSp>
        <p:nvGrpSpPr>
          <p:cNvPr id="278" name="Google Shape;278;p32"/>
          <p:cNvGrpSpPr/>
          <p:nvPr/>
        </p:nvGrpSpPr>
        <p:grpSpPr>
          <a:xfrm>
            <a:off x="7690259" y="3992675"/>
            <a:ext cx="1040109" cy="848682"/>
            <a:chOff x="1223275" y="284825"/>
            <a:chExt cx="1581675" cy="1290575"/>
          </a:xfrm>
        </p:grpSpPr>
        <p:sp>
          <p:nvSpPr>
            <p:cNvPr id="279" name="Google Shape;279;p32"/>
            <p:cNvSpPr/>
            <p:nvPr/>
          </p:nvSpPr>
          <p:spPr>
            <a:xfrm>
              <a:off x="1360025" y="377900"/>
              <a:ext cx="109400" cy="41050"/>
            </a:xfrm>
            <a:custGeom>
              <a:avLst/>
              <a:gdLst/>
              <a:ahLst/>
              <a:cxnLst/>
              <a:rect l="l" t="t" r="r" b="b"/>
              <a:pathLst>
                <a:path w="4376" h="1642" extrusionOk="0">
                  <a:moveTo>
                    <a:pt x="3647" y="0"/>
                  </a:moveTo>
                  <a:lnTo>
                    <a:pt x="547" y="304"/>
                  </a:lnTo>
                  <a:cubicBezTo>
                    <a:pt x="243" y="365"/>
                    <a:pt x="0" y="669"/>
                    <a:pt x="0" y="973"/>
                  </a:cubicBezTo>
                  <a:lnTo>
                    <a:pt x="0" y="1094"/>
                  </a:lnTo>
                  <a:cubicBezTo>
                    <a:pt x="61" y="1398"/>
                    <a:pt x="365" y="1641"/>
                    <a:pt x="669" y="1641"/>
                  </a:cubicBezTo>
                  <a:lnTo>
                    <a:pt x="3768" y="1337"/>
                  </a:lnTo>
                  <a:cubicBezTo>
                    <a:pt x="4133" y="1277"/>
                    <a:pt x="4376" y="973"/>
                    <a:pt x="4376" y="669"/>
                  </a:cubicBezTo>
                  <a:lnTo>
                    <a:pt x="4315" y="608"/>
                  </a:lnTo>
                  <a:cubicBezTo>
                    <a:pt x="4315" y="243"/>
                    <a:pt x="4011" y="0"/>
                    <a:pt x="3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1224800" y="630100"/>
              <a:ext cx="42550" cy="109425"/>
            </a:xfrm>
            <a:custGeom>
              <a:avLst/>
              <a:gdLst/>
              <a:ahLst/>
              <a:cxnLst/>
              <a:rect l="l" t="t" r="r" b="b"/>
              <a:pathLst>
                <a:path w="1702" h="4377" extrusionOk="0">
                  <a:moveTo>
                    <a:pt x="608" y="1"/>
                  </a:moveTo>
                  <a:cubicBezTo>
                    <a:pt x="243" y="62"/>
                    <a:pt x="0" y="365"/>
                    <a:pt x="61" y="669"/>
                  </a:cubicBezTo>
                  <a:lnTo>
                    <a:pt x="365" y="3769"/>
                  </a:lnTo>
                  <a:cubicBezTo>
                    <a:pt x="365" y="4133"/>
                    <a:pt x="669" y="4377"/>
                    <a:pt x="1033" y="4377"/>
                  </a:cubicBezTo>
                  <a:lnTo>
                    <a:pt x="1094" y="4377"/>
                  </a:lnTo>
                  <a:cubicBezTo>
                    <a:pt x="1459" y="4316"/>
                    <a:pt x="1702" y="4012"/>
                    <a:pt x="1641" y="3647"/>
                  </a:cubicBezTo>
                  <a:lnTo>
                    <a:pt x="1337" y="548"/>
                  </a:lnTo>
                  <a:cubicBezTo>
                    <a:pt x="1337" y="244"/>
                    <a:pt x="1033" y="1"/>
                    <a:pt x="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1584875" y="356625"/>
              <a:ext cx="109425" cy="41050"/>
            </a:xfrm>
            <a:custGeom>
              <a:avLst/>
              <a:gdLst/>
              <a:ahLst/>
              <a:cxnLst/>
              <a:rect l="l" t="t" r="r" b="b"/>
              <a:pathLst>
                <a:path w="4377" h="1642" extrusionOk="0">
                  <a:moveTo>
                    <a:pt x="3647" y="0"/>
                  </a:moveTo>
                  <a:lnTo>
                    <a:pt x="548" y="304"/>
                  </a:lnTo>
                  <a:cubicBezTo>
                    <a:pt x="244" y="365"/>
                    <a:pt x="1" y="669"/>
                    <a:pt x="1" y="973"/>
                  </a:cubicBezTo>
                  <a:lnTo>
                    <a:pt x="1" y="1094"/>
                  </a:lnTo>
                  <a:cubicBezTo>
                    <a:pt x="61" y="1398"/>
                    <a:pt x="365" y="1641"/>
                    <a:pt x="669" y="1641"/>
                  </a:cubicBezTo>
                  <a:lnTo>
                    <a:pt x="3769" y="1337"/>
                  </a:lnTo>
                  <a:cubicBezTo>
                    <a:pt x="4133" y="1277"/>
                    <a:pt x="4376" y="973"/>
                    <a:pt x="4316" y="669"/>
                  </a:cubicBezTo>
                  <a:lnTo>
                    <a:pt x="4316" y="608"/>
                  </a:lnTo>
                  <a:cubicBezTo>
                    <a:pt x="4316" y="243"/>
                    <a:pt x="4012" y="0"/>
                    <a:pt x="3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1223275" y="284825"/>
              <a:ext cx="1581675" cy="1290575"/>
            </a:xfrm>
            <a:custGeom>
              <a:avLst/>
              <a:gdLst/>
              <a:ahLst/>
              <a:cxnLst/>
              <a:rect l="l" t="t" r="r" b="b"/>
              <a:pathLst>
                <a:path w="63267" h="51623" extrusionOk="0">
                  <a:moveTo>
                    <a:pt x="55939" y="0"/>
                  </a:moveTo>
                  <a:cubicBezTo>
                    <a:pt x="55830" y="0"/>
                    <a:pt x="55720" y="5"/>
                    <a:pt x="55609" y="16"/>
                  </a:cubicBezTo>
                  <a:lnTo>
                    <a:pt x="2796" y="5000"/>
                  </a:lnTo>
                  <a:cubicBezTo>
                    <a:pt x="1216" y="5182"/>
                    <a:pt x="0" y="6580"/>
                    <a:pt x="183" y="8160"/>
                  </a:cubicBezTo>
                  <a:lnTo>
                    <a:pt x="4072" y="49000"/>
                  </a:lnTo>
                  <a:cubicBezTo>
                    <a:pt x="4188" y="50504"/>
                    <a:pt x="5459" y="51622"/>
                    <a:pt x="6944" y="51622"/>
                  </a:cubicBezTo>
                  <a:cubicBezTo>
                    <a:pt x="7019" y="51622"/>
                    <a:pt x="7095" y="51619"/>
                    <a:pt x="7172" y="51613"/>
                  </a:cubicBezTo>
                  <a:lnTo>
                    <a:pt x="60532" y="46569"/>
                  </a:lnTo>
                  <a:cubicBezTo>
                    <a:pt x="62112" y="46387"/>
                    <a:pt x="63266" y="44989"/>
                    <a:pt x="63145" y="43409"/>
                  </a:cubicBezTo>
                  <a:lnTo>
                    <a:pt x="59316" y="3115"/>
                  </a:lnTo>
                  <a:cubicBezTo>
                    <a:pt x="59144" y="1342"/>
                    <a:pt x="57681" y="0"/>
                    <a:pt x="5593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1288600" y="338275"/>
              <a:ext cx="1452525" cy="1183725"/>
            </a:xfrm>
            <a:custGeom>
              <a:avLst/>
              <a:gdLst/>
              <a:ahLst/>
              <a:cxnLst/>
              <a:rect l="l" t="t" r="r" b="b"/>
              <a:pathLst>
                <a:path w="58101" h="47349" extrusionOk="0">
                  <a:moveTo>
                    <a:pt x="52872" y="1"/>
                  </a:moveTo>
                  <a:cubicBezTo>
                    <a:pt x="52833" y="1"/>
                    <a:pt x="52793" y="2"/>
                    <a:pt x="52753" y="5"/>
                  </a:cubicBezTo>
                  <a:lnTo>
                    <a:pt x="52631" y="5"/>
                  </a:lnTo>
                  <a:lnTo>
                    <a:pt x="48681" y="370"/>
                  </a:lnTo>
                  <a:lnTo>
                    <a:pt x="47465" y="491"/>
                  </a:lnTo>
                  <a:lnTo>
                    <a:pt x="44062" y="795"/>
                  </a:lnTo>
                  <a:lnTo>
                    <a:pt x="41145" y="1099"/>
                  </a:lnTo>
                  <a:lnTo>
                    <a:pt x="35007" y="1646"/>
                  </a:lnTo>
                  <a:lnTo>
                    <a:pt x="31117" y="2011"/>
                  </a:lnTo>
                  <a:lnTo>
                    <a:pt x="29780" y="2132"/>
                  </a:lnTo>
                  <a:lnTo>
                    <a:pt x="27471" y="2375"/>
                  </a:lnTo>
                  <a:lnTo>
                    <a:pt x="27349" y="2375"/>
                  </a:lnTo>
                  <a:lnTo>
                    <a:pt x="25647" y="2558"/>
                  </a:lnTo>
                  <a:lnTo>
                    <a:pt x="14708" y="3591"/>
                  </a:lnTo>
                  <a:lnTo>
                    <a:pt x="13006" y="3773"/>
                  </a:lnTo>
                  <a:lnTo>
                    <a:pt x="12581" y="3834"/>
                  </a:lnTo>
                  <a:lnTo>
                    <a:pt x="10272" y="4016"/>
                  </a:lnTo>
                  <a:lnTo>
                    <a:pt x="1338" y="4867"/>
                  </a:lnTo>
                  <a:cubicBezTo>
                    <a:pt x="548" y="4928"/>
                    <a:pt x="1" y="5596"/>
                    <a:pt x="62" y="6386"/>
                  </a:cubicBezTo>
                  <a:lnTo>
                    <a:pt x="1946" y="26867"/>
                  </a:lnTo>
                  <a:lnTo>
                    <a:pt x="2432" y="31790"/>
                  </a:lnTo>
                  <a:lnTo>
                    <a:pt x="3769" y="46011"/>
                  </a:lnTo>
                  <a:cubicBezTo>
                    <a:pt x="3830" y="46315"/>
                    <a:pt x="3951" y="46680"/>
                    <a:pt x="4194" y="46923"/>
                  </a:cubicBezTo>
                  <a:cubicBezTo>
                    <a:pt x="4498" y="47166"/>
                    <a:pt x="4863" y="47348"/>
                    <a:pt x="5288" y="47348"/>
                  </a:cubicBezTo>
                  <a:lnTo>
                    <a:pt x="5774" y="47288"/>
                  </a:lnTo>
                  <a:lnTo>
                    <a:pt x="11366" y="46741"/>
                  </a:lnTo>
                  <a:lnTo>
                    <a:pt x="13675" y="46497"/>
                  </a:lnTo>
                  <a:lnTo>
                    <a:pt x="16714" y="46254"/>
                  </a:lnTo>
                  <a:lnTo>
                    <a:pt x="18415" y="46072"/>
                  </a:lnTo>
                  <a:lnTo>
                    <a:pt x="18902" y="46011"/>
                  </a:lnTo>
                  <a:lnTo>
                    <a:pt x="22244" y="45707"/>
                  </a:lnTo>
                  <a:lnTo>
                    <a:pt x="32272" y="44735"/>
                  </a:lnTo>
                  <a:lnTo>
                    <a:pt x="32636" y="44735"/>
                  </a:lnTo>
                  <a:lnTo>
                    <a:pt x="35128" y="44492"/>
                  </a:lnTo>
                  <a:lnTo>
                    <a:pt x="36587" y="44370"/>
                  </a:lnTo>
                  <a:lnTo>
                    <a:pt x="38592" y="44188"/>
                  </a:lnTo>
                  <a:lnTo>
                    <a:pt x="41266" y="43945"/>
                  </a:lnTo>
                  <a:lnTo>
                    <a:pt x="56764" y="42426"/>
                  </a:lnTo>
                  <a:cubicBezTo>
                    <a:pt x="57554" y="42365"/>
                    <a:pt x="58101" y="41696"/>
                    <a:pt x="58101" y="40906"/>
                  </a:cubicBezTo>
                  <a:lnTo>
                    <a:pt x="54758" y="6447"/>
                  </a:lnTo>
                  <a:lnTo>
                    <a:pt x="54272" y="1281"/>
                  </a:lnTo>
                  <a:cubicBezTo>
                    <a:pt x="54214" y="531"/>
                    <a:pt x="53609" y="1"/>
                    <a:pt x="528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1293100" y="990625"/>
              <a:ext cx="22875" cy="17875"/>
            </a:xfrm>
            <a:custGeom>
              <a:avLst/>
              <a:gdLst/>
              <a:ahLst/>
              <a:cxnLst/>
              <a:rect l="l" t="t" r="r" b="b"/>
              <a:pathLst>
                <a:path w="915" h="715" extrusionOk="0">
                  <a:moveTo>
                    <a:pt x="758" y="1"/>
                  </a:moveTo>
                  <a:cubicBezTo>
                    <a:pt x="486" y="1"/>
                    <a:pt x="0" y="715"/>
                    <a:pt x="445" y="715"/>
                  </a:cubicBezTo>
                  <a:cubicBezTo>
                    <a:pt x="459" y="715"/>
                    <a:pt x="474" y="714"/>
                    <a:pt x="489" y="713"/>
                  </a:cubicBezTo>
                  <a:cubicBezTo>
                    <a:pt x="732" y="652"/>
                    <a:pt x="915" y="470"/>
                    <a:pt x="915" y="226"/>
                  </a:cubicBezTo>
                  <a:cubicBezTo>
                    <a:pt x="901" y="63"/>
                    <a:pt x="839" y="1"/>
                    <a:pt x="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1296200" y="950700"/>
              <a:ext cx="9150" cy="9125"/>
            </a:xfrm>
            <a:custGeom>
              <a:avLst/>
              <a:gdLst/>
              <a:ahLst/>
              <a:cxnLst/>
              <a:rect l="l" t="t" r="r" b="b"/>
              <a:pathLst>
                <a:path w="366" h="365" extrusionOk="0">
                  <a:moveTo>
                    <a:pt x="183" y="0"/>
                  </a:moveTo>
                  <a:cubicBezTo>
                    <a:pt x="61" y="0"/>
                    <a:pt x="1" y="61"/>
                    <a:pt x="1" y="183"/>
                  </a:cubicBezTo>
                  <a:cubicBezTo>
                    <a:pt x="1" y="304"/>
                    <a:pt x="92" y="365"/>
                    <a:pt x="183" y="365"/>
                  </a:cubicBezTo>
                  <a:cubicBezTo>
                    <a:pt x="274" y="365"/>
                    <a:pt x="365" y="304"/>
                    <a:pt x="365" y="183"/>
                  </a:cubicBezTo>
                  <a:lnTo>
                    <a:pt x="365" y="122"/>
                  </a:lnTo>
                  <a:cubicBezTo>
                    <a:pt x="365" y="61"/>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1761125" y="347500"/>
              <a:ext cx="744500" cy="1141075"/>
            </a:xfrm>
            <a:custGeom>
              <a:avLst/>
              <a:gdLst/>
              <a:ahLst/>
              <a:cxnLst/>
              <a:rect l="l" t="t" r="r" b="b"/>
              <a:pathLst>
                <a:path w="29780" h="45643" extrusionOk="0">
                  <a:moveTo>
                    <a:pt x="29780" y="1"/>
                  </a:moveTo>
                  <a:lnTo>
                    <a:pt x="28564" y="122"/>
                  </a:lnTo>
                  <a:lnTo>
                    <a:pt x="25161" y="426"/>
                  </a:lnTo>
                  <a:lnTo>
                    <a:pt x="22244" y="730"/>
                  </a:lnTo>
                  <a:lnTo>
                    <a:pt x="16106" y="1277"/>
                  </a:lnTo>
                  <a:lnTo>
                    <a:pt x="1" y="45642"/>
                  </a:lnTo>
                  <a:lnTo>
                    <a:pt x="3343" y="45338"/>
                  </a:lnTo>
                  <a:lnTo>
                    <a:pt x="13371" y="44427"/>
                  </a:lnTo>
                  <a:lnTo>
                    <a:pt x="13735" y="44366"/>
                  </a:lnTo>
                  <a:lnTo>
                    <a:pt x="29780" y="1"/>
                  </a:lnTo>
                  <a:close/>
                </a:path>
              </a:pathLst>
            </a:custGeom>
            <a:solidFill>
              <a:srgbClr val="FFFFFF">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2203250" y="338275"/>
              <a:ext cx="455850" cy="1109275"/>
            </a:xfrm>
            <a:custGeom>
              <a:avLst/>
              <a:gdLst/>
              <a:ahLst/>
              <a:cxnLst/>
              <a:rect l="l" t="t" r="r" b="b"/>
              <a:pathLst>
                <a:path w="18234" h="44371" extrusionOk="0">
                  <a:moveTo>
                    <a:pt x="16286" y="1"/>
                  </a:moveTo>
                  <a:cubicBezTo>
                    <a:pt x="16247" y="1"/>
                    <a:pt x="16207" y="2"/>
                    <a:pt x="16167" y="5"/>
                  </a:cubicBezTo>
                  <a:lnTo>
                    <a:pt x="16045" y="5"/>
                  </a:lnTo>
                  <a:lnTo>
                    <a:pt x="1" y="44370"/>
                  </a:lnTo>
                  <a:lnTo>
                    <a:pt x="2006" y="44188"/>
                  </a:lnTo>
                  <a:lnTo>
                    <a:pt x="4680" y="43945"/>
                  </a:lnTo>
                  <a:lnTo>
                    <a:pt x="18233" y="6447"/>
                  </a:lnTo>
                  <a:lnTo>
                    <a:pt x="17686" y="1281"/>
                  </a:lnTo>
                  <a:cubicBezTo>
                    <a:pt x="17628" y="531"/>
                    <a:pt x="17023" y="1"/>
                    <a:pt x="16286" y="1"/>
                  </a:cubicBezTo>
                  <a:close/>
                </a:path>
              </a:pathLst>
            </a:custGeom>
            <a:solidFill>
              <a:srgbClr val="FFFFFF">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1572725" y="391575"/>
              <a:ext cx="460400" cy="1115225"/>
            </a:xfrm>
            <a:custGeom>
              <a:avLst/>
              <a:gdLst/>
              <a:ahLst/>
              <a:cxnLst/>
              <a:rect l="l" t="t" r="r" b="b"/>
              <a:pathLst>
                <a:path w="18416" h="44609" extrusionOk="0">
                  <a:moveTo>
                    <a:pt x="18415" y="0"/>
                  </a:moveTo>
                  <a:lnTo>
                    <a:pt x="16106" y="243"/>
                  </a:lnTo>
                  <a:lnTo>
                    <a:pt x="1" y="44609"/>
                  </a:lnTo>
                  <a:lnTo>
                    <a:pt x="2371" y="44426"/>
                  </a:lnTo>
                  <a:lnTo>
                    <a:pt x="18415" y="0"/>
                  </a:lnTo>
                  <a:close/>
                </a:path>
              </a:pathLst>
            </a:custGeom>
            <a:solidFill>
              <a:srgbClr val="FFFFFF">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1337225" y="432600"/>
              <a:ext cx="265900" cy="700450"/>
            </a:xfrm>
            <a:custGeom>
              <a:avLst/>
              <a:gdLst/>
              <a:ahLst/>
              <a:cxnLst/>
              <a:rect l="l" t="t" r="r" b="b"/>
              <a:pathLst>
                <a:path w="10636" h="28018" extrusionOk="0">
                  <a:moveTo>
                    <a:pt x="10636" y="0"/>
                  </a:moveTo>
                  <a:lnTo>
                    <a:pt x="8327" y="243"/>
                  </a:lnTo>
                  <a:lnTo>
                    <a:pt x="1" y="23094"/>
                  </a:lnTo>
                  <a:lnTo>
                    <a:pt x="487" y="28017"/>
                  </a:lnTo>
                  <a:lnTo>
                    <a:pt x="10636" y="0"/>
                  </a:lnTo>
                  <a:close/>
                </a:path>
              </a:pathLst>
            </a:custGeom>
            <a:solidFill>
              <a:srgbClr val="FFFFFF">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2"/>
          <p:cNvGrpSpPr/>
          <p:nvPr/>
        </p:nvGrpSpPr>
        <p:grpSpPr>
          <a:xfrm rot="-809226">
            <a:off x="279327" y="3799684"/>
            <a:ext cx="796521" cy="1105287"/>
            <a:chOff x="1214150" y="2918750"/>
            <a:chExt cx="2057250" cy="2466975"/>
          </a:xfrm>
        </p:grpSpPr>
        <p:sp>
          <p:nvSpPr>
            <p:cNvPr id="291" name="Google Shape;291;p32"/>
            <p:cNvSpPr/>
            <p:nvPr/>
          </p:nvSpPr>
          <p:spPr>
            <a:xfrm>
              <a:off x="1921525" y="2919750"/>
              <a:ext cx="567400" cy="485725"/>
            </a:xfrm>
            <a:custGeom>
              <a:avLst/>
              <a:gdLst/>
              <a:ahLst/>
              <a:cxnLst/>
              <a:rect l="l" t="t" r="r" b="b"/>
              <a:pathLst>
                <a:path w="22696" h="19429" extrusionOk="0">
                  <a:moveTo>
                    <a:pt x="12951" y="4250"/>
                  </a:moveTo>
                  <a:cubicBezTo>
                    <a:pt x="15758" y="4250"/>
                    <a:pt x="18441" y="6429"/>
                    <a:pt x="18441" y="9726"/>
                  </a:cubicBezTo>
                  <a:cubicBezTo>
                    <a:pt x="18380" y="12704"/>
                    <a:pt x="16010" y="15074"/>
                    <a:pt x="13032" y="15074"/>
                  </a:cubicBezTo>
                  <a:cubicBezTo>
                    <a:pt x="13007" y="15074"/>
                    <a:pt x="12982" y="15074"/>
                    <a:pt x="12957" y="15074"/>
                  </a:cubicBezTo>
                  <a:cubicBezTo>
                    <a:pt x="8145" y="15074"/>
                    <a:pt x="5757" y="9282"/>
                    <a:pt x="9143" y="5836"/>
                  </a:cubicBezTo>
                  <a:cubicBezTo>
                    <a:pt x="10258" y="4741"/>
                    <a:pt x="11618" y="4250"/>
                    <a:pt x="12951" y="4250"/>
                  </a:cubicBezTo>
                  <a:close/>
                  <a:moveTo>
                    <a:pt x="12883" y="1"/>
                  </a:moveTo>
                  <a:cubicBezTo>
                    <a:pt x="4351" y="1"/>
                    <a:pt x="1" y="10369"/>
                    <a:pt x="6043" y="16532"/>
                  </a:cubicBezTo>
                  <a:cubicBezTo>
                    <a:pt x="8023" y="18532"/>
                    <a:pt x="10473" y="19429"/>
                    <a:pt x="12879" y="19429"/>
                  </a:cubicBezTo>
                  <a:cubicBezTo>
                    <a:pt x="17861" y="19429"/>
                    <a:pt x="22654" y="15586"/>
                    <a:pt x="22695" y="9726"/>
                  </a:cubicBezTo>
                  <a:cubicBezTo>
                    <a:pt x="22695" y="4378"/>
                    <a:pt x="18380" y="2"/>
                    <a:pt x="13032" y="2"/>
                  </a:cubicBezTo>
                  <a:cubicBezTo>
                    <a:pt x="12982" y="1"/>
                    <a:pt x="12933" y="1"/>
                    <a:pt x="12883"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1214150" y="3153775"/>
              <a:ext cx="673150" cy="777175"/>
            </a:xfrm>
            <a:custGeom>
              <a:avLst/>
              <a:gdLst/>
              <a:ahLst/>
              <a:cxnLst/>
              <a:rect l="l" t="t" r="r" b="b"/>
              <a:pathLst>
                <a:path w="26926" h="31087" extrusionOk="0">
                  <a:moveTo>
                    <a:pt x="3890" y="0"/>
                  </a:moveTo>
                  <a:cubicBezTo>
                    <a:pt x="3890" y="0"/>
                    <a:pt x="1" y="27409"/>
                    <a:pt x="13675" y="30691"/>
                  </a:cubicBezTo>
                  <a:cubicBezTo>
                    <a:pt x="14804" y="30962"/>
                    <a:pt x="15822" y="31086"/>
                    <a:pt x="16739" y="31086"/>
                  </a:cubicBezTo>
                  <a:cubicBezTo>
                    <a:pt x="26926" y="31086"/>
                    <a:pt x="24675" y="15741"/>
                    <a:pt x="24675" y="15741"/>
                  </a:cubicBezTo>
                  <a:lnTo>
                    <a:pt x="11001" y="0"/>
                  </a:ln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1293175" y="2918750"/>
              <a:ext cx="663975" cy="628550"/>
            </a:xfrm>
            <a:custGeom>
              <a:avLst/>
              <a:gdLst/>
              <a:ahLst/>
              <a:cxnLst/>
              <a:rect l="l" t="t" r="r" b="b"/>
              <a:pathLst>
                <a:path w="26559" h="25142" extrusionOk="0">
                  <a:moveTo>
                    <a:pt x="13321" y="1"/>
                  </a:moveTo>
                  <a:cubicBezTo>
                    <a:pt x="13153" y="1"/>
                    <a:pt x="12987" y="14"/>
                    <a:pt x="12823" y="42"/>
                  </a:cubicBezTo>
                  <a:cubicBezTo>
                    <a:pt x="10939" y="406"/>
                    <a:pt x="9116" y="1075"/>
                    <a:pt x="7475" y="2108"/>
                  </a:cubicBezTo>
                  <a:cubicBezTo>
                    <a:pt x="6624" y="2594"/>
                    <a:pt x="5834" y="3141"/>
                    <a:pt x="5044" y="3749"/>
                  </a:cubicBezTo>
                  <a:cubicBezTo>
                    <a:pt x="2796" y="5511"/>
                    <a:pt x="1094" y="7639"/>
                    <a:pt x="729" y="9401"/>
                  </a:cubicBezTo>
                  <a:cubicBezTo>
                    <a:pt x="0" y="12926"/>
                    <a:pt x="10514" y="25142"/>
                    <a:pt x="10514" y="25142"/>
                  </a:cubicBezTo>
                  <a:lnTo>
                    <a:pt x="16652" y="20766"/>
                  </a:lnTo>
                  <a:lnTo>
                    <a:pt x="19144" y="19064"/>
                  </a:lnTo>
                  <a:lnTo>
                    <a:pt x="26558" y="13777"/>
                  </a:lnTo>
                  <a:cubicBezTo>
                    <a:pt x="26558" y="13777"/>
                    <a:pt x="18727" y="1"/>
                    <a:pt x="13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1419275" y="2969925"/>
              <a:ext cx="477100" cy="628650"/>
            </a:xfrm>
            <a:custGeom>
              <a:avLst/>
              <a:gdLst/>
              <a:ahLst/>
              <a:cxnLst/>
              <a:rect l="l" t="t" r="r" b="b"/>
              <a:pathLst>
                <a:path w="19084" h="25146" extrusionOk="0">
                  <a:moveTo>
                    <a:pt x="2431" y="0"/>
                  </a:moveTo>
                  <a:cubicBezTo>
                    <a:pt x="1580" y="487"/>
                    <a:pt x="790" y="1033"/>
                    <a:pt x="0" y="1641"/>
                  </a:cubicBezTo>
                  <a:cubicBezTo>
                    <a:pt x="4558" y="6746"/>
                    <a:pt x="7779" y="13067"/>
                    <a:pt x="11608" y="18719"/>
                  </a:cubicBezTo>
                  <a:cubicBezTo>
                    <a:pt x="12581" y="20117"/>
                    <a:pt x="13614" y="21575"/>
                    <a:pt x="14586" y="22851"/>
                  </a:cubicBezTo>
                  <a:cubicBezTo>
                    <a:pt x="15515" y="23998"/>
                    <a:pt x="16738" y="25145"/>
                    <a:pt x="18123" y="25145"/>
                  </a:cubicBezTo>
                  <a:cubicBezTo>
                    <a:pt x="18279" y="25145"/>
                    <a:pt x="18437" y="25131"/>
                    <a:pt x="18597" y="25100"/>
                  </a:cubicBezTo>
                  <a:cubicBezTo>
                    <a:pt x="19083" y="24432"/>
                    <a:pt x="18597" y="23520"/>
                    <a:pt x="18111" y="22791"/>
                  </a:cubicBezTo>
                  <a:cubicBezTo>
                    <a:pt x="16774" y="20846"/>
                    <a:pt x="15437" y="18901"/>
                    <a:pt x="14100" y="17017"/>
                  </a:cubicBezTo>
                  <a:cubicBezTo>
                    <a:pt x="10210" y="11365"/>
                    <a:pt x="6321" y="5713"/>
                    <a:pt x="2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2598250" y="3153775"/>
              <a:ext cx="673150" cy="777175"/>
            </a:xfrm>
            <a:custGeom>
              <a:avLst/>
              <a:gdLst/>
              <a:ahLst/>
              <a:cxnLst/>
              <a:rect l="l" t="t" r="r" b="b"/>
              <a:pathLst>
                <a:path w="26926" h="31087" extrusionOk="0">
                  <a:moveTo>
                    <a:pt x="15925" y="0"/>
                  </a:moveTo>
                  <a:lnTo>
                    <a:pt x="2251" y="15741"/>
                  </a:lnTo>
                  <a:cubicBezTo>
                    <a:pt x="2251" y="15741"/>
                    <a:pt x="0" y="31086"/>
                    <a:pt x="10187" y="31086"/>
                  </a:cubicBezTo>
                  <a:cubicBezTo>
                    <a:pt x="11104" y="31086"/>
                    <a:pt x="12122" y="30962"/>
                    <a:pt x="13251" y="30691"/>
                  </a:cubicBezTo>
                  <a:cubicBezTo>
                    <a:pt x="26925" y="27409"/>
                    <a:pt x="23036" y="0"/>
                    <a:pt x="23036"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2528400" y="2918750"/>
              <a:ext cx="663975" cy="628550"/>
            </a:xfrm>
            <a:custGeom>
              <a:avLst/>
              <a:gdLst/>
              <a:ahLst/>
              <a:cxnLst/>
              <a:rect l="l" t="t" r="r" b="b"/>
              <a:pathLst>
                <a:path w="26559" h="25142" extrusionOk="0">
                  <a:moveTo>
                    <a:pt x="13238" y="1"/>
                  </a:moveTo>
                  <a:cubicBezTo>
                    <a:pt x="7832" y="1"/>
                    <a:pt x="0" y="13777"/>
                    <a:pt x="0" y="13777"/>
                  </a:cubicBezTo>
                  <a:lnTo>
                    <a:pt x="7415" y="19064"/>
                  </a:lnTo>
                  <a:lnTo>
                    <a:pt x="9907" y="20766"/>
                  </a:lnTo>
                  <a:lnTo>
                    <a:pt x="16045" y="25142"/>
                  </a:lnTo>
                  <a:cubicBezTo>
                    <a:pt x="16045" y="25142"/>
                    <a:pt x="26559" y="12926"/>
                    <a:pt x="25830" y="9401"/>
                  </a:cubicBezTo>
                  <a:cubicBezTo>
                    <a:pt x="25465" y="7639"/>
                    <a:pt x="23763" y="5511"/>
                    <a:pt x="21515" y="3749"/>
                  </a:cubicBezTo>
                  <a:cubicBezTo>
                    <a:pt x="20724" y="3141"/>
                    <a:pt x="19934" y="2594"/>
                    <a:pt x="19084" y="2108"/>
                  </a:cubicBezTo>
                  <a:cubicBezTo>
                    <a:pt x="17443" y="1075"/>
                    <a:pt x="15619" y="406"/>
                    <a:pt x="13735" y="42"/>
                  </a:cubicBezTo>
                  <a:cubicBezTo>
                    <a:pt x="13572" y="14"/>
                    <a:pt x="13406" y="1"/>
                    <a:pt x="13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2589175" y="2969925"/>
              <a:ext cx="477100" cy="628650"/>
            </a:xfrm>
            <a:custGeom>
              <a:avLst/>
              <a:gdLst/>
              <a:ahLst/>
              <a:cxnLst/>
              <a:rect l="l" t="t" r="r" b="b"/>
              <a:pathLst>
                <a:path w="19084" h="25146" extrusionOk="0">
                  <a:moveTo>
                    <a:pt x="16653" y="0"/>
                  </a:moveTo>
                  <a:lnTo>
                    <a:pt x="4984" y="16956"/>
                  </a:lnTo>
                  <a:lnTo>
                    <a:pt x="973" y="22791"/>
                  </a:lnTo>
                  <a:cubicBezTo>
                    <a:pt x="487" y="23520"/>
                    <a:pt x="0" y="24432"/>
                    <a:pt x="487" y="25100"/>
                  </a:cubicBezTo>
                  <a:cubicBezTo>
                    <a:pt x="647" y="25131"/>
                    <a:pt x="805" y="25145"/>
                    <a:pt x="961" y="25145"/>
                  </a:cubicBezTo>
                  <a:cubicBezTo>
                    <a:pt x="2346" y="25145"/>
                    <a:pt x="3569" y="23998"/>
                    <a:pt x="4498" y="22851"/>
                  </a:cubicBezTo>
                  <a:cubicBezTo>
                    <a:pt x="5470" y="21575"/>
                    <a:pt x="6503" y="20117"/>
                    <a:pt x="7476" y="18719"/>
                  </a:cubicBezTo>
                  <a:cubicBezTo>
                    <a:pt x="11304" y="13067"/>
                    <a:pt x="14525" y="6746"/>
                    <a:pt x="19084" y="1641"/>
                  </a:cubicBezTo>
                  <a:cubicBezTo>
                    <a:pt x="18293" y="1033"/>
                    <a:pt x="17503" y="487"/>
                    <a:pt x="166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1288600" y="3130975"/>
              <a:ext cx="1903775" cy="2254750"/>
            </a:xfrm>
            <a:custGeom>
              <a:avLst/>
              <a:gdLst/>
              <a:ahLst/>
              <a:cxnLst/>
              <a:rect l="l" t="t" r="r" b="b"/>
              <a:pathLst>
                <a:path w="76151" h="90190" extrusionOk="0">
                  <a:moveTo>
                    <a:pt x="33244" y="0"/>
                  </a:moveTo>
                  <a:cubicBezTo>
                    <a:pt x="14890" y="0"/>
                    <a:pt x="1" y="14829"/>
                    <a:pt x="1" y="33183"/>
                  </a:cubicBezTo>
                  <a:lnTo>
                    <a:pt x="1" y="84416"/>
                  </a:lnTo>
                  <a:cubicBezTo>
                    <a:pt x="1" y="87576"/>
                    <a:pt x="2553" y="90190"/>
                    <a:pt x="5714" y="90190"/>
                  </a:cubicBezTo>
                  <a:lnTo>
                    <a:pt x="70438" y="90190"/>
                  </a:lnTo>
                  <a:cubicBezTo>
                    <a:pt x="73598" y="90129"/>
                    <a:pt x="76151" y="87576"/>
                    <a:pt x="76151" y="84416"/>
                  </a:cubicBezTo>
                  <a:lnTo>
                    <a:pt x="76151" y="33183"/>
                  </a:lnTo>
                  <a:cubicBezTo>
                    <a:pt x="76151" y="14829"/>
                    <a:pt x="61261" y="0"/>
                    <a:pt x="42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1288600" y="5042325"/>
              <a:ext cx="1903775" cy="343400"/>
            </a:xfrm>
            <a:custGeom>
              <a:avLst/>
              <a:gdLst/>
              <a:ahLst/>
              <a:cxnLst/>
              <a:rect l="l" t="t" r="r" b="b"/>
              <a:pathLst>
                <a:path w="76151" h="13736" extrusionOk="0">
                  <a:moveTo>
                    <a:pt x="1" y="1"/>
                  </a:moveTo>
                  <a:lnTo>
                    <a:pt x="1" y="7962"/>
                  </a:lnTo>
                  <a:cubicBezTo>
                    <a:pt x="1" y="11122"/>
                    <a:pt x="2553" y="13736"/>
                    <a:pt x="5714" y="13736"/>
                  </a:cubicBezTo>
                  <a:lnTo>
                    <a:pt x="70438" y="13736"/>
                  </a:lnTo>
                  <a:cubicBezTo>
                    <a:pt x="73598" y="13675"/>
                    <a:pt x="76151" y="11122"/>
                    <a:pt x="76151" y="7962"/>
                  </a:cubicBezTo>
                  <a:lnTo>
                    <a:pt x="76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1578800" y="4442175"/>
              <a:ext cx="1321875" cy="770350"/>
            </a:xfrm>
            <a:custGeom>
              <a:avLst/>
              <a:gdLst/>
              <a:ahLst/>
              <a:cxnLst/>
              <a:rect l="l" t="t" r="r" b="b"/>
              <a:pathLst>
                <a:path w="52875" h="30814" extrusionOk="0">
                  <a:moveTo>
                    <a:pt x="7901" y="1"/>
                  </a:moveTo>
                  <a:cubicBezTo>
                    <a:pt x="3526" y="1"/>
                    <a:pt x="1" y="3526"/>
                    <a:pt x="1" y="7901"/>
                  </a:cubicBezTo>
                  <a:lnTo>
                    <a:pt x="1" y="22913"/>
                  </a:lnTo>
                  <a:cubicBezTo>
                    <a:pt x="1" y="27288"/>
                    <a:pt x="3526" y="30813"/>
                    <a:pt x="7901" y="30813"/>
                  </a:cubicBezTo>
                  <a:lnTo>
                    <a:pt x="44974" y="30813"/>
                  </a:lnTo>
                  <a:cubicBezTo>
                    <a:pt x="49349" y="30813"/>
                    <a:pt x="52874" y="27288"/>
                    <a:pt x="52874" y="22913"/>
                  </a:cubicBezTo>
                  <a:lnTo>
                    <a:pt x="52874" y="7901"/>
                  </a:lnTo>
                  <a:cubicBezTo>
                    <a:pt x="52874" y="3526"/>
                    <a:pt x="49349" y="1"/>
                    <a:pt x="44974"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1578800" y="4442175"/>
              <a:ext cx="1321875" cy="385950"/>
            </a:xfrm>
            <a:custGeom>
              <a:avLst/>
              <a:gdLst/>
              <a:ahLst/>
              <a:cxnLst/>
              <a:rect l="l" t="t" r="r" b="b"/>
              <a:pathLst>
                <a:path w="52875" h="15438" extrusionOk="0">
                  <a:moveTo>
                    <a:pt x="2614" y="1"/>
                  </a:moveTo>
                  <a:cubicBezTo>
                    <a:pt x="1155" y="1"/>
                    <a:pt x="1" y="1216"/>
                    <a:pt x="1" y="2614"/>
                  </a:cubicBezTo>
                  <a:lnTo>
                    <a:pt x="1" y="15437"/>
                  </a:lnTo>
                  <a:lnTo>
                    <a:pt x="52874" y="15437"/>
                  </a:lnTo>
                  <a:lnTo>
                    <a:pt x="52874" y="2614"/>
                  </a:lnTo>
                  <a:cubicBezTo>
                    <a:pt x="52874" y="1216"/>
                    <a:pt x="51719" y="1"/>
                    <a:pt x="50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2092350" y="4676150"/>
              <a:ext cx="303900" cy="303900"/>
            </a:xfrm>
            <a:custGeom>
              <a:avLst/>
              <a:gdLst/>
              <a:ahLst/>
              <a:cxnLst/>
              <a:rect l="l" t="t" r="r" b="b"/>
              <a:pathLst>
                <a:path w="12156" h="12156" extrusionOk="0">
                  <a:moveTo>
                    <a:pt x="6078" y="1"/>
                  </a:moveTo>
                  <a:cubicBezTo>
                    <a:pt x="2735" y="1"/>
                    <a:pt x="0" y="2736"/>
                    <a:pt x="0" y="6078"/>
                  </a:cubicBezTo>
                  <a:cubicBezTo>
                    <a:pt x="0" y="9421"/>
                    <a:pt x="2735" y="12156"/>
                    <a:pt x="6078" y="12156"/>
                  </a:cubicBezTo>
                  <a:cubicBezTo>
                    <a:pt x="9481" y="12156"/>
                    <a:pt x="12155" y="9421"/>
                    <a:pt x="12155" y="6078"/>
                  </a:cubicBezTo>
                  <a:cubicBezTo>
                    <a:pt x="12155" y="2736"/>
                    <a:pt x="9481" y="1"/>
                    <a:pt x="60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2156150" y="4761125"/>
              <a:ext cx="155000" cy="133850"/>
            </a:xfrm>
            <a:custGeom>
              <a:avLst/>
              <a:gdLst/>
              <a:ahLst/>
              <a:cxnLst/>
              <a:rect l="l" t="t" r="r" b="b"/>
              <a:pathLst>
                <a:path w="6200" h="5354" extrusionOk="0">
                  <a:moveTo>
                    <a:pt x="3518" y="0"/>
                  </a:moveTo>
                  <a:cubicBezTo>
                    <a:pt x="2862" y="0"/>
                    <a:pt x="2192" y="245"/>
                    <a:pt x="1642" y="795"/>
                  </a:cubicBezTo>
                  <a:cubicBezTo>
                    <a:pt x="1" y="2436"/>
                    <a:pt x="1156" y="5353"/>
                    <a:pt x="3586" y="5353"/>
                  </a:cubicBezTo>
                  <a:cubicBezTo>
                    <a:pt x="5045" y="5353"/>
                    <a:pt x="6200" y="4138"/>
                    <a:pt x="6200" y="2679"/>
                  </a:cubicBezTo>
                  <a:cubicBezTo>
                    <a:pt x="6200" y="1075"/>
                    <a:pt x="4891" y="0"/>
                    <a:pt x="3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1761125" y="4554600"/>
              <a:ext cx="86625" cy="527250"/>
            </a:xfrm>
            <a:custGeom>
              <a:avLst/>
              <a:gdLst/>
              <a:ahLst/>
              <a:cxnLst/>
              <a:rect l="l" t="t" r="r" b="b"/>
              <a:pathLst>
                <a:path w="3465" h="21090" extrusionOk="0">
                  <a:moveTo>
                    <a:pt x="1763" y="1"/>
                  </a:moveTo>
                  <a:cubicBezTo>
                    <a:pt x="791" y="1"/>
                    <a:pt x="1" y="791"/>
                    <a:pt x="1" y="1763"/>
                  </a:cubicBezTo>
                  <a:lnTo>
                    <a:pt x="1" y="19327"/>
                  </a:lnTo>
                  <a:cubicBezTo>
                    <a:pt x="1" y="20300"/>
                    <a:pt x="791" y="21090"/>
                    <a:pt x="1763" y="21090"/>
                  </a:cubicBezTo>
                  <a:cubicBezTo>
                    <a:pt x="2675" y="21029"/>
                    <a:pt x="3465" y="20300"/>
                    <a:pt x="3465" y="19327"/>
                  </a:cubicBezTo>
                  <a:lnTo>
                    <a:pt x="3465" y="1763"/>
                  </a:lnTo>
                  <a:cubicBezTo>
                    <a:pt x="3465" y="791"/>
                    <a:pt x="2675" y="1"/>
                    <a:pt x="1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1712500" y="4929900"/>
              <a:ext cx="176275" cy="50150"/>
            </a:xfrm>
            <a:custGeom>
              <a:avLst/>
              <a:gdLst/>
              <a:ahLst/>
              <a:cxnLst/>
              <a:rect l="l" t="t" r="r" b="b"/>
              <a:pathLst>
                <a:path w="7051" h="2006" extrusionOk="0">
                  <a:moveTo>
                    <a:pt x="1" y="0"/>
                  </a:moveTo>
                  <a:lnTo>
                    <a:pt x="1" y="2006"/>
                  </a:lnTo>
                  <a:lnTo>
                    <a:pt x="7051" y="2006"/>
                  </a:lnTo>
                  <a:lnTo>
                    <a:pt x="705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2627150" y="4554600"/>
              <a:ext cx="86625" cy="527250"/>
            </a:xfrm>
            <a:custGeom>
              <a:avLst/>
              <a:gdLst/>
              <a:ahLst/>
              <a:cxnLst/>
              <a:rect l="l" t="t" r="r" b="b"/>
              <a:pathLst>
                <a:path w="3465" h="21090" extrusionOk="0">
                  <a:moveTo>
                    <a:pt x="1763" y="1"/>
                  </a:moveTo>
                  <a:cubicBezTo>
                    <a:pt x="791" y="1"/>
                    <a:pt x="1" y="791"/>
                    <a:pt x="1" y="1763"/>
                  </a:cubicBezTo>
                  <a:lnTo>
                    <a:pt x="1" y="19327"/>
                  </a:lnTo>
                  <a:cubicBezTo>
                    <a:pt x="1" y="20300"/>
                    <a:pt x="791" y="21090"/>
                    <a:pt x="1763" y="21090"/>
                  </a:cubicBezTo>
                  <a:cubicBezTo>
                    <a:pt x="2675" y="21090"/>
                    <a:pt x="3465" y="20300"/>
                    <a:pt x="3465" y="19327"/>
                  </a:cubicBezTo>
                  <a:lnTo>
                    <a:pt x="3465" y="1763"/>
                  </a:lnTo>
                  <a:cubicBezTo>
                    <a:pt x="3465" y="791"/>
                    <a:pt x="2675" y="1"/>
                    <a:pt x="1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2578550" y="4929900"/>
              <a:ext cx="176250" cy="50150"/>
            </a:xfrm>
            <a:custGeom>
              <a:avLst/>
              <a:gdLst/>
              <a:ahLst/>
              <a:cxnLst/>
              <a:rect l="l" t="t" r="r" b="b"/>
              <a:pathLst>
                <a:path w="7050" h="2006" extrusionOk="0">
                  <a:moveTo>
                    <a:pt x="0" y="0"/>
                  </a:moveTo>
                  <a:lnTo>
                    <a:pt x="0" y="2006"/>
                  </a:lnTo>
                  <a:lnTo>
                    <a:pt x="7050" y="2006"/>
                  </a:lnTo>
                  <a:lnTo>
                    <a:pt x="7050"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1414725" y="3974225"/>
              <a:ext cx="15200" cy="39525"/>
            </a:xfrm>
            <a:custGeom>
              <a:avLst/>
              <a:gdLst/>
              <a:ahLst/>
              <a:cxnLst/>
              <a:rect l="l" t="t" r="r" b="b"/>
              <a:pathLst>
                <a:path w="608" h="1581" extrusionOk="0">
                  <a:moveTo>
                    <a:pt x="425" y="0"/>
                  </a:moveTo>
                  <a:cubicBezTo>
                    <a:pt x="243" y="0"/>
                    <a:pt x="182" y="61"/>
                    <a:pt x="122" y="182"/>
                  </a:cubicBezTo>
                  <a:cubicBezTo>
                    <a:pt x="0" y="912"/>
                    <a:pt x="0" y="1337"/>
                    <a:pt x="0" y="1337"/>
                  </a:cubicBezTo>
                  <a:cubicBezTo>
                    <a:pt x="0" y="1459"/>
                    <a:pt x="61" y="1580"/>
                    <a:pt x="182" y="1580"/>
                  </a:cubicBezTo>
                  <a:cubicBezTo>
                    <a:pt x="304" y="1580"/>
                    <a:pt x="425" y="1520"/>
                    <a:pt x="425" y="1398"/>
                  </a:cubicBezTo>
                  <a:cubicBezTo>
                    <a:pt x="425" y="1337"/>
                    <a:pt x="486" y="973"/>
                    <a:pt x="608" y="243"/>
                  </a:cubicBezTo>
                  <a:cubicBezTo>
                    <a:pt x="608" y="122"/>
                    <a:pt x="547"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1426875" y="3237325"/>
              <a:ext cx="1607500" cy="692850"/>
            </a:xfrm>
            <a:custGeom>
              <a:avLst/>
              <a:gdLst/>
              <a:ahLst/>
              <a:cxnLst/>
              <a:rect l="l" t="t" r="r" b="b"/>
              <a:pathLst>
                <a:path w="64300" h="27714" extrusionOk="0">
                  <a:moveTo>
                    <a:pt x="30995" y="1"/>
                  </a:moveTo>
                  <a:cubicBezTo>
                    <a:pt x="30873" y="1"/>
                    <a:pt x="30752" y="122"/>
                    <a:pt x="30752" y="244"/>
                  </a:cubicBezTo>
                  <a:cubicBezTo>
                    <a:pt x="30813" y="365"/>
                    <a:pt x="30873" y="426"/>
                    <a:pt x="30995" y="426"/>
                  </a:cubicBezTo>
                  <a:lnTo>
                    <a:pt x="33304" y="426"/>
                  </a:lnTo>
                  <a:cubicBezTo>
                    <a:pt x="33365" y="426"/>
                    <a:pt x="33487" y="365"/>
                    <a:pt x="33487" y="244"/>
                  </a:cubicBezTo>
                  <a:cubicBezTo>
                    <a:pt x="33487" y="122"/>
                    <a:pt x="33426" y="1"/>
                    <a:pt x="33304" y="1"/>
                  </a:cubicBezTo>
                  <a:close/>
                  <a:moveTo>
                    <a:pt x="28797" y="117"/>
                  </a:moveTo>
                  <a:cubicBezTo>
                    <a:pt x="28781" y="117"/>
                    <a:pt x="28764" y="119"/>
                    <a:pt x="28746" y="122"/>
                  </a:cubicBezTo>
                  <a:cubicBezTo>
                    <a:pt x="28017" y="183"/>
                    <a:pt x="27288" y="244"/>
                    <a:pt x="26559" y="365"/>
                  </a:cubicBezTo>
                  <a:cubicBezTo>
                    <a:pt x="26376" y="365"/>
                    <a:pt x="26315" y="487"/>
                    <a:pt x="26315" y="608"/>
                  </a:cubicBezTo>
                  <a:cubicBezTo>
                    <a:pt x="26376" y="730"/>
                    <a:pt x="26437" y="791"/>
                    <a:pt x="26559" y="851"/>
                  </a:cubicBezTo>
                  <a:lnTo>
                    <a:pt x="26619" y="851"/>
                  </a:lnTo>
                  <a:cubicBezTo>
                    <a:pt x="27288" y="730"/>
                    <a:pt x="28017" y="608"/>
                    <a:pt x="28807" y="548"/>
                  </a:cubicBezTo>
                  <a:cubicBezTo>
                    <a:pt x="29093" y="548"/>
                    <a:pt x="29056" y="117"/>
                    <a:pt x="28797" y="117"/>
                  </a:cubicBezTo>
                  <a:close/>
                  <a:moveTo>
                    <a:pt x="35492" y="122"/>
                  </a:moveTo>
                  <a:cubicBezTo>
                    <a:pt x="35371" y="122"/>
                    <a:pt x="35249" y="183"/>
                    <a:pt x="35249" y="304"/>
                  </a:cubicBezTo>
                  <a:cubicBezTo>
                    <a:pt x="35249" y="426"/>
                    <a:pt x="35310" y="548"/>
                    <a:pt x="35432" y="548"/>
                  </a:cubicBezTo>
                  <a:cubicBezTo>
                    <a:pt x="36222" y="669"/>
                    <a:pt x="36951" y="730"/>
                    <a:pt x="37680" y="851"/>
                  </a:cubicBezTo>
                  <a:lnTo>
                    <a:pt x="37741" y="851"/>
                  </a:lnTo>
                  <a:cubicBezTo>
                    <a:pt x="38045" y="851"/>
                    <a:pt x="38045" y="365"/>
                    <a:pt x="37741" y="365"/>
                  </a:cubicBezTo>
                  <a:cubicBezTo>
                    <a:pt x="37012" y="244"/>
                    <a:pt x="36222" y="183"/>
                    <a:pt x="35492" y="122"/>
                  </a:cubicBezTo>
                  <a:close/>
                  <a:moveTo>
                    <a:pt x="24310" y="912"/>
                  </a:moveTo>
                  <a:cubicBezTo>
                    <a:pt x="23581" y="1095"/>
                    <a:pt x="22851" y="1277"/>
                    <a:pt x="22122" y="1459"/>
                  </a:cubicBezTo>
                  <a:cubicBezTo>
                    <a:pt x="22000" y="1520"/>
                    <a:pt x="21940" y="1642"/>
                    <a:pt x="21940" y="1763"/>
                  </a:cubicBezTo>
                  <a:cubicBezTo>
                    <a:pt x="22000" y="1824"/>
                    <a:pt x="22061" y="1885"/>
                    <a:pt x="22183" y="1885"/>
                  </a:cubicBezTo>
                  <a:lnTo>
                    <a:pt x="22244" y="1885"/>
                  </a:lnTo>
                  <a:cubicBezTo>
                    <a:pt x="22912" y="1702"/>
                    <a:pt x="23641" y="1520"/>
                    <a:pt x="24371" y="1338"/>
                  </a:cubicBezTo>
                  <a:cubicBezTo>
                    <a:pt x="24492" y="1338"/>
                    <a:pt x="24614" y="1216"/>
                    <a:pt x="24553" y="1095"/>
                  </a:cubicBezTo>
                  <a:cubicBezTo>
                    <a:pt x="24553" y="973"/>
                    <a:pt x="24431" y="912"/>
                    <a:pt x="24310" y="912"/>
                  </a:cubicBezTo>
                  <a:close/>
                  <a:moveTo>
                    <a:pt x="39929" y="912"/>
                  </a:moveTo>
                  <a:cubicBezTo>
                    <a:pt x="39807" y="912"/>
                    <a:pt x="39686" y="973"/>
                    <a:pt x="39625" y="1095"/>
                  </a:cubicBezTo>
                  <a:cubicBezTo>
                    <a:pt x="39625" y="1216"/>
                    <a:pt x="39686" y="1338"/>
                    <a:pt x="39807" y="1338"/>
                  </a:cubicBezTo>
                  <a:cubicBezTo>
                    <a:pt x="40537" y="1520"/>
                    <a:pt x="41266" y="1702"/>
                    <a:pt x="41995" y="1885"/>
                  </a:cubicBezTo>
                  <a:lnTo>
                    <a:pt x="42056" y="1885"/>
                  </a:lnTo>
                  <a:lnTo>
                    <a:pt x="42056" y="1945"/>
                  </a:lnTo>
                  <a:cubicBezTo>
                    <a:pt x="42299" y="1945"/>
                    <a:pt x="42360" y="1520"/>
                    <a:pt x="42117" y="1459"/>
                  </a:cubicBezTo>
                  <a:cubicBezTo>
                    <a:pt x="41387" y="1277"/>
                    <a:pt x="40658" y="1095"/>
                    <a:pt x="39929" y="912"/>
                  </a:cubicBezTo>
                  <a:close/>
                  <a:moveTo>
                    <a:pt x="20090" y="2104"/>
                  </a:moveTo>
                  <a:cubicBezTo>
                    <a:pt x="20060" y="2104"/>
                    <a:pt x="20027" y="2111"/>
                    <a:pt x="19995" y="2128"/>
                  </a:cubicBezTo>
                  <a:cubicBezTo>
                    <a:pt x="19266" y="2371"/>
                    <a:pt x="18597" y="2675"/>
                    <a:pt x="17868" y="2979"/>
                  </a:cubicBezTo>
                  <a:cubicBezTo>
                    <a:pt x="17807" y="3039"/>
                    <a:pt x="17746" y="3161"/>
                    <a:pt x="17807" y="3282"/>
                  </a:cubicBezTo>
                  <a:cubicBezTo>
                    <a:pt x="17807" y="3404"/>
                    <a:pt x="17929" y="3404"/>
                    <a:pt x="17989" y="3404"/>
                  </a:cubicBezTo>
                  <a:lnTo>
                    <a:pt x="17989" y="3343"/>
                  </a:lnTo>
                  <a:cubicBezTo>
                    <a:pt x="18050" y="3343"/>
                    <a:pt x="18050" y="3404"/>
                    <a:pt x="18111" y="3404"/>
                  </a:cubicBezTo>
                  <a:cubicBezTo>
                    <a:pt x="18779" y="3100"/>
                    <a:pt x="19448" y="2796"/>
                    <a:pt x="20116" y="2553"/>
                  </a:cubicBezTo>
                  <a:cubicBezTo>
                    <a:pt x="20238" y="2492"/>
                    <a:pt x="20299" y="2371"/>
                    <a:pt x="20238" y="2249"/>
                  </a:cubicBezTo>
                  <a:cubicBezTo>
                    <a:pt x="20238" y="2160"/>
                    <a:pt x="20173" y="2104"/>
                    <a:pt x="20090" y="2104"/>
                  </a:cubicBezTo>
                  <a:close/>
                  <a:moveTo>
                    <a:pt x="44147" y="2165"/>
                  </a:moveTo>
                  <a:cubicBezTo>
                    <a:pt x="44061" y="2165"/>
                    <a:pt x="43984" y="2221"/>
                    <a:pt x="43940" y="2310"/>
                  </a:cubicBezTo>
                  <a:cubicBezTo>
                    <a:pt x="43879" y="2432"/>
                    <a:pt x="43940" y="2553"/>
                    <a:pt x="44061" y="2553"/>
                  </a:cubicBezTo>
                  <a:cubicBezTo>
                    <a:pt x="44730" y="2857"/>
                    <a:pt x="45459" y="3100"/>
                    <a:pt x="46128" y="3404"/>
                  </a:cubicBezTo>
                  <a:lnTo>
                    <a:pt x="46189" y="3404"/>
                  </a:lnTo>
                  <a:lnTo>
                    <a:pt x="46249" y="3282"/>
                  </a:lnTo>
                  <a:cubicBezTo>
                    <a:pt x="46310" y="3343"/>
                    <a:pt x="46371" y="3343"/>
                    <a:pt x="46432" y="3343"/>
                  </a:cubicBezTo>
                  <a:cubicBezTo>
                    <a:pt x="46492" y="3222"/>
                    <a:pt x="46432" y="3100"/>
                    <a:pt x="46310" y="3039"/>
                  </a:cubicBezTo>
                  <a:cubicBezTo>
                    <a:pt x="45642" y="2675"/>
                    <a:pt x="44912" y="2432"/>
                    <a:pt x="44244" y="2188"/>
                  </a:cubicBezTo>
                  <a:cubicBezTo>
                    <a:pt x="44211" y="2172"/>
                    <a:pt x="44179" y="2165"/>
                    <a:pt x="44147" y="2165"/>
                  </a:cubicBezTo>
                  <a:close/>
                  <a:moveTo>
                    <a:pt x="16046" y="3967"/>
                  </a:moveTo>
                  <a:cubicBezTo>
                    <a:pt x="16007" y="3967"/>
                    <a:pt x="15965" y="3980"/>
                    <a:pt x="15923" y="4012"/>
                  </a:cubicBezTo>
                  <a:cubicBezTo>
                    <a:pt x="15255" y="4376"/>
                    <a:pt x="14586" y="4741"/>
                    <a:pt x="13978" y="5166"/>
                  </a:cubicBezTo>
                  <a:cubicBezTo>
                    <a:pt x="13796" y="5288"/>
                    <a:pt x="13857" y="5592"/>
                    <a:pt x="14100" y="5592"/>
                  </a:cubicBezTo>
                  <a:lnTo>
                    <a:pt x="14161" y="5531"/>
                  </a:lnTo>
                  <a:lnTo>
                    <a:pt x="14221" y="5531"/>
                  </a:lnTo>
                  <a:cubicBezTo>
                    <a:pt x="14829" y="5166"/>
                    <a:pt x="15498" y="4741"/>
                    <a:pt x="16105" y="4376"/>
                  </a:cubicBezTo>
                  <a:cubicBezTo>
                    <a:pt x="16357" y="4276"/>
                    <a:pt x="16234" y="3967"/>
                    <a:pt x="16046" y="3967"/>
                  </a:cubicBezTo>
                  <a:close/>
                  <a:moveTo>
                    <a:pt x="48169" y="3972"/>
                  </a:moveTo>
                  <a:cubicBezTo>
                    <a:pt x="48104" y="3972"/>
                    <a:pt x="48047" y="4001"/>
                    <a:pt x="48012" y="4072"/>
                  </a:cubicBezTo>
                  <a:cubicBezTo>
                    <a:pt x="47951" y="4194"/>
                    <a:pt x="47951" y="4316"/>
                    <a:pt x="48073" y="4376"/>
                  </a:cubicBezTo>
                  <a:cubicBezTo>
                    <a:pt x="48741" y="4741"/>
                    <a:pt x="49349" y="5166"/>
                    <a:pt x="49957" y="5531"/>
                  </a:cubicBezTo>
                  <a:cubicBezTo>
                    <a:pt x="50017" y="5592"/>
                    <a:pt x="50078" y="5592"/>
                    <a:pt x="50078" y="5592"/>
                  </a:cubicBezTo>
                  <a:lnTo>
                    <a:pt x="50139" y="5470"/>
                  </a:lnTo>
                  <a:cubicBezTo>
                    <a:pt x="50169" y="5501"/>
                    <a:pt x="50184" y="5516"/>
                    <a:pt x="50200" y="5516"/>
                  </a:cubicBezTo>
                  <a:cubicBezTo>
                    <a:pt x="50215" y="5516"/>
                    <a:pt x="50230" y="5501"/>
                    <a:pt x="50260" y="5470"/>
                  </a:cubicBezTo>
                  <a:cubicBezTo>
                    <a:pt x="50382" y="5410"/>
                    <a:pt x="50321" y="5227"/>
                    <a:pt x="50200" y="5166"/>
                  </a:cubicBezTo>
                  <a:cubicBezTo>
                    <a:pt x="49592" y="4741"/>
                    <a:pt x="48984" y="4376"/>
                    <a:pt x="48316" y="4012"/>
                  </a:cubicBezTo>
                  <a:cubicBezTo>
                    <a:pt x="48265" y="3987"/>
                    <a:pt x="48215" y="3972"/>
                    <a:pt x="48169" y="3972"/>
                  </a:cubicBezTo>
                  <a:close/>
                  <a:moveTo>
                    <a:pt x="12309" y="6433"/>
                  </a:moveTo>
                  <a:cubicBezTo>
                    <a:pt x="12258" y="6433"/>
                    <a:pt x="12206" y="6452"/>
                    <a:pt x="12155" y="6503"/>
                  </a:cubicBezTo>
                  <a:cubicBezTo>
                    <a:pt x="11608" y="6929"/>
                    <a:pt x="11061" y="7476"/>
                    <a:pt x="10453" y="7962"/>
                  </a:cubicBezTo>
                  <a:cubicBezTo>
                    <a:pt x="10393" y="8023"/>
                    <a:pt x="10393" y="8205"/>
                    <a:pt x="10453" y="8266"/>
                  </a:cubicBezTo>
                  <a:cubicBezTo>
                    <a:pt x="10514" y="8327"/>
                    <a:pt x="10575" y="8327"/>
                    <a:pt x="10636" y="8387"/>
                  </a:cubicBezTo>
                  <a:lnTo>
                    <a:pt x="10636" y="8327"/>
                  </a:lnTo>
                  <a:cubicBezTo>
                    <a:pt x="10696" y="8327"/>
                    <a:pt x="10757" y="8327"/>
                    <a:pt x="10818" y="8266"/>
                  </a:cubicBezTo>
                  <a:cubicBezTo>
                    <a:pt x="11365" y="7780"/>
                    <a:pt x="11912" y="7294"/>
                    <a:pt x="12520" y="6868"/>
                  </a:cubicBezTo>
                  <a:cubicBezTo>
                    <a:pt x="12580" y="6747"/>
                    <a:pt x="12580" y="6625"/>
                    <a:pt x="12520" y="6503"/>
                  </a:cubicBezTo>
                  <a:cubicBezTo>
                    <a:pt x="12450" y="6468"/>
                    <a:pt x="12379" y="6433"/>
                    <a:pt x="12309" y="6433"/>
                  </a:cubicBezTo>
                  <a:close/>
                  <a:moveTo>
                    <a:pt x="51926" y="6430"/>
                  </a:moveTo>
                  <a:cubicBezTo>
                    <a:pt x="51736" y="6430"/>
                    <a:pt x="51588" y="6725"/>
                    <a:pt x="51780" y="6868"/>
                  </a:cubicBezTo>
                  <a:cubicBezTo>
                    <a:pt x="52388" y="7294"/>
                    <a:pt x="52935" y="7780"/>
                    <a:pt x="53481" y="8266"/>
                  </a:cubicBezTo>
                  <a:cubicBezTo>
                    <a:pt x="53481" y="8327"/>
                    <a:pt x="53542" y="8387"/>
                    <a:pt x="53603" y="8387"/>
                  </a:cubicBezTo>
                  <a:lnTo>
                    <a:pt x="53603" y="8266"/>
                  </a:lnTo>
                  <a:cubicBezTo>
                    <a:pt x="53644" y="8266"/>
                    <a:pt x="53684" y="8293"/>
                    <a:pt x="53725" y="8293"/>
                  </a:cubicBezTo>
                  <a:cubicBezTo>
                    <a:pt x="53745" y="8293"/>
                    <a:pt x="53765" y="8286"/>
                    <a:pt x="53785" y="8266"/>
                  </a:cubicBezTo>
                  <a:cubicBezTo>
                    <a:pt x="53846" y="8205"/>
                    <a:pt x="53846" y="8084"/>
                    <a:pt x="53785" y="7962"/>
                  </a:cubicBezTo>
                  <a:cubicBezTo>
                    <a:pt x="53238" y="7476"/>
                    <a:pt x="52631" y="6990"/>
                    <a:pt x="52084" y="6503"/>
                  </a:cubicBezTo>
                  <a:cubicBezTo>
                    <a:pt x="52032" y="6452"/>
                    <a:pt x="51978" y="6430"/>
                    <a:pt x="51926" y="6430"/>
                  </a:cubicBezTo>
                  <a:close/>
                  <a:moveTo>
                    <a:pt x="9100" y="9453"/>
                  </a:moveTo>
                  <a:cubicBezTo>
                    <a:pt x="9041" y="9453"/>
                    <a:pt x="8981" y="9479"/>
                    <a:pt x="8934" y="9542"/>
                  </a:cubicBezTo>
                  <a:cubicBezTo>
                    <a:pt x="8448" y="10089"/>
                    <a:pt x="7962" y="10636"/>
                    <a:pt x="7475" y="11244"/>
                  </a:cubicBezTo>
                  <a:cubicBezTo>
                    <a:pt x="7415" y="11305"/>
                    <a:pt x="7415" y="11487"/>
                    <a:pt x="7475" y="11548"/>
                  </a:cubicBezTo>
                  <a:cubicBezTo>
                    <a:pt x="7536" y="11609"/>
                    <a:pt x="7597" y="11609"/>
                    <a:pt x="7597" y="11609"/>
                  </a:cubicBezTo>
                  <a:cubicBezTo>
                    <a:pt x="7719" y="11609"/>
                    <a:pt x="7779" y="11548"/>
                    <a:pt x="7840" y="11548"/>
                  </a:cubicBezTo>
                  <a:cubicBezTo>
                    <a:pt x="8265" y="10940"/>
                    <a:pt x="8752" y="10393"/>
                    <a:pt x="9299" y="9846"/>
                  </a:cubicBezTo>
                  <a:cubicBezTo>
                    <a:pt x="9434" y="9666"/>
                    <a:pt x="9269" y="9453"/>
                    <a:pt x="9100" y="9453"/>
                  </a:cubicBezTo>
                  <a:close/>
                  <a:moveTo>
                    <a:pt x="55193" y="9479"/>
                  </a:moveTo>
                  <a:cubicBezTo>
                    <a:pt x="55025" y="9479"/>
                    <a:pt x="54909" y="9662"/>
                    <a:pt x="55001" y="9846"/>
                  </a:cubicBezTo>
                  <a:cubicBezTo>
                    <a:pt x="55548" y="10393"/>
                    <a:pt x="55973" y="10940"/>
                    <a:pt x="56459" y="11548"/>
                  </a:cubicBezTo>
                  <a:cubicBezTo>
                    <a:pt x="56520" y="11548"/>
                    <a:pt x="56581" y="11609"/>
                    <a:pt x="56642" y="11609"/>
                  </a:cubicBezTo>
                  <a:cubicBezTo>
                    <a:pt x="56824" y="11609"/>
                    <a:pt x="56946" y="11365"/>
                    <a:pt x="56824" y="11244"/>
                  </a:cubicBezTo>
                  <a:cubicBezTo>
                    <a:pt x="56338" y="10636"/>
                    <a:pt x="55852" y="10089"/>
                    <a:pt x="55365" y="9542"/>
                  </a:cubicBezTo>
                  <a:cubicBezTo>
                    <a:pt x="55306" y="9498"/>
                    <a:pt x="55247" y="9479"/>
                    <a:pt x="55193" y="9479"/>
                  </a:cubicBezTo>
                  <a:close/>
                  <a:moveTo>
                    <a:pt x="6289" y="12966"/>
                  </a:moveTo>
                  <a:cubicBezTo>
                    <a:pt x="6230" y="12966"/>
                    <a:pt x="6174" y="12996"/>
                    <a:pt x="6138" y="13067"/>
                  </a:cubicBezTo>
                  <a:cubicBezTo>
                    <a:pt x="5652" y="13675"/>
                    <a:pt x="5288" y="14283"/>
                    <a:pt x="4923" y="14951"/>
                  </a:cubicBezTo>
                  <a:cubicBezTo>
                    <a:pt x="4801" y="15073"/>
                    <a:pt x="4862" y="15194"/>
                    <a:pt x="4984" y="15255"/>
                  </a:cubicBezTo>
                  <a:lnTo>
                    <a:pt x="5105" y="15255"/>
                  </a:lnTo>
                  <a:cubicBezTo>
                    <a:pt x="5166" y="15255"/>
                    <a:pt x="5227" y="15255"/>
                    <a:pt x="5288" y="15194"/>
                  </a:cubicBezTo>
                  <a:cubicBezTo>
                    <a:pt x="5652" y="14526"/>
                    <a:pt x="6078" y="13918"/>
                    <a:pt x="6503" y="13310"/>
                  </a:cubicBezTo>
                  <a:cubicBezTo>
                    <a:pt x="6589" y="13138"/>
                    <a:pt x="6432" y="12966"/>
                    <a:pt x="6289" y="12966"/>
                  </a:cubicBezTo>
                  <a:close/>
                  <a:moveTo>
                    <a:pt x="57977" y="12907"/>
                  </a:moveTo>
                  <a:cubicBezTo>
                    <a:pt x="57815" y="12907"/>
                    <a:pt x="57666" y="13093"/>
                    <a:pt x="57796" y="13310"/>
                  </a:cubicBezTo>
                  <a:cubicBezTo>
                    <a:pt x="58222" y="13857"/>
                    <a:pt x="58587" y="14526"/>
                    <a:pt x="59012" y="15133"/>
                  </a:cubicBezTo>
                  <a:cubicBezTo>
                    <a:pt x="59012" y="15194"/>
                    <a:pt x="59073" y="15255"/>
                    <a:pt x="59194" y="15255"/>
                  </a:cubicBezTo>
                  <a:lnTo>
                    <a:pt x="59316" y="15255"/>
                  </a:lnTo>
                  <a:cubicBezTo>
                    <a:pt x="59377" y="15133"/>
                    <a:pt x="59437" y="15012"/>
                    <a:pt x="59377" y="14890"/>
                  </a:cubicBezTo>
                  <a:cubicBezTo>
                    <a:pt x="59012" y="14283"/>
                    <a:pt x="58587" y="13614"/>
                    <a:pt x="58161" y="13006"/>
                  </a:cubicBezTo>
                  <a:cubicBezTo>
                    <a:pt x="58109" y="12937"/>
                    <a:pt x="58042" y="12907"/>
                    <a:pt x="57977" y="12907"/>
                  </a:cubicBezTo>
                  <a:close/>
                  <a:moveTo>
                    <a:pt x="60293" y="16781"/>
                  </a:moveTo>
                  <a:cubicBezTo>
                    <a:pt x="60153" y="16781"/>
                    <a:pt x="60005" y="16916"/>
                    <a:pt x="60045" y="17078"/>
                  </a:cubicBezTo>
                  <a:cubicBezTo>
                    <a:pt x="60410" y="17747"/>
                    <a:pt x="60714" y="18415"/>
                    <a:pt x="61017" y="19084"/>
                  </a:cubicBezTo>
                  <a:cubicBezTo>
                    <a:pt x="61078" y="19205"/>
                    <a:pt x="61139" y="19205"/>
                    <a:pt x="61261" y="19205"/>
                  </a:cubicBezTo>
                  <a:lnTo>
                    <a:pt x="61321" y="19205"/>
                  </a:lnTo>
                  <a:cubicBezTo>
                    <a:pt x="61443" y="19145"/>
                    <a:pt x="61504" y="19023"/>
                    <a:pt x="61443" y="18901"/>
                  </a:cubicBezTo>
                  <a:cubicBezTo>
                    <a:pt x="61139" y="18233"/>
                    <a:pt x="60835" y="17564"/>
                    <a:pt x="60471" y="16896"/>
                  </a:cubicBezTo>
                  <a:cubicBezTo>
                    <a:pt x="60430" y="16815"/>
                    <a:pt x="60362" y="16781"/>
                    <a:pt x="60293" y="16781"/>
                  </a:cubicBezTo>
                  <a:close/>
                  <a:moveTo>
                    <a:pt x="4033" y="16752"/>
                  </a:moveTo>
                  <a:cubicBezTo>
                    <a:pt x="3928" y="16752"/>
                    <a:pt x="3814" y="16820"/>
                    <a:pt x="3768" y="16957"/>
                  </a:cubicBezTo>
                  <a:cubicBezTo>
                    <a:pt x="3464" y="17625"/>
                    <a:pt x="3100" y="18294"/>
                    <a:pt x="2796" y="18962"/>
                  </a:cubicBezTo>
                  <a:cubicBezTo>
                    <a:pt x="2796" y="19084"/>
                    <a:pt x="2796" y="19205"/>
                    <a:pt x="2917" y="19266"/>
                  </a:cubicBezTo>
                  <a:lnTo>
                    <a:pt x="3039" y="19266"/>
                  </a:lnTo>
                  <a:cubicBezTo>
                    <a:pt x="3160" y="19266"/>
                    <a:pt x="3221" y="19205"/>
                    <a:pt x="3282" y="19084"/>
                  </a:cubicBezTo>
                  <a:cubicBezTo>
                    <a:pt x="3586" y="18415"/>
                    <a:pt x="3890" y="17747"/>
                    <a:pt x="4254" y="17078"/>
                  </a:cubicBezTo>
                  <a:cubicBezTo>
                    <a:pt x="4315" y="16957"/>
                    <a:pt x="4254" y="16835"/>
                    <a:pt x="4133" y="16774"/>
                  </a:cubicBezTo>
                  <a:cubicBezTo>
                    <a:pt x="4102" y="16759"/>
                    <a:pt x="4068" y="16752"/>
                    <a:pt x="4033" y="16752"/>
                  </a:cubicBezTo>
                  <a:close/>
                  <a:moveTo>
                    <a:pt x="2249" y="20846"/>
                  </a:moveTo>
                  <a:cubicBezTo>
                    <a:pt x="2127" y="20846"/>
                    <a:pt x="2006" y="20907"/>
                    <a:pt x="1945" y="21029"/>
                  </a:cubicBezTo>
                  <a:cubicBezTo>
                    <a:pt x="1702" y="21697"/>
                    <a:pt x="1459" y="22426"/>
                    <a:pt x="1216" y="23095"/>
                  </a:cubicBezTo>
                  <a:cubicBezTo>
                    <a:pt x="1155" y="23216"/>
                    <a:pt x="1216" y="23338"/>
                    <a:pt x="1337" y="23399"/>
                  </a:cubicBezTo>
                  <a:lnTo>
                    <a:pt x="1398" y="23399"/>
                  </a:lnTo>
                  <a:cubicBezTo>
                    <a:pt x="1520" y="23399"/>
                    <a:pt x="1580" y="23338"/>
                    <a:pt x="1641" y="23277"/>
                  </a:cubicBezTo>
                  <a:cubicBezTo>
                    <a:pt x="1884" y="22548"/>
                    <a:pt x="2127" y="21879"/>
                    <a:pt x="2370" y="21150"/>
                  </a:cubicBezTo>
                  <a:cubicBezTo>
                    <a:pt x="2431" y="21029"/>
                    <a:pt x="2370" y="20907"/>
                    <a:pt x="2249" y="20846"/>
                  </a:cubicBezTo>
                  <a:close/>
                  <a:moveTo>
                    <a:pt x="62116" y="20853"/>
                  </a:moveTo>
                  <a:cubicBezTo>
                    <a:pt x="61976" y="20853"/>
                    <a:pt x="61828" y="20988"/>
                    <a:pt x="61868" y="21150"/>
                  </a:cubicBezTo>
                  <a:cubicBezTo>
                    <a:pt x="62172" y="21819"/>
                    <a:pt x="62415" y="22548"/>
                    <a:pt x="62658" y="23277"/>
                  </a:cubicBezTo>
                  <a:cubicBezTo>
                    <a:pt x="62658" y="23338"/>
                    <a:pt x="62780" y="23399"/>
                    <a:pt x="62841" y="23399"/>
                  </a:cubicBezTo>
                  <a:lnTo>
                    <a:pt x="62901" y="23399"/>
                  </a:lnTo>
                  <a:cubicBezTo>
                    <a:pt x="63023" y="23338"/>
                    <a:pt x="63084" y="23216"/>
                    <a:pt x="63084" y="23095"/>
                  </a:cubicBezTo>
                  <a:cubicBezTo>
                    <a:pt x="62841" y="22366"/>
                    <a:pt x="62537" y="21697"/>
                    <a:pt x="62294" y="20968"/>
                  </a:cubicBezTo>
                  <a:cubicBezTo>
                    <a:pt x="62253" y="20887"/>
                    <a:pt x="62186" y="20853"/>
                    <a:pt x="62116" y="20853"/>
                  </a:cubicBezTo>
                  <a:close/>
                  <a:moveTo>
                    <a:pt x="851" y="25100"/>
                  </a:moveTo>
                  <a:cubicBezTo>
                    <a:pt x="729" y="25100"/>
                    <a:pt x="608" y="25161"/>
                    <a:pt x="547" y="25283"/>
                  </a:cubicBezTo>
                  <a:cubicBezTo>
                    <a:pt x="365" y="26012"/>
                    <a:pt x="183" y="26741"/>
                    <a:pt x="61" y="27471"/>
                  </a:cubicBezTo>
                  <a:cubicBezTo>
                    <a:pt x="0" y="27592"/>
                    <a:pt x="61" y="27714"/>
                    <a:pt x="243" y="27714"/>
                  </a:cubicBezTo>
                  <a:cubicBezTo>
                    <a:pt x="365" y="27714"/>
                    <a:pt x="486" y="27653"/>
                    <a:pt x="486" y="27531"/>
                  </a:cubicBezTo>
                  <a:cubicBezTo>
                    <a:pt x="608" y="26802"/>
                    <a:pt x="790" y="26073"/>
                    <a:pt x="1033" y="25404"/>
                  </a:cubicBezTo>
                  <a:cubicBezTo>
                    <a:pt x="1033" y="25283"/>
                    <a:pt x="973" y="25161"/>
                    <a:pt x="851" y="25100"/>
                  </a:cubicBezTo>
                  <a:close/>
                  <a:moveTo>
                    <a:pt x="63448" y="25040"/>
                  </a:moveTo>
                  <a:cubicBezTo>
                    <a:pt x="63327" y="25100"/>
                    <a:pt x="63266" y="25222"/>
                    <a:pt x="63266" y="25344"/>
                  </a:cubicBezTo>
                  <a:cubicBezTo>
                    <a:pt x="63448" y="26073"/>
                    <a:pt x="63631" y="26802"/>
                    <a:pt x="63813" y="27531"/>
                  </a:cubicBezTo>
                  <a:cubicBezTo>
                    <a:pt x="63813" y="27592"/>
                    <a:pt x="63935" y="27653"/>
                    <a:pt x="64056" y="27714"/>
                  </a:cubicBezTo>
                  <a:cubicBezTo>
                    <a:pt x="64178" y="27653"/>
                    <a:pt x="64299" y="27531"/>
                    <a:pt x="64239" y="27410"/>
                  </a:cubicBezTo>
                  <a:cubicBezTo>
                    <a:pt x="64117" y="26681"/>
                    <a:pt x="63935" y="26012"/>
                    <a:pt x="63692" y="25222"/>
                  </a:cubicBezTo>
                  <a:cubicBezTo>
                    <a:pt x="63692" y="25100"/>
                    <a:pt x="63570" y="25040"/>
                    <a:pt x="63448" y="250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3031300" y="3974225"/>
              <a:ext cx="16750" cy="39525"/>
            </a:xfrm>
            <a:custGeom>
              <a:avLst/>
              <a:gdLst/>
              <a:ahLst/>
              <a:cxnLst/>
              <a:rect l="l" t="t" r="r" b="b"/>
              <a:pathLst>
                <a:path w="670" h="1581" extrusionOk="0">
                  <a:moveTo>
                    <a:pt x="244" y="0"/>
                  </a:moveTo>
                  <a:cubicBezTo>
                    <a:pt x="122" y="0"/>
                    <a:pt x="1" y="122"/>
                    <a:pt x="62" y="243"/>
                  </a:cubicBezTo>
                  <a:cubicBezTo>
                    <a:pt x="183" y="973"/>
                    <a:pt x="183" y="1398"/>
                    <a:pt x="183" y="1398"/>
                  </a:cubicBezTo>
                  <a:cubicBezTo>
                    <a:pt x="183" y="1459"/>
                    <a:pt x="305" y="1580"/>
                    <a:pt x="426" y="1580"/>
                  </a:cubicBezTo>
                  <a:cubicBezTo>
                    <a:pt x="548" y="1580"/>
                    <a:pt x="669" y="1459"/>
                    <a:pt x="669" y="1337"/>
                  </a:cubicBezTo>
                  <a:cubicBezTo>
                    <a:pt x="669" y="1276"/>
                    <a:pt x="608" y="912"/>
                    <a:pt x="487" y="182"/>
                  </a:cubicBezTo>
                  <a:cubicBezTo>
                    <a:pt x="487" y="61"/>
                    <a:pt x="365"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1385850" y="3962050"/>
              <a:ext cx="80550" cy="147425"/>
            </a:xfrm>
            <a:custGeom>
              <a:avLst/>
              <a:gdLst/>
              <a:ahLst/>
              <a:cxnLst/>
              <a:rect l="l" t="t" r="r" b="b"/>
              <a:pathLst>
                <a:path w="3222" h="5897" extrusionOk="0">
                  <a:moveTo>
                    <a:pt x="1580" y="1"/>
                  </a:moveTo>
                  <a:cubicBezTo>
                    <a:pt x="669" y="1"/>
                    <a:pt x="0" y="730"/>
                    <a:pt x="0" y="1642"/>
                  </a:cubicBezTo>
                  <a:lnTo>
                    <a:pt x="0" y="4255"/>
                  </a:lnTo>
                  <a:cubicBezTo>
                    <a:pt x="0" y="5167"/>
                    <a:pt x="669" y="5896"/>
                    <a:pt x="1580" y="5896"/>
                  </a:cubicBezTo>
                  <a:cubicBezTo>
                    <a:pt x="2492" y="5896"/>
                    <a:pt x="3221" y="5167"/>
                    <a:pt x="3221" y="4255"/>
                  </a:cubicBezTo>
                  <a:lnTo>
                    <a:pt x="3221" y="1642"/>
                  </a:lnTo>
                  <a:cubicBezTo>
                    <a:pt x="3221" y="730"/>
                    <a:pt x="2492" y="1"/>
                    <a:pt x="1580"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1364575" y="4072975"/>
              <a:ext cx="124425" cy="153600"/>
            </a:xfrm>
            <a:custGeom>
              <a:avLst/>
              <a:gdLst/>
              <a:ahLst/>
              <a:cxnLst/>
              <a:rect l="l" t="t" r="r" b="b"/>
              <a:pathLst>
                <a:path w="4977" h="6144" extrusionOk="0">
                  <a:moveTo>
                    <a:pt x="3569" y="4192"/>
                  </a:moveTo>
                  <a:cubicBezTo>
                    <a:pt x="4119" y="4192"/>
                    <a:pt x="4119" y="5290"/>
                    <a:pt x="3569" y="5290"/>
                  </a:cubicBezTo>
                  <a:cubicBezTo>
                    <a:pt x="3555" y="5290"/>
                    <a:pt x="3540" y="5289"/>
                    <a:pt x="3525" y="5288"/>
                  </a:cubicBezTo>
                  <a:lnTo>
                    <a:pt x="1520" y="5288"/>
                  </a:lnTo>
                  <a:cubicBezTo>
                    <a:pt x="1505" y="5289"/>
                    <a:pt x="1491" y="5290"/>
                    <a:pt x="1476" y="5290"/>
                  </a:cubicBezTo>
                  <a:cubicBezTo>
                    <a:pt x="927" y="5290"/>
                    <a:pt x="927" y="4192"/>
                    <a:pt x="1476" y="4192"/>
                  </a:cubicBezTo>
                  <a:cubicBezTo>
                    <a:pt x="1491" y="4192"/>
                    <a:pt x="1505" y="4192"/>
                    <a:pt x="1520" y="4194"/>
                  </a:cubicBezTo>
                  <a:lnTo>
                    <a:pt x="3525" y="4194"/>
                  </a:lnTo>
                  <a:cubicBezTo>
                    <a:pt x="3540" y="4192"/>
                    <a:pt x="3555" y="4192"/>
                    <a:pt x="3569" y="4192"/>
                  </a:cubicBezTo>
                  <a:close/>
                  <a:moveTo>
                    <a:pt x="1763" y="0"/>
                  </a:moveTo>
                  <a:cubicBezTo>
                    <a:pt x="1337" y="0"/>
                    <a:pt x="1034" y="304"/>
                    <a:pt x="973" y="669"/>
                  </a:cubicBezTo>
                  <a:lnTo>
                    <a:pt x="122" y="5227"/>
                  </a:lnTo>
                  <a:cubicBezTo>
                    <a:pt x="0" y="5713"/>
                    <a:pt x="365" y="6139"/>
                    <a:pt x="851" y="6139"/>
                  </a:cubicBezTo>
                  <a:lnTo>
                    <a:pt x="4012" y="6139"/>
                  </a:lnTo>
                  <a:cubicBezTo>
                    <a:pt x="4043" y="6142"/>
                    <a:pt x="4074" y="6144"/>
                    <a:pt x="4104" y="6144"/>
                  </a:cubicBezTo>
                  <a:cubicBezTo>
                    <a:pt x="4605" y="6144"/>
                    <a:pt x="4977" y="5685"/>
                    <a:pt x="4862" y="5227"/>
                  </a:cubicBezTo>
                  <a:lnTo>
                    <a:pt x="4012" y="669"/>
                  </a:lnTo>
                  <a:cubicBezTo>
                    <a:pt x="3951" y="304"/>
                    <a:pt x="3647" y="0"/>
                    <a:pt x="32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1404075" y="4037275"/>
              <a:ext cx="47125" cy="44450"/>
            </a:xfrm>
            <a:custGeom>
              <a:avLst/>
              <a:gdLst/>
              <a:ahLst/>
              <a:cxnLst/>
              <a:rect l="l" t="t" r="r" b="b"/>
              <a:pathLst>
                <a:path w="1885" h="1778" extrusionOk="0">
                  <a:moveTo>
                    <a:pt x="943" y="0"/>
                  </a:moveTo>
                  <a:cubicBezTo>
                    <a:pt x="532" y="0"/>
                    <a:pt x="122" y="274"/>
                    <a:pt x="61" y="821"/>
                  </a:cubicBezTo>
                  <a:cubicBezTo>
                    <a:pt x="1" y="1459"/>
                    <a:pt x="472" y="1778"/>
                    <a:pt x="943" y="1778"/>
                  </a:cubicBezTo>
                  <a:cubicBezTo>
                    <a:pt x="1414" y="1778"/>
                    <a:pt x="1885" y="1459"/>
                    <a:pt x="1824" y="821"/>
                  </a:cubicBezTo>
                  <a:cubicBezTo>
                    <a:pt x="1763" y="274"/>
                    <a:pt x="1353" y="0"/>
                    <a:pt x="9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2"/>
          <p:cNvGrpSpPr/>
          <p:nvPr/>
        </p:nvGrpSpPr>
        <p:grpSpPr>
          <a:xfrm rot="1892561">
            <a:off x="8566339" y="4182278"/>
            <a:ext cx="329065" cy="674040"/>
            <a:chOff x="5342250" y="1892700"/>
            <a:chExt cx="668525" cy="1368950"/>
          </a:xfrm>
        </p:grpSpPr>
        <p:sp>
          <p:nvSpPr>
            <p:cNvPr id="315" name="Google Shape;315;p32"/>
            <p:cNvSpPr/>
            <p:nvPr/>
          </p:nvSpPr>
          <p:spPr>
            <a:xfrm>
              <a:off x="5342250" y="1892700"/>
              <a:ext cx="668525" cy="1368950"/>
            </a:xfrm>
            <a:custGeom>
              <a:avLst/>
              <a:gdLst/>
              <a:ahLst/>
              <a:cxnLst/>
              <a:rect l="l" t="t" r="r" b="b"/>
              <a:pathLst>
                <a:path w="26741" h="54758" extrusionOk="0">
                  <a:moveTo>
                    <a:pt x="5045" y="0"/>
                  </a:moveTo>
                  <a:cubicBezTo>
                    <a:pt x="2249" y="0"/>
                    <a:pt x="0" y="2249"/>
                    <a:pt x="0" y="5045"/>
                  </a:cubicBezTo>
                  <a:lnTo>
                    <a:pt x="0" y="49714"/>
                  </a:lnTo>
                  <a:cubicBezTo>
                    <a:pt x="0" y="52509"/>
                    <a:pt x="2249" y="54758"/>
                    <a:pt x="5045" y="54758"/>
                  </a:cubicBezTo>
                  <a:lnTo>
                    <a:pt x="21697" y="54758"/>
                  </a:lnTo>
                  <a:cubicBezTo>
                    <a:pt x="24492" y="54758"/>
                    <a:pt x="26741" y="52509"/>
                    <a:pt x="26741" y="49714"/>
                  </a:cubicBezTo>
                  <a:lnTo>
                    <a:pt x="26741" y="5045"/>
                  </a:lnTo>
                  <a:cubicBezTo>
                    <a:pt x="26741" y="2249"/>
                    <a:pt x="24492" y="0"/>
                    <a:pt x="21697"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5407575" y="1968675"/>
              <a:ext cx="259825" cy="259825"/>
            </a:xfrm>
            <a:custGeom>
              <a:avLst/>
              <a:gdLst/>
              <a:ahLst/>
              <a:cxnLst/>
              <a:rect l="l" t="t" r="r" b="b"/>
              <a:pathLst>
                <a:path w="10393" h="10393" extrusionOk="0">
                  <a:moveTo>
                    <a:pt x="5227" y="0"/>
                  </a:moveTo>
                  <a:cubicBezTo>
                    <a:pt x="2310" y="0"/>
                    <a:pt x="1" y="2370"/>
                    <a:pt x="1" y="5227"/>
                  </a:cubicBezTo>
                  <a:cubicBezTo>
                    <a:pt x="1" y="8083"/>
                    <a:pt x="2310" y="10392"/>
                    <a:pt x="5227" y="10392"/>
                  </a:cubicBezTo>
                  <a:cubicBezTo>
                    <a:pt x="8084" y="10392"/>
                    <a:pt x="10393" y="8083"/>
                    <a:pt x="10393" y="5227"/>
                  </a:cubicBezTo>
                  <a:cubicBezTo>
                    <a:pt x="10393" y="2370"/>
                    <a:pt x="8084" y="0"/>
                    <a:pt x="5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5445550" y="2006650"/>
              <a:ext cx="183875" cy="183875"/>
            </a:xfrm>
            <a:custGeom>
              <a:avLst/>
              <a:gdLst/>
              <a:ahLst/>
              <a:cxnLst/>
              <a:rect l="l" t="t" r="r" b="b"/>
              <a:pathLst>
                <a:path w="7355" h="7355" extrusionOk="0">
                  <a:moveTo>
                    <a:pt x="3708" y="0"/>
                  </a:moveTo>
                  <a:cubicBezTo>
                    <a:pt x="1642" y="0"/>
                    <a:pt x="1" y="1641"/>
                    <a:pt x="1" y="3708"/>
                  </a:cubicBezTo>
                  <a:cubicBezTo>
                    <a:pt x="1" y="5713"/>
                    <a:pt x="1642" y="7354"/>
                    <a:pt x="3708" y="7354"/>
                  </a:cubicBezTo>
                  <a:cubicBezTo>
                    <a:pt x="5714" y="7354"/>
                    <a:pt x="7355" y="5713"/>
                    <a:pt x="7355" y="3708"/>
                  </a:cubicBezTo>
                  <a:cubicBezTo>
                    <a:pt x="7355" y="1641"/>
                    <a:pt x="5714" y="0"/>
                    <a:pt x="3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5700800" y="1968675"/>
              <a:ext cx="259850" cy="259825"/>
            </a:xfrm>
            <a:custGeom>
              <a:avLst/>
              <a:gdLst/>
              <a:ahLst/>
              <a:cxnLst/>
              <a:rect l="l" t="t" r="r" b="b"/>
              <a:pathLst>
                <a:path w="10394" h="10393" extrusionOk="0">
                  <a:moveTo>
                    <a:pt x="5167" y="0"/>
                  </a:moveTo>
                  <a:cubicBezTo>
                    <a:pt x="2310" y="0"/>
                    <a:pt x="1" y="2370"/>
                    <a:pt x="1" y="5227"/>
                  </a:cubicBezTo>
                  <a:cubicBezTo>
                    <a:pt x="1" y="8083"/>
                    <a:pt x="2310" y="10392"/>
                    <a:pt x="5167" y="10392"/>
                  </a:cubicBezTo>
                  <a:cubicBezTo>
                    <a:pt x="8084" y="10392"/>
                    <a:pt x="10393" y="8083"/>
                    <a:pt x="10393" y="5227"/>
                  </a:cubicBezTo>
                  <a:cubicBezTo>
                    <a:pt x="10393" y="2370"/>
                    <a:pt x="8084" y="0"/>
                    <a:pt x="5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5738800" y="2006650"/>
              <a:ext cx="183850" cy="183875"/>
            </a:xfrm>
            <a:custGeom>
              <a:avLst/>
              <a:gdLst/>
              <a:ahLst/>
              <a:cxnLst/>
              <a:rect l="l" t="t" r="r" b="b"/>
              <a:pathLst>
                <a:path w="7354" h="7355" extrusionOk="0">
                  <a:moveTo>
                    <a:pt x="3647" y="0"/>
                  </a:moveTo>
                  <a:cubicBezTo>
                    <a:pt x="1641" y="0"/>
                    <a:pt x="0" y="1641"/>
                    <a:pt x="0" y="3708"/>
                  </a:cubicBezTo>
                  <a:cubicBezTo>
                    <a:pt x="0" y="5713"/>
                    <a:pt x="1641" y="7354"/>
                    <a:pt x="3647" y="7354"/>
                  </a:cubicBezTo>
                  <a:cubicBezTo>
                    <a:pt x="5713" y="7354"/>
                    <a:pt x="7354" y="5713"/>
                    <a:pt x="7354" y="3708"/>
                  </a:cubicBezTo>
                  <a:cubicBezTo>
                    <a:pt x="7354" y="1641"/>
                    <a:pt x="5713" y="0"/>
                    <a:pt x="3647"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5407575" y="2289250"/>
              <a:ext cx="259825" cy="259825"/>
            </a:xfrm>
            <a:custGeom>
              <a:avLst/>
              <a:gdLst/>
              <a:ahLst/>
              <a:cxnLst/>
              <a:rect l="l" t="t" r="r" b="b"/>
              <a:pathLst>
                <a:path w="10393" h="10393" extrusionOk="0">
                  <a:moveTo>
                    <a:pt x="5227" y="0"/>
                  </a:moveTo>
                  <a:cubicBezTo>
                    <a:pt x="2310" y="0"/>
                    <a:pt x="1" y="2310"/>
                    <a:pt x="1" y="5166"/>
                  </a:cubicBezTo>
                  <a:cubicBezTo>
                    <a:pt x="1" y="8023"/>
                    <a:pt x="2310" y="10393"/>
                    <a:pt x="5227" y="10393"/>
                  </a:cubicBezTo>
                  <a:cubicBezTo>
                    <a:pt x="8084" y="10393"/>
                    <a:pt x="10393" y="8023"/>
                    <a:pt x="10393" y="5166"/>
                  </a:cubicBezTo>
                  <a:cubicBezTo>
                    <a:pt x="10393" y="2310"/>
                    <a:pt x="8084" y="0"/>
                    <a:pt x="5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5445550" y="2327225"/>
              <a:ext cx="183875" cy="183875"/>
            </a:xfrm>
            <a:custGeom>
              <a:avLst/>
              <a:gdLst/>
              <a:ahLst/>
              <a:cxnLst/>
              <a:rect l="l" t="t" r="r" b="b"/>
              <a:pathLst>
                <a:path w="7355" h="7355" extrusionOk="0">
                  <a:moveTo>
                    <a:pt x="3708" y="1"/>
                  </a:moveTo>
                  <a:cubicBezTo>
                    <a:pt x="1642" y="1"/>
                    <a:pt x="1" y="1642"/>
                    <a:pt x="1" y="3647"/>
                  </a:cubicBezTo>
                  <a:cubicBezTo>
                    <a:pt x="1" y="5653"/>
                    <a:pt x="1642" y="7354"/>
                    <a:pt x="3708" y="7354"/>
                  </a:cubicBezTo>
                  <a:cubicBezTo>
                    <a:pt x="5714" y="7354"/>
                    <a:pt x="7355" y="5653"/>
                    <a:pt x="7355" y="3647"/>
                  </a:cubicBezTo>
                  <a:cubicBezTo>
                    <a:pt x="7355" y="1642"/>
                    <a:pt x="5714" y="1"/>
                    <a:pt x="3708"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5700800" y="2289250"/>
              <a:ext cx="259850" cy="259825"/>
            </a:xfrm>
            <a:custGeom>
              <a:avLst/>
              <a:gdLst/>
              <a:ahLst/>
              <a:cxnLst/>
              <a:rect l="l" t="t" r="r" b="b"/>
              <a:pathLst>
                <a:path w="10394" h="10393" extrusionOk="0">
                  <a:moveTo>
                    <a:pt x="5167" y="0"/>
                  </a:moveTo>
                  <a:cubicBezTo>
                    <a:pt x="2310" y="0"/>
                    <a:pt x="1" y="2310"/>
                    <a:pt x="1" y="5166"/>
                  </a:cubicBezTo>
                  <a:cubicBezTo>
                    <a:pt x="1" y="8023"/>
                    <a:pt x="2310" y="10393"/>
                    <a:pt x="5167" y="10393"/>
                  </a:cubicBezTo>
                  <a:cubicBezTo>
                    <a:pt x="8084" y="10393"/>
                    <a:pt x="10393" y="8023"/>
                    <a:pt x="10393" y="5166"/>
                  </a:cubicBezTo>
                  <a:cubicBezTo>
                    <a:pt x="10393" y="2310"/>
                    <a:pt x="8084" y="0"/>
                    <a:pt x="5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5738800" y="2327225"/>
              <a:ext cx="183850" cy="183875"/>
            </a:xfrm>
            <a:custGeom>
              <a:avLst/>
              <a:gdLst/>
              <a:ahLst/>
              <a:cxnLst/>
              <a:rect l="l" t="t" r="r" b="b"/>
              <a:pathLst>
                <a:path w="7354" h="7355" extrusionOk="0">
                  <a:moveTo>
                    <a:pt x="3647" y="1"/>
                  </a:moveTo>
                  <a:cubicBezTo>
                    <a:pt x="1641" y="1"/>
                    <a:pt x="0" y="1642"/>
                    <a:pt x="0" y="3647"/>
                  </a:cubicBezTo>
                  <a:cubicBezTo>
                    <a:pt x="0" y="5653"/>
                    <a:pt x="1641" y="7354"/>
                    <a:pt x="3647" y="7354"/>
                  </a:cubicBezTo>
                  <a:cubicBezTo>
                    <a:pt x="5713" y="7354"/>
                    <a:pt x="7354" y="5653"/>
                    <a:pt x="7354" y="3647"/>
                  </a:cubicBezTo>
                  <a:cubicBezTo>
                    <a:pt x="7354" y="1642"/>
                    <a:pt x="5713"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5407575" y="2608325"/>
              <a:ext cx="259825" cy="259825"/>
            </a:xfrm>
            <a:custGeom>
              <a:avLst/>
              <a:gdLst/>
              <a:ahLst/>
              <a:cxnLst/>
              <a:rect l="l" t="t" r="r" b="b"/>
              <a:pathLst>
                <a:path w="10393" h="10393" extrusionOk="0">
                  <a:moveTo>
                    <a:pt x="5227" y="0"/>
                  </a:moveTo>
                  <a:cubicBezTo>
                    <a:pt x="2310" y="0"/>
                    <a:pt x="1" y="2309"/>
                    <a:pt x="1" y="5166"/>
                  </a:cubicBezTo>
                  <a:cubicBezTo>
                    <a:pt x="1" y="8083"/>
                    <a:pt x="2310" y="10392"/>
                    <a:pt x="5227" y="10392"/>
                  </a:cubicBezTo>
                  <a:cubicBezTo>
                    <a:pt x="8084" y="10392"/>
                    <a:pt x="10393" y="8083"/>
                    <a:pt x="10393" y="5166"/>
                  </a:cubicBezTo>
                  <a:cubicBezTo>
                    <a:pt x="10393" y="2309"/>
                    <a:pt x="8084" y="0"/>
                    <a:pt x="5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5445550" y="2646300"/>
              <a:ext cx="183875" cy="183875"/>
            </a:xfrm>
            <a:custGeom>
              <a:avLst/>
              <a:gdLst/>
              <a:ahLst/>
              <a:cxnLst/>
              <a:rect l="l" t="t" r="r" b="b"/>
              <a:pathLst>
                <a:path w="7355" h="7355" extrusionOk="0">
                  <a:moveTo>
                    <a:pt x="3708" y="0"/>
                  </a:moveTo>
                  <a:cubicBezTo>
                    <a:pt x="1642" y="0"/>
                    <a:pt x="1" y="1641"/>
                    <a:pt x="1" y="3647"/>
                  </a:cubicBezTo>
                  <a:cubicBezTo>
                    <a:pt x="1" y="5713"/>
                    <a:pt x="1642" y="7354"/>
                    <a:pt x="3708" y="7354"/>
                  </a:cubicBezTo>
                  <a:cubicBezTo>
                    <a:pt x="5714" y="7354"/>
                    <a:pt x="7355" y="5713"/>
                    <a:pt x="7355" y="3647"/>
                  </a:cubicBezTo>
                  <a:cubicBezTo>
                    <a:pt x="7355" y="1641"/>
                    <a:pt x="5714" y="0"/>
                    <a:pt x="3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5700800" y="2608325"/>
              <a:ext cx="259850" cy="259825"/>
            </a:xfrm>
            <a:custGeom>
              <a:avLst/>
              <a:gdLst/>
              <a:ahLst/>
              <a:cxnLst/>
              <a:rect l="l" t="t" r="r" b="b"/>
              <a:pathLst>
                <a:path w="10394" h="10393" extrusionOk="0">
                  <a:moveTo>
                    <a:pt x="5167" y="0"/>
                  </a:moveTo>
                  <a:cubicBezTo>
                    <a:pt x="2310" y="0"/>
                    <a:pt x="1" y="2309"/>
                    <a:pt x="1" y="5166"/>
                  </a:cubicBezTo>
                  <a:cubicBezTo>
                    <a:pt x="1" y="8083"/>
                    <a:pt x="2310" y="10392"/>
                    <a:pt x="5167" y="10392"/>
                  </a:cubicBezTo>
                  <a:cubicBezTo>
                    <a:pt x="8084" y="10392"/>
                    <a:pt x="10393" y="8083"/>
                    <a:pt x="10393" y="5166"/>
                  </a:cubicBezTo>
                  <a:cubicBezTo>
                    <a:pt x="10393" y="2309"/>
                    <a:pt x="8084" y="0"/>
                    <a:pt x="5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5738800" y="2646300"/>
              <a:ext cx="183850" cy="183875"/>
            </a:xfrm>
            <a:custGeom>
              <a:avLst/>
              <a:gdLst/>
              <a:ahLst/>
              <a:cxnLst/>
              <a:rect l="l" t="t" r="r" b="b"/>
              <a:pathLst>
                <a:path w="7354" h="7355" extrusionOk="0">
                  <a:moveTo>
                    <a:pt x="3647" y="0"/>
                  </a:moveTo>
                  <a:cubicBezTo>
                    <a:pt x="1641" y="0"/>
                    <a:pt x="0" y="1641"/>
                    <a:pt x="0" y="3647"/>
                  </a:cubicBezTo>
                  <a:cubicBezTo>
                    <a:pt x="0" y="5713"/>
                    <a:pt x="1641" y="7354"/>
                    <a:pt x="3647" y="7354"/>
                  </a:cubicBezTo>
                  <a:cubicBezTo>
                    <a:pt x="5713" y="7354"/>
                    <a:pt x="7354" y="5713"/>
                    <a:pt x="7354" y="3647"/>
                  </a:cubicBezTo>
                  <a:cubicBezTo>
                    <a:pt x="7354" y="1641"/>
                    <a:pt x="5713" y="0"/>
                    <a:pt x="3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5398450" y="2927425"/>
              <a:ext cx="279600" cy="260125"/>
            </a:xfrm>
            <a:custGeom>
              <a:avLst/>
              <a:gdLst/>
              <a:ahLst/>
              <a:cxnLst/>
              <a:rect l="l" t="t" r="r" b="b"/>
              <a:pathLst>
                <a:path w="11184" h="10405" extrusionOk="0">
                  <a:moveTo>
                    <a:pt x="5526" y="1"/>
                  </a:moveTo>
                  <a:cubicBezTo>
                    <a:pt x="5268" y="1"/>
                    <a:pt x="5005" y="20"/>
                    <a:pt x="4741" y="59"/>
                  </a:cubicBezTo>
                  <a:cubicBezTo>
                    <a:pt x="1885" y="546"/>
                    <a:pt x="1" y="3220"/>
                    <a:pt x="426" y="6076"/>
                  </a:cubicBezTo>
                  <a:cubicBezTo>
                    <a:pt x="862" y="8582"/>
                    <a:pt x="3057" y="10405"/>
                    <a:pt x="5521" y="10405"/>
                  </a:cubicBezTo>
                  <a:cubicBezTo>
                    <a:pt x="5805" y="10405"/>
                    <a:pt x="6093" y="10381"/>
                    <a:pt x="6382" y="10330"/>
                  </a:cubicBezTo>
                  <a:cubicBezTo>
                    <a:pt x="9239" y="9905"/>
                    <a:pt x="11183" y="7231"/>
                    <a:pt x="10697" y="4374"/>
                  </a:cubicBezTo>
                  <a:cubicBezTo>
                    <a:pt x="10256" y="1837"/>
                    <a:pt x="8063" y="1"/>
                    <a:pt x="5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5433400" y="2965800"/>
              <a:ext cx="208175" cy="183850"/>
            </a:xfrm>
            <a:custGeom>
              <a:avLst/>
              <a:gdLst/>
              <a:ahLst/>
              <a:cxnLst/>
              <a:rect l="l" t="t" r="r" b="b"/>
              <a:pathLst>
                <a:path w="8327" h="7354" extrusionOk="0">
                  <a:moveTo>
                    <a:pt x="4180" y="1"/>
                  </a:moveTo>
                  <a:cubicBezTo>
                    <a:pt x="2742" y="1"/>
                    <a:pt x="1386" y="857"/>
                    <a:pt x="791" y="2232"/>
                  </a:cubicBezTo>
                  <a:cubicBezTo>
                    <a:pt x="1" y="4116"/>
                    <a:pt x="912" y="6304"/>
                    <a:pt x="2736" y="7094"/>
                  </a:cubicBezTo>
                  <a:cubicBezTo>
                    <a:pt x="3189" y="7269"/>
                    <a:pt x="3661" y="7353"/>
                    <a:pt x="4126" y="7353"/>
                  </a:cubicBezTo>
                  <a:cubicBezTo>
                    <a:pt x="5592" y="7353"/>
                    <a:pt x="6998" y="6518"/>
                    <a:pt x="7597" y="5088"/>
                  </a:cubicBezTo>
                  <a:cubicBezTo>
                    <a:pt x="8327" y="3204"/>
                    <a:pt x="7476" y="1077"/>
                    <a:pt x="5592" y="287"/>
                  </a:cubicBezTo>
                  <a:cubicBezTo>
                    <a:pt x="5128" y="92"/>
                    <a:pt x="4649" y="1"/>
                    <a:pt x="4180" y="1"/>
                  </a:cubicBezTo>
                  <a:close/>
                </a:path>
              </a:pathLst>
            </a:custGeom>
            <a:solidFill>
              <a:srgbClr val="54C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5690175" y="2927425"/>
              <a:ext cx="279575" cy="260125"/>
            </a:xfrm>
            <a:custGeom>
              <a:avLst/>
              <a:gdLst/>
              <a:ahLst/>
              <a:cxnLst/>
              <a:rect l="l" t="t" r="r" b="b"/>
              <a:pathLst>
                <a:path w="11183" h="10405" extrusionOk="0">
                  <a:moveTo>
                    <a:pt x="5573" y="1"/>
                  </a:moveTo>
                  <a:cubicBezTo>
                    <a:pt x="5318" y="1"/>
                    <a:pt x="5060" y="20"/>
                    <a:pt x="4802" y="59"/>
                  </a:cubicBezTo>
                  <a:cubicBezTo>
                    <a:pt x="1945" y="546"/>
                    <a:pt x="1" y="3220"/>
                    <a:pt x="487" y="6076"/>
                  </a:cubicBezTo>
                  <a:cubicBezTo>
                    <a:pt x="868" y="8582"/>
                    <a:pt x="3057" y="10405"/>
                    <a:pt x="5564" y="10405"/>
                  </a:cubicBezTo>
                  <a:cubicBezTo>
                    <a:pt x="5853" y="10405"/>
                    <a:pt x="6147" y="10381"/>
                    <a:pt x="6443" y="10330"/>
                  </a:cubicBezTo>
                  <a:cubicBezTo>
                    <a:pt x="9238" y="9905"/>
                    <a:pt x="11183" y="7231"/>
                    <a:pt x="10758" y="4374"/>
                  </a:cubicBezTo>
                  <a:cubicBezTo>
                    <a:pt x="10316" y="1837"/>
                    <a:pt x="8073" y="1"/>
                    <a:pt x="5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726650" y="2965800"/>
              <a:ext cx="208175" cy="183850"/>
            </a:xfrm>
            <a:custGeom>
              <a:avLst/>
              <a:gdLst/>
              <a:ahLst/>
              <a:cxnLst/>
              <a:rect l="l" t="t" r="r" b="b"/>
              <a:pathLst>
                <a:path w="8327" h="7354" extrusionOk="0">
                  <a:moveTo>
                    <a:pt x="4171" y="1"/>
                  </a:moveTo>
                  <a:cubicBezTo>
                    <a:pt x="2718" y="1"/>
                    <a:pt x="1340" y="857"/>
                    <a:pt x="790" y="2232"/>
                  </a:cubicBezTo>
                  <a:cubicBezTo>
                    <a:pt x="0" y="4116"/>
                    <a:pt x="851" y="6304"/>
                    <a:pt x="2735" y="7094"/>
                  </a:cubicBezTo>
                  <a:cubicBezTo>
                    <a:pt x="3189" y="7269"/>
                    <a:pt x="3656" y="7353"/>
                    <a:pt x="4116" y="7353"/>
                  </a:cubicBezTo>
                  <a:cubicBezTo>
                    <a:pt x="5566" y="7353"/>
                    <a:pt x="6936" y="6518"/>
                    <a:pt x="7536" y="5088"/>
                  </a:cubicBezTo>
                  <a:cubicBezTo>
                    <a:pt x="8326" y="3204"/>
                    <a:pt x="7475" y="1077"/>
                    <a:pt x="5591" y="287"/>
                  </a:cubicBezTo>
                  <a:cubicBezTo>
                    <a:pt x="5127" y="92"/>
                    <a:pt x="4645" y="1"/>
                    <a:pt x="4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32"/>
          <p:cNvGrpSpPr/>
          <p:nvPr/>
        </p:nvGrpSpPr>
        <p:grpSpPr>
          <a:xfrm rot="978564">
            <a:off x="963531" y="4428009"/>
            <a:ext cx="858919" cy="496120"/>
            <a:chOff x="3265275" y="2122650"/>
            <a:chExt cx="1900750" cy="1098000"/>
          </a:xfrm>
        </p:grpSpPr>
        <p:sp>
          <p:nvSpPr>
            <p:cNvPr id="333" name="Google Shape;333;p32"/>
            <p:cNvSpPr/>
            <p:nvPr/>
          </p:nvSpPr>
          <p:spPr>
            <a:xfrm>
              <a:off x="3265275" y="2122650"/>
              <a:ext cx="594100" cy="842725"/>
            </a:xfrm>
            <a:custGeom>
              <a:avLst/>
              <a:gdLst/>
              <a:ahLst/>
              <a:cxnLst/>
              <a:rect l="l" t="t" r="r" b="b"/>
              <a:pathLst>
                <a:path w="23764" h="33709" extrusionOk="0">
                  <a:moveTo>
                    <a:pt x="7070" y="0"/>
                  </a:moveTo>
                  <a:cubicBezTo>
                    <a:pt x="6106" y="0"/>
                    <a:pt x="5144" y="260"/>
                    <a:pt x="4316" y="769"/>
                  </a:cubicBezTo>
                  <a:cubicBezTo>
                    <a:pt x="1520" y="2471"/>
                    <a:pt x="1" y="6361"/>
                    <a:pt x="183" y="11526"/>
                  </a:cubicBezTo>
                  <a:cubicBezTo>
                    <a:pt x="426" y="19123"/>
                    <a:pt x="2067" y="28969"/>
                    <a:pt x="8266" y="32433"/>
                  </a:cubicBezTo>
                  <a:cubicBezTo>
                    <a:pt x="9786" y="33284"/>
                    <a:pt x="11487" y="33709"/>
                    <a:pt x="13250" y="33709"/>
                  </a:cubicBezTo>
                  <a:cubicBezTo>
                    <a:pt x="16288" y="33709"/>
                    <a:pt x="19813" y="32554"/>
                    <a:pt x="23764" y="30245"/>
                  </a:cubicBezTo>
                  <a:lnTo>
                    <a:pt x="23277" y="29455"/>
                  </a:lnTo>
                  <a:cubicBezTo>
                    <a:pt x="19493" y="31634"/>
                    <a:pt x="16142" y="32730"/>
                    <a:pt x="13269" y="32730"/>
                  </a:cubicBezTo>
                  <a:cubicBezTo>
                    <a:pt x="11574" y="32730"/>
                    <a:pt x="10045" y="32349"/>
                    <a:pt x="8692" y="31582"/>
                  </a:cubicBezTo>
                  <a:cubicBezTo>
                    <a:pt x="5471" y="29819"/>
                    <a:pt x="1581" y="24836"/>
                    <a:pt x="1095" y="11405"/>
                  </a:cubicBezTo>
                  <a:cubicBezTo>
                    <a:pt x="973" y="6664"/>
                    <a:pt x="2310" y="3018"/>
                    <a:pt x="4802" y="1499"/>
                  </a:cubicBezTo>
                  <a:cubicBezTo>
                    <a:pt x="5508" y="1050"/>
                    <a:pt x="6315" y="821"/>
                    <a:pt x="7116" y="821"/>
                  </a:cubicBezTo>
                  <a:cubicBezTo>
                    <a:pt x="7834" y="821"/>
                    <a:pt x="8546" y="1004"/>
                    <a:pt x="9178" y="1377"/>
                  </a:cubicBezTo>
                  <a:cubicBezTo>
                    <a:pt x="11123" y="2532"/>
                    <a:pt x="12217" y="4902"/>
                    <a:pt x="12217" y="8001"/>
                  </a:cubicBezTo>
                  <a:cubicBezTo>
                    <a:pt x="12217" y="13532"/>
                    <a:pt x="13371" y="16996"/>
                    <a:pt x="15498" y="18333"/>
                  </a:cubicBezTo>
                  <a:cubicBezTo>
                    <a:pt x="16152" y="18675"/>
                    <a:pt x="16869" y="18842"/>
                    <a:pt x="17584" y="18842"/>
                  </a:cubicBezTo>
                  <a:cubicBezTo>
                    <a:pt x="18266" y="18842"/>
                    <a:pt x="18947" y="18690"/>
                    <a:pt x="19570" y="18394"/>
                  </a:cubicBezTo>
                  <a:lnTo>
                    <a:pt x="19145" y="17604"/>
                  </a:lnTo>
                  <a:cubicBezTo>
                    <a:pt x="18673" y="17840"/>
                    <a:pt x="18144" y="17961"/>
                    <a:pt x="17613" y="17961"/>
                  </a:cubicBezTo>
                  <a:cubicBezTo>
                    <a:pt x="17050" y="17961"/>
                    <a:pt x="16485" y="17825"/>
                    <a:pt x="15985" y="17543"/>
                  </a:cubicBezTo>
                  <a:cubicBezTo>
                    <a:pt x="14648" y="16814"/>
                    <a:pt x="13128" y="14504"/>
                    <a:pt x="13128" y="8062"/>
                  </a:cubicBezTo>
                  <a:cubicBezTo>
                    <a:pt x="13128" y="4598"/>
                    <a:pt x="11913" y="1924"/>
                    <a:pt x="9603" y="648"/>
                  </a:cubicBezTo>
                  <a:cubicBezTo>
                    <a:pt x="8823" y="214"/>
                    <a:pt x="7945" y="0"/>
                    <a:pt x="7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4573450" y="2124175"/>
              <a:ext cx="592575" cy="841350"/>
            </a:xfrm>
            <a:custGeom>
              <a:avLst/>
              <a:gdLst/>
              <a:ahLst/>
              <a:cxnLst/>
              <a:rect l="l" t="t" r="r" b="b"/>
              <a:pathLst>
                <a:path w="23703" h="33654" extrusionOk="0">
                  <a:moveTo>
                    <a:pt x="16633" y="0"/>
                  </a:moveTo>
                  <a:cubicBezTo>
                    <a:pt x="15758" y="0"/>
                    <a:pt x="14881" y="214"/>
                    <a:pt x="14100" y="648"/>
                  </a:cubicBezTo>
                  <a:cubicBezTo>
                    <a:pt x="11852" y="1924"/>
                    <a:pt x="10575" y="4598"/>
                    <a:pt x="10575" y="8062"/>
                  </a:cubicBezTo>
                  <a:cubicBezTo>
                    <a:pt x="10575" y="14504"/>
                    <a:pt x="8995" y="16813"/>
                    <a:pt x="7719" y="17543"/>
                  </a:cubicBezTo>
                  <a:cubicBezTo>
                    <a:pt x="7218" y="17824"/>
                    <a:pt x="6653" y="17961"/>
                    <a:pt x="6090" y="17961"/>
                  </a:cubicBezTo>
                  <a:cubicBezTo>
                    <a:pt x="5560" y="17961"/>
                    <a:pt x="5030" y="17839"/>
                    <a:pt x="4559" y="17604"/>
                  </a:cubicBezTo>
                  <a:lnTo>
                    <a:pt x="4133" y="18394"/>
                  </a:lnTo>
                  <a:cubicBezTo>
                    <a:pt x="4757" y="18721"/>
                    <a:pt x="5440" y="18888"/>
                    <a:pt x="6124" y="18888"/>
                  </a:cubicBezTo>
                  <a:cubicBezTo>
                    <a:pt x="6838" y="18888"/>
                    <a:pt x="7553" y="18705"/>
                    <a:pt x="8205" y="18333"/>
                  </a:cubicBezTo>
                  <a:cubicBezTo>
                    <a:pt x="10393" y="17057"/>
                    <a:pt x="11487" y="13592"/>
                    <a:pt x="11487" y="8062"/>
                  </a:cubicBezTo>
                  <a:cubicBezTo>
                    <a:pt x="11487" y="4962"/>
                    <a:pt x="12581" y="2532"/>
                    <a:pt x="14526" y="1438"/>
                  </a:cubicBezTo>
                  <a:cubicBezTo>
                    <a:pt x="15157" y="1064"/>
                    <a:pt x="15870" y="881"/>
                    <a:pt x="16587" y="881"/>
                  </a:cubicBezTo>
                  <a:cubicBezTo>
                    <a:pt x="17389" y="881"/>
                    <a:pt x="18196" y="1110"/>
                    <a:pt x="18901" y="1559"/>
                  </a:cubicBezTo>
                  <a:cubicBezTo>
                    <a:pt x="21454" y="3078"/>
                    <a:pt x="22791" y="6664"/>
                    <a:pt x="22609" y="11465"/>
                  </a:cubicBezTo>
                  <a:cubicBezTo>
                    <a:pt x="22183" y="24836"/>
                    <a:pt x="18233" y="29819"/>
                    <a:pt x="15012" y="31642"/>
                  </a:cubicBezTo>
                  <a:cubicBezTo>
                    <a:pt x="13656" y="32388"/>
                    <a:pt x="12132" y="32764"/>
                    <a:pt x="10440" y="32764"/>
                  </a:cubicBezTo>
                  <a:cubicBezTo>
                    <a:pt x="7581" y="32764"/>
                    <a:pt x="4243" y="31691"/>
                    <a:pt x="426" y="29515"/>
                  </a:cubicBezTo>
                  <a:lnTo>
                    <a:pt x="1" y="30305"/>
                  </a:lnTo>
                  <a:cubicBezTo>
                    <a:pt x="3890" y="32493"/>
                    <a:pt x="7415" y="33648"/>
                    <a:pt x="10454" y="33648"/>
                  </a:cubicBezTo>
                  <a:cubicBezTo>
                    <a:pt x="10564" y="33652"/>
                    <a:pt x="10675" y="33654"/>
                    <a:pt x="10785" y="33654"/>
                  </a:cubicBezTo>
                  <a:cubicBezTo>
                    <a:pt x="12429" y="33654"/>
                    <a:pt x="14013" y="33230"/>
                    <a:pt x="15437" y="32432"/>
                  </a:cubicBezTo>
                  <a:cubicBezTo>
                    <a:pt x="21697" y="28968"/>
                    <a:pt x="23277" y="19123"/>
                    <a:pt x="23520" y="11526"/>
                  </a:cubicBezTo>
                  <a:cubicBezTo>
                    <a:pt x="23702" y="6360"/>
                    <a:pt x="22183" y="2471"/>
                    <a:pt x="19388" y="769"/>
                  </a:cubicBezTo>
                  <a:cubicBezTo>
                    <a:pt x="18559" y="259"/>
                    <a:pt x="17597" y="0"/>
                    <a:pt x="16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3674000" y="2324200"/>
              <a:ext cx="1112175" cy="896450"/>
            </a:xfrm>
            <a:custGeom>
              <a:avLst/>
              <a:gdLst/>
              <a:ahLst/>
              <a:cxnLst/>
              <a:rect l="l" t="t" r="r" b="b"/>
              <a:pathLst>
                <a:path w="44487" h="35858" extrusionOk="0">
                  <a:moveTo>
                    <a:pt x="21514" y="0"/>
                  </a:moveTo>
                  <a:cubicBezTo>
                    <a:pt x="15558" y="0"/>
                    <a:pt x="2978" y="4619"/>
                    <a:pt x="1884" y="7232"/>
                  </a:cubicBezTo>
                  <a:cubicBezTo>
                    <a:pt x="243" y="11061"/>
                    <a:pt x="0" y="24006"/>
                    <a:pt x="1884" y="25343"/>
                  </a:cubicBezTo>
                  <a:cubicBezTo>
                    <a:pt x="3762" y="26736"/>
                    <a:pt x="18801" y="35857"/>
                    <a:pt x="21488" y="35857"/>
                  </a:cubicBezTo>
                  <a:cubicBezTo>
                    <a:pt x="21497" y="35857"/>
                    <a:pt x="21506" y="35857"/>
                    <a:pt x="21514" y="35857"/>
                  </a:cubicBezTo>
                  <a:cubicBezTo>
                    <a:pt x="23641" y="35796"/>
                    <a:pt x="36829" y="29780"/>
                    <a:pt x="41934" y="27409"/>
                  </a:cubicBezTo>
                  <a:cubicBezTo>
                    <a:pt x="43211" y="26802"/>
                    <a:pt x="44062" y="25586"/>
                    <a:pt x="44183" y="24249"/>
                  </a:cubicBezTo>
                  <a:cubicBezTo>
                    <a:pt x="44487" y="19630"/>
                    <a:pt x="44001" y="10028"/>
                    <a:pt x="43332" y="7962"/>
                  </a:cubicBezTo>
                  <a:cubicBezTo>
                    <a:pt x="42421" y="5227"/>
                    <a:pt x="27531" y="0"/>
                    <a:pt x="21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4211850" y="2324200"/>
              <a:ext cx="574325" cy="896450"/>
            </a:xfrm>
            <a:custGeom>
              <a:avLst/>
              <a:gdLst/>
              <a:ahLst/>
              <a:cxnLst/>
              <a:rect l="l" t="t" r="r" b="b"/>
              <a:pathLst>
                <a:path w="22973" h="35858" extrusionOk="0">
                  <a:moveTo>
                    <a:pt x="0" y="0"/>
                  </a:moveTo>
                  <a:lnTo>
                    <a:pt x="0" y="35857"/>
                  </a:lnTo>
                  <a:cubicBezTo>
                    <a:pt x="2127" y="35796"/>
                    <a:pt x="15315" y="29780"/>
                    <a:pt x="20420" y="27409"/>
                  </a:cubicBezTo>
                  <a:cubicBezTo>
                    <a:pt x="21697" y="26802"/>
                    <a:pt x="22548" y="25586"/>
                    <a:pt x="22669" y="24249"/>
                  </a:cubicBezTo>
                  <a:cubicBezTo>
                    <a:pt x="22973" y="19630"/>
                    <a:pt x="22487" y="10028"/>
                    <a:pt x="21818" y="7962"/>
                  </a:cubicBezTo>
                  <a:cubicBezTo>
                    <a:pt x="20907" y="5227"/>
                    <a:pt x="6017" y="0"/>
                    <a:pt x="0" y="0"/>
                  </a:cubicBezTo>
                  <a:close/>
                </a:path>
              </a:pathLst>
            </a:custGeom>
            <a:solidFill>
              <a:srgbClr val="54C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3783375" y="2574875"/>
              <a:ext cx="919250" cy="69275"/>
            </a:xfrm>
            <a:custGeom>
              <a:avLst/>
              <a:gdLst/>
              <a:ahLst/>
              <a:cxnLst/>
              <a:rect l="l" t="t" r="r" b="b"/>
              <a:pathLst>
                <a:path w="36770" h="2771" extrusionOk="0">
                  <a:moveTo>
                    <a:pt x="36769" y="1"/>
                  </a:moveTo>
                  <a:cubicBezTo>
                    <a:pt x="31691" y="865"/>
                    <a:pt x="23864" y="1105"/>
                    <a:pt x="16735" y="1105"/>
                  </a:cubicBezTo>
                  <a:cubicBezTo>
                    <a:pt x="7823" y="1105"/>
                    <a:pt x="1" y="730"/>
                    <a:pt x="1" y="730"/>
                  </a:cubicBezTo>
                  <a:lnTo>
                    <a:pt x="1" y="730"/>
                  </a:lnTo>
                  <a:cubicBezTo>
                    <a:pt x="1" y="730"/>
                    <a:pt x="8728" y="2771"/>
                    <a:pt x="18991" y="2771"/>
                  </a:cubicBezTo>
                  <a:cubicBezTo>
                    <a:pt x="24863" y="2771"/>
                    <a:pt x="31239" y="2102"/>
                    <a:pt x="367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3783375" y="2796725"/>
              <a:ext cx="899500" cy="143225"/>
            </a:xfrm>
            <a:custGeom>
              <a:avLst/>
              <a:gdLst/>
              <a:ahLst/>
              <a:cxnLst/>
              <a:rect l="l" t="t" r="r" b="b"/>
              <a:pathLst>
                <a:path w="35980" h="5729" extrusionOk="0">
                  <a:moveTo>
                    <a:pt x="1" y="0"/>
                  </a:moveTo>
                  <a:cubicBezTo>
                    <a:pt x="2" y="0"/>
                    <a:pt x="8899" y="5729"/>
                    <a:pt x="20567" y="5729"/>
                  </a:cubicBezTo>
                  <a:cubicBezTo>
                    <a:pt x="25377" y="5729"/>
                    <a:pt x="30657" y="4755"/>
                    <a:pt x="35979" y="2006"/>
                  </a:cubicBezTo>
                  <a:lnTo>
                    <a:pt x="35979" y="2006"/>
                  </a:lnTo>
                  <a:cubicBezTo>
                    <a:pt x="31728" y="4080"/>
                    <a:pt x="27013" y="4824"/>
                    <a:pt x="22434" y="4824"/>
                  </a:cubicBezTo>
                  <a:cubicBezTo>
                    <a:pt x="10778" y="4824"/>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32"/>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25_1">
    <p:spTree>
      <p:nvGrpSpPr>
        <p:cNvPr id="1" name="Shape 345"/>
        <p:cNvGrpSpPr/>
        <p:nvPr/>
      </p:nvGrpSpPr>
      <p:grpSpPr>
        <a:xfrm>
          <a:off x="0" y="0"/>
          <a:ext cx="0" cy="0"/>
          <a:chOff x="0" y="0"/>
          <a:chExt cx="0" cy="0"/>
        </a:xfrm>
      </p:grpSpPr>
      <p:pic>
        <p:nvPicPr>
          <p:cNvPr id="346" name="Google Shape;346;p34"/>
          <p:cNvPicPr preferRelativeResize="0"/>
          <p:nvPr/>
        </p:nvPicPr>
        <p:blipFill rotWithShape="1">
          <a:blip r:embed="rId2">
            <a:alphaModFix/>
          </a:blip>
          <a:srcRect l="35119"/>
          <a:stretch/>
        </p:blipFill>
        <p:spPr>
          <a:xfrm>
            <a:off x="0" y="0"/>
            <a:ext cx="4750851" cy="5143500"/>
          </a:xfrm>
          <a:prstGeom prst="rect">
            <a:avLst/>
          </a:prstGeom>
          <a:noFill/>
          <a:ln>
            <a:noFill/>
          </a:ln>
        </p:spPr>
      </p:pic>
      <p:sp>
        <p:nvSpPr>
          <p:cNvPr id="347" name="Google Shape;347;p34"/>
          <p:cNvSpPr txBox="1">
            <a:spLocks noGrp="1"/>
          </p:cNvSpPr>
          <p:nvPr>
            <p:ph type="subTitle" idx="1"/>
          </p:nvPr>
        </p:nvSpPr>
        <p:spPr>
          <a:xfrm>
            <a:off x="6202201" y="3429375"/>
            <a:ext cx="1953300" cy="40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48" name="Google Shape;348;p34"/>
          <p:cNvSpPr txBox="1">
            <a:spLocks noGrp="1"/>
          </p:cNvSpPr>
          <p:nvPr>
            <p:ph type="subTitle" idx="2"/>
          </p:nvPr>
        </p:nvSpPr>
        <p:spPr>
          <a:xfrm>
            <a:off x="6202201" y="3125050"/>
            <a:ext cx="19533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49" name="Google Shape;349;p34"/>
          <p:cNvSpPr txBox="1">
            <a:spLocks noGrp="1"/>
          </p:cNvSpPr>
          <p:nvPr>
            <p:ph type="ctrTitle"/>
          </p:nvPr>
        </p:nvSpPr>
        <p:spPr>
          <a:xfrm>
            <a:off x="612650" y="4128125"/>
            <a:ext cx="7918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350" name="Google Shape;350;p34"/>
          <p:cNvSpPr txBox="1">
            <a:spLocks noGrp="1"/>
          </p:cNvSpPr>
          <p:nvPr>
            <p:ph type="subTitle" idx="3"/>
          </p:nvPr>
        </p:nvSpPr>
        <p:spPr>
          <a:xfrm>
            <a:off x="6202201" y="2281300"/>
            <a:ext cx="1953300" cy="40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51" name="Google Shape;351;p34"/>
          <p:cNvSpPr txBox="1">
            <a:spLocks noGrp="1"/>
          </p:cNvSpPr>
          <p:nvPr>
            <p:ph type="subTitle" idx="4"/>
          </p:nvPr>
        </p:nvSpPr>
        <p:spPr>
          <a:xfrm>
            <a:off x="6202201" y="1976975"/>
            <a:ext cx="19533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52" name="Google Shape;352;p34"/>
          <p:cNvSpPr txBox="1">
            <a:spLocks noGrp="1"/>
          </p:cNvSpPr>
          <p:nvPr>
            <p:ph type="subTitle" idx="5"/>
          </p:nvPr>
        </p:nvSpPr>
        <p:spPr>
          <a:xfrm>
            <a:off x="6202201" y="1133225"/>
            <a:ext cx="1953300" cy="40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53" name="Google Shape;353;p34"/>
          <p:cNvSpPr txBox="1">
            <a:spLocks noGrp="1"/>
          </p:cNvSpPr>
          <p:nvPr>
            <p:ph type="subTitle" idx="6"/>
          </p:nvPr>
        </p:nvSpPr>
        <p:spPr>
          <a:xfrm>
            <a:off x="6202201" y="828900"/>
            <a:ext cx="19533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54" name="Google Shape;354;p34"/>
          <p:cNvSpPr txBox="1">
            <a:spLocks noGrp="1"/>
          </p:cNvSpPr>
          <p:nvPr>
            <p:ph type="subTitle" idx="7"/>
          </p:nvPr>
        </p:nvSpPr>
        <p:spPr>
          <a:xfrm>
            <a:off x="988425" y="3429375"/>
            <a:ext cx="19533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55" name="Google Shape;355;p34"/>
          <p:cNvSpPr txBox="1">
            <a:spLocks noGrp="1"/>
          </p:cNvSpPr>
          <p:nvPr>
            <p:ph type="subTitle" idx="8"/>
          </p:nvPr>
        </p:nvSpPr>
        <p:spPr>
          <a:xfrm>
            <a:off x="988424" y="3125050"/>
            <a:ext cx="19533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56" name="Google Shape;356;p34"/>
          <p:cNvSpPr txBox="1">
            <a:spLocks noGrp="1"/>
          </p:cNvSpPr>
          <p:nvPr>
            <p:ph type="subTitle" idx="9"/>
          </p:nvPr>
        </p:nvSpPr>
        <p:spPr>
          <a:xfrm>
            <a:off x="988425" y="2281300"/>
            <a:ext cx="19533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57" name="Google Shape;357;p34"/>
          <p:cNvSpPr txBox="1">
            <a:spLocks noGrp="1"/>
          </p:cNvSpPr>
          <p:nvPr>
            <p:ph type="subTitle" idx="13"/>
          </p:nvPr>
        </p:nvSpPr>
        <p:spPr>
          <a:xfrm>
            <a:off x="988424" y="1976975"/>
            <a:ext cx="19533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58" name="Google Shape;358;p34"/>
          <p:cNvSpPr txBox="1">
            <a:spLocks noGrp="1"/>
          </p:cNvSpPr>
          <p:nvPr>
            <p:ph type="subTitle" idx="14"/>
          </p:nvPr>
        </p:nvSpPr>
        <p:spPr>
          <a:xfrm>
            <a:off x="988425" y="1133225"/>
            <a:ext cx="1953300" cy="4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59" name="Google Shape;359;p34"/>
          <p:cNvSpPr txBox="1">
            <a:spLocks noGrp="1"/>
          </p:cNvSpPr>
          <p:nvPr>
            <p:ph type="subTitle" idx="15"/>
          </p:nvPr>
        </p:nvSpPr>
        <p:spPr>
          <a:xfrm>
            <a:off x="988424" y="828900"/>
            <a:ext cx="19533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5">
  <p:cSld name="CUSTOM_24">
    <p:spTree>
      <p:nvGrpSpPr>
        <p:cNvPr id="1" name="Shape 364"/>
        <p:cNvGrpSpPr/>
        <p:nvPr/>
      </p:nvGrpSpPr>
      <p:grpSpPr>
        <a:xfrm>
          <a:off x="0" y="0"/>
          <a:ext cx="0" cy="0"/>
          <a:chOff x="0" y="0"/>
          <a:chExt cx="0" cy="0"/>
        </a:xfrm>
      </p:grpSpPr>
      <p:sp>
        <p:nvSpPr>
          <p:cNvPr id="365" name="Google Shape;365;p36"/>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366" name="Google Shape;366;p36"/>
          <p:cNvSpPr txBox="1">
            <a:spLocks noGrp="1"/>
          </p:cNvSpPr>
          <p:nvPr>
            <p:ph type="subTitle" idx="1"/>
          </p:nvPr>
        </p:nvSpPr>
        <p:spPr>
          <a:xfrm>
            <a:off x="1232218" y="1560200"/>
            <a:ext cx="2226900" cy="79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67" name="Google Shape;367;p36"/>
          <p:cNvSpPr txBox="1">
            <a:spLocks noGrp="1"/>
          </p:cNvSpPr>
          <p:nvPr>
            <p:ph type="subTitle" idx="2"/>
          </p:nvPr>
        </p:nvSpPr>
        <p:spPr>
          <a:xfrm>
            <a:off x="1232218" y="1254325"/>
            <a:ext cx="22269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68" name="Google Shape;368;p36"/>
          <p:cNvSpPr txBox="1">
            <a:spLocks noGrp="1"/>
          </p:cNvSpPr>
          <p:nvPr>
            <p:ph type="subTitle" idx="3"/>
          </p:nvPr>
        </p:nvSpPr>
        <p:spPr>
          <a:xfrm>
            <a:off x="5684888" y="1560193"/>
            <a:ext cx="2226900" cy="79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69" name="Google Shape;369;p36"/>
          <p:cNvSpPr txBox="1">
            <a:spLocks noGrp="1"/>
          </p:cNvSpPr>
          <p:nvPr>
            <p:ph type="subTitle" idx="4"/>
          </p:nvPr>
        </p:nvSpPr>
        <p:spPr>
          <a:xfrm>
            <a:off x="5684888" y="1254325"/>
            <a:ext cx="22269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370" name="Google Shape;370;p36"/>
          <p:cNvSpPr txBox="1">
            <a:spLocks noGrp="1"/>
          </p:cNvSpPr>
          <p:nvPr>
            <p:ph type="subTitle" idx="5"/>
          </p:nvPr>
        </p:nvSpPr>
        <p:spPr>
          <a:xfrm>
            <a:off x="1232212" y="3051075"/>
            <a:ext cx="2226900" cy="79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71" name="Google Shape;371;p36"/>
          <p:cNvSpPr txBox="1">
            <a:spLocks noGrp="1"/>
          </p:cNvSpPr>
          <p:nvPr>
            <p:ph type="subTitle" idx="6"/>
          </p:nvPr>
        </p:nvSpPr>
        <p:spPr>
          <a:xfrm>
            <a:off x="1232212" y="2745175"/>
            <a:ext cx="22269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pic>
        <p:nvPicPr>
          <p:cNvPr id="372" name="Google Shape;372;p36"/>
          <p:cNvPicPr preferRelativeResize="0"/>
          <p:nvPr/>
        </p:nvPicPr>
        <p:blipFill rotWithShape="1">
          <a:blip r:embed="rId2">
            <a:alphaModFix/>
          </a:blip>
          <a:srcRect l="13058" t="14965" b="58884"/>
          <a:stretch/>
        </p:blipFill>
        <p:spPr>
          <a:xfrm rot="10800000" flipH="1">
            <a:off x="1137288" y="1"/>
            <a:ext cx="6869420" cy="1162198"/>
          </a:xfrm>
          <a:prstGeom prst="rect">
            <a:avLst/>
          </a:prstGeom>
          <a:noFill/>
          <a:ln>
            <a:noFill/>
          </a:ln>
        </p:spPr>
      </p:pic>
      <p:sp>
        <p:nvSpPr>
          <p:cNvPr id="373" name="Google Shape;373;p36"/>
          <p:cNvSpPr txBox="1">
            <a:spLocks noGrp="1"/>
          </p:cNvSpPr>
          <p:nvPr>
            <p:ph type="subTitle" idx="7"/>
          </p:nvPr>
        </p:nvSpPr>
        <p:spPr>
          <a:xfrm>
            <a:off x="5684887" y="3051075"/>
            <a:ext cx="2226900" cy="79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lt1"/>
                </a:solidFill>
              </a:defRPr>
            </a:lvl1pPr>
            <a:lvl2pPr lvl="1" algn="ctr" rtl="0">
              <a:lnSpc>
                <a:spcPct val="100000"/>
              </a:lnSpc>
              <a:spcBef>
                <a:spcPts val="0"/>
              </a:spcBef>
              <a:spcAft>
                <a:spcPts val="0"/>
              </a:spcAft>
              <a:buSzPts val="1100"/>
              <a:buChar char="○"/>
              <a:defRPr sz="1100"/>
            </a:lvl2pPr>
            <a:lvl3pPr lvl="2" algn="ctr" rtl="0">
              <a:lnSpc>
                <a:spcPct val="100000"/>
              </a:lnSpc>
              <a:spcBef>
                <a:spcPts val="0"/>
              </a:spcBef>
              <a:spcAft>
                <a:spcPts val="0"/>
              </a:spcAft>
              <a:buSzPts val="1100"/>
              <a:buChar char="■"/>
              <a:defRPr sz="1100"/>
            </a:lvl3pPr>
            <a:lvl4pPr lvl="3" algn="ctr" rtl="0">
              <a:lnSpc>
                <a:spcPct val="100000"/>
              </a:lnSpc>
              <a:spcBef>
                <a:spcPts val="0"/>
              </a:spcBef>
              <a:spcAft>
                <a:spcPts val="0"/>
              </a:spcAft>
              <a:buSzPts val="1100"/>
              <a:buChar char="●"/>
              <a:defRPr sz="1100"/>
            </a:lvl4pPr>
            <a:lvl5pPr lvl="4" algn="ctr" rtl="0">
              <a:lnSpc>
                <a:spcPct val="100000"/>
              </a:lnSpc>
              <a:spcBef>
                <a:spcPts val="0"/>
              </a:spcBef>
              <a:spcAft>
                <a:spcPts val="0"/>
              </a:spcAft>
              <a:buSzPts val="1100"/>
              <a:buChar char="○"/>
              <a:defRPr sz="1100"/>
            </a:lvl5pPr>
            <a:lvl6pPr lvl="5" algn="ctr" rtl="0">
              <a:lnSpc>
                <a:spcPct val="100000"/>
              </a:lnSpc>
              <a:spcBef>
                <a:spcPts val="0"/>
              </a:spcBef>
              <a:spcAft>
                <a:spcPts val="0"/>
              </a:spcAft>
              <a:buSzPts val="1100"/>
              <a:buChar char="■"/>
              <a:defRPr sz="1100"/>
            </a:lvl6pPr>
            <a:lvl7pPr lvl="6" algn="ctr" rtl="0">
              <a:lnSpc>
                <a:spcPct val="100000"/>
              </a:lnSpc>
              <a:spcBef>
                <a:spcPts val="0"/>
              </a:spcBef>
              <a:spcAft>
                <a:spcPts val="0"/>
              </a:spcAft>
              <a:buSzPts val="1100"/>
              <a:buChar char="●"/>
              <a:defRPr sz="1100"/>
            </a:lvl7pPr>
            <a:lvl8pPr lvl="7" algn="ctr" rtl="0">
              <a:lnSpc>
                <a:spcPct val="100000"/>
              </a:lnSpc>
              <a:spcBef>
                <a:spcPts val="0"/>
              </a:spcBef>
              <a:spcAft>
                <a:spcPts val="0"/>
              </a:spcAft>
              <a:buSzPts val="1100"/>
              <a:buChar char="○"/>
              <a:defRPr sz="1100"/>
            </a:lvl8pPr>
            <a:lvl9pPr lvl="8" algn="ctr" rtl="0">
              <a:lnSpc>
                <a:spcPct val="100000"/>
              </a:lnSpc>
              <a:spcBef>
                <a:spcPts val="0"/>
              </a:spcBef>
              <a:spcAft>
                <a:spcPts val="0"/>
              </a:spcAft>
              <a:buSzPts val="1100"/>
              <a:buChar char="■"/>
              <a:defRPr sz="1100"/>
            </a:lvl9pPr>
          </a:lstStyle>
          <a:p>
            <a:endParaRPr/>
          </a:p>
        </p:txBody>
      </p:sp>
      <p:sp>
        <p:nvSpPr>
          <p:cNvPr id="374" name="Google Shape;374;p36"/>
          <p:cNvSpPr txBox="1">
            <a:spLocks noGrp="1"/>
          </p:cNvSpPr>
          <p:nvPr>
            <p:ph type="subTitle" idx="8"/>
          </p:nvPr>
        </p:nvSpPr>
        <p:spPr>
          <a:xfrm>
            <a:off x="5684887" y="2745175"/>
            <a:ext cx="22269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grpSp>
        <p:nvGrpSpPr>
          <p:cNvPr id="375" name="Google Shape;375;p36"/>
          <p:cNvGrpSpPr/>
          <p:nvPr/>
        </p:nvGrpSpPr>
        <p:grpSpPr>
          <a:xfrm rot="-5400000">
            <a:off x="7949447" y="3638719"/>
            <a:ext cx="1614954" cy="1463198"/>
            <a:chOff x="2901036" y="2896802"/>
            <a:chExt cx="1154033" cy="1045589"/>
          </a:xfrm>
        </p:grpSpPr>
        <p:sp>
          <p:nvSpPr>
            <p:cNvPr id="376" name="Google Shape;376;p36"/>
            <p:cNvSpPr/>
            <p:nvPr/>
          </p:nvSpPr>
          <p:spPr>
            <a:xfrm rot="7514404">
              <a:off x="3116934" y="2991793"/>
              <a:ext cx="675735" cy="855607"/>
            </a:xfrm>
            <a:custGeom>
              <a:avLst/>
              <a:gdLst/>
              <a:ahLst/>
              <a:cxnLst/>
              <a:rect l="l" t="t" r="r" b="b"/>
              <a:pathLst>
                <a:path w="26256" h="33245" extrusionOk="0">
                  <a:moveTo>
                    <a:pt x="4012" y="1"/>
                  </a:moveTo>
                  <a:lnTo>
                    <a:pt x="1" y="2979"/>
                  </a:lnTo>
                  <a:lnTo>
                    <a:pt x="22244" y="33244"/>
                  </a:lnTo>
                  <a:lnTo>
                    <a:pt x="26255" y="30266"/>
                  </a:lnTo>
                  <a:lnTo>
                    <a:pt x="4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rot="7514404">
              <a:off x="3905792" y="3353273"/>
              <a:ext cx="120446" cy="132980"/>
            </a:xfrm>
            <a:custGeom>
              <a:avLst/>
              <a:gdLst/>
              <a:ahLst/>
              <a:cxnLst/>
              <a:rect l="l" t="t" r="r" b="b"/>
              <a:pathLst>
                <a:path w="4680" h="5167" extrusionOk="0">
                  <a:moveTo>
                    <a:pt x="0" y="1"/>
                  </a:moveTo>
                  <a:lnTo>
                    <a:pt x="365" y="2736"/>
                  </a:lnTo>
                  <a:lnTo>
                    <a:pt x="669" y="5167"/>
                  </a:lnTo>
                  <a:cubicBezTo>
                    <a:pt x="2310" y="4681"/>
                    <a:pt x="3768" y="3647"/>
                    <a:pt x="4680" y="2189"/>
                  </a:cubicBezTo>
                  <a:lnTo>
                    <a:pt x="2553" y="1156"/>
                  </a:lnTo>
                  <a:lnTo>
                    <a:pt x="0" y="1"/>
                  </a:ln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rot="7514404">
              <a:off x="2912085" y="3387275"/>
              <a:ext cx="109508" cy="83772"/>
            </a:xfrm>
            <a:custGeom>
              <a:avLst/>
              <a:gdLst/>
              <a:ahLst/>
              <a:cxnLst/>
              <a:rect l="l" t="t" r="r" b="b"/>
              <a:pathLst>
                <a:path w="4255" h="3255" extrusionOk="0">
                  <a:moveTo>
                    <a:pt x="4011" y="0"/>
                  </a:moveTo>
                  <a:lnTo>
                    <a:pt x="0" y="2978"/>
                  </a:lnTo>
                  <a:cubicBezTo>
                    <a:pt x="0" y="2978"/>
                    <a:pt x="645" y="3255"/>
                    <a:pt x="1438" y="3255"/>
                  </a:cubicBezTo>
                  <a:cubicBezTo>
                    <a:pt x="1933" y="3255"/>
                    <a:pt x="2487" y="3147"/>
                    <a:pt x="2978" y="2796"/>
                  </a:cubicBezTo>
                  <a:cubicBezTo>
                    <a:pt x="4254" y="1884"/>
                    <a:pt x="4011" y="1"/>
                    <a:pt x="4011" y="0"/>
                  </a:cubicBez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rot="7514404">
              <a:off x="3976364" y="3380858"/>
              <a:ext cx="64161" cy="68845"/>
            </a:xfrm>
            <a:custGeom>
              <a:avLst/>
              <a:gdLst/>
              <a:ahLst/>
              <a:cxnLst/>
              <a:rect l="l" t="t" r="r" b="b"/>
              <a:pathLst>
                <a:path w="2493" h="2675" extrusionOk="0">
                  <a:moveTo>
                    <a:pt x="0" y="1"/>
                  </a:moveTo>
                  <a:lnTo>
                    <a:pt x="365" y="2675"/>
                  </a:lnTo>
                  <a:cubicBezTo>
                    <a:pt x="1277" y="2553"/>
                    <a:pt x="2067" y="2006"/>
                    <a:pt x="2492" y="1156"/>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36"/>
          <p:cNvGrpSpPr/>
          <p:nvPr/>
        </p:nvGrpSpPr>
        <p:grpSpPr>
          <a:xfrm rot="-4994195">
            <a:off x="7682441" y="3412973"/>
            <a:ext cx="1583971" cy="1517502"/>
            <a:chOff x="3225951" y="2457618"/>
            <a:chExt cx="1131943" cy="1084443"/>
          </a:xfrm>
        </p:grpSpPr>
        <p:sp>
          <p:nvSpPr>
            <p:cNvPr id="381" name="Google Shape;381;p36"/>
            <p:cNvSpPr/>
            <p:nvPr/>
          </p:nvSpPr>
          <p:spPr>
            <a:xfrm rot="7514404">
              <a:off x="3369478" y="2629132"/>
              <a:ext cx="803980" cy="741415"/>
            </a:xfrm>
            <a:custGeom>
              <a:avLst/>
              <a:gdLst/>
              <a:ahLst/>
              <a:cxnLst/>
              <a:rect l="l" t="t" r="r" b="b"/>
              <a:pathLst>
                <a:path w="31239" h="28808" extrusionOk="0">
                  <a:moveTo>
                    <a:pt x="3344" y="1"/>
                  </a:moveTo>
                  <a:lnTo>
                    <a:pt x="1" y="3708"/>
                  </a:lnTo>
                  <a:lnTo>
                    <a:pt x="27957" y="28808"/>
                  </a:lnTo>
                  <a:lnTo>
                    <a:pt x="31239" y="25101"/>
                  </a:lnTo>
                  <a:lnTo>
                    <a:pt x="3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rot="7514404">
              <a:off x="4201885" y="2820495"/>
              <a:ext cx="131410" cy="125156"/>
            </a:xfrm>
            <a:custGeom>
              <a:avLst/>
              <a:gdLst/>
              <a:ahLst/>
              <a:cxnLst/>
              <a:rect l="l" t="t" r="r" b="b"/>
              <a:pathLst>
                <a:path w="5106" h="4863" extrusionOk="0">
                  <a:moveTo>
                    <a:pt x="0" y="0"/>
                  </a:moveTo>
                  <a:lnTo>
                    <a:pt x="973" y="2613"/>
                  </a:lnTo>
                  <a:lnTo>
                    <a:pt x="1763" y="4862"/>
                  </a:lnTo>
                  <a:cubicBezTo>
                    <a:pt x="3282" y="4072"/>
                    <a:pt x="4498" y="2796"/>
                    <a:pt x="5106" y="1155"/>
                  </a:cubicBezTo>
                  <a:lnTo>
                    <a:pt x="2735" y="608"/>
                  </a:lnTo>
                  <a:lnTo>
                    <a:pt x="0" y="0"/>
                  </a:ln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rot="7514404">
              <a:off x="3244631" y="3064270"/>
              <a:ext cx="100115" cy="97592"/>
            </a:xfrm>
            <a:custGeom>
              <a:avLst/>
              <a:gdLst/>
              <a:ahLst/>
              <a:cxnLst/>
              <a:rect l="l" t="t" r="r" b="b"/>
              <a:pathLst>
                <a:path w="3890" h="3792" extrusionOk="0">
                  <a:moveTo>
                    <a:pt x="3282" y="1"/>
                  </a:moveTo>
                  <a:lnTo>
                    <a:pt x="0" y="3708"/>
                  </a:lnTo>
                  <a:cubicBezTo>
                    <a:pt x="225" y="3764"/>
                    <a:pt x="456" y="3791"/>
                    <a:pt x="689" y="3791"/>
                  </a:cubicBezTo>
                  <a:cubicBezTo>
                    <a:pt x="1462" y="3791"/>
                    <a:pt x="2249" y="3493"/>
                    <a:pt x="2856" y="2979"/>
                  </a:cubicBezTo>
                  <a:cubicBezTo>
                    <a:pt x="3890" y="1763"/>
                    <a:pt x="3282" y="1"/>
                    <a:pt x="3282" y="1"/>
                  </a:cubicBez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rot="7514404">
              <a:off x="4274899" y="2842132"/>
              <a:ext cx="70415" cy="67275"/>
            </a:xfrm>
            <a:custGeom>
              <a:avLst/>
              <a:gdLst/>
              <a:ahLst/>
              <a:cxnLst/>
              <a:rect l="l" t="t" r="r" b="b"/>
              <a:pathLst>
                <a:path w="2736" h="2614" extrusionOk="0">
                  <a:moveTo>
                    <a:pt x="0" y="0"/>
                  </a:moveTo>
                  <a:lnTo>
                    <a:pt x="973" y="2614"/>
                  </a:lnTo>
                  <a:cubicBezTo>
                    <a:pt x="1398" y="2431"/>
                    <a:pt x="1763" y="2188"/>
                    <a:pt x="2128" y="1824"/>
                  </a:cubicBezTo>
                  <a:cubicBezTo>
                    <a:pt x="2431" y="1520"/>
                    <a:pt x="2614" y="1094"/>
                    <a:pt x="2735" y="669"/>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6"/>
          <p:cNvGrpSpPr/>
          <p:nvPr/>
        </p:nvGrpSpPr>
        <p:grpSpPr>
          <a:xfrm rot="-3605709">
            <a:off x="8307538" y="3447981"/>
            <a:ext cx="1376706" cy="1447482"/>
            <a:chOff x="3279588" y="1256966"/>
            <a:chExt cx="983764" cy="1034339"/>
          </a:xfrm>
        </p:grpSpPr>
        <p:sp>
          <p:nvSpPr>
            <p:cNvPr id="386" name="Google Shape;386;p36"/>
            <p:cNvSpPr/>
            <p:nvPr/>
          </p:nvSpPr>
          <p:spPr>
            <a:xfrm rot="7514404">
              <a:off x="3278480" y="1552017"/>
              <a:ext cx="952582" cy="444236"/>
            </a:xfrm>
            <a:custGeom>
              <a:avLst/>
              <a:gdLst/>
              <a:ahLst/>
              <a:cxnLst/>
              <a:rect l="l" t="t" r="r" b="b"/>
              <a:pathLst>
                <a:path w="37013" h="17261" extrusionOk="0">
                  <a:moveTo>
                    <a:pt x="1642" y="1"/>
                  </a:moveTo>
                  <a:lnTo>
                    <a:pt x="1" y="4741"/>
                  </a:lnTo>
                  <a:lnTo>
                    <a:pt x="35371" y="17261"/>
                  </a:lnTo>
                  <a:lnTo>
                    <a:pt x="37012" y="12581"/>
                  </a:lnTo>
                  <a:lnTo>
                    <a:pt x="1642" y="1"/>
                  </a:ln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rot="7514404">
              <a:off x="4108061" y="1399150"/>
              <a:ext cx="134550" cy="120472"/>
            </a:xfrm>
            <a:custGeom>
              <a:avLst/>
              <a:gdLst/>
              <a:ahLst/>
              <a:cxnLst/>
              <a:rect l="l" t="t" r="r" b="b"/>
              <a:pathLst>
                <a:path w="5228" h="4681" extrusionOk="0">
                  <a:moveTo>
                    <a:pt x="5167" y="1"/>
                  </a:moveTo>
                  <a:lnTo>
                    <a:pt x="2797" y="426"/>
                  </a:lnTo>
                  <a:lnTo>
                    <a:pt x="1" y="852"/>
                  </a:lnTo>
                  <a:lnTo>
                    <a:pt x="1885" y="2918"/>
                  </a:lnTo>
                  <a:lnTo>
                    <a:pt x="3526" y="4680"/>
                  </a:lnTo>
                  <a:cubicBezTo>
                    <a:pt x="4620" y="3404"/>
                    <a:pt x="5228" y="1763"/>
                    <a:pt x="5167" y="1"/>
                  </a:cubicBez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rot="7514404">
              <a:off x="3312891" y="2005658"/>
              <a:ext cx="75099" cy="120446"/>
            </a:xfrm>
            <a:custGeom>
              <a:avLst/>
              <a:gdLst/>
              <a:ahLst/>
              <a:cxnLst/>
              <a:rect l="l" t="t" r="r" b="b"/>
              <a:pathLst>
                <a:path w="2918" h="4680" extrusionOk="0">
                  <a:moveTo>
                    <a:pt x="1641" y="0"/>
                  </a:moveTo>
                  <a:lnTo>
                    <a:pt x="0" y="4680"/>
                  </a:lnTo>
                  <a:cubicBezTo>
                    <a:pt x="0" y="4680"/>
                    <a:pt x="1824" y="4376"/>
                    <a:pt x="2371" y="2917"/>
                  </a:cubicBezTo>
                  <a:cubicBezTo>
                    <a:pt x="2918" y="1398"/>
                    <a:pt x="1641" y="0"/>
                    <a:pt x="1641" y="0"/>
                  </a:cubicBezTo>
                  <a:close/>
                </a:path>
              </a:pathLst>
            </a:custGeom>
            <a:solidFill>
              <a:srgbClr val="F8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rot="7514404">
              <a:off x="4170208" y="1412337"/>
              <a:ext cx="73555" cy="64135"/>
            </a:xfrm>
            <a:custGeom>
              <a:avLst/>
              <a:gdLst/>
              <a:ahLst/>
              <a:cxnLst/>
              <a:rect l="l" t="t" r="r" b="b"/>
              <a:pathLst>
                <a:path w="2858" h="2492" extrusionOk="0">
                  <a:moveTo>
                    <a:pt x="2797" y="0"/>
                  </a:moveTo>
                  <a:lnTo>
                    <a:pt x="1" y="426"/>
                  </a:lnTo>
                  <a:lnTo>
                    <a:pt x="1885" y="2492"/>
                  </a:lnTo>
                  <a:cubicBezTo>
                    <a:pt x="2250" y="2127"/>
                    <a:pt x="2493" y="1763"/>
                    <a:pt x="2614" y="1337"/>
                  </a:cubicBezTo>
                  <a:cubicBezTo>
                    <a:pt x="2797" y="851"/>
                    <a:pt x="2857" y="426"/>
                    <a:pt x="2797"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6">
  <p:cSld name="CUSTOM_26">
    <p:spTree>
      <p:nvGrpSpPr>
        <p:cNvPr id="1" name="Shape 397"/>
        <p:cNvGrpSpPr/>
        <p:nvPr/>
      </p:nvGrpSpPr>
      <p:grpSpPr>
        <a:xfrm>
          <a:off x="0" y="0"/>
          <a:ext cx="0" cy="0"/>
          <a:chOff x="0" y="0"/>
          <a:chExt cx="0" cy="0"/>
        </a:xfrm>
      </p:grpSpPr>
      <p:pic>
        <p:nvPicPr>
          <p:cNvPr id="398" name="Google Shape;398;p39"/>
          <p:cNvPicPr preferRelativeResize="0"/>
          <p:nvPr/>
        </p:nvPicPr>
        <p:blipFill>
          <a:blip r:embed="rId2">
            <a:alphaModFix/>
          </a:blip>
          <a:stretch>
            <a:fillRect/>
          </a:stretch>
        </p:blipFill>
        <p:spPr>
          <a:xfrm>
            <a:off x="1444337" y="1415000"/>
            <a:ext cx="6255325" cy="3728500"/>
          </a:xfrm>
          <a:prstGeom prst="rect">
            <a:avLst/>
          </a:prstGeom>
          <a:noFill/>
          <a:ln>
            <a:noFill/>
          </a:ln>
        </p:spPr>
      </p:pic>
      <p:sp>
        <p:nvSpPr>
          <p:cNvPr id="399" name="Google Shape;399;p39"/>
          <p:cNvSpPr txBox="1">
            <a:spLocks noGrp="1"/>
          </p:cNvSpPr>
          <p:nvPr>
            <p:ph type="ctrTitle"/>
          </p:nvPr>
        </p:nvSpPr>
        <p:spPr>
          <a:xfrm>
            <a:off x="2572050" y="3316325"/>
            <a:ext cx="3999900" cy="138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00" name="Google Shape;400;p39"/>
          <p:cNvSpPr txBox="1">
            <a:spLocks noGrp="1"/>
          </p:cNvSpPr>
          <p:nvPr>
            <p:ph type="subTitle" idx="1"/>
          </p:nvPr>
        </p:nvSpPr>
        <p:spPr>
          <a:xfrm>
            <a:off x="696300" y="1907048"/>
            <a:ext cx="1577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1" name="Google Shape;401;p39"/>
          <p:cNvSpPr txBox="1">
            <a:spLocks noGrp="1"/>
          </p:cNvSpPr>
          <p:nvPr>
            <p:ph type="subTitle" idx="2"/>
          </p:nvPr>
        </p:nvSpPr>
        <p:spPr>
          <a:xfrm>
            <a:off x="2754407" y="813080"/>
            <a:ext cx="1577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2" name="Google Shape;402;p39"/>
          <p:cNvSpPr txBox="1">
            <a:spLocks noGrp="1"/>
          </p:cNvSpPr>
          <p:nvPr>
            <p:ph type="subTitle" idx="3"/>
          </p:nvPr>
        </p:nvSpPr>
        <p:spPr>
          <a:xfrm>
            <a:off x="6870622" y="1907030"/>
            <a:ext cx="1577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3" name="Google Shape;403;p39"/>
          <p:cNvSpPr txBox="1">
            <a:spLocks noGrp="1"/>
          </p:cNvSpPr>
          <p:nvPr>
            <p:ph type="subTitle" idx="4"/>
          </p:nvPr>
        </p:nvSpPr>
        <p:spPr>
          <a:xfrm>
            <a:off x="4812515" y="813080"/>
            <a:ext cx="1577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04" name="Google Shape;404;p39"/>
          <p:cNvSpPr txBox="1">
            <a:spLocks noGrp="1"/>
          </p:cNvSpPr>
          <p:nvPr>
            <p:ph type="subTitle" idx="5"/>
          </p:nvPr>
        </p:nvSpPr>
        <p:spPr>
          <a:xfrm>
            <a:off x="696300" y="1587834"/>
            <a:ext cx="15771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solidFill>
                  <a:schemeClr val="lt1"/>
                </a:solidFill>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
        <p:nvSpPr>
          <p:cNvPr id="405" name="Google Shape;405;p39"/>
          <p:cNvSpPr txBox="1">
            <a:spLocks noGrp="1"/>
          </p:cNvSpPr>
          <p:nvPr>
            <p:ph type="subTitle" idx="6"/>
          </p:nvPr>
        </p:nvSpPr>
        <p:spPr>
          <a:xfrm>
            <a:off x="2754400" y="494002"/>
            <a:ext cx="15771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solidFill>
                  <a:schemeClr val="lt1"/>
                </a:solidFill>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
        <p:nvSpPr>
          <p:cNvPr id="406" name="Google Shape;406;p39"/>
          <p:cNvSpPr txBox="1">
            <a:spLocks noGrp="1"/>
          </p:cNvSpPr>
          <p:nvPr>
            <p:ph type="subTitle" idx="7"/>
          </p:nvPr>
        </p:nvSpPr>
        <p:spPr>
          <a:xfrm>
            <a:off x="6870624" y="1587824"/>
            <a:ext cx="15771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
        <p:nvSpPr>
          <p:cNvPr id="407" name="Google Shape;407;p39"/>
          <p:cNvSpPr txBox="1">
            <a:spLocks noGrp="1"/>
          </p:cNvSpPr>
          <p:nvPr>
            <p:ph type="subTitle" idx="8"/>
          </p:nvPr>
        </p:nvSpPr>
        <p:spPr>
          <a:xfrm>
            <a:off x="4812517" y="494002"/>
            <a:ext cx="1577100" cy="3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Englebert"/>
              <a:buNone/>
              <a:defRPr sz="1600">
                <a:solidFill>
                  <a:schemeClr val="lt1"/>
                </a:solidFill>
                <a:latin typeface="Englebert"/>
                <a:ea typeface="Englebert"/>
                <a:cs typeface="Englebert"/>
                <a:sym typeface="Englebert"/>
              </a:defRPr>
            </a:lvl1pPr>
            <a:lvl2pPr lvl="1" algn="ctr" rtl="0">
              <a:lnSpc>
                <a:spcPct val="100000"/>
              </a:lnSpc>
              <a:spcBef>
                <a:spcPts val="0"/>
              </a:spcBef>
              <a:spcAft>
                <a:spcPts val="0"/>
              </a:spcAft>
              <a:buSzPts val="1600"/>
              <a:buFont typeface="Englebert"/>
              <a:buNone/>
              <a:defRPr sz="1600">
                <a:latin typeface="Englebert"/>
                <a:ea typeface="Englebert"/>
                <a:cs typeface="Englebert"/>
                <a:sym typeface="Englebert"/>
              </a:defRPr>
            </a:lvl2pPr>
            <a:lvl3pPr lvl="2" algn="ctr" rtl="0">
              <a:lnSpc>
                <a:spcPct val="100000"/>
              </a:lnSpc>
              <a:spcBef>
                <a:spcPts val="0"/>
              </a:spcBef>
              <a:spcAft>
                <a:spcPts val="0"/>
              </a:spcAft>
              <a:buSzPts val="1600"/>
              <a:buFont typeface="Englebert"/>
              <a:buNone/>
              <a:defRPr sz="1600">
                <a:latin typeface="Englebert"/>
                <a:ea typeface="Englebert"/>
                <a:cs typeface="Englebert"/>
                <a:sym typeface="Englebert"/>
              </a:defRPr>
            </a:lvl3pPr>
            <a:lvl4pPr lvl="3" algn="ctr" rtl="0">
              <a:lnSpc>
                <a:spcPct val="100000"/>
              </a:lnSpc>
              <a:spcBef>
                <a:spcPts val="0"/>
              </a:spcBef>
              <a:spcAft>
                <a:spcPts val="0"/>
              </a:spcAft>
              <a:buSzPts val="1600"/>
              <a:buFont typeface="Englebert"/>
              <a:buNone/>
              <a:defRPr sz="1600">
                <a:latin typeface="Englebert"/>
                <a:ea typeface="Englebert"/>
                <a:cs typeface="Englebert"/>
                <a:sym typeface="Englebert"/>
              </a:defRPr>
            </a:lvl4pPr>
            <a:lvl5pPr lvl="4" algn="ctr" rtl="0">
              <a:lnSpc>
                <a:spcPct val="100000"/>
              </a:lnSpc>
              <a:spcBef>
                <a:spcPts val="0"/>
              </a:spcBef>
              <a:spcAft>
                <a:spcPts val="0"/>
              </a:spcAft>
              <a:buSzPts val="1600"/>
              <a:buFont typeface="Englebert"/>
              <a:buNone/>
              <a:defRPr sz="1600">
                <a:latin typeface="Englebert"/>
                <a:ea typeface="Englebert"/>
                <a:cs typeface="Englebert"/>
                <a:sym typeface="Englebert"/>
              </a:defRPr>
            </a:lvl5pPr>
            <a:lvl6pPr lvl="5" algn="ctr" rtl="0">
              <a:lnSpc>
                <a:spcPct val="100000"/>
              </a:lnSpc>
              <a:spcBef>
                <a:spcPts val="0"/>
              </a:spcBef>
              <a:spcAft>
                <a:spcPts val="0"/>
              </a:spcAft>
              <a:buSzPts val="1600"/>
              <a:buFont typeface="Englebert"/>
              <a:buNone/>
              <a:defRPr sz="1600">
                <a:latin typeface="Englebert"/>
                <a:ea typeface="Englebert"/>
                <a:cs typeface="Englebert"/>
                <a:sym typeface="Englebert"/>
              </a:defRPr>
            </a:lvl6pPr>
            <a:lvl7pPr lvl="6" algn="ctr" rtl="0">
              <a:lnSpc>
                <a:spcPct val="100000"/>
              </a:lnSpc>
              <a:spcBef>
                <a:spcPts val="0"/>
              </a:spcBef>
              <a:spcAft>
                <a:spcPts val="0"/>
              </a:spcAft>
              <a:buSzPts val="1600"/>
              <a:buFont typeface="Englebert"/>
              <a:buNone/>
              <a:defRPr sz="1600">
                <a:latin typeface="Englebert"/>
                <a:ea typeface="Englebert"/>
                <a:cs typeface="Englebert"/>
                <a:sym typeface="Englebert"/>
              </a:defRPr>
            </a:lvl7pPr>
            <a:lvl8pPr lvl="7" algn="ctr" rtl="0">
              <a:lnSpc>
                <a:spcPct val="100000"/>
              </a:lnSpc>
              <a:spcBef>
                <a:spcPts val="0"/>
              </a:spcBef>
              <a:spcAft>
                <a:spcPts val="0"/>
              </a:spcAft>
              <a:buSzPts val="1600"/>
              <a:buFont typeface="Englebert"/>
              <a:buNone/>
              <a:defRPr sz="1600">
                <a:latin typeface="Englebert"/>
                <a:ea typeface="Englebert"/>
                <a:cs typeface="Englebert"/>
                <a:sym typeface="Englebert"/>
              </a:defRPr>
            </a:lvl8pPr>
            <a:lvl9pPr lvl="8" algn="ctr" rtl="0">
              <a:lnSpc>
                <a:spcPct val="100000"/>
              </a:lnSpc>
              <a:spcBef>
                <a:spcPts val="0"/>
              </a:spcBef>
              <a:spcAft>
                <a:spcPts val="0"/>
              </a:spcAft>
              <a:buSzPts val="1600"/>
              <a:buFont typeface="Englebert"/>
              <a:buNone/>
              <a:defRPr sz="1600">
                <a:latin typeface="Englebert"/>
                <a:ea typeface="Englebert"/>
                <a:cs typeface="Englebert"/>
                <a:sym typeface="Engleber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9">
  <p:cSld name="CUSTOM_2_1_1">
    <p:spTree>
      <p:nvGrpSpPr>
        <p:cNvPr id="1" name="Shape 429"/>
        <p:cNvGrpSpPr/>
        <p:nvPr/>
      </p:nvGrpSpPr>
      <p:grpSpPr>
        <a:xfrm>
          <a:off x="0" y="0"/>
          <a:ext cx="0" cy="0"/>
          <a:chOff x="0" y="0"/>
          <a:chExt cx="0" cy="0"/>
        </a:xfrm>
      </p:grpSpPr>
      <p:sp>
        <p:nvSpPr>
          <p:cNvPr id="430" name="Google Shape;430;p44"/>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pic>
        <p:nvPicPr>
          <p:cNvPr id="431" name="Google Shape;431;p44"/>
          <p:cNvPicPr preferRelativeResize="0"/>
          <p:nvPr/>
        </p:nvPicPr>
        <p:blipFill>
          <a:blip r:embed="rId2">
            <a:alphaModFix/>
          </a:blip>
          <a:stretch>
            <a:fillRect/>
          </a:stretch>
        </p:blipFill>
        <p:spPr>
          <a:xfrm flipH="1">
            <a:off x="0" y="0"/>
            <a:ext cx="2611875" cy="223475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hree columns and numbers">
  <p:cSld name="CUSTOM_23_1">
    <p:spTree>
      <p:nvGrpSpPr>
        <p:cNvPr id="1" name="Shape 441"/>
        <p:cNvGrpSpPr/>
        <p:nvPr/>
      </p:nvGrpSpPr>
      <p:grpSpPr>
        <a:xfrm>
          <a:off x="0" y="0"/>
          <a:ext cx="0" cy="0"/>
          <a:chOff x="0" y="0"/>
          <a:chExt cx="0" cy="0"/>
        </a:xfrm>
      </p:grpSpPr>
      <p:sp>
        <p:nvSpPr>
          <p:cNvPr id="442" name="Google Shape;442;p47"/>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43" name="Google Shape;443;p47"/>
          <p:cNvSpPr txBox="1">
            <a:spLocks noGrp="1"/>
          </p:cNvSpPr>
          <p:nvPr>
            <p:ph type="subTitle" idx="1"/>
          </p:nvPr>
        </p:nvSpPr>
        <p:spPr>
          <a:xfrm>
            <a:off x="1438488" y="3046550"/>
            <a:ext cx="1577100" cy="79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44" name="Google Shape;444;p47"/>
          <p:cNvSpPr txBox="1">
            <a:spLocks noGrp="1"/>
          </p:cNvSpPr>
          <p:nvPr>
            <p:ph type="subTitle" idx="2"/>
          </p:nvPr>
        </p:nvSpPr>
        <p:spPr>
          <a:xfrm>
            <a:off x="1438488" y="2741800"/>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45" name="Google Shape;445;p47"/>
          <p:cNvSpPr txBox="1">
            <a:spLocks noGrp="1"/>
          </p:cNvSpPr>
          <p:nvPr>
            <p:ph type="subTitle" idx="3"/>
          </p:nvPr>
        </p:nvSpPr>
        <p:spPr>
          <a:xfrm>
            <a:off x="3794748" y="3046540"/>
            <a:ext cx="1577100" cy="79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46" name="Google Shape;446;p47"/>
          <p:cNvSpPr txBox="1">
            <a:spLocks noGrp="1"/>
          </p:cNvSpPr>
          <p:nvPr>
            <p:ph type="subTitle" idx="4"/>
          </p:nvPr>
        </p:nvSpPr>
        <p:spPr>
          <a:xfrm>
            <a:off x="3794748" y="2741800"/>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47" name="Google Shape;447;p47"/>
          <p:cNvSpPr txBox="1">
            <a:spLocks noGrp="1"/>
          </p:cNvSpPr>
          <p:nvPr>
            <p:ph type="subTitle" idx="5"/>
          </p:nvPr>
        </p:nvSpPr>
        <p:spPr>
          <a:xfrm>
            <a:off x="6128400" y="3046550"/>
            <a:ext cx="1577100" cy="79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48" name="Google Shape;448;p47"/>
          <p:cNvSpPr txBox="1">
            <a:spLocks noGrp="1"/>
          </p:cNvSpPr>
          <p:nvPr>
            <p:ph type="subTitle" idx="6"/>
          </p:nvPr>
        </p:nvSpPr>
        <p:spPr>
          <a:xfrm>
            <a:off x="6128400" y="2741775"/>
            <a:ext cx="1577100" cy="4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6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49" name="Google Shape;449;p47"/>
          <p:cNvSpPr txBox="1">
            <a:spLocks noGrp="1"/>
          </p:cNvSpPr>
          <p:nvPr>
            <p:ph type="title" idx="7" hasCustomPrompt="1"/>
          </p:nvPr>
        </p:nvSpPr>
        <p:spPr>
          <a:xfrm>
            <a:off x="1438512" y="1232750"/>
            <a:ext cx="1577100" cy="10053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2pPr>
            <a:lvl3pPr lvl="2"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3pPr>
            <a:lvl4pPr lvl="3"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4pPr>
            <a:lvl5pPr lvl="4"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5pPr>
            <a:lvl6pPr lvl="5"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6pPr>
            <a:lvl7pPr lvl="6"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7pPr>
            <a:lvl8pPr lvl="7"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8pPr>
            <a:lvl9pPr lvl="8"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9pPr>
          </a:lstStyle>
          <a:p>
            <a:r>
              <a:t>xx%</a:t>
            </a:r>
          </a:p>
        </p:txBody>
      </p:sp>
      <p:sp>
        <p:nvSpPr>
          <p:cNvPr id="450" name="Google Shape;450;p47"/>
          <p:cNvSpPr txBox="1">
            <a:spLocks noGrp="1"/>
          </p:cNvSpPr>
          <p:nvPr>
            <p:ph type="title" idx="8" hasCustomPrompt="1"/>
          </p:nvPr>
        </p:nvSpPr>
        <p:spPr>
          <a:xfrm>
            <a:off x="3794762" y="1232750"/>
            <a:ext cx="1577100" cy="10053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2pPr>
            <a:lvl3pPr lvl="2"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3pPr>
            <a:lvl4pPr lvl="3"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4pPr>
            <a:lvl5pPr lvl="4"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5pPr>
            <a:lvl6pPr lvl="5"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6pPr>
            <a:lvl7pPr lvl="6"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7pPr>
            <a:lvl8pPr lvl="7"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8pPr>
            <a:lvl9pPr lvl="8"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9pPr>
          </a:lstStyle>
          <a:p>
            <a:r>
              <a:t>xx%</a:t>
            </a:r>
          </a:p>
        </p:txBody>
      </p:sp>
      <p:sp>
        <p:nvSpPr>
          <p:cNvPr id="451" name="Google Shape;451;p47"/>
          <p:cNvSpPr txBox="1">
            <a:spLocks noGrp="1"/>
          </p:cNvSpPr>
          <p:nvPr>
            <p:ph type="title" idx="9" hasCustomPrompt="1"/>
          </p:nvPr>
        </p:nvSpPr>
        <p:spPr>
          <a:xfrm>
            <a:off x="6128412" y="1232750"/>
            <a:ext cx="1577100" cy="10053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2pPr>
            <a:lvl3pPr lvl="2"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3pPr>
            <a:lvl4pPr lvl="3"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4pPr>
            <a:lvl5pPr lvl="4"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5pPr>
            <a:lvl6pPr lvl="5"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6pPr>
            <a:lvl7pPr lvl="6"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7pPr>
            <a:lvl8pPr lvl="7"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8pPr>
            <a:lvl9pPr lvl="8" algn="ctr" rtl="0">
              <a:spcBef>
                <a:spcPts val="0"/>
              </a:spcBef>
              <a:spcAft>
                <a:spcPts val="0"/>
              </a:spcAft>
              <a:buClr>
                <a:srgbClr val="434343"/>
              </a:buClr>
              <a:buSzPts val="3000"/>
              <a:buFont typeface="Englebert"/>
              <a:buNone/>
              <a:defRPr sz="3000">
                <a:solidFill>
                  <a:srgbClr val="434343"/>
                </a:solidFill>
                <a:latin typeface="Englebert"/>
                <a:ea typeface="Englebert"/>
                <a:cs typeface="Englebert"/>
                <a:sym typeface="Englebert"/>
              </a:defRPr>
            </a:lvl9pPr>
          </a:lstStyle>
          <a:p>
            <a:r>
              <a:t>xx%</a:t>
            </a:r>
          </a:p>
        </p:txBody>
      </p:sp>
      <p:pic>
        <p:nvPicPr>
          <p:cNvPr id="452" name="Google Shape;452;p47"/>
          <p:cNvPicPr preferRelativeResize="0"/>
          <p:nvPr/>
        </p:nvPicPr>
        <p:blipFill>
          <a:blip r:embed="rId2">
            <a:alphaModFix/>
          </a:blip>
          <a:stretch>
            <a:fillRect/>
          </a:stretch>
        </p:blipFill>
        <p:spPr>
          <a:xfrm rot="10800000" flipH="1">
            <a:off x="3307376" y="300"/>
            <a:ext cx="2529250" cy="11233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one column">
  <p:cSld name="CUSTOM_8_2_1">
    <p:spTree>
      <p:nvGrpSpPr>
        <p:cNvPr id="1" name="Shape 458"/>
        <p:cNvGrpSpPr/>
        <p:nvPr/>
      </p:nvGrpSpPr>
      <p:grpSpPr>
        <a:xfrm>
          <a:off x="0" y="0"/>
          <a:ext cx="0" cy="0"/>
          <a:chOff x="0" y="0"/>
          <a:chExt cx="0" cy="0"/>
        </a:xfrm>
      </p:grpSpPr>
      <p:sp>
        <p:nvSpPr>
          <p:cNvPr id="459" name="Google Shape;459;p49"/>
          <p:cNvSpPr txBox="1">
            <a:spLocks noGrp="1"/>
          </p:cNvSpPr>
          <p:nvPr>
            <p:ph type="ctrTitle"/>
          </p:nvPr>
        </p:nvSpPr>
        <p:spPr>
          <a:xfrm>
            <a:off x="1414775" y="3939450"/>
            <a:ext cx="3892500" cy="766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60" name="Google Shape;460;p49"/>
          <p:cNvSpPr txBox="1">
            <a:spLocks noGrp="1"/>
          </p:cNvSpPr>
          <p:nvPr>
            <p:ph type="subTitle" idx="1"/>
          </p:nvPr>
        </p:nvSpPr>
        <p:spPr>
          <a:xfrm>
            <a:off x="1414774" y="3057875"/>
            <a:ext cx="2693100" cy="8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pic>
        <p:nvPicPr>
          <p:cNvPr id="461" name="Google Shape;461;p49"/>
          <p:cNvPicPr preferRelativeResize="0"/>
          <p:nvPr/>
        </p:nvPicPr>
        <p:blipFill>
          <a:blip r:embed="rId2">
            <a:alphaModFix/>
          </a:blip>
          <a:stretch>
            <a:fillRect/>
          </a:stretch>
        </p:blipFill>
        <p:spPr>
          <a:xfrm rot="10800000" flipH="1">
            <a:off x="-12" y="288"/>
            <a:ext cx="4486275" cy="2600325"/>
          </a:xfrm>
          <a:prstGeom prst="rect">
            <a:avLst/>
          </a:prstGeom>
          <a:noFill/>
          <a:ln>
            <a:noFill/>
          </a:ln>
        </p:spPr>
      </p:pic>
      <p:pic>
        <p:nvPicPr>
          <p:cNvPr id="462" name="Google Shape;462;p49"/>
          <p:cNvPicPr preferRelativeResize="0"/>
          <p:nvPr/>
        </p:nvPicPr>
        <p:blipFill rotWithShape="1">
          <a:blip r:embed="rId3">
            <a:alphaModFix/>
          </a:blip>
          <a:srcRect r="10482" b="10201"/>
          <a:stretch/>
        </p:blipFill>
        <p:spPr>
          <a:xfrm>
            <a:off x="4428700" y="2158275"/>
            <a:ext cx="4715300" cy="29852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right">
  <p:cSld name="CUSTOM_16_1">
    <p:spTree>
      <p:nvGrpSpPr>
        <p:cNvPr id="1" name="Shape 468"/>
        <p:cNvGrpSpPr/>
        <p:nvPr/>
      </p:nvGrpSpPr>
      <p:grpSpPr>
        <a:xfrm>
          <a:off x="0" y="0"/>
          <a:ext cx="0" cy="0"/>
          <a:chOff x="0" y="0"/>
          <a:chExt cx="0" cy="0"/>
        </a:xfrm>
      </p:grpSpPr>
      <p:sp>
        <p:nvSpPr>
          <p:cNvPr id="469" name="Google Shape;469;p51"/>
          <p:cNvSpPr txBox="1">
            <a:spLocks noGrp="1"/>
          </p:cNvSpPr>
          <p:nvPr>
            <p:ph type="subTitle" idx="1"/>
          </p:nvPr>
        </p:nvSpPr>
        <p:spPr>
          <a:xfrm flipH="1">
            <a:off x="3389900" y="3136876"/>
            <a:ext cx="1871100" cy="78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470" name="Google Shape;470;p51"/>
          <p:cNvSpPr txBox="1">
            <a:spLocks noGrp="1"/>
          </p:cNvSpPr>
          <p:nvPr>
            <p:ph type="subTitle" idx="2"/>
          </p:nvPr>
        </p:nvSpPr>
        <p:spPr>
          <a:xfrm flipH="1">
            <a:off x="3389900" y="2938675"/>
            <a:ext cx="18711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71" name="Google Shape;471;p51"/>
          <p:cNvSpPr txBox="1">
            <a:spLocks noGrp="1"/>
          </p:cNvSpPr>
          <p:nvPr>
            <p:ph type="subTitle" idx="3"/>
          </p:nvPr>
        </p:nvSpPr>
        <p:spPr>
          <a:xfrm flipH="1">
            <a:off x="6461200" y="3136876"/>
            <a:ext cx="1871100" cy="78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solidFill>
                  <a:schemeClr val="lt1"/>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472" name="Google Shape;472;p51"/>
          <p:cNvSpPr txBox="1">
            <a:spLocks noGrp="1"/>
          </p:cNvSpPr>
          <p:nvPr>
            <p:ph type="subTitle" idx="4"/>
          </p:nvPr>
        </p:nvSpPr>
        <p:spPr>
          <a:xfrm flipH="1">
            <a:off x="6461200" y="2938675"/>
            <a:ext cx="1871100" cy="291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16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73" name="Google Shape;473;p51"/>
          <p:cNvSpPr txBox="1">
            <a:spLocks noGrp="1"/>
          </p:cNvSpPr>
          <p:nvPr>
            <p:ph type="ctrTitle"/>
          </p:nvPr>
        </p:nvSpPr>
        <p:spPr>
          <a:xfrm>
            <a:off x="3124350" y="3921375"/>
            <a:ext cx="5324700" cy="7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pic>
        <p:nvPicPr>
          <p:cNvPr id="474" name="Google Shape;474;p51"/>
          <p:cNvPicPr preferRelativeResize="0"/>
          <p:nvPr/>
        </p:nvPicPr>
        <p:blipFill>
          <a:blip r:embed="rId2">
            <a:alphaModFix/>
          </a:blip>
          <a:stretch>
            <a:fillRect/>
          </a:stretch>
        </p:blipFill>
        <p:spPr>
          <a:xfrm rot="10800000" flipH="1">
            <a:off x="0" y="-12"/>
            <a:ext cx="4895850" cy="38957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5">
  <p:cSld name="CUSTOM_31">
    <p:spTree>
      <p:nvGrpSpPr>
        <p:cNvPr id="1" name="Shape 480"/>
        <p:cNvGrpSpPr/>
        <p:nvPr/>
      </p:nvGrpSpPr>
      <p:grpSpPr>
        <a:xfrm>
          <a:off x="0" y="0"/>
          <a:ext cx="0" cy="0"/>
          <a:chOff x="0" y="0"/>
          <a:chExt cx="0" cy="0"/>
        </a:xfrm>
      </p:grpSpPr>
      <p:sp>
        <p:nvSpPr>
          <p:cNvPr id="481" name="Google Shape;481;p53"/>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482" name="Google Shape;482;p53"/>
          <p:cNvSpPr txBox="1">
            <a:spLocks noGrp="1"/>
          </p:cNvSpPr>
          <p:nvPr>
            <p:ph type="subTitle" idx="1"/>
          </p:nvPr>
        </p:nvSpPr>
        <p:spPr>
          <a:xfrm flipH="1">
            <a:off x="1160922" y="1631422"/>
            <a:ext cx="2973000" cy="9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Arial"/>
              <a:buChar char="●"/>
              <a:defRPr sz="1000">
                <a:solidFill>
                  <a:schemeClr val="lt1"/>
                </a:solidFill>
              </a:defRPr>
            </a:lvl1pPr>
            <a:lvl2pPr lvl="1" rtl="0">
              <a:lnSpc>
                <a:spcPct val="100000"/>
              </a:lnSpc>
              <a:spcBef>
                <a:spcPts val="0"/>
              </a:spcBef>
              <a:spcAft>
                <a:spcPts val="0"/>
              </a:spcAft>
              <a:buClr>
                <a:schemeClr val="lt1"/>
              </a:buClr>
              <a:buSzPts val="1400"/>
              <a:buFont typeface="Arial"/>
              <a:buChar char="○"/>
              <a:defRPr sz="1100">
                <a:solidFill>
                  <a:schemeClr val="lt1"/>
                </a:solidFill>
              </a:defRPr>
            </a:lvl2pPr>
            <a:lvl3pPr lvl="2" rtl="0">
              <a:lnSpc>
                <a:spcPct val="100000"/>
              </a:lnSpc>
              <a:spcBef>
                <a:spcPts val="0"/>
              </a:spcBef>
              <a:spcAft>
                <a:spcPts val="0"/>
              </a:spcAft>
              <a:buClr>
                <a:schemeClr val="lt1"/>
              </a:buClr>
              <a:buSzPts val="1400"/>
              <a:buFont typeface="Arial"/>
              <a:buChar char="■"/>
              <a:defRPr sz="1100">
                <a:solidFill>
                  <a:schemeClr val="lt1"/>
                </a:solidFill>
              </a:defRPr>
            </a:lvl3pPr>
            <a:lvl4pPr lvl="3" rtl="0">
              <a:lnSpc>
                <a:spcPct val="100000"/>
              </a:lnSpc>
              <a:spcBef>
                <a:spcPts val="0"/>
              </a:spcBef>
              <a:spcAft>
                <a:spcPts val="0"/>
              </a:spcAft>
              <a:buClr>
                <a:schemeClr val="lt1"/>
              </a:buClr>
              <a:buSzPts val="1400"/>
              <a:buFont typeface="Arial"/>
              <a:buChar char="●"/>
              <a:defRPr sz="1100">
                <a:solidFill>
                  <a:schemeClr val="lt1"/>
                </a:solidFill>
              </a:defRPr>
            </a:lvl4pPr>
            <a:lvl5pPr lvl="4" rtl="0">
              <a:lnSpc>
                <a:spcPct val="100000"/>
              </a:lnSpc>
              <a:spcBef>
                <a:spcPts val="0"/>
              </a:spcBef>
              <a:spcAft>
                <a:spcPts val="0"/>
              </a:spcAft>
              <a:buClr>
                <a:schemeClr val="lt1"/>
              </a:buClr>
              <a:buSzPts val="1400"/>
              <a:buFont typeface="Arial"/>
              <a:buChar char="○"/>
              <a:defRPr sz="1100">
                <a:solidFill>
                  <a:schemeClr val="lt1"/>
                </a:solidFill>
              </a:defRPr>
            </a:lvl5pPr>
            <a:lvl6pPr lvl="5" rtl="0">
              <a:lnSpc>
                <a:spcPct val="100000"/>
              </a:lnSpc>
              <a:spcBef>
                <a:spcPts val="0"/>
              </a:spcBef>
              <a:spcAft>
                <a:spcPts val="0"/>
              </a:spcAft>
              <a:buClr>
                <a:schemeClr val="lt1"/>
              </a:buClr>
              <a:buSzPts val="1400"/>
              <a:buFont typeface="Arial"/>
              <a:buChar char="■"/>
              <a:defRPr sz="1100">
                <a:solidFill>
                  <a:schemeClr val="lt1"/>
                </a:solidFill>
              </a:defRPr>
            </a:lvl6pPr>
            <a:lvl7pPr lvl="6" rtl="0">
              <a:lnSpc>
                <a:spcPct val="100000"/>
              </a:lnSpc>
              <a:spcBef>
                <a:spcPts val="0"/>
              </a:spcBef>
              <a:spcAft>
                <a:spcPts val="0"/>
              </a:spcAft>
              <a:buClr>
                <a:schemeClr val="lt1"/>
              </a:buClr>
              <a:buSzPts val="1400"/>
              <a:buFont typeface="Arial"/>
              <a:buChar char="●"/>
              <a:defRPr sz="1100">
                <a:solidFill>
                  <a:schemeClr val="lt1"/>
                </a:solidFill>
              </a:defRPr>
            </a:lvl7pPr>
            <a:lvl8pPr lvl="7" rtl="0">
              <a:lnSpc>
                <a:spcPct val="100000"/>
              </a:lnSpc>
              <a:spcBef>
                <a:spcPts val="0"/>
              </a:spcBef>
              <a:spcAft>
                <a:spcPts val="0"/>
              </a:spcAft>
              <a:buClr>
                <a:schemeClr val="lt1"/>
              </a:buClr>
              <a:buSzPts val="1400"/>
              <a:buFont typeface="Arial"/>
              <a:buChar char="○"/>
              <a:defRPr sz="1100">
                <a:solidFill>
                  <a:schemeClr val="lt1"/>
                </a:solidFill>
              </a:defRPr>
            </a:lvl8pPr>
            <a:lvl9pPr lvl="8" rtl="0">
              <a:lnSpc>
                <a:spcPct val="100000"/>
              </a:lnSpc>
              <a:spcBef>
                <a:spcPts val="0"/>
              </a:spcBef>
              <a:spcAft>
                <a:spcPts val="0"/>
              </a:spcAft>
              <a:buClr>
                <a:schemeClr val="lt1"/>
              </a:buClr>
              <a:buSzPts val="1400"/>
              <a:buFont typeface="Arial"/>
              <a:buChar char="■"/>
              <a:defRPr sz="1100">
                <a:solidFill>
                  <a:schemeClr val="lt1"/>
                </a:solidFill>
              </a:defRPr>
            </a:lvl9pPr>
          </a:lstStyle>
          <a:p>
            <a:endParaRPr/>
          </a:p>
        </p:txBody>
      </p:sp>
      <p:sp>
        <p:nvSpPr>
          <p:cNvPr id="483" name="Google Shape;483;p53"/>
          <p:cNvSpPr txBox="1">
            <a:spLocks noGrp="1"/>
          </p:cNvSpPr>
          <p:nvPr>
            <p:ph type="subTitle" idx="2"/>
          </p:nvPr>
        </p:nvSpPr>
        <p:spPr>
          <a:xfrm flipH="1">
            <a:off x="1160912" y="1171850"/>
            <a:ext cx="2973000" cy="4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10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484" name="Google Shape;484;p53"/>
          <p:cNvSpPr txBox="1">
            <a:spLocks noGrp="1"/>
          </p:cNvSpPr>
          <p:nvPr>
            <p:ph type="subTitle" idx="3"/>
          </p:nvPr>
        </p:nvSpPr>
        <p:spPr>
          <a:xfrm flipH="1">
            <a:off x="5031072" y="1631422"/>
            <a:ext cx="2973000" cy="9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Arial"/>
              <a:buChar char="●"/>
              <a:defRPr sz="1000">
                <a:solidFill>
                  <a:schemeClr val="lt1"/>
                </a:solidFill>
              </a:defRPr>
            </a:lvl1pPr>
            <a:lvl2pPr lvl="1" rtl="0">
              <a:lnSpc>
                <a:spcPct val="100000"/>
              </a:lnSpc>
              <a:spcBef>
                <a:spcPts val="0"/>
              </a:spcBef>
              <a:spcAft>
                <a:spcPts val="0"/>
              </a:spcAft>
              <a:buClr>
                <a:schemeClr val="lt1"/>
              </a:buClr>
              <a:buSzPts val="1400"/>
              <a:buFont typeface="Arial"/>
              <a:buChar char="○"/>
              <a:defRPr sz="1100">
                <a:solidFill>
                  <a:schemeClr val="lt1"/>
                </a:solidFill>
              </a:defRPr>
            </a:lvl2pPr>
            <a:lvl3pPr lvl="2" rtl="0">
              <a:lnSpc>
                <a:spcPct val="100000"/>
              </a:lnSpc>
              <a:spcBef>
                <a:spcPts val="0"/>
              </a:spcBef>
              <a:spcAft>
                <a:spcPts val="0"/>
              </a:spcAft>
              <a:buClr>
                <a:schemeClr val="lt1"/>
              </a:buClr>
              <a:buSzPts val="1400"/>
              <a:buFont typeface="Arial"/>
              <a:buChar char="■"/>
              <a:defRPr sz="1100">
                <a:solidFill>
                  <a:schemeClr val="lt1"/>
                </a:solidFill>
              </a:defRPr>
            </a:lvl3pPr>
            <a:lvl4pPr lvl="3" rtl="0">
              <a:lnSpc>
                <a:spcPct val="100000"/>
              </a:lnSpc>
              <a:spcBef>
                <a:spcPts val="0"/>
              </a:spcBef>
              <a:spcAft>
                <a:spcPts val="0"/>
              </a:spcAft>
              <a:buClr>
                <a:schemeClr val="lt1"/>
              </a:buClr>
              <a:buSzPts val="1400"/>
              <a:buFont typeface="Arial"/>
              <a:buChar char="●"/>
              <a:defRPr sz="1100">
                <a:solidFill>
                  <a:schemeClr val="lt1"/>
                </a:solidFill>
              </a:defRPr>
            </a:lvl4pPr>
            <a:lvl5pPr lvl="4" rtl="0">
              <a:lnSpc>
                <a:spcPct val="100000"/>
              </a:lnSpc>
              <a:spcBef>
                <a:spcPts val="0"/>
              </a:spcBef>
              <a:spcAft>
                <a:spcPts val="0"/>
              </a:spcAft>
              <a:buClr>
                <a:schemeClr val="lt1"/>
              </a:buClr>
              <a:buSzPts val="1400"/>
              <a:buFont typeface="Arial"/>
              <a:buChar char="○"/>
              <a:defRPr sz="1100">
                <a:solidFill>
                  <a:schemeClr val="lt1"/>
                </a:solidFill>
              </a:defRPr>
            </a:lvl5pPr>
            <a:lvl6pPr lvl="5" rtl="0">
              <a:lnSpc>
                <a:spcPct val="100000"/>
              </a:lnSpc>
              <a:spcBef>
                <a:spcPts val="0"/>
              </a:spcBef>
              <a:spcAft>
                <a:spcPts val="0"/>
              </a:spcAft>
              <a:buClr>
                <a:schemeClr val="lt1"/>
              </a:buClr>
              <a:buSzPts val="1400"/>
              <a:buFont typeface="Arial"/>
              <a:buChar char="■"/>
              <a:defRPr sz="1100">
                <a:solidFill>
                  <a:schemeClr val="lt1"/>
                </a:solidFill>
              </a:defRPr>
            </a:lvl6pPr>
            <a:lvl7pPr lvl="6" rtl="0">
              <a:lnSpc>
                <a:spcPct val="100000"/>
              </a:lnSpc>
              <a:spcBef>
                <a:spcPts val="0"/>
              </a:spcBef>
              <a:spcAft>
                <a:spcPts val="0"/>
              </a:spcAft>
              <a:buClr>
                <a:schemeClr val="lt1"/>
              </a:buClr>
              <a:buSzPts val="1400"/>
              <a:buFont typeface="Arial"/>
              <a:buChar char="●"/>
              <a:defRPr sz="1100">
                <a:solidFill>
                  <a:schemeClr val="lt1"/>
                </a:solidFill>
              </a:defRPr>
            </a:lvl7pPr>
            <a:lvl8pPr lvl="7" rtl="0">
              <a:lnSpc>
                <a:spcPct val="100000"/>
              </a:lnSpc>
              <a:spcBef>
                <a:spcPts val="0"/>
              </a:spcBef>
              <a:spcAft>
                <a:spcPts val="0"/>
              </a:spcAft>
              <a:buClr>
                <a:schemeClr val="lt1"/>
              </a:buClr>
              <a:buSzPts val="1400"/>
              <a:buFont typeface="Arial"/>
              <a:buChar char="○"/>
              <a:defRPr sz="1100">
                <a:solidFill>
                  <a:schemeClr val="lt1"/>
                </a:solidFill>
              </a:defRPr>
            </a:lvl8pPr>
            <a:lvl9pPr lvl="8" rtl="0">
              <a:lnSpc>
                <a:spcPct val="100000"/>
              </a:lnSpc>
              <a:spcBef>
                <a:spcPts val="0"/>
              </a:spcBef>
              <a:spcAft>
                <a:spcPts val="0"/>
              </a:spcAft>
              <a:buClr>
                <a:schemeClr val="lt1"/>
              </a:buClr>
              <a:buSzPts val="1400"/>
              <a:buFont typeface="Arial"/>
              <a:buChar char="■"/>
              <a:defRPr sz="1100">
                <a:solidFill>
                  <a:schemeClr val="lt1"/>
                </a:solidFill>
              </a:defRPr>
            </a:lvl9pPr>
          </a:lstStyle>
          <a:p>
            <a:endParaRPr/>
          </a:p>
        </p:txBody>
      </p:sp>
      <p:sp>
        <p:nvSpPr>
          <p:cNvPr id="485" name="Google Shape;485;p53"/>
          <p:cNvSpPr txBox="1">
            <a:spLocks noGrp="1"/>
          </p:cNvSpPr>
          <p:nvPr>
            <p:ph type="subTitle" idx="4"/>
          </p:nvPr>
        </p:nvSpPr>
        <p:spPr>
          <a:xfrm flipH="1">
            <a:off x="5031062" y="1171850"/>
            <a:ext cx="2973000" cy="4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10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_2">
    <p:bg>
      <p:bgPr>
        <a:blipFill>
          <a:blip r:embed="rId2">
            <a:alphaModFix/>
          </a:blip>
          <a:stretch>
            <a:fillRect/>
          </a:stretch>
        </a:blipFill>
        <a:effectLst/>
      </p:bgPr>
    </p:bg>
    <p:spTree>
      <p:nvGrpSpPr>
        <p:cNvPr id="1" name="Shape 486"/>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_1">
    <p:bg>
      <p:bgPr>
        <a:solidFill>
          <a:schemeClr val="lt2"/>
        </a:solidFill>
        <a:effectLst/>
      </p:bgPr>
    </p:bg>
    <p:spTree>
      <p:nvGrpSpPr>
        <p:cNvPr id="1" name="Shape 48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rot="10800000" flipH="1">
            <a:off x="-12" y="288"/>
            <a:ext cx="4486275" cy="2600325"/>
          </a:xfrm>
          <a:prstGeom prst="rect">
            <a:avLst/>
          </a:prstGeom>
          <a:noFill/>
          <a:ln>
            <a:noFill/>
          </a:ln>
        </p:spPr>
      </p:pic>
      <p:pic>
        <p:nvPicPr>
          <p:cNvPr id="31" name="Google Shape;31;p7"/>
          <p:cNvPicPr preferRelativeResize="0"/>
          <p:nvPr/>
        </p:nvPicPr>
        <p:blipFill>
          <a:blip r:embed="rId3">
            <a:alphaModFix/>
          </a:blip>
          <a:stretch>
            <a:fillRect/>
          </a:stretch>
        </p:blipFill>
        <p:spPr>
          <a:xfrm flipH="1">
            <a:off x="6162663" y="3228963"/>
            <a:ext cx="2981325" cy="1914525"/>
          </a:xfrm>
          <a:prstGeom prst="rect">
            <a:avLst/>
          </a:prstGeom>
          <a:noFill/>
          <a:ln>
            <a:noFill/>
          </a:ln>
        </p:spPr>
      </p:pic>
      <p:sp>
        <p:nvSpPr>
          <p:cNvPr id="32" name="Google Shape;32;p7"/>
          <p:cNvSpPr txBox="1">
            <a:spLocks noGrp="1"/>
          </p:cNvSpPr>
          <p:nvPr>
            <p:ph type="ctrTitle"/>
          </p:nvPr>
        </p:nvSpPr>
        <p:spPr>
          <a:xfrm>
            <a:off x="5183600" y="3517550"/>
            <a:ext cx="3347700" cy="1188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solidFill>
                  <a:schemeClr val="lt1"/>
                </a:solidFill>
              </a:defRPr>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33" name="Google Shape;33;p7"/>
          <p:cNvSpPr txBox="1">
            <a:spLocks noGrp="1"/>
          </p:cNvSpPr>
          <p:nvPr>
            <p:ph type="subTitle" idx="1"/>
          </p:nvPr>
        </p:nvSpPr>
        <p:spPr>
          <a:xfrm>
            <a:off x="5183700" y="1018525"/>
            <a:ext cx="3347700" cy="19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Char char="●"/>
              <a:defRPr/>
            </a:lvl1pPr>
            <a:lvl2pPr lvl="1" algn="ctr" rtl="0">
              <a:lnSpc>
                <a:spcPct val="100000"/>
              </a:lnSpc>
              <a:spcBef>
                <a:spcPts val="0"/>
              </a:spcBef>
              <a:spcAft>
                <a:spcPts val="0"/>
              </a:spcAft>
              <a:buClr>
                <a:srgbClr val="434343"/>
              </a:buClr>
              <a:buSzPts val="1200"/>
              <a:buChar char="○"/>
              <a:defRPr sz="1200">
                <a:solidFill>
                  <a:srgbClr val="434343"/>
                </a:solidFill>
              </a:defRPr>
            </a:lvl2pPr>
            <a:lvl3pPr lvl="2" algn="ctr" rtl="0">
              <a:lnSpc>
                <a:spcPct val="100000"/>
              </a:lnSpc>
              <a:spcBef>
                <a:spcPts val="0"/>
              </a:spcBef>
              <a:spcAft>
                <a:spcPts val="0"/>
              </a:spcAft>
              <a:buClr>
                <a:srgbClr val="434343"/>
              </a:buClr>
              <a:buSzPts val="1200"/>
              <a:buChar char="■"/>
              <a:defRPr sz="1200">
                <a:solidFill>
                  <a:srgbClr val="434343"/>
                </a:solidFill>
              </a:defRPr>
            </a:lvl3pPr>
            <a:lvl4pPr lvl="3" algn="ctr" rtl="0">
              <a:lnSpc>
                <a:spcPct val="100000"/>
              </a:lnSpc>
              <a:spcBef>
                <a:spcPts val="0"/>
              </a:spcBef>
              <a:spcAft>
                <a:spcPts val="0"/>
              </a:spcAft>
              <a:buClr>
                <a:srgbClr val="434343"/>
              </a:buClr>
              <a:buSzPts val="1200"/>
              <a:buChar char="●"/>
              <a:defRPr sz="1200">
                <a:solidFill>
                  <a:srgbClr val="434343"/>
                </a:solidFill>
              </a:defRPr>
            </a:lvl4pPr>
            <a:lvl5pPr lvl="4" algn="ctr" rtl="0">
              <a:lnSpc>
                <a:spcPct val="100000"/>
              </a:lnSpc>
              <a:spcBef>
                <a:spcPts val="0"/>
              </a:spcBef>
              <a:spcAft>
                <a:spcPts val="0"/>
              </a:spcAft>
              <a:buClr>
                <a:srgbClr val="434343"/>
              </a:buClr>
              <a:buSzPts val="1200"/>
              <a:buChar char="○"/>
              <a:defRPr sz="1200">
                <a:solidFill>
                  <a:srgbClr val="434343"/>
                </a:solidFill>
              </a:defRPr>
            </a:lvl5pPr>
            <a:lvl6pPr lvl="5" algn="ctr" rtl="0">
              <a:lnSpc>
                <a:spcPct val="100000"/>
              </a:lnSpc>
              <a:spcBef>
                <a:spcPts val="0"/>
              </a:spcBef>
              <a:spcAft>
                <a:spcPts val="0"/>
              </a:spcAft>
              <a:buClr>
                <a:srgbClr val="434343"/>
              </a:buClr>
              <a:buSzPts val="1200"/>
              <a:buChar char="■"/>
              <a:defRPr sz="1200">
                <a:solidFill>
                  <a:srgbClr val="434343"/>
                </a:solidFill>
              </a:defRPr>
            </a:lvl6pPr>
            <a:lvl7pPr lvl="6" algn="ctr" rtl="0">
              <a:lnSpc>
                <a:spcPct val="100000"/>
              </a:lnSpc>
              <a:spcBef>
                <a:spcPts val="0"/>
              </a:spcBef>
              <a:spcAft>
                <a:spcPts val="0"/>
              </a:spcAft>
              <a:buClr>
                <a:srgbClr val="434343"/>
              </a:buClr>
              <a:buSzPts val="1200"/>
              <a:buChar char="●"/>
              <a:defRPr sz="1200">
                <a:solidFill>
                  <a:srgbClr val="434343"/>
                </a:solidFill>
              </a:defRPr>
            </a:lvl7pPr>
            <a:lvl8pPr lvl="7" algn="ctr" rtl="0">
              <a:lnSpc>
                <a:spcPct val="100000"/>
              </a:lnSpc>
              <a:spcBef>
                <a:spcPts val="0"/>
              </a:spcBef>
              <a:spcAft>
                <a:spcPts val="0"/>
              </a:spcAft>
              <a:buClr>
                <a:srgbClr val="434343"/>
              </a:buClr>
              <a:buSzPts val="1200"/>
              <a:buChar char="○"/>
              <a:defRPr sz="1200">
                <a:solidFill>
                  <a:srgbClr val="434343"/>
                </a:solidFill>
              </a:defRPr>
            </a:lvl8pPr>
            <a:lvl9pPr lvl="8" algn="ctr" rtl="0">
              <a:lnSpc>
                <a:spcPct val="100000"/>
              </a:lnSpc>
              <a:spcBef>
                <a:spcPts val="0"/>
              </a:spcBef>
              <a:spcAft>
                <a:spcPts val="0"/>
              </a:spcAft>
              <a:buClr>
                <a:srgbClr val="434343"/>
              </a:buClr>
              <a:buSzPts val="1200"/>
              <a:buChar char="■"/>
              <a:defRPr sz="1200">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grpSp>
        <p:nvGrpSpPr>
          <p:cNvPr id="35" name="Google Shape;35;p8"/>
          <p:cNvGrpSpPr/>
          <p:nvPr/>
        </p:nvGrpSpPr>
        <p:grpSpPr>
          <a:xfrm>
            <a:off x="2624803" y="717627"/>
            <a:ext cx="3894383" cy="3894383"/>
            <a:chOff x="1620827" y="1344966"/>
            <a:chExt cx="2272500" cy="2272500"/>
          </a:xfrm>
        </p:grpSpPr>
        <p:sp>
          <p:nvSpPr>
            <p:cNvPr id="36" name="Google Shape;36;p8"/>
            <p:cNvSpPr/>
            <p:nvPr/>
          </p:nvSpPr>
          <p:spPr>
            <a:xfrm flipH="1">
              <a:off x="2918248" y="2243766"/>
              <a:ext cx="585697" cy="522996"/>
            </a:xfrm>
            <a:custGeom>
              <a:avLst/>
              <a:gdLst/>
              <a:ahLst/>
              <a:cxnLst/>
              <a:rect l="l" t="t" r="r" b="b"/>
              <a:pathLst>
                <a:path w="10051" h="8975" extrusionOk="0">
                  <a:moveTo>
                    <a:pt x="7828" y="0"/>
                  </a:moveTo>
                  <a:cubicBezTo>
                    <a:pt x="7828" y="0"/>
                    <a:pt x="1066" y="3591"/>
                    <a:pt x="533" y="4635"/>
                  </a:cubicBezTo>
                  <a:cubicBezTo>
                    <a:pt x="1" y="5677"/>
                    <a:pt x="325" y="8254"/>
                    <a:pt x="1162" y="8940"/>
                  </a:cubicBezTo>
                  <a:cubicBezTo>
                    <a:pt x="1190" y="8963"/>
                    <a:pt x="1228" y="8975"/>
                    <a:pt x="1273" y="8975"/>
                  </a:cubicBezTo>
                  <a:cubicBezTo>
                    <a:pt x="2541" y="8975"/>
                    <a:pt x="10051" y="0"/>
                    <a:pt x="10051"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p:nvPr/>
          </p:nvSpPr>
          <p:spPr>
            <a:xfrm flipH="1">
              <a:off x="2868309" y="2600685"/>
              <a:ext cx="176099" cy="721122"/>
            </a:xfrm>
            <a:custGeom>
              <a:avLst/>
              <a:gdLst/>
              <a:ahLst/>
              <a:cxnLst/>
              <a:rect l="l" t="t" r="r" b="b"/>
              <a:pathLst>
                <a:path w="3022" h="12375" extrusionOk="0">
                  <a:moveTo>
                    <a:pt x="1146" y="0"/>
                  </a:moveTo>
                  <a:cubicBezTo>
                    <a:pt x="932" y="0"/>
                    <a:pt x="717" y="633"/>
                    <a:pt x="823" y="1272"/>
                  </a:cubicBezTo>
                  <a:cubicBezTo>
                    <a:pt x="963" y="2102"/>
                    <a:pt x="0" y="4014"/>
                    <a:pt x="331" y="4453"/>
                  </a:cubicBezTo>
                  <a:cubicBezTo>
                    <a:pt x="796" y="5068"/>
                    <a:pt x="441" y="5529"/>
                    <a:pt x="847" y="6174"/>
                  </a:cubicBezTo>
                  <a:cubicBezTo>
                    <a:pt x="1250" y="6820"/>
                    <a:pt x="1916" y="9427"/>
                    <a:pt x="577" y="9588"/>
                  </a:cubicBezTo>
                  <a:cubicBezTo>
                    <a:pt x="577" y="9588"/>
                    <a:pt x="451" y="11875"/>
                    <a:pt x="1417" y="12309"/>
                  </a:cubicBezTo>
                  <a:cubicBezTo>
                    <a:pt x="1519" y="12354"/>
                    <a:pt x="1618" y="12375"/>
                    <a:pt x="1713" y="12375"/>
                  </a:cubicBezTo>
                  <a:cubicBezTo>
                    <a:pt x="2512" y="12375"/>
                    <a:pt x="3022" y="10926"/>
                    <a:pt x="3022" y="10926"/>
                  </a:cubicBezTo>
                  <a:cubicBezTo>
                    <a:pt x="3022" y="10926"/>
                    <a:pt x="2356" y="8243"/>
                    <a:pt x="1913" y="6711"/>
                  </a:cubicBezTo>
                  <a:cubicBezTo>
                    <a:pt x="1059" y="3764"/>
                    <a:pt x="1513" y="398"/>
                    <a:pt x="1270" y="78"/>
                  </a:cubicBezTo>
                  <a:cubicBezTo>
                    <a:pt x="1231" y="25"/>
                    <a:pt x="1188" y="0"/>
                    <a:pt x="114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8"/>
            <p:cNvSpPr/>
            <p:nvPr/>
          </p:nvSpPr>
          <p:spPr>
            <a:xfrm flipH="1">
              <a:off x="2919239" y="2236191"/>
              <a:ext cx="755736" cy="1073263"/>
            </a:xfrm>
            <a:custGeom>
              <a:avLst/>
              <a:gdLst/>
              <a:ahLst/>
              <a:cxnLst/>
              <a:rect l="l" t="t" r="r" b="b"/>
              <a:pathLst>
                <a:path w="12969" h="18418" extrusionOk="0">
                  <a:moveTo>
                    <a:pt x="12969" y="1"/>
                  </a:moveTo>
                  <a:cubicBezTo>
                    <a:pt x="12968" y="1"/>
                    <a:pt x="9118" y="1451"/>
                    <a:pt x="4561" y="5162"/>
                  </a:cubicBezTo>
                  <a:cubicBezTo>
                    <a:pt x="0" y="8869"/>
                    <a:pt x="1656" y="17007"/>
                    <a:pt x="3210" y="18256"/>
                  </a:cubicBezTo>
                  <a:cubicBezTo>
                    <a:pt x="3347" y="18367"/>
                    <a:pt x="3485" y="18418"/>
                    <a:pt x="3623" y="18418"/>
                  </a:cubicBezTo>
                  <a:cubicBezTo>
                    <a:pt x="5037" y="18418"/>
                    <a:pt x="6367" y="13057"/>
                    <a:pt x="6367" y="13057"/>
                  </a:cubicBezTo>
                  <a:lnTo>
                    <a:pt x="6367" y="13057"/>
                  </a:lnTo>
                  <a:cubicBezTo>
                    <a:pt x="6367" y="13057"/>
                    <a:pt x="6218" y="13089"/>
                    <a:pt x="6004" y="13089"/>
                  </a:cubicBezTo>
                  <a:cubicBezTo>
                    <a:pt x="5261" y="13089"/>
                    <a:pt x="3731" y="12703"/>
                    <a:pt x="4875" y="9251"/>
                  </a:cubicBezTo>
                  <a:cubicBezTo>
                    <a:pt x="6350" y="4803"/>
                    <a:pt x="12968" y="1"/>
                    <a:pt x="12969"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p:nvPr/>
          </p:nvSpPr>
          <p:spPr>
            <a:xfrm flipH="1">
              <a:off x="2927805" y="2101524"/>
              <a:ext cx="133910" cy="97140"/>
            </a:xfrm>
            <a:custGeom>
              <a:avLst/>
              <a:gdLst/>
              <a:ahLst/>
              <a:cxnLst/>
              <a:rect l="l" t="t" r="r" b="b"/>
              <a:pathLst>
                <a:path w="2298" h="1667" extrusionOk="0">
                  <a:moveTo>
                    <a:pt x="946" y="0"/>
                  </a:moveTo>
                  <a:cubicBezTo>
                    <a:pt x="817" y="0"/>
                    <a:pt x="690" y="21"/>
                    <a:pt x="578" y="62"/>
                  </a:cubicBezTo>
                  <a:cubicBezTo>
                    <a:pt x="407" y="127"/>
                    <a:pt x="260" y="239"/>
                    <a:pt x="161" y="399"/>
                  </a:cubicBezTo>
                  <a:cubicBezTo>
                    <a:pt x="59" y="560"/>
                    <a:pt x="1" y="771"/>
                    <a:pt x="1" y="1031"/>
                  </a:cubicBezTo>
                  <a:lnTo>
                    <a:pt x="69" y="1031"/>
                  </a:lnTo>
                  <a:cubicBezTo>
                    <a:pt x="69" y="864"/>
                    <a:pt x="93" y="721"/>
                    <a:pt x="137" y="601"/>
                  </a:cubicBezTo>
                  <a:cubicBezTo>
                    <a:pt x="202" y="420"/>
                    <a:pt x="315" y="287"/>
                    <a:pt x="451" y="198"/>
                  </a:cubicBezTo>
                  <a:cubicBezTo>
                    <a:pt x="591" y="113"/>
                    <a:pt x="762" y="68"/>
                    <a:pt x="946" y="68"/>
                  </a:cubicBezTo>
                  <a:cubicBezTo>
                    <a:pt x="1144" y="68"/>
                    <a:pt x="1359" y="116"/>
                    <a:pt x="1570" y="215"/>
                  </a:cubicBezTo>
                  <a:cubicBezTo>
                    <a:pt x="1761" y="303"/>
                    <a:pt x="1946" y="428"/>
                    <a:pt x="2119" y="588"/>
                  </a:cubicBezTo>
                  <a:lnTo>
                    <a:pt x="2119" y="588"/>
                  </a:lnTo>
                  <a:cubicBezTo>
                    <a:pt x="2096" y="588"/>
                    <a:pt x="2070" y="587"/>
                    <a:pt x="2042" y="587"/>
                  </a:cubicBezTo>
                  <a:cubicBezTo>
                    <a:pt x="1960" y="587"/>
                    <a:pt x="1854" y="594"/>
                    <a:pt x="1745" y="608"/>
                  </a:cubicBezTo>
                  <a:cubicBezTo>
                    <a:pt x="1581" y="628"/>
                    <a:pt x="1403" y="669"/>
                    <a:pt x="1260" y="758"/>
                  </a:cubicBezTo>
                  <a:cubicBezTo>
                    <a:pt x="1192" y="803"/>
                    <a:pt x="1131" y="861"/>
                    <a:pt x="1086" y="932"/>
                  </a:cubicBezTo>
                  <a:cubicBezTo>
                    <a:pt x="1042" y="1004"/>
                    <a:pt x="1017" y="1089"/>
                    <a:pt x="1017" y="1188"/>
                  </a:cubicBezTo>
                  <a:lnTo>
                    <a:pt x="1017" y="1215"/>
                  </a:lnTo>
                  <a:cubicBezTo>
                    <a:pt x="1022" y="1304"/>
                    <a:pt x="1038" y="1376"/>
                    <a:pt x="1063" y="1434"/>
                  </a:cubicBezTo>
                  <a:cubicBezTo>
                    <a:pt x="1083" y="1478"/>
                    <a:pt x="1107" y="1516"/>
                    <a:pt x="1134" y="1546"/>
                  </a:cubicBezTo>
                  <a:cubicBezTo>
                    <a:pt x="1178" y="1591"/>
                    <a:pt x="1230" y="1622"/>
                    <a:pt x="1284" y="1642"/>
                  </a:cubicBezTo>
                  <a:cubicBezTo>
                    <a:pt x="1339" y="1659"/>
                    <a:pt x="1400" y="1666"/>
                    <a:pt x="1458" y="1666"/>
                  </a:cubicBezTo>
                  <a:cubicBezTo>
                    <a:pt x="1564" y="1666"/>
                    <a:pt x="1670" y="1642"/>
                    <a:pt x="1752" y="1619"/>
                  </a:cubicBezTo>
                  <a:cubicBezTo>
                    <a:pt x="1830" y="1595"/>
                    <a:pt x="1882" y="1570"/>
                    <a:pt x="1885" y="1570"/>
                  </a:cubicBezTo>
                  <a:lnTo>
                    <a:pt x="1854" y="1509"/>
                  </a:lnTo>
                  <a:cubicBezTo>
                    <a:pt x="1851" y="1509"/>
                    <a:pt x="1796" y="1533"/>
                    <a:pt x="1725" y="1557"/>
                  </a:cubicBezTo>
                  <a:cubicBezTo>
                    <a:pt x="1649" y="1578"/>
                    <a:pt x="1550" y="1598"/>
                    <a:pt x="1458" y="1598"/>
                  </a:cubicBezTo>
                  <a:cubicBezTo>
                    <a:pt x="1411" y="1598"/>
                    <a:pt x="1366" y="1595"/>
                    <a:pt x="1321" y="1581"/>
                  </a:cubicBezTo>
                  <a:cubicBezTo>
                    <a:pt x="1291" y="1574"/>
                    <a:pt x="1260" y="1560"/>
                    <a:pt x="1233" y="1543"/>
                  </a:cubicBezTo>
                  <a:cubicBezTo>
                    <a:pt x="1195" y="1516"/>
                    <a:pt x="1161" y="1478"/>
                    <a:pt x="1134" y="1427"/>
                  </a:cubicBezTo>
                  <a:cubicBezTo>
                    <a:pt x="1107" y="1373"/>
                    <a:pt x="1090" y="1304"/>
                    <a:pt x="1086" y="1215"/>
                  </a:cubicBezTo>
                  <a:lnTo>
                    <a:pt x="1086" y="1188"/>
                  </a:lnTo>
                  <a:cubicBezTo>
                    <a:pt x="1086" y="1130"/>
                    <a:pt x="1096" y="1079"/>
                    <a:pt x="1113" y="1031"/>
                  </a:cubicBezTo>
                  <a:cubicBezTo>
                    <a:pt x="1144" y="952"/>
                    <a:pt x="1195" y="888"/>
                    <a:pt x="1267" y="837"/>
                  </a:cubicBezTo>
                  <a:cubicBezTo>
                    <a:pt x="1373" y="762"/>
                    <a:pt x="1513" y="717"/>
                    <a:pt x="1652" y="689"/>
                  </a:cubicBezTo>
                  <a:cubicBezTo>
                    <a:pt x="1796" y="662"/>
                    <a:pt x="1936" y="656"/>
                    <a:pt x="2042" y="656"/>
                  </a:cubicBezTo>
                  <a:cubicBezTo>
                    <a:pt x="2090" y="656"/>
                    <a:pt x="2131" y="659"/>
                    <a:pt x="2161" y="659"/>
                  </a:cubicBezTo>
                  <a:cubicBezTo>
                    <a:pt x="2175" y="662"/>
                    <a:pt x="2185" y="662"/>
                    <a:pt x="2196" y="662"/>
                  </a:cubicBezTo>
                  <a:lnTo>
                    <a:pt x="2205" y="662"/>
                  </a:lnTo>
                  <a:lnTo>
                    <a:pt x="2298" y="673"/>
                  </a:lnTo>
                  <a:lnTo>
                    <a:pt x="2233" y="604"/>
                  </a:lnTo>
                  <a:cubicBezTo>
                    <a:pt x="2038" y="407"/>
                    <a:pt x="1820" y="256"/>
                    <a:pt x="1602" y="154"/>
                  </a:cubicBezTo>
                  <a:cubicBezTo>
                    <a:pt x="1380" y="51"/>
                    <a:pt x="1154" y="0"/>
                    <a:pt x="946"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p:nvPr/>
          </p:nvSpPr>
          <p:spPr>
            <a:xfrm flipH="1">
              <a:off x="2457138" y="2062015"/>
              <a:ext cx="91546" cy="41548"/>
            </a:xfrm>
            <a:custGeom>
              <a:avLst/>
              <a:gdLst/>
              <a:ahLst/>
              <a:cxnLst/>
              <a:rect l="l" t="t" r="r" b="b"/>
              <a:pathLst>
                <a:path w="1571" h="713" extrusionOk="0">
                  <a:moveTo>
                    <a:pt x="7" y="0"/>
                  </a:moveTo>
                  <a:cubicBezTo>
                    <a:pt x="6" y="0"/>
                    <a:pt x="4" y="1"/>
                    <a:pt x="4" y="3"/>
                  </a:cubicBezTo>
                  <a:cubicBezTo>
                    <a:pt x="1" y="6"/>
                    <a:pt x="1" y="9"/>
                    <a:pt x="4" y="12"/>
                  </a:cubicBezTo>
                  <a:cubicBezTo>
                    <a:pt x="4" y="12"/>
                    <a:pt x="7" y="16"/>
                    <a:pt x="14" y="23"/>
                  </a:cubicBezTo>
                  <a:cubicBezTo>
                    <a:pt x="89" y="118"/>
                    <a:pt x="513" y="712"/>
                    <a:pt x="1195" y="712"/>
                  </a:cubicBezTo>
                  <a:cubicBezTo>
                    <a:pt x="1311" y="712"/>
                    <a:pt x="1434" y="696"/>
                    <a:pt x="1567" y="658"/>
                  </a:cubicBezTo>
                  <a:cubicBezTo>
                    <a:pt x="1570" y="655"/>
                    <a:pt x="1570" y="651"/>
                    <a:pt x="1570" y="647"/>
                  </a:cubicBezTo>
                  <a:cubicBezTo>
                    <a:pt x="1570" y="644"/>
                    <a:pt x="1567" y="644"/>
                    <a:pt x="1564" y="644"/>
                  </a:cubicBezTo>
                  <a:cubicBezTo>
                    <a:pt x="1434" y="685"/>
                    <a:pt x="1311" y="702"/>
                    <a:pt x="1195" y="702"/>
                  </a:cubicBezTo>
                  <a:cubicBezTo>
                    <a:pt x="836" y="702"/>
                    <a:pt x="546" y="532"/>
                    <a:pt x="345" y="361"/>
                  </a:cubicBezTo>
                  <a:cubicBezTo>
                    <a:pt x="242" y="275"/>
                    <a:pt x="164" y="190"/>
                    <a:pt x="110" y="122"/>
                  </a:cubicBezTo>
                  <a:cubicBezTo>
                    <a:pt x="83" y="91"/>
                    <a:pt x="58" y="61"/>
                    <a:pt x="42" y="40"/>
                  </a:cubicBezTo>
                  <a:cubicBezTo>
                    <a:pt x="34" y="30"/>
                    <a:pt x="28" y="23"/>
                    <a:pt x="24" y="16"/>
                  </a:cubicBezTo>
                  <a:cubicBezTo>
                    <a:pt x="17" y="9"/>
                    <a:pt x="14" y="6"/>
                    <a:pt x="10" y="3"/>
                  </a:cubicBezTo>
                  <a:cubicBezTo>
                    <a:pt x="10" y="1"/>
                    <a:pt x="9" y="0"/>
                    <a:pt x="7" y="0"/>
                  </a:cubicBezTo>
                  <a:close/>
                </a:path>
              </a:pathLst>
            </a:custGeom>
            <a:solidFill>
              <a:srgbClr val="B2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flipH="1">
              <a:off x="2122363" y="1817679"/>
              <a:ext cx="74822" cy="223592"/>
            </a:xfrm>
            <a:custGeom>
              <a:avLst/>
              <a:gdLst/>
              <a:ahLst/>
              <a:cxnLst/>
              <a:rect l="l" t="t" r="r" b="b"/>
              <a:pathLst>
                <a:path w="1284" h="3837" extrusionOk="0">
                  <a:moveTo>
                    <a:pt x="584" y="2294"/>
                  </a:moveTo>
                  <a:cubicBezTo>
                    <a:pt x="608" y="2294"/>
                    <a:pt x="608" y="2332"/>
                    <a:pt x="584" y="2332"/>
                  </a:cubicBezTo>
                  <a:cubicBezTo>
                    <a:pt x="556" y="2332"/>
                    <a:pt x="556" y="2294"/>
                    <a:pt x="584" y="2294"/>
                  </a:cubicBezTo>
                  <a:close/>
                  <a:moveTo>
                    <a:pt x="345" y="0"/>
                  </a:moveTo>
                  <a:lnTo>
                    <a:pt x="345" y="0"/>
                  </a:lnTo>
                  <a:cubicBezTo>
                    <a:pt x="362" y="194"/>
                    <a:pt x="372" y="386"/>
                    <a:pt x="379" y="574"/>
                  </a:cubicBezTo>
                  <a:cubicBezTo>
                    <a:pt x="433" y="659"/>
                    <a:pt x="471" y="751"/>
                    <a:pt x="498" y="850"/>
                  </a:cubicBezTo>
                  <a:cubicBezTo>
                    <a:pt x="577" y="1123"/>
                    <a:pt x="577" y="1413"/>
                    <a:pt x="560" y="1697"/>
                  </a:cubicBezTo>
                  <a:cubicBezTo>
                    <a:pt x="560" y="1707"/>
                    <a:pt x="550" y="1714"/>
                    <a:pt x="543" y="1714"/>
                  </a:cubicBezTo>
                  <a:cubicBezTo>
                    <a:pt x="533" y="1714"/>
                    <a:pt x="523" y="1707"/>
                    <a:pt x="523" y="1697"/>
                  </a:cubicBezTo>
                  <a:cubicBezTo>
                    <a:pt x="539" y="1427"/>
                    <a:pt x="539" y="1154"/>
                    <a:pt x="471" y="895"/>
                  </a:cubicBezTo>
                  <a:cubicBezTo>
                    <a:pt x="451" y="809"/>
                    <a:pt x="420" y="724"/>
                    <a:pt x="379" y="649"/>
                  </a:cubicBezTo>
                  <a:lnTo>
                    <a:pt x="379" y="649"/>
                  </a:lnTo>
                  <a:cubicBezTo>
                    <a:pt x="396" y="2137"/>
                    <a:pt x="0" y="3345"/>
                    <a:pt x="0" y="3345"/>
                  </a:cubicBezTo>
                  <a:cubicBezTo>
                    <a:pt x="208" y="3397"/>
                    <a:pt x="369" y="3570"/>
                    <a:pt x="488" y="3837"/>
                  </a:cubicBezTo>
                  <a:cubicBezTo>
                    <a:pt x="580" y="3762"/>
                    <a:pt x="659" y="3676"/>
                    <a:pt x="731" y="3588"/>
                  </a:cubicBezTo>
                  <a:cubicBezTo>
                    <a:pt x="1171" y="2932"/>
                    <a:pt x="1191" y="2055"/>
                    <a:pt x="1191" y="1905"/>
                  </a:cubicBezTo>
                  <a:cubicBezTo>
                    <a:pt x="1191" y="1676"/>
                    <a:pt x="1205" y="1431"/>
                    <a:pt x="1222" y="1195"/>
                  </a:cubicBezTo>
                  <a:cubicBezTo>
                    <a:pt x="1249" y="741"/>
                    <a:pt x="1284" y="174"/>
                    <a:pt x="1154" y="17"/>
                  </a:cubicBezTo>
                  <a:lnTo>
                    <a:pt x="1137" y="17"/>
                  </a:lnTo>
                  <a:cubicBezTo>
                    <a:pt x="990" y="17"/>
                    <a:pt x="703" y="10"/>
                    <a:pt x="345"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flipH="1">
              <a:off x="2168689" y="2004034"/>
              <a:ext cx="171146" cy="58331"/>
            </a:xfrm>
            <a:custGeom>
              <a:avLst/>
              <a:gdLst/>
              <a:ahLst/>
              <a:cxnLst/>
              <a:rect l="l" t="t" r="r" b="b"/>
              <a:pathLst>
                <a:path w="2937" h="1001" extrusionOk="0">
                  <a:moveTo>
                    <a:pt x="1318" y="1"/>
                  </a:moveTo>
                  <a:cubicBezTo>
                    <a:pt x="844" y="1"/>
                    <a:pt x="447" y="79"/>
                    <a:pt x="1" y="130"/>
                  </a:cubicBezTo>
                  <a:cubicBezTo>
                    <a:pt x="304" y="724"/>
                    <a:pt x="891" y="1001"/>
                    <a:pt x="1813" y="1001"/>
                  </a:cubicBezTo>
                  <a:lnTo>
                    <a:pt x="1875" y="1001"/>
                  </a:lnTo>
                  <a:cubicBezTo>
                    <a:pt x="2336" y="998"/>
                    <a:pt x="2680" y="854"/>
                    <a:pt x="2936" y="639"/>
                  </a:cubicBezTo>
                  <a:cubicBezTo>
                    <a:pt x="2817" y="372"/>
                    <a:pt x="2656" y="199"/>
                    <a:pt x="2448" y="147"/>
                  </a:cubicBezTo>
                  <a:cubicBezTo>
                    <a:pt x="2008" y="38"/>
                    <a:pt x="1643"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flipH="1">
              <a:off x="2199923" y="1815290"/>
              <a:ext cx="77619" cy="16957"/>
            </a:xfrm>
            <a:custGeom>
              <a:avLst/>
              <a:gdLst/>
              <a:ahLst/>
              <a:cxnLst/>
              <a:rect l="l" t="t" r="r" b="b"/>
              <a:pathLst>
                <a:path w="1332" h="291" extrusionOk="0">
                  <a:moveTo>
                    <a:pt x="0" y="0"/>
                  </a:moveTo>
                  <a:cubicBezTo>
                    <a:pt x="304" y="167"/>
                    <a:pt x="659" y="290"/>
                    <a:pt x="928" y="290"/>
                  </a:cubicBezTo>
                  <a:cubicBezTo>
                    <a:pt x="1127" y="290"/>
                    <a:pt x="1280" y="222"/>
                    <a:pt x="1328" y="51"/>
                  </a:cubicBezTo>
                  <a:cubicBezTo>
                    <a:pt x="1328" y="44"/>
                    <a:pt x="1328" y="38"/>
                    <a:pt x="1332" y="35"/>
                  </a:cubicBezTo>
                  <a:cubicBezTo>
                    <a:pt x="1242" y="30"/>
                    <a:pt x="1150" y="27"/>
                    <a:pt x="1058" y="27"/>
                  </a:cubicBezTo>
                  <a:cubicBezTo>
                    <a:pt x="710" y="17"/>
                    <a:pt x="345" y="1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flipH="1">
              <a:off x="2482428" y="2028508"/>
              <a:ext cx="200341" cy="48774"/>
            </a:xfrm>
            <a:custGeom>
              <a:avLst/>
              <a:gdLst/>
              <a:ahLst/>
              <a:cxnLst/>
              <a:rect l="l" t="t" r="r" b="b"/>
              <a:pathLst>
                <a:path w="3438" h="837" extrusionOk="0">
                  <a:moveTo>
                    <a:pt x="3438" y="1"/>
                  </a:moveTo>
                  <a:lnTo>
                    <a:pt x="3438" y="1"/>
                  </a:lnTo>
                  <a:cubicBezTo>
                    <a:pt x="2370" y="206"/>
                    <a:pt x="1073" y="492"/>
                    <a:pt x="0" y="652"/>
                  </a:cubicBezTo>
                  <a:cubicBezTo>
                    <a:pt x="479" y="775"/>
                    <a:pt x="1079" y="836"/>
                    <a:pt x="1831" y="836"/>
                  </a:cubicBezTo>
                  <a:cubicBezTo>
                    <a:pt x="2015" y="836"/>
                    <a:pt x="2189" y="820"/>
                    <a:pt x="2352" y="786"/>
                  </a:cubicBezTo>
                  <a:cubicBezTo>
                    <a:pt x="2387" y="779"/>
                    <a:pt x="2414" y="768"/>
                    <a:pt x="2445" y="759"/>
                  </a:cubicBezTo>
                  <a:cubicBezTo>
                    <a:pt x="2379" y="683"/>
                    <a:pt x="2335" y="622"/>
                    <a:pt x="2315" y="598"/>
                  </a:cubicBezTo>
                  <a:cubicBezTo>
                    <a:pt x="2308" y="591"/>
                    <a:pt x="2305" y="587"/>
                    <a:pt x="2305" y="587"/>
                  </a:cubicBezTo>
                  <a:cubicBezTo>
                    <a:pt x="2302" y="584"/>
                    <a:pt x="2302" y="581"/>
                    <a:pt x="2305" y="578"/>
                  </a:cubicBezTo>
                  <a:lnTo>
                    <a:pt x="2308" y="574"/>
                  </a:lnTo>
                  <a:cubicBezTo>
                    <a:pt x="2311" y="574"/>
                    <a:pt x="2311" y="578"/>
                    <a:pt x="2311" y="578"/>
                  </a:cubicBezTo>
                  <a:cubicBezTo>
                    <a:pt x="2315" y="581"/>
                    <a:pt x="2318" y="584"/>
                    <a:pt x="2325" y="591"/>
                  </a:cubicBezTo>
                  <a:cubicBezTo>
                    <a:pt x="2329" y="598"/>
                    <a:pt x="2335" y="605"/>
                    <a:pt x="2343" y="615"/>
                  </a:cubicBezTo>
                  <a:cubicBezTo>
                    <a:pt x="2359" y="636"/>
                    <a:pt x="2384" y="666"/>
                    <a:pt x="2411" y="697"/>
                  </a:cubicBezTo>
                  <a:cubicBezTo>
                    <a:pt x="2424" y="714"/>
                    <a:pt x="2441" y="734"/>
                    <a:pt x="2458" y="755"/>
                  </a:cubicBezTo>
                  <a:cubicBezTo>
                    <a:pt x="2759" y="649"/>
                    <a:pt x="3018" y="485"/>
                    <a:pt x="3233" y="253"/>
                  </a:cubicBezTo>
                  <a:cubicBezTo>
                    <a:pt x="3308" y="174"/>
                    <a:pt x="3376" y="89"/>
                    <a:pt x="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flipH="1">
              <a:off x="2539477" y="2061957"/>
              <a:ext cx="9207" cy="10780"/>
            </a:xfrm>
            <a:custGeom>
              <a:avLst/>
              <a:gdLst/>
              <a:ahLst/>
              <a:cxnLst/>
              <a:rect l="l" t="t" r="r" b="b"/>
              <a:pathLst>
                <a:path w="158" h="185" extrusionOk="0">
                  <a:moveTo>
                    <a:pt x="7" y="0"/>
                  </a:moveTo>
                  <a:lnTo>
                    <a:pt x="4" y="4"/>
                  </a:lnTo>
                  <a:cubicBezTo>
                    <a:pt x="1" y="7"/>
                    <a:pt x="1" y="10"/>
                    <a:pt x="4" y="13"/>
                  </a:cubicBezTo>
                  <a:cubicBezTo>
                    <a:pt x="4" y="13"/>
                    <a:pt x="7" y="17"/>
                    <a:pt x="14" y="24"/>
                  </a:cubicBezTo>
                  <a:cubicBezTo>
                    <a:pt x="34" y="48"/>
                    <a:pt x="78" y="109"/>
                    <a:pt x="144" y="185"/>
                  </a:cubicBezTo>
                  <a:cubicBezTo>
                    <a:pt x="151" y="185"/>
                    <a:pt x="154" y="181"/>
                    <a:pt x="157" y="181"/>
                  </a:cubicBezTo>
                  <a:cubicBezTo>
                    <a:pt x="140" y="160"/>
                    <a:pt x="123" y="140"/>
                    <a:pt x="110" y="123"/>
                  </a:cubicBezTo>
                  <a:cubicBezTo>
                    <a:pt x="83" y="92"/>
                    <a:pt x="58" y="62"/>
                    <a:pt x="42" y="41"/>
                  </a:cubicBezTo>
                  <a:cubicBezTo>
                    <a:pt x="34" y="31"/>
                    <a:pt x="28" y="24"/>
                    <a:pt x="24" y="17"/>
                  </a:cubicBezTo>
                  <a:cubicBezTo>
                    <a:pt x="17" y="10"/>
                    <a:pt x="14" y="7"/>
                    <a:pt x="10" y="4"/>
                  </a:cubicBezTo>
                  <a:cubicBezTo>
                    <a:pt x="10" y="4"/>
                    <a:pt x="10" y="0"/>
                    <a:pt x="7" y="0"/>
                  </a:cubicBezTo>
                  <a:close/>
                </a:path>
              </a:pathLst>
            </a:custGeom>
            <a:solidFill>
              <a:srgbClr val="A9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flipH="1">
              <a:off x="2111815" y="1814591"/>
              <a:ext cx="9498" cy="15442"/>
            </a:xfrm>
            <a:custGeom>
              <a:avLst/>
              <a:gdLst/>
              <a:ahLst/>
              <a:cxnLst/>
              <a:rect l="l" t="t" r="r" b="b"/>
              <a:pathLst>
                <a:path w="163" h="265" extrusionOk="0">
                  <a:moveTo>
                    <a:pt x="9" y="1"/>
                  </a:moveTo>
                  <a:cubicBezTo>
                    <a:pt x="4" y="1"/>
                    <a:pt x="0" y="6"/>
                    <a:pt x="6" y="9"/>
                  </a:cubicBezTo>
                  <a:cubicBezTo>
                    <a:pt x="84" y="70"/>
                    <a:pt x="135" y="159"/>
                    <a:pt x="152" y="261"/>
                  </a:cubicBezTo>
                  <a:cubicBezTo>
                    <a:pt x="152" y="264"/>
                    <a:pt x="154" y="265"/>
                    <a:pt x="156" y="265"/>
                  </a:cubicBezTo>
                  <a:cubicBezTo>
                    <a:pt x="159" y="265"/>
                    <a:pt x="163" y="262"/>
                    <a:pt x="163" y="258"/>
                  </a:cubicBezTo>
                  <a:cubicBezTo>
                    <a:pt x="146" y="155"/>
                    <a:pt x="94" y="67"/>
                    <a:pt x="12" y="1"/>
                  </a:cubicBezTo>
                  <a:cubicBezTo>
                    <a:pt x="11" y="1"/>
                    <a:pt x="10" y="1"/>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flipH="1">
              <a:off x="2110417" y="1843319"/>
              <a:ext cx="699" cy="466"/>
            </a:xfrm>
            <a:custGeom>
              <a:avLst/>
              <a:gdLst/>
              <a:ahLst/>
              <a:cxnLst/>
              <a:rect l="l" t="t" r="r" b="b"/>
              <a:pathLst>
                <a:path w="12" h="8" extrusionOk="0">
                  <a:moveTo>
                    <a:pt x="8" y="0"/>
                  </a:moveTo>
                  <a:cubicBezTo>
                    <a:pt x="1" y="0"/>
                    <a:pt x="1" y="7"/>
                    <a:pt x="8" y="7"/>
                  </a:cubicBezTo>
                  <a:cubicBezTo>
                    <a:pt x="12" y="7"/>
                    <a:pt x="12" y="0"/>
                    <a:pt x="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2163561" y="1851069"/>
              <a:ext cx="11538" cy="66489"/>
            </a:xfrm>
            <a:custGeom>
              <a:avLst/>
              <a:gdLst/>
              <a:ahLst/>
              <a:cxnLst/>
              <a:rect l="l" t="t" r="r" b="b"/>
              <a:pathLst>
                <a:path w="198" h="1141" extrusionOk="0">
                  <a:moveTo>
                    <a:pt x="0" y="1"/>
                  </a:moveTo>
                  <a:lnTo>
                    <a:pt x="0" y="76"/>
                  </a:lnTo>
                  <a:cubicBezTo>
                    <a:pt x="41" y="151"/>
                    <a:pt x="72" y="236"/>
                    <a:pt x="92" y="322"/>
                  </a:cubicBezTo>
                  <a:cubicBezTo>
                    <a:pt x="160" y="581"/>
                    <a:pt x="160" y="854"/>
                    <a:pt x="144" y="1124"/>
                  </a:cubicBezTo>
                  <a:cubicBezTo>
                    <a:pt x="144" y="1134"/>
                    <a:pt x="154" y="1141"/>
                    <a:pt x="164" y="1141"/>
                  </a:cubicBezTo>
                  <a:cubicBezTo>
                    <a:pt x="171" y="1141"/>
                    <a:pt x="181" y="1134"/>
                    <a:pt x="181" y="1124"/>
                  </a:cubicBezTo>
                  <a:cubicBezTo>
                    <a:pt x="198" y="840"/>
                    <a:pt x="198" y="550"/>
                    <a:pt x="119" y="277"/>
                  </a:cubicBezTo>
                  <a:cubicBezTo>
                    <a:pt x="92" y="178"/>
                    <a:pt x="54" y="86"/>
                    <a:pt x="0"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flipH="1">
              <a:off x="2175041" y="1839531"/>
              <a:ext cx="13461" cy="15967"/>
            </a:xfrm>
            <a:custGeom>
              <a:avLst/>
              <a:gdLst/>
              <a:ahLst/>
              <a:cxnLst/>
              <a:rect l="l" t="t" r="r" b="b"/>
              <a:pathLst>
                <a:path w="231" h="274" extrusionOk="0">
                  <a:moveTo>
                    <a:pt x="29" y="0"/>
                  </a:moveTo>
                  <a:cubicBezTo>
                    <a:pt x="12" y="0"/>
                    <a:pt x="1" y="24"/>
                    <a:pt x="18" y="35"/>
                  </a:cubicBezTo>
                  <a:cubicBezTo>
                    <a:pt x="111" y="96"/>
                    <a:pt x="179" y="178"/>
                    <a:pt x="230" y="274"/>
                  </a:cubicBezTo>
                  <a:lnTo>
                    <a:pt x="230" y="199"/>
                  </a:lnTo>
                  <a:cubicBezTo>
                    <a:pt x="179" y="120"/>
                    <a:pt x="117" y="55"/>
                    <a:pt x="39" y="4"/>
                  </a:cubicBezTo>
                  <a:cubicBezTo>
                    <a:pt x="35" y="0"/>
                    <a:pt x="32" y="0"/>
                    <a:pt x="2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flipH="1">
              <a:off x="2161755" y="1951356"/>
              <a:ext cx="3030" cy="2214"/>
            </a:xfrm>
            <a:custGeom>
              <a:avLst/>
              <a:gdLst/>
              <a:ahLst/>
              <a:cxnLst/>
              <a:rect l="l" t="t" r="r" b="b"/>
              <a:pathLst>
                <a:path w="52" h="38" extrusionOk="0">
                  <a:moveTo>
                    <a:pt x="28" y="0"/>
                  </a:moveTo>
                  <a:cubicBezTo>
                    <a:pt x="0" y="0"/>
                    <a:pt x="0" y="38"/>
                    <a:pt x="28" y="38"/>
                  </a:cubicBezTo>
                  <a:cubicBezTo>
                    <a:pt x="52" y="38"/>
                    <a:pt x="52" y="0"/>
                    <a:pt x="28" y="0"/>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flipH="1">
              <a:off x="3034036" y="3038019"/>
              <a:ext cx="197777" cy="26048"/>
            </a:xfrm>
            <a:custGeom>
              <a:avLst/>
              <a:gdLst/>
              <a:ahLst/>
              <a:cxnLst/>
              <a:rect l="l" t="t" r="r" b="b"/>
              <a:pathLst>
                <a:path w="3394" h="447" extrusionOk="0">
                  <a:moveTo>
                    <a:pt x="1774" y="1"/>
                  </a:moveTo>
                  <a:cubicBezTo>
                    <a:pt x="1405" y="1"/>
                    <a:pt x="1037" y="38"/>
                    <a:pt x="677" y="140"/>
                  </a:cubicBezTo>
                  <a:cubicBezTo>
                    <a:pt x="448" y="202"/>
                    <a:pt x="226" y="294"/>
                    <a:pt x="21" y="410"/>
                  </a:cubicBezTo>
                  <a:cubicBezTo>
                    <a:pt x="1" y="419"/>
                    <a:pt x="13" y="446"/>
                    <a:pt x="30" y="446"/>
                  </a:cubicBezTo>
                  <a:cubicBezTo>
                    <a:pt x="33" y="446"/>
                    <a:pt x="36" y="446"/>
                    <a:pt x="38" y="444"/>
                  </a:cubicBezTo>
                  <a:cubicBezTo>
                    <a:pt x="573" y="139"/>
                    <a:pt x="1177" y="40"/>
                    <a:pt x="1782" y="40"/>
                  </a:cubicBezTo>
                  <a:cubicBezTo>
                    <a:pt x="2042" y="40"/>
                    <a:pt x="2302" y="58"/>
                    <a:pt x="2558" y="86"/>
                  </a:cubicBezTo>
                  <a:cubicBezTo>
                    <a:pt x="2827" y="117"/>
                    <a:pt x="3093" y="154"/>
                    <a:pt x="3360" y="195"/>
                  </a:cubicBezTo>
                  <a:cubicBezTo>
                    <a:pt x="3361" y="195"/>
                    <a:pt x="3362" y="195"/>
                    <a:pt x="3363" y="195"/>
                  </a:cubicBezTo>
                  <a:cubicBezTo>
                    <a:pt x="3384" y="195"/>
                    <a:pt x="3393" y="161"/>
                    <a:pt x="3370" y="158"/>
                  </a:cubicBezTo>
                  <a:cubicBezTo>
                    <a:pt x="2844" y="79"/>
                    <a:pt x="2307" y="1"/>
                    <a:pt x="1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flipH="1">
              <a:off x="3009561" y="2822935"/>
              <a:ext cx="141660" cy="26223"/>
            </a:xfrm>
            <a:custGeom>
              <a:avLst/>
              <a:gdLst/>
              <a:ahLst/>
              <a:cxnLst/>
              <a:rect l="l" t="t" r="r" b="b"/>
              <a:pathLst>
                <a:path w="2431" h="450" extrusionOk="0">
                  <a:moveTo>
                    <a:pt x="990" y="1"/>
                  </a:moveTo>
                  <a:cubicBezTo>
                    <a:pt x="660" y="1"/>
                    <a:pt x="330" y="62"/>
                    <a:pt x="21" y="186"/>
                  </a:cubicBezTo>
                  <a:cubicBezTo>
                    <a:pt x="0" y="195"/>
                    <a:pt x="5" y="228"/>
                    <a:pt x="23" y="228"/>
                  </a:cubicBezTo>
                  <a:cubicBezTo>
                    <a:pt x="26" y="228"/>
                    <a:pt x="28" y="228"/>
                    <a:pt x="31" y="227"/>
                  </a:cubicBezTo>
                  <a:cubicBezTo>
                    <a:pt x="337" y="104"/>
                    <a:pt x="665" y="43"/>
                    <a:pt x="992" y="43"/>
                  </a:cubicBezTo>
                  <a:cubicBezTo>
                    <a:pt x="1482" y="43"/>
                    <a:pt x="1972" y="179"/>
                    <a:pt x="2390" y="445"/>
                  </a:cubicBezTo>
                  <a:cubicBezTo>
                    <a:pt x="2394" y="448"/>
                    <a:pt x="2398" y="450"/>
                    <a:pt x="2402" y="450"/>
                  </a:cubicBezTo>
                  <a:cubicBezTo>
                    <a:pt x="2420" y="450"/>
                    <a:pt x="2430" y="422"/>
                    <a:pt x="2410" y="411"/>
                  </a:cubicBezTo>
                  <a:cubicBezTo>
                    <a:pt x="1987" y="140"/>
                    <a:pt x="1489" y="1"/>
                    <a:pt x="990"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3005191" y="2872991"/>
              <a:ext cx="128549" cy="52270"/>
            </a:xfrm>
            <a:custGeom>
              <a:avLst/>
              <a:gdLst/>
              <a:ahLst/>
              <a:cxnLst/>
              <a:rect l="l" t="t" r="r" b="b"/>
              <a:pathLst>
                <a:path w="2206" h="897" extrusionOk="0">
                  <a:moveTo>
                    <a:pt x="212" y="1"/>
                  </a:moveTo>
                  <a:cubicBezTo>
                    <a:pt x="151" y="1"/>
                    <a:pt x="90" y="4"/>
                    <a:pt x="28" y="10"/>
                  </a:cubicBezTo>
                  <a:cubicBezTo>
                    <a:pt x="2" y="13"/>
                    <a:pt x="1" y="51"/>
                    <a:pt x="25" y="51"/>
                  </a:cubicBezTo>
                  <a:cubicBezTo>
                    <a:pt x="26" y="51"/>
                    <a:pt x="27" y="51"/>
                    <a:pt x="28" y="51"/>
                  </a:cubicBezTo>
                  <a:cubicBezTo>
                    <a:pt x="90" y="45"/>
                    <a:pt x="150" y="42"/>
                    <a:pt x="210" y="42"/>
                  </a:cubicBezTo>
                  <a:cubicBezTo>
                    <a:pt x="943" y="42"/>
                    <a:pt x="1584" y="483"/>
                    <a:pt x="2165" y="894"/>
                  </a:cubicBezTo>
                  <a:cubicBezTo>
                    <a:pt x="2169" y="896"/>
                    <a:pt x="2172" y="897"/>
                    <a:pt x="2176" y="897"/>
                  </a:cubicBezTo>
                  <a:cubicBezTo>
                    <a:pt x="2194" y="897"/>
                    <a:pt x="2206" y="871"/>
                    <a:pt x="2185" y="856"/>
                  </a:cubicBezTo>
                  <a:cubicBezTo>
                    <a:pt x="1602" y="443"/>
                    <a:pt x="951" y="1"/>
                    <a:pt x="212"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flipH="1">
              <a:off x="2185006" y="2161544"/>
              <a:ext cx="23775" cy="255000"/>
            </a:xfrm>
            <a:custGeom>
              <a:avLst/>
              <a:gdLst/>
              <a:ahLst/>
              <a:cxnLst/>
              <a:rect l="l" t="t" r="r" b="b"/>
              <a:pathLst>
                <a:path w="408" h="4376" extrusionOk="0">
                  <a:moveTo>
                    <a:pt x="259" y="0"/>
                  </a:moveTo>
                  <a:cubicBezTo>
                    <a:pt x="249" y="0"/>
                    <a:pt x="240" y="6"/>
                    <a:pt x="240" y="18"/>
                  </a:cubicBezTo>
                  <a:cubicBezTo>
                    <a:pt x="322" y="1148"/>
                    <a:pt x="407" y="2295"/>
                    <a:pt x="226" y="3418"/>
                  </a:cubicBezTo>
                  <a:cubicBezTo>
                    <a:pt x="175" y="3735"/>
                    <a:pt x="103" y="4047"/>
                    <a:pt x="5" y="4354"/>
                  </a:cubicBezTo>
                  <a:cubicBezTo>
                    <a:pt x="1" y="4368"/>
                    <a:pt x="12" y="4376"/>
                    <a:pt x="23" y="4376"/>
                  </a:cubicBezTo>
                  <a:cubicBezTo>
                    <a:pt x="31" y="4376"/>
                    <a:pt x="39" y="4372"/>
                    <a:pt x="42" y="4364"/>
                  </a:cubicBezTo>
                  <a:cubicBezTo>
                    <a:pt x="387" y="3275"/>
                    <a:pt x="404" y="2117"/>
                    <a:pt x="342" y="987"/>
                  </a:cubicBezTo>
                  <a:cubicBezTo>
                    <a:pt x="325" y="663"/>
                    <a:pt x="301" y="343"/>
                    <a:pt x="278" y="18"/>
                  </a:cubicBezTo>
                  <a:cubicBezTo>
                    <a:pt x="278" y="6"/>
                    <a:pt x="268" y="0"/>
                    <a:pt x="259" y="0"/>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flipH="1">
              <a:off x="1620827" y="1344966"/>
              <a:ext cx="2272500" cy="2272500"/>
            </a:xfrm>
            <a:prstGeom prst="ellipse">
              <a:avLst/>
            </a:prstGeom>
            <a:gradFill>
              <a:gsLst>
                <a:gs pos="0">
                  <a:srgbClr val="645CA7">
                    <a:alpha val="76470"/>
                  </a:srgbClr>
                </a:gs>
                <a:gs pos="100000">
                  <a:srgbClr val="D77EAD">
                    <a:alpha val="7647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flipH="1">
              <a:off x="3548625" y="2798241"/>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flipH="1">
              <a:off x="2096900" y="2006966"/>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flipH="1">
              <a:off x="3418150" y="2828329"/>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flipH="1">
              <a:off x="3096375" y="2239779"/>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flipH="1">
              <a:off x="3324450" y="2313716"/>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flipH="1">
              <a:off x="3438575" y="2096141"/>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flipH="1">
              <a:off x="2484750" y="2684666"/>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flipH="1">
              <a:off x="3810475" y="2328704"/>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flipH="1">
              <a:off x="2381425" y="2376104"/>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flipH="1">
              <a:off x="2884739" y="2181094"/>
              <a:ext cx="1735" cy="1370"/>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6" name="Google Shape;66;p8"/>
          <p:cNvPicPr preferRelativeResize="0"/>
          <p:nvPr/>
        </p:nvPicPr>
        <p:blipFill>
          <a:blip r:embed="rId2">
            <a:alphaModFix/>
          </a:blip>
          <a:stretch>
            <a:fillRect/>
          </a:stretch>
        </p:blipFill>
        <p:spPr>
          <a:xfrm rot="10800000" flipH="1">
            <a:off x="6734175" y="3324363"/>
            <a:ext cx="2409825" cy="1828800"/>
          </a:xfrm>
          <a:prstGeom prst="rect">
            <a:avLst/>
          </a:prstGeom>
          <a:noFill/>
          <a:ln>
            <a:noFill/>
          </a:ln>
        </p:spPr>
      </p:pic>
      <p:pic>
        <p:nvPicPr>
          <p:cNvPr id="67" name="Google Shape;67;p8"/>
          <p:cNvPicPr preferRelativeResize="0"/>
          <p:nvPr/>
        </p:nvPicPr>
        <p:blipFill>
          <a:blip r:embed="rId3">
            <a:alphaModFix/>
          </a:blip>
          <a:stretch>
            <a:fillRect/>
          </a:stretch>
        </p:blipFill>
        <p:spPr>
          <a:xfrm rot="10800000" flipH="1">
            <a:off x="-1" y="299"/>
            <a:ext cx="2715950" cy="1744100"/>
          </a:xfrm>
          <a:prstGeom prst="rect">
            <a:avLst/>
          </a:prstGeom>
          <a:noFill/>
          <a:ln>
            <a:noFill/>
          </a:ln>
        </p:spPr>
      </p:pic>
      <p:sp>
        <p:nvSpPr>
          <p:cNvPr id="68" name="Google Shape;68;p8"/>
          <p:cNvSpPr txBox="1">
            <a:spLocks noGrp="1"/>
          </p:cNvSpPr>
          <p:nvPr>
            <p:ph type="title"/>
          </p:nvPr>
        </p:nvSpPr>
        <p:spPr>
          <a:xfrm>
            <a:off x="3169188" y="1446738"/>
            <a:ext cx="2805600" cy="179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9" name="Google Shape;69;p8"/>
          <p:cNvSpPr txBox="1">
            <a:spLocks noGrp="1"/>
          </p:cNvSpPr>
          <p:nvPr>
            <p:ph type="subTitle" idx="1"/>
          </p:nvPr>
        </p:nvSpPr>
        <p:spPr>
          <a:xfrm>
            <a:off x="3169188" y="3251393"/>
            <a:ext cx="2805600" cy="51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5716300" y="803700"/>
            <a:ext cx="2815200" cy="278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2" name="Google Shape;72;p9"/>
          <p:cNvSpPr txBox="1">
            <a:spLocks noGrp="1"/>
          </p:cNvSpPr>
          <p:nvPr>
            <p:ph type="subTitle" idx="1"/>
          </p:nvPr>
        </p:nvSpPr>
        <p:spPr>
          <a:xfrm>
            <a:off x="6143400" y="3522500"/>
            <a:ext cx="2388000" cy="750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pic>
        <p:nvPicPr>
          <p:cNvPr id="74" name="Google Shape;74;p10"/>
          <p:cNvPicPr preferRelativeResize="0"/>
          <p:nvPr/>
        </p:nvPicPr>
        <p:blipFill rotWithShape="1">
          <a:blip r:embed="rId2">
            <a:alphaModFix/>
          </a:blip>
          <a:srcRect l="48234" t="10" b="45894"/>
          <a:stretch/>
        </p:blipFill>
        <p:spPr>
          <a:xfrm>
            <a:off x="4410500" y="0"/>
            <a:ext cx="4733500" cy="2782950"/>
          </a:xfrm>
          <a:prstGeom prst="rect">
            <a:avLst/>
          </a:prstGeom>
          <a:noFill/>
          <a:ln>
            <a:noFill/>
          </a:ln>
        </p:spPr>
      </p:pic>
      <p:sp>
        <p:nvSpPr>
          <p:cNvPr id="75" name="Google Shape;75;p10"/>
          <p:cNvSpPr txBox="1">
            <a:spLocks noGrp="1"/>
          </p:cNvSpPr>
          <p:nvPr>
            <p:ph type="title"/>
          </p:nvPr>
        </p:nvSpPr>
        <p:spPr>
          <a:xfrm>
            <a:off x="4916700" y="2369425"/>
            <a:ext cx="3614700" cy="138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atin typeface="Zilla Slab Light"/>
                <a:ea typeface="Zilla Slab Light"/>
                <a:cs typeface="Zilla Slab Light"/>
                <a:sym typeface="Zilla Slab Light"/>
              </a:defRPr>
            </a:lvl2pPr>
            <a:lvl3pPr lvl="2" rtl="0">
              <a:spcBef>
                <a:spcPts val="0"/>
              </a:spcBef>
              <a:spcAft>
                <a:spcPts val="0"/>
              </a:spcAft>
              <a:buSzPts val="2800"/>
              <a:buNone/>
              <a:defRPr>
                <a:latin typeface="Zilla Slab Light"/>
                <a:ea typeface="Zilla Slab Light"/>
                <a:cs typeface="Zilla Slab Light"/>
                <a:sym typeface="Zilla Slab Light"/>
              </a:defRPr>
            </a:lvl3pPr>
            <a:lvl4pPr lvl="3" rtl="0">
              <a:spcBef>
                <a:spcPts val="0"/>
              </a:spcBef>
              <a:spcAft>
                <a:spcPts val="0"/>
              </a:spcAft>
              <a:buSzPts val="2800"/>
              <a:buNone/>
              <a:defRPr>
                <a:latin typeface="Zilla Slab Light"/>
                <a:ea typeface="Zilla Slab Light"/>
                <a:cs typeface="Zilla Slab Light"/>
                <a:sym typeface="Zilla Slab Light"/>
              </a:defRPr>
            </a:lvl4pPr>
            <a:lvl5pPr lvl="4" rtl="0">
              <a:spcBef>
                <a:spcPts val="0"/>
              </a:spcBef>
              <a:spcAft>
                <a:spcPts val="0"/>
              </a:spcAft>
              <a:buSzPts val="2800"/>
              <a:buNone/>
              <a:defRPr>
                <a:latin typeface="Zilla Slab Light"/>
                <a:ea typeface="Zilla Slab Light"/>
                <a:cs typeface="Zilla Slab Light"/>
                <a:sym typeface="Zilla Slab Light"/>
              </a:defRPr>
            </a:lvl5pPr>
            <a:lvl6pPr lvl="5" rtl="0">
              <a:spcBef>
                <a:spcPts val="0"/>
              </a:spcBef>
              <a:spcAft>
                <a:spcPts val="0"/>
              </a:spcAft>
              <a:buSzPts val="2800"/>
              <a:buNone/>
              <a:defRPr>
                <a:latin typeface="Zilla Slab Light"/>
                <a:ea typeface="Zilla Slab Light"/>
                <a:cs typeface="Zilla Slab Light"/>
                <a:sym typeface="Zilla Slab Light"/>
              </a:defRPr>
            </a:lvl6pPr>
            <a:lvl7pPr lvl="6" rtl="0">
              <a:spcBef>
                <a:spcPts val="0"/>
              </a:spcBef>
              <a:spcAft>
                <a:spcPts val="0"/>
              </a:spcAft>
              <a:buSzPts val="2800"/>
              <a:buNone/>
              <a:defRPr>
                <a:latin typeface="Zilla Slab Light"/>
                <a:ea typeface="Zilla Slab Light"/>
                <a:cs typeface="Zilla Slab Light"/>
                <a:sym typeface="Zilla Slab Light"/>
              </a:defRPr>
            </a:lvl7pPr>
            <a:lvl8pPr lvl="7" rtl="0">
              <a:spcBef>
                <a:spcPts val="0"/>
              </a:spcBef>
              <a:spcAft>
                <a:spcPts val="0"/>
              </a:spcAft>
              <a:buSzPts val="2800"/>
              <a:buNone/>
              <a:defRPr>
                <a:latin typeface="Zilla Slab Light"/>
                <a:ea typeface="Zilla Slab Light"/>
                <a:cs typeface="Zilla Slab Light"/>
                <a:sym typeface="Zilla Slab Light"/>
              </a:defRPr>
            </a:lvl8pPr>
            <a:lvl9pPr lvl="8" rtl="0">
              <a:spcBef>
                <a:spcPts val="0"/>
              </a:spcBef>
              <a:spcAft>
                <a:spcPts val="0"/>
              </a:spcAft>
              <a:buSzPts val="2800"/>
              <a:buNone/>
              <a:defRPr>
                <a:latin typeface="Zilla Slab Light"/>
                <a:ea typeface="Zilla Slab Light"/>
                <a:cs typeface="Zilla Slab Light"/>
                <a:sym typeface="Zilla Slab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pic>
        <p:nvPicPr>
          <p:cNvPr id="77" name="Google Shape;77;p11"/>
          <p:cNvPicPr preferRelativeResize="0"/>
          <p:nvPr/>
        </p:nvPicPr>
        <p:blipFill rotWithShape="1">
          <a:blip r:embed="rId2">
            <a:alphaModFix/>
          </a:blip>
          <a:srcRect l="33457"/>
          <a:stretch/>
        </p:blipFill>
        <p:spPr>
          <a:xfrm>
            <a:off x="5058755" y="0"/>
            <a:ext cx="4085250" cy="3454026"/>
          </a:xfrm>
          <a:prstGeom prst="rect">
            <a:avLst/>
          </a:prstGeom>
          <a:noFill/>
          <a:ln>
            <a:noFill/>
          </a:ln>
        </p:spPr>
      </p:pic>
      <p:pic>
        <p:nvPicPr>
          <p:cNvPr id="78" name="Google Shape;78;p11"/>
          <p:cNvPicPr preferRelativeResize="0"/>
          <p:nvPr/>
        </p:nvPicPr>
        <p:blipFill rotWithShape="1">
          <a:blip r:embed="rId3">
            <a:alphaModFix/>
          </a:blip>
          <a:srcRect l="32313" b="44084"/>
          <a:stretch/>
        </p:blipFill>
        <p:spPr>
          <a:xfrm rot="10800000">
            <a:off x="0" y="2512074"/>
            <a:ext cx="5662580" cy="2631426"/>
          </a:xfrm>
          <a:prstGeom prst="rect">
            <a:avLst/>
          </a:prstGeom>
          <a:noFill/>
          <a:ln>
            <a:noFill/>
          </a:ln>
        </p:spPr>
      </p:pic>
      <p:sp>
        <p:nvSpPr>
          <p:cNvPr id="79" name="Google Shape;79;p11"/>
          <p:cNvSpPr txBox="1">
            <a:spLocks noGrp="1"/>
          </p:cNvSpPr>
          <p:nvPr>
            <p:ph type="title" hasCustomPrompt="1"/>
          </p:nvPr>
        </p:nvSpPr>
        <p:spPr>
          <a:xfrm>
            <a:off x="2080050" y="1939825"/>
            <a:ext cx="4983900" cy="95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0" name="Google Shape;80;p11"/>
          <p:cNvSpPr txBox="1">
            <a:spLocks noGrp="1"/>
          </p:cNvSpPr>
          <p:nvPr>
            <p:ph type="subTitle" idx="1"/>
          </p:nvPr>
        </p:nvSpPr>
        <p:spPr>
          <a:xfrm>
            <a:off x="2681850" y="2846325"/>
            <a:ext cx="3780300" cy="315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2">
  <p:cSld name="TITLE_AND_BODY_1_1">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899250" y="4128125"/>
            <a:ext cx="7345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84" name="Google Shape;84;p13"/>
          <p:cNvSpPr txBox="1">
            <a:spLocks noGrp="1"/>
          </p:cNvSpPr>
          <p:nvPr>
            <p:ph type="subTitle" idx="1"/>
          </p:nvPr>
        </p:nvSpPr>
        <p:spPr>
          <a:xfrm>
            <a:off x="768450" y="499475"/>
            <a:ext cx="7607100" cy="344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Livvic"/>
              <a:buAutoNum type="arabicPeriod"/>
              <a:defRPr sz="1200"/>
            </a:lvl1pPr>
            <a:lvl2pPr lvl="1" algn="ctr" rtl="0">
              <a:lnSpc>
                <a:spcPct val="100000"/>
              </a:lnSpc>
              <a:spcBef>
                <a:spcPts val="0"/>
              </a:spcBef>
              <a:spcAft>
                <a:spcPts val="0"/>
              </a:spcAft>
              <a:buClr>
                <a:schemeClr val="lt1"/>
              </a:buClr>
              <a:buSzPts val="1200"/>
              <a:buFont typeface="Roboto Condensed Light"/>
              <a:buAutoNum type="alphaLcPeriod"/>
              <a:defRPr sz="1200">
                <a:solidFill>
                  <a:schemeClr val="lt1"/>
                </a:solidFill>
              </a:defRPr>
            </a:lvl2pPr>
            <a:lvl3pPr lvl="2" algn="ctr" rtl="0">
              <a:lnSpc>
                <a:spcPct val="100000"/>
              </a:lnSpc>
              <a:spcBef>
                <a:spcPts val="0"/>
              </a:spcBef>
              <a:spcAft>
                <a:spcPts val="0"/>
              </a:spcAft>
              <a:buClr>
                <a:schemeClr val="lt1"/>
              </a:buClr>
              <a:buSzPts val="1200"/>
              <a:buFont typeface="Roboto Condensed Light"/>
              <a:buAutoNum type="romanLcPeriod"/>
              <a:defRPr sz="1200">
                <a:solidFill>
                  <a:schemeClr val="lt1"/>
                </a:solidFill>
              </a:defRPr>
            </a:lvl3pPr>
            <a:lvl4pPr lvl="3" algn="ctr" rtl="0">
              <a:lnSpc>
                <a:spcPct val="100000"/>
              </a:lnSpc>
              <a:spcBef>
                <a:spcPts val="0"/>
              </a:spcBef>
              <a:spcAft>
                <a:spcPts val="0"/>
              </a:spcAft>
              <a:buClr>
                <a:schemeClr val="lt1"/>
              </a:buClr>
              <a:buSzPts val="1200"/>
              <a:buFont typeface="Roboto Condensed Light"/>
              <a:buAutoNum type="arabicPeriod"/>
              <a:defRPr sz="1200">
                <a:solidFill>
                  <a:schemeClr val="lt1"/>
                </a:solidFill>
              </a:defRPr>
            </a:lvl4pPr>
            <a:lvl5pPr lvl="4" algn="ctr" rtl="0">
              <a:lnSpc>
                <a:spcPct val="100000"/>
              </a:lnSpc>
              <a:spcBef>
                <a:spcPts val="0"/>
              </a:spcBef>
              <a:spcAft>
                <a:spcPts val="0"/>
              </a:spcAft>
              <a:buClr>
                <a:schemeClr val="lt1"/>
              </a:buClr>
              <a:buSzPts val="1200"/>
              <a:buFont typeface="Roboto Condensed Light"/>
              <a:buAutoNum type="alphaLcPeriod"/>
              <a:defRPr sz="1200">
                <a:solidFill>
                  <a:schemeClr val="lt1"/>
                </a:solidFill>
              </a:defRPr>
            </a:lvl5pPr>
            <a:lvl6pPr lvl="5" algn="ctr" rtl="0">
              <a:lnSpc>
                <a:spcPct val="100000"/>
              </a:lnSpc>
              <a:spcBef>
                <a:spcPts val="0"/>
              </a:spcBef>
              <a:spcAft>
                <a:spcPts val="0"/>
              </a:spcAft>
              <a:buClr>
                <a:schemeClr val="lt1"/>
              </a:buClr>
              <a:buSzPts val="1200"/>
              <a:buFont typeface="Roboto Condensed Light"/>
              <a:buAutoNum type="romanLcPeriod"/>
              <a:defRPr sz="1200">
                <a:solidFill>
                  <a:schemeClr val="lt1"/>
                </a:solidFill>
              </a:defRPr>
            </a:lvl6pPr>
            <a:lvl7pPr lvl="6" algn="ctr" rtl="0">
              <a:lnSpc>
                <a:spcPct val="100000"/>
              </a:lnSpc>
              <a:spcBef>
                <a:spcPts val="0"/>
              </a:spcBef>
              <a:spcAft>
                <a:spcPts val="0"/>
              </a:spcAft>
              <a:buClr>
                <a:schemeClr val="lt1"/>
              </a:buClr>
              <a:buSzPts val="1200"/>
              <a:buFont typeface="Roboto Condensed Light"/>
              <a:buAutoNum type="arabicPeriod"/>
              <a:defRPr sz="1200">
                <a:solidFill>
                  <a:schemeClr val="lt1"/>
                </a:solidFill>
              </a:defRPr>
            </a:lvl7pPr>
            <a:lvl8pPr lvl="7" algn="ctr" rtl="0">
              <a:lnSpc>
                <a:spcPct val="100000"/>
              </a:lnSpc>
              <a:spcBef>
                <a:spcPts val="0"/>
              </a:spcBef>
              <a:spcAft>
                <a:spcPts val="0"/>
              </a:spcAft>
              <a:buClr>
                <a:schemeClr val="lt1"/>
              </a:buClr>
              <a:buSzPts val="1200"/>
              <a:buFont typeface="Roboto Condensed Light"/>
              <a:buAutoNum type="alphaLcPeriod"/>
              <a:defRPr sz="1200">
                <a:solidFill>
                  <a:schemeClr val="lt1"/>
                </a:solidFill>
              </a:defRPr>
            </a:lvl8pPr>
            <a:lvl9pPr lvl="8" algn="ctr" rtl="0">
              <a:lnSpc>
                <a:spcPct val="100000"/>
              </a:lnSpc>
              <a:spcBef>
                <a:spcPts val="0"/>
              </a:spcBef>
              <a:spcAft>
                <a:spcPts val="0"/>
              </a:spcAft>
              <a:buClr>
                <a:schemeClr val="lt1"/>
              </a:buClr>
              <a:buSzPts val="1200"/>
              <a:buFont typeface="Roboto Condensed Light"/>
              <a:buAutoNum type="romanLcPeriod"/>
              <a:defRPr sz="12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4100" y="5974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Englebert"/>
              <a:buNone/>
              <a:defRPr sz="2800">
                <a:solidFill>
                  <a:schemeClr val="lt1"/>
                </a:solidFill>
                <a:latin typeface="Englebert"/>
                <a:ea typeface="Englebert"/>
                <a:cs typeface="Englebert"/>
                <a:sym typeface="Englebert"/>
              </a:defRPr>
            </a:lvl1pPr>
            <a:lvl2pPr lvl="1"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2pPr>
            <a:lvl3pPr lvl="2"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3pPr>
            <a:lvl4pPr lvl="3"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4pPr>
            <a:lvl5pPr lvl="4"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5pPr>
            <a:lvl6pPr lvl="5"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6pPr>
            <a:lvl7pPr lvl="6"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7pPr>
            <a:lvl8pPr lvl="7"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8pPr>
            <a:lvl9pPr lvl="8" rtl="0">
              <a:spcBef>
                <a:spcPts val="0"/>
              </a:spcBef>
              <a:spcAft>
                <a:spcPts val="0"/>
              </a:spcAft>
              <a:buClr>
                <a:schemeClr val="lt1"/>
              </a:buClr>
              <a:buSzPts val="2800"/>
              <a:buFont typeface="Oswald SemiBold"/>
              <a:buNone/>
              <a:defRPr sz="2800">
                <a:solidFill>
                  <a:schemeClr val="lt1"/>
                </a:solidFill>
                <a:latin typeface="Oswald SemiBold"/>
                <a:ea typeface="Oswald SemiBold"/>
                <a:cs typeface="Oswald SemiBold"/>
                <a:sym typeface="Oswald SemiBold"/>
              </a:defRPr>
            </a:lvl9pPr>
          </a:lstStyle>
          <a:p>
            <a:endParaRPr/>
          </a:p>
        </p:txBody>
      </p:sp>
      <p:sp>
        <p:nvSpPr>
          <p:cNvPr id="7" name="Google Shape;7;p1"/>
          <p:cNvSpPr txBox="1">
            <a:spLocks noGrp="1"/>
          </p:cNvSpPr>
          <p:nvPr>
            <p:ph type="body" idx="1"/>
          </p:nvPr>
        </p:nvSpPr>
        <p:spPr>
          <a:xfrm>
            <a:off x="464100" y="13048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1pPr>
            <a:lvl2pPr marL="914400" lvl="1"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2pPr>
            <a:lvl3pPr marL="1371600" lvl="2"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3pPr>
            <a:lvl4pPr marL="1828800" lvl="3"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4pPr>
            <a:lvl5pPr marL="2286000" lvl="4"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5pPr>
            <a:lvl6pPr marL="2743200" lvl="5"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6pPr>
            <a:lvl7pPr marL="3200400" lvl="6"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7pPr>
            <a:lvl8pPr marL="3657600" lvl="7" indent="-317500" rtl="0">
              <a:lnSpc>
                <a:spcPct val="115000"/>
              </a:lnSpc>
              <a:spcBef>
                <a:spcPts val="1600"/>
              </a:spcBef>
              <a:spcAft>
                <a:spcPts val="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8pPr>
            <a:lvl9pPr marL="4114800" lvl="8" indent="-317500" rtl="0">
              <a:lnSpc>
                <a:spcPct val="115000"/>
              </a:lnSpc>
              <a:spcBef>
                <a:spcPts val="1600"/>
              </a:spcBef>
              <a:spcAft>
                <a:spcPts val="1600"/>
              </a:spcAft>
              <a:buClr>
                <a:schemeClr val="lt1"/>
              </a:buClr>
              <a:buSzPts val="1400"/>
              <a:buFont typeface="Zilla Slab Light"/>
              <a:buChar char="■"/>
              <a:defRPr>
                <a:solidFill>
                  <a:schemeClr val="lt1"/>
                </a:solidFill>
                <a:latin typeface="Zilla Slab Light"/>
                <a:ea typeface="Zilla Slab Light"/>
                <a:cs typeface="Zilla Slab Light"/>
                <a:sym typeface="Zilla Slab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9" r:id="rId9"/>
    <p:sldLayoutId id="2147483661" r:id="rId10"/>
    <p:sldLayoutId id="2147483662" r:id="rId11"/>
    <p:sldLayoutId id="2147483663" r:id="rId12"/>
    <p:sldLayoutId id="2147483664" r:id="rId13"/>
    <p:sldLayoutId id="2147483665" r:id="rId14"/>
    <p:sldLayoutId id="2147483667" r:id="rId15"/>
    <p:sldLayoutId id="2147483669" r:id="rId16"/>
    <p:sldLayoutId id="2147483670" r:id="rId17"/>
    <p:sldLayoutId id="2147483671" r:id="rId18"/>
    <p:sldLayoutId id="2147483672" r:id="rId19"/>
    <p:sldLayoutId id="2147483674" r:id="rId20"/>
    <p:sldLayoutId id="2147483675" r:id="rId21"/>
    <p:sldLayoutId id="2147483676" r:id="rId22"/>
    <p:sldLayoutId id="2147483678" r:id="rId23"/>
    <p:sldLayoutId id="2147483680" r:id="rId24"/>
    <p:sldLayoutId id="2147483682" r:id="rId25"/>
    <p:sldLayoutId id="2147483685" r:id="rId26"/>
    <p:sldLayoutId id="2147483690" r:id="rId27"/>
    <p:sldLayoutId id="2147483693" r:id="rId28"/>
    <p:sldLayoutId id="2147483695" r:id="rId29"/>
    <p:sldLayoutId id="2147483697" r:id="rId30"/>
    <p:sldLayoutId id="2147483699" r:id="rId31"/>
    <p:sldLayoutId id="2147483700" r:id="rId32"/>
    <p:sldLayoutId id="2147483701" r:id="rId3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ideo" Target="https://www.youtube.com/embed/Sc15l8VdwfI?feature=oembed" TargetMode="External"/><Relationship Id="rId5" Type="http://schemas.openxmlformats.org/officeDocument/2006/relationships/image" Target="../media/image68.jpeg"/><Relationship Id="rId4" Type="http://schemas.openxmlformats.org/officeDocument/2006/relationships/hyperlink" Target="https://youtu.be/Sc15l8Vdwf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ideo" Target="https://www.youtube.com/embed/3YBIka9ngKI?feature=oembed" TargetMode="External"/><Relationship Id="rId5" Type="http://schemas.openxmlformats.org/officeDocument/2006/relationships/image" Target="../media/image69.jpeg"/><Relationship Id="rId4" Type="http://schemas.openxmlformats.org/officeDocument/2006/relationships/hyperlink" Target="https://youtu.be/3YBIka9ngK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60"/>
          <p:cNvSpPr txBox="1">
            <a:spLocks noGrp="1"/>
          </p:cNvSpPr>
          <p:nvPr>
            <p:ph type="ctrTitle"/>
          </p:nvPr>
        </p:nvSpPr>
        <p:spPr>
          <a:xfrm flipH="1">
            <a:off x="4374182" y="1867893"/>
            <a:ext cx="4767515" cy="128672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chemeClr val="accent5">
                    <a:lumMod val="50000"/>
                  </a:schemeClr>
                </a:solidFill>
              </a:rPr>
              <a:t>Friends of Jesus and Mary</a:t>
            </a:r>
            <a:endParaRPr sz="4800" dirty="0">
              <a:solidFill>
                <a:schemeClr val="accent5">
                  <a:lumMod val="50000"/>
                </a:schemeClr>
              </a:solidFill>
            </a:endParaRPr>
          </a:p>
        </p:txBody>
      </p:sp>
      <p:pic>
        <p:nvPicPr>
          <p:cNvPr id="2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672" y="188793"/>
            <a:ext cx="1320386" cy="132038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Imagen 25"/>
          <p:cNvPicPr>
            <a:picLocks noChangeAspect="1"/>
          </p:cNvPicPr>
          <p:nvPr/>
        </p:nvPicPr>
        <p:blipFill>
          <a:blip r:embed="rId4"/>
          <a:stretch>
            <a:fillRect/>
          </a:stretch>
        </p:blipFill>
        <p:spPr>
          <a:xfrm>
            <a:off x="7641108" y="3119381"/>
            <a:ext cx="894241" cy="891179"/>
          </a:xfrm>
          <a:prstGeom prst="rect">
            <a:avLst/>
          </a:prstGeom>
        </p:spPr>
      </p:pic>
      <p:grpSp>
        <p:nvGrpSpPr>
          <p:cNvPr id="31" name="Grupo 30"/>
          <p:cNvGrpSpPr/>
          <p:nvPr/>
        </p:nvGrpSpPr>
        <p:grpSpPr>
          <a:xfrm>
            <a:off x="-100484" y="-85756"/>
            <a:ext cx="5562881" cy="5228002"/>
            <a:chOff x="-100484" y="-85756"/>
            <a:chExt cx="5562881" cy="5228002"/>
          </a:xfrm>
        </p:grpSpPr>
        <p:pic>
          <p:nvPicPr>
            <p:cNvPr id="8" name="Imagen 7"/>
            <p:cNvPicPr>
              <a:picLocks noChangeAspect="1"/>
            </p:cNvPicPr>
            <p:nvPr/>
          </p:nvPicPr>
          <p:blipFill>
            <a:blip r:embed="rId5"/>
            <a:stretch>
              <a:fillRect/>
            </a:stretch>
          </p:blipFill>
          <p:spPr>
            <a:xfrm>
              <a:off x="-15942" y="-1254"/>
              <a:ext cx="5478339" cy="5143500"/>
            </a:xfrm>
            <a:prstGeom prst="rect">
              <a:avLst/>
            </a:prstGeom>
          </p:spPr>
        </p:pic>
        <p:grpSp>
          <p:nvGrpSpPr>
            <p:cNvPr id="17" name="Grupo 16"/>
            <p:cNvGrpSpPr/>
            <p:nvPr/>
          </p:nvGrpSpPr>
          <p:grpSpPr>
            <a:xfrm>
              <a:off x="-100484" y="-85756"/>
              <a:ext cx="4945117" cy="2296293"/>
              <a:chOff x="-60099" y="-20764"/>
              <a:chExt cx="5740196" cy="2300237"/>
            </a:xfrm>
          </p:grpSpPr>
          <p:pic>
            <p:nvPicPr>
              <p:cNvPr id="2" name="Imagen 1"/>
              <p:cNvPicPr>
                <a:picLocks noChangeAspect="1"/>
              </p:cNvPicPr>
              <p:nvPr/>
            </p:nvPicPr>
            <p:blipFill>
              <a:blip r:embed="rId6"/>
              <a:stretch>
                <a:fillRect/>
              </a:stretch>
            </p:blipFill>
            <p:spPr>
              <a:xfrm>
                <a:off x="-60099" y="-20764"/>
                <a:ext cx="2153889" cy="2300237"/>
              </a:xfrm>
              <a:prstGeom prst="ellipse">
                <a:avLst/>
              </a:prstGeom>
              <a:ln>
                <a:noFill/>
              </a:ln>
              <a:effectLst>
                <a:softEdge rad="112500"/>
              </a:effectLst>
            </p:spPr>
          </p:pic>
          <p:pic>
            <p:nvPicPr>
              <p:cNvPr id="3" name="Imagen 2"/>
              <p:cNvPicPr>
                <a:picLocks noChangeAspect="1"/>
              </p:cNvPicPr>
              <p:nvPr/>
            </p:nvPicPr>
            <p:blipFill>
              <a:blip r:embed="rId7"/>
              <a:stretch>
                <a:fillRect/>
              </a:stretch>
            </p:blipFill>
            <p:spPr>
              <a:xfrm>
                <a:off x="3204502" y="47483"/>
                <a:ext cx="2475595" cy="2186136"/>
              </a:xfrm>
              <a:prstGeom prst="ellipse">
                <a:avLst/>
              </a:prstGeom>
              <a:ln>
                <a:noFill/>
              </a:ln>
              <a:effectLst>
                <a:softEdge rad="112500"/>
              </a:effectLst>
            </p:spPr>
          </p:pic>
        </p:grpSp>
        <p:pic>
          <p:nvPicPr>
            <p:cNvPr id="12" name="Imagen 11"/>
            <p:cNvPicPr>
              <a:picLocks noChangeAspect="1"/>
            </p:cNvPicPr>
            <p:nvPr/>
          </p:nvPicPr>
          <p:blipFill>
            <a:blip r:embed="rId8"/>
            <a:stretch>
              <a:fillRect/>
            </a:stretch>
          </p:blipFill>
          <p:spPr>
            <a:xfrm>
              <a:off x="2184037" y="1915426"/>
              <a:ext cx="352474" cy="400106"/>
            </a:xfrm>
            <a:prstGeom prst="rect">
              <a:avLst/>
            </a:prstGeom>
          </p:spPr>
        </p:pic>
        <p:pic>
          <p:nvPicPr>
            <p:cNvPr id="14" name="Imagen 13"/>
            <p:cNvPicPr>
              <a:picLocks noChangeAspect="1"/>
            </p:cNvPicPr>
            <p:nvPr/>
          </p:nvPicPr>
          <p:blipFill>
            <a:blip r:embed="rId8"/>
            <a:stretch>
              <a:fillRect/>
            </a:stretch>
          </p:blipFill>
          <p:spPr>
            <a:xfrm>
              <a:off x="3072087" y="1675381"/>
              <a:ext cx="352474" cy="400106"/>
            </a:xfrm>
            <a:prstGeom prst="rect">
              <a:avLst/>
            </a:prstGeom>
          </p:spPr>
        </p:pic>
        <p:pic>
          <p:nvPicPr>
            <p:cNvPr id="20" name="Imagen 19"/>
            <p:cNvPicPr>
              <a:picLocks noChangeAspect="1"/>
            </p:cNvPicPr>
            <p:nvPr/>
          </p:nvPicPr>
          <p:blipFill>
            <a:blip r:embed="rId9"/>
            <a:stretch>
              <a:fillRect/>
            </a:stretch>
          </p:blipFill>
          <p:spPr>
            <a:xfrm rot="2222293">
              <a:off x="1038079" y="1957022"/>
              <a:ext cx="371527" cy="400106"/>
            </a:xfrm>
            <a:prstGeom prst="rect">
              <a:avLst/>
            </a:prstGeom>
          </p:spPr>
        </p:pic>
        <p:pic>
          <p:nvPicPr>
            <p:cNvPr id="21" name="Imagen 20"/>
            <p:cNvPicPr>
              <a:picLocks noChangeAspect="1"/>
            </p:cNvPicPr>
            <p:nvPr/>
          </p:nvPicPr>
          <p:blipFill>
            <a:blip r:embed="rId9"/>
            <a:stretch>
              <a:fillRect/>
            </a:stretch>
          </p:blipFill>
          <p:spPr>
            <a:xfrm>
              <a:off x="3330298" y="2097090"/>
              <a:ext cx="371527" cy="400106"/>
            </a:xfrm>
            <a:prstGeom prst="rect">
              <a:avLst/>
            </a:prstGeom>
          </p:spPr>
        </p:pic>
        <p:pic>
          <p:nvPicPr>
            <p:cNvPr id="23" name="Imagen 22"/>
            <p:cNvPicPr>
              <a:picLocks noChangeAspect="1"/>
            </p:cNvPicPr>
            <p:nvPr/>
          </p:nvPicPr>
          <p:blipFill>
            <a:blip r:embed="rId10"/>
            <a:stretch>
              <a:fillRect/>
            </a:stretch>
          </p:blipFill>
          <p:spPr>
            <a:xfrm>
              <a:off x="1386811" y="2755243"/>
              <a:ext cx="247685" cy="276264"/>
            </a:xfrm>
            <a:prstGeom prst="rect">
              <a:avLst/>
            </a:prstGeom>
          </p:spPr>
        </p:pic>
        <p:pic>
          <p:nvPicPr>
            <p:cNvPr id="29" name="Imagen 28"/>
            <p:cNvPicPr>
              <a:picLocks noChangeAspect="1"/>
            </p:cNvPicPr>
            <p:nvPr/>
          </p:nvPicPr>
          <p:blipFill>
            <a:blip r:embed="rId11"/>
            <a:stretch>
              <a:fillRect/>
            </a:stretch>
          </p:blipFill>
          <p:spPr>
            <a:xfrm rot="1867357">
              <a:off x="2830452" y="2627358"/>
              <a:ext cx="906590" cy="329652"/>
            </a:xfrm>
            <a:prstGeom prst="rect">
              <a:avLst/>
            </a:prstGeom>
          </p:spPr>
        </p:pic>
        <p:pic>
          <p:nvPicPr>
            <p:cNvPr id="27" name="Imagen 26"/>
            <p:cNvPicPr>
              <a:picLocks noChangeAspect="1"/>
            </p:cNvPicPr>
            <p:nvPr/>
          </p:nvPicPr>
          <p:blipFill>
            <a:blip r:embed="rId12"/>
            <a:stretch>
              <a:fillRect/>
            </a:stretch>
          </p:blipFill>
          <p:spPr>
            <a:xfrm>
              <a:off x="1210555" y="40195"/>
              <a:ext cx="2164495" cy="2035292"/>
            </a:xfrm>
            <a:prstGeom prst="rect">
              <a:avLst/>
            </a:prstGeom>
            <a:ln>
              <a:noFill/>
            </a:ln>
            <a:effectLst>
              <a:softEdge rad="112500"/>
            </a:effectLst>
          </p:spPr>
        </p:pic>
      </p:grpSp>
      <p:sp>
        <p:nvSpPr>
          <p:cNvPr id="25" name="Subtitle 2"/>
          <p:cNvSpPr>
            <a:spLocks noGrp="1"/>
          </p:cNvSpPr>
          <p:nvPr>
            <p:ph type="subTitle" idx="1"/>
          </p:nvPr>
        </p:nvSpPr>
        <p:spPr>
          <a:xfrm>
            <a:off x="2697319" y="3455540"/>
            <a:ext cx="6290500" cy="1640930"/>
          </a:xfrm>
        </p:spPr>
        <p:txBody>
          <a:bodyPr>
            <a:noAutofit/>
          </a:bodyPr>
          <a:lstStyle/>
          <a:p>
            <a:r>
              <a:rPr lang="en-US" sz="2000" dirty="0">
                <a:solidFill>
                  <a:schemeClr val="accent6">
                    <a:lumMod val="50000"/>
                  </a:schemeClr>
                </a:solidFill>
                <a:latin typeface="Cavolini" panose="03000502040302020204" pitchFamily="66" charset="0"/>
                <a:cs typeface="Cavolini" panose="03000502040302020204" pitchFamily="66" charset="0"/>
              </a:rPr>
              <a:t>Prayer Group for Children</a:t>
            </a:r>
          </a:p>
          <a:p>
            <a:r>
              <a:rPr lang="en-US" sz="2000" dirty="0">
                <a:solidFill>
                  <a:schemeClr val="accent6">
                    <a:lumMod val="50000"/>
                  </a:schemeClr>
                </a:solidFill>
                <a:latin typeface="Cavolini" panose="03000502040302020204" pitchFamily="66" charset="0"/>
                <a:cs typeface="Cavolini" panose="03000502040302020204" pitchFamily="66" charset="0"/>
              </a:rPr>
              <a:t>Cycle C – IV Sunday of Lent</a:t>
            </a:r>
          </a:p>
          <a:p>
            <a:r>
              <a:rPr lang="en-US" sz="2000" dirty="0">
                <a:solidFill>
                  <a:schemeClr val="accent6">
                    <a:lumMod val="50000"/>
                  </a:schemeClr>
                </a:solidFill>
                <a:latin typeface="Cavolini" panose="03000502040302020204" pitchFamily="66" charset="0"/>
                <a:cs typeface="Cavolini" panose="03000502040302020204" pitchFamily="66" charset="0"/>
              </a:rPr>
              <a:t>The Prodigal Son</a:t>
            </a:r>
            <a:r>
              <a:rPr lang="es-ES" sz="2000" dirty="0">
                <a:solidFill>
                  <a:schemeClr val="accent6">
                    <a:lumMod val="50000"/>
                  </a:schemeClr>
                </a:solidFill>
                <a:latin typeface="Cavolini" panose="03000502040302020204" pitchFamily="66" charset="0"/>
                <a:cs typeface="Cavolini" panose="03000502040302020204" pitchFamily="66" charset="0"/>
              </a:rPr>
              <a:t>– </a:t>
            </a:r>
            <a:r>
              <a:rPr lang="en-US" sz="2000" dirty="0">
                <a:solidFill>
                  <a:schemeClr val="accent6">
                    <a:lumMod val="50000"/>
                  </a:schemeClr>
                </a:solidFill>
                <a:latin typeface="Cavolini" panose="03000502040302020204" pitchFamily="66" charset="0"/>
                <a:cs typeface="Cavolini" panose="03000502040302020204" pitchFamily="66" charset="0"/>
              </a:rPr>
              <a:t>Luke 15, 1-3. 11-32</a:t>
            </a:r>
          </a:p>
        </p:txBody>
      </p:sp>
      <p:pic>
        <p:nvPicPr>
          <p:cNvPr id="19" name="Imagen 18"/>
          <p:cNvPicPr>
            <a:picLocks noChangeAspect="1"/>
          </p:cNvPicPr>
          <p:nvPr/>
        </p:nvPicPr>
        <p:blipFill>
          <a:blip r:embed="rId8"/>
          <a:stretch>
            <a:fillRect/>
          </a:stretch>
        </p:blipFill>
        <p:spPr>
          <a:xfrm>
            <a:off x="744289" y="2661167"/>
            <a:ext cx="352474" cy="400106"/>
          </a:xfrm>
          <a:prstGeom prst="rect">
            <a:avLst/>
          </a:prstGeom>
        </p:spPr>
      </p:pic>
      <p:pic>
        <p:nvPicPr>
          <p:cNvPr id="24" name="Imagen 23"/>
          <p:cNvPicPr>
            <a:picLocks noChangeAspect="1"/>
          </p:cNvPicPr>
          <p:nvPr/>
        </p:nvPicPr>
        <p:blipFill>
          <a:blip r:embed="rId10"/>
          <a:stretch>
            <a:fillRect/>
          </a:stretch>
        </p:blipFill>
        <p:spPr>
          <a:xfrm>
            <a:off x="519606" y="2176354"/>
            <a:ext cx="247685" cy="276264"/>
          </a:xfrm>
          <a:prstGeom prst="rect">
            <a:avLst/>
          </a:prstGeom>
        </p:spPr>
      </p:pic>
      <p:sp>
        <p:nvSpPr>
          <p:cNvPr id="4" name="Rectángulo 3"/>
          <p:cNvSpPr/>
          <p:nvPr/>
        </p:nvSpPr>
        <p:spPr>
          <a:xfrm rot="869584">
            <a:off x="2235389" y="4083042"/>
            <a:ext cx="425116" cy="215444"/>
          </a:xfrm>
          <a:prstGeom prst="rect">
            <a:avLst/>
          </a:prstGeom>
          <a:noFill/>
        </p:spPr>
        <p:txBody>
          <a:bodyPr wrap="none" lIns="91440" tIns="45720" rIns="91440" bIns="45720">
            <a:spAutoFit/>
          </a:bodyPr>
          <a:lstStyle/>
          <a:p>
            <a:pPr algn="ctr"/>
            <a:r>
              <a:rPr lang="es-ES" sz="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biblia</a:t>
            </a:r>
          </a:p>
        </p:txBody>
      </p:sp>
      <p:sp>
        <p:nvSpPr>
          <p:cNvPr id="5" name="TextBox 4">
            <a:extLst>
              <a:ext uri="{FF2B5EF4-FFF2-40B4-BE49-F238E27FC236}">
                <a16:creationId xmlns:a16="http://schemas.microsoft.com/office/drawing/2014/main" id="{C0B77B7E-11AA-46BF-96A3-97D83DACA11B}"/>
              </a:ext>
            </a:extLst>
          </p:cNvPr>
          <p:cNvSpPr txBox="1"/>
          <p:nvPr/>
        </p:nvSpPr>
        <p:spPr>
          <a:xfrm>
            <a:off x="1319500" y="1693328"/>
            <a:ext cx="2010798" cy="307777"/>
          </a:xfrm>
          <a:prstGeom prst="rect">
            <a:avLst/>
          </a:prstGeom>
          <a:solidFill>
            <a:schemeClr val="bg1"/>
          </a:solidFill>
          <a:ln>
            <a:solidFill>
              <a:srgbClr val="99FFCC"/>
            </a:solidFill>
          </a:ln>
        </p:spPr>
        <p:txBody>
          <a:bodyPr wrap="square" rtlCol="0">
            <a:spAutoFit/>
          </a:bodyPr>
          <a:lstStyle/>
          <a:p>
            <a:r>
              <a:rPr lang="en-US" dirty="0">
                <a:solidFill>
                  <a:srgbClr val="66FFCC"/>
                </a:solidFill>
                <a:latin typeface="Cavolini" panose="03000502040302020204" pitchFamily="66" charset="0"/>
                <a:cs typeface="Cavolini" panose="03000502040302020204" pitchFamily="66" charset="0"/>
              </a:rPr>
              <a:t>PRAY</a:t>
            </a:r>
            <a:r>
              <a:rPr lang="en-US" dirty="0">
                <a:latin typeface="Cavolini" panose="03000502040302020204" pitchFamily="66" charset="0"/>
                <a:cs typeface="Cavolini" panose="03000502040302020204" pitchFamily="66" charset="0"/>
              </a:rPr>
              <a:t>   </a:t>
            </a:r>
            <a:r>
              <a:rPr lang="en-US" dirty="0">
                <a:solidFill>
                  <a:srgbClr val="7030A0"/>
                </a:solidFill>
                <a:latin typeface="Cavolini" panose="03000502040302020204" pitchFamily="66" charset="0"/>
                <a:cs typeface="Cavolini" panose="03000502040302020204" pitchFamily="66" charset="0"/>
              </a:rPr>
              <a:t>FAST</a:t>
            </a:r>
            <a:r>
              <a:rPr lang="en-US" dirty="0">
                <a:latin typeface="Cavolini" panose="03000502040302020204" pitchFamily="66" charset="0"/>
                <a:cs typeface="Cavolini" panose="03000502040302020204" pitchFamily="66" charset="0"/>
              </a:rPr>
              <a:t>   </a:t>
            </a:r>
            <a:r>
              <a:rPr lang="en-US" dirty="0">
                <a:solidFill>
                  <a:srgbClr val="FFC000"/>
                </a:solidFill>
                <a:latin typeface="Cavolini" panose="03000502040302020204" pitchFamily="66" charset="0"/>
                <a:cs typeface="Cavolini" panose="03000502040302020204" pitchFamily="66" charset="0"/>
              </a:rPr>
              <a:t>GIVE</a:t>
            </a:r>
            <a:r>
              <a:rPr lang="en-US" dirty="0">
                <a:latin typeface="Cavolini" panose="03000502040302020204" pitchFamily="66" charset="0"/>
                <a:cs typeface="Cavolini" panose="03000502040302020204" pitchFamily="66"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307731" y="726685"/>
            <a:ext cx="7690757" cy="1428039"/>
          </a:xfrm>
          <a:prstGeom prst="rect">
            <a:avLst/>
          </a:prstGeom>
        </p:spPr>
        <p:txBody>
          <a:bodyPr spcFirstLastPara="1" wrap="square" lIns="91425" tIns="91425" rIns="91425" bIns="91425" anchor="ctr" anchorCtr="0">
            <a:noAutofit/>
          </a:bodyPr>
          <a:lstStyle/>
          <a:p>
            <a:pPr marL="0" indent="0" algn="just"/>
            <a:r>
              <a:rPr lang="en-US" sz="2000" dirty="0">
                <a:solidFill>
                  <a:schemeClr val="accent5">
                    <a:lumMod val="50000"/>
                  </a:schemeClr>
                </a:solidFill>
                <a:latin typeface="Englebert"/>
              </a:rPr>
              <a:t>He said to his father in reply, ‘Look, all these years I served you and not once did I disobey your orders; yet you never gave me even a young goat to feast on with my friends. But when your son returns who swallowed up your property with prostitutes, for him you slaughter the fattened calf.’ He said to him, ‘My son, you are here with me always; everything I have is yours. But now we must celebrate and rejoice, because your brother was dead and has come to life again; he was lost and has been found.’” </a:t>
            </a:r>
          </a:p>
        </p:txBody>
      </p:sp>
      <p:pic>
        <p:nvPicPr>
          <p:cNvPr id="2" name="Imagen 1"/>
          <p:cNvPicPr>
            <a:picLocks noChangeAspect="1"/>
          </p:cNvPicPr>
          <p:nvPr/>
        </p:nvPicPr>
        <p:blipFill>
          <a:blip r:embed="rId3"/>
          <a:stretch>
            <a:fillRect/>
          </a:stretch>
        </p:blipFill>
        <p:spPr>
          <a:xfrm>
            <a:off x="190867" y="2793451"/>
            <a:ext cx="2655156" cy="1798654"/>
          </a:xfrm>
          <a:prstGeom prst="rect">
            <a:avLst/>
          </a:prstGeom>
          <a:ln>
            <a:noFill/>
          </a:ln>
          <a:effectLst>
            <a:softEdge rad="112500"/>
          </a:effectLst>
        </p:spPr>
      </p:pic>
      <p:pic>
        <p:nvPicPr>
          <p:cNvPr id="5" name="Imagen 4"/>
          <p:cNvPicPr>
            <a:picLocks noChangeAspect="1"/>
          </p:cNvPicPr>
          <p:nvPr/>
        </p:nvPicPr>
        <p:blipFill>
          <a:blip r:embed="rId4"/>
          <a:stretch>
            <a:fillRect/>
          </a:stretch>
        </p:blipFill>
        <p:spPr>
          <a:xfrm>
            <a:off x="2992524" y="2793451"/>
            <a:ext cx="2704891" cy="1798819"/>
          </a:xfrm>
          <a:prstGeom prst="rect">
            <a:avLst/>
          </a:prstGeom>
          <a:ln>
            <a:noFill/>
          </a:ln>
          <a:effectLst>
            <a:softEdge rad="112500"/>
          </a:effectLst>
        </p:spPr>
      </p:pic>
      <p:pic>
        <p:nvPicPr>
          <p:cNvPr id="7" name="Imagen 6"/>
          <p:cNvPicPr>
            <a:picLocks noChangeAspect="1"/>
          </p:cNvPicPr>
          <p:nvPr/>
        </p:nvPicPr>
        <p:blipFill rotWithShape="1">
          <a:blip r:embed="rId5"/>
          <a:srcRect l="2307"/>
          <a:stretch/>
        </p:blipFill>
        <p:spPr>
          <a:xfrm>
            <a:off x="5864012" y="2515292"/>
            <a:ext cx="3024986" cy="2328013"/>
          </a:xfrm>
          <a:prstGeom prst="rect">
            <a:avLst/>
          </a:prstGeom>
          <a:ln>
            <a:noFill/>
          </a:ln>
          <a:effectLst>
            <a:softEdge rad="112500"/>
          </a:effectLst>
        </p:spPr>
      </p:pic>
      <p:sp>
        <p:nvSpPr>
          <p:cNvPr id="3" name="TextBox 2">
            <a:extLst>
              <a:ext uri="{FF2B5EF4-FFF2-40B4-BE49-F238E27FC236}">
                <a16:creationId xmlns:a16="http://schemas.microsoft.com/office/drawing/2014/main" id="{5020BC25-E3BC-4E8B-BB7A-4C0A2074FE0E}"/>
              </a:ext>
            </a:extLst>
          </p:cNvPr>
          <p:cNvSpPr txBox="1"/>
          <p:nvPr/>
        </p:nvSpPr>
        <p:spPr>
          <a:xfrm>
            <a:off x="1204110" y="4689416"/>
            <a:ext cx="4753069" cy="307777"/>
          </a:xfrm>
          <a:prstGeom prst="rect">
            <a:avLst/>
          </a:prstGeom>
          <a:noFill/>
        </p:spPr>
        <p:txBody>
          <a:bodyPr wrap="square" rtlCol="0">
            <a:spAutoFit/>
          </a:bodyPr>
          <a:lstStyle/>
          <a:p>
            <a:r>
              <a:rPr lang="en-US" dirty="0">
                <a:solidFill>
                  <a:srgbClr val="FF0000"/>
                </a:solidFill>
              </a:rPr>
              <a:t>The Gospel of the Lord,   Praise to You Lord Jesus Christ.</a:t>
            </a:r>
          </a:p>
        </p:txBody>
      </p:sp>
    </p:spTree>
    <p:extLst>
      <p:ext uri="{BB962C8B-B14F-4D97-AF65-F5344CB8AC3E}">
        <p14:creationId xmlns:p14="http://schemas.microsoft.com/office/powerpoint/2010/main" val="19503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387661" y="1755437"/>
            <a:ext cx="8551719" cy="1446550"/>
          </a:xfrm>
          <a:prstGeom prst="rect">
            <a:avLst/>
          </a:prstGeom>
          <a:noFill/>
        </p:spPr>
        <p:txBody>
          <a:bodyPr wrap="square" lIns="91440" tIns="45720" rIns="91440" bIns="45720">
            <a:spAutoFit/>
          </a:bodyPr>
          <a:lstStyle/>
          <a:p>
            <a:pPr algn="ctr"/>
            <a:r>
              <a:rPr lang="es-ES" sz="88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REFLECTION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301747" y="1982052"/>
            <a:ext cx="7962062" cy="1147800"/>
          </a:xfrm>
          <a:prstGeom prst="rect">
            <a:avLst/>
          </a:prstGeom>
        </p:spPr>
        <p:txBody>
          <a:bodyPr spcFirstLastPara="1" wrap="square" lIns="91425" tIns="91425" rIns="91425" bIns="91425" anchor="ctr" anchorCtr="0">
            <a:noAutofit/>
          </a:bodyPr>
          <a:lstStyle/>
          <a:p>
            <a:pPr marL="0" indent="0" algn="just"/>
            <a:r>
              <a:rPr lang="en-US" sz="2400" b="1" kern="1200" dirty="0">
                <a:solidFill>
                  <a:schemeClr val="accent5">
                    <a:lumMod val="50000"/>
                  </a:schemeClr>
                </a:solidFill>
                <a:latin typeface="Englebert" panose="020B0604020202020204" charset="0"/>
                <a:ea typeface="+mn-ea"/>
                <a:cs typeface="Arima Madurai" panose="00000500000000000000" pitchFamily="50" charset="0"/>
              </a:rPr>
              <a:t>Jesus tells a parable to explain God’s great love for us. </a:t>
            </a:r>
          </a:p>
          <a:p>
            <a:pPr marL="0" indent="0" algn="just"/>
            <a:endParaRPr lang="es-ES" sz="2400" b="1" kern="1200" dirty="0">
              <a:solidFill>
                <a:srgbClr val="002060"/>
              </a:solidFill>
              <a:latin typeface="Arima Madurai" panose="00000500000000000000" pitchFamily="50" charset="0"/>
              <a:ea typeface="+mn-ea"/>
              <a:cs typeface="Arima Madurai" panose="00000500000000000000" pitchFamily="50" charset="0"/>
            </a:endParaRPr>
          </a:p>
          <a:p>
            <a:pPr marL="0" indent="0" algn="just"/>
            <a:r>
              <a:rPr lang="en-US" sz="2200" b="1" kern="1200" dirty="0">
                <a:solidFill>
                  <a:srgbClr val="002060"/>
                </a:solidFill>
                <a:latin typeface="Englebert" panose="020B0604020202020204" charset="0"/>
                <a:ea typeface="+mn-ea"/>
                <a:cs typeface="Arima Madurai" panose="00000500000000000000" pitchFamily="50" charset="0"/>
              </a:rPr>
              <a:t>Who does the father represent?</a:t>
            </a:r>
            <a:endParaRPr lang="es-ES" sz="2400" b="1" kern="1200" dirty="0">
              <a:solidFill>
                <a:srgbClr val="002060"/>
              </a:solidFill>
              <a:latin typeface="Englebert" panose="020B0604020202020204" charset="0"/>
              <a:ea typeface="+mn-ea"/>
              <a:cs typeface="Arima Madurai" panose="00000500000000000000" pitchFamily="50" charset="0"/>
            </a:endParaRPr>
          </a:p>
          <a:p>
            <a:pPr marL="0" indent="0" algn="just"/>
            <a:r>
              <a:rPr lang="es-ES" sz="2400" b="1" kern="1200" dirty="0">
                <a:solidFill>
                  <a:schemeClr val="accent6">
                    <a:lumMod val="50000"/>
                  </a:schemeClr>
                </a:solidFill>
                <a:latin typeface="Englebert" panose="020B0604020202020204" charset="0"/>
                <a:ea typeface="+mn-ea"/>
                <a:cs typeface="Arima Madurai" panose="00000500000000000000" pitchFamily="50" charset="0"/>
              </a:rPr>
              <a:t>GOD</a:t>
            </a:r>
          </a:p>
          <a:p>
            <a:pPr marL="0" indent="0" algn="just"/>
            <a:endParaRPr lang="es-ES" sz="2400" b="1" kern="1200" dirty="0">
              <a:solidFill>
                <a:schemeClr val="accent6">
                  <a:lumMod val="50000"/>
                </a:schemeClr>
              </a:solidFill>
              <a:latin typeface="Arima Madurai" panose="00000500000000000000" pitchFamily="50" charset="0"/>
              <a:ea typeface="+mn-ea"/>
              <a:cs typeface="Arima Madurai" panose="00000500000000000000" pitchFamily="50" charset="0"/>
            </a:endParaRPr>
          </a:p>
          <a:p>
            <a:pPr marL="0" indent="0" algn="just"/>
            <a:endParaRPr lang="es-ES" sz="2400" b="1" kern="1200" dirty="0">
              <a:solidFill>
                <a:srgbClr val="002060"/>
              </a:solidFill>
              <a:latin typeface="Arima Madurai" panose="00000500000000000000" pitchFamily="50" charset="0"/>
              <a:ea typeface="+mn-ea"/>
              <a:cs typeface="Arima Madurai" panose="00000500000000000000" pitchFamily="50" charset="0"/>
            </a:endParaRPr>
          </a:p>
          <a:p>
            <a:pPr marL="0" indent="0" algn="just"/>
            <a:endParaRPr lang="es-ES" sz="2400" b="1" kern="1200" dirty="0">
              <a:solidFill>
                <a:srgbClr val="002060"/>
              </a:solidFill>
              <a:latin typeface="Arima Madurai" panose="00000500000000000000" pitchFamily="50" charset="0"/>
              <a:ea typeface="+mn-ea"/>
              <a:cs typeface="Arima Madurai" panose="00000500000000000000" pitchFamily="50" charset="0"/>
            </a:endParaRPr>
          </a:p>
          <a:p>
            <a:pPr marL="0" indent="0" algn="just"/>
            <a:r>
              <a:rPr lang="en-US" sz="2400" b="1" kern="1200" dirty="0">
                <a:solidFill>
                  <a:srgbClr val="002060"/>
                </a:solidFill>
                <a:latin typeface="Englebert" panose="020B0604020202020204" charset="0"/>
                <a:ea typeface="+mn-ea"/>
                <a:cs typeface="Arima Madurai" panose="00000500000000000000" pitchFamily="50" charset="0"/>
              </a:rPr>
              <a:t>Who does the son represent?</a:t>
            </a:r>
            <a:r>
              <a:rPr lang="es-ES" sz="2400" b="1" kern="1200" dirty="0">
                <a:solidFill>
                  <a:srgbClr val="002060"/>
                </a:solidFill>
                <a:latin typeface="Englebert" panose="020B0604020202020204" charset="0"/>
                <a:ea typeface="+mn-ea"/>
                <a:cs typeface="Arima Madurai" panose="00000500000000000000" pitchFamily="50" charset="0"/>
              </a:rPr>
              <a:t> </a:t>
            </a:r>
          </a:p>
          <a:p>
            <a:pPr marL="0" indent="0" algn="just"/>
            <a:r>
              <a:rPr lang="en-US" sz="2400" b="1" kern="1200" dirty="0">
                <a:solidFill>
                  <a:schemeClr val="accent6">
                    <a:lumMod val="50000"/>
                  </a:schemeClr>
                </a:solidFill>
                <a:latin typeface="Englebert" panose="020B0604020202020204" charset="0"/>
                <a:ea typeface="+mn-ea"/>
                <a:cs typeface="Arima Madurai" panose="00000500000000000000" pitchFamily="50" charset="0"/>
              </a:rPr>
              <a:t>Us when we sin and distance ourselves from God</a:t>
            </a:r>
            <a:r>
              <a:rPr lang="es-ES" sz="2400" b="1" kern="1200" dirty="0">
                <a:solidFill>
                  <a:schemeClr val="accent6">
                    <a:lumMod val="50000"/>
                  </a:schemeClr>
                </a:solidFill>
                <a:latin typeface="Englebert" panose="020B0604020202020204" charset="0"/>
                <a:ea typeface="+mn-ea"/>
                <a:cs typeface="Arima Madurai" panose="00000500000000000000" pitchFamily="50" charset="0"/>
              </a:rPr>
              <a:t>.</a:t>
            </a:r>
          </a:p>
          <a:p>
            <a:pPr marL="0" indent="0" algn="just"/>
            <a:endParaRPr lang="es-ES" sz="2400" b="1" kern="1200" dirty="0">
              <a:solidFill>
                <a:srgbClr val="002060"/>
              </a:solidFill>
              <a:latin typeface="Arima Madurai" panose="00000500000000000000" pitchFamily="50" charset="0"/>
              <a:ea typeface="+mn-ea"/>
              <a:cs typeface="Arima Madurai" panose="00000500000000000000" pitchFamily="50" charset="0"/>
            </a:endParaRPr>
          </a:p>
        </p:txBody>
      </p:sp>
      <p:pic>
        <p:nvPicPr>
          <p:cNvPr id="4" name="Imagen 3"/>
          <p:cNvPicPr>
            <a:picLocks noChangeAspect="1"/>
          </p:cNvPicPr>
          <p:nvPr/>
        </p:nvPicPr>
        <p:blipFill>
          <a:blip r:embed="rId3"/>
          <a:stretch>
            <a:fillRect/>
          </a:stretch>
        </p:blipFill>
        <p:spPr>
          <a:xfrm>
            <a:off x="7240725" y="2313630"/>
            <a:ext cx="1609489" cy="2829870"/>
          </a:xfrm>
          <a:prstGeom prst="rect">
            <a:avLst/>
          </a:prstGeom>
        </p:spPr>
      </p:pic>
      <p:pic>
        <p:nvPicPr>
          <p:cNvPr id="2" name="Imagen 1"/>
          <p:cNvPicPr>
            <a:picLocks noChangeAspect="1"/>
          </p:cNvPicPr>
          <p:nvPr/>
        </p:nvPicPr>
        <p:blipFill>
          <a:blip r:embed="rId4"/>
          <a:stretch>
            <a:fillRect/>
          </a:stretch>
        </p:blipFill>
        <p:spPr>
          <a:xfrm>
            <a:off x="3814873" y="1046179"/>
            <a:ext cx="1957975" cy="2083673"/>
          </a:xfrm>
          <a:prstGeom prst="rect">
            <a:avLst/>
          </a:prstGeom>
        </p:spPr>
      </p:pic>
    </p:spTree>
    <p:extLst>
      <p:ext uri="{BB962C8B-B14F-4D97-AF65-F5344CB8AC3E}">
        <p14:creationId xmlns:p14="http://schemas.microsoft.com/office/powerpoint/2010/main" val="81500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186759" y="1090905"/>
            <a:ext cx="7426591" cy="505722"/>
          </a:xfrm>
          <a:prstGeom prst="rect">
            <a:avLst/>
          </a:prstGeom>
        </p:spPr>
        <p:txBody>
          <a:bodyPr spcFirstLastPara="1" wrap="square" lIns="91425" tIns="91425" rIns="91425" bIns="91425" anchor="ctr" anchorCtr="0">
            <a:noAutofit/>
          </a:bodyPr>
          <a:lstStyle/>
          <a:p>
            <a:pPr marL="0" indent="0" algn="just"/>
            <a:endParaRPr lang="es-ES" sz="2400" b="1" kern="1200" dirty="0">
              <a:solidFill>
                <a:srgbClr val="002060"/>
              </a:solidFill>
              <a:latin typeface="Arima Madurai" panose="00000500000000000000" pitchFamily="50" charset="0"/>
              <a:ea typeface="+mn-ea"/>
              <a:cs typeface="Arima Madurai" panose="00000500000000000000" pitchFamily="50" charset="0"/>
            </a:endParaRPr>
          </a:p>
          <a:p>
            <a:pPr marL="0" indent="0" algn="just"/>
            <a:r>
              <a:rPr lang="en-US" sz="2400" b="1" kern="1200" dirty="0">
                <a:solidFill>
                  <a:schemeClr val="accent6">
                    <a:lumMod val="50000"/>
                  </a:schemeClr>
                </a:solidFill>
                <a:latin typeface="Englebert" panose="020B0604020202020204" charset="0"/>
                <a:ea typeface="+mn-ea"/>
                <a:cs typeface="Arima Madurai" panose="00000500000000000000" pitchFamily="50" charset="0"/>
                <a:sym typeface="Arial"/>
              </a:rPr>
              <a:t>God always forgives us joyfully when we repent and return to Him.</a:t>
            </a:r>
            <a:endParaRPr lang="es-ES" sz="2400" b="1" kern="1200" dirty="0">
              <a:solidFill>
                <a:schemeClr val="accent6">
                  <a:lumMod val="50000"/>
                </a:schemeClr>
              </a:solidFill>
              <a:latin typeface="Englebert" panose="020B0604020202020204" charset="0"/>
              <a:ea typeface="+mn-ea"/>
              <a:cs typeface="Arima Madurai" panose="00000500000000000000" pitchFamily="50" charset="0"/>
              <a:sym typeface="Arial"/>
            </a:endParaRPr>
          </a:p>
          <a:p>
            <a:pPr marL="0" indent="0" algn="just"/>
            <a:endParaRPr lang="es-ES" sz="2400" b="1" kern="1200" dirty="0">
              <a:solidFill>
                <a:schemeClr val="accent6">
                  <a:lumMod val="50000"/>
                </a:schemeClr>
              </a:solidFill>
              <a:latin typeface="Englebert" panose="020B0604020202020204" charset="0"/>
              <a:ea typeface="+mn-ea"/>
              <a:cs typeface="Arima Madurai" panose="00000500000000000000" pitchFamily="50" charset="0"/>
              <a:sym typeface="Arial"/>
            </a:endParaRPr>
          </a:p>
          <a:p>
            <a:pPr marL="0" indent="0" algn="just"/>
            <a:endParaRPr lang="es-ES" sz="2400" b="1" kern="1200" dirty="0">
              <a:solidFill>
                <a:schemeClr val="accent6">
                  <a:lumMod val="50000"/>
                </a:schemeClr>
              </a:solidFill>
              <a:latin typeface="Arima Madurai" panose="00000500000000000000" pitchFamily="50" charset="0"/>
              <a:ea typeface="+mn-ea"/>
              <a:cs typeface="Arima Madurai" panose="00000500000000000000" pitchFamily="50" charset="0"/>
            </a:endParaRPr>
          </a:p>
        </p:txBody>
      </p:sp>
      <p:pic>
        <p:nvPicPr>
          <p:cNvPr id="3" name="Imagen 2"/>
          <p:cNvPicPr>
            <a:picLocks noChangeAspect="1"/>
          </p:cNvPicPr>
          <p:nvPr/>
        </p:nvPicPr>
        <p:blipFill>
          <a:blip r:embed="rId3"/>
          <a:stretch>
            <a:fillRect/>
          </a:stretch>
        </p:blipFill>
        <p:spPr>
          <a:xfrm>
            <a:off x="8013677" y="79970"/>
            <a:ext cx="943564" cy="1705878"/>
          </a:xfrm>
          <a:prstGeom prst="rect">
            <a:avLst/>
          </a:prstGeom>
        </p:spPr>
      </p:pic>
      <p:pic>
        <p:nvPicPr>
          <p:cNvPr id="6" name="Imagen 5"/>
          <p:cNvPicPr>
            <a:picLocks noChangeAspect="1"/>
          </p:cNvPicPr>
          <p:nvPr/>
        </p:nvPicPr>
        <p:blipFill>
          <a:blip r:embed="rId4"/>
          <a:stretch>
            <a:fillRect/>
          </a:stretch>
        </p:blipFill>
        <p:spPr>
          <a:xfrm>
            <a:off x="5177048" y="1297984"/>
            <a:ext cx="1118240" cy="1469140"/>
          </a:xfrm>
          <a:prstGeom prst="rect">
            <a:avLst/>
          </a:prstGeom>
          <a:ln>
            <a:noFill/>
          </a:ln>
          <a:effectLst>
            <a:outerShdw blurRad="292100" dist="139700" dir="2700000" algn="tl" rotWithShape="0">
              <a:srgbClr val="333333">
                <a:alpha val="65000"/>
              </a:srgbClr>
            </a:outerShdw>
          </a:effectLst>
        </p:spPr>
      </p:pic>
      <p:sp>
        <p:nvSpPr>
          <p:cNvPr id="4" name="CuadroTexto 3"/>
          <p:cNvSpPr txBox="1"/>
          <p:nvPr/>
        </p:nvSpPr>
        <p:spPr>
          <a:xfrm>
            <a:off x="187149" y="3297956"/>
            <a:ext cx="6108139" cy="1581972"/>
          </a:xfrm>
          <a:prstGeom prst="rect">
            <a:avLst/>
          </a:prstGeom>
          <a:noFill/>
        </p:spPr>
        <p:txBody>
          <a:bodyPr wrap="square" rtlCol="0">
            <a:spAutoFit/>
          </a:bodyPr>
          <a:lstStyle/>
          <a:p>
            <a:pPr algn="just">
              <a:lnSpc>
                <a:spcPct val="115000"/>
              </a:lnSpc>
              <a:buClr>
                <a:schemeClr val="lt1"/>
              </a:buClr>
              <a:buSzPts val="1200"/>
            </a:pPr>
            <a:r>
              <a:rPr lang="en-US" sz="2400" b="1" kern="1200" dirty="0">
                <a:solidFill>
                  <a:schemeClr val="accent6">
                    <a:lumMod val="50000"/>
                  </a:schemeClr>
                </a:solidFill>
                <a:latin typeface="Englebert" panose="020B0604020202020204" charset="0"/>
                <a:ea typeface="+mn-ea"/>
                <a:cs typeface="Arima Madurai" panose="00000500000000000000" pitchFamily="50" charset="0"/>
              </a:rPr>
              <a:t>His brother had behaved badly and his Father gives him a great feast; he had always behaved well and never had received one</a:t>
            </a:r>
            <a:r>
              <a:rPr lang="es-ES" sz="2400" b="1" kern="1200" dirty="0">
                <a:solidFill>
                  <a:schemeClr val="accent6">
                    <a:lumMod val="50000"/>
                  </a:schemeClr>
                </a:solidFill>
                <a:latin typeface="Englebert" panose="020B0604020202020204" charset="0"/>
                <a:ea typeface="+mn-ea"/>
                <a:cs typeface="Arima Madurai" panose="00000500000000000000" pitchFamily="50" charset="0"/>
                <a:sym typeface="Zilla Slab Light"/>
              </a:rPr>
              <a:t>.</a:t>
            </a:r>
            <a:endParaRPr lang="es-ES" sz="2400" b="1" kern="1200" dirty="0">
              <a:solidFill>
                <a:schemeClr val="accent6">
                  <a:lumMod val="50000"/>
                </a:schemeClr>
              </a:solidFill>
              <a:latin typeface="Englebert" panose="020B0604020202020204" charset="0"/>
              <a:ea typeface="+mn-ea"/>
              <a:cs typeface="Arima Madurai" panose="00000500000000000000" pitchFamily="50" charset="0"/>
              <a:sym typeface="Englebert"/>
            </a:endParaRPr>
          </a:p>
          <a:p>
            <a:endParaRPr lang="en-US" dirty="0"/>
          </a:p>
        </p:txBody>
      </p:sp>
      <p:pic>
        <p:nvPicPr>
          <p:cNvPr id="7" name="Imagen 6"/>
          <p:cNvPicPr>
            <a:picLocks noChangeAspect="1"/>
          </p:cNvPicPr>
          <p:nvPr/>
        </p:nvPicPr>
        <p:blipFill>
          <a:blip r:embed="rId5"/>
          <a:stretch>
            <a:fillRect/>
          </a:stretch>
        </p:blipFill>
        <p:spPr>
          <a:xfrm>
            <a:off x="718837" y="1590983"/>
            <a:ext cx="1571844" cy="1200318"/>
          </a:xfrm>
          <a:prstGeom prst="rect">
            <a:avLst/>
          </a:prstGeom>
        </p:spPr>
      </p:pic>
      <p:pic>
        <p:nvPicPr>
          <p:cNvPr id="8" name="Imagen 7"/>
          <p:cNvPicPr>
            <a:picLocks noChangeAspect="1"/>
          </p:cNvPicPr>
          <p:nvPr/>
        </p:nvPicPr>
        <p:blipFill>
          <a:blip r:embed="rId6"/>
          <a:stretch>
            <a:fillRect/>
          </a:stretch>
        </p:blipFill>
        <p:spPr>
          <a:xfrm>
            <a:off x="2741313" y="1585258"/>
            <a:ext cx="1695687" cy="1181265"/>
          </a:xfrm>
          <a:prstGeom prst="rect">
            <a:avLst/>
          </a:prstGeom>
        </p:spPr>
      </p:pic>
      <p:pic>
        <p:nvPicPr>
          <p:cNvPr id="9" name="Imagen 8"/>
          <p:cNvPicPr>
            <a:picLocks noChangeAspect="1"/>
          </p:cNvPicPr>
          <p:nvPr/>
        </p:nvPicPr>
        <p:blipFill>
          <a:blip r:embed="rId7"/>
          <a:stretch>
            <a:fillRect/>
          </a:stretch>
        </p:blipFill>
        <p:spPr>
          <a:xfrm>
            <a:off x="6499448" y="2173340"/>
            <a:ext cx="2457793" cy="2981741"/>
          </a:xfrm>
          <a:prstGeom prst="rect">
            <a:avLst/>
          </a:prstGeom>
        </p:spPr>
      </p:pic>
      <p:sp>
        <p:nvSpPr>
          <p:cNvPr id="10" name="CuadroTexto 9"/>
          <p:cNvSpPr txBox="1"/>
          <p:nvPr/>
        </p:nvSpPr>
        <p:spPr>
          <a:xfrm>
            <a:off x="187149" y="2846193"/>
            <a:ext cx="6108139" cy="732508"/>
          </a:xfrm>
          <a:prstGeom prst="rect">
            <a:avLst/>
          </a:prstGeom>
          <a:noFill/>
        </p:spPr>
        <p:txBody>
          <a:bodyPr wrap="square" rtlCol="0">
            <a:spAutoFit/>
          </a:bodyPr>
          <a:lstStyle/>
          <a:p>
            <a:pPr algn="just">
              <a:lnSpc>
                <a:spcPct val="115000"/>
              </a:lnSpc>
              <a:buClr>
                <a:schemeClr val="lt1"/>
              </a:buClr>
              <a:buSzPts val="1200"/>
            </a:pPr>
            <a:r>
              <a:rPr lang="en-US" sz="2400" b="1" kern="1200" dirty="0">
                <a:solidFill>
                  <a:srgbClr val="002060"/>
                </a:solidFill>
                <a:latin typeface="Englebert" panose="020B0604020202020204" charset="0"/>
                <a:ea typeface="+mn-ea"/>
                <a:cs typeface="Arima Madurai" panose="00000500000000000000" pitchFamily="50" charset="0"/>
              </a:rPr>
              <a:t>Why is the brother jealous</a:t>
            </a:r>
            <a:r>
              <a:rPr lang="es-ES" sz="2400" b="1" kern="1200" dirty="0">
                <a:solidFill>
                  <a:srgbClr val="002060"/>
                </a:solidFill>
                <a:latin typeface="Englebert" panose="020B0604020202020204" charset="0"/>
                <a:ea typeface="+mn-ea"/>
                <a:cs typeface="Arima Madurai" panose="00000500000000000000" pitchFamily="50" charset="0"/>
                <a:sym typeface="Zilla Slab Light"/>
              </a:rPr>
              <a:t>? </a:t>
            </a:r>
          </a:p>
          <a:p>
            <a:endParaRPr lang="en-US" dirty="0"/>
          </a:p>
        </p:txBody>
      </p:sp>
      <p:sp>
        <p:nvSpPr>
          <p:cNvPr id="11" name="CuadroTexto 10"/>
          <p:cNvSpPr txBox="1"/>
          <p:nvPr/>
        </p:nvSpPr>
        <p:spPr>
          <a:xfrm>
            <a:off x="187149" y="241005"/>
            <a:ext cx="6108139" cy="732508"/>
          </a:xfrm>
          <a:prstGeom prst="rect">
            <a:avLst/>
          </a:prstGeom>
          <a:noFill/>
        </p:spPr>
        <p:txBody>
          <a:bodyPr wrap="square" rtlCol="0">
            <a:spAutoFit/>
          </a:bodyPr>
          <a:lstStyle/>
          <a:p>
            <a:pPr algn="just">
              <a:lnSpc>
                <a:spcPct val="115000"/>
              </a:lnSpc>
              <a:buClr>
                <a:schemeClr val="lt1"/>
              </a:buClr>
              <a:buSzPts val="1200"/>
            </a:pPr>
            <a:r>
              <a:rPr lang="en-US" sz="2400" b="1" kern="1200" dirty="0">
                <a:solidFill>
                  <a:srgbClr val="002060"/>
                </a:solidFill>
                <a:latin typeface="Englebert" panose="020B0604020202020204" charset="0"/>
                <a:ea typeface="+mn-ea"/>
              </a:rPr>
              <a:t>What does Jesus want to teach us? </a:t>
            </a:r>
            <a:r>
              <a:rPr lang="es-ES" sz="2400" b="1" kern="1200" dirty="0">
                <a:solidFill>
                  <a:srgbClr val="002060"/>
                </a:solidFill>
                <a:latin typeface="Englebert" panose="020B0604020202020204" charset="0"/>
                <a:ea typeface="+mn-ea"/>
                <a:cs typeface="Arima Madurai" panose="00000500000000000000" pitchFamily="50" charset="0"/>
                <a:sym typeface="Zilla Slab Light"/>
              </a:rPr>
              <a:t> </a:t>
            </a:r>
          </a:p>
          <a:p>
            <a:endParaRPr lang="en-US" dirty="0"/>
          </a:p>
        </p:txBody>
      </p:sp>
    </p:spTree>
    <p:extLst>
      <p:ext uri="{BB962C8B-B14F-4D97-AF65-F5344CB8AC3E}">
        <p14:creationId xmlns:p14="http://schemas.microsoft.com/office/powerpoint/2010/main" val="392978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231115" y="690465"/>
            <a:ext cx="8382949" cy="1147800"/>
          </a:xfrm>
          <a:prstGeom prst="rect">
            <a:avLst/>
          </a:prstGeom>
        </p:spPr>
        <p:txBody>
          <a:bodyPr spcFirstLastPara="1" wrap="square" lIns="91425" tIns="91425" rIns="91425" bIns="91425" anchor="ctr" anchorCtr="0">
            <a:noAutofit/>
          </a:bodyPr>
          <a:lstStyle/>
          <a:p>
            <a:pPr marL="0" indent="0" algn="just"/>
            <a:r>
              <a:rPr lang="en-US" sz="2000" b="1" kern="1200" dirty="0">
                <a:solidFill>
                  <a:srgbClr val="002060"/>
                </a:solidFill>
                <a:latin typeface="Englebert" panose="020B0604020202020204" charset="0"/>
                <a:ea typeface="+mn-ea"/>
                <a:cs typeface="Arima Madurai" panose="00000500000000000000" pitchFamily="50" charset="0"/>
              </a:rPr>
              <a:t>What does his father say to him</a:t>
            </a:r>
            <a:r>
              <a:rPr lang="es-ES" sz="2000" b="1" kern="1200" dirty="0">
                <a:solidFill>
                  <a:srgbClr val="002060"/>
                </a:solidFill>
                <a:latin typeface="Englebert" panose="020B0604020202020204" charset="0"/>
                <a:ea typeface="+mn-ea"/>
                <a:cs typeface="Arima Madurai" panose="00000500000000000000" pitchFamily="50" charset="0"/>
              </a:rPr>
              <a:t>?</a:t>
            </a:r>
          </a:p>
          <a:p>
            <a:pPr marL="0" indent="0" algn="just"/>
            <a:r>
              <a:rPr lang="en-US" sz="2000" b="1" kern="1200" dirty="0">
                <a:solidFill>
                  <a:schemeClr val="accent6">
                    <a:lumMod val="50000"/>
                  </a:schemeClr>
                </a:solidFill>
                <a:latin typeface="Englebert" panose="020B0604020202020204" charset="0"/>
                <a:ea typeface="+mn-ea"/>
                <a:cs typeface="Arima Madurai" panose="00000500000000000000" pitchFamily="50" charset="0"/>
              </a:rPr>
              <a:t>Everything I have is yours. But now we must celebrate and rejoice, because your brother was dead and has come to life again; he was lost and has been found</a:t>
            </a:r>
            <a:r>
              <a:rPr lang="es-ES" sz="2000" b="1" kern="1200" dirty="0">
                <a:solidFill>
                  <a:schemeClr val="accent6">
                    <a:lumMod val="50000"/>
                  </a:schemeClr>
                </a:solidFill>
                <a:latin typeface="Englebert" panose="020B0604020202020204" charset="0"/>
                <a:ea typeface="+mn-ea"/>
                <a:cs typeface="Arima Madurai" panose="00000500000000000000" pitchFamily="50" charset="0"/>
              </a:rPr>
              <a:t>. </a:t>
            </a:r>
          </a:p>
          <a:p>
            <a:pPr marL="0" indent="0" algn="just"/>
            <a:endParaRPr lang="es-ES" sz="1000" b="1" kern="1200" dirty="0">
              <a:solidFill>
                <a:schemeClr val="accent6">
                  <a:lumMod val="50000"/>
                </a:schemeClr>
              </a:solidFill>
              <a:latin typeface="Englebert" panose="020B0604020202020204" charset="0"/>
              <a:ea typeface="+mn-ea"/>
            </a:endParaRPr>
          </a:p>
          <a:p>
            <a:pPr marL="0" indent="0" algn="just"/>
            <a:r>
              <a:rPr lang="en-US" sz="2000" b="1" kern="1200" dirty="0">
                <a:solidFill>
                  <a:schemeClr val="accent6">
                    <a:lumMod val="50000"/>
                  </a:schemeClr>
                </a:solidFill>
                <a:latin typeface="Englebert" panose="020B0604020202020204" charset="0"/>
              </a:rPr>
              <a:t>In the same way, God celebrates in Heaven when we repent and return to Him.</a:t>
            </a:r>
            <a:endParaRPr sz="2000" b="1" kern="1200" dirty="0">
              <a:solidFill>
                <a:schemeClr val="accent6">
                  <a:lumMod val="50000"/>
                </a:schemeClr>
              </a:solidFill>
              <a:latin typeface="Englebert" panose="020B0604020202020204" charset="0"/>
              <a:ea typeface="+mn-ea"/>
              <a:cs typeface="Arima Madurai" panose="00000500000000000000" pitchFamily="50" charset="0"/>
              <a:sym typeface="Englebert"/>
            </a:endParaRPr>
          </a:p>
        </p:txBody>
      </p:sp>
      <p:pic>
        <p:nvPicPr>
          <p:cNvPr id="8" name="Imagen 7"/>
          <p:cNvPicPr>
            <a:picLocks noChangeAspect="1"/>
          </p:cNvPicPr>
          <p:nvPr/>
        </p:nvPicPr>
        <p:blipFill>
          <a:blip r:embed="rId3"/>
          <a:stretch>
            <a:fillRect/>
          </a:stretch>
        </p:blipFill>
        <p:spPr>
          <a:xfrm>
            <a:off x="203374" y="2161309"/>
            <a:ext cx="2428124" cy="2972567"/>
          </a:xfrm>
          <a:prstGeom prst="rect">
            <a:avLst/>
          </a:prstGeom>
        </p:spPr>
      </p:pic>
      <p:pic>
        <p:nvPicPr>
          <p:cNvPr id="9" name="Imagen 8"/>
          <p:cNvPicPr>
            <a:picLocks noChangeAspect="1"/>
          </p:cNvPicPr>
          <p:nvPr/>
        </p:nvPicPr>
        <p:blipFill>
          <a:blip r:embed="rId4"/>
          <a:stretch>
            <a:fillRect/>
          </a:stretch>
        </p:blipFill>
        <p:spPr>
          <a:xfrm>
            <a:off x="3549826" y="2271159"/>
            <a:ext cx="2308468" cy="1822475"/>
          </a:xfrm>
          <a:prstGeom prst="rect">
            <a:avLst/>
          </a:prstGeom>
        </p:spPr>
      </p:pic>
      <p:pic>
        <p:nvPicPr>
          <p:cNvPr id="10" name="Imagen 9"/>
          <p:cNvPicPr>
            <a:picLocks noChangeAspect="1"/>
          </p:cNvPicPr>
          <p:nvPr/>
        </p:nvPicPr>
        <p:blipFill>
          <a:blip r:embed="rId5"/>
          <a:stretch>
            <a:fillRect/>
          </a:stretch>
        </p:blipFill>
        <p:spPr>
          <a:xfrm>
            <a:off x="5874453" y="3229720"/>
            <a:ext cx="3269547" cy="1921637"/>
          </a:xfrm>
          <a:prstGeom prst="rect">
            <a:avLst/>
          </a:prstGeom>
        </p:spPr>
      </p:pic>
      <p:sp>
        <p:nvSpPr>
          <p:cNvPr id="12" name="Estrella de 5 puntas 11"/>
          <p:cNvSpPr/>
          <p:nvPr/>
        </p:nvSpPr>
        <p:spPr>
          <a:xfrm>
            <a:off x="3493249" y="2234045"/>
            <a:ext cx="247478" cy="259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trella de 5 puntas 12"/>
          <p:cNvSpPr/>
          <p:nvPr/>
        </p:nvSpPr>
        <p:spPr>
          <a:xfrm>
            <a:off x="6673137" y="2371364"/>
            <a:ext cx="249382" cy="2649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trella de 5 puntas 13"/>
          <p:cNvSpPr/>
          <p:nvPr/>
        </p:nvSpPr>
        <p:spPr>
          <a:xfrm>
            <a:off x="3013364" y="4561609"/>
            <a:ext cx="290945" cy="301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strella de 5 puntas 14"/>
          <p:cNvSpPr/>
          <p:nvPr/>
        </p:nvSpPr>
        <p:spPr>
          <a:xfrm>
            <a:off x="8614064" y="1793806"/>
            <a:ext cx="342900" cy="3675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rma libre 16"/>
          <p:cNvSpPr/>
          <p:nvPr/>
        </p:nvSpPr>
        <p:spPr>
          <a:xfrm>
            <a:off x="2556164" y="2441442"/>
            <a:ext cx="457200" cy="1153391"/>
          </a:xfrm>
          <a:custGeom>
            <a:avLst/>
            <a:gdLst>
              <a:gd name="connsiteX0" fmla="*/ 0 w 457200"/>
              <a:gd name="connsiteY0" fmla="*/ 10391 h 1153391"/>
              <a:gd name="connsiteX1" fmla="*/ 51954 w 457200"/>
              <a:gd name="connsiteY1" fmla="*/ 0 h 1153391"/>
              <a:gd name="connsiteX2" fmla="*/ 124691 w 457200"/>
              <a:gd name="connsiteY2" fmla="*/ 72736 h 1153391"/>
              <a:gd name="connsiteX3" fmla="*/ 155864 w 457200"/>
              <a:gd name="connsiteY3" fmla="*/ 166254 h 1153391"/>
              <a:gd name="connsiteX4" fmla="*/ 166254 w 457200"/>
              <a:gd name="connsiteY4" fmla="*/ 197427 h 1153391"/>
              <a:gd name="connsiteX5" fmla="*/ 155864 w 457200"/>
              <a:gd name="connsiteY5" fmla="*/ 332509 h 1153391"/>
              <a:gd name="connsiteX6" fmla="*/ 114300 w 457200"/>
              <a:gd name="connsiteY6" fmla="*/ 322118 h 1153391"/>
              <a:gd name="connsiteX7" fmla="*/ 145473 w 457200"/>
              <a:gd name="connsiteY7" fmla="*/ 301336 h 1153391"/>
              <a:gd name="connsiteX8" fmla="*/ 207818 w 457200"/>
              <a:gd name="connsiteY8" fmla="*/ 280554 h 1153391"/>
              <a:gd name="connsiteX9" fmla="*/ 238991 w 457200"/>
              <a:gd name="connsiteY9" fmla="*/ 270163 h 1153391"/>
              <a:gd name="connsiteX10" fmla="*/ 280554 w 457200"/>
              <a:gd name="connsiteY10" fmla="*/ 280554 h 1153391"/>
              <a:gd name="connsiteX11" fmla="*/ 290945 w 457200"/>
              <a:gd name="connsiteY11" fmla="*/ 311727 h 1153391"/>
              <a:gd name="connsiteX12" fmla="*/ 280554 w 457200"/>
              <a:gd name="connsiteY12" fmla="*/ 571500 h 1153391"/>
              <a:gd name="connsiteX13" fmla="*/ 259773 w 457200"/>
              <a:gd name="connsiteY13" fmla="*/ 613063 h 1153391"/>
              <a:gd name="connsiteX14" fmla="*/ 249382 w 457200"/>
              <a:gd name="connsiteY14" fmla="*/ 644236 h 1153391"/>
              <a:gd name="connsiteX15" fmla="*/ 238991 w 457200"/>
              <a:gd name="connsiteY15" fmla="*/ 613063 h 1153391"/>
              <a:gd name="connsiteX16" fmla="*/ 374073 w 457200"/>
              <a:gd name="connsiteY16" fmla="*/ 561109 h 1153391"/>
              <a:gd name="connsiteX17" fmla="*/ 394854 w 457200"/>
              <a:gd name="connsiteY17" fmla="*/ 592282 h 1153391"/>
              <a:gd name="connsiteX18" fmla="*/ 374073 w 457200"/>
              <a:gd name="connsiteY18" fmla="*/ 716973 h 1153391"/>
              <a:gd name="connsiteX19" fmla="*/ 353291 w 457200"/>
              <a:gd name="connsiteY19" fmla="*/ 748145 h 1153391"/>
              <a:gd name="connsiteX20" fmla="*/ 322118 w 457200"/>
              <a:gd name="connsiteY20" fmla="*/ 768927 h 1153391"/>
              <a:gd name="connsiteX21" fmla="*/ 301336 w 457200"/>
              <a:gd name="connsiteY21" fmla="*/ 800100 h 1153391"/>
              <a:gd name="connsiteX22" fmla="*/ 311727 w 457200"/>
              <a:gd name="connsiteY22" fmla="*/ 768927 h 1153391"/>
              <a:gd name="connsiteX23" fmla="*/ 342900 w 457200"/>
              <a:gd name="connsiteY23" fmla="*/ 758536 h 1153391"/>
              <a:gd name="connsiteX24" fmla="*/ 374073 w 457200"/>
              <a:gd name="connsiteY24" fmla="*/ 768927 h 1153391"/>
              <a:gd name="connsiteX25" fmla="*/ 415636 w 457200"/>
              <a:gd name="connsiteY25" fmla="*/ 883227 h 1153391"/>
              <a:gd name="connsiteX26" fmla="*/ 446809 w 457200"/>
              <a:gd name="connsiteY26" fmla="*/ 1143000 h 1153391"/>
              <a:gd name="connsiteX27" fmla="*/ 457200 w 457200"/>
              <a:gd name="connsiteY27" fmla="*/ 1153391 h 115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7200" h="1153391">
                <a:moveTo>
                  <a:pt x="0" y="10391"/>
                </a:moveTo>
                <a:cubicBezTo>
                  <a:pt x="17318" y="6927"/>
                  <a:pt x="34293" y="0"/>
                  <a:pt x="51954" y="0"/>
                </a:cubicBezTo>
                <a:cubicBezTo>
                  <a:pt x="90279" y="0"/>
                  <a:pt x="114773" y="42983"/>
                  <a:pt x="124691" y="72736"/>
                </a:cubicBezTo>
                <a:lnTo>
                  <a:pt x="155864" y="166254"/>
                </a:lnTo>
                <a:lnTo>
                  <a:pt x="166254" y="197427"/>
                </a:lnTo>
                <a:cubicBezTo>
                  <a:pt x="162791" y="242454"/>
                  <a:pt x="173233" y="290822"/>
                  <a:pt x="155864" y="332509"/>
                </a:cubicBezTo>
                <a:cubicBezTo>
                  <a:pt x="150371" y="345692"/>
                  <a:pt x="118816" y="335666"/>
                  <a:pt x="114300" y="322118"/>
                </a:cubicBezTo>
                <a:cubicBezTo>
                  <a:pt x="110351" y="310270"/>
                  <a:pt x="134061" y="306408"/>
                  <a:pt x="145473" y="301336"/>
                </a:cubicBezTo>
                <a:cubicBezTo>
                  <a:pt x="165491" y="292439"/>
                  <a:pt x="187036" y="287481"/>
                  <a:pt x="207818" y="280554"/>
                </a:cubicBezTo>
                <a:lnTo>
                  <a:pt x="238991" y="270163"/>
                </a:lnTo>
                <a:cubicBezTo>
                  <a:pt x="252845" y="273627"/>
                  <a:pt x="269403" y="271633"/>
                  <a:pt x="280554" y="280554"/>
                </a:cubicBezTo>
                <a:cubicBezTo>
                  <a:pt x="289107" y="287396"/>
                  <a:pt x="290945" y="300774"/>
                  <a:pt x="290945" y="311727"/>
                </a:cubicBezTo>
                <a:cubicBezTo>
                  <a:pt x="290945" y="398387"/>
                  <a:pt x="289471" y="485300"/>
                  <a:pt x="280554" y="571500"/>
                </a:cubicBezTo>
                <a:cubicBezTo>
                  <a:pt x="278960" y="586907"/>
                  <a:pt x="265875" y="598826"/>
                  <a:pt x="259773" y="613063"/>
                </a:cubicBezTo>
                <a:cubicBezTo>
                  <a:pt x="255458" y="623130"/>
                  <a:pt x="252846" y="633845"/>
                  <a:pt x="249382" y="644236"/>
                </a:cubicBezTo>
                <a:cubicBezTo>
                  <a:pt x="245918" y="633845"/>
                  <a:pt x="238991" y="624016"/>
                  <a:pt x="238991" y="613063"/>
                </a:cubicBezTo>
                <a:cubicBezTo>
                  <a:pt x="238991" y="508140"/>
                  <a:pt x="262531" y="551814"/>
                  <a:pt x="374073" y="561109"/>
                </a:cubicBezTo>
                <a:cubicBezTo>
                  <a:pt x="381000" y="571500"/>
                  <a:pt x="393817" y="579837"/>
                  <a:pt x="394854" y="592282"/>
                </a:cubicBezTo>
                <a:cubicBezTo>
                  <a:pt x="396500" y="612037"/>
                  <a:pt x="389757" y="685606"/>
                  <a:pt x="374073" y="716973"/>
                </a:cubicBezTo>
                <a:cubicBezTo>
                  <a:pt x="368488" y="728143"/>
                  <a:pt x="362122" y="739315"/>
                  <a:pt x="353291" y="748145"/>
                </a:cubicBezTo>
                <a:cubicBezTo>
                  <a:pt x="344460" y="756976"/>
                  <a:pt x="332509" y="762000"/>
                  <a:pt x="322118" y="768927"/>
                </a:cubicBezTo>
                <a:cubicBezTo>
                  <a:pt x="315191" y="779318"/>
                  <a:pt x="313824" y="800100"/>
                  <a:pt x="301336" y="800100"/>
                </a:cubicBezTo>
                <a:cubicBezTo>
                  <a:pt x="290383" y="800100"/>
                  <a:pt x="303982" y="776672"/>
                  <a:pt x="311727" y="768927"/>
                </a:cubicBezTo>
                <a:cubicBezTo>
                  <a:pt x="319472" y="761182"/>
                  <a:pt x="332509" y="762000"/>
                  <a:pt x="342900" y="758536"/>
                </a:cubicBezTo>
                <a:cubicBezTo>
                  <a:pt x="353291" y="762000"/>
                  <a:pt x="365659" y="761915"/>
                  <a:pt x="374073" y="768927"/>
                </a:cubicBezTo>
                <a:cubicBezTo>
                  <a:pt x="416220" y="804050"/>
                  <a:pt x="408056" y="830165"/>
                  <a:pt x="415636" y="883227"/>
                </a:cubicBezTo>
                <a:cubicBezTo>
                  <a:pt x="423486" y="1055930"/>
                  <a:pt x="384224" y="1059553"/>
                  <a:pt x="446809" y="1143000"/>
                </a:cubicBezTo>
                <a:cubicBezTo>
                  <a:pt x="449748" y="1146919"/>
                  <a:pt x="453736" y="1149927"/>
                  <a:pt x="457200" y="1153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rma libre 20"/>
          <p:cNvSpPr/>
          <p:nvPr/>
        </p:nvSpPr>
        <p:spPr>
          <a:xfrm>
            <a:off x="6031923" y="2966209"/>
            <a:ext cx="1257300" cy="731102"/>
          </a:xfrm>
          <a:custGeom>
            <a:avLst/>
            <a:gdLst>
              <a:gd name="connsiteX0" fmla="*/ 0 w 1257300"/>
              <a:gd name="connsiteY0" fmla="*/ 696191 h 731102"/>
              <a:gd name="connsiteX1" fmla="*/ 10391 w 1257300"/>
              <a:gd name="connsiteY1" fmla="*/ 644236 h 731102"/>
              <a:gd name="connsiteX2" fmla="*/ 62346 w 1257300"/>
              <a:gd name="connsiteY2" fmla="*/ 592282 h 731102"/>
              <a:gd name="connsiteX3" fmla="*/ 124691 w 1257300"/>
              <a:gd name="connsiteY3" fmla="*/ 550718 h 731102"/>
              <a:gd name="connsiteX4" fmla="*/ 249382 w 1257300"/>
              <a:gd name="connsiteY4" fmla="*/ 561109 h 731102"/>
              <a:gd name="connsiteX5" fmla="*/ 280555 w 1257300"/>
              <a:gd name="connsiteY5" fmla="*/ 665018 h 731102"/>
              <a:gd name="connsiteX6" fmla="*/ 270164 w 1257300"/>
              <a:gd name="connsiteY6" fmla="*/ 716972 h 731102"/>
              <a:gd name="connsiteX7" fmla="*/ 155864 w 1257300"/>
              <a:gd name="connsiteY7" fmla="*/ 696191 h 731102"/>
              <a:gd name="connsiteX8" fmla="*/ 135082 w 1257300"/>
              <a:gd name="connsiteY8" fmla="*/ 633845 h 731102"/>
              <a:gd name="connsiteX9" fmla="*/ 124691 w 1257300"/>
              <a:gd name="connsiteY9" fmla="*/ 602672 h 731102"/>
              <a:gd name="connsiteX10" fmla="*/ 114300 w 1257300"/>
              <a:gd name="connsiteY10" fmla="*/ 561109 h 731102"/>
              <a:gd name="connsiteX11" fmla="*/ 571500 w 1257300"/>
              <a:gd name="connsiteY11" fmla="*/ 467591 h 731102"/>
              <a:gd name="connsiteX12" fmla="*/ 633846 w 1257300"/>
              <a:gd name="connsiteY12" fmla="*/ 488372 h 731102"/>
              <a:gd name="connsiteX13" fmla="*/ 665018 w 1257300"/>
              <a:gd name="connsiteY13" fmla="*/ 498763 h 731102"/>
              <a:gd name="connsiteX14" fmla="*/ 716973 w 1257300"/>
              <a:gd name="connsiteY14" fmla="*/ 571500 h 731102"/>
              <a:gd name="connsiteX15" fmla="*/ 737755 w 1257300"/>
              <a:gd name="connsiteY15" fmla="*/ 633845 h 731102"/>
              <a:gd name="connsiteX16" fmla="*/ 592282 w 1257300"/>
              <a:gd name="connsiteY16" fmla="*/ 706582 h 731102"/>
              <a:gd name="connsiteX17" fmla="*/ 571500 w 1257300"/>
              <a:gd name="connsiteY17" fmla="*/ 675409 h 731102"/>
              <a:gd name="connsiteX18" fmla="*/ 550718 w 1257300"/>
              <a:gd name="connsiteY18" fmla="*/ 613063 h 731102"/>
              <a:gd name="connsiteX19" fmla="*/ 592282 w 1257300"/>
              <a:gd name="connsiteY19" fmla="*/ 415636 h 731102"/>
              <a:gd name="connsiteX20" fmla="*/ 623455 w 1257300"/>
              <a:gd name="connsiteY20" fmla="*/ 394854 h 731102"/>
              <a:gd name="connsiteX21" fmla="*/ 654627 w 1257300"/>
              <a:gd name="connsiteY21" fmla="*/ 384463 h 731102"/>
              <a:gd name="connsiteX22" fmla="*/ 1039091 w 1257300"/>
              <a:gd name="connsiteY22" fmla="*/ 436418 h 731102"/>
              <a:gd name="connsiteX23" fmla="*/ 1049482 w 1257300"/>
              <a:gd name="connsiteY23" fmla="*/ 467591 h 731102"/>
              <a:gd name="connsiteX24" fmla="*/ 1028700 w 1257300"/>
              <a:gd name="connsiteY24" fmla="*/ 561109 h 731102"/>
              <a:gd name="connsiteX25" fmla="*/ 997527 w 1257300"/>
              <a:gd name="connsiteY25" fmla="*/ 571500 h 731102"/>
              <a:gd name="connsiteX26" fmla="*/ 893618 w 1257300"/>
              <a:gd name="connsiteY26" fmla="*/ 561109 h 731102"/>
              <a:gd name="connsiteX27" fmla="*/ 872836 w 1257300"/>
              <a:gd name="connsiteY27" fmla="*/ 519545 h 731102"/>
              <a:gd name="connsiteX28" fmla="*/ 872836 w 1257300"/>
              <a:gd name="connsiteY28" fmla="*/ 249382 h 731102"/>
              <a:gd name="connsiteX29" fmla="*/ 883227 w 1257300"/>
              <a:gd name="connsiteY29" fmla="*/ 218209 h 731102"/>
              <a:gd name="connsiteX30" fmla="*/ 904009 w 1257300"/>
              <a:gd name="connsiteY30" fmla="*/ 187036 h 731102"/>
              <a:gd name="connsiteX31" fmla="*/ 935182 w 1257300"/>
              <a:gd name="connsiteY31" fmla="*/ 124691 h 731102"/>
              <a:gd name="connsiteX32" fmla="*/ 997527 w 1257300"/>
              <a:gd name="connsiteY32" fmla="*/ 103909 h 731102"/>
              <a:gd name="connsiteX33" fmla="*/ 1028700 w 1257300"/>
              <a:gd name="connsiteY33" fmla="*/ 93518 h 731102"/>
              <a:gd name="connsiteX34" fmla="*/ 1059873 w 1257300"/>
              <a:gd name="connsiteY34" fmla="*/ 83127 h 731102"/>
              <a:gd name="connsiteX35" fmla="*/ 1174173 w 1257300"/>
              <a:gd name="connsiteY35" fmla="*/ 51954 h 731102"/>
              <a:gd name="connsiteX36" fmla="*/ 1205346 w 1257300"/>
              <a:gd name="connsiteY36" fmla="*/ 31172 h 731102"/>
              <a:gd name="connsiteX37" fmla="*/ 1236518 w 1257300"/>
              <a:gd name="connsiteY37" fmla="*/ 20782 h 731102"/>
              <a:gd name="connsiteX38" fmla="*/ 1257300 w 1257300"/>
              <a:gd name="connsiteY38" fmla="*/ 0 h 73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57300" h="731102">
                <a:moveTo>
                  <a:pt x="0" y="696191"/>
                </a:moveTo>
                <a:cubicBezTo>
                  <a:pt x="3464" y="678873"/>
                  <a:pt x="4190" y="660773"/>
                  <a:pt x="10391" y="644236"/>
                </a:cubicBezTo>
                <a:cubicBezTo>
                  <a:pt x="24246" y="607288"/>
                  <a:pt x="34635" y="615374"/>
                  <a:pt x="62346" y="592282"/>
                </a:cubicBezTo>
                <a:cubicBezTo>
                  <a:pt x="114238" y="549039"/>
                  <a:pt x="69906" y="568980"/>
                  <a:pt x="124691" y="550718"/>
                </a:cubicBezTo>
                <a:cubicBezTo>
                  <a:pt x="166255" y="554182"/>
                  <a:pt x="212077" y="542457"/>
                  <a:pt x="249382" y="561109"/>
                </a:cubicBezTo>
                <a:cubicBezTo>
                  <a:pt x="256610" y="564723"/>
                  <a:pt x="276631" y="649323"/>
                  <a:pt x="280555" y="665018"/>
                </a:cubicBezTo>
                <a:cubicBezTo>
                  <a:pt x="277091" y="682336"/>
                  <a:pt x="286303" y="709799"/>
                  <a:pt x="270164" y="716972"/>
                </a:cubicBezTo>
                <a:cubicBezTo>
                  <a:pt x="244984" y="728163"/>
                  <a:pt x="186537" y="706416"/>
                  <a:pt x="155864" y="696191"/>
                </a:cubicBezTo>
                <a:lnTo>
                  <a:pt x="135082" y="633845"/>
                </a:lnTo>
                <a:cubicBezTo>
                  <a:pt x="131618" y="623454"/>
                  <a:pt x="127348" y="613298"/>
                  <a:pt x="124691" y="602672"/>
                </a:cubicBezTo>
                <a:lnTo>
                  <a:pt x="114300" y="561109"/>
                </a:lnTo>
                <a:cubicBezTo>
                  <a:pt x="139090" y="313209"/>
                  <a:pt x="91709" y="438217"/>
                  <a:pt x="571500" y="467591"/>
                </a:cubicBezTo>
                <a:cubicBezTo>
                  <a:pt x="593365" y="468930"/>
                  <a:pt x="613064" y="481445"/>
                  <a:pt x="633846" y="488372"/>
                </a:cubicBezTo>
                <a:lnTo>
                  <a:pt x="665018" y="498763"/>
                </a:lnTo>
                <a:cubicBezTo>
                  <a:pt x="669205" y="504346"/>
                  <a:pt x="711448" y="559068"/>
                  <a:pt x="716973" y="571500"/>
                </a:cubicBezTo>
                <a:cubicBezTo>
                  <a:pt x="725870" y="591518"/>
                  <a:pt x="737755" y="633845"/>
                  <a:pt x="737755" y="633845"/>
                </a:cubicBezTo>
                <a:cubicBezTo>
                  <a:pt x="724075" y="743285"/>
                  <a:pt x="751467" y="749031"/>
                  <a:pt x="592282" y="706582"/>
                </a:cubicBezTo>
                <a:cubicBezTo>
                  <a:pt x="580215" y="703364"/>
                  <a:pt x="576572" y="686821"/>
                  <a:pt x="571500" y="675409"/>
                </a:cubicBezTo>
                <a:cubicBezTo>
                  <a:pt x="562603" y="655391"/>
                  <a:pt x="550718" y="613063"/>
                  <a:pt x="550718" y="613063"/>
                </a:cubicBezTo>
                <a:cubicBezTo>
                  <a:pt x="556514" y="566693"/>
                  <a:pt x="544218" y="463700"/>
                  <a:pt x="592282" y="415636"/>
                </a:cubicBezTo>
                <a:cubicBezTo>
                  <a:pt x="601113" y="406805"/>
                  <a:pt x="612285" y="400439"/>
                  <a:pt x="623455" y="394854"/>
                </a:cubicBezTo>
                <a:cubicBezTo>
                  <a:pt x="633251" y="389956"/>
                  <a:pt x="644236" y="387927"/>
                  <a:pt x="654627" y="384463"/>
                </a:cubicBezTo>
                <a:cubicBezTo>
                  <a:pt x="810238" y="393355"/>
                  <a:pt x="973637" y="305509"/>
                  <a:pt x="1039091" y="436418"/>
                </a:cubicBezTo>
                <a:cubicBezTo>
                  <a:pt x="1043989" y="446215"/>
                  <a:pt x="1046018" y="457200"/>
                  <a:pt x="1049482" y="467591"/>
                </a:cubicBezTo>
                <a:cubicBezTo>
                  <a:pt x="1042555" y="498764"/>
                  <a:pt x="1042981" y="532547"/>
                  <a:pt x="1028700" y="561109"/>
                </a:cubicBezTo>
                <a:cubicBezTo>
                  <a:pt x="1023802" y="570906"/>
                  <a:pt x="1008480" y="571500"/>
                  <a:pt x="997527" y="571500"/>
                </a:cubicBezTo>
                <a:cubicBezTo>
                  <a:pt x="962718" y="571500"/>
                  <a:pt x="928254" y="564573"/>
                  <a:pt x="893618" y="561109"/>
                </a:cubicBezTo>
                <a:cubicBezTo>
                  <a:pt x="886691" y="547254"/>
                  <a:pt x="878938" y="533783"/>
                  <a:pt x="872836" y="519545"/>
                </a:cubicBezTo>
                <a:cubicBezTo>
                  <a:pt x="836658" y="435126"/>
                  <a:pt x="866156" y="336229"/>
                  <a:pt x="872836" y="249382"/>
                </a:cubicBezTo>
                <a:cubicBezTo>
                  <a:pt x="873676" y="238461"/>
                  <a:pt x="878329" y="228006"/>
                  <a:pt x="883227" y="218209"/>
                </a:cubicBezTo>
                <a:cubicBezTo>
                  <a:pt x="888812" y="207039"/>
                  <a:pt x="898424" y="198206"/>
                  <a:pt x="904009" y="187036"/>
                </a:cubicBezTo>
                <a:cubicBezTo>
                  <a:pt x="913789" y="167477"/>
                  <a:pt x="913524" y="138227"/>
                  <a:pt x="935182" y="124691"/>
                </a:cubicBezTo>
                <a:cubicBezTo>
                  <a:pt x="953758" y="113081"/>
                  <a:pt x="976745" y="110836"/>
                  <a:pt x="997527" y="103909"/>
                </a:cubicBezTo>
                <a:lnTo>
                  <a:pt x="1028700" y="93518"/>
                </a:lnTo>
                <a:cubicBezTo>
                  <a:pt x="1039091" y="90054"/>
                  <a:pt x="1049341" y="86136"/>
                  <a:pt x="1059873" y="83127"/>
                </a:cubicBezTo>
                <a:cubicBezTo>
                  <a:pt x="1146341" y="58422"/>
                  <a:pt x="1108146" y="68461"/>
                  <a:pt x="1174173" y="51954"/>
                </a:cubicBezTo>
                <a:cubicBezTo>
                  <a:pt x="1184564" y="45027"/>
                  <a:pt x="1194176" y="36757"/>
                  <a:pt x="1205346" y="31172"/>
                </a:cubicBezTo>
                <a:cubicBezTo>
                  <a:pt x="1215142" y="26274"/>
                  <a:pt x="1227126" y="26417"/>
                  <a:pt x="1236518" y="20782"/>
                </a:cubicBezTo>
                <a:cubicBezTo>
                  <a:pt x="1244919" y="15742"/>
                  <a:pt x="1250373" y="6927"/>
                  <a:pt x="12573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ipse 23"/>
          <p:cNvSpPr/>
          <p:nvPr/>
        </p:nvSpPr>
        <p:spPr>
          <a:xfrm>
            <a:off x="7678882" y="2161309"/>
            <a:ext cx="187036" cy="202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ipse 24"/>
          <p:cNvSpPr/>
          <p:nvPr/>
        </p:nvSpPr>
        <p:spPr>
          <a:xfrm>
            <a:off x="4883727" y="4468091"/>
            <a:ext cx="166255" cy="166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ipse 26"/>
          <p:cNvSpPr/>
          <p:nvPr/>
        </p:nvSpPr>
        <p:spPr>
          <a:xfrm>
            <a:off x="5621481" y="2138674"/>
            <a:ext cx="252972" cy="26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orma libre 30"/>
          <p:cNvSpPr/>
          <p:nvPr/>
        </p:nvSpPr>
        <p:spPr>
          <a:xfrm>
            <a:off x="3449781" y="4363989"/>
            <a:ext cx="1433946" cy="540711"/>
          </a:xfrm>
          <a:custGeom>
            <a:avLst/>
            <a:gdLst>
              <a:gd name="connsiteX0" fmla="*/ 0 w 1433946"/>
              <a:gd name="connsiteY0" fmla="*/ 0 h 499147"/>
              <a:gd name="connsiteX1" fmla="*/ 789710 w 1433946"/>
              <a:gd name="connsiteY1" fmla="*/ 332509 h 499147"/>
              <a:gd name="connsiteX2" fmla="*/ 883228 w 1433946"/>
              <a:gd name="connsiteY2" fmla="*/ 498763 h 499147"/>
              <a:gd name="connsiteX3" fmla="*/ 1236519 w 1433946"/>
              <a:gd name="connsiteY3" fmla="*/ 342900 h 499147"/>
              <a:gd name="connsiteX4" fmla="*/ 1381991 w 1433946"/>
              <a:gd name="connsiteY4" fmla="*/ 488372 h 499147"/>
              <a:gd name="connsiteX5" fmla="*/ 1433946 w 1433946"/>
              <a:gd name="connsiteY5" fmla="*/ 488372 h 499147"/>
              <a:gd name="connsiteX6" fmla="*/ 1433946 w 1433946"/>
              <a:gd name="connsiteY6" fmla="*/ 488372 h 49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946" h="499147">
                <a:moveTo>
                  <a:pt x="0" y="0"/>
                </a:moveTo>
                <a:cubicBezTo>
                  <a:pt x="321253" y="124691"/>
                  <a:pt x="642506" y="249382"/>
                  <a:pt x="789710" y="332509"/>
                </a:cubicBezTo>
                <a:cubicBezTo>
                  <a:pt x="936914" y="415636"/>
                  <a:pt x="808760" y="497031"/>
                  <a:pt x="883228" y="498763"/>
                </a:cubicBezTo>
                <a:cubicBezTo>
                  <a:pt x="957696" y="500495"/>
                  <a:pt x="1153392" y="344632"/>
                  <a:pt x="1236519" y="342900"/>
                </a:cubicBezTo>
                <a:cubicBezTo>
                  <a:pt x="1319646" y="341168"/>
                  <a:pt x="1349087" y="464127"/>
                  <a:pt x="1381991" y="488372"/>
                </a:cubicBezTo>
                <a:cubicBezTo>
                  <a:pt x="1414896" y="512617"/>
                  <a:pt x="1433946" y="488372"/>
                  <a:pt x="1433946" y="488372"/>
                </a:cubicBezTo>
                <a:lnTo>
                  <a:pt x="1433946" y="4883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7" name="Conector curvado 546"/>
          <p:cNvCxnSpPr/>
          <p:nvPr/>
        </p:nvCxnSpPr>
        <p:spPr>
          <a:xfrm>
            <a:off x="8052955" y="2712027"/>
            <a:ext cx="561109" cy="306110"/>
          </a:xfrm>
          <a:prstGeom prst="curvedConnector3">
            <a:avLst>
              <a:gd name="adj1" fmla="val 3148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9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3" name="Rectángulo 2">
            <a:extLst>
              <a:ext uri="{FF2B5EF4-FFF2-40B4-BE49-F238E27FC236}">
                <a16:creationId xmlns:a16="http://schemas.microsoft.com/office/drawing/2014/main" id="{6626FAD3-86B0-4384-9BCC-032DEC33F30C}"/>
              </a:ext>
            </a:extLst>
          </p:cNvPr>
          <p:cNvSpPr/>
          <p:nvPr/>
        </p:nvSpPr>
        <p:spPr>
          <a:xfrm>
            <a:off x="90579" y="1802120"/>
            <a:ext cx="7998488"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000" dirty="0">
                <a:ln w="0"/>
                <a:solidFill>
                  <a:srgbClr val="002060"/>
                </a:solidFill>
                <a:effectLst>
                  <a:reflection blurRad="6350" stA="53000" endA="300" endPos="35500" dir="5400000" sy="-90000" algn="bl" rotWithShape="0"/>
                </a:effectLst>
                <a:latin typeface="Amaranth" panose="02000503050000020004" pitchFamily="50" charset="0"/>
              </a:rPr>
              <a:t>ACTIVITIES</a:t>
            </a:r>
          </a:p>
        </p:txBody>
      </p:sp>
      <p:pic>
        <p:nvPicPr>
          <p:cNvPr id="4" name="Imagen 3"/>
          <p:cNvPicPr>
            <a:picLocks noChangeAspect="1"/>
          </p:cNvPicPr>
          <p:nvPr/>
        </p:nvPicPr>
        <p:blipFill>
          <a:blip r:embed="rId3"/>
          <a:stretch>
            <a:fillRect/>
          </a:stretch>
        </p:blipFill>
        <p:spPr>
          <a:xfrm>
            <a:off x="7275286" y="0"/>
            <a:ext cx="1868714" cy="5143500"/>
          </a:xfrm>
          <a:prstGeom prst="rect">
            <a:avLst/>
          </a:prstGeom>
        </p:spPr>
      </p:pic>
    </p:spTree>
    <p:extLst>
      <p:ext uri="{BB962C8B-B14F-4D97-AF65-F5344CB8AC3E}">
        <p14:creationId xmlns:p14="http://schemas.microsoft.com/office/powerpoint/2010/main" val="422165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4AE4-782A-4998-A229-F121F2D65468}"/>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726A6004-DB7C-4059-BB0B-45A55034615D}"/>
              </a:ext>
            </a:extLst>
          </p:cNvPr>
          <p:cNvPicPr>
            <a:picLocks noChangeAspect="1"/>
          </p:cNvPicPr>
          <p:nvPr/>
        </p:nvPicPr>
        <p:blipFill>
          <a:blip r:embed="rId2"/>
          <a:stretch>
            <a:fillRect/>
          </a:stretch>
        </p:blipFill>
        <p:spPr>
          <a:xfrm>
            <a:off x="1092512" y="0"/>
            <a:ext cx="7152238" cy="5143499"/>
          </a:xfrm>
          <a:prstGeom prst="rect">
            <a:avLst/>
          </a:prstGeom>
        </p:spPr>
      </p:pic>
      <p:sp>
        <p:nvSpPr>
          <p:cNvPr id="5" name="Oval 4">
            <a:extLst>
              <a:ext uri="{FF2B5EF4-FFF2-40B4-BE49-F238E27FC236}">
                <a16:creationId xmlns:a16="http://schemas.microsoft.com/office/drawing/2014/main" id="{29150248-533F-403A-BF0A-D57D60BF5A99}"/>
              </a:ext>
            </a:extLst>
          </p:cNvPr>
          <p:cNvSpPr/>
          <p:nvPr/>
        </p:nvSpPr>
        <p:spPr>
          <a:xfrm>
            <a:off x="3539905" y="3078178"/>
            <a:ext cx="398352" cy="2263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6" name="Oval 5">
            <a:extLst>
              <a:ext uri="{FF2B5EF4-FFF2-40B4-BE49-F238E27FC236}">
                <a16:creationId xmlns:a16="http://schemas.microsoft.com/office/drawing/2014/main" id="{C348971E-F810-4385-A90B-07C99DC6BF07}"/>
              </a:ext>
            </a:extLst>
          </p:cNvPr>
          <p:cNvSpPr/>
          <p:nvPr/>
        </p:nvSpPr>
        <p:spPr>
          <a:xfrm>
            <a:off x="3610823" y="4915653"/>
            <a:ext cx="443620" cy="2263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2</a:t>
            </a:r>
          </a:p>
        </p:txBody>
      </p:sp>
      <p:sp>
        <p:nvSpPr>
          <p:cNvPr id="7" name="Oval 6">
            <a:extLst>
              <a:ext uri="{FF2B5EF4-FFF2-40B4-BE49-F238E27FC236}">
                <a16:creationId xmlns:a16="http://schemas.microsoft.com/office/drawing/2014/main" id="{ED89E567-8545-42C4-AE3C-8C23195106A8}"/>
              </a:ext>
            </a:extLst>
          </p:cNvPr>
          <p:cNvSpPr/>
          <p:nvPr/>
        </p:nvSpPr>
        <p:spPr>
          <a:xfrm>
            <a:off x="3610823" y="1249378"/>
            <a:ext cx="398352" cy="2897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3</a:t>
            </a:r>
          </a:p>
        </p:txBody>
      </p:sp>
      <p:sp>
        <p:nvSpPr>
          <p:cNvPr id="8" name="Oval 7">
            <a:extLst>
              <a:ext uri="{FF2B5EF4-FFF2-40B4-BE49-F238E27FC236}">
                <a16:creationId xmlns:a16="http://schemas.microsoft.com/office/drawing/2014/main" id="{59DC035D-A37B-42B9-9E09-E8FA8D5CEEA7}"/>
              </a:ext>
            </a:extLst>
          </p:cNvPr>
          <p:cNvSpPr/>
          <p:nvPr/>
        </p:nvSpPr>
        <p:spPr>
          <a:xfrm>
            <a:off x="1238816" y="3078178"/>
            <a:ext cx="398352" cy="2263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4</a:t>
            </a:r>
          </a:p>
        </p:txBody>
      </p:sp>
      <p:sp>
        <p:nvSpPr>
          <p:cNvPr id="9" name="Oval 8">
            <a:extLst>
              <a:ext uri="{FF2B5EF4-FFF2-40B4-BE49-F238E27FC236}">
                <a16:creationId xmlns:a16="http://schemas.microsoft.com/office/drawing/2014/main" id="{153360D5-99B0-4DA3-A79A-2BCD11559638}"/>
              </a:ext>
            </a:extLst>
          </p:cNvPr>
          <p:cNvSpPr/>
          <p:nvPr/>
        </p:nvSpPr>
        <p:spPr>
          <a:xfrm>
            <a:off x="5865137" y="4915653"/>
            <a:ext cx="398352" cy="19615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5</a:t>
            </a:r>
          </a:p>
        </p:txBody>
      </p:sp>
      <p:sp>
        <p:nvSpPr>
          <p:cNvPr id="10" name="Oval 9">
            <a:extLst>
              <a:ext uri="{FF2B5EF4-FFF2-40B4-BE49-F238E27FC236}">
                <a16:creationId xmlns:a16="http://schemas.microsoft.com/office/drawing/2014/main" id="{0A251E78-EB6B-44A2-AB90-786B3D7CA2EF}"/>
              </a:ext>
            </a:extLst>
          </p:cNvPr>
          <p:cNvSpPr/>
          <p:nvPr/>
        </p:nvSpPr>
        <p:spPr>
          <a:xfrm>
            <a:off x="5865137" y="1281064"/>
            <a:ext cx="398352" cy="2263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6</a:t>
            </a:r>
          </a:p>
        </p:txBody>
      </p:sp>
      <p:sp>
        <p:nvSpPr>
          <p:cNvPr id="11" name="Oval 10">
            <a:extLst>
              <a:ext uri="{FF2B5EF4-FFF2-40B4-BE49-F238E27FC236}">
                <a16:creationId xmlns:a16="http://schemas.microsoft.com/office/drawing/2014/main" id="{84C970C4-FCE6-4363-9ACF-575A7F999938}"/>
              </a:ext>
            </a:extLst>
          </p:cNvPr>
          <p:cNvSpPr/>
          <p:nvPr/>
        </p:nvSpPr>
        <p:spPr>
          <a:xfrm>
            <a:off x="5865137" y="3078178"/>
            <a:ext cx="398352" cy="2263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7</a:t>
            </a:r>
          </a:p>
        </p:txBody>
      </p:sp>
      <p:sp>
        <p:nvSpPr>
          <p:cNvPr id="12" name="TextBox 11">
            <a:extLst>
              <a:ext uri="{FF2B5EF4-FFF2-40B4-BE49-F238E27FC236}">
                <a16:creationId xmlns:a16="http://schemas.microsoft.com/office/drawing/2014/main" id="{8A6BA9DC-3139-43B0-88A4-24E3142CE554}"/>
              </a:ext>
            </a:extLst>
          </p:cNvPr>
          <p:cNvSpPr txBox="1"/>
          <p:nvPr/>
        </p:nvSpPr>
        <p:spPr>
          <a:xfrm>
            <a:off x="3610823" y="64336"/>
            <a:ext cx="2074753" cy="415498"/>
          </a:xfrm>
          <a:prstGeom prst="rect">
            <a:avLst/>
          </a:prstGeom>
          <a:solidFill>
            <a:schemeClr val="bg1"/>
          </a:solidFill>
        </p:spPr>
        <p:txBody>
          <a:bodyPr wrap="square" rtlCol="0">
            <a:spAutoFit/>
          </a:bodyPr>
          <a:lstStyle/>
          <a:p>
            <a:r>
              <a:rPr lang="en-US" sz="700" b="1" dirty="0">
                <a:latin typeface="Times New Roman" panose="02020603050405020304" pitchFamily="18" charset="0"/>
                <a:cs typeface="Times New Roman" panose="02020603050405020304" pitchFamily="18" charset="0"/>
              </a:rPr>
              <a:t>Soon he had to work in a pig farm to feed himself. He felt sorry for his sins and decided to go home to beg for forgiveness.</a:t>
            </a:r>
          </a:p>
        </p:txBody>
      </p:sp>
      <p:sp>
        <p:nvSpPr>
          <p:cNvPr id="13" name="TextBox 12">
            <a:extLst>
              <a:ext uri="{FF2B5EF4-FFF2-40B4-BE49-F238E27FC236}">
                <a16:creationId xmlns:a16="http://schemas.microsoft.com/office/drawing/2014/main" id="{89DD1820-13E4-443F-A32F-FF4FEF5FD532}"/>
              </a:ext>
            </a:extLst>
          </p:cNvPr>
          <p:cNvSpPr txBox="1"/>
          <p:nvPr/>
        </p:nvSpPr>
        <p:spPr>
          <a:xfrm>
            <a:off x="5976735" y="84429"/>
            <a:ext cx="2074753" cy="392415"/>
          </a:xfrm>
          <a:prstGeom prst="rect">
            <a:avLst/>
          </a:prstGeom>
          <a:solidFill>
            <a:schemeClr val="bg1"/>
          </a:solidFill>
        </p:spPr>
        <p:txBody>
          <a:bodyPr wrap="square" rtlCol="0">
            <a:spAutoFit/>
          </a:bodyPr>
          <a:lstStyle/>
          <a:p>
            <a:pPr algn="ctr"/>
            <a:r>
              <a:rPr lang="en-US" sz="650" b="1" dirty="0">
                <a:latin typeface="Times New Roman" panose="02020603050405020304" pitchFamily="18" charset="0"/>
                <a:cs typeface="Times New Roman" panose="02020603050405020304" pitchFamily="18" charset="0"/>
              </a:rPr>
              <a:t>The elder son was angry when he heard this but his father said, “Son, all that is mine is yours. We should rejoice for your brother was lost and is found.</a:t>
            </a:r>
          </a:p>
        </p:txBody>
      </p:sp>
      <p:sp>
        <p:nvSpPr>
          <p:cNvPr id="14" name="TextBox 13">
            <a:extLst>
              <a:ext uri="{FF2B5EF4-FFF2-40B4-BE49-F238E27FC236}">
                <a16:creationId xmlns:a16="http://schemas.microsoft.com/office/drawing/2014/main" id="{713E3E44-C48D-4B42-9077-CA5A15A85FD8}"/>
              </a:ext>
            </a:extLst>
          </p:cNvPr>
          <p:cNvSpPr txBox="1"/>
          <p:nvPr/>
        </p:nvSpPr>
        <p:spPr>
          <a:xfrm>
            <a:off x="1309733" y="1862153"/>
            <a:ext cx="2074753" cy="392415"/>
          </a:xfrm>
          <a:prstGeom prst="rect">
            <a:avLst/>
          </a:prstGeom>
          <a:solidFill>
            <a:schemeClr val="bg1"/>
          </a:solidFill>
        </p:spPr>
        <p:txBody>
          <a:bodyPr wrap="square" rtlCol="0">
            <a:spAutoFit/>
          </a:bodyPr>
          <a:lstStyle/>
          <a:p>
            <a:r>
              <a:rPr lang="en-US" sz="650" b="1" dirty="0">
                <a:latin typeface="Times New Roman" panose="02020603050405020304" pitchFamily="18" charset="0"/>
                <a:cs typeface="Times New Roman" panose="02020603050405020304" pitchFamily="18" charset="0"/>
              </a:rPr>
              <a:t>As he approached the house, his father came out to hug him. The son said, “Father, I have sinned against heaven and against you.”</a:t>
            </a:r>
          </a:p>
        </p:txBody>
      </p:sp>
      <p:sp>
        <p:nvSpPr>
          <p:cNvPr id="15" name="TextBox 14">
            <a:extLst>
              <a:ext uri="{FF2B5EF4-FFF2-40B4-BE49-F238E27FC236}">
                <a16:creationId xmlns:a16="http://schemas.microsoft.com/office/drawing/2014/main" id="{F4942606-C89C-4075-A67A-18DEBC348B39}"/>
              </a:ext>
            </a:extLst>
          </p:cNvPr>
          <p:cNvSpPr txBox="1"/>
          <p:nvPr/>
        </p:nvSpPr>
        <p:spPr>
          <a:xfrm>
            <a:off x="3631254" y="1898495"/>
            <a:ext cx="2074753" cy="392415"/>
          </a:xfrm>
          <a:prstGeom prst="rect">
            <a:avLst/>
          </a:prstGeom>
          <a:solidFill>
            <a:schemeClr val="bg1"/>
          </a:solidFill>
        </p:spPr>
        <p:txBody>
          <a:bodyPr wrap="square" rtlCol="0">
            <a:spAutoFit/>
          </a:bodyPr>
          <a:lstStyle/>
          <a:p>
            <a:r>
              <a:rPr lang="en-US" sz="650" b="1" dirty="0">
                <a:latin typeface="Times New Roman" panose="02020603050405020304" pitchFamily="18" charset="0"/>
                <a:cs typeface="Times New Roman" panose="02020603050405020304" pitchFamily="18" charset="0"/>
              </a:rPr>
              <a:t>Jesus told a story about God’s mercy. A man had two sons. The younger one said, “Father give me my share of your estate.”</a:t>
            </a:r>
          </a:p>
        </p:txBody>
      </p:sp>
      <p:sp>
        <p:nvSpPr>
          <p:cNvPr id="16" name="TextBox 15">
            <a:extLst>
              <a:ext uri="{FF2B5EF4-FFF2-40B4-BE49-F238E27FC236}">
                <a16:creationId xmlns:a16="http://schemas.microsoft.com/office/drawing/2014/main" id="{9C880855-4886-4F55-8F09-972F9F704BB6}"/>
              </a:ext>
            </a:extLst>
          </p:cNvPr>
          <p:cNvSpPr txBox="1"/>
          <p:nvPr/>
        </p:nvSpPr>
        <p:spPr>
          <a:xfrm>
            <a:off x="5952775" y="1877252"/>
            <a:ext cx="2074753" cy="492443"/>
          </a:xfrm>
          <a:prstGeom prst="rect">
            <a:avLst/>
          </a:prstGeom>
          <a:solidFill>
            <a:schemeClr val="bg1"/>
          </a:solidFill>
        </p:spPr>
        <p:txBody>
          <a:bodyPr wrap="square" rtlCol="0">
            <a:spAutoFit/>
          </a:bodyPr>
          <a:lstStyle/>
          <a:p>
            <a:r>
              <a:rPr lang="en-US" sz="650" b="1" dirty="0">
                <a:latin typeface="Times New Roman" panose="02020603050405020304" pitchFamily="18" charset="0"/>
                <a:cs typeface="Times New Roman" panose="02020603050405020304" pitchFamily="18" charset="0"/>
              </a:rPr>
              <a:t>This story shows how God is a Father who forgives us despite our past wrong-doings and He asks us to forgive those who have hurt us. He eagerly waits for us to return to Him everyday.</a:t>
            </a:r>
          </a:p>
        </p:txBody>
      </p:sp>
      <p:sp>
        <p:nvSpPr>
          <p:cNvPr id="17" name="TextBox 16">
            <a:extLst>
              <a:ext uri="{FF2B5EF4-FFF2-40B4-BE49-F238E27FC236}">
                <a16:creationId xmlns:a16="http://schemas.microsoft.com/office/drawing/2014/main" id="{1894C95B-8103-4F72-B6FC-4E155AF0567D}"/>
              </a:ext>
            </a:extLst>
          </p:cNvPr>
          <p:cNvSpPr txBox="1"/>
          <p:nvPr/>
        </p:nvSpPr>
        <p:spPr>
          <a:xfrm>
            <a:off x="3711921" y="3717558"/>
            <a:ext cx="1994086" cy="323165"/>
          </a:xfrm>
          <a:prstGeom prst="rect">
            <a:avLst/>
          </a:prstGeom>
          <a:solidFill>
            <a:schemeClr val="bg1"/>
          </a:solidFill>
        </p:spPr>
        <p:txBody>
          <a:bodyPr wrap="square" rtlCol="0">
            <a:spAutoFit/>
          </a:bodyPr>
          <a:lstStyle/>
          <a:p>
            <a:r>
              <a:rPr lang="en-US" sz="750" b="1" dirty="0">
                <a:latin typeface="Times New Roman" panose="02020603050405020304" pitchFamily="18" charset="0"/>
                <a:cs typeface="Times New Roman" panose="02020603050405020304" pitchFamily="18" charset="0"/>
              </a:rPr>
              <a:t>After taking his money, the son left to a far country and squandered his wealth.</a:t>
            </a:r>
          </a:p>
        </p:txBody>
      </p:sp>
      <p:sp>
        <p:nvSpPr>
          <p:cNvPr id="18" name="TextBox 17">
            <a:extLst>
              <a:ext uri="{FF2B5EF4-FFF2-40B4-BE49-F238E27FC236}">
                <a16:creationId xmlns:a16="http://schemas.microsoft.com/office/drawing/2014/main" id="{D32D5BE0-4D76-4C78-95DA-C8EAB4E912C5}"/>
              </a:ext>
            </a:extLst>
          </p:cNvPr>
          <p:cNvSpPr txBox="1"/>
          <p:nvPr/>
        </p:nvSpPr>
        <p:spPr>
          <a:xfrm>
            <a:off x="5976735" y="3699106"/>
            <a:ext cx="1994086" cy="438582"/>
          </a:xfrm>
          <a:prstGeom prst="rect">
            <a:avLst/>
          </a:prstGeom>
          <a:solidFill>
            <a:schemeClr val="bg1"/>
          </a:solidFill>
        </p:spPr>
        <p:txBody>
          <a:bodyPr wrap="square" rtlCol="0">
            <a:spAutoFit/>
          </a:bodyPr>
          <a:lstStyle/>
          <a:p>
            <a:r>
              <a:rPr lang="en-US" sz="750" b="1" dirty="0">
                <a:latin typeface="Times New Roman" panose="02020603050405020304" pitchFamily="18" charset="0"/>
                <a:cs typeface="Times New Roman" panose="02020603050405020304" pitchFamily="18" charset="0"/>
              </a:rPr>
              <a:t>The father told the servants to prepare a big feast as he said, “My son was dead, and is alive again!”</a:t>
            </a:r>
          </a:p>
        </p:txBody>
      </p:sp>
    </p:spTree>
    <p:extLst>
      <p:ext uri="{BB962C8B-B14F-4D97-AF65-F5344CB8AC3E}">
        <p14:creationId xmlns:p14="http://schemas.microsoft.com/office/powerpoint/2010/main" val="254655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54BF-4C37-480B-BDD5-DE5881B35B73}"/>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3A98719B-38CD-41F7-9782-0FC806194280}"/>
              </a:ext>
            </a:extLst>
          </p:cNvPr>
          <p:cNvPicPr>
            <a:picLocks noChangeAspect="1"/>
          </p:cNvPicPr>
          <p:nvPr/>
        </p:nvPicPr>
        <p:blipFill>
          <a:blip r:embed="rId2"/>
          <a:stretch>
            <a:fillRect/>
          </a:stretch>
        </p:blipFill>
        <p:spPr>
          <a:xfrm>
            <a:off x="2168973" y="0"/>
            <a:ext cx="4806053" cy="5143500"/>
          </a:xfrm>
          <a:prstGeom prst="rect">
            <a:avLst/>
          </a:prstGeom>
        </p:spPr>
      </p:pic>
    </p:spTree>
    <p:extLst>
      <p:ext uri="{BB962C8B-B14F-4D97-AF65-F5344CB8AC3E}">
        <p14:creationId xmlns:p14="http://schemas.microsoft.com/office/powerpoint/2010/main" val="329013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68"/>
        <p:cNvGrpSpPr/>
        <p:nvPr/>
      </p:nvGrpSpPr>
      <p:grpSpPr>
        <a:xfrm>
          <a:off x="0" y="0"/>
          <a:ext cx="0" cy="0"/>
          <a:chOff x="0" y="0"/>
          <a:chExt cx="0" cy="0"/>
        </a:xfrm>
      </p:grpSpPr>
      <p:sp>
        <p:nvSpPr>
          <p:cNvPr id="1175" name="Google Shape;1175;p88"/>
          <p:cNvSpPr txBox="1"/>
          <p:nvPr/>
        </p:nvSpPr>
        <p:spPr>
          <a:xfrm>
            <a:off x="5035973" y="741439"/>
            <a:ext cx="3827526" cy="3029863"/>
          </a:xfrm>
          <a:prstGeom prst="rect">
            <a:avLst/>
          </a:prstGeom>
          <a:noFill/>
          <a:ln>
            <a:noFill/>
          </a:ln>
        </p:spPr>
        <p:txBody>
          <a:bodyPr spcFirstLastPara="1" wrap="square" lIns="0" tIns="4775" rIns="0" bIns="0" anchor="t" anchorCtr="0">
            <a:noAutofit/>
          </a:bodyPr>
          <a:lstStyle/>
          <a:p>
            <a:pPr algn="ctr">
              <a:buSzPts val="1100"/>
            </a:pPr>
            <a:r>
              <a:rPr lang="en-US" sz="2400" dirty="0">
                <a:solidFill>
                  <a:schemeClr val="accent5">
                    <a:lumMod val="50000"/>
                  </a:schemeClr>
                </a:solidFill>
                <a:latin typeface="Englebert" panose="020B0604020202020204" charset="0"/>
              </a:rPr>
              <a:t>My God, </a:t>
            </a:r>
          </a:p>
          <a:p>
            <a:pPr algn="ctr">
              <a:buSzPts val="1100"/>
            </a:pPr>
            <a:r>
              <a:rPr lang="en-US" sz="2400" dirty="0">
                <a:solidFill>
                  <a:schemeClr val="accent5">
                    <a:lumMod val="50000"/>
                  </a:schemeClr>
                </a:solidFill>
                <a:latin typeface="Englebert" panose="020B0604020202020204" charset="0"/>
              </a:rPr>
              <a:t>thank you for having mercy on me.  Help me to always be grateful for the great inheritance of being called your son/daughter and of having your great Love in my life. Help me to always forgive those who hurt me.</a:t>
            </a:r>
          </a:p>
          <a:p>
            <a:pPr algn="ctr">
              <a:buSzPts val="1100"/>
            </a:pPr>
            <a:r>
              <a:rPr lang="en-US" sz="2400" dirty="0">
                <a:solidFill>
                  <a:schemeClr val="accent5">
                    <a:lumMod val="50000"/>
                  </a:schemeClr>
                </a:solidFill>
                <a:latin typeface="Englebert" panose="020B0604020202020204" charset="0"/>
              </a:rPr>
              <a:t> </a:t>
            </a:r>
            <a:r>
              <a:rPr lang="es-PA" sz="2400" dirty="0">
                <a:solidFill>
                  <a:schemeClr val="accent5">
                    <a:lumMod val="50000"/>
                  </a:schemeClr>
                </a:solidFill>
                <a:latin typeface="Englebert" panose="020B0604020202020204" charset="0"/>
              </a:rPr>
              <a:t>Amen.</a:t>
            </a:r>
            <a:endParaRPr lang="en-US" sz="2400" dirty="0">
              <a:solidFill>
                <a:schemeClr val="accent5">
                  <a:lumMod val="50000"/>
                </a:schemeClr>
              </a:solidFill>
              <a:latin typeface="Englebert" panose="020B0604020202020204" charset="0"/>
            </a:endParaRPr>
          </a:p>
        </p:txBody>
      </p:sp>
      <p:sp>
        <p:nvSpPr>
          <p:cNvPr id="62" name="Rectángulo 61"/>
          <p:cNvSpPr/>
          <p:nvPr/>
        </p:nvSpPr>
        <p:spPr>
          <a:xfrm>
            <a:off x="-90436" y="420860"/>
            <a:ext cx="4923693" cy="1015663"/>
          </a:xfrm>
          <a:prstGeom prst="rect">
            <a:avLst/>
          </a:prstGeom>
        </p:spPr>
        <p:txBody>
          <a:bodyPr wrap="square">
            <a:spAutoFit/>
          </a:bodyPr>
          <a:lstStyle/>
          <a:p>
            <a:pPr lvl="0" algn="ctr">
              <a:buClrTx/>
              <a:defRPr/>
            </a:pPr>
            <a:r>
              <a:rPr lang="es-ES" sz="6000" dirty="0">
                <a:ln w="0"/>
                <a:solidFill>
                  <a:schemeClr val="accent1">
                    <a:lumMod val="75000"/>
                  </a:schemeClr>
                </a:solidFill>
                <a:effectLst>
                  <a:reflection blurRad="6350" stA="53000" endA="300" endPos="35500" dir="5400000" sy="-90000" algn="bl" rotWithShape="0"/>
                </a:effectLst>
                <a:latin typeface="Amaranth" panose="02000503050000020004" pitchFamily="50" charset="0"/>
              </a:rPr>
              <a:t>PRAYER</a:t>
            </a:r>
          </a:p>
        </p:txBody>
      </p:sp>
      <p:pic>
        <p:nvPicPr>
          <p:cNvPr id="3" name="Imagen 2"/>
          <p:cNvPicPr>
            <a:picLocks noChangeAspect="1"/>
          </p:cNvPicPr>
          <p:nvPr/>
        </p:nvPicPr>
        <p:blipFill>
          <a:blip r:embed="rId3"/>
          <a:stretch>
            <a:fillRect/>
          </a:stretch>
        </p:blipFill>
        <p:spPr>
          <a:xfrm>
            <a:off x="3088621" y="3257287"/>
            <a:ext cx="1895740" cy="1886213"/>
          </a:xfrm>
          <a:prstGeom prst="rect">
            <a:avLst/>
          </a:prstGeom>
        </p:spPr>
      </p:pic>
      <p:pic>
        <p:nvPicPr>
          <p:cNvPr id="2" name="Imagen 1"/>
          <p:cNvPicPr>
            <a:picLocks noChangeAspect="1"/>
          </p:cNvPicPr>
          <p:nvPr/>
        </p:nvPicPr>
        <p:blipFill>
          <a:blip r:embed="rId4"/>
          <a:stretch>
            <a:fillRect/>
          </a:stretch>
        </p:blipFill>
        <p:spPr>
          <a:xfrm>
            <a:off x="0" y="1767155"/>
            <a:ext cx="3088621" cy="33763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5"/>
        <p:cNvGrpSpPr/>
        <p:nvPr/>
      </p:nvGrpSpPr>
      <p:grpSpPr>
        <a:xfrm>
          <a:off x="0" y="0"/>
          <a:ext cx="0" cy="0"/>
          <a:chOff x="0" y="0"/>
          <a:chExt cx="0" cy="0"/>
        </a:xfrm>
      </p:grpSpPr>
      <p:sp>
        <p:nvSpPr>
          <p:cNvPr id="686" name="Google Shape;686;p75"/>
          <p:cNvSpPr txBox="1">
            <a:spLocks noGrp="1"/>
          </p:cNvSpPr>
          <p:nvPr>
            <p:ph type="subTitle" idx="1"/>
          </p:nvPr>
        </p:nvSpPr>
        <p:spPr>
          <a:xfrm flipH="1">
            <a:off x="0" y="-882"/>
            <a:ext cx="8021130" cy="399350"/>
          </a:xfrm>
          <a:prstGeom prst="rect">
            <a:avLst/>
          </a:prstGeom>
        </p:spPr>
        <p:txBody>
          <a:bodyPr spcFirstLastPara="1" wrap="square" lIns="91425" tIns="91425" rIns="91425" bIns="91425" anchor="ctr" anchorCtr="0">
            <a:noAutofit/>
          </a:bodyPr>
          <a:lstStyle/>
          <a:p>
            <a:pPr marL="0" lvl="0" indent="0" algn="l"/>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The Prodigal Son Children’s Song, </a:t>
            </a:r>
            <a:r>
              <a:rPr lang="en-US" sz="1800" b="1"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4"/>
              </a:rPr>
              <a:t>https://youtu.be/Sc15l8VdwfI</a:t>
            </a:r>
            <a:r>
              <a:rPr lang="en-US" sz="18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(3-6yrs)</a:t>
            </a:r>
            <a:endParaRPr lang="en-US" sz="1600" dirty="0">
              <a:solidFill>
                <a:schemeClr val="accent5">
                  <a:lumMod val="50000"/>
                </a:schemeClr>
              </a:solidFill>
              <a:latin typeface="Englebert"/>
              <a:ea typeface="Englebert"/>
              <a:cs typeface="Englebert"/>
              <a:sym typeface="Englebert"/>
            </a:endParaRPr>
          </a:p>
        </p:txBody>
      </p:sp>
      <p:sp>
        <p:nvSpPr>
          <p:cNvPr id="687" name="Google Shape;687;p75"/>
          <p:cNvSpPr txBox="1">
            <a:spLocks noGrp="1"/>
          </p:cNvSpPr>
          <p:nvPr>
            <p:ph type="ctrTitle"/>
          </p:nvPr>
        </p:nvSpPr>
        <p:spPr>
          <a:xfrm>
            <a:off x="-231076" y="4740125"/>
            <a:ext cx="3931800" cy="30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dirty="0">
                <a:solidFill>
                  <a:schemeClr val="tx1">
                    <a:lumMod val="95000"/>
                    <a:lumOff val="5000"/>
                  </a:schemeClr>
                </a:solidFill>
              </a:rPr>
              <a:t>—Goodbye! Blessings…</a:t>
            </a:r>
            <a:endParaRPr b="1" dirty="0">
              <a:solidFill>
                <a:schemeClr val="tx1">
                  <a:lumMod val="95000"/>
                  <a:lumOff val="5000"/>
                </a:schemeClr>
              </a:solidFill>
            </a:endParaRPr>
          </a:p>
        </p:txBody>
      </p:sp>
      <p:grpSp>
        <p:nvGrpSpPr>
          <p:cNvPr id="4" name="Google Shape;878;p83"/>
          <p:cNvGrpSpPr/>
          <p:nvPr/>
        </p:nvGrpSpPr>
        <p:grpSpPr>
          <a:xfrm rot="334320">
            <a:off x="110444" y="2569945"/>
            <a:ext cx="2408761" cy="2606609"/>
            <a:chOff x="1620827" y="963391"/>
            <a:chExt cx="2408761" cy="2606609"/>
          </a:xfrm>
        </p:grpSpPr>
        <p:grpSp>
          <p:nvGrpSpPr>
            <p:cNvPr id="5" name="Google Shape;879;p83"/>
            <p:cNvGrpSpPr/>
            <p:nvPr/>
          </p:nvGrpSpPr>
          <p:grpSpPr>
            <a:xfrm>
              <a:off x="1620827" y="963391"/>
              <a:ext cx="2368213" cy="2606609"/>
              <a:chOff x="1763789" y="1203341"/>
              <a:chExt cx="2368213" cy="2606609"/>
            </a:xfrm>
          </p:grpSpPr>
          <p:sp>
            <p:nvSpPr>
              <p:cNvPr id="8" name="Google Shape;880;p83"/>
              <p:cNvSpPr/>
              <p:nvPr/>
            </p:nvSpPr>
            <p:spPr>
              <a:xfrm flipH="1">
                <a:off x="3061211" y="2436250"/>
                <a:ext cx="585697" cy="522996"/>
              </a:xfrm>
              <a:custGeom>
                <a:avLst/>
                <a:gdLst/>
                <a:ahLst/>
                <a:cxnLst/>
                <a:rect l="l" t="t" r="r" b="b"/>
                <a:pathLst>
                  <a:path w="10051" h="8975" extrusionOk="0">
                    <a:moveTo>
                      <a:pt x="7828" y="0"/>
                    </a:moveTo>
                    <a:cubicBezTo>
                      <a:pt x="7828" y="0"/>
                      <a:pt x="1066" y="3591"/>
                      <a:pt x="533" y="4635"/>
                    </a:cubicBezTo>
                    <a:cubicBezTo>
                      <a:pt x="1" y="5677"/>
                      <a:pt x="325" y="8254"/>
                      <a:pt x="1162" y="8940"/>
                    </a:cubicBezTo>
                    <a:cubicBezTo>
                      <a:pt x="1190" y="8963"/>
                      <a:pt x="1228" y="8975"/>
                      <a:pt x="1273" y="8975"/>
                    </a:cubicBezTo>
                    <a:cubicBezTo>
                      <a:pt x="2541" y="8975"/>
                      <a:pt x="10051" y="0"/>
                      <a:pt x="10051"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1;p83"/>
              <p:cNvSpPr/>
              <p:nvPr/>
            </p:nvSpPr>
            <p:spPr>
              <a:xfrm flipH="1">
                <a:off x="2173837" y="2428675"/>
                <a:ext cx="1500692" cy="1078158"/>
              </a:xfrm>
              <a:custGeom>
                <a:avLst/>
                <a:gdLst/>
                <a:ahLst/>
                <a:cxnLst/>
                <a:rect l="l" t="t" r="r" b="b"/>
                <a:pathLst>
                  <a:path w="25753" h="18502" extrusionOk="0">
                    <a:moveTo>
                      <a:pt x="10508" y="1"/>
                    </a:moveTo>
                    <a:cubicBezTo>
                      <a:pt x="6343" y="1523"/>
                      <a:pt x="1773" y="6026"/>
                      <a:pt x="888" y="10459"/>
                    </a:cubicBezTo>
                    <a:cubicBezTo>
                      <a:pt x="1" y="14894"/>
                      <a:pt x="308" y="17382"/>
                      <a:pt x="1469" y="17621"/>
                    </a:cubicBezTo>
                    <a:cubicBezTo>
                      <a:pt x="1537" y="17636"/>
                      <a:pt x="1639" y="17642"/>
                      <a:pt x="1770" y="17642"/>
                    </a:cubicBezTo>
                    <a:cubicBezTo>
                      <a:pt x="3651" y="17642"/>
                      <a:pt x="11584" y="16279"/>
                      <a:pt x="14763" y="16279"/>
                    </a:cubicBezTo>
                    <a:cubicBezTo>
                      <a:pt x="15100" y="16279"/>
                      <a:pt x="15384" y="16294"/>
                      <a:pt x="15601" y="16328"/>
                    </a:cubicBezTo>
                    <a:cubicBezTo>
                      <a:pt x="17530" y="16628"/>
                      <a:pt x="21522" y="18501"/>
                      <a:pt x="23579" y="18501"/>
                    </a:cubicBezTo>
                    <a:cubicBezTo>
                      <a:pt x="24092" y="18501"/>
                      <a:pt x="24484" y="18385"/>
                      <a:pt x="24695" y="18099"/>
                    </a:cubicBezTo>
                    <a:cubicBezTo>
                      <a:pt x="25753" y="16669"/>
                      <a:pt x="23627" y="8039"/>
                      <a:pt x="21790" y="4455"/>
                    </a:cubicBezTo>
                    <a:cubicBezTo>
                      <a:pt x="19953" y="874"/>
                      <a:pt x="10508" y="1"/>
                      <a:pt x="10508" y="1"/>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82;p83"/>
              <p:cNvSpPr/>
              <p:nvPr/>
            </p:nvSpPr>
            <p:spPr>
              <a:xfrm flipH="1">
                <a:off x="3011271" y="2793168"/>
                <a:ext cx="176099" cy="721122"/>
              </a:xfrm>
              <a:custGeom>
                <a:avLst/>
                <a:gdLst/>
                <a:ahLst/>
                <a:cxnLst/>
                <a:rect l="l" t="t" r="r" b="b"/>
                <a:pathLst>
                  <a:path w="3022" h="12375" extrusionOk="0">
                    <a:moveTo>
                      <a:pt x="1146" y="0"/>
                    </a:moveTo>
                    <a:cubicBezTo>
                      <a:pt x="932" y="0"/>
                      <a:pt x="717" y="633"/>
                      <a:pt x="823" y="1272"/>
                    </a:cubicBezTo>
                    <a:cubicBezTo>
                      <a:pt x="963" y="2102"/>
                      <a:pt x="0" y="4014"/>
                      <a:pt x="331" y="4453"/>
                    </a:cubicBezTo>
                    <a:cubicBezTo>
                      <a:pt x="796" y="5068"/>
                      <a:pt x="441" y="5529"/>
                      <a:pt x="847" y="6174"/>
                    </a:cubicBezTo>
                    <a:cubicBezTo>
                      <a:pt x="1250" y="6820"/>
                      <a:pt x="1916" y="9427"/>
                      <a:pt x="577" y="9588"/>
                    </a:cubicBezTo>
                    <a:cubicBezTo>
                      <a:pt x="577" y="9588"/>
                      <a:pt x="451" y="11875"/>
                      <a:pt x="1417" y="12309"/>
                    </a:cubicBezTo>
                    <a:cubicBezTo>
                      <a:pt x="1519" y="12354"/>
                      <a:pt x="1618" y="12375"/>
                      <a:pt x="1713" y="12375"/>
                    </a:cubicBezTo>
                    <a:cubicBezTo>
                      <a:pt x="2512" y="12375"/>
                      <a:pt x="3022" y="10926"/>
                      <a:pt x="3022" y="10926"/>
                    </a:cubicBezTo>
                    <a:cubicBezTo>
                      <a:pt x="3022" y="10926"/>
                      <a:pt x="2356" y="8243"/>
                      <a:pt x="1913" y="6711"/>
                    </a:cubicBezTo>
                    <a:cubicBezTo>
                      <a:pt x="1059" y="3764"/>
                      <a:pt x="1513" y="398"/>
                      <a:pt x="1270" y="78"/>
                    </a:cubicBezTo>
                    <a:cubicBezTo>
                      <a:pt x="1231" y="25"/>
                      <a:pt x="1188" y="0"/>
                      <a:pt x="114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83;p83"/>
              <p:cNvSpPr/>
              <p:nvPr/>
            </p:nvSpPr>
            <p:spPr>
              <a:xfrm flipH="1">
                <a:off x="3062201" y="2428675"/>
                <a:ext cx="755736" cy="1073263"/>
              </a:xfrm>
              <a:custGeom>
                <a:avLst/>
                <a:gdLst/>
                <a:ahLst/>
                <a:cxnLst/>
                <a:rect l="l" t="t" r="r" b="b"/>
                <a:pathLst>
                  <a:path w="12969" h="18418" extrusionOk="0">
                    <a:moveTo>
                      <a:pt x="12969" y="1"/>
                    </a:moveTo>
                    <a:cubicBezTo>
                      <a:pt x="12968" y="1"/>
                      <a:pt x="9118" y="1451"/>
                      <a:pt x="4561" y="5162"/>
                    </a:cubicBezTo>
                    <a:cubicBezTo>
                      <a:pt x="0" y="8869"/>
                      <a:pt x="1656" y="17007"/>
                      <a:pt x="3210" y="18256"/>
                    </a:cubicBezTo>
                    <a:cubicBezTo>
                      <a:pt x="3347" y="18367"/>
                      <a:pt x="3485" y="18418"/>
                      <a:pt x="3623" y="18418"/>
                    </a:cubicBezTo>
                    <a:cubicBezTo>
                      <a:pt x="5037" y="18418"/>
                      <a:pt x="6367" y="13057"/>
                      <a:pt x="6367" y="13057"/>
                    </a:cubicBezTo>
                    <a:lnTo>
                      <a:pt x="6367" y="13057"/>
                    </a:lnTo>
                    <a:cubicBezTo>
                      <a:pt x="6367" y="13057"/>
                      <a:pt x="6218" y="13089"/>
                      <a:pt x="6004" y="13089"/>
                    </a:cubicBezTo>
                    <a:cubicBezTo>
                      <a:pt x="5261" y="13089"/>
                      <a:pt x="3731" y="12703"/>
                      <a:pt x="4875" y="9251"/>
                    </a:cubicBezTo>
                    <a:cubicBezTo>
                      <a:pt x="6350" y="4803"/>
                      <a:pt x="12968" y="1"/>
                      <a:pt x="12969"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84;p83"/>
              <p:cNvSpPr/>
              <p:nvPr/>
            </p:nvSpPr>
            <p:spPr>
              <a:xfrm flipH="1">
                <a:off x="2526677" y="2483975"/>
                <a:ext cx="697522" cy="400449"/>
              </a:xfrm>
              <a:custGeom>
                <a:avLst/>
                <a:gdLst/>
                <a:ahLst/>
                <a:cxnLst/>
                <a:rect l="l" t="t" r="r" b="b"/>
                <a:pathLst>
                  <a:path w="11970" h="6872" extrusionOk="0">
                    <a:moveTo>
                      <a:pt x="1244" y="0"/>
                    </a:moveTo>
                    <a:lnTo>
                      <a:pt x="97" y="854"/>
                    </a:lnTo>
                    <a:cubicBezTo>
                      <a:pt x="1" y="1000"/>
                      <a:pt x="1371" y="3044"/>
                      <a:pt x="2557" y="3044"/>
                    </a:cubicBezTo>
                    <a:cubicBezTo>
                      <a:pt x="2638" y="3044"/>
                      <a:pt x="2718" y="3035"/>
                      <a:pt x="2797" y="3014"/>
                    </a:cubicBezTo>
                    <a:cubicBezTo>
                      <a:pt x="3013" y="2959"/>
                      <a:pt x="3156" y="2933"/>
                      <a:pt x="3246" y="2933"/>
                    </a:cubicBezTo>
                    <a:cubicBezTo>
                      <a:pt x="3670" y="2933"/>
                      <a:pt x="2934" y="3506"/>
                      <a:pt x="3196" y="4322"/>
                    </a:cubicBezTo>
                    <a:cubicBezTo>
                      <a:pt x="3402" y="4964"/>
                      <a:pt x="4201" y="5251"/>
                      <a:pt x="4945" y="5251"/>
                    </a:cubicBezTo>
                    <a:cubicBezTo>
                      <a:pt x="5348" y="5251"/>
                      <a:pt x="5735" y="5166"/>
                      <a:pt x="6002" y="5008"/>
                    </a:cubicBezTo>
                    <a:cubicBezTo>
                      <a:pt x="6105" y="4946"/>
                      <a:pt x="6194" y="4919"/>
                      <a:pt x="6274" y="4919"/>
                    </a:cubicBezTo>
                    <a:cubicBezTo>
                      <a:pt x="6778" y="4919"/>
                      <a:pt x="6921" y="6009"/>
                      <a:pt x="8111" y="6421"/>
                    </a:cubicBezTo>
                    <a:cubicBezTo>
                      <a:pt x="9362" y="6852"/>
                      <a:pt x="11514" y="6872"/>
                      <a:pt x="11907" y="6872"/>
                    </a:cubicBezTo>
                    <a:cubicBezTo>
                      <a:pt x="11948" y="6872"/>
                      <a:pt x="11969" y="6872"/>
                      <a:pt x="11969" y="6872"/>
                    </a:cubicBezTo>
                    <a:lnTo>
                      <a:pt x="1244" y="0"/>
                    </a:ln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85;p83"/>
              <p:cNvSpPr/>
              <p:nvPr/>
            </p:nvSpPr>
            <p:spPr>
              <a:xfrm flipH="1">
                <a:off x="2352035" y="2749756"/>
                <a:ext cx="95742" cy="73249"/>
              </a:xfrm>
              <a:custGeom>
                <a:avLst/>
                <a:gdLst/>
                <a:ahLst/>
                <a:cxnLst/>
                <a:rect l="l" t="t" r="r" b="b"/>
                <a:pathLst>
                  <a:path w="1643" h="1257" extrusionOk="0">
                    <a:moveTo>
                      <a:pt x="823" y="0"/>
                    </a:moveTo>
                    <a:lnTo>
                      <a:pt x="0" y="874"/>
                    </a:lnTo>
                    <a:cubicBezTo>
                      <a:pt x="0" y="874"/>
                      <a:pt x="361" y="1257"/>
                      <a:pt x="910" y="1257"/>
                    </a:cubicBezTo>
                    <a:cubicBezTo>
                      <a:pt x="1128" y="1257"/>
                      <a:pt x="1375" y="1196"/>
                      <a:pt x="1642" y="1028"/>
                    </a:cubicBezTo>
                    <a:lnTo>
                      <a:pt x="823" y="0"/>
                    </a:lnTo>
                    <a:close/>
                  </a:path>
                </a:pathLst>
              </a:custGeom>
              <a:solidFill>
                <a:srgbClr val="E5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6;p83"/>
              <p:cNvSpPr/>
              <p:nvPr/>
            </p:nvSpPr>
            <p:spPr>
              <a:xfrm flipH="1">
                <a:off x="2232343" y="1721074"/>
                <a:ext cx="1100010" cy="726308"/>
              </a:xfrm>
              <a:custGeom>
                <a:avLst/>
                <a:gdLst/>
                <a:ahLst/>
                <a:cxnLst/>
                <a:rect l="l" t="t" r="r" b="b"/>
                <a:pathLst>
                  <a:path w="18877" h="12464" extrusionOk="0">
                    <a:moveTo>
                      <a:pt x="10211" y="0"/>
                    </a:moveTo>
                    <a:cubicBezTo>
                      <a:pt x="5546" y="0"/>
                      <a:pt x="327" y="2374"/>
                      <a:pt x="1792" y="7743"/>
                    </a:cubicBezTo>
                    <a:cubicBezTo>
                      <a:pt x="1792" y="7743"/>
                      <a:pt x="0" y="8289"/>
                      <a:pt x="325" y="10269"/>
                    </a:cubicBezTo>
                    <a:cubicBezTo>
                      <a:pt x="617" y="12054"/>
                      <a:pt x="1942" y="12464"/>
                      <a:pt x="3049" y="12464"/>
                    </a:cubicBezTo>
                    <a:cubicBezTo>
                      <a:pt x="3168" y="12464"/>
                      <a:pt x="3285" y="12459"/>
                      <a:pt x="3397" y="12451"/>
                    </a:cubicBezTo>
                    <a:cubicBezTo>
                      <a:pt x="4557" y="12365"/>
                      <a:pt x="16669" y="10283"/>
                      <a:pt x="17027" y="8306"/>
                    </a:cubicBezTo>
                    <a:cubicBezTo>
                      <a:pt x="17027" y="8306"/>
                      <a:pt x="18877" y="2694"/>
                      <a:pt x="14416" y="766"/>
                    </a:cubicBezTo>
                    <a:cubicBezTo>
                      <a:pt x="13254" y="263"/>
                      <a:pt x="11763" y="0"/>
                      <a:pt x="10211"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7;p83"/>
              <p:cNvSpPr/>
              <p:nvPr/>
            </p:nvSpPr>
            <p:spPr>
              <a:xfrm flipH="1">
                <a:off x="2743249" y="1720778"/>
                <a:ext cx="619262" cy="453302"/>
              </a:xfrm>
              <a:custGeom>
                <a:avLst/>
                <a:gdLst/>
                <a:ahLst/>
                <a:cxnLst/>
                <a:rect l="l" t="t" r="r" b="b"/>
                <a:pathLst>
                  <a:path w="10627" h="7779" extrusionOk="0">
                    <a:moveTo>
                      <a:pt x="9021" y="0"/>
                    </a:moveTo>
                    <a:cubicBezTo>
                      <a:pt x="7740" y="0"/>
                      <a:pt x="5817" y="236"/>
                      <a:pt x="3724" y="1313"/>
                    </a:cubicBezTo>
                    <a:cubicBezTo>
                      <a:pt x="1" y="3231"/>
                      <a:pt x="2008" y="7778"/>
                      <a:pt x="2008" y="7778"/>
                    </a:cubicBezTo>
                    <a:lnTo>
                      <a:pt x="3817" y="7601"/>
                    </a:lnTo>
                    <a:cubicBezTo>
                      <a:pt x="3287" y="289"/>
                      <a:pt x="10626" y="143"/>
                      <a:pt x="10626" y="143"/>
                    </a:cubicBezTo>
                    <a:cubicBezTo>
                      <a:pt x="10626" y="143"/>
                      <a:pt x="10018" y="0"/>
                      <a:pt x="902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8;p83"/>
              <p:cNvSpPr/>
              <p:nvPr/>
            </p:nvSpPr>
            <p:spPr>
              <a:xfrm flipH="1">
                <a:off x="2246853" y="2157592"/>
                <a:ext cx="918025" cy="726775"/>
              </a:xfrm>
              <a:custGeom>
                <a:avLst/>
                <a:gdLst/>
                <a:ahLst/>
                <a:cxnLst/>
                <a:rect l="l" t="t" r="r" b="b"/>
                <a:pathLst>
                  <a:path w="15754" h="12472" extrusionOk="0">
                    <a:moveTo>
                      <a:pt x="2625" y="1"/>
                    </a:moveTo>
                    <a:cubicBezTo>
                      <a:pt x="2328" y="1"/>
                      <a:pt x="1543" y="359"/>
                      <a:pt x="1632" y="597"/>
                    </a:cubicBezTo>
                    <a:cubicBezTo>
                      <a:pt x="1735" y="870"/>
                      <a:pt x="2431" y="2242"/>
                      <a:pt x="2329" y="3495"/>
                    </a:cubicBezTo>
                    <a:cubicBezTo>
                      <a:pt x="2165" y="5543"/>
                      <a:pt x="0" y="4403"/>
                      <a:pt x="205" y="6635"/>
                    </a:cubicBezTo>
                    <a:cubicBezTo>
                      <a:pt x="320" y="7908"/>
                      <a:pt x="1169" y="8146"/>
                      <a:pt x="1913" y="8146"/>
                    </a:cubicBezTo>
                    <a:cubicBezTo>
                      <a:pt x="2136" y="8146"/>
                      <a:pt x="2349" y="8125"/>
                      <a:pt x="2530" y="8103"/>
                    </a:cubicBezTo>
                    <a:cubicBezTo>
                      <a:pt x="2710" y="8081"/>
                      <a:pt x="2859" y="8061"/>
                      <a:pt x="2955" y="8061"/>
                    </a:cubicBezTo>
                    <a:cubicBezTo>
                      <a:pt x="3008" y="8061"/>
                      <a:pt x="3045" y="8067"/>
                      <a:pt x="3063" y="8083"/>
                    </a:cubicBezTo>
                    <a:cubicBezTo>
                      <a:pt x="3250" y="8253"/>
                      <a:pt x="2039" y="9039"/>
                      <a:pt x="3113" y="10131"/>
                    </a:cubicBezTo>
                    <a:cubicBezTo>
                      <a:pt x="3524" y="10548"/>
                      <a:pt x="3981" y="10676"/>
                      <a:pt x="4411" y="10676"/>
                    </a:cubicBezTo>
                    <a:cubicBezTo>
                      <a:pt x="4753" y="10676"/>
                      <a:pt x="5079" y="10595"/>
                      <a:pt x="5352" y="10514"/>
                    </a:cubicBezTo>
                    <a:cubicBezTo>
                      <a:pt x="5625" y="10432"/>
                      <a:pt x="5847" y="10353"/>
                      <a:pt x="5983" y="10353"/>
                    </a:cubicBezTo>
                    <a:cubicBezTo>
                      <a:pt x="5988" y="10353"/>
                      <a:pt x="5993" y="10353"/>
                      <a:pt x="5998" y="10353"/>
                    </a:cubicBezTo>
                    <a:cubicBezTo>
                      <a:pt x="6413" y="10370"/>
                      <a:pt x="7494" y="12471"/>
                      <a:pt x="10177" y="12471"/>
                    </a:cubicBezTo>
                    <a:cubicBezTo>
                      <a:pt x="10255" y="12471"/>
                      <a:pt x="10335" y="12470"/>
                      <a:pt x="10416" y="12466"/>
                    </a:cubicBezTo>
                    <a:cubicBezTo>
                      <a:pt x="12587" y="12370"/>
                      <a:pt x="12378" y="11117"/>
                      <a:pt x="12771" y="10947"/>
                    </a:cubicBezTo>
                    <a:cubicBezTo>
                      <a:pt x="12801" y="10934"/>
                      <a:pt x="12837" y="10928"/>
                      <a:pt x="12879" y="10928"/>
                    </a:cubicBezTo>
                    <a:cubicBezTo>
                      <a:pt x="13023" y="10928"/>
                      <a:pt x="13230" y="10998"/>
                      <a:pt x="13463" y="11070"/>
                    </a:cubicBezTo>
                    <a:cubicBezTo>
                      <a:pt x="13697" y="11140"/>
                      <a:pt x="13958" y="11210"/>
                      <a:pt x="14212" y="11210"/>
                    </a:cubicBezTo>
                    <a:cubicBezTo>
                      <a:pt x="14567" y="11210"/>
                      <a:pt x="14908" y="11073"/>
                      <a:pt x="15143" y="10605"/>
                    </a:cubicBezTo>
                    <a:cubicBezTo>
                      <a:pt x="15754" y="9380"/>
                      <a:pt x="14539" y="9107"/>
                      <a:pt x="14532" y="8783"/>
                    </a:cubicBezTo>
                    <a:cubicBezTo>
                      <a:pt x="14528" y="8458"/>
                      <a:pt x="15716" y="1208"/>
                      <a:pt x="14153" y="815"/>
                    </a:cubicBezTo>
                    <a:cubicBezTo>
                      <a:pt x="13711" y="704"/>
                      <a:pt x="13348" y="666"/>
                      <a:pt x="13020" y="666"/>
                    </a:cubicBezTo>
                    <a:cubicBezTo>
                      <a:pt x="12321" y="666"/>
                      <a:pt x="11788" y="839"/>
                      <a:pt x="11010" y="839"/>
                    </a:cubicBezTo>
                    <a:cubicBezTo>
                      <a:pt x="9866" y="839"/>
                      <a:pt x="6247" y="1833"/>
                      <a:pt x="4578" y="1870"/>
                    </a:cubicBezTo>
                    <a:cubicBezTo>
                      <a:pt x="4559" y="1871"/>
                      <a:pt x="4539" y="1871"/>
                      <a:pt x="4520" y="1871"/>
                    </a:cubicBezTo>
                    <a:cubicBezTo>
                      <a:pt x="2911" y="1871"/>
                      <a:pt x="3028" y="331"/>
                      <a:pt x="2721" y="27"/>
                    </a:cubicBezTo>
                    <a:cubicBezTo>
                      <a:pt x="2703" y="9"/>
                      <a:pt x="2669"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9;p83"/>
              <p:cNvSpPr/>
              <p:nvPr/>
            </p:nvSpPr>
            <p:spPr>
              <a:xfrm flipH="1">
                <a:off x="3070768" y="2294007"/>
                <a:ext cx="133910" cy="97140"/>
              </a:xfrm>
              <a:custGeom>
                <a:avLst/>
                <a:gdLst/>
                <a:ahLst/>
                <a:cxnLst/>
                <a:rect l="l" t="t" r="r" b="b"/>
                <a:pathLst>
                  <a:path w="2298" h="1667" extrusionOk="0">
                    <a:moveTo>
                      <a:pt x="946" y="0"/>
                    </a:moveTo>
                    <a:cubicBezTo>
                      <a:pt x="817" y="0"/>
                      <a:pt x="690" y="21"/>
                      <a:pt x="578" y="62"/>
                    </a:cubicBezTo>
                    <a:cubicBezTo>
                      <a:pt x="407" y="127"/>
                      <a:pt x="260" y="239"/>
                      <a:pt x="161" y="399"/>
                    </a:cubicBezTo>
                    <a:cubicBezTo>
                      <a:pt x="59" y="560"/>
                      <a:pt x="1" y="771"/>
                      <a:pt x="1" y="1031"/>
                    </a:cubicBezTo>
                    <a:lnTo>
                      <a:pt x="69" y="1031"/>
                    </a:lnTo>
                    <a:cubicBezTo>
                      <a:pt x="69" y="864"/>
                      <a:pt x="93" y="721"/>
                      <a:pt x="137" y="601"/>
                    </a:cubicBezTo>
                    <a:cubicBezTo>
                      <a:pt x="202" y="420"/>
                      <a:pt x="315" y="287"/>
                      <a:pt x="451" y="198"/>
                    </a:cubicBezTo>
                    <a:cubicBezTo>
                      <a:pt x="591" y="113"/>
                      <a:pt x="762" y="68"/>
                      <a:pt x="946" y="68"/>
                    </a:cubicBezTo>
                    <a:cubicBezTo>
                      <a:pt x="1144" y="68"/>
                      <a:pt x="1359" y="116"/>
                      <a:pt x="1570" y="215"/>
                    </a:cubicBezTo>
                    <a:cubicBezTo>
                      <a:pt x="1761" y="303"/>
                      <a:pt x="1946" y="428"/>
                      <a:pt x="2119" y="588"/>
                    </a:cubicBezTo>
                    <a:lnTo>
                      <a:pt x="2119" y="588"/>
                    </a:lnTo>
                    <a:cubicBezTo>
                      <a:pt x="2096" y="588"/>
                      <a:pt x="2070" y="587"/>
                      <a:pt x="2042" y="587"/>
                    </a:cubicBezTo>
                    <a:cubicBezTo>
                      <a:pt x="1960" y="587"/>
                      <a:pt x="1854" y="594"/>
                      <a:pt x="1745" y="608"/>
                    </a:cubicBezTo>
                    <a:cubicBezTo>
                      <a:pt x="1581" y="628"/>
                      <a:pt x="1403" y="669"/>
                      <a:pt x="1260" y="758"/>
                    </a:cubicBezTo>
                    <a:cubicBezTo>
                      <a:pt x="1192" y="803"/>
                      <a:pt x="1131" y="861"/>
                      <a:pt x="1086" y="932"/>
                    </a:cubicBezTo>
                    <a:cubicBezTo>
                      <a:pt x="1042" y="1004"/>
                      <a:pt x="1017" y="1089"/>
                      <a:pt x="1017" y="1188"/>
                    </a:cubicBezTo>
                    <a:lnTo>
                      <a:pt x="1017" y="1215"/>
                    </a:lnTo>
                    <a:cubicBezTo>
                      <a:pt x="1022" y="1304"/>
                      <a:pt x="1038" y="1376"/>
                      <a:pt x="1063" y="1434"/>
                    </a:cubicBezTo>
                    <a:cubicBezTo>
                      <a:pt x="1083" y="1478"/>
                      <a:pt x="1107" y="1516"/>
                      <a:pt x="1134" y="1546"/>
                    </a:cubicBezTo>
                    <a:cubicBezTo>
                      <a:pt x="1178" y="1591"/>
                      <a:pt x="1230" y="1622"/>
                      <a:pt x="1284" y="1642"/>
                    </a:cubicBezTo>
                    <a:cubicBezTo>
                      <a:pt x="1339" y="1659"/>
                      <a:pt x="1400" y="1666"/>
                      <a:pt x="1458" y="1666"/>
                    </a:cubicBezTo>
                    <a:cubicBezTo>
                      <a:pt x="1564" y="1666"/>
                      <a:pt x="1670" y="1642"/>
                      <a:pt x="1752" y="1619"/>
                    </a:cubicBezTo>
                    <a:cubicBezTo>
                      <a:pt x="1830" y="1595"/>
                      <a:pt x="1882" y="1570"/>
                      <a:pt x="1885" y="1570"/>
                    </a:cubicBezTo>
                    <a:lnTo>
                      <a:pt x="1854" y="1509"/>
                    </a:lnTo>
                    <a:cubicBezTo>
                      <a:pt x="1851" y="1509"/>
                      <a:pt x="1796" y="1533"/>
                      <a:pt x="1725" y="1557"/>
                    </a:cubicBezTo>
                    <a:cubicBezTo>
                      <a:pt x="1649" y="1578"/>
                      <a:pt x="1550" y="1598"/>
                      <a:pt x="1458" y="1598"/>
                    </a:cubicBezTo>
                    <a:cubicBezTo>
                      <a:pt x="1411" y="1598"/>
                      <a:pt x="1366" y="1595"/>
                      <a:pt x="1321" y="1581"/>
                    </a:cubicBezTo>
                    <a:cubicBezTo>
                      <a:pt x="1291" y="1574"/>
                      <a:pt x="1260" y="1560"/>
                      <a:pt x="1233" y="1543"/>
                    </a:cubicBezTo>
                    <a:cubicBezTo>
                      <a:pt x="1195" y="1516"/>
                      <a:pt x="1161" y="1478"/>
                      <a:pt x="1134" y="1427"/>
                    </a:cubicBezTo>
                    <a:cubicBezTo>
                      <a:pt x="1107" y="1373"/>
                      <a:pt x="1090" y="1304"/>
                      <a:pt x="1086" y="1215"/>
                    </a:cubicBezTo>
                    <a:lnTo>
                      <a:pt x="1086" y="1188"/>
                    </a:lnTo>
                    <a:cubicBezTo>
                      <a:pt x="1086" y="1130"/>
                      <a:pt x="1096" y="1079"/>
                      <a:pt x="1113" y="1031"/>
                    </a:cubicBezTo>
                    <a:cubicBezTo>
                      <a:pt x="1144" y="952"/>
                      <a:pt x="1195" y="888"/>
                      <a:pt x="1267" y="837"/>
                    </a:cubicBezTo>
                    <a:cubicBezTo>
                      <a:pt x="1373" y="762"/>
                      <a:pt x="1513" y="717"/>
                      <a:pt x="1652" y="689"/>
                    </a:cubicBezTo>
                    <a:cubicBezTo>
                      <a:pt x="1796" y="662"/>
                      <a:pt x="1936" y="656"/>
                      <a:pt x="2042" y="656"/>
                    </a:cubicBezTo>
                    <a:cubicBezTo>
                      <a:pt x="2090" y="656"/>
                      <a:pt x="2131" y="659"/>
                      <a:pt x="2161" y="659"/>
                    </a:cubicBezTo>
                    <a:cubicBezTo>
                      <a:pt x="2175" y="662"/>
                      <a:pt x="2185" y="662"/>
                      <a:pt x="2196" y="662"/>
                    </a:cubicBezTo>
                    <a:lnTo>
                      <a:pt x="2205" y="662"/>
                    </a:lnTo>
                    <a:lnTo>
                      <a:pt x="2298" y="673"/>
                    </a:lnTo>
                    <a:lnTo>
                      <a:pt x="2233" y="604"/>
                    </a:lnTo>
                    <a:cubicBezTo>
                      <a:pt x="2038" y="407"/>
                      <a:pt x="1820" y="256"/>
                      <a:pt x="1602" y="154"/>
                    </a:cubicBezTo>
                    <a:cubicBezTo>
                      <a:pt x="1380" y="51"/>
                      <a:pt x="1154" y="0"/>
                      <a:pt x="946"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0;p83"/>
              <p:cNvSpPr/>
              <p:nvPr/>
            </p:nvSpPr>
            <p:spPr>
              <a:xfrm flipH="1">
                <a:off x="2334903" y="1953464"/>
                <a:ext cx="133269" cy="7126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1;p83"/>
              <p:cNvSpPr/>
              <p:nvPr/>
            </p:nvSpPr>
            <p:spPr>
              <a:xfrm flipH="1">
                <a:off x="2669445" y="1936332"/>
                <a:ext cx="206052" cy="82397"/>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92;p83"/>
              <p:cNvSpPr/>
              <p:nvPr/>
            </p:nvSpPr>
            <p:spPr>
              <a:xfrm flipH="1">
                <a:off x="2390844" y="2104972"/>
                <a:ext cx="50173" cy="25407"/>
              </a:xfrm>
              <a:custGeom>
                <a:avLst/>
                <a:gdLst/>
                <a:ahLst/>
                <a:cxnLst/>
                <a:rect l="l" t="t" r="r" b="b"/>
                <a:pathLst>
                  <a:path w="861" h="436" extrusionOk="0">
                    <a:moveTo>
                      <a:pt x="1" y="1"/>
                    </a:moveTo>
                    <a:cubicBezTo>
                      <a:pt x="1" y="240"/>
                      <a:pt x="192" y="435"/>
                      <a:pt x="431" y="435"/>
                    </a:cubicBezTo>
                    <a:cubicBezTo>
                      <a:pt x="669" y="435"/>
                      <a:pt x="861" y="240"/>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3;p83"/>
              <p:cNvSpPr/>
              <p:nvPr/>
            </p:nvSpPr>
            <p:spPr>
              <a:xfrm flipH="1">
                <a:off x="2717054" y="2104972"/>
                <a:ext cx="68878" cy="34672"/>
              </a:xfrm>
              <a:custGeom>
                <a:avLst/>
                <a:gdLst/>
                <a:ahLst/>
                <a:cxnLst/>
                <a:rect l="l" t="t" r="r" b="b"/>
                <a:pathLst>
                  <a:path w="1182" h="595" extrusionOk="0">
                    <a:moveTo>
                      <a:pt x="1" y="1"/>
                    </a:moveTo>
                    <a:cubicBezTo>
                      <a:pt x="1" y="329"/>
                      <a:pt x="263" y="595"/>
                      <a:pt x="590" y="595"/>
                    </a:cubicBezTo>
                    <a:cubicBezTo>
                      <a:pt x="915" y="595"/>
                      <a:pt x="1181" y="329"/>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4;p83"/>
              <p:cNvSpPr/>
              <p:nvPr/>
            </p:nvSpPr>
            <p:spPr>
              <a:xfrm flipH="1">
                <a:off x="2600101" y="2254499"/>
                <a:ext cx="91546" cy="41548"/>
              </a:xfrm>
              <a:custGeom>
                <a:avLst/>
                <a:gdLst/>
                <a:ahLst/>
                <a:cxnLst/>
                <a:rect l="l" t="t" r="r" b="b"/>
                <a:pathLst>
                  <a:path w="1571" h="713" extrusionOk="0">
                    <a:moveTo>
                      <a:pt x="7" y="0"/>
                    </a:moveTo>
                    <a:cubicBezTo>
                      <a:pt x="6" y="0"/>
                      <a:pt x="4" y="1"/>
                      <a:pt x="4" y="3"/>
                    </a:cubicBezTo>
                    <a:cubicBezTo>
                      <a:pt x="1" y="6"/>
                      <a:pt x="1" y="9"/>
                      <a:pt x="4" y="12"/>
                    </a:cubicBezTo>
                    <a:cubicBezTo>
                      <a:pt x="4" y="12"/>
                      <a:pt x="7" y="16"/>
                      <a:pt x="14" y="23"/>
                    </a:cubicBezTo>
                    <a:cubicBezTo>
                      <a:pt x="89" y="118"/>
                      <a:pt x="513" y="712"/>
                      <a:pt x="1195" y="712"/>
                    </a:cubicBezTo>
                    <a:cubicBezTo>
                      <a:pt x="1311" y="712"/>
                      <a:pt x="1434" y="696"/>
                      <a:pt x="1567" y="658"/>
                    </a:cubicBezTo>
                    <a:cubicBezTo>
                      <a:pt x="1570" y="655"/>
                      <a:pt x="1570" y="651"/>
                      <a:pt x="1570" y="647"/>
                    </a:cubicBezTo>
                    <a:cubicBezTo>
                      <a:pt x="1570" y="644"/>
                      <a:pt x="1567" y="644"/>
                      <a:pt x="1564" y="644"/>
                    </a:cubicBezTo>
                    <a:cubicBezTo>
                      <a:pt x="1434" y="685"/>
                      <a:pt x="1311" y="702"/>
                      <a:pt x="1195" y="702"/>
                    </a:cubicBezTo>
                    <a:cubicBezTo>
                      <a:pt x="836" y="702"/>
                      <a:pt x="546" y="532"/>
                      <a:pt x="345" y="361"/>
                    </a:cubicBezTo>
                    <a:cubicBezTo>
                      <a:pt x="242" y="275"/>
                      <a:pt x="164" y="190"/>
                      <a:pt x="110" y="122"/>
                    </a:cubicBezTo>
                    <a:cubicBezTo>
                      <a:pt x="83" y="91"/>
                      <a:pt x="58" y="61"/>
                      <a:pt x="42" y="40"/>
                    </a:cubicBezTo>
                    <a:cubicBezTo>
                      <a:pt x="34" y="30"/>
                      <a:pt x="28" y="23"/>
                      <a:pt x="24" y="16"/>
                    </a:cubicBezTo>
                    <a:cubicBezTo>
                      <a:pt x="17" y="9"/>
                      <a:pt x="14" y="6"/>
                      <a:pt x="10" y="3"/>
                    </a:cubicBezTo>
                    <a:cubicBezTo>
                      <a:pt x="10" y="1"/>
                      <a:pt x="9" y="0"/>
                      <a:pt x="7" y="0"/>
                    </a:cubicBezTo>
                    <a:close/>
                  </a:path>
                </a:pathLst>
              </a:custGeom>
              <a:solidFill>
                <a:srgbClr val="B2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5;p83"/>
              <p:cNvSpPr/>
              <p:nvPr/>
            </p:nvSpPr>
            <p:spPr>
              <a:xfrm flipH="1">
                <a:off x="2383094" y="2104797"/>
                <a:ext cx="106056" cy="699"/>
              </a:xfrm>
              <a:custGeom>
                <a:avLst/>
                <a:gdLst/>
                <a:ahLst/>
                <a:cxnLst/>
                <a:rect l="l" t="t" r="r" b="b"/>
                <a:pathLst>
                  <a:path w="1820" h="12" extrusionOk="0">
                    <a:moveTo>
                      <a:pt x="0" y="1"/>
                    </a:moveTo>
                    <a:lnTo>
                      <a:pt x="0" y="11"/>
                    </a:lnTo>
                    <a:lnTo>
                      <a:pt x="1820" y="11"/>
                    </a:lnTo>
                    <a:lnTo>
                      <a:pt x="1820"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96;p83"/>
              <p:cNvSpPr/>
              <p:nvPr/>
            </p:nvSpPr>
            <p:spPr>
              <a:xfrm flipH="1">
                <a:off x="2706331" y="2104622"/>
                <a:ext cx="145856" cy="1049"/>
              </a:xfrm>
              <a:custGeom>
                <a:avLst/>
                <a:gdLst/>
                <a:ahLst/>
                <a:cxnLst/>
                <a:rect l="l" t="t" r="r" b="b"/>
                <a:pathLst>
                  <a:path w="2503" h="18" extrusionOk="0">
                    <a:moveTo>
                      <a:pt x="0" y="0"/>
                    </a:moveTo>
                    <a:lnTo>
                      <a:pt x="0" y="18"/>
                    </a:lnTo>
                    <a:lnTo>
                      <a:pt x="2502" y="18"/>
                    </a:lnTo>
                    <a:lnTo>
                      <a:pt x="2502" y="0"/>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97;p83"/>
              <p:cNvSpPr/>
              <p:nvPr/>
            </p:nvSpPr>
            <p:spPr>
              <a:xfrm flipH="1">
                <a:off x="2265325" y="2010163"/>
                <a:ext cx="74822" cy="223592"/>
              </a:xfrm>
              <a:custGeom>
                <a:avLst/>
                <a:gdLst/>
                <a:ahLst/>
                <a:cxnLst/>
                <a:rect l="l" t="t" r="r" b="b"/>
                <a:pathLst>
                  <a:path w="1284" h="3837" extrusionOk="0">
                    <a:moveTo>
                      <a:pt x="584" y="2294"/>
                    </a:moveTo>
                    <a:cubicBezTo>
                      <a:pt x="608" y="2294"/>
                      <a:pt x="608" y="2332"/>
                      <a:pt x="584" y="2332"/>
                    </a:cubicBezTo>
                    <a:cubicBezTo>
                      <a:pt x="556" y="2332"/>
                      <a:pt x="556" y="2294"/>
                      <a:pt x="584" y="2294"/>
                    </a:cubicBezTo>
                    <a:close/>
                    <a:moveTo>
                      <a:pt x="345" y="0"/>
                    </a:moveTo>
                    <a:lnTo>
                      <a:pt x="345" y="0"/>
                    </a:lnTo>
                    <a:cubicBezTo>
                      <a:pt x="362" y="194"/>
                      <a:pt x="372" y="386"/>
                      <a:pt x="379" y="574"/>
                    </a:cubicBezTo>
                    <a:cubicBezTo>
                      <a:pt x="433" y="659"/>
                      <a:pt x="471" y="751"/>
                      <a:pt x="498" y="850"/>
                    </a:cubicBezTo>
                    <a:cubicBezTo>
                      <a:pt x="577" y="1123"/>
                      <a:pt x="577" y="1413"/>
                      <a:pt x="560" y="1697"/>
                    </a:cubicBezTo>
                    <a:cubicBezTo>
                      <a:pt x="560" y="1707"/>
                      <a:pt x="550" y="1714"/>
                      <a:pt x="543" y="1714"/>
                    </a:cubicBezTo>
                    <a:cubicBezTo>
                      <a:pt x="533" y="1714"/>
                      <a:pt x="523" y="1707"/>
                      <a:pt x="523" y="1697"/>
                    </a:cubicBezTo>
                    <a:cubicBezTo>
                      <a:pt x="539" y="1427"/>
                      <a:pt x="539" y="1154"/>
                      <a:pt x="471" y="895"/>
                    </a:cubicBezTo>
                    <a:cubicBezTo>
                      <a:pt x="451" y="809"/>
                      <a:pt x="420" y="724"/>
                      <a:pt x="379" y="649"/>
                    </a:cubicBezTo>
                    <a:lnTo>
                      <a:pt x="379" y="649"/>
                    </a:lnTo>
                    <a:cubicBezTo>
                      <a:pt x="396" y="2137"/>
                      <a:pt x="0" y="3345"/>
                      <a:pt x="0" y="3345"/>
                    </a:cubicBezTo>
                    <a:cubicBezTo>
                      <a:pt x="208" y="3397"/>
                      <a:pt x="369" y="3570"/>
                      <a:pt x="488" y="3837"/>
                    </a:cubicBezTo>
                    <a:cubicBezTo>
                      <a:pt x="580" y="3762"/>
                      <a:pt x="659" y="3676"/>
                      <a:pt x="731" y="3588"/>
                    </a:cubicBezTo>
                    <a:cubicBezTo>
                      <a:pt x="1171" y="2932"/>
                      <a:pt x="1191" y="2055"/>
                      <a:pt x="1191" y="1905"/>
                    </a:cubicBezTo>
                    <a:cubicBezTo>
                      <a:pt x="1191" y="1676"/>
                      <a:pt x="1205" y="1431"/>
                      <a:pt x="1222" y="1195"/>
                    </a:cubicBezTo>
                    <a:cubicBezTo>
                      <a:pt x="1249" y="741"/>
                      <a:pt x="1284" y="174"/>
                      <a:pt x="1154" y="17"/>
                    </a:cubicBezTo>
                    <a:lnTo>
                      <a:pt x="1137" y="17"/>
                    </a:lnTo>
                    <a:cubicBezTo>
                      <a:pt x="990" y="17"/>
                      <a:pt x="703" y="10"/>
                      <a:pt x="345"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98;p83"/>
              <p:cNvSpPr/>
              <p:nvPr/>
            </p:nvSpPr>
            <p:spPr>
              <a:xfrm flipH="1">
                <a:off x="2317071" y="2006725"/>
                <a:ext cx="186006" cy="198418"/>
              </a:xfrm>
              <a:custGeom>
                <a:avLst/>
                <a:gdLst/>
                <a:ahLst/>
                <a:cxnLst/>
                <a:rect l="l" t="t" r="r" b="b"/>
                <a:pathLst>
                  <a:path w="3192" h="3405" extrusionOk="0">
                    <a:moveTo>
                      <a:pt x="2059" y="1684"/>
                    </a:moveTo>
                    <a:lnTo>
                      <a:pt x="2059" y="1694"/>
                    </a:lnTo>
                    <a:lnTo>
                      <a:pt x="1926" y="1694"/>
                    </a:lnTo>
                    <a:cubicBezTo>
                      <a:pt x="1922" y="1929"/>
                      <a:pt x="1731" y="2121"/>
                      <a:pt x="1496" y="2121"/>
                    </a:cubicBezTo>
                    <a:cubicBezTo>
                      <a:pt x="1260" y="2121"/>
                      <a:pt x="1069" y="1929"/>
                      <a:pt x="1066" y="1694"/>
                    </a:cubicBezTo>
                    <a:lnTo>
                      <a:pt x="239" y="1694"/>
                    </a:lnTo>
                    <a:lnTo>
                      <a:pt x="239" y="1684"/>
                    </a:lnTo>
                    <a:close/>
                    <a:moveTo>
                      <a:pt x="185" y="1"/>
                    </a:moveTo>
                    <a:cubicBezTo>
                      <a:pt x="92" y="141"/>
                      <a:pt x="1" y="885"/>
                      <a:pt x="110" y="2418"/>
                    </a:cubicBezTo>
                    <a:cubicBezTo>
                      <a:pt x="137" y="2804"/>
                      <a:pt x="215" y="3125"/>
                      <a:pt x="349" y="3387"/>
                    </a:cubicBezTo>
                    <a:cubicBezTo>
                      <a:pt x="795" y="3336"/>
                      <a:pt x="1192" y="3258"/>
                      <a:pt x="1666" y="3258"/>
                    </a:cubicBezTo>
                    <a:cubicBezTo>
                      <a:pt x="1991" y="3258"/>
                      <a:pt x="2356" y="3295"/>
                      <a:pt x="2796" y="3404"/>
                    </a:cubicBezTo>
                    <a:cubicBezTo>
                      <a:pt x="2796" y="3404"/>
                      <a:pt x="3192" y="2196"/>
                      <a:pt x="3175" y="708"/>
                    </a:cubicBezTo>
                    <a:cubicBezTo>
                      <a:pt x="3124" y="612"/>
                      <a:pt x="3056" y="530"/>
                      <a:pt x="2963" y="469"/>
                    </a:cubicBezTo>
                    <a:cubicBezTo>
                      <a:pt x="2946" y="458"/>
                      <a:pt x="2957" y="434"/>
                      <a:pt x="2974" y="434"/>
                    </a:cubicBezTo>
                    <a:cubicBezTo>
                      <a:pt x="2977" y="434"/>
                      <a:pt x="2980" y="434"/>
                      <a:pt x="2984" y="438"/>
                    </a:cubicBezTo>
                    <a:cubicBezTo>
                      <a:pt x="3062" y="489"/>
                      <a:pt x="3124" y="554"/>
                      <a:pt x="3175" y="633"/>
                    </a:cubicBezTo>
                    <a:cubicBezTo>
                      <a:pt x="3168" y="445"/>
                      <a:pt x="3158" y="253"/>
                      <a:pt x="3141" y="59"/>
                    </a:cubicBezTo>
                    <a:cubicBezTo>
                      <a:pt x="3018" y="59"/>
                      <a:pt x="2885" y="56"/>
                      <a:pt x="2749" y="53"/>
                    </a:cubicBezTo>
                    <a:cubicBezTo>
                      <a:pt x="2745" y="56"/>
                      <a:pt x="2745" y="62"/>
                      <a:pt x="2745" y="69"/>
                    </a:cubicBezTo>
                    <a:cubicBezTo>
                      <a:pt x="2697" y="240"/>
                      <a:pt x="2544" y="308"/>
                      <a:pt x="2345" y="308"/>
                    </a:cubicBezTo>
                    <a:cubicBezTo>
                      <a:pt x="2076" y="308"/>
                      <a:pt x="1721" y="185"/>
                      <a:pt x="1417" y="18"/>
                    </a:cubicBezTo>
                    <a:cubicBezTo>
                      <a:pt x="929" y="7"/>
                      <a:pt x="478" y="1"/>
                      <a:pt x="185" y="1"/>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99;p83"/>
              <p:cNvSpPr/>
              <p:nvPr/>
            </p:nvSpPr>
            <p:spPr>
              <a:xfrm flipH="1">
                <a:off x="2311652" y="2196518"/>
                <a:ext cx="171146" cy="58331"/>
              </a:xfrm>
              <a:custGeom>
                <a:avLst/>
                <a:gdLst/>
                <a:ahLst/>
                <a:cxnLst/>
                <a:rect l="l" t="t" r="r" b="b"/>
                <a:pathLst>
                  <a:path w="2937" h="1001" extrusionOk="0">
                    <a:moveTo>
                      <a:pt x="1318" y="1"/>
                    </a:moveTo>
                    <a:cubicBezTo>
                      <a:pt x="844" y="1"/>
                      <a:pt x="447" y="79"/>
                      <a:pt x="1" y="130"/>
                    </a:cubicBezTo>
                    <a:cubicBezTo>
                      <a:pt x="304" y="724"/>
                      <a:pt x="891" y="1001"/>
                      <a:pt x="1813" y="1001"/>
                    </a:cubicBezTo>
                    <a:lnTo>
                      <a:pt x="1875" y="1001"/>
                    </a:lnTo>
                    <a:cubicBezTo>
                      <a:pt x="2336" y="998"/>
                      <a:pt x="2680" y="854"/>
                      <a:pt x="2936" y="639"/>
                    </a:cubicBezTo>
                    <a:cubicBezTo>
                      <a:pt x="2817" y="372"/>
                      <a:pt x="2656" y="199"/>
                      <a:pt x="2448" y="147"/>
                    </a:cubicBezTo>
                    <a:cubicBezTo>
                      <a:pt x="2008" y="38"/>
                      <a:pt x="1643"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0;p83"/>
              <p:cNvSpPr/>
              <p:nvPr/>
            </p:nvSpPr>
            <p:spPr>
              <a:xfrm flipH="1">
                <a:off x="2342886" y="2007774"/>
                <a:ext cx="77619" cy="16957"/>
              </a:xfrm>
              <a:custGeom>
                <a:avLst/>
                <a:gdLst/>
                <a:ahLst/>
                <a:cxnLst/>
                <a:rect l="l" t="t" r="r" b="b"/>
                <a:pathLst>
                  <a:path w="1332" h="291" extrusionOk="0">
                    <a:moveTo>
                      <a:pt x="0" y="0"/>
                    </a:moveTo>
                    <a:cubicBezTo>
                      <a:pt x="304" y="167"/>
                      <a:pt x="659" y="290"/>
                      <a:pt x="928" y="290"/>
                    </a:cubicBezTo>
                    <a:cubicBezTo>
                      <a:pt x="1127" y="290"/>
                      <a:pt x="1280" y="222"/>
                      <a:pt x="1328" y="51"/>
                    </a:cubicBezTo>
                    <a:cubicBezTo>
                      <a:pt x="1328" y="44"/>
                      <a:pt x="1328" y="38"/>
                      <a:pt x="1332" y="35"/>
                    </a:cubicBezTo>
                    <a:cubicBezTo>
                      <a:pt x="1242" y="30"/>
                      <a:pt x="1150" y="27"/>
                      <a:pt x="1058" y="27"/>
                    </a:cubicBezTo>
                    <a:cubicBezTo>
                      <a:pt x="710" y="17"/>
                      <a:pt x="345" y="1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1;p83"/>
              <p:cNvSpPr/>
              <p:nvPr/>
            </p:nvSpPr>
            <p:spPr>
              <a:xfrm flipH="1">
                <a:off x="2390844" y="2105438"/>
                <a:ext cx="50173" cy="24941"/>
              </a:xfrm>
              <a:custGeom>
                <a:avLst/>
                <a:gdLst/>
                <a:ahLst/>
                <a:cxnLst/>
                <a:rect l="l" t="t" r="r" b="b"/>
                <a:pathLst>
                  <a:path w="861" h="428" extrusionOk="0">
                    <a:moveTo>
                      <a:pt x="1" y="0"/>
                    </a:moveTo>
                    <a:cubicBezTo>
                      <a:pt x="4" y="235"/>
                      <a:pt x="195" y="427"/>
                      <a:pt x="431" y="427"/>
                    </a:cubicBezTo>
                    <a:cubicBezTo>
                      <a:pt x="666" y="427"/>
                      <a:pt x="857" y="235"/>
                      <a:pt x="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2;p83"/>
              <p:cNvSpPr/>
              <p:nvPr/>
            </p:nvSpPr>
            <p:spPr>
              <a:xfrm flipH="1">
                <a:off x="2383094" y="2104797"/>
                <a:ext cx="106056" cy="699"/>
              </a:xfrm>
              <a:custGeom>
                <a:avLst/>
                <a:gdLst/>
                <a:ahLst/>
                <a:cxnLst/>
                <a:rect l="l" t="t" r="r" b="b"/>
                <a:pathLst>
                  <a:path w="1820" h="12" extrusionOk="0">
                    <a:moveTo>
                      <a:pt x="0" y="1"/>
                    </a:moveTo>
                    <a:lnTo>
                      <a:pt x="0" y="11"/>
                    </a:lnTo>
                    <a:lnTo>
                      <a:pt x="1820" y="11"/>
                    </a:lnTo>
                    <a:lnTo>
                      <a:pt x="1820"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3;p83"/>
              <p:cNvSpPr/>
              <p:nvPr/>
            </p:nvSpPr>
            <p:spPr>
              <a:xfrm flipH="1">
                <a:off x="2581395" y="1988252"/>
                <a:ext cx="346547" cy="270792"/>
              </a:xfrm>
              <a:custGeom>
                <a:avLst/>
                <a:gdLst/>
                <a:ahLst/>
                <a:cxnLst/>
                <a:rect l="l" t="t" r="r" b="b"/>
                <a:pathLst>
                  <a:path w="5947" h="4647" extrusionOk="0">
                    <a:moveTo>
                      <a:pt x="4697" y="605"/>
                    </a:moveTo>
                    <a:cubicBezTo>
                      <a:pt x="4700" y="605"/>
                      <a:pt x="4704" y="605"/>
                      <a:pt x="4707" y="608"/>
                    </a:cubicBezTo>
                    <a:cubicBezTo>
                      <a:pt x="4871" y="718"/>
                      <a:pt x="4967" y="895"/>
                      <a:pt x="5022" y="1079"/>
                    </a:cubicBezTo>
                    <a:cubicBezTo>
                      <a:pt x="5096" y="1353"/>
                      <a:pt x="5100" y="1646"/>
                      <a:pt x="5083" y="1926"/>
                    </a:cubicBezTo>
                    <a:cubicBezTo>
                      <a:pt x="5083" y="1939"/>
                      <a:pt x="5072" y="1943"/>
                      <a:pt x="5062" y="1943"/>
                    </a:cubicBezTo>
                    <a:cubicBezTo>
                      <a:pt x="5052" y="1943"/>
                      <a:pt x="5045" y="1939"/>
                      <a:pt x="5045" y="1926"/>
                    </a:cubicBezTo>
                    <a:cubicBezTo>
                      <a:pt x="5059" y="1660"/>
                      <a:pt x="5059" y="1383"/>
                      <a:pt x="4994" y="1123"/>
                    </a:cubicBezTo>
                    <a:cubicBezTo>
                      <a:pt x="4943" y="936"/>
                      <a:pt x="4854" y="751"/>
                      <a:pt x="4686" y="642"/>
                    </a:cubicBezTo>
                    <a:cubicBezTo>
                      <a:pt x="4673" y="628"/>
                      <a:pt x="4683" y="605"/>
                      <a:pt x="4697" y="605"/>
                    </a:cubicBezTo>
                    <a:close/>
                    <a:moveTo>
                      <a:pt x="5103" y="2523"/>
                    </a:moveTo>
                    <a:cubicBezTo>
                      <a:pt x="5127" y="2523"/>
                      <a:pt x="5127" y="2561"/>
                      <a:pt x="5103" y="2561"/>
                    </a:cubicBezTo>
                    <a:cubicBezTo>
                      <a:pt x="5080" y="2561"/>
                      <a:pt x="5080" y="2523"/>
                      <a:pt x="5103" y="2523"/>
                    </a:cubicBezTo>
                    <a:close/>
                    <a:moveTo>
                      <a:pt x="3802" y="1997"/>
                    </a:moveTo>
                    <a:lnTo>
                      <a:pt x="3802" y="2015"/>
                    </a:lnTo>
                    <a:lnTo>
                      <a:pt x="3618" y="2015"/>
                    </a:lnTo>
                    <a:cubicBezTo>
                      <a:pt x="3615" y="2336"/>
                      <a:pt x="3352" y="2598"/>
                      <a:pt x="3027" y="2598"/>
                    </a:cubicBezTo>
                    <a:cubicBezTo>
                      <a:pt x="2704" y="2598"/>
                      <a:pt x="2441" y="2336"/>
                      <a:pt x="2438" y="2015"/>
                    </a:cubicBezTo>
                    <a:lnTo>
                      <a:pt x="1300" y="2015"/>
                    </a:lnTo>
                    <a:lnTo>
                      <a:pt x="1300" y="1997"/>
                    </a:lnTo>
                    <a:close/>
                    <a:moveTo>
                      <a:pt x="475" y="1"/>
                    </a:moveTo>
                    <a:cubicBezTo>
                      <a:pt x="290" y="1"/>
                      <a:pt x="0" y="154"/>
                      <a:pt x="0" y="574"/>
                    </a:cubicBezTo>
                    <a:lnTo>
                      <a:pt x="0" y="2229"/>
                    </a:lnTo>
                    <a:cubicBezTo>
                      <a:pt x="0" y="3431"/>
                      <a:pt x="338" y="4291"/>
                      <a:pt x="1754" y="4646"/>
                    </a:cubicBezTo>
                    <a:cubicBezTo>
                      <a:pt x="2827" y="4486"/>
                      <a:pt x="4124" y="4200"/>
                      <a:pt x="5192" y="3995"/>
                    </a:cubicBezTo>
                    <a:cubicBezTo>
                      <a:pt x="5946" y="2909"/>
                      <a:pt x="5833" y="1127"/>
                      <a:pt x="5797" y="513"/>
                    </a:cubicBezTo>
                    <a:cubicBezTo>
                      <a:pt x="5792" y="420"/>
                      <a:pt x="5786" y="356"/>
                      <a:pt x="5786" y="318"/>
                    </a:cubicBezTo>
                    <a:cubicBezTo>
                      <a:pt x="5786" y="165"/>
                      <a:pt x="5697" y="72"/>
                      <a:pt x="5575" y="21"/>
                    </a:cubicBezTo>
                    <a:cubicBezTo>
                      <a:pt x="5496" y="4"/>
                      <a:pt x="5411" y="1"/>
                      <a:pt x="5329" y="1"/>
                    </a:cubicBezTo>
                    <a:lnTo>
                      <a:pt x="3372" y="1"/>
                    </a:lnTo>
                    <a:cubicBezTo>
                      <a:pt x="2737" y="288"/>
                      <a:pt x="1871" y="523"/>
                      <a:pt x="1478" y="523"/>
                    </a:cubicBezTo>
                    <a:cubicBezTo>
                      <a:pt x="1365" y="523"/>
                      <a:pt x="1294" y="502"/>
                      <a:pt x="1273" y="465"/>
                    </a:cubicBezTo>
                    <a:cubicBezTo>
                      <a:pt x="1188" y="304"/>
                      <a:pt x="1212" y="148"/>
                      <a:pt x="1307" y="1"/>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4;p83"/>
              <p:cNvSpPr/>
              <p:nvPr/>
            </p:nvSpPr>
            <p:spPr>
              <a:xfrm flipH="1">
                <a:off x="2625391" y="2220992"/>
                <a:ext cx="200341" cy="48774"/>
              </a:xfrm>
              <a:custGeom>
                <a:avLst/>
                <a:gdLst/>
                <a:ahLst/>
                <a:cxnLst/>
                <a:rect l="l" t="t" r="r" b="b"/>
                <a:pathLst>
                  <a:path w="3438" h="837" extrusionOk="0">
                    <a:moveTo>
                      <a:pt x="3438" y="1"/>
                    </a:moveTo>
                    <a:lnTo>
                      <a:pt x="3438" y="1"/>
                    </a:lnTo>
                    <a:cubicBezTo>
                      <a:pt x="2370" y="206"/>
                      <a:pt x="1073" y="492"/>
                      <a:pt x="0" y="652"/>
                    </a:cubicBezTo>
                    <a:cubicBezTo>
                      <a:pt x="479" y="775"/>
                      <a:pt x="1079" y="836"/>
                      <a:pt x="1831" y="836"/>
                    </a:cubicBezTo>
                    <a:cubicBezTo>
                      <a:pt x="2015" y="836"/>
                      <a:pt x="2189" y="820"/>
                      <a:pt x="2352" y="786"/>
                    </a:cubicBezTo>
                    <a:cubicBezTo>
                      <a:pt x="2387" y="779"/>
                      <a:pt x="2414" y="768"/>
                      <a:pt x="2445" y="759"/>
                    </a:cubicBezTo>
                    <a:cubicBezTo>
                      <a:pt x="2379" y="683"/>
                      <a:pt x="2335" y="622"/>
                      <a:pt x="2315" y="598"/>
                    </a:cubicBezTo>
                    <a:cubicBezTo>
                      <a:pt x="2308" y="591"/>
                      <a:pt x="2305" y="587"/>
                      <a:pt x="2305" y="587"/>
                    </a:cubicBezTo>
                    <a:cubicBezTo>
                      <a:pt x="2302" y="584"/>
                      <a:pt x="2302" y="581"/>
                      <a:pt x="2305" y="578"/>
                    </a:cubicBezTo>
                    <a:lnTo>
                      <a:pt x="2308" y="574"/>
                    </a:lnTo>
                    <a:cubicBezTo>
                      <a:pt x="2311" y="574"/>
                      <a:pt x="2311" y="578"/>
                      <a:pt x="2311" y="578"/>
                    </a:cubicBezTo>
                    <a:cubicBezTo>
                      <a:pt x="2315" y="581"/>
                      <a:pt x="2318" y="584"/>
                      <a:pt x="2325" y="591"/>
                    </a:cubicBezTo>
                    <a:cubicBezTo>
                      <a:pt x="2329" y="598"/>
                      <a:pt x="2335" y="605"/>
                      <a:pt x="2343" y="615"/>
                    </a:cubicBezTo>
                    <a:cubicBezTo>
                      <a:pt x="2359" y="636"/>
                      <a:pt x="2384" y="666"/>
                      <a:pt x="2411" y="697"/>
                    </a:cubicBezTo>
                    <a:cubicBezTo>
                      <a:pt x="2424" y="714"/>
                      <a:pt x="2441" y="734"/>
                      <a:pt x="2458" y="755"/>
                    </a:cubicBezTo>
                    <a:cubicBezTo>
                      <a:pt x="2759" y="649"/>
                      <a:pt x="3018" y="485"/>
                      <a:pt x="3233" y="253"/>
                    </a:cubicBezTo>
                    <a:cubicBezTo>
                      <a:pt x="3308" y="174"/>
                      <a:pt x="3376" y="89"/>
                      <a:pt x="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5;p83"/>
              <p:cNvSpPr/>
              <p:nvPr/>
            </p:nvSpPr>
            <p:spPr>
              <a:xfrm flipH="1">
                <a:off x="2731389" y="1988252"/>
                <a:ext cx="127325" cy="30477"/>
              </a:xfrm>
              <a:custGeom>
                <a:avLst/>
                <a:gdLst/>
                <a:ahLst/>
                <a:cxnLst/>
                <a:rect l="l" t="t" r="r" b="b"/>
                <a:pathLst>
                  <a:path w="2185" h="523" extrusionOk="0">
                    <a:moveTo>
                      <a:pt x="119" y="1"/>
                    </a:moveTo>
                    <a:cubicBezTo>
                      <a:pt x="24" y="148"/>
                      <a:pt x="0" y="304"/>
                      <a:pt x="85" y="465"/>
                    </a:cubicBezTo>
                    <a:cubicBezTo>
                      <a:pt x="106" y="502"/>
                      <a:pt x="177" y="523"/>
                      <a:pt x="290" y="523"/>
                    </a:cubicBezTo>
                    <a:cubicBezTo>
                      <a:pt x="683" y="523"/>
                      <a:pt x="1549" y="288"/>
                      <a:pt x="2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6;p83"/>
              <p:cNvSpPr/>
              <p:nvPr/>
            </p:nvSpPr>
            <p:spPr>
              <a:xfrm flipH="1">
                <a:off x="2717054" y="2105613"/>
                <a:ext cx="68878" cy="34031"/>
              </a:xfrm>
              <a:custGeom>
                <a:avLst/>
                <a:gdLst/>
                <a:ahLst/>
                <a:cxnLst/>
                <a:rect l="l" t="t" r="r" b="b"/>
                <a:pathLst>
                  <a:path w="1182" h="584" extrusionOk="0">
                    <a:moveTo>
                      <a:pt x="1" y="1"/>
                    </a:moveTo>
                    <a:cubicBezTo>
                      <a:pt x="4" y="322"/>
                      <a:pt x="267" y="584"/>
                      <a:pt x="590" y="584"/>
                    </a:cubicBezTo>
                    <a:cubicBezTo>
                      <a:pt x="915" y="584"/>
                      <a:pt x="1178" y="322"/>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7;p83"/>
              <p:cNvSpPr/>
              <p:nvPr/>
            </p:nvSpPr>
            <p:spPr>
              <a:xfrm flipH="1">
                <a:off x="2682440" y="2254441"/>
                <a:ext cx="9207" cy="10780"/>
              </a:xfrm>
              <a:custGeom>
                <a:avLst/>
                <a:gdLst/>
                <a:ahLst/>
                <a:cxnLst/>
                <a:rect l="l" t="t" r="r" b="b"/>
                <a:pathLst>
                  <a:path w="158" h="185" extrusionOk="0">
                    <a:moveTo>
                      <a:pt x="7" y="0"/>
                    </a:moveTo>
                    <a:lnTo>
                      <a:pt x="4" y="4"/>
                    </a:lnTo>
                    <a:cubicBezTo>
                      <a:pt x="1" y="7"/>
                      <a:pt x="1" y="10"/>
                      <a:pt x="4" y="13"/>
                    </a:cubicBezTo>
                    <a:cubicBezTo>
                      <a:pt x="4" y="13"/>
                      <a:pt x="7" y="17"/>
                      <a:pt x="14" y="24"/>
                    </a:cubicBezTo>
                    <a:cubicBezTo>
                      <a:pt x="34" y="48"/>
                      <a:pt x="78" y="109"/>
                      <a:pt x="144" y="185"/>
                    </a:cubicBezTo>
                    <a:cubicBezTo>
                      <a:pt x="151" y="185"/>
                      <a:pt x="154" y="181"/>
                      <a:pt x="157" y="181"/>
                    </a:cubicBezTo>
                    <a:cubicBezTo>
                      <a:pt x="140" y="160"/>
                      <a:pt x="123" y="140"/>
                      <a:pt x="110" y="123"/>
                    </a:cubicBezTo>
                    <a:cubicBezTo>
                      <a:pt x="83" y="92"/>
                      <a:pt x="58" y="62"/>
                      <a:pt x="42" y="41"/>
                    </a:cubicBezTo>
                    <a:cubicBezTo>
                      <a:pt x="34" y="31"/>
                      <a:pt x="28" y="24"/>
                      <a:pt x="24" y="17"/>
                    </a:cubicBezTo>
                    <a:cubicBezTo>
                      <a:pt x="17" y="10"/>
                      <a:pt x="14" y="7"/>
                      <a:pt x="10" y="4"/>
                    </a:cubicBezTo>
                    <a:cubicBezTo>
                      <a:pt x="10" y="4"/>
                      <a:pt x="10" y="0"/>
                      <a:pt x="7" y="0"/>
                    </a:cubicBezTo>
                    <a:close/>
                  </a:path>
                </a:pathLst>
              </a:custGeom>
              <a:solidFill>
                <a:srgbClr val="A9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8;p83"/>
              <p:cNvSpPr/>
              <p:nvPr/>
            </p:nvSpPr>
            <p:spPr>
              <a:xfrm flipH="1">
                <a:off x="2706331" y="2104622"/>
                <a:ext cx="145856" cy="1049"/>
              </a:xfrm>
              <a:custGeom>
                <a:avLst/>
                <a:gdLst/>
                <a:ahLst/>
                <a:cxnLst/>
                <a:rect l="l" t="t" r="r" b="b"/>
                <a:pathLst>
                  <a:path w="2503" h="18" extrusionOk="0">
                    <a:moveTo>
                      <a:pt x="0" y="0"/>
                    </a:moveTo>
                    <a:lnTo>
                      <a:pt x="0" y="18"/>
                    </a:lnTo>
                    <a:lnTo>
                      <a:pt x="2502" y="18"/>
                    </a:lnTo>
                    <a:lnTo>
                      <a:pt x="250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9;p83"/>
              <p:cNvSpPr/>
              <p:nvPr/>
            </p:nvSpPr>
            <p:spPr>
              <a:xfrm flipH="1">
                <a:off x="2245454" y="1984873"/>
                <a:ext cx="285069" cy="296257"/>
              </a:xfrm>
              <a:custGeom>
                <a:avLst/>
                <a:gdLst/>
                <a:ahLst/>
                <a:cxnLst/>
                <a:rect l="l" t="t" r="r" b="b"/>
                <a:pathLst>
                  <a:path w="4892" h="5084" extrusionOk="0">
                    <a:moveTo>
                      <a:pt x="529" y="338"/>
                    </a:moveTo>
                    <a:cubicBezTo>
                      <a:pt x="1041" y="338"/>
                      <a:pt x="2008" y="362"/>
                      <a:pt x="2861" y="382"/>
                    </a:cubicBezTo>
                    <a:cubicBezTo>
                      <a:pt x="3533" y="400"/>
                      <a:pt x="4113" y="417"/>
                      <a:pt x="4343" y="417"/>
                    </a:cubicBezTo>
                    <a:cubicBezTo>
                      <a:pt x="4384" y="417"/>
                      <a:pt x="4404" y="431"/>
                      <a:pt x="4417" y="444"/>
                    </a:cubicBezTo>
                    <a:cubicBezTo>
                      <a:pt x="4551" y="591"/>
                      <a:pt x="4516" y="1168"/>
                      <a:pt x="4489" y="1629"/>
                    </a:cubicBezTo>
                    <a:cubicBezTo>
                      <a:pt x="4472" y="1865"/>
                      <a:pt x="4458" y="2110"/>
                      <a:pt x="4458" y="2339"/>
                    </a:cubicBezTo>
                    <a:cubicBezTo>
                      <a:pt x="4458" y="2585"/>
                      <a:pt x="4407" y="4725"/>
                      <a:pt x="2602" y="4749"/>
                    </a:cubicBezTo>
                    <a:cubicBezTo>
                      <a:pt x="2583" y="4749"/>
                      <a:pt x="2564" y="4750"/>
                      <a:pt x="2546" y="4750"/>
                    </a:cubicBezTo>
                    <a:cubicBezTo>
                      <a:pt x="1194" y="4750"/>
                      <a:pt x="545" y="4158"/>
                      <a:pt x="451" y="2840"/>
                    </a:cubicBezTo>
                    <a:cubicBezTo>
                      <a:pt x="341" y="1257"/>
                      <a:pt x="437" y="482"/>
                      <a:pt x="529" y="338"/>
                    </a:cubicBezTo>
                    <a:close/>
                    <a:moveTo>
                      <a:pt x="499" y="1"/>
                    </a:moveTo>
                    <a:cubicBezTo>
                      <a:pt x="444" y="1"/>
                      <a:pt x="369" y="18"/>
                      <a:pt x="297" y="96"/>
                    </a:cubicBezTo>
                    <a:cubicBezTo>
                      <a:pt x="1" y="420"/>
                      <a:pt x="58" y="1970"/>
                      <a:pt x="124" y="2865"/>
                    </a:cubicBezTo>
                    <a:cubicBezTo>
                      <a:pt x="229" y="4356"/>
                      <a:pt x="1021" y="5083"/>
                      <a:pt x="2550" y="5083"/>
                    </a:cubicBezTo>
                    <a:lnTo>
                      <a:pt x="2608" y="5083"/>
                    </a:lnTo>
                    <a:cubicBezTo>
                      <a:pt x="4216" y="5066"/>
                      <a:pt x="4789" y="3592"/>
                      <a:pt x="4789" y="2339"/>
                    </a:cubicBezTo>
                    <a:cubicBezTo>
                      <a:pt x="4789" y="2120"/>
                      <a:pt x="4803" y="1882"/>
                      <a:pt x="4817" y="1649"/>
                    </a:cubicBezTo>
                    <a:cubicBezTo>
                      <a:pt x="4858" y="1014"/>
                      <a:pt x="4892" y="468"/>
                      <a:pt x="4657" y="215"/>
                    </a:cubicBezTo>
                    <a:cubicBezTo>
                      <a:pt x="4578" y="127"/>
                      <a:pt x="4469" y="79"/>
                      <a:pt x="4343" y="79"/>
                    </a:cubicBezTo>
                    <a:cubicBezTo>
                      <a:pt x="4117" y="79"/>
                      <a:pt x="3540" y="65"/>
                      <a:pt x="2868" y="48"/>
                    </a:cubicBezTo>
                    <a:cubicBezTo>
                      <a:pt x="1994" y="28"/>
                      <a:pt x="1004" y="1"/>
                      <a:pt x="499"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10;p83"/>
              <p:cNvSpPr/>
              <p:nvPr/>
            </p:nvSpPr>
            <p:spPr>
              <a:xfrm flipH="1">
                <a:off x="2562282" y="1967974"/>
                <a:ext cx="397710" cy="321897"/>
              </a:xfrm>
              <a:custGeom>
                <a:avLst/>
                <a:gdLst/>
                <a:ahLst/>
                <a:cxnLst/>
                <a:rect l="l" t="t" r="r" b="b"/>
                <a:pathLst>
                  <a:path w="6825" h="5524" extrusionOk="0">
                    <a:moveTo>
                      <a:pt x="5725" y="304"/>
                    </a:moveTo>
                    <a:cubicBezTo>
                      <a:pt x="6005" y="304"/>
                      <a:pt x="6336" y="365"/>
                      <a:pt x="6336" y="666"/>
                    </a:cubicBezTo>
                    <a:cubicBezTo>
                      <a:pt x="6336" y="704"/>
                      <a:pt x="6342" y="768"/>
                      <a:pt x="6347" y="861"/>
                    </a:cubicBezTo>
                    <a:cubicBezTo>
                      <a:pt x="6388" y="1526"/>
                      <a:pt x="6514" y="3557"/>
                      <a:pt x="5537" y="4595"/>
                    </a:cubicBezTo>
                    <a:cubicBezTo>
                      <a:pt x="5148" y="5011"/>
                      <a:pt x="4612" y="5224"/>
                      <a:pt x="3950" y="5224"/>
                    </a:cubicBezTo>
                    <a:cubicBezTo>
                      <a:pt x="912" y="5224"/>
                      <a:pt x="300" y="4209"/>
                      <a:pt x="300" y="2574"/>
                    </a:cubicBezTo>
                    <a:lnTo>
                      <a:pt x="300" y="891"/>
                    </a:lnTo>
                    <a:cubicBezTo>
                      <a:pt x="300" y="461"/>
                      <a:pt x="594" y="304"/>
                      <a:pt x="782" y="304"/>
                    </a:cubicBezTo>
                    <a:close/>
                    <a:moveTo>
                      <a:pt x="782" y="1"/>
                    </a:moveTo>
                    <a:cubicBezTo>
                      <a:pt x="458" y="1"/>
                      <a:pt x="1" y="277"/>
                      <a:pt x="1" y="891"/>
                    </a:cubicBezTo>
                    <a:lnTo>
                      <a:pt x="1" y="2574"/>
                    </a:lnTo>
                    <a:cubicBezTo>
                      <a:pt x="1" y="4671"/>
                      <a:pt x="1144" y="5523"/>
                      <a:pt x="3950" y="5523"/>
                    </a:cubicBezTo>
                    <a:cubicBezTo>
                      <a:pt x="4701" y="5523"/>
                      <a:pt x="5309" y="5281"/>
                      <a:pt x="5759" y="4803"/>
                    </a:cubicBezTo>
                    <a:cubicBezTo>
                      <a:pt x="6824" y="3667"/>
                      <a:pt x="6691" y="1540"/>
                      <a:pt x="6646" y="840"/>
                    </a:cubicBezTo>
                    <a:cubicBezTo>
                      <a:pt x="6643" y="758"/>
                      <a:pt x="6640" y="700"/>
                      <a:pt x="6640" y="666"/>
                    </a:cubicBezTo>
                    <a:cubicBezTo>
                      <a:pt x="6640" y="250"/>
                      <a:pt x="6298" y="1"/>
                      <a:pt x="5725"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11;p83"/>
              <p:cNvSpPr/>
              <p:nvPr/>
            </p:nvSpPr>
            <p:spPr>
              <a:xfrm flipH="1">
                <a:off x="2242657" y="1987670"/>
                <a:ext cx="279941" cy="286118"/>
              </a:xfrm>
              <a:custGeom>
                <a:avLst/>
                <a:gdLst/>
                <a:ahLst/>
                <a:cxnLst/>
                <a:rect l="l" t="t" r="r" b="b"/>
                <a:pathLst>
                  <a:path w="4804" h="4910" extrusionOk="0">
                    <a:moveTo>
                      <a:pt x="520" y="328"/>
                    </a:moveTo>
                    <a:cubicBezTo>
                      <a:pt x="1021" y="328"/>
                      <a:pt x="1970" y="352"/>
                      <a:pt x="2810" y="372"/>
                    </a:cubicBezTo>
                    <a:cubicBezTo>
                      <a:pt x="3469" y="389"/>
                      <a:pt x="4043" y="403"/>
                      <a:pt x="4268" y="403"/>
                    </a:cubicBezTo>
                    <a:cubicBezTo>
                      <a:pt x="4305" y="403"/>
                      <a:pt x="4326" y="413"/>
                      <a:pt x="4339" y="430"/>
                    </a:cubicBezTo>
                    <a:cubicBezTo>
                      <a:pt x="4473" y="570"/>
                      <a:pt x="4435" y="1127"/>
                      <a:pt x="4407" y="1574"/>
                    </a:cubicBezTo>
                    <a:cubicBezTo>
                      <a:pt x="4394" y="1803"/>
                      <a:pt x="4380" y="2039"/>
                      <a:pt x="4380" y="2260"/>
                    </a:cubicBezTo>
                    <a:cubicBezTo>
                      <a:pt x="4380" y="2496"/>
                      <a:pt x="4330" y="4564"/>
                      <a:pt x="2558" y="4585"/>
                    </a:cubicBezTo>
                    <a:cubicBezTo>
                      <a:pt x="2538" y="4585"/>
                      <a:pt x="2518" y="4585"/>
                      <a:pt x="2498" y="4585"/>
                    </a:cubicBezTo>
                    <a:cubicBezTo>
                      <a:pt x="1173" y="4585"/>
                      <a:pt x="535" y="4013"/>
                      <a:pt x="445" y="2745"/>
                    </a:cubicBezTo>
                    <a:cubicBezTo>
                      <a:pt x="336" y="1212"/>
                      <a:pt x="427" y="468"/>
                      <a:pt x="520" y="328"/>
                    </a:cubicBezTo>
                    <a:close/>
                    <a:moveTo>
                      <a:pt x="489" y="0"/>
                    </a:moveTo>
                    <a:cubicBezTo>
                      <a:pt x="438" y="0"/>
                      <a:pt x="363" y="17"/>
                      <a:pt x="295" y="93"/>
                    </a:cubicBezTo>
                    <a:cubicBezTo>
                      <a:pt x="1" y="407"/>
                      <a:pt x="59" y="1905"/>
                      <a:pt x="120" y="2769"/>
                    </a:cubicBezTo>
                    <a:cubicBezTo>
                      <a:pt x="223" y="4210"/>
                      <a:pt x="1004" y="4909"/>
                      <a:pt x="2507" y="4909"/>
                    </a:cubicBezTo>
                    <a:lnTo>
                      <a:pt x="2561" y="4909"/>
                    </a:lnTo>
                    <a:cubicBezTo>
                      <a:pt x="4141" y="4892"/>
                      <a:pt x="4705" y="3472"/>
                      <a:pt x="4705" y="2260"/>
                    </a:cubicBezTo>
                    <a:cubicBezTo>
                      <a:pt x="4705" y="2048"/>
                      <a:pt x="4719" y="1817"/>
                      <a:pt x="4732" y="1595"/>
                    </a:cubicBezTo>
                    <a:cubicBezTo>
                      <a:pt x="4770" y="980"/>
                      <a:pt x="4804" y="451"/>
                      <a:pt x="4575" y="208"/>
                    </a:cubicBezTo>
                    <a:cubicBezTo>
                      <a:pt x="4497" y="123"/>
                      <a:pt x="4387" y="79"/>
                      <a:pt x="4268" y="79"/>
                    </a:cubicBezTo>
                    <a:cubicBezTo>
                      <a:pt x="4046" y="79"/>
                      <a:pt x="3476" y="62"/>
                      <a:pt x="2817" y="48"/>
                    </a:cubicBezTo>
                    <a:cubicBezTo>
                      <a:pt x="1960" y="27"/>
                      <a:pt x="987" y="0"/>
                      <a:pt x="489"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2;p83"/>
              <p:cNvSpPr/>
              <p:nvPr/>
            </p:nvSpPr>
            <p:spPr>
              <a:xfrm flipH="1">
                <a:off x="2554590" y="1970945"/>
                <a:ext cx="390484" cy="316128"/>
              </a:xfrm>
              <a:custGeom>
                <a:avLst/>
                <a:gdLst/>
                <a:ahLst/>
                <a:cxnLst/>
                <a:rect l="l" t="t" r="r" b="b"/>
                <a:pathLst>
                  <a:path w="6701" h="5425" extrusionOk="0">
                    <a:moveTo>
                      <a:pt x="5623" y="298"/>
                    </a:moveTo>
                    <a:cubicBezTo>
                      <a:pt x="5899" y="298"/>
                      <a:pt x="6223" y="359"/>
                      <a:pt x="6223" y="653"/>
                    </a:cubicBezTo>
                    <a:cubicBezTo>
                      <a:pt x="6223" y="690"/>
                      <a:pt x="6227" y="755"/>
                      <a:pt x="6234" y="843"/>
                    </a:cubicBezTo>
                    <a:cubicBezTo>
                      <a:pt x="6275" y="1499"/>
                      <a:pt x="6398" y="3493"/>
                      <a:pt x="5438" y="4513"/>
                    </a:cubicBezTo>
                    <a:cubicBezTo>
                      <a:pt x="5056" y="4919"/>
                      <a:pt x="4530" y="5127"/>
                      <a:pt x="3879" y="5127"/>
                    </a:cubicBezTo>
                    <a:cubicBezTo>
                      <a:pt x="895" y="5127"/>
                      <a:pt x="294" y="4131"/>
                      <a:pt x="294" y="2526"/>
                    </a:cubicBezTo>
                    <a:lnTo>
                      <a:pt x="294" y="871"/>
                    </a:lnTo>
                    <a:cubicBezTo>
                      <a:pt x="294" y="451"/>
                      <a:pt x="584" y="298"/>
                      <a:pt x="769" y="298"/>
                    </a:cubicBezTo>
                    <a:close/>
                    <a:moveTo>
                      <a:pt x="769" y="0"/>
                    </a:moveTo>
                    <a:cubicBezTo>
                      <a:pt x="447" y="0"/>
                      <a:pt x="0" y="270"/>
                      <a:pt x="0" y="871"/>
                    </a:cubicBezTo>
                    <a:lnTo>
                      <a:pt x="0" y="2526"/>
                    </a:lnTo>
                    <a:cubicBezTo>
                      <a:pt x="0" y="4585"/>
                      <a:pt x="1123" y="5425"/>
                      <a:pt x="3879" y="5425"/>
                    </a:cubicBezTo>
                    <a:cubicBezTo>
                      <a:pt x="4616" y="5425"/>
                      <a:pt x="5213" y="5186"/>
                      <a:pt x="5656" y="4715"/>
                    </a:cubicBezTo>
                    <a:cubicBezTo>
                      <a:pt x="6701" y="3602"/>
                      <a:pt x="6571" y="1510"/>
                      <a:pt x="6530" y="823"/>
                    </a:cubicBezTo>
                    <a:cubicBezTo>
                      <a:pt x="6524" y="744"/>
                      <a:pt x="6521" y="687"/>
                      <a:pt x="6521" y="653"/>
                    </a:cubicBezTo>
                    <a:cubicBezTo>
                      <a:pt x="6521" y="243"/>
                      <a:pt x="6186" y="0"/>
                      <a:pt x="5623"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3;p83"/>
              <p:cNvSpPr/>
              <p:nvPr/>
            </p:nvSpPr>
            <p:spPr>
              <a:xfrm flipH="1">
                <a:off x="2460480" y="2092851"/>
                <a:ext cx="85777" cy="108678"/>
              </a:xfrm>
              <a:custGeom>
                <a:avLst/>
                <a:gdLst/>
                <a:ahLst/>
                <a:cxnLst/>
                <a:rect l="l" t="t" r="r" b="b"/>
                <a:pathLst>
                  <a:path w="1472" h="1865" extrusionOk="0">
                    <a:moveTo>
                      <a:pt x="14" y="1"/>
                    </a:moveTo>
                    <a:lnTo>
                      <a:pt x="14" y="1"/>
                    </a:lnTo>
                    <a:cubicBezTo>
                      <a:pt x="0" y="72"/>
                      <a:pt x="57" y="1213"/>
                      <a:pt x="115" y="1213"/>
                    </a:cubicBezTo>
                    <a:cubicBezTo>
                      <a:pt x="115" y="1213"/>
                      <a:pt x="116" y="1213"/>
                      <a:pt x="117" y="1213"/>
                    </a:cubicBezTo>
                    <a:cubicBezTo>
                      <a:pt x="132" y="1206"/>
                      <a:pt x="198" y="1165"/>
                      <a:pt x="290" y="1117"/>
                    </a:cubicBezTo>
                    <a:lnTo>
                      <a:pt x="290" y="1117"/>
                    </a:lnTo>
                    <a:lnTo>
                      <a:pt x="14" y="1"/>
                    </a:lnTo>
                    <a:close/>
                    <a:moveTo>
                      <a:pt x="844" y="950"/>
                    </a:moveTo>
                    <a:cubicBezTo>
                      <a:pt x="651" y="950"/>
                      <a:pt x="437" y="1042"/>
                      <a:pt x="290" y="1117"/>
                    </a:cubicBezTo>
                    <a:lnTo>
                      <a:pt x="290" y="1117"/>
                    </a:lnTo>
                    <a:lnTo>
                      <a:pt x="475" y="1865"/>
                    </a:lnTo>
                    <a:cubicBezTo>
                      <a:pt x="475" y="1865"/>
                      <a:pt x="1472" y="1571"/>
                      <a:pt x="1196" y="1131"/>
                    </a:cubicBezTo>
                    <a:cubicBezTo>
                      <a:pt x="1110" y="997"/>
                      <a:pt x="983" y="950"/>
                      <a:pt x="844" y="950"/>
                    </a:cubicBezTo>
                    <a:close/>
                  </a:path>
                </a:pathLst>
              </a:custGeom>
              <a:solidFill>
                <a:srgbClr val="E39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4;p83"/>
              <p:cNvSpPr/>
              <p:nvPr/>
            </p:nvSpPr>
            <p:spPr>
              <a:xfrm flipH="1">
                <a:off x="2473416" y="2092851"/>
                <a:ext cx="72433" cy="108853"/>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B2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5;p83"/>
              <p:cNvSpPr/>
              <p:nvPr/>
            </p:nvSpPr>
            <p:spPr>
              <a:xfrm flipH="1">
                <a:off x="2946822" y="2104447"/>
                <a:ext cx="129132" cy="109436"/>
              </a:xfrm>
              <a:custGeom>
                <a:avLst/>
                <a:gdLst/>
                <a:ahLst/>
                <a:cxnLst/>
                <a:rect l="l" t="t" r="r" b="b"/>
                <a:pathLst>
                  <a:path w="2216" h="1878" extrusionOk="0">
                    <a:moveTo>
                      <a:pt x="2062" y="0"/>
                    </a:moveTo>
                    <a:lnTo>
                      <a:pt x="1" y="1382"/>
                    </a:lnTo>
                    <a:lnTo>
                      <a:pt x="236" y="1878"/>
                    </a:lnTo>
                    <a:lnTo>
                      <a:pt x="2216" y="260"/>
                    </a:lnTo>
                    <a:lnTo>
                      <a:pt x="2062"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6;p83"/>
              <p:cNvSpPr/>
              <p:nvPr/>
            </p:nvSpPr>
            <p:spPr>
              <a:xfrm flipH="1">
                <a:off x="2517937" y="2111207"/>
                <a:ext cx="55184" cy="1457"/>
              </a:xfrm>
              <a:custGeom>
                <a:avLst/>
                <a:gdLst/>
                <a:ahLst/>
                <a:cxnLst/>
                <a:rect l="l" t="t" r="r" b="b"/>
                <a:pathLst>
                  <a:path w="947" h="25" extrusionOk="0">
                    <a:moveTo>
                      <a:pt x="1" y="0"/>
                    </a:moveTo>
                    <a:lnTo>
                      <a:pt x="1" y="24"/>
                    </a:lnTo>
                    <a:lnTo>
                      <a:pt x="946" y="24"/>
                    </a:lnTo>
                    <a:lnTo>
                      <a:pt x="946"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7;p83"/>
              <p:cNvSpPr/>
              <p:nvPr/>
            </p:nvSpPr>
            <p:spPr>
              <a:xfrm flipH="1">
                <a:off x="2507389" y="2102058"/>
                <a:ext cx="65731" cy="2214"/>
              </a:xfrm>
              <a:custGeom>
                <a:avLst/>
                <a:gdLst/>
                <a:ahLst/>
                <a:cxnLst/>
                <a:rect l="l" t="t" r="r" b="b"/>
                <a:pathLst>
                  <a:path w="1128" h="38" extrusionOk="0">
                    <a:moveTo>
                      <a:pt x="1" y="0"/>
                    </a:moveTo>
                    <a:lnTo>
                      <a:pt x="1" y="38"/>
                    </a:lnTo>
                    <a:lnTo>
                      <a:pt x="1127" y="38"/>
                    </a:lnTo>
                    <a:lnTo>
                      <a:pt x="1127"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8;p83"/>
              <p:cNvSpPr/>
              <p:nvPr/>
            </p:nvSpPr>
            <p:spPr>
              <a:xfrm flipH="1">
                <a:off x="2254778" y="2007074"/>
                <a:ext cx="9498" cy="15442"/>
              </a:xfrm>
              <a:custGeom>
                <a:avLst/>
                <a:gdLst/>
                <a:ahLst/>
                <a:cxnLst/>
                <a:rect l="l" t="t" r="r" b="b"/>
                <a:pathLst>
                  <a:path w="163" h="265" extrusionOk="0">
                    <a:moveTo>
                      <a:pt x="9" y="1"/>
                    </a:moveTo>
                    <a:cubicBezTo>
                      <a:pt x="4" y="1"/>
                      <a:pt x="0" y="6"/>
                      <a:pt x="6" y="9"/>
                    </a:cubicBezTo>
                    <a:cubicBezTo>
                      <a:pt x="84" y="70"/>
                      <a:pt x="135" y="159"/>
                      <a:pt x="152" y="261"/>
                    </a:cubicBezTo>
                    <a:cubicBezTo>
                      <a:pt x="152" y="264"/>
                      <a:pt x="154" y="265"/>
                      <a:pt x="156" y="265"/>
                    </a:cubicBezTo>
                    <a:cubicBezTo>
                      <a:pt x="159" y="265"/>
                      <a:pt x="163" y="262"/>
                      <a:pt x="163" y="258"/>
                    </a:cubicBezTo>
                    <a:cubicBezTo>
                      <a:pt x="146" y="155"/>
                      <a:pt x="94" y="67"/>
                      <a:pt x="12" y="1"/>
                    </a:cubicBezTo>
                    <a:cubicBezTo>
                      <a:pt x="11" y="1"/>
                      <a:pt x="10" y="1"/>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9;p83"/>
              <p:cNvSpPr/>
              <p:nvPr/>
            </p:nvSpPr>
            <p:spPr>
              <a:xfrm flipH="1">
                <a:off x="2253379" y="2035803"/>
                <a:ext cx="699" cy="466"/>
              </a:xfrm>
              <a:custGeom>
                <a:avLst/>
                <a:gdLst/>
                <a:ahLst/>
                <a:cxnLst/>
                <a:rect l="l" t="t" r="r" b="b"/>
                <a:pathLst>
                  <a:path w="12" h="8" extrusionOk="0">
                    <a:moveTo>
                      <a:pt x="8" y="0"/>
                    </a:moveTo>
                    <a:cubicBezTo>
                      <a:pt x="1" y="0"/>
                      <a:pt x="1" y="7"/>
                      <a:pt x="8" y="7"/>
                    </a:cubicBezTo>
                    <a:cubicBezTo>
                      <a:pt x="12" y="7"/>
                      <a:pt x="12" y="0"/>
                      <a:pt x="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20;p83"/>
              <p:cNvSpPr/>
              <p:nvPr/>
            </p:nvSpPr>
            <p:spPr>
              <a:xfrm flipH="1">
                <a:off x="2522890" y="2097746"/>
                <a:ext cx="30302" cy="991"/>
              </a:xfrm>
              <a:custGeom>
                <a:avLst/>
                <a:gdLst/>
                <a:ahLst/>
                <a:cxnLst/>
                <a:rect l="l" t="t" r="r" b="b"/>
                <a:pathLst>
                  <a:path w="520" h="17" extrusionOk="0">
                    <a:moveTo>
                      <a:pt x="150" y="1"/>
                    </a:moveTo>
                    <a:cubicBezTo>
                      <a:pt x="103" y="1"/>
                      <a:pt x="55" y="1"/>
                      <a:pt x="7" y="2"/>
                    </a:cubicBezTo>
                    <a:cubicBezTo>
                      <a:pt x="0" y="2"/>
                      <a:pt x="0" y="13"/>
                      <a:pt x="7" y="13"/>
                    </a:cubicBezTo>
                    <a:cubicBezTo>
                      <a:pt x="76" y="11"/>
                      <a:pt x="145" y="11"/>
                      <a:pt x="215" y="11"/>
                    </a:cubicBezTo>
                    <a:cubicBezTo>
                      <a:pt x="313" y="11"/>
                      <a:pt x="412" y="12"/>
                      <a:pt x="513" y="16"/>
                    </a:cubicBezTo>
                    <a:cubicBezTo>
                      <a:pt x="519" y="16"/>
                      <a:pt x="519" y="6"/>
                      <a:pt x="513" y="6"/>
                    </a:cubicBezTo>
                    <a:cubicBezTo>
                      <a:pt x="390" y="3"/>
                      <a:pt x="270"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1;p83"/>
              <p:cNvSpPr/>
              <p:nvPr/>
            </p:nvSpPr>
            <p:spPr>
              <a:xfrm flipH="1">
                <a:off x="2571839" y="1986038"/>
                <a:ext cx="13519" cy="24183"/>
              </a:xfrm>
              <a:custGeom>
                <a:avLst/>
                <a:gdLst/>
                <a:ahLst/>
                <a:cxnLst/>
                <a:rect l="l" t="t" r="r" b="b"/>
                <a:pathLst>
                  <a:path w="232" h="415" extrusionOk="0">
                    <a:moveTo>
                      <a:pt x="7" y="0"/>
                    </a:moveTo>
                    <a:cubicBezTo>
                      <a:pt x="4" y="0"/>
                      <a:pt x="0" y="5"/>
                      <a:pt x="3" y="8"/>
                    </a:cubicBezTo>
                    <a:cubicBezTo>
                      <a:pt x="108" y="117"/>
                      <a:pt x="221" y="244"/>
                      <a:pt x="187" y="411"/>
                    </a:cubicBezTo>
                    <a:cubicBezTo>
                      <a:pt x="187" y="413"/>
                      <a:pt x="190" y="415"/>
                      <a:pt x="193" y="415"/>
                    </a:cubicBezTo>
                    <a:cubicBezTo>
                      <a:pt x="195" y="415"/>
                      <a:pt x="197" y="414"/>
                      <a:pt x="197" y="411"/>
                    </a:cubicBezTo>
                    <a:cubicBezTo>
                      <a:pt x="231" y="244"/>
                      <a:pt x="118" y="113"/>
                      <a:pt x="9" y="1"/>
                    </a:cubicBezTo>
                    <a:cubicBezTo>
                      <a:pt x="9" y="1"/>
                      <a:pt x="8"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2;p83"/>
              <p:cNvSpPr/>
              <p:nvPr/>
            </p:nvSpPr>
            <p:spPr>
              <a:xfrm flipH="1">
                <a:off x="2573412" y="2020885"/>
                <a:ext cx="874" cy="641"/>
              </a:xfrm>
              <a:custGeom>
                <a:avLst/>
                <a:gdLst/>
                <a:ahLst/>
                <a:cxnLst/>
                <a:rect l="l" t="t" r="r" b="b"/>
                <a:pathLst>
                  <a:path w="15" h="11" extrusionOk="0">
                    <a:moveTo>
                      <a:pt x="7" y="0"/>
                    </a:moveTo>
                    <a:cubicBezTo>
                      <a:pt x="0" y="0"/>
                      <a:pt x="0" y="10"/>
                      <a:pt x="7" y="10"/>
                    </a:cubicBezTo>
                    <a:cubicBezTo>
                      <a:pt x="14" y="10"/>
                      <a:pt x="14"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3;p83"/>
              <p:cNvSpPr/>
              <p:nvPr/>
            </p:nvSpPr>
            <p:spPr>
              <a:xfrm flipH="1">
                <a:off x="2306524" y="2043553"/>
                <a:ext cx="11538" cy="66489"/>
              </a:xfrm>
              <a:custGeom>
                <a:avLst/>
                <a:gdLst/>
                <a:ahLst/>
                <a:cxnLst/>
                <a:rect l="l" t="t" r="r" b="b"/>
                <a:pathLst>
                  <a:path w="198" h="1141" extrusionOk="0">
                    <a:moveTo>
                      <a:pt x="0" y="1"/>
                    </a:moveTo>
                    <a:lnTo>
                      <a:pt x="0" y="76"/>
                    </a:lnTo>
                    <a:cubicBezTo>
                      <a:pt x="41" y="151"/>
                      <a:pt x="72" y="236"/>
                      <a:pt x="92" y="322"/>
                    </a:cubicBezTo>
                    <a:cubicBezTo>
                      <a:pt x="160" y="581"/>
                      <a:pt x="160" y="854"/>
                      <a:pt x="144" y="1124"/>
                    </a:cubicBezTo>
                    <a:cubicBezTo>
                      <a:pt x="144" y="1134"/>
                      <a:pt x="154" y="1141"/>
                      <a:pt x="164" y="1141"/>
                    </a:cubicBezTo>
                    <a:cubicBezTo>
                      <a:pt x="171" y="1141"/>
                      <a:pt x="181" y="1134"/>
                      <a:pt x="181" y="1124"/>
                    </a:cubicBezTo>
                    <a:cubicBezTo>
                      <a:pt x="198" y="840"/>
                      <a:pt x="198" y="550"/>
                      <a:pt x="119" y="277"/>
                    </a:cubicBezTo>
                    <a:cubicBezTo>
                      <a:pt x="92" y="178"/>
                      <a:pt x="54" y="86"/>
                      <a:pt x="0"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4;p83"/>
              <p:cNvSpPr/>
              <p:nvPr/>
            </p:nvSpPr>
            <p:spPr>
              <a:xfrm flipH="1">
                <a:off x="2318004" y="2032015"/>
                <a:ext cx="13461" cy="15967"/>
              </a:xfrm>
              <a:custGeom>
                <a:avLst/>
                <a:gdLst/>
                <a:ahLst/>
                <a:cxnLst/>
                <a:rect l="l" t="t" r="r" b="b"/>
                <a:pathLst>
                  <a:path w="231" h="274" extrusionOk="0">
                    <a:moveTo>
                      <a:pt x="29" y="0"/>
                    </a:moveTo>
                    <a:cubicBezTo>
                      <a:pt x="12" y="0"/>
                      <a:pt x="1" y="24"/>
                      <a:pt x="18" y="35"/>
                    </a:cubicBezTo>
                    <a:cubicBezTo>
                      <a:pt x="111" y="96"/>
                      <a:pt x="179" y="178"/>
                      <a:pt x="230" y="274"/>
                    </a:cubicBezTo>
                    <a:lnTo>
                      <a:pt x="230" y="199"/>
                    </a:lnTo>
                    <a:cubicBezTo>
                      <a:pt x="179" y="120"/>
                      <a:pt x="117" y="55"/>
                      <a:pt x="39" y="4"/>
                    </a:cubicBezTo>
                    <a:cubicBezTo>
                      <a:pt x="35" y="0"/>
                      <a:pt x="32" y="0"/>
                      <a:pt x="2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5;p83"/>
              <p:cNvSpPr/>
              <p:nvPr/>
            </p:nvSpPr>
            <p:spPr>
              <a:xfrm flipH="1">
                <a:off x="2304718" y="2143840"/>
                <a:ext cx="3030" cy="2214"/>
              </a:xfrm>
              <a:custGeom>
                <a:avLst/>
                <a:gdLst/>
                <a:ahLst/>
                <a:cxnLst/>
                <a:rect l="l" t="t" r="r" b="b"/>
                <a:pathLst>
                  <a:path w="52" h="38" extrusionOk="0">
                    <a:moveTo>
                      <a:pt x="28" y="0"/>
                    </a:moveTo>
                    <a:cubicBezTo>
                      <a:pt x="0" y="0"/>
                      <a:pt x="0" y="38"/>
                      <a:pt x="28" y="38"/>
                    </a:cubicBezTo>
                    <a:cubicBezTo>
                      <a:pt x="52" y="38"/>
                      <a:pt x="52" y="0"/>
                      <a:pt x="28" y="0"/>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6;p83"/>
              <p:cNvSpPr/>
              <p:nvPr/>
            </p:nvSpPr>
            <p:spPr>
              <a:xfrm flipH="1">
                <a:off x="2630694" y="2023449"/>
                <a:ext cx="24941" cy="78027"/>
              </a:xfrm>
              <a:custGeom>
                <a:avLst/>
                <a:gdLst/>
                <a:ahLst/>
                <a:cxnLst/>
                <a:rect l="l" t="t" r="r" b="b"/>
                <a:pathLst>
                  <a:path w="428" h="1339" extrusionOk="0">
                    <a:moveTo>
                      <a:pt x="24" y="1"/>
                    </a:moveTo>
                    <a:cubicBezTo>
                      <a:pt x="10" y="1"/>
                      <a:pt x="0" y="24"/>
                      <a:pt x="13" y="38"/>
                    </a:cubicBezTo>
                    <a:cubicBezTo>
                      <a:pt x="181" y="147"/>
                      <a:pt x="270" y="332"/>
                      <a:pt x="321" y="519"/>
                    </a:cubicBezTo>
                    <a:cubicBezTo>
                      <a:pt x="386" y="779"/>
                      <a:pt x="386" y="1056"/>
                      <a:pt x="372" y="1322"/>
                    </a:cubicBezTo>
                    <a:cubicBezTo>
                      <a:pt x="372" y="1335"/>
                      <a:pt x="379" y="1339"/>
                      <a:pt x="389" y="1339"/>
                    </a:cubicBezTo>
                    <a:cubicBezTo>
                      <a:pt x="399" y="1339"/>
                      <a:pt x="410" y="1335"/>
                      <a:pt x="410" y="1322"/>
                    </a:cubicBezTo>
                    <a:cubicBezTo>
                      <a:pt x="427" y="1042"/>
                      <a:pt x="423" y="749"/>
                      <a:pt x="349" y="475"/>
                    </a:cubicBezTo>
                    <a:cubicBezTo>
                      <a:pt x="294" y="291"/>
                      <a:pt x="198" y="114"/>
                      <a:pt x="34" y="4"/>
                    </a:cubicBezTo>
                    <a:cubicBezTo>
                      <a:pt x="31" y="1"/>
                      <a:pt x="27" y="1"/>
                      <a:pt x="24"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7;p83"/>
              <p:cNvSpPr/>
              <p:nvPr/>
            </p:nvSpPr>
            <p:spPr>
              <a:xfrm flipH="1">
                <a:off x="2629120" y="2135274"/>
                <a:ext cx="2855" cy="2273"/>
              </a:xfrm>
              <a:custGeom>
                <a:avLst/>
                <a:gdLst/>
                <a:ahLst/>
                <a:cxnLst/>
                <a:rect l="l" t="t" r="r" b="b"/>
                <a:pathLst>
                  <a:path w="49" h="39" extrusionOk="0">
                    <a:moveTo>
                      <a:pt x="24" y="0"/>
                    </a:moveTo>
                    <a:cubicBezTo>
                      <a:pt x="1" y="0"/>
                      <a:pt x="1" y="38"/>
                      <a:pt x="24" y="38"/>
                    </a:cubicBezTo>
                    <a:cubicBezTo>
                      <a:pt x="48" y="38"/>
                      <a:pt x="48" y="0"/>
                      <a:pt x="24"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8;p83"/>
              <p:cNvSpPr/>
              <p:nvPr/>
            </p:nvSpPr>
            <p:spPr>
              <a:xfrm flipH="1">
                <a:off x="3075896" y="2137430"/>
                <a:ext cx="159608" cy="47609"/>
              </a:xfrm>
              <a:custGeom>
                <a:avLst/>
                <a:gdLst/>
                <a:ahLst/>
                <a:cxnLst/>
                <a:rect l="l" t="t" r="r" b="b"/>
                <a:pathLst>
                  <a:path w="2739" h="817" extrusionOk="0">
                    <a:moveTo>
                      <a:pt x="509" y="1"/>
                    </a:moveTo>
                    <a:cubicBezTo>
                      <a:pt x="347" y="1"/>
                      <a:pt x="177" y="12"/>
                      <a:pt x="1" y="38"/>
                    </a:cubicBezTo>
                    <a:lnTo>
                      <a:pt x="130" y="598"/>
                    </a:lnTo>
                    <a:cubicBezTo>
                      <a:pt x="130" y="598"/>
                      <a:pt x="596" y="409"/>
                      <a:pt x="1237" y="409"/>
                    </a:cubicBezTo>
                    <a:cubicBezTo>
                      <a:pt x="1685" y="409"/>
                      <a:pt x="2219" y="502"/>
                      <a:pt x="2739" y="816"/>
                    </a:cubicBezTo>
                    <a:cubicBezTo>
                      <a:pt x="2739" y="816"/>
                      <a:pt x="1881" y="1"/>
                      <a:pt x="50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9;p83"/>
              <p:cNvSpPr/>
              <p:nvPr/>
            </p:nvSpPr>
            <p:spPr>
              <a:xfrm flipH="1">
                <a:off x="3176998" y="3230503"/>
                <a:ext cx="197777" cy="26048"/>
              </a:xfrm>
              <a:custGeom>
                <a:avLst/>
                <a:gdLst/>
                <a:ahLst/>
                <a:cxnLst/>
                <a:rect l="l" t="t" r="r" b="b"/>
                <a:pathLst>
                  <a:path w="3394" h="447" extrusionOk="0">
                    <a:moveTo>
                      <a:pt x="1774" y="1"/>
                    </a:moveTo>
                    <a:cubicBezTo>
                      <a:pt x="1405" y="1"/>
                      <a:pt x="1037" y="38"/>
                      <a:pt x="677" y="140"/>
                    </a:cubicBezTo>
                    <a:cubicBezTo>
                      <a:pt x="448" y="202"/>
                      <a:pt x="226" y="294"/>
                      <a:pt x="21" y="410"/>
                    </a:cubicBezTo>
                    <a:cubicBezTo>
                      <a:pt x="1" y="419"/>
                      <a:pt x="13" y="446"/>
                      <a:pt x="30" y="446"/>
                    </a:cubicBezTo>
                    <a:cubicBezTo>
                      <a:pt x="33" y="446"/>
                      <a:pt x="36" y="446"/>
                      <a:pt x="38" y="444"/>
                    </a:cubicBezTo>
                    <a:cubicBezTo>
                      <a:pt x="573" y="139"/>
                      <a:pt x="1177" y="40"/>
                      <a:pt x="1782" y="40"/>
                    </a:cubicBezTo>
                    <a:cubicBezTo>
                      <a:pt x="2042" y="40"/>
                      <a:pt x="2302" y="58"/>
                      <a:pt x="2558" y="86"/>
                    </a:cubicBezTo>
                    <a:cubicBezTo>
                      <a:pt x="2827" y="117"/>
                      <a:pt x="3093" y="154"/>
                      <a:pt x="3360" y="195"/>
                    </a:cubicBezTo>
                    <a:cubicBezTo>
                      <a:pt x="3361" y="195"/>
                      <a:pt x="3362" y="195"/>
                      <a:pt x="3363" y="195"/>
                    </a:cubicBezTo>
                    <a:cubicBezTo>
                      <a:pt x="3384" y="195"/>
                      <a:pt x="3393" y="161"/>
                      <a:pt x="3370" y="158"/>
                    </a:cubicBezTo>
                    <a:cubicBezTo>
                      <a:pt x="2844" y="79"/>
                      <a:pt x="2307" y="1"/>
                      <a:pt x="1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30;p83"/>
              <p:cNvSpPr/>
              <p:nvPr/>
            </p:nvSpPr>
            <p:spPr>
              <a:xfrm flipH="1">
                <a:off x="3152524" y="3015419"/>
                <a:ext cx="141660" cy="26223"/>
              </a:xfrm>
              <a:custGeom>
                <a:avLst/>
                <a:gdLst/>
                <a:ahLst/>
                <a:cxnLst/>
                <a:rect l="l" t="t" r="r" b="b"/>
                <a:pathLst>
                  <a:path w="2431" h="450" extrusionOk="0">
                    <a:moveTo>
                      <a:pt x="990" y="1"/>
                    </a:moveTo>
                    <a:cubicBezTo>
                      <a:pt x="660" y="1"/>
                      <a:pt x="330" y="62"/>
                      <a:pt x="21" y="186"/>
                    </a:cubicBezTo>
                    <a:cubicBezTo>
                      <a:pt x="0" y="195"/>
                      <a:pt x="5" y="228"/>
                      <a:pt x="23" y="228"/>
                    </a:cubicBezTo>
                    <a:cubicBezTo>
                      <a:pt x="26" y="228"/>
                      <a:pt x="28" y="228"/>
                      <a:pt x="31" y="227"/>
                    </a:cubicBezTo>
                    <a:cubicBezTo>
                      <a:pt x="337" y="104"/>
                      <a:pt x="665" y="43"/>
                      <a:pt x="992" y="43"/>
                    </a:cubicBezTo>
                    <a:cubicBezTo>
                      <a:pt x="1482" y="43"/>
                      <a:pt x="1972" y="179"/>
                      <a:pt x="2390" y="445"/>
                    </a:cubicBezTo>
                    <a:cubicBezTo>
                      <a:pt x="2394" y="448"/>
                      <a:pt x="2398" y="450"/>
                      <a:pt x="2402" y="450"/>
                    </a:cubicBezTo>
                    <a:cubicBezTo>
                      <a:pt x="2420" y="450"/>
                      <a:pt x="2430" y="422"/>
                      <a:pt x="2410" y="411"/>
                    </a:cubicBezTo>
                    <a:cubicBezTo>
                      <a:pt x="1987" y="140"/>
                      <a:pt x="1489" y="1"/>
                      <a:pt x="990"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31;p83"/>
              <p:cNvSpPr/>
              <p:nvPr/>
            </p:nvSpPr>
            <p:spPr>
              <a:xfrm flipH="1">
                <a:off x="3148153" y="3065475"/>
                <a:ext cx="128549" cy="52270"/>
              </a:xfrm>
              <a:custGeom>
                <a:avLst/>
                <a:gdLst/>
                <a:ahLst/>
                <a:cxnLst/>
                <a:rect l="l" t="t" r="r" b="b"/>
                <a:pathLst>
                  <a:path w="2206" h="897" extrusionOk="0">
                    <a:moveTo>
                      <a:pt x="212" y="1"/>
                    </a:moveTo>
                    <a:cubicBezTo>
                      <a:pt x="151" y="1"/>
                      <a:pt x="90" y="4"/>
                      <a:pt x="28" y="10"/>
                    </a:cubicBezTo>
                    <a:cubicBezTo>
                      <a:pt x="2" y="13"/>
                      <a:pt x="1" y="51"/>
                      <a:pt x="25" y="51"/>
                    </a:cubicBezTo>
                    <a:cubicBezTo>
                      <a:pt x="26" y="51"/>
                      <a:pt x="27" y="51"/>
                      <a:pt x="28" y="51"/>
                    </a:cubicBezTo>
                    <a:cubicBezTo>
                      <a:pt x="90" y="45"/>
                      <a:pt x="150" y="42"/>
                      <a:pt x="210" y="42"/>
                    </a:cubicBezTo>
                    <a:cubicBezTo>
                      <a:pt x="943" y="42"/>
                      <a:pt x="1584" y="483"/>
                      <a:pt x="2165" y="894"/>
                    </a:cubicBezTo>
                    <a:cubicBezTo>
                      <a:pt x="2169" y="896"/>
                      <a:pt x="2172" y="897"/>
                      <a:pt x="2176" y="897"/>
                    </a:cubicBezTo>
                    <a:cubicBezTo>
                      <a:pt x="2194" y="897"/>
                      <a:pt x="2206" y="871"/>
                      <a:pt x="2185" y="856"/>
                    </a:cubicBezTo>
                    <a:cubicBezTo>
                      <a:pt x="1602" y="443"/>
                      <a:pt x="951" y="1"/>
                      <a:pt x="212"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32;p83"/>
              <p:cNvSpPr/>
              <p:nvPr/>
            </p:nvSpPr>
            <p:spPr>
              <a:xfrm flipH="1">
                <a:off x="2398944" y="1814659"/>
                <a:ext cx="105998" cy="100170"/>
              </a:xfrm>
              <a:custGeom>
                <a:avLst/>
                <a:gdLst/>
                <a:ahLst/>
                <a:cxnLst/>
                <a:rect l="l" t="t" r="r" b="b"/>
                <a:pathLst>
                  <a:path w="1819" h="1719" extrusionOk="0">
                    <a:moveTo>
                      <a:pt x="31" y="1"/>
                    </a:moveTo>
                    <a:cubicBezTo>
                      <a:pt x="12" y="1"/>
                      <a:pt x="1" y="28"/>
                      <a:pt x="19" y="37"/>
                    </a:cubicBezTo>
                    <a:cubicBezTo>
                      <a:pt x="742" y="406"/>
                      <a:pt x="1552" y="863"/>
                      <a:pt x="1777" y="1706"/>
                    </a:cubicBezTo>
                    <a:cubicBezTo>
                      <a:pt x="1780" y="1714"/>
                      <a:pt x="1787" y="1718"/>
                      <a:pt x="1795" y="1718"/>
                    </a:cubicBezTo>
                    <a:cubicBezTo>
                      <a:pt x="1807" y="1718"/>
                      <a:pt x="1818" y="1710"/>
                      <a:pt x="1815" y="1696"/>
                    </a:cubicBezTo>
                    <a:cubicBezTo>
                      <a:pt x="1585" y="842"/>
                      <a:pt x="770" y="379"/>
                      <a:pt x="39" y="3"/>
                    </a:cubicBezTo>
                    <a:cubicBezTo>
                      <a:pt x="36" y="1"/>
                      <a:pt x="33" y="1"/>
                      <a:pt x="31"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33;p83"/>
              <p:cNvSpPr/>
              <p:nvPr/>
            </p:nvSpPr>
            <p:spPr>
              <a:xfrm flipH="1">
                <a:off x="2542411" y="1779812"/>
                <a:ext cx="2855" cy="2214"/>
              </a:xfrm>
              <a:custGeom>
                <a:avLst/>
                <a:gdLst/>
                <a:ahLst/>
                <a:cxnLst/>
                <a:rect l="l" t="t" r="r" b="b"/>
                <a:pathLst>
                  <a:path w="49" h="38" extrusionOk="0">
                    <a:moveTo>
                      <a:pt x="24" y="0"/>
                    </a:moveTo>
                    <a:cubicBezTo>
                      <a:pt x="0" y="0"/>
                      <a:pt x="0" y="38"/>
                      <a:pt x="24" y="38"/>
                    </a:cubicBezTo>
                    <a:cubicBezTo>
                      <a:pt x="49" y="38"/>
                      <a:pt x="49" y="0"/>
                      <a:pt x="24"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34;p83"/>
              <p:cNvSpPr/>
              <p:nvPr/>
            </p:nvSpPr>
            <p:spPr>
              <a:xfrm flipH="1">
                <a:off x="2286536" y="2935644"/>
                <a:ext cx="81873" cy="296898"/>
              </a:xfrm>
              <a:custGeom>
                <a:avLst/>
                <a:gdLst/>
                <a:ahLst/>
                <a:cxnLst/>
                <a:rect l="l" t="t" r="r" b="b"/>
                <a:pathLst>
                  <a:path w="1405" h="5095" extrusionOk="0">
                    <a:moveTo>
                      <a:pt x="26" y="0"/>
                    </a:moveTo>
                    <a:cubicBezTo>
                      <a:pt x="14" y="0"/>
                      <a:pt x="1" y="11"/>
                      <a:pt x="7" y="26"/>
                    </a:cubicBezTo>
                    <a:cubicBezTo>
                      <a:pt x="424" y="1319"/>
                      <a:pt x="792" y="2630"/>
                      <a:pt x="1106" y="3951"/>
                    </a:cubicBezTo>
                    <a:cubicBezTo>
                      <a:pt x="1195" y="4327"/>
                      <a:pt x="1281" y="4702"/>
                      <a:pt x="1362" y="5081"/>
                    </a:cubicBezTo>
                    <a:cubicBezTo>
                      <a:pt x="1364" y="5090"/>
                      <a:pt x="1371" y="5095"/>
                      <a:pt x="1378" y="5095"/>
                    </a:cubicBezTo>
                    <a:cubicBezTo>
                      <a:pt x="1390" y="5095"/>
                      <a:pt x="1404" y="5084"/>
                      <a:pt x="1400" y="5068"/>
                    </a:cubicBezTo>
                    <a:cubicBezTo>
                      <a:pt x="1117" y="3740"/>
                      <a:pt x="778" y="2422"/>
                      <a:pt x="389" y="1118"/>
                    </a:cubicBezTo>
                    <a:cubicBezTo>
                      <a:pt x="280" y="749"/>
                      <a:pt x="164" y="381"/>
                      <a:pt x="45" y="15"/>
                    </a:cubicBezTo>
                    <a:cubicBezTo>
                      <a:pt x="42" y="5"/>
                      <a:pt x="34" y="0"/>
                      <a:pt x="2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35;p83"/>
              <p:cNvSpPr/>
              <p:nvPr/>
            </p:nvSpPr>
            <p:spPr>
              <a:xfrm flipH="1">
                <a:off x="2327968" y="2354028"/>
                <a:ext cx="23775" cy="255000"/>
              </a:xfrm>
              <a:custGeom>
                <a:avLst/>
                <a:gdLst/>
                <a:ahLst/>
                <a:cxnLst/>
                <a:rect l="l" t="t" r="r" b="b"/>
                <a:pathLst>
                  <a:path w="408" h="4376" extrusionOk="0">
                    <a:moveTo>
                      <a:pt x="259" y="0"/>
                    </a:moveTo>
                    <a:cubicBezTo>
                      <a:pt x="249" y="0"/>
                      <a:pt x="240" y="6"/>
                      <a:pt x="240" y="18"/>
                    </a:cubicBezTo>
                    <a:cubicBezTo>
                      <a:pt x="322" y="1148"/>
                      <a:pt x="407" y="2295"/>
                      <a:pt x="226" y="3418"/>
                    </a:cubicBezTo>
                    <a:cubicBezTo>
                      <a:pt x="175" y="3735"/>
                      <a:pt x="103" y="4047"/>
                      <a:pt x="5" y="4354"/>
                    </a:cubicBezTo>
                    <a:cubicBezTo>
                      <a:pt x="1" y="4368"/>
                      <a:pt x="12" y="4376"/>
                      <a:pt x="23" y="4376"/>
                    </a:cubicBezTo>
                    <a:cubicBezTo>
                      <a:pt x="31" y="4376"/>
                      <a:pt x="39" y="4372"/>
                      <a:pt x="42" y="4364"/>
                    </a:cubicBezTo>
                    <a:cubicBezTo>
                      <a:pt x="387" y="3275"/>
                      <a:pt x="404" y="2117"/>
                      <a:pt x="342" y="987"/>
                    </a:cubicBezTo>
                    <a:cubicBezTo>
                      <a:pt x="325" y="663"/>
                      <a:pt x="301" y="343"/>
                      <a:pt x="278" y="18"/>
                    </a:cubicBezTo>
                    <a:cubicBezTo>
                      <a:pt x="278" y="6"/>
                      <a:pt x="268" y="0"/>
                      <a:pt x="259" y="0"/>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36;p83"/>
              <p:cNvSpPr/>
              <p:nvPr/>
            </p:nvSpPr>
            <p:spPr>
              <a:xfrm flipH="1">
                <a:off x="2290790" y="2722542"/>
                <a:ext cx="48541" cy="47900"/>
              </a:xfrm>
              <a:custGeom>
                <a:avLst/>
                <a:gdLst/>
                <a:ahLst/>
                <a:cxnLst/>
                <a:rect l="l" t="t" r="r" b="b"/>
                <a:pathLst>
                  <a:path w="833" h="822" extrusionOk="0">
                    <a:moveTo>
                      <a:pt x="622" y="0"/>
                    </a:moveTo>
                    <a:cubicBezTo>
                      <a:pt x="611" y="0"/>
                      <a:pt x="597" y="13"/>
                      <a:pt x="604" y="30"/>
                    </a:cubicBezTo>
                    <a:cubicBezTo>
                      <a:pt x="689" y="221"/>
                      <a:pt x="795" y="508"/>
                      <a:pt x="614" y="679"/>
                    </a:cubicBezTo>
                    <a:cubicBezTo>
                      <a:pt x="529" y="760"/>
                      <a:pt x="412" y="784"/>
                      <a:pt x="294" y="784"/>
                    </a:cubicBezTo>
                    <a:cubicBezTo>
                      <a:pt x="204" y="784"/>
                      <a:pt x="113" y="770"/>
                      <a:pt x="34" y="757"/>
                    </a:cubicBezTo>
                    <a:cubicBezTo>
                      <a:pt x="33" y="757"/>
                      <a:pt x="32" y="757"/>
                      <a:pt x="31" y="757"/>
                    </a:cubicBezTo>
                    <a:cubicBezTo>
                      <a:pt x="9" y="757"/>
                      <a:pt x="1" y="791"/>
                      <a:pt x="24" y="795"/>
                    </a:cubicBezTo>
                    <a:cubicBezTo>
                      <a:pt x="105" y="808"/>
                      <a:pt x="197" y="822"/>
                      <a:pt x="288" y="822"/>
                    </a:cubicBezTo>
                    <a:cubicBezTo>
                      <a:pt x="424" y="822"/>
                      <a:pt x="558" y="792"/>
                      <a:pt x="652" y="692"/>
                    </a:cubicBezTo>
                    <a:cubicBezTo>
                      <a:pt x="832" y="504"/>
                      <a:pt x="727" y="217"/>
                      <a:pt x="635" y="9"/>
                    </a:cubicBezTo>
                    <a:cubicBezTo>
                      <a:pt x="633" y="3"/>
                      <a:pt x="628" y="0"/>
                      <a:pt x="622" y="0"/>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37;p83"/>
              <p:cNvSpPr/>
              <p:nvPr/>
            </p:nvSpPr>
            <p:spPr>
              <a:xfrm flipH="1">
                <a:off x="2454653" y="2790080"/>
                <a:ext cx="184607" cy="57107"/>
              </a:xfrm>
              <a:custGeom>
                <a:avLst/>
                <a:gdLst/>
                <a:ahLst/>
                <a:cxnLst/>
                <a:rect l="l" t="t" r="r" b="b"/>
                <a:pathLst>
                  <a:path w="3168" h="980" extrusionOk="0">
                    <a:moveTo>
                      <a:pt x="3146" y="1"/>
                    </a:moveTo>
                    <a:cubicBezTo>
                      <a:pt x="3139" y="1"/>
                      <a:pt x="3132" y="5"/>
                      <a:pt x="3129" y="14"/>
                    </a:cubicBezTo>
                    <a:cubicBezTo>
                      <a:pt x="3003" y="404"/>
                      <a:pt x="2696" y="717"/>
                      <a:pt x="2313" y="861"/>
                    </a:cubicBezTo>
                    <a:cubicBezTo>
                      <a:pt x="2160" y="918"/>
                      <a:pt x="2004" y="941"/>
                      <a:pt x="1846" y="941"/>
                    </a:cubicBezTo>
                    <a:cubicBezTo>
                      <a:pt x="1788" y="941"/>
                      <a:pt x="1730" y="938"/>
                      <a:pt x="1672" y="933"/>
                    </a:cubicBezTo>
                    <a:cubicBezTo>
                      <a:pt x="1405" y="912"/>
                      <a:pt x="1142" y="865"/>
                      <a:pt x="887" y="813"/>
                    </a:cubicBezTo>
                    <a:cubicBezTo>
                      <a:pt x="597" y="755"/>
                      <a:pt x="313" y="684"/>
                      <a:pt x="33" y="599"/>
                    </a:cubicBezTo>
                    <a:cubicBezTo>
                      <a:pt x="31" y="598"/>
                      <a:pt x="29" y="598"/>
                      <a:pt x="27" y="598"/>
                    </a:cubicBezTo>
                    <a:cubicBezTo>
                      <a:pt x="8" y="598"/>
                      <a:pt x="1" y="629"/>
                      <a:pt x="23" y="635"/>
                    </a:cubicBezTo>
                    <a:cubicBezTo>
                      <a:pt x="545" y="793"/>
                      <a:pt x="1088" y="912"/>
                      <a:pt x="1631" y="967"/>
                    </a:cubicBezTo>
                    <a:cubicBezTo>
                      <a:pt x="1703" y="975"/>
                      <a:pt x="1776" y="979"/>
                      <a:pt x="1848" y="979"/>
                    </a:cubicBezTo>
                    <a:cubicBezTo>
                      <a:pt x="2004" y="979"/>
                      <a:pt x="2157" y="959"/>
                      <a:pt x="2307" y="906"/>
                    </a:cubicBezTo>
                    <a:cubicBezTo>
                      <a:pt x="2494" y="837"/>
                      <a:pt x="2665" y="728"/>
                      <a:pt x="2809" y="591"/>
                    </a:cubicBezTo>
                    <a:cubicBezTo>
                      <a:pt x="2973" y="435"/>
                      <a:pt x="3096" y="240"/>
                      <a:pt x="3164" y="25"/>
                    </a:cubicBezTo>
                    <a:cubicBezTo>
                      <a:pt x="3167" y="10"/>
                      <a:pt x="3157" y="1"/>
                      <a:pt x="3146" y="1"/>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38;p83"/>
              <p:cNvSpPr/>
              <p:nvPr/>
            </p:nvSpPr>
            <p:spPr>
              <a:xfrm rot="10800000" flipH="1">
                <a:off x="1763789" y="1537450"/>
                <a:ext cx="2272500" cy="2272500"/>
              </a:xfrm>
              <a:prstGeom prst="ellipse">
                <a:avLst/>
              </a:prstGeom>
              <a:gradFill>
                <a:gsLst>
                  <a:gs pos="0">
                    <a:srgbClr val="645CA7">
                      <a:alpha val="76470"/>
                    </a:srgbClr>
                  </a:gs>
                  <a:gs pos="100000">
                    <a:srgbClr val="D77EAD">
                      <a:alpha val="7647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39;p83"/>
              <p:cNvSpPr/>
              <p:nvPr/>
            </p:nvSpPr>
            <p:spPr>
              <a:xfrm flipH="1">
                <a:off x="3691588" y="2990725"/>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40;p83"/>
              <p:cNvSpPr/>
              <p:nvPr/>
            </p:nvSpPr>
            <p:spPr>
              <a:xfrm flipH="1">
                <a:off x="2239863" y="2199450"/>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41;p83"/>
              <p:cNvSpPr/>
              <p:nvPr/>
            </p:nvSpPr>
            <p:spPr>
              <a:xfrm flipH="1">
                <a:off x="3561113" y="3020813"/>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2;p83"/>
              <p:cNvSpPr/>
              <p:nvPr/>
            </p:nvSpPr>
            <p:spPr>
              <a:xfrm flipH="1">
                <a:off x="3239338" y="2432263"/>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3;p83"/>
              <p:cNvSpPr/>
              <p:nvPr/>
            </p:nvSpPr>
            <p:spPr>
              <a:xfrm flipH="1">
                <a:off x="3467413" y="2506200"/>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44;p83"/>
              <p:cNvSpPr/>
              <p:nvPr/>
            </p:nvSpPr>
            <p:spPr>
              <a:xfrm flipH="1">
                <a:off x="3581538" y="2288625"/>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5;p83"/>
              <p:cNvSpPr/>
              <p:nvPr/>
            </p:nvSpPr>
            <p:spPr>
              <a:xfrm flipH="1">
                <a:off x="2627713" y="2877150"/>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46;p83"/>
              <p:cNvSpPr/>
              <p:nvPr/>
            </p:nvSpPr>
            <p:spPr>
              <a:xfrm flipH="1">
                <a:off x="3953438" y="25211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47;p83"/>
              <p:cNvSpPr/>
              <p:nvPr/>
            </p:nvSpPr>
            <p:spPr>
              <a:xfrm flipH="1">
                <a:off x="2524388" y="25685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48;p83"/>
              <p:cNvSpPr/>
              <p:nvPr/>
            </p:nvSpPr>
            <p:spPr>
              <a:xfrm flipH="1">
                <a:off x="2161391" y="1931292"/>
                <a:ext cx="1926775" cy="1422570"/>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49;p83"/>
              <p:cNvSpPr/>
              <p:nvPr/>
            </p:nvSpPr>
            <p:spPr>
              <a:xfrm flipH="1">
                <a:off x="3268067" y="1922930"/>
                <a:ext cx="848135" cy="76439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rgbClr val="E06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0;p83"/>
              <p:cNvSpPr/>
              <p:nvPr/>
            </p:nvSpPr>
            <p:spPr>
              <a:xfrm flipH="1">
                <a:off x="2124589" y="2249285"/>
                <a:ext cx="646398" cy="284021"/>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1;p83"/>
              <p:cNvSpPr/>
              <p:nvPr/>
            </p:nvSpPr>
            <p:spPr>
              <a:xfrm flipH="1">
                <a:off x="2003034" y="1275944"/>
                <a:ext cx="1577183" cy="119288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2;p83"/>
              <p:cNvSpPr/>
              <p:nvPr/>
            </p:nvSpPr>
            <p:spPr>
              <a:xfrm flipH="1">
                <a:off x="2279567" y="2324993"/>
                <a:ext cx="745121" cy="15287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3;p83"/>
              <p:cNvSpPr/>
              <p:nvPr/>
            </p:nvSpPr>
            <p:spPr>
              <a:xfrm flipH="1">
                <a:off x="2606537" y="1234301"/>
                <a:ext cx="709295" cy="480332"/>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4;p83"/>
              <p:cNvSpPr/>
              <p:nvPr/>
            </p:nvSpPr>
            <p:spPr>
              <a:xfrm flipH="1">
                <a:off x="3048341" y="1713116"/>
                <a:ext cx="272605" cy="140914"/>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5;p83"/>
              <p:cNvSpPr/>
              <p:nvPr/>
            </p:nvSpPr>
            <p:spPr>
              <a:xfrm flipH="1">
                <a:off x="2783590" y="1827546"/>
                <a:ext cx="174065" cy="83562"/>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6;p83"/>
              <p:cNvSpPr/>
              <p:nvPr/>
            </p:nvSpPr>
            <p:spPr>
              <a:xfrm flipH="1">
                <a:off x="2392080" y="1861063"/>
                <a:ext cx="284386" cy="170595"/>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7;p83"/>
              <p:cNvSpPr/>
              <p:nvPr/>
            </p:nvSpPr>
            <p:spPr>
              <a:xfrm flipH="1">
                <a:off x="1850247" y="1203341"/>
                <a:ext cx="1933259" cy="1323939"/>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rgbClr val="63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p83"/>
              <p:cNvSpPr/>
              <p:nvPr/>
            </p:nvSpPr>
            <p:spPr>
              <a:xfrm flipH="1">
                <a:off x="1931894" y="2052845"/>
                <a:ext cx="254523" cy="23516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9;p83"/>
              <p:cNvSpPr/>
              <p:nvPr/>
            </p:nvSpPr>
            <p:spPr>
              <a:xfrm flipH="1">
                <a:off x="2531898" y="1908186"/>
                <a:ext cx="717358" cy="199362"/>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60;p83"/>
              <p:cNvSpPr/>
              <p:nvPr/>
            </p:nvSpPr>
            <p:spPr>
              <a:xfrm flipH="1">
                <a:off x="2845691" y="2110928"/>
                <a:ext cx="114978" cy="32877"/>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61;p83"/>
              <p:cNvSpPr/>
              <p:nvPr/>
            </p:nvSpPr>
            <p:spPr>
              <a:xfrm flipH="1">
                <a:off x="2377103" y="1750742"/>
                <a:ext cx="191143" cy="146942"/>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2;p83"/>
              <p:cNvSpPr/>
              <p:nvPr/>
            </p:nvSpPr>
            <p:spPr>
              <a:xfrm flipH="1">
                <a:off x="3036468" y="1609189"/>
                <a:ext cx="178997" cy="67124"/>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3;p83"/>
              <p:cNvSpPr/>
              <p:nvPr/>
            </p:nvSpPr>
            <p:spPr>
              <a:xfrm flipH="1">
                <a:off x="2291988" y="2822896"/>
                <a:ext cx="93243" cy="2557"/>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4;p83"/>
              <p:cNvSpPr/>
              <p:nvPr/>
            </p:nvSpPr>
            <p:spPr>
              <a:xfrm flipH="1">
                <a:off x="3967343" y="1739783"/>
                <a:ext cx="142193" cy="243016"/>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65;p83"/>
              <p:cNvSpPr/>
              <p:nvPr/>
            </p:nvSpPr>
            <p:spPr>
              <a:xfrm flipH="1">
                <a:off x="2407605" y="2712342"/>
                <a:ext cx="202833" cy="62986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E06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66;p83"/>
              <p:cNvSpPr/>
              <p:nvPr/>
            </p:nvSpPr>
            <p:spPr>
              <a:xfrm flipH="1">
                <a:off x="3027701" y="2373578"/>
                <a:ext cx="1735" cy="1370"/>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67;p83"/>
              <p:cNvSpPr/>
              <p:nvPr/>
            </p:nvSpPr>
            <p:spPr>
              <a:xfrm flipH="1">
                <a:off x="4038394" y="1928917"/>
                <a:ext cx="75891" cy="46850"/>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8;p83"/>
              <p:cNvSpPr/>
              <p:nvPr/>
            </p:nvSpPr>
            <p:spPr>
              <a:xfrm flipH="1">
                <a:off x="4043417" y="1891657"/>
                <a:ext cx="88585" cy="59635"/>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69;p83"/>
              <p:cNvSpPr/>
              <p:nvPr/>
            </p:nvSpPr>
            <p:spPr>
              <a:xfrm flipH="1">
                <a:off x="1976095" y="2123804"/>
                <a:ext cx="152056" cy="92786"/>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0;p83"/>
              <p:cNvSpPr/>
              <p:nvPr/>
            </p:nvSpPr>
            <p:spPr>
              <a:xfrm flipH="1">
                <a:off x="3260580" y="1799418"/>
                <a:ext cx="188129" cy="115252"/>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1;p83"/>
              <p:cNvSpPr/>
              <p:nvPr/>
            </p:nvSpPr>
            <p:spPr>
              <a:xfrm flipH="1">
                <a:off x="2290801" y="2044443"/>
                <a:ext cx="183015" cy="120640"/>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2;p83"/>
              <p:cNvSpPr/>
              <p:nvPr/>
            </p:nvSpPr>
            <p:spPr>
              <a:xfrm flipH="1">
                <a:off x="2488885" y="2067822"/>
                <a:ext cx="30320" cy="48676"/>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73;p83"/>
            <p:cNvSpPr/>
            <p:nvPr/>
          </p:nvSpPr>
          <p:spPr>
            <a:xfrm flipH="1">
              <a:off x="3944381" y="1569605"/>
              <a:ext cx="85206" cy="6694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74;p83"/>
            <p:cNvSpPr/>
            <p:nvPr/>
          </p:nvSpPr>
          <p:spPr>
            <a:xfrm flipH="1">
              <a:off x="3921915" y="1616546"/>
              <a:ext cx="88677" cy="59635"/>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Online Media 2" title="The Prodigal Son Children's Song (Give God the Glory/Arky Arky Song)">
            <a:hlinkClick r:id="" action="ppaction://media"/>
            <a:extLst>
              <a:ext uri="{FF2B5EF4-FFF2-40B4-BE49-F238E27FC236}">
                <a16:creationId xmlns:a16="http://schemas.microsoft.com/office/drawing/2014/main" id="{10DB1D0D-7B2F-40CE-8B65-57573A9B98C8}"/>
              </a:ext>
            </a:extLst>
          </p:cNvPr>
          <p:cNvPicPr>
            <a:picLocks noRot="1" noChangeAspect="1"/>
          </p:cNvPicPr>
          <p:nvPr>
            <a:videoFile r:link="rId1"/>
          </p:nvPr>
        </p:nvPicPr>
        <p:blipFill>
          <a:blip r:embed="rId5"/>
          <a:stretch>
            <a:fillRect/>
          </a:stretch>
        </p:blipFill>
        <p:spPr>
          <a:xfrm>
            <a:off x="2613896" y="421983"/>
            <a:ext cx="6374301" cy="4360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927120" y="740704"/>
            <a:ext cx="4959991" cy="2718039"/>
          </a:xfrm>
          <a:prstGeom prst="ellipse">
            <a:avLst/>
          </a:prstGeom>
          <a:ln>
            <a:noFill/>
          </a:ln>
          <a:effectLst>
            <a:softEdge rad="112500"/>
          </a:effectLst>
        </p:spPr>
      </p:pic>
      <p:sp>
        <p:nvSpPr>
          <p:cNvPr id="7" name="Rectángulo 6">
            <a:extLst>
              <a:ext uri="{FF2B5EF4-FFF2-40B4-BE49-F238E27FC236}">
                <a16:creationId xmlns:a16="http://schemas.microsoft.com/office/drawing/2014/main" id="{7CAE6959-4475-4962-AA67-40E97195A49D}"/>
              </a:ext>
            </a:extLst>
          </p:cNvPr>
          <p:cNvSpPr/>
          <p:nvPr/>
        </p:nvSpPr>
        <p:spPr>
          <a:xfrm>
            <a:off x="4982" y="0"/>
            <a:ext cx="4722768" cy="769441"/>
          </a:xfrm>
          <a:prstGeom prst="rect">
            <a:avLst/>
          </a:prstGeom>
          <a:noFill/>
        </p:spPr>
        <p:txBody>
          <a:bodyPr wrap="none" lIns="91440" tIns="45720" rIns="91440" bIns="45720">
            <a:spAutoFit/>
          </a:bodyPr>
          <a:lstStyle/>
          <a:p>
            <a:pPr algn="ctr"/>
            <a:r>
              <a:rPr lang="es-ES" sz="4400" dirty="0">
                <a:ln w="0"/>
                <a:solidFill>
                  <a:schemeClr val="accent4">
                    <a:lumMod val="75000"/>
                  </a:schemeClr>
                </a:solidFill>
                <a:effectLst>
                  <a:reflection blurRad="6350" stA="53000" endA="300" endPos="35500" dir="5400000" sy="-90000" algn="bl" rotWithShape="0"/>
                </a:effectLst>
                <a:latin typeface="Amaranth" panose="02000503050000020004" pitchFamily="50" charset="0"/>
              </a:rPr>
              <a:t>THE PRODIGAL SON</a:t>
            </a:r>
            <a:endParaRPr lang="es-ES" sz="4400" b="0" cap="none" spc="0" dirty="0">
              <a:ln w="0"/>
              <a:solidFill>
                <a:schemeClr val="accent4">
                  <a:lumMod val="75000"/>
                </a:schemeClr>
              </a:solidFill>
              <a:effectLst>
                <a:reflection blurRad="6350" stA="53000" endA="300" endPos="35500" dir="5400000" sy="-90000" algn="bl" rotWithShape="0"/>
              </a:effectLst>
              <a:latin typeface="Amaranth" panose="02000503050000020004" pitchFamily="50" charset="0"/>
            </a:endParaRPr>
          </a:p>
        </p:txBody>
      </p:sp>
      <p:sp>
        <p:nvSpPr>
          <p:cNvPr id="8" name="Google Shape;542;p64"/>
          <p:cNvSpPr txBox="1">
            <a:spLocks noGrp="1"/>
          </p:cNvSpPr>
          <p:nvPr>
            <p:ph type="ctrTitle" idx="4294967295"/>
          </p:nvPr>
        </p:nvSpPr>
        <p:spPr>
          <a:xfrm>
            <a:off x="1225900" y="3176295"/>
            <a:ext cx="7003699" cy="1885724"/>
          </a:xfrm>
          <a:prstGeom prst="rect">
            <a:avLst/>
          </a:prstGeom>
        </p:spPr>
        <p:txBody>
          <a:bodyPr spcFirstLastPara="1" wrap="square" lIns="91425" tIns="91425" rIns="91425" bIns="91425" anchor="t" anchorCtr="0">
            <a:noAutofit/>
          </a:bodyPr>
          <a:lstStyle/>
          <a:p>
            <a:pPr lvl="0" algn="just"/>
            <a:r>
              <a:rPr lang="en-US" sz="2400" dirty="0">
                <a:solidFill>
                  <a:schemeClr val="accent5">
                    <a:lumMod val="50000"/>
                  </a:schemeClr>
                </a:solidFill>
              </a:rPr>
              <a:t>Tax collectors and sinners were all drawing near to listen to Jesus, but the Pharisees and scribes began to complain, saying, “This man welcomes sinners and eats with them.” So to them Jesus addressed this parable: </a:t>
            </a:r>
            <a:endParaRPr sz="2400" dirty="0">
              <a:solidFill>
                <a:schemeClr val="accent5">
                  <a:lumMod val="50000"/>
                </a:schemeClr>
              </a:solidFill>
              <a:sym typeface="Zilla Slab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5"/>
          <p:cNvSpPr txBox="1">
            <a:spLocks noGrp="1"/>
          </p:cNvSpPr>
          <p:nvPr>
            <p:ph type="subTitle" idx="1"/>
          </p:nvPr>
        </p:nvSpPr>
        <p:spPr>
          <a:xfrm flipH="1">
            <a:off x="0" y="-882"/>
            <a:ext cx="9008198" cy="399350"/>
          </a:xfrm>
          <a:prstGeom prst="rect">
            <a:avLst/>
          </a:prstGeom>
        </p:spPr>
        <p:txBody>
          <a:bodyPr spcFirstLastPara="1" wrap="square" lIns="91425" tIns="91425" rIns="91425" bIns="91425" anchor="ctr" anchorCtr="0">
            <a:noAutofit/>
          </a:bodyPr>
          <a:lstStyle/>
          <a:p>
            <a:pPr marL="0" marR="0" algn="ctr">
              <a:spcBef>
                <a:spcPts val="0"/>
              </a:spcBef>
              <a:spcAft>
                <a:spcPts val="0"/>
              </a:spcAft>
            </a:pPr>
            <a:r>
              <a:rPr lang="en-US" sz="1800" dirty="0">
                <a:solidFill>
                  <a:srgbClr val="333333"/>
                </a:solidFill>
                <a:effectLst/>
                <a:latin typeface="Cambria" panose="02040503050406030204" pitchFamily="18" charset="0"/>
                <a:ea typeface="Times New Roman" panose="02020603050405020304" pitchFamily="18" charset="0"/>
              </a:rPr>
              <a:t>The Lord is Merciful and Compassionate, </a:t>
            </a:r>
            <a:r>
              <a:rPr lang="en-US" sz="1800" u="sng" dirty="0">
                <a:solidFill>
                  <a:srgbClr val="333333"/>
                </a:solidFill>
                <a:effectLst/>
                <a:latin typeface="Cambria" panose="02040503050406030204" pitchFamily="18" charset="0"/>
                <a:ea typeface="Times New Roman" panose="02020603050405020304" pitchFamily="18" charset="0"/>
                <a:hlinkClick r:id="rId4"/>
              </a:rPr>
              <a:t>https://youtu.be/3YBIka9ngKI</a:t>
            </a:r>
            <a:r>
              <a:rPr lang="en-US" sz="1800" dirty="0">
                <a:solidFill>
                  <a:srgbClr val="333333"/>
                </a:solidFill>
                <a:effectLst/>
                <a:latin typeface="Cambria" panose="02040503050406030204" pitchFamily="18" charset="0"/>
                <a:ea typeface="Times New Roman" panose="02020603050405020304" pitchFamily="18" charset="0"/>
              </a:rPr>
              <a:t> (7yrs.+)</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687" name="Google Shape;687;p75"/>
          <p:cNvSpPr txBox="1">
            <a:spLocks noGrp="1"/>
          </p:cNvSpPr>
          <p:nvPr>
            <p:ph type="ctrTitle"/>
          </p:nvPr>
        </p:nvSpPr>
        <p:spPr>
          <a:xfrm>
            <a:off x="-231076" y="4740125"/>
            <a:ext cx="3931800" cy="30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dirty="0">
                <a:solidFill>
                  <a:schemeClr val="tx1">
                    <a:lumMod val="95000"/>
                    <a:lumOff val="5000"/>
                  </a:schemeClr>
                </a:solidFill>
              </a:rPr>
              <a:t>—Goodbye! Blessings…</a:t>
            </a:r>
            <a:endParaRPr b="1" dirty="0">
              <a:solidFill>
                <a:schemeClr val="tx1">
                  <a:lumMod val="95000"/>
                  <a:lumOff val="5000"/>
                </a:schemeClr>
              </a:solidFill>
            </a:endParaRPr>
          </a:p>
        </p:txBody>
      </p:sp>
      <p:grpSp>
        <p:nvGrpSpPr>
          <p:cNvPr id="4" name="Google Shape;878;p83"/>
          <p:cNvGrpSpPr/>
          <p:nvPr/>
        </p:nvGrpSpPr>
        <p:grpSpPr>
          <a:xfrm rot="334320">
            <a:off x="110444" y="2569945"/>
            <a:ext cx="2408761" cy="2606609"/>
            <a:chOff x="1620827" y="963391"/>
            <a:chExt cx="2408761" cy="2606609"/>
          </a:xfrm>
        </p:grpSpPr>
        <p:grpSp>
          <p:nvGrpSpPr>
            <p:cNvPr id="5" name="Google Shape;879;p83"/>
            <p:cNvGrpSpPr/>
            <p:nvPr/>
          </p:nvGrpSpPr>
          <p:grpSpPr>
            <a:xfrm>
              <a:off x="1620827" y="963391"/>
              <a:ext cx="2368213" cy="2606609"/>
              <a:chOff x="1763789" y="1203341"/>
              <a:chExt cx="2368213" cy="2606609"/>
            </a:xfrm>
          </p:grpSpPr>
          <p:sp>
            <p:nvSpPr>
              <p:cNvPr id="8" name="Google Shape;880;p83"/>
              <p:cNvSpPr/>
              <p:nvPr/>
            </p:nvSpPr>
            <p:spPr>
              <a:xfrm flipH="1">
                <a:off x="3061211" y="2436250"/>
                <a:ext cx="585697" cy="522996"/>
              </a:xfrm>
              <a:custGeom>
                <a:avLst/>
                <a:gdLst/>
                <a:ahLst/>
                <a:cxnLst/>
                <a:rect l="l" t="t" r="r" b="b"/>
                <a:pathLst>
                  <a:path w="10051" h="8975" extrusionOk="0">
                    <a:moveTo>
                      <a:pt x="7828" y="0"/>
                    </a:moveTo>
                    <a:cubicBezTo>
                      <a:pt x="7828" y="0"/>
                      <a:pt x="1066" y="3591"/>
                      <a:pt x="533" y="4635"/>
                    </a:cubicBezTo>
                    <a:cubicBezTo>
                      <a:pt x="1" y="5677"/>
                      <a:pt x="325" y="8254"/>
                      <a:pt x="1162" y="8940"/>
                    </a:cubicBezTo>
                    <a:cubicBezTo>
                      <a:pt x="1190" y="8963"/>
                      <a:pt x="1228" y="8975"/>
                      <a:pt x="1273" y="8975"/>
                    </a:cubicBezTo>
                    <a:cubicBezTo>
                      <a:pt x="2541" y="8975"/>
                      <a:pt x="10051" y="0"/>
                      <a:pt x="10051"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1;p83"/>
              <p:cNvSpPr/>
              <p:nvPr/>
            </p:nvSpPr>
            <p:spPr>
              <a:xfrm flipH="1">
                <a:off x="2173837" y="2428675"/>
                <a:ext cx="1500692" cy="1078158"/>
              </a:xfrm>
              <a:custGeom>
                <a:avLst/>
                <a:gdLst/>
                <a:ahLst/>
                <a:cxnLst/>
                <a:rect l="l" t="t" r="r" b="b"/>
                <a:pathLst>
                  <a:path w="25753" h="18502" extrusionOk="0">
                    <a:moveTo>
                      <a:pt x="10508" y="1"/>
                    </a:moveTo>
                    <a:cubicBezTo>
                      <a:pt x="6343" y="1523"/>
                      <a:pt x="1773" y="6026"/>
                      <a:pt x="888" y="10459"/>
                    </a:cubicBezTo>
                    <a:cubicBezTo>
                      <a:pt x="1" y="14894"/>
                      <a:pt x="308" y="17382"/>
                      <a:pt x="1469" y="17621"/>
                    </a:cubicBezTo>
                    <a:cubicBezTo>
                      <a:pt x="1537" y="17636"/>
                      <a:pt x="1639" y="17642"/>
                      <a:pt x="1770" y="17642"/>
                    </a:cubicBezTo>
                    <a:cubicBezTo>
                      <a:pt x="3651" y="17642"/>
                      <a:pt x="11584" y="16279"/>
                      <a:pt x="14763" y="16279"/>
                    </a:cubicBezTo>
                    <a:cubicBezTo>
                      <a:pt x="15100" y="16279"/>
                      <a:pt x="15384" y="16294"/>
                      <a:pt x="15601" y="16328"/>
                    </a:cubicBezTo>
                    <a:cubicBezTo>
                      <a:pt x="17530" y="16628"/>
                      <a:pt x="21522" y="18501"/>
                      <a:pt x="23579" y="18501"/>
                    </a:cubicBezTo>
                    <a:cubicBezTo>
                      <a:pt x="24092" y="18501"/>
                      <a:pt x="24484" y="18385"/>
                      <a:pt x="24695" y="18099"/>
                    </a:cubicBezTo>
                    <a:cubicBezTo>
                      <a:pt x="25753" y="16669"/>
                      <a:pt x="23627" y="8039"/>
                      <a:pt x="21790" y="4455"/>
                    </a:cubicBezTo>
                    <a:cubicBezTo>
                      <a:pt x="19953" y="874"/>
                      <a:pt x="10508" y="1"/>
                      <a:pt x="10508" y="1"/>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82;p83"/>
              <p:cNvSpPr/>
              <p:nvPr/>
            </p:nvSpPr>
            <p:spPr>
              <a:xfrm flipH="1">
                <a:off x="3011271" y="2793168"/>
                <a:ext cx="176099" cy="721122"/>
              </a:xfrm>
              <a:custGeom>
                <a:avLst/>
                <a:gdLst/>
                <a:ahLst/>
                <a:cxnLst/>
                <a:rect l="l" t="t" r="r" b="b"/>
                <a:pathLst>
                  <a:path w="3022" h="12375" extrusionOk="0">
                    <a:moveTo>
                      <a:pt x="1146" y="0"/>
                    </a:moveTo>
                    <a:cubicBezTo>
                      <a:pt x="932" y="0"/>
                      <a:pt x="717" y="633"/>
                      <a:pt x="823" y="1272"/>
                    </a:cubicBezTo>
                    <a:cubicBezTo>
                      <a:pt x="963" y="2102"/>
                      <a:pt x="0" y="4014"/>
                      <a:pt x="331" y="4453"/>
                    </a:cubicBezTo>
                    <a:cubicBezTo>
                      <a:pt x="796" y="5068"/>
                      <a:pt x="441" y="5529"/>
                      <a:pt x="847" y="6174"/>
                    </a:cubicBezTo>
                    <a:cubicBezTo>
                      <a:pt x="1250" y="6820"/>
                      <a:pt x="1916" y="9427"/>
                      <a:pt x="577" y="9588"/>
                    </a:cubicBezTo>
                    <a:cubicBezTo>
                      <a:pt x="577" y="9588"/>
                      <a:pt x="451" y="11875"/>
                      <a:pt x="1417" y="12309"/>
                    </a:cubicBezTo>
                    <a:cubicBezTo>
                      <a:pt x="1519" y="12354"/>
                      <a:pt x="1618" y="12375"/>
                      <a:pt x="1713" y="12375"/>
                    </a:cubicBezTo>
                    <a:cubicBezTo>
                      <a:pt x="2512" y="12375"/>
                      <a:pt x="3022" y="10926"/>
                      <a:pt x="3022" y="10926"/>
                    </a:cubicBezTo>
                    <a:cubicBezTo>
                      <a:pt x="3022" y="10926"/>
                      <a:pt x="2356" y="8243"/>
                      <a:pt x="1913" y="6711"/>
                    </a:cubicBezTo>
                    <a:cubicBezTo>
                      <a:pt x="1059" y="3764"/>
                      <a:pt x="1513" y="398"/>
                      <a:pt x="1270" y="78"/>
                    </a:cubicBezTo>
                    <a:cubicBezTo>
                      <a:pt x="1231" y="25"/>
                      <a:pt x="1188" y="0"/>
                      <a:pt x="114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83;p83"/>
              <p:cNvSpPr/>
              <p:nvPr/>
            </p:nvSpPr>
            <p:spPr>
              <a:xfrm flipH="1">
                <a:off x="3062201" y="2428675"/>
                <a:ext cx="755736" cy="1073263"/>
              </a:xfrm>
              <a:custGeom>
                <a:avLst/>
                <a:gdLst/>
                <a:ahLst/>
                <a:cxnLst/>
                <a:rect l="l" t="t" r="r" b="b"/>
                <a:pathLst>
                  <a:path w="12969" h="18418" extrusionOk="0">
                    <a:moveTo>
                      <a:pt x="12969" y="1"/>
                    </a:moveTo>
                    <a:cubicBezTo>
                      <a:pt x="12968" y="1"/>
                      <a:pt x="9118" y="1451"/>
                      <a:pt x="4561" y="5162"/>
                    </a:cubicBezTo>
                    <a:cubicBezTo>
                      <a:pt x="0" y="8869"/>
                      <a:pt x="1656" y="17007"/>
                      <a:pt x="3210" y="18256"/>
                    </a:cubicBezTo>
                    <a:cubicBezTo>
                      <a:pt x="3347" y="18367"/>
                      <a:pt x="3485" y="18418"/>
                      <a:pt x="3623" y="18418"/>
                    </a:cubicBezTo>
                    <a:cubicBezTo>
                      <a:pt x="5037" y="18418"/>
                      <a:pt x="6367" y="13057"/>
                      <a:pt x="6367" y="13057"/>
                    </a:cubicBezTo>
                    <a:lnTo>
                      <a:pt x="6367" y="13057"/>
                    </a:lnTo>
                    <a:cubicBezTo>
                      <a:pt x="6367" y="13057"/>
                      <a:pt x="6218" y="13089"/>
                      <a:pt x="6004" y="13089"/>
                    </a:cubicBezTo>
                    <a:cubicBezTo>
                      <a:pt x="5261" y="13089"/>
                      <a:pt x="3731" y="12703"/>
                      <a:pt x="4875" y="9251"/>
                    </a:cubicBezTo>
                    <a:cubicBezTo>
                      <a:pt x="6350" y="4803"/>
                      <a:pt x="12968" y="1"/>
                      <a:pt x="12969"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84;p83"/>
              <p:cNvSpPr/>
              <p:nvPr/>
            </p:nvSpPr>
            <p:spPr>
              <a:xfrm flipH="1">
                <a:off x="2526677" y="2483975"/>
                <a:ext cx="697522" cy="400449"/>
              </a:xfrm>
              <a:custGeom>
                <a:avLst/>
                <a:gdLst/>
                <a:ahLst/>
                <a:cxnLst/>
                <a:rect l="l" t="t" r="r" b="b"/>
                <a:pathLst>
                  <a:path w="11970" h="6872" extrusionOk="0">
                    <a:moveTo>
                      <a:pt x="1244" y="0"/>
                    </a:moveTo>
                    <a:lnTo>
                      <a:pt x="97" y="854"/>
                    </a:lnTo>
                    <a:cubicBezTo>
                      <a:pt x="1" y="1000"/>
                      <a:pt x="1371" y="3044"/>
                      <a:pt x="2557" y="3044"/>
                    </a:cubicBezTo>
                    <a:cubicBezTo>
                      <a:pt x="2638" y="3044"/>
                      <a:pt x="2718" y="3035"/>
                      <a:pt x="2797" y="3014"/>
                    </a:cubicBezTo>
                    <a:cubicBezTo>
                      <a:pt x="3013" y="2959"/>
                      <a:pt x="3156" y="2933"/>
                      <a:pt x="3246" y="2933"/>
                    </a:cubicBezTo>
                    <a:cubicBezTo>
                      <a:pt x="3670" y="2933"/>
                      <a:pt x="2934" y="3506"/>
                      <a:pt x="3196" y="4322"/>
                    </a:cubicBezTo>
                    <a:cubicBezTo>
                      <a:pt x="3402" y="4964"/>
                      <a:pt x="4201" y="5251"/>
                      <a:pt x="4945" y="5251"/>
                    </a:cubicBezTo>
                    <a:cubicBezTo>
                      <a:pt x="5348" y="5251"/>
                      <a:pt x="5735" y="5166"/>
                      <a:pt x="6002" y="5008"/>
                    </a:cubicBezTo>
                    <a:cubicBezTo>
                      <a:pt x="6105" y="4946"/>
                      <a:pt x="6194" y="4919"/>
                      <a:pt x="6274" y="4919"/>
                    </a:cubicBezTo>
                    <a:cubicBezTo>
                      <a:pt x="6778" y="4919"/>
                      <a:pt x="6921" y="6009"/>
                      <a:pt x="8111" y="6421"/>
                    </a:cubicBezTo>
                    <a:cubicBezTo>
                      <a:pt x="9362" y="6852"/>
                      <a:pt x="11514" y="6872"/>
                      <a:pt x="11907" y="6872"/>
                    </a:cubicBezTo>
                    <a:cubicBezTo>
                      <a:pt x="11948" y="6872"/>
                      <a:pt x="11969" y="6872"/>
                      <a:pt x="11969" y="6872"/>
                    </a:cubicBezTo>
                    <a:lnTo>
                      <a:pt x="1244" y="0"/>
                    </a:ln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85;p83"/>
              <p:cNvSpPr/>
              <p:nvPr/>
            </p:nvSpPr>
            <p:spPr>
              <a:xfrm flipH="1">
                <a:off x="2352035" y="2749756"/>
                <a:ext cx="95742" cy="73249"/>
              </a:xfrm>
              <a:custGeom>
                <a:avLst/>
                <a:gdLst/>
                <a:ahLst/>
                <a:cxnLst/>
                <a:rect l="l" t="t" r="r" b="b"/>
                <a:pathLst>
                  <a:path w="1643" h="1257" extrusionOk="0">
                    <a:moveTo>
                      <a:pt x="823" y="0"/>
                    </a:moveTo>
                    <a:lnTo>
                      <a:pt x="0" y="874"/>
                    </a:lnTo>
                    <a:cubicBezTo>
                      <a:pt x="0" y="874"/>
                      <a:pt x="361" y="1257"/>
                      <a:pt x="910" y="1257"/>
                    </a:cubicBezTo>
                    <a:cubicBezTo>
                      <a:pt x="1128" y="1257"/>
                      <a:pt x="1375" y="1196"/>
                      <a:pt x="1642" y="1028"/>
                    </a:cubicBezTo>
                    <a:lnTo>
                      <a:pt x="823" y="0"/>
                    </a:lnTo>
                    <a:close/>
                  </a:path>
                </a:pathLst>
              </a:custGeom>
              <a:solidFill>
                <a:srgbClr val="E5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6;p83"/>
              <p:cNvSpPr/>
              <p:nvPr/>
            </p:nvSpPr>
            <p:spPr>
              <a:xfrm flipH="1">
                <a:off x="2232343" y="1721074"/>
                <a:ext cx="1100010" cy="726308"/>
              </a:xfrm>
              <a:custGeom>
                <a:avLst/>
                <a:gdLst/>
                <a:ahLst/>
                <a:cxnLst/>
                <a:rect l="l" t="t" r="r" b="b"/>
                <a:pathLst>
                  <a:path w="18877" h="12464" extrusionOk="0">
                    <a:moveTo>
                      <a:pt x="10211" y="0"/>
                    </a:moveTo>
                    <a:cubicBezTo>
                      <a:pt x="5546" y="0"/>
                      <a:pt x="327" y="2374"/>
                      <a:pt x="1792" y="7743"/>
                    </a:cubicBezTo>
                    <a:cubicBezTo>
                      <a:pt x="1792" y="7743"/>
                      <a:pt x="0" y="8289"/>
                      <a:pt x="325" y="10269"/>
                    </a:cubicBezTo>
                    <a:cubicBezTo>
                      <a:pt x="617" y="12054"/>
                      <a:pt x="1942" y="12464"/>
                      <a:pt x="3049" y="12464"/>
                    </a:cubicBezTo>
                    <a:cubicBezTo>
                      <a:pt x="3168" y="12464"/>
                      <a:pt x="3285" y="12459"/>
                      <a:pt x="3397" y="12451"/>
                    </a:cubicBezTo>
                    <a:cubicBezTo>
                      <a:pt x="4557" y="12365"/>
                      <a:pt x="16669" y="10283"/>
                      <a:pt x="17027" y="8306"/>
                    </a:cubicBezTo>
                    <a:cubicBezTo>
                      <a:pt x="17027" y="8306"/>
                      <a:pt x="18877" y="2694"/>
                      <a:pt x="14416" y="766"/>
                    </a:cubicBezTo>
                    <a:cubicBezTo>
                      <a:pt x="13254" y="263"/>
                      <a:pt x="11763" y="0"/>
                      <a:pt x="10211"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7;p83"/>
              <p:cNvSpPr/>
              <p:nvPr/>
            </p:nvSpPr>
            <p:spPr>
              <a:xfrm flipH="1">
                <a:off x="2743249" y="1720778"/>
                <a:ext cx="619262" cy="453302"/>
              </a:xfrm>
              <a:custGeom>
                <a:avLst/>
                <a:gdLst/>
                <a:ahLst/>
                <a:cxnLst/>
                <a:rect l="l" t="t" r="r" b="b"/>
                <a:pathLst>
                  <a:path w="10627" h="7779" extrusionOk="0">
                    <a:moveTo>
                      <a:pt x="9021" y="0"/>
                    </a:moveTo>
                    <a:cubicBezTo>
                      <a:pt x="7740" y="0"/>
                      <a:pt x="5817" y="236"/>
                      <a:pt x="3724" y="1313"/>
                    </a:cubicBezTo>
                    <a:cubicBezTo>
                      <a:pt x="1" y="3231"/>
                      <a:pt x="2008" y="7778"/>
                      <a:pt x="2008" y="7778"/>
                    </a:cubicBezTo>
                    <a:lnTo>
                      <a:pt x="3817" y="7601"/>
                    </a:lnTo>
                    <a:cubicBezTo>
                      <a:pt x="3287" y="289"/>
                      <a:pt x="10626" y="143"/>
                      <a:pt x="10626" y="143"/>
                    </a:cubicBezTo>
                    <a:cubicBezTo>
                      <a:pt x="10626" y="143"/>
                      <a:pt x="10018" y="0"/>
                      <a:pt x="902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8;p83"/>
              <p:cNvSpPr/>
              <p:nvPr/>
            </p:nvSpPr>
            <p:spPr>
              <a:xfrm flipH="1">
                <a:off x="2246853" y="2157592"/>
                <a:ext cx="918025" cy="726775"/>
              </a:xfrm>
              <a:custGeom>
                <a:avLst/>
                <a:gdLst/>
                <a:ahLst/>
                <a:cxnLst/>
                <a:rect l="l" t="t" r="r" b="b"/>
                <a:pathLst>
                  <a:path w="15754" h="12472" extrusionOk="0">
                    <a:moveTo>
                      <a:pt x="2625" y="1"/>
                    </a:moveTo>
                    <a:cubicBezTo>
                      <a:pt x="2328" y="1"/>
                      <a:pt x="1543" y="359"/>
                      <a:pt x="1632" y="597"/>
                    </a:cubicBezTo>
                    <a:cubicBezTo>
                      <a:pt x="1735" y="870"/>
                      <a:pt x="2431" y="2242"/>
                      <a:pt x="2329" y="3495"/>
                    </a:cubicBezTo>
                    <a:cubicBezTo>
                      <a:pt x="2165" y="5543"/>
                      <a:pt x="0" y="4403"/>
                      <a:pt x="205" y="6635"/>
                    </a:cubicBezTo>
                    <a:cubicBezTo>
                      <a:pt x="320" y="7908"/>
                      <a:pt x="1169" y="8146"/>
                      <a:pt x="1913" y="8146"/>
                    </a:cubicBezTo>
                    <a:cubicBezTo>
                      <a:pt x="2136" y="8146"/>
                      <a:pt x="2349" y="8125"/>
                      <a:pt x="2530" y="8103"/>
                    </a:cubicBezTo>
                    <a:cubicBezTo>
                      <a:pt x="2710" y="8081"/>
                      <a:pt x="2859" y="8061"/>
                      <a:pt x="2955" y="8061"/>
                    </a:cubicBezTo>
                    <a:cubicBezTo>
                      <a:pt x="3008" y="8061"/>
                      <a:pt x="3045" y="8067"/>
                      <a:pt x="3063" y="8083"/>
                    </a:cubicBezTo>
                    <a:cubicBezTo>
                      <a:pt x="3250" y="8253"/>
                      <a:pt x="2039" y="9039"/>
                      <a:pt x="3113" y="10131"/>
                    </a:cubicBezTo>
                    <a:cubicBezTo>
                      <a:pt x="3524" y="10548"/>
                      <a:pt x="3981" y="10676"/>
                      <a:pt x="4411" y="10676"/>
                    </a:cubicBezTo>
                    <a:cubicBezTo>
                      <a:pt x="4753" y="10676"/>
                      <a:pt x="5079" y="10595"/>
                      <a:pt x="5352" y="10514"/>
                    </a:cubicBezTo>
                    <a:cubicBezTo>
                      <a:pt x="5625" y="10432"/>
                      <a:pt x="5847" y="10353"/>
                      <a:pt x="5983" y="10353"/>
                    </a:cubicBezTo>
                    <a:cubicBezTo>
                      <a:pt x="5988" y="10353"/>
                      <a:pt x="5993" y="10353"/>
                      <a:pt x="5998" y="10353"/>
                    </a:cubicBezTo>
                    <a:cubicBezTo>
                      <a:pt x="6413" y="10370"/>
                      <a:pt x="7494" y="12471"/>
                      <a:pt x="10177" y="12471"/>
                    </a:cubicBezTo>
                    <a:cubicBezTo>
                      <a:pt x="10255" y="12471"/>
                      <a:pt x="10335" y="12470"/>
                      <a:pt x="10416" y="12466"/>
                    </a:cubicBezTo>
                    <a:cubicBezTo>
                      <a:pt x="12587" y="12370"/>
                      <a:pt x="12378" y="11117"/>
                      <a:pt x="12771" y="10947"/>
                    </a:cubicBezTo>
                    <a:cubicBezTo>
                      <a:pt x="12801" y="10934"/>
                      <a:pt x="12837" y="10928"/>
                      <a:pt x="12879" y="10928"/>
                    </a:cubicBezTo>
                    <a:cubicBezTo>
                      <a:pt x="13023" y="10928"/>
                      <a:pt x="13230" y="10998"/>
                      <a:pt x="13463" y="11070"/>
                    </a:cubicBezTo>
                    <a:cubicBezTo>
                      <a:pt x="13697" y="11140"/>
                      <a:pt x="13958" y="11210"/>
                      <a:pt x="14212" y="11210"/>
                    </a:cubicBezTo>
                    <a:cubicBezTo>
                      <a:pt x="14567" y="11210"/>
                      <a:pt x="14908" y="11073"/>
                      <a:pt x="15143" y="10605"/>
                    </a:cubicBezTo>
                    <a:cubicBezTo>
                      <a:pt x="15754" y="9380"/>
                      <a:pt x="14539" y="9107"/>
                      <a:pt x="14532" y="8783"/>
                    </a:cubicBezTo>
                    <a:cubicBezTo>
                      <a:pt x="14528" y="8458"/>
                      <a:pt x="15716" y="1208"/>
                      <a:pt x="14153" y="815"/>
                    </a:cubicBezTo>
                    <a:cubicBezTo>
                      <a:pt x="13711" y="704"/>
                      <a:pt x="13348" y="666"/>
                      <a:pt x="13020" y="666"/>
                    </a:cubicBezTo>
                    <a:cubicBezTo>
                      <a:pt x="12321" y="666"/>
                      <a:pt x="11788" y="839"/>
                      <a:pt x="11010" y="839"/>
                    </a:cubicBezTo>
                    <a:cubicBezTo>
                      <a:pt x="9866" y="839"/>
                      <a:pt x="6247" y="1833"/>
                      <a:pt x="4578" y="1870"/>
                    </a:cubicBezTo>
                    <a:cubicBezTo>
                      <a:pt x="4559" y="1871"/>
                      <a:pt x="4539" y="1871"/>
                      <a:pt x="4520" y="1871"/>
                    </a:cubicBezTo>
                    <a:cubicBezTo>
                      <a:pt x="2911" y="1871"/>
                      <a:pt x="3028" y="331"/>
                      <a:pt x="2721" y="27"/>
                    </a:cubicBezTo>
                    <a:cubicBezTo>
                      <a:pt x="2703" y="9"/>
                      <a:pt x="2669"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9;p83"/>
              <p:cNvSpPr/>
              <p:nvPr/>
            </p:nvSpPr>
            <p:spPr>
              <a:xfrm flipH="1">
                <a:off x="3070768" y="2294007"/>
                <a:ext cx="133910" cy="97140"/>
              </a:xfrm>
              <a:custGeom>
                <a:avLst/>
                <a:gdLst/>
                <a:ahLst/>
                <a:cxnLst/>
                <a:rect l="l" t="t" r="r" b="b"/>
                <a:pathLst>
                  <a:path w="2298" h="1667" extrusionOk="0">
                    <a:moveTo>
                      <a:pt x="946" y="0"/>
                    </a:moveTo>
                    <a:cubicBezTo>
                      <a:pt x="817" y="0"/>
                      <a:pt x="690" y="21"/>
                      <a:pt x="578" y="62"/>
                    </a:cubicBezTo>
                    <a:cubicBezTo>
                      <a:pt x="407" y="127"/>
                      <a:pt x="260" y="239"/>
                      <a:pt x="161" y="399"/>
                    </a:cubicBezTo>
                    <a:cubicBezTo>
                      <a:pt x="59" y="560"/>
                      <a:pt x="1" y="771"/>
                      <a:pt x="1" y="1031"/>
                    </a:cubicBezTo>
                    <a:lnTo>
                      <a:pt x="69" y="1031"/>
                    </a:lnTo>
                    <a:cubicBezTo>
                      <a:pt x="69" y="864"/>
                      <a:pt x="93" y="721"/>
                      <a:pt x="137" y="601"/>
                    </a:cubicBezTo>
                    <a:cubicBezTo>
                      <a:pt x="202" y="420"/>
                      <a:pt x="315" y="287"/>
                      <a:pt x="451" y="198"/>
                    </a:cubicBezTo>
                    <a:cubicBezTo>
                      <a:pt x="591" y="113"/>
                      <a:pt x="762" y="68"/>
                      <a:pt x="946" y="68"/>
                    </a:cubicBezTo>
                    <a:cubicBezTo>
                      <a:pt x="1144" y="68"/>
                      <a:pt x="1359" y="116"/>
                      <a:pt x="1570" y="215"/>
                    </a:cubicBezTo>
                    <a:cubicBezTo>
                      <a:pt x="1761" y="303"/>
                      <a:pt x="1946" y="428"/>
                      <a:pt x="2119" y="588"/>
                    </a:cubicBezTo>
                    <a:lnTo>
                      <a:pt x="2119" y="588"/>
                    </a:lnTo>
                    <a:cubicBezTo>
                      <a:pt x="2096" y="588"/>
                      <a:pt x="2070" y="587"/>
                      <a:pt x="2042" y="587"/>
                    </a:cubicBezTo>
                    <a:cubicBezTo>
                      <a:pt x="1960" y="587"/>
                      <a:pt x="1854" y="594"/>
                      <a:pt x="1745" y="608"/>
                    </a:cubicBezTo>
                    <a:cubicBezTo>
                      <a:pt x="1581" y="628"/>
                      <a:pt x="1403" y="669"/>
                      <a:pt x="1260" y="758"/>
                    </a:cubicBezTo>
                    <a:cubicBezTo>
                      <a:pt x="1192" y="803"/>
                      <a:pt x="1131" y="861"/>
                      <a:pt x="1086" y="932"/>
                    </a:cubicBezTo>
                    <a:cubicBezTo>
                      <a:pt x="1042" y="1004"/>
                      <a:pt x="1017" y="1089"/>
                      <a:pt x="1017" y="1188"/>
                    </a:cubicBezTo>
                    <a:lnTo>
                      <a:pt x="1017" y="1215"/>
                    </a:lnTo>
                    <a:cubicBezTo>
                      <a:pt x="1022" y="1304"/>
                      <a:pt x="1038" y="1376"/>
                      <a:pt x="1063" y="1434"/>
                    </a:cubicBezTo>
                    <a:cubicBezTo>
                      <a:pt x="1083" y="1478"/>
                      <a:pt x="1107" y="1516"/>
                      <a:pt x="1134" y="1546"/>
                    </a:cubicBezTo>
                    <a:cubicBezTo>
                      <a:pt x="1178" y="1591"/>
                      <a:pt x="1230" y="1622"/>
                      <a:pt x="1284" y="1642"/>
                    </a:cubicBezTo>
                    <a:cubicBezTo>
                      <a:pt x="1339" y="1659"/>
                      <a:pt x="1400" y="1666"/>
                      <a:pt x="1458" y="1666"/>
                    </a:cubicBezTo>
                    <a:cubicBezTo>
                      <a:pt x="1564" y="1666"/>
                      <a:pt x="1670" y="1642"/>
                      <a:pt x="1752" y="1619"/>
                    </a:cubicBezTo>
                    <a:cubicBezTo>
                      <a:pt x="1830" y="1595"/>
                      <a:pt x="1882" y="1570"/>
                      <a:pt x="1885" y="1570"/>
                    </a:cubicBezTo>
                    <a:lnTo>
                      <a:pt x="1854" y="1509"/>
                    </a:lnTo>
                    <a:cubicBezTo>
                      <a:pt x="1851" y="1509"/>
                      <a:pt x="1796" y="1533"/>
                      <a:pt x="1725" y="1557"/>
                    </a:cubicBezTo>
                    <a:cubicBezTo>
                      <a:pt x="1649" y="1578"/>
                      <a:pt x="1550" y="1598"/>
                      <a:pt x="1458" y="1598"/>
                    </a:cubicBezTo>
                    <a:cubicBezTo>
                      <a:pt x="1411" y="1598"/>
                      <a:pt x="1366" y="1595"/>
                      <a:pt x="1321" y="1581"/>
                    </a:cubicBezTo>
                    <a:cubicBezTo>
                      <a:pt x="1291" y="1574"/>
                      <a:pt x="1260" y="1560"/>
                      <a:pt x="1233" y="1543"/>
                    </a:cubicBezTo>
                    <a:cubicBezTo>
                      <a:pt x="1195" y="1516"/>
                      <a:pt x="1161" y="1478"/>
                      <a:pt x="1134" y="1427"/>
                    </a:cubicBezTo>
                    <a:cubicBezTo>
                      <a:pt x="1107" y="1373"/>
                      <a:pt x="1090" y="1304"/>
                      <a:pt x="1086" y="1215"/>
                    </a:cubicBezTo>
                    <a:lnTo>
                      <a:pt x="1086" y="1188"/>
                    </a:lnTo>
                    <a:cubicBezTo>
                      <a:pt x="1086" y="1130"/>
                      <a:pt x="1096" y="1079"/>
                      <a:pt x="1113" y="1031"/>
                    </a:cubicBezTo>
                    <a:cubicBezTo>
                      <a:pt x="1144" y="952"/>
                      <a:pt x="1195" y="888"/>
                      <a:pt x="1267" y="837"/>
                    </a:cubicBezTo>
                    <a:cubicBezTo>
                      <a:pt x="1373" y="762"/>
                      <a:pt x="1513" y="717"/>
                      <a:pt x="1652" y="689"/>
                    </a:cubicBezTo>
                    <a:cubicBezTo>
                      <a:pt x="1796" y="662"/>
                      <a:pt x="1936" y="656"/>
                      <a:pt x="2042" y="656"/>
                    </a:cubicBezTo>
                    <a:cubicBezTo>
                      <a:pt x="2090" y="656"/>
                      <a:pt x="2131" y="659"/>
                      <a:pt x="2161" y="659"/>
                    </a:cubicBezTo>
                    <a:cubicBezTo>
                      <a:pt x="2175" y="662"/>
                      <a:pt x="2185" y="662"/>
                      <a:pt x="2196" y="662"/>
                    </a:cubicBezTo>
                    <a:lnTo>
                      <a:pt x="2205" y="662"/>
                    </a:lnTo>
                    <a:lnTo>
                      <a:pt x="2298" y="673"/>
                    </a:lnTo>
                    <a:lnTo>
                      <a:pt x="2233" y="604"/>
                    </a:lnTo>
                    <a:cubicBezTo>
                      <a:pt x="2038" y="407"/>
                      <a:pt x="1820" y="256"/>
                      <a:pt x="1602" y="154"/>
                    </a:cubicBezTo>
                    <a:cubicBezTo>
                      <a:pt x="1380" y="51"/>
                      <a:pt x="1154" y="0"/>
                      <a:pt x="946"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0;p83"/>
              <p:cNvSpPr/>
              <p:nvPr/>
            </p:nvSpPr>
            <p:spPr>
              <a:xfrm flipH="1">
                <a:off x="2334903" y="1953464"/>
                <a:ext cx="133269" cy="7126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1;p83"/>
              <p:cNvSpPr/>
              <p:nvPr/>
            </p:nvSpPr>
            <p:spPr>
              <a:xfrm flipH="1">
                <a:off x="2669445" y="1936332"/>
                <a:ext cx="206052" cy="82397"/>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92;p83"/>
              <p:cNvSpPr/>
              <p:nvPr/>
            </p:nvSpPr>
            <p:spPr>
              <a:xfrm flipH="1">
                <a:off x="2390844" y="2104972"/>
                <a:ext cx="50173" cy="25407"/>
              </a:xfrm>
              <a:custGeom>
                <a:avLst/>
                <a:gdLst/>
                <a:ahLst/>
                <a:cxnLst/>
                <a:rect l="l" t="t" r="r" b="b"/>
                <a:pathLst>
                  <a:path w="861" h="436" extrusionOk="0">
                    <a:moveTo>
                      <a:pt x="1" y="1"/>
                    </a:moveTo>
                    <a:cubicBezTo>
                      <a:pt x="1" y="240"/>
                      <a:pt x="192" y="435"/>
                      <a:pt x="431" y="435"/>
                    </a:cubicBezTo>
                    <a:cubicBezTo>
                      <a:pt x="669" y="435"/>
                      <a:pt x="861" y="240"/>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3;p83"/>
              <p:cNvSpPr/>
              <p:nvPr/>
            </p:nvSpPr>
            <p:spPr>
              <a:xfrm flipH="1">
                <a:off x="2717054" y="2104972"/>
                <a:ext cx="68878" cy="34672"/>
              </a:xfrm>
              <a:custGeom>
                <a:avLst/>
                <a:gdLst/>
                <a:ahLst/>
                <a:cxnLst/>
                <a:rect l="l" t="t" r="r" b="b"/>
                <a:pathLst>
                  <a:path w="1182" h="595" extrusionOk="0">
                    <a:moveTo>
                      <a:pt x="1" y="1"/>
                    </a:moveTo>
                    <a:cubicBezTo>
                      <a:pt x="1" y="329"/>
                      <a:pt x="263" y="595"/>
                      <a:pt x="590" y="595"/>
                    </a:cubicBezTo>
                    <a:cubicBezTo>
                      <a:pt x="915" y="595"/>
                      <a:pt x="1181" y="329"/>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4;p83"/>
              <p:cNvSpPr/>
              <p:nvPr/>
            </p:nvSpPr>
            <p:spPr>
              <a:xfrm flipH="1">
                <a:off x="2600101" y="2254499"/>
                <a:ext cx="91546" cy="41548"/>
              </a:xfrm>
              <a:custGeom>
                <a:avLst/>
                <a:gdLst/>
                <a:ahLst/>
                <a:cxnLst/>
                <a:rect l="l" t="t" r="r" b="b"/>
                <a:pathLst>
                  <a:path w="1571" h="713" extrusionOk="0">
                    <a:moveTo>
                      <a:pt x="7" y="0"/>
                    </a:moveTo>
                    <a:cubicBezTo>
                      <a:pt x="6" y="0"/>
                      <a:pt x="4" y="1"/>
                      <a:pt x="4" y="3"/>
                    </a:cubicBezTo>
                    <a:cubicBezTo>
                      <a:pt x="1" y="6"/>
                      <a:pt x="1" y="9"/>
                      <a:pt x="4" y="12"/>
                    </a:cubicBezTo>
                    <a:cubicBezTo>
                      <a:pt x="4" y="12"/>
                      <a:pt x="7" y="16"/>
                      <a:pt x="14" y="23"/>
                    </a:cubicBezTo>
                    <a:cubicBezTo>
                      <a:pt x="89" y="118"/>
                      <a:pt x="513" y="712"/>
                      <a:pt x="1195" y="712"/>
                    </a:cubicBezTo>
                    <a:cubicBezTo>
                      <a:pt x="1311" y="712"/>
                      <a:pt x="1434" y="696"/>
                      <a:pt x="1567" y="658"/>
                    </a:cubicBezTo>
                    <a:cubicBezTo>
                      <a:pt x="1570" y="655"/>
                      <a:pt x="1570" y="651"/>
                      <a:pt x="1570" y="647"/>
                    </a:cubicBezTo>
                    <a:cubicBezTo>
                      <a:pt x="1570" y="644"/>
                      <a:pt x="1567" y="644"/>
                      <a:pt x="1564" y="644"/>
                    </a:cubicBezTo>
                    <a:cubicBezTo>
                      <a:pt x="1434" y="685"/>
                      <a:pt x="1311" y="702"/>
                      <a:pt x="1195" y="702"/>
                    </a:cubicBezTo>
                    <a:cubicBezTo>
                      <a:pt x="836" y="702"/>
                      <a:pt x="546" y="532"/>
                      <a:pt x="345" y="361"/>
                    </a:cubicBezTo>
                    <a:cubicBezTo>
                      <a:pt x="242" y="275"/>
                      <a:pt x="164" y="190"/>
                      <a:pt x="110" y="122"/>
                    </a:cubicBezTo>
                    <a:cubicBezTo>
                      <a:pt x="83" y="91"/>
                      <a:pt x="58" y="61"/>
                      <a:pt x="42" y="40"/>
                    </a:cubicBezTo>
                    <a:cubicBezTo>
                      <a:pt x="34" y="30"/>
                      <a:pt x="28" y="23"/>
                      <a:pt x="24" y="16"/>
                    </a:cubicBezTo>
                    <a:cubicBezTo>
                      <a:pt x="17" y="9"/>
                      <a:pt x="14" y="6"/>
                      <a:pt x="10" y="3"/>
                    </a:cubicBezTo>
                    <a:cubicBezTo>
                      <a:pt x="10" y="1"/>
                      <a:pt x="9" y="0"/>
                      <a:pt x="7" y="0"/>
                    </a:cubicBezTo>
                    <a:close/>
                  </a:path>
                </a:pathLst>
              </a:custGeom>
              <a:solidFill>
                <a:srgbClr val="B2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5;p83"/>
              <p:cNvSpPr/>
              <p:nvPr/>
            </p:nvSpPr>
            <p:spPr>
              <a:xfrm flipH="1">
                <a:off x="2383094" y="2104797"/>
                <a:ext cx="106056" cy="699"/>
              </a:xfrm>
              <a:custGeom>
                <a:avLst/>
                <a:gdLst/>
                <a:ahLst/>
                <a:cxnLst/>
                <a:rect l="l" t="t" r="r" b="b"/>
                <a:pathLst>
                  <a:path w="1820" h="12" extrusionOk="0">
                    <a:moveTo>
                      <a:pt x="0" y="1"/>
                    </a:moveTo>
                    <a:lnTo>
                      <a:pt x="0" y="11"/>
                    </a:lnTo>
                    <a:lnTo>
                      <a:pt x="1820" y="11"/>
                    </a:lnTo>
                    <a:lnTo>
                      <a:pt x="1820"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96;p83"/>
              <p:cNvSpPr/>
              <p:nvPr/>
            </p:nvSpPr>
            <p:spPr>
              <a:xfrm flipH="1">
                <a:off x="2706331" y="2104622"/>
                <a:ext cx="145856" cy="1049"/>
              </a:xfrm>
              <a:custGeom>
                <a:avLst/>
                <a:gdLst/>
                <a:ahLst/>
                <a:cxnLst/>
                <a:rect l="l" t="t" r="r" b="b"/>
                <a:pathLst>
                  <a:path w="2503" h="18" extrusionOk="0">
                    <a:moveTo>
                      <a:pt x="0" y="0"/>
                    </a:moveTo>
                    <a:lnTo>
                      <a:pt x="0" y="18"/>
                    </a:lnTo>
                    <a:lnTo>
                      <a:pt x="2502" y="18"/>
                    </a:lnTo>
                    <a:lnTo>
                      <a:pt x="2502" y="0"/>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97;p83"/>
              <p:cNvSpPr/>
              <p:nvPr/>
            </p:nvSpPr>
            <p:spPr>
              <a:xfrm flipH="1">
                <a:off x="2265325" y="2010163"/>
                <a:ext cx="74822" cy="223592"/>
              </a:xfrm>
              <a:custGeom>
                <a:avLst/>
                <a:gdLst/>
                <a:ahLst/>
                <a:cxnLst/>
                <a:rect l="l" t="t" r="r" b="b"/>
                <a:pathLst>
                  <a:path w="1284" h="3837" extrusionOk="0">
                    <a:moveTo>
                      <a:pt x="584" y="2294"/>
                    </a:moveTo>
                    <a:cubicBezTo>
                      <a:pt x="608" y="2294"/>
                      <a:pt x="608" y="2332"/>
                      <a:pt x="584" y="2332"/>
                    </a:cubicBezTo>
                    <a:cubicBezTo>
                      <a:pt x="556" y="2332"/>
                      <a:pt x="556" y="2294"/>
                      <a:pt x="584" y="2294"/>
                    </a:cubicBezTo>
                    <a:close/>
                    <a:moveTo>
                      <a:pt x="345" y="0"/>
                    </a:moveTo>
                    <a:lnTo>
                      <a:pt x="345" y="0"/>
                    </a:lnTo>
                    <a:cubicBezTo>
                      <a:pt x="362" y="194"/>
                      <a:pt x="372" y="386"/>
                      <a:pt x="379" y="574"/>
                    </a:cubicBezTo>
                    <a:cubicBezTo>
                      <a:pt x="433" y="659"/>
                      <a:pt x="471" y="751"/>
                      <a:pt x="498" y="850"/>
                    </a:cubicBezTo>
                    <a:cubicBezTo>
                      <a:pt x="577" y="1123"/>
                      <a:pt x="577" y="1413"/>
                      <a:pt x="560" y="1697"/>
                    </a:cubicBezTo>
                    <a:cubicBezTo>
                      <a:pt x="560" y="1707"/>
                      <a:pt x="550" y="1714"/>
                      <a:pt x="543" y="1714"/>
                    </a:cubicBezTo>
                    <a:cubicBezTo>
                      <a:pt x="533" y="1714"/>
                      <a:pt x="523" y="1707"/>
                      <a:pt x="523" y="1697"/>
                    </a:cubicBezTo>
                    <a:cubicBezTo>
                      <a:pt x="539" y="1427"/>
                      <a:pt x="539" y="1154"/>
                      <a:pt x="471" y="895"/>
                    </a:cubicBezTo>
                    <a:cubicBezTo>
                      <a:pt x="451" y="809"/>
                      <a:pt x="420" y="724"/>
                      <a:pt x="379" y="649"/>
                    </a:cubicBezTo>
                    <a:lnTo>
                      <a:pt x="379" y="649"/>
                    </a:lnTo>
                    <a:cubicBezTo>
                      <a:pt x="396" y="2137"/>
                      <a:pt x="0" y="3345"/>
                      <a:pt x="0" y="3345"/>
                    </a:cubicBezTo>
                    <a:cubicBezTo>
                      <a:pt x="208" y="3397"/>
                      <a:pt x="369" y="3570"/>
                      <a:pt x="488" y="3837"/>
                    </a:cubicBezTo>
                    <a:cubicBezTo>
                      <a:pt x="580" y="3762"/>
                      <a:pt x="659" y="3676"/>
                      <a:pt x="731" y="3588"/>
                    </a:cubicBezTo>
                    <a:cubicBezTo>
                      <a:pt x="1171" y="2932"/>
                      <a:pt x="1191" y="2055"/>
                      <a:pt x="1191" y="1905"/>
                    </a:cubicBezTo>
                    <a:cubicBezTo>
                      <a:pt x="1191" y="1676"/>
                      <a:pt x="1205" y="1431"/>
                      <a:pt x="1222" y="1195"/>
                    </a:cubicBezTo>
                    <a:cubicBezTo>
                      <a:pt x="1249" y="741"/>
                      <a:pt x="1284" y="174"/>
                      <a:pt x="1154" y="17"/>
                    </a:cubicBezTo>
                    <a:lnTo>
                      <a:pt x="1137" y="17"/>
                    </a:lnTo>
                    <a:cubicBezTo>
                      <a:pt x="990" y="17"/>
                      <a:pt x="703" y="10"/>
                      <a:pt x="345"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98;p83"/>
              <p:cNvSpPr/>
              <p:nvPr/>
            </p:nvSpPr>
            <p:spPr>
              <a:xfrm flipH="1">
                <a:off x="2317071" y="2006725"/>
                <a:ext cx="186006" cy="198418"/>
              </a:xfrm>
              <a:custGeom>
                <a:avLst/>
                <a:gdLst/>
                <a:ahLst/>
                <a:cxnLst/>
                <a:rect l="l" t="t" r="r" b="b"/>
                <a:pathLst>
                  <a:path w="3192" h="3405" extrusionOk="0">
                    <a:moveTo>
                      <a:pt x="2059" y="1684"/>
                    </a:moveTo>
                    <a:lnTo>
                      <a:pt x="2059" y="1694"/>
                    </a:lnTo>
                    <a:lnTo>
                      <a:pt x="1926" y="1694"/>
                    </a:lnTo>
                    <a:cubicBezTo>
                      <a:pt x="1922" y="1929"/>
                      <a:pt x="1731" y="2121"/>
                      <a:pt x="1496" y="2121"/>
                    </a:cubicBezTo>
                    <a:cubicBezTo>
                      <a:pt x="1260" y="2121"/>
                      <a:pt x="1069" y="1929"/>
                      <a:pt x="1066" y="1694"/>
                    </a:cubicBezTo>
                    <a:lnTo>
                      <a:pt x="239" y="1694"/>
                    </a:lnTo>
                    <a:lnTo>
                      <a:pt x="239" y="1684"/>
                    </a:lnTo>
                    <a:close/>
                    <a:moveTo>
                      <a:pt x="185" y="1"/>
                    </a:moveTo>
                    <a:cubicBezTo>
                      <a:pt x="92" y="141"/>
                      <a:pt x="1" y="885"/>
                      <a:pt x="110" y="2418"/>
                    </a:cubicBezTo>
                    <a:cubicBezTo>
                      <a:pt x="137" y="2804"/>
                      <a:pt x="215" y="3125"/>
                      <a:pt x="349" y="3387"/>
                    </a:cubicBezTo>
                    <a:cubicBezTo>
                      <a:pt x="795" y="3336"/>
                      <a:pt x="1192" y="3258"/>
                      <a:pt x="1666" y="3258"/>
                    </a:cubicBezTo>
                    <a:cubicBezTo>
                      <a:pt x="1991" y="3258"/>
                      <a:pt x="2356" y="3295"/>
                      <a:pt x="2796" y="3404"/>
                    </a:cubicBezTo>
                    <a:cubicBezTo>
                      <a:pt x="2796" y="3404"/>
                      <a:pt x="3192" y="2196"/>
                      <a:pt x="3175" y="708"/>
                    </a:cubicBezTo>
                    <a:cubicBezTo>
                      <a:pt x="3124" y="612"/>
                      <a:pt x="3056" y="530"/>
                      <a:pt x="2963" y="469"/>
                    </a:cubicBezTo>
                    <a:cubicBezTo>
                      <a:pt x="2946" y="458"/>
                      <a:pt x="2957" y="434"/>
                      <a:pt x="2974" y="434"/>
                    </a:cubicBezTo>
                    <a:cubicBezTo>
                      <a:pt x="2977" y="434"/>
                      <a:pt x="2980" y="434"/>
                      <a:pt x="2984" y="438"/>
                    </a:cubicBezTo>
                    <a:cubicBezTo>
                      <a:pt x="3062" y="489"/>
                      <a:pt x="3124" y="554"/>
                      <a:pt x="3175" y="633"/>
                    </a:cubicBezTo>
                    <a:cubicBezTo>
                      <a:pt x="3168" y="445"/>
                      <a:pt x="3158" y="253"/>
                      <a:pt x="3141" y="59"/>
                    </a:cubicBezTo>
                    <a:cubicBezTo>
                      <a:pt x="3018" y="59"/>
                      <a:pt x="2885" y="56"/>
                      <a:pt x="2749" y="53"/>
                    </a:cubicBezTo>
                    <a:cubicBezTo>
                      <a:pt x="2745" y="56"/>
                      <a:pt x="2745" y="62"/>
                      <a:pt x="2745" y="69"/>
                    </a:cubicBezTo>
                    <a:cubicBezTo>
                      <a:pt x="2697" y="240"/>
                      <a:pt x="2544" y="308"/>
                      <a:pt x="2345" y="308"/>
                    </a:cubicBezTo>
                    <a:cubicBezTo>
                      <a:pt x="2076" y="308"/>
                      <a:pt x="1721" y="185"/>
                      <a:pt x="1417" y="18"/>
                    </a:cubicBezTo>
                    <a:cubicBezTo>
                      <a:pt x="929" y="7"/>
                      <a:pt x="478" y="1"/>
                      <a:pt x="185" y="1"/>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99;p83"/>
              <p:cNvSpPr/>
              <p:nvPr/>
            </p:nvSpPr>
            <p:spPr>
              <a:xfrm flipH="1">
                <a:off x="2311652" y="2196518"/>
                <a:ext cx="171146" cy="58331"/>
              </a:xfrm>
              <a:custGeom>
                <a:avLst/>
                <a:gdLst/>
                <a:ahLst/>
                <a:cxnLst/>
                <a:rect l="l" t="t" r="r" b="b"/>
                <a:pathLst>
                  <a:path w="2937" h="1001" extrusionOk="0">
                    <a:moveTo>
                      <a:pt x="1318" y="1"/>
                    </a:moveTo>
                    <a:cubicBezTo>
                      <a:pt x="844" y="1"/>
                      <a:pt x="447" y="79"/>
                      <a:pt x="1" y="130"/>
                    </a:cubicBezTo>
                    <a:cubicBezTo>
                      <a:pt x="304" y="724"/>
                      <a:pt x="891" y="1001"/>
                      <a:pt x="1813" y="1001"/>
                    </a:cubicBezTo>
                    <a:lnTo>
                      <a:pt x="1875" y="1001"/>
                    </a:lnTo>
                    <a:cubicBezTo>
                      <a:pt x="2336" y="998"/>
                      <a:pt x="2680" y="854"/>
                      <a:pt x="2936" y="639"/>
                    </a:cubicBezTo>
                    <a:cubicBezTo>
                      <a:pt x="2817" y="372"/>
                      <a:pt x="2656" y="199"/>
                      <a:pt x="2448" y="147"/>
                    </a:cubicBezTo>
                    <a:cubicBezTo>
                      <a:pt x="2008" y="38"/>
                      <a:pt x="1643"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0;p83"/>
              <p:cNvSpPr/>
              <p:nvPr/>
            </p:nvSpPr>
            <p:spPr>
              <a:xfrm flipH="1">
                <a:off x="2342886" y="2007774"/>
                <a:ext cx="77619" cy="16957"/>
              </a:xfrm>
              <a:custGeom>
                <a:avLst/>
                <a:gdLst/>
                <a:ahLst/>
                <a:cxnLst/>
                <a:rect l="l" t="t" r="r" b="b"/>
                <a:pathLst>
                  <a:path w="1332" h="291" extrusionOk="0">
                    <a:moveTo>
                      <a:pt x="0" y="0"/>
                    </a:moveTo>
                    <a:cubicBezTo>
                      <a:pt x="304" y="167"/>
                      <a:pt x="659" y="290"/>
                      <a:pt x="928" y="290"/>
                    </a:cubicBezTo>
                    <a:cubicBezTo>
                      <a:pt x="1127" y="290"/>
                      <a:pt x="1280" y="222"/>
                      <a:pt x="1328" y="51"/>
                    </a:cubicBezTo>
                    <a:cubicBezTo>
                      <a:pt x="1328" y="44"/>
                      <a:pt x="1328" y="38"/>
                      <a:pt x="1332" y="35"/>
                    </a:cubicBezTo>
                    <a:cubicBezTo>
                      <a:pt x="1242" y="30"/>
                      <a:pt x="1150" y="27"/>
                      <a:pt x="1058" y="27"/>
                    </a:cubicBezTo>
                    <a:cubicBezTo>
                      <a:pt x="710" y="17"/>
                      <a:pt x="345" y="1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1;p83"/>
              <p:cNvSpPr/>
              <p:nvPr/>
            </p:nvSpPr>
            <p:spPr>
              <a:xfrm flipH="1">
                <a:off x="2390844" y="2105438"/>
                <a:ext cx="50173" cy="24941"/>
              </a:xfrm>
              <a:custGeom>
                <a:avLst/>
                <a:gdLst/>
                <a:ahLst/>
                <a:cxnLst/>
                <a:rect l="l" t="t" r="r" b="b"/>
                <a:pathLst>
                  <a:path w="861" h="428" extrusionOk="0">
                    <a:moveTo>
                      <a:pt x="1" y="0"/>
                    </a:moveTo>
                    <a:cubicBezTo>
                      <a:pt x="4" y="235"/>
                      <a:pt x="195" y="427"/>
                      <a:pt x="431" y="427"/>
                    </a:cubicBezTo>
                    <a:cubicBezTo>
                      <a:pt x="666" y="427"/>
                      <a:pt x="857" y="235"/>
                      <a:pt x="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2;p83"/>
              <p:cNvSpPr/>
              <p:nvPr/>
            </p:nvSpPr>
            <p:spPr>
              <a:xfrm flipH="1">
                <a:off x="2383094" y="2104797"/>
                <a:ext cx="106056" cy="699"/>
              </a:xfrm>
              <a:custGeom>
                <a:avLst/>
                <a:gdLst/>
                <a:ahLst/>
                <a:cxnLst/>
                <a:rect l="l" t="t" r="r" b="b"/>
                <a:pathLst>
                  <a:path w="1820" h="12" extrusionOk="0">
                    <a:moveTo>
                      <a:pt x="0" y="1"/>
                    </a:moveTo>
                    <a:lnTo>
                      <a:pt x="0" y="11"/>
                    </a:lnTo>
                    <a:lnTo>
                      <a:pt x="1820" y="11"/>
                    </a:lnTo>
                    <a:lnTo>
                      <a:pt x="1820"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3;p83"/>
              <p:cNvSpPr/>
              <p:nvPr/>
            </p:nvSpPr>
            <p:spPr>
              <a:xfrm flipH="1">
                <a:off x="2581395" y="1988252"/>
                <a:ext cx="346547" cy="270792"/>
              </a:xfrm>
              <a:custGeom>
                <a:avLst/>
                <a:gdLst/>
                <a:ahLst/>
                <a:cxnLst/>
                <a:rect l="l" t="t" r="r" b="b"/>
                <a:pathLst>
                  <a:path w="5947" h="4647" extrusionOk="0">
                    <a:moveTo>
                      <a:pt x="4697" y="605"/>
                    </a:moveTo>
                    <a:cubicBezTo>
                      <a:pt x="4700" y="605"/>
                      <a:pt x="4704" y="605"/>
                      <a:pt x="4707" y="608"/>
                    </a:cubicBezTo>
                    <a:cubicBezTo>
                      <a:pt x="4871" y="718"/>
                      <a:pt x="4967" y="895"/>
                      <a:pt x="5022" y="1079"/>
                    </a:cubicBezTo>
                    <a:cubicBezTo>
                      <a:pt x="5096" y="1353"/>
                      <a:pt x="5100" y="1646"/>
                      <a:pt x="5083" y="1926"/>
                    </a:cubicBezTo>
                    <a:cubicBezTo>
                      <a:pt x="5083" y="1939"/>
                      <a:pt x="5072" y="1943"/>
                      <a:pt x="5062" y="1943"/>
                    </a:cubicBezTo>
                    <a:cubicBezTo>
                      <a:pt x="5052" y="1943"/>
                      <a:pt x="5045" y="1939"/>
                      <a:pt x="5045" y="1926"/>
                    </a:cubicBezTo>
                    <a:cubicBezTo>
                      <a:pt x="5059" y="1660"/>
                      <a:pt x="5059" y="1383"/>
                      <a:pt x="4994" y="1123"/>
                    </a:cubicBezTo>
                    <a:cubicBezTo>
                      <a:pt x="4943" y="936"/>
                      <a:pt x="4854" y="751"/>
                      <a:pt x="4686" y="642"/>
                    </a:cubicBezTo>
                    <a:cubicBezTo>
                      <a:pt x="4673" y="628"/>
                      <a:pt x="4683" y="605"/>
                      <a:pt x="4697" y="605"/>
                    </a:cubicBezTo>
                    <a:close/>
                    <a:moveTo>
                      <a:pt x="5103" y="2523"/>
                    </a:moveTo>
                    <a:cubicBezTo>
                      <a:pt x="5127" y="2523"/>
                      <a:pt x="5127" y="2561"/>
                      <a:pt x="5103" y="2561"/>
                    </a:cubicBezTo>
                    <a:cubicBezTo>
                      <a:pt x="5080" y="2561"/>
                      <a:pt x="5080" y="2523"/>
                      <a:pt x="5103" y="2523"/>
                    </a:cubicBezTo>
                    <a:close/>
                    <a:moveTo>
                      <a:pt x="3802" y="1997"/>
                    </a:moveTo>
                    <a:lnTo>
                      <a:pt x="3802" y="2015"/>
                    </a:lnTo>
                    <a:lnTo>
                      <a:pt x="3618" y="2015"/>
                    </a:lnTo>
                    <a:cubicBezTo>
                      <a:pt x="3615" y="2336"/>
                      <a:pt x="3352" y="2598"/>
                      <a:pt x="3027" y="2598"/>
                    </a:cubicBezTo>
                    <a:cubicBezTo>
                      <a:pt x="2704" y="2598"/>
                      <a:pt x="2441" y="2336"/>
                      <a:pt x="2438" y="2015"/>
                    </a:cubicBezTo>
                    <a:lnTo>
                      <a:pt x="1300" y="2015"/>
                    </a:lnTo>
                    <a:lnTo>
                      <a:pt x="1300" y="1997"/>
                    </a:lnTo>
                    <a:close/>
                    <a:moveTo>
                      <a:pt x="475" y="1"/>
                    </a:moveTo>
                    <a:cubicBezTo>
                      <a:pt x="290" y="1"/>
                      <a:pt x="0" y="154"/>
                      <a:pt x="0" y="574"/>
                    </a:cubicBezTo>
                    <a:lnTo>
                      <a:pt x="0" y="2229"/>
                    </a:lnTo>
                    <a:cubicBezTo>
                      <a:pt x="0" y="3431"/>
                      <a:pt x="338" y="4291"/>
                      <a:pt x="1754" y="4646"/>
                    </a:cubicBezTo>
                    <a:cubicBezTo>
                      <a:pt x="2827" y="4486"/>
                      <a:pt x="4124" y="4200"/>
                      <a:pt x="5192" y="3995"/>
                    </a:cubicBezTo>
                    <a:cubicBezTo>
                      <a:pt x="5946" y="2909"/>
                      <a:pt x="5833" y="1127"/>
                      <a:pt x="5797" y="513"/>
                    </a:cubicBezTo>
                    <a:cubicBezTo>
                      <a:pt x="5792" y="420"/>
                      <a:pt x="5786" y="356"/>
                      <a:pt x="5786" y="318"/>
                    </a:cubicBezTo>
                    <a:cubicBezTo>
                      <a:pt x="5786" y="165"/>
                      <a:pt x="5697" y="72"/>
                      <a:pt x="5575" y="21"/>
                    </a:cubicBezTo>
                    <a:cubicBezTo>
                      <a:pt x="5496" y="4"/>
                      <a:pt x="5411" y="1"/>
                      <a:pt x="5329" y="1"/>
                    </a:cubicBezTo>
                    <a:lnTo>
                      <a:pt x="3372" y="1"/>
                    </a:lnTo>
                    <a:cubicBezTo>
                      <a:pt x="2737" y="288"/>
                      <a:pt x="1871" y="523"/>
                      <a:pt x="1478" y="523"/>
                    </a:cubicBezTo>
                    <a:cubicBezTo>
                      <a:pt x="1365" y="523"/>
                      <a:pt x="1294" y="502"/>
                      <a:pt x="1273" y="465"/>
                    </a:cubicBezTo>
                    <a:cubicBezTo>
                      <a:pt x="1188" y="304"/>
                      <a:pt x="1212" y="148"/>
                      <a:pt x="1307" y="1"/>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4;p83"/>
              <p:cNvSpPr/>
              <p:nvPr/>
            </p:nvSpPr>
            <p:spPr>
              <a:xfrm flipH="1">
                <a:off x="2625391" y="2220992"/>
                <a:ext cx="200341" cy="48774"/>
              </a:xfrm>
              <a:custGeom>
                <a:avLst/>
                <a:gdLst/>
                <a:ahLst/>
                <a:cxnLst/>
                <a:rect l="l" t="t" r="r" b="b"/>
                <a:pathLst>
                  <a:path w="3438" h="837" extrusionOk="0">
                    <a:moveTo>
                      <a:pt x="3438" y="1"/>
                    </a:moveTo>
                    <a:lnTo>
                      <a:pt x="3438" y="1"/>
                    </a:lnTo>
                    <a:cubicBezTo>
                      <a:pt x="2370" y="206"/>
                      <a:pt x="1073" y="492"/>
                      <a:pt x="0" y="652"/>
                    </a:cubicBezTo>
                    <a:cubicBezTo>
                      <a:pt x="479" y="775"/>
                      <a:pt x="1079" y="836"/>
                      <a:pt x="1831" y="836"/>
                    </a:cubicBezTo>
                    <a:cubicBezTo>
                      <a:pt x="2015" y="836"/>
                      <a:pt x="2189" y="820"/>
                      <a:pt x="2352" y="786"/>
                    </a:cubicBezTo>
                    <a:cubicBezTo>
                      <a:pt x="2387" y="779"/>
                      <a:pt x="2414" y="768"/>
                      <a:pt x="2445" y="759"/>
                    </a:cubicBezTo>
                    <a:cubicBezTo>
                      <a:pt x="2379" y="683"/>
                      <a:pt x="2335" y="622"/>
                      <a:pt x="2315" y="598"/>
                    </a:cubicBezTo>
                    <a:cubicBezTo>
                      <a:pt x="2308" y="591"/>
                      <a:pt x="2305" y="587"/>
                      <a:pt x="2305" y="587"/>
                    </a:cubicBezTo>
                    <a:cubicBezTo>
                      <a:pt x="2302" y="584"/>
                      <a:pt x="2302" y="581"/>
                      <a:pt x="2305" y="578"/>
                    </a:cubicBezTo>
                    <a:lnTo>
                      <a:pt x="2308" y="574"/>
                    </a:lnTo>
                    <a:cubicBezTo>
                      <a:pt x="2311" y="574"/>
                      <a:pt x="2311" y="578"/>
                      <a:pt x="2311" y="578"/>
                    </a:cubicBezTo>
                    <a:cubicBezTo>
                      <a:pt x="2315" y="581"/>
                      <a:pt x="2318" y="584"/>
                      <a:pt x="2325" y="591"/>
                    </a:cubicBezTo>
                    <a:cubicBezTo>
                      <a:pt x="2329" y="598"/>
                      <a:pt x="2335" y="605"/>
                      <a:pt x="2343" y="615"/>
                    </a:cubicBezTo>
                    <a:cubicBezTo>
                      <a:pt x="2359" y="636"/>
                      <a:pt x="2384" y="666"/>
                      <a:pt x="2411" y="697"/>
                    </a:cubicBezTo>
                    <a:cubicBezTo>
                      <a:pt x="2424" y="714"/>
                      <a:pt x="2441" y="734"/>
                      <a:pt x="2458" y="755"/>
                    </a:cubicBezTo>
                    <a:cubicBezTo>
                      <a:pt x="2759" y="649"/>
                      <a:pt x="3018" y="485"/>
                      <a:pt x="3233" y="253"/>
                    </a:cubicBezTo>
                    <a:cubicBezTo>
                      <a:pt x="3308" y="174"/>
                      <a:pt x="3376" y="89"/>
                      <a:pt x="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5;p83"/>
              <p:cNvSpPr/>
              <p:nvPr/>
            </p:nvSpPr>
            <p:spPr>
              <a:xfrm flipH="1">
                <a:off x="2731389" y="1988252"/>
                <a:ext cx="127325" cy="30477"/>
              </a:xfrm>
              <a:custGeom>
                <a:avLst/>
                <a:gdLst/>
                <a:ahLst/>
                <a:cxnLst/>
                <a:rect l="l" t="t" r="r" b="b"/>
                <a:pathLst>
                  <a:path w="2185" h="523" extrusionOk="0">
                    <a:moveTo>
                      <a:pt x="119" y="1"/>
                    </a:moveTo>
                    <a:cubicBezTo>
                      <a:pt x="24" y="148"/>
                      <a:pt x="0" y="304"/>
                      <a:pt x="85" y="465"/>
                    </a:cubicBezTo>
                    <a:cubicBezTo>
                      <a:pt x="106" y="502"/>
                      <a:pt x="177" y="523"/>
                      <a:pt x="290" y="523"/>
                    </a:cubicBezTo>
                    <a:cubicBezTo>
                      <a:pt x="683" y="523"/>
                      <a:pt x="1549" y="288"/>
                      <a:pt x="2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6;p83"/>
              <p:cNvSpPr/>
              <p:nvPr/>
            </p:nvSpPr>
            <p:spPr>
              <a:xfrm flipH="1">
                <a:off x="2717054" y="2105613"/>
                <a:ext cx="68878" cy="34031"/>
              </a:xfrm>
              <a:custGeom>
                <a:avLst/>
                <a:gdLst/>
                <a:ahLst/>
                <a:cxnLst/>
                <a:rect l="l" t="t" r="r" b="b"/>
                <a:pathLst>
                  <a:path w="1182" h="584" extrusionOk="0">
                    <a:moveTo>
                      <a:pt x="1" y="1"/>
                    </a:moveTo>
                    <a:cubicBezTo>
                      <a:pt x="4" y="322"/>
                      <a:pt x="267" y="584"/>
                      <a:pt x="590" y="584"/>
                    </a:cubicBezTo>
                    <a:cubicBezTo>
                      <a:pt x="915" y="584"/>
                      <a:pt x="1178" y="322"/>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7;p83"/>
              <p:cNvSpPr/>
              <p:nvPr/>
            </p:nvSpPr>
            <p:spPr>
              <a:xfrm flipH="1">
                <a:off x="2682440" y="2254441"/>
                <a:ext cx="9207" cy="10780"/>
              </a:xfrm>
              <a:custGeom>
                <a:avLst/>
                <a:gdLst/>
                <a:ahLst/>
                <a:cxnLst/>
                <a:rect l="l" t="t" r="r" b="b"/>
                <a:pathLst>
                  <a:path w="158" h="185" extrusionOk="0">
                    <a:moveTo>
                      <a:pt x="7" y="0"/>
                    </a:moveTo>
                    <a:lnTo>
                      <a:pt x="4" y="4"/>
                    </a:lnTo>
                    <a:cubicBezTo>
                      <a:pt x="1" y="7"/>
                      <a:pt x="1" y="10"/>
                      <a:pt x="4" y="13"/>
                    </a:cubicBezTo>
                    <a:cubicBezTo>
                      <a:pt x="4" y="13"/>
                      <a:pt x="7" y="17"/>
                      <a:pt x="14" y="24"/>
                    </a:cubicBezTo>
                    <a:cubicBezTo>
                      <a:pt x="34" y="48"/>
                      <a:pt x="78" y="109"/>
                      <a:pt x="144" y="185"/>
                    </a:cubicBezTo>
                    <a:cubicBezTo>
                      <a:pt x="151" y="185"/>
                      <a:pt x="154" y="181"/>
                      <a:pt x="157" y="181"/>
                    </a:cubicBezTo>
                    <a:cubicBezTo>
                      <a:pt x="140" y="160"/>
                      <a:pt x="123" y="140"/>
                      <a:pt x="110" y="123"/>
                    </a:cubicBezTo>
                    <a:cubicBezTo>
                      <a:pt x="83" y="92"/>
                      <a:pt x="58" y="62"/>
                      <a:pt x="42" y="41"/>
                    </a:cubicBezTo>
                    <a:cubicBezTo>
                      <a:pt x="34" y="31"/>
                      <a:pt x="28" y="24"/>
                      <a:pt x="24" y="17"/>
                    </a:cubicBezTo>
                    <a:cubicBezTo>
                      <a:pt x="17" y="10"/>
                      <a:pt x="14" y="7"/>
                      <a:pt x="10" y="4"/>
                    </a:cubicBezTo>
                    <a:cubicBezTo>
                      <a:pt x="10" y="4"/>
                      <a:pt x="10" y="0"/>
                      <a:pt x="7" y="0"/>
                    </a:cubicBezTo>
                    <a:close/>
                  </a:path>
                </a:pathLst>
              </a:custGeom>
              <a:solidFill>
                <a:srgbClr val="A9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8;p83"/>
              <p:cNvSpPr/>
              <p:nvPr/>
            </p:nvSpPr>
            <p:spPr>
              <a:xfrm flipH="1">
                <a:off x="2706331" y="2104622"/>
                <a:ext cx="145856" cy="1049"/>
              </a:xfrm>
              <a:custGeom>
                <a:avLst/>
                <a:gdLst/>
                <a:ahLst/>
                <a:cxnLst/>
                <a:rect l="l" t="t" r="r" b="b"/>
                <a:pathLst>
                  <a:path w="2503" h="18" extrusionOk="0">
                    <a:moveTo>
                      <a:pt x="0" y="0"/>
                    </a:moveTo>
                    <a:lnTo>
                      <a:pt x="0" y="18"/>
                    </a:lnTo>
                    <a:lnTo>
                      <a:pt x="2502" y="18"/>
                    </a:lnTo>
                    <a:lnTo>
                      <a:pt x="250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9;p83"/>
              <p:cNvSpPr/>
              <p:nvPr/>
            </p:nvSpPr>
            <p:spPr>
              <a:xfrm flipH="1">
                <a:off x="2245454" y="1984873"/>
                <a:ext cx="285069" cy="296257"/>
              </a:xfrm>
              <a:custGeom>
                <a:avLst/>
                <a:gdLst/>
                <a:ahLst/>
                <a:cxnLst/>
                <a:rect l="l" t="t" r="r" b="b"/>
                <a:pathLst>
                  <a:path w="4892" h="5084" extrusionOk="0">
                    <a:moveTo>
                      <a:pt x="529" y="338"/>
                    </a:moveTo>
                    <a:cubicBezTo>
                      <a:pt x="1041" y="338"/>
                      <a:pt x="2008" y="362"/>
                      <a:pt x="2861" y="382"/>
                    </a:cubicBezTo>
                    <a:cubicBezTo>
                      <a:pt x="3533" y="400"/>
                      <a:pt x="4113" y="417"/>
                      <a:pt x="4343" y="417"/>
                    </a:cubicBezTo>
                    <a:cubicBezTo>
                      <a:pt x="4384" y="417"/>
                      <a:pt x="4404" y="431"/>
                      <a:pt x="4417" y="444"/>
                    </a:cubicBezTo>
                    <a:cubicBezTo>
                      <a:pt x="4551" y="591"/>
                      <a:pt x="4516" y="1168"/>
                      <a:pt x="4489" y="1629"/>
                    </a:cubicBezTo>
                    <a:cubicBezTo>
                      <a:pt x="4472" y="1865"/>
                      <a:pt x="4458" y="2110"/>
                      <a:pt x="4458" y="2339"/>
                    </a:cubicBezTo>
                    <a:cubicBezTo>
                      <a:pt x="4458" y="2585"/>
                      <a:pt x="4407" y="4725"/>
                      <a:pt x="2602" y="4749"/>
                    </a:cubicBezTo>
                    <a:cubicBezTo>
                      <a:pt x="2583" y="4749"/>
                      <a:pt x="2564" y="4750"/>
                      <a:pt x="2546" y="4750"/>
                    </a:cubicBezTo>
                    <a:cubicBezTo>
                      <a:pt x="1194" y="4750"/>
                      <a:pt x="545" y="4158"/>
                      <a:pt x="451" y="2840"/>
                    </a:cubicBezTo>
                    <a:cubicBezTo>
                      <a:pt x="341" y="1257"/>
                      <a:pt x="437" y="482"/>
                      <a:pt x="529" y="338"/>
                    </a:cubicBezTo>
                    <a:close/>
                    <a:moveTo>
                      <a:pt x="499" y="1"/>
                    </a:moveTo>
                    <a:cubicBezTo>
                      <a:pt x="444" y="1"/>
                      <a:pt x="369" y="18"/>
                      <a:pt x="297" y="96"/>
                    </a:cubicBezTo>
                    <a:cubicBezTo>
                      <a:pt x="1" y="420"/>
                      <a:pt x="58" y="1970"/>
                      <a:pt x="124" y="2865"/>
                    </a:cubicBezTo>
                    <a:cubicBezTo>
                      <a:pt x="229" y="4356"/>
                      <a:pt x="1021" y="5083"/>
                      <a:pt x="2550" y="5083"/>
                    </a:cubicBezTo>
                    <a:lnTo>
                      <a:pt x="2608" y="5083"/>
                    </a:lnTo>
                    <a:cubicBezTo>
                      <a:pt x="4216" y="5066"/>
                      <a:pt x="4789" y="3592"/>
                      <a:pt x="4789" y="2339"/>
                    </a:cubicBezTo>
                    <a:cubicBezTo>
                      <a:pt x="4789" y="2120"/>
                      <a:pt x="4803" y="1882"/>
                      <a:pt x="4817" y="1649"/>
                    </a:cubicBezTo>
                    <a:cubicBezTo>
                      <a:pt x="4858" y="1014"/>
                      <a:pt x="4892" y="468"/>
                      <a:pt x="4657" y="215"/>
                    </a:cubicBezTo>
                    <a:cubicBezTo>
                      <a:pt x="4578" y="127"/>
                      <a:pt x="4469" y="79"/>
                      <a:pt x="4343" y="79"/>
                    </a:cubicBezTo>
                    <a:cubicBezTo>
                      <a:pt x="4117" y="79"/>
                      <a:pt x="3540" y="65"/>
                      <a:pt x="2868" y="48"/>
                    </a:cubicBezTo>
                    <a:cubicBezTo>
                      <a:pt x="1994" y="28"/>
                      <a:pt x="1004" y="1"/>
                      <a:pt x="499"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10;p83"/>
              <p:cNvSpPr/>
              <p:nvPr/>
            </p:nvSpPr>
            <p:spPr>
              <a:xfrm flipH="1">
                <a:off x="2562282" y="1967974"/>
                <a:ext cx="397710" cy="321897"/>
              </a:xfrm>
              <a:custGeom>
                <a:avLst/>
                <a:gdLst/>
                <a:ahLst/>
                <a:cxnLst/>
                <a:rect l="l" t="t" r="r" b="b"/>
                <a:pathLst>
                  <a:path w="6825" h="5524" extrusionOk="0">
                    <a:moveTo>
                      <a:pt x="5725" y="304"/>
                    </a:moveTo>
                    <a:cubicBezTo>
                      <a:pt x="6005" y="304"/>
                      <a:pt x="6336" y="365"/>
                      <a:pt x="6336" y="666"/>
                    </a:cubicBezTo>
                    <a:cubicBezTo>
                      <a:pt x="6336" y="704"/>
                      <a:pt x="6342" y="768"/>
                      <a:pt x="6347" y="861"/>
                    </a:cubicBezTo>
                    <a:cubicBezTo>
                      <a:pt x="6388" y="1526"/>
                      <a:pt x="6514" y="3557"/>
                      <a:pt x="5537" y="4595"/>
                    </a:cubicBezTo>
                    <a:cubicBezTo>
                      <a:pt x="5148" y="5011"/>
                      <a:pt x="4612" y="5224"/>
                      <a:pt x="3950" y="5224"/>
                    </a:cubicBezTo>
                    <a:cubicBezTo>
                      <a:pt x="912" y="5224"/>
                      <a:pt x="300" y="4209"/>
                      <a:pt x="300" y="2574"/>
                    </a:cubicBezTo>
                    <a:lnTo>
                      <a:pt x="300" y="891"/>
                    </a:lnTo>
                    <a:cubicBezTo>
                      <a:pt x="300" y="461"/>
                      <a:pt x="594" y="304"/>
                      <a:pt x="782" y="304"/>
                    </a:cubicBezTo>
                    <a:close/>
                    <a:moveTo>
                      <a:pt x="782" y="1"/>
                    </a:moveTo>
                    <a:cubicBezTo>
                      <a:pt x="458" y="1"/>
                      <a:pt x="1" y="277"/>
                      <a:pt x="1" y="891"/>
                    </a:cubicBezTo>
                    <a:lnTo>
                      <a:pt x="1" y="2574"/>
                    </a:lnTo>
                    <a:cubicBezTo>
                      <a:pt x="1" y="4671"/>
                      <a:pt x="1144" y="5523"/>
                      <a:pt x="3950" y="5523"/>
                    </a:cubicBezTo>
                    <a:cubicBezTo>
                      <a:pt x="4701" y="5523"/>
                      <a:pt x="5309" y="5281"/>
                      <a:pt x="5759" y="4803"/>
                    </a:cubicBezTo>
                    <a:cubicBezTo>
                      <a:pt x="6824" y="3667"/>
                      <a:pt x="6691" y="1540"/>
                      <a:pt x="6646" y="840"/>
                    </a:cubicBezTo>
                    <a:cubicBezTo>
                      <a:pt x="6643" y="758"/>
                      <a:pt x="6640" y="700"/>
                      <a:pt x="6640" y="666"/>
                    </a:cubicBezTo>
                    <a:cubicBezTo>
                      <a:pt x="6640" y="250"/>
                      <a:pt x="6298" y="1"/>
                      <a:pt x="5725"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11;p83"/>
              <p:cNvSpPr/>
              <p:nvPr/>
            </p:nvSpPr>
            <p:spPr>
              <a:xfrm flipH="1">
                <a:off x="2242657" y="1987670"/>
                <a:ext cx="279941" cy="286118"/>
              </a:xfrm>
              <a:custGeom>
                <a:avLst/>
                <a:gdLst/>
                <a:ahLst/>
                <a:cxnLst/>
                <a:rect l="l" t="t" r="r" b="b"/>
                <a:pathLst>
                  <a:path w="4804" h="4910" extrusionOk="0">
                    <a:moveTo>
                      <a:pt x="520" y="328"/>
                    </a:moveTo>
                    <a:cubicBezTo>
                      <a:pt x="1021" y="328"/>
                      <a:pt x="1970" y="352"/>
                      <a:pt x="2810" y="372"/>
                    </a:cubicBezTo>
                    <a:cubicBezTo>
                      <a:pt x="3469" y="389"/>
                      <a:pt x="4043" y="403"/>
                      <a:pt x="4268" y="403"/>
                    </a:cubicBezTo>
                    <a:cubicBezTo>
                      <a:pt x="4305" y="403"/>
                      <a:pt x="4326" y="413"/>
                      <a:pt x="4339" y="430"/>
                    </a:cubicBezTo>
                    <a:cubicBezTo>
                      <a:pt x="4473" y="570"/>
                      <a:pt x="4435" y="1127"/>
                      <a:pt x="4407" y="1574"/>
                    </a:cubicBezTo>
                    <a:cubicBezTo>
                      <a:pt x="4394" y="1803"/>
                      <a:pt x="4380" y="2039"/>
                      <a:pt x="4380" y="2260"/>
                    </a:cubicBezTo>
                    <a:cubicBezTo>
                      <a:pt x="4380" y="2496"/>
                      <a:pt x="4330" y="4564"/>
                      <a:pt x="2558" y="4585"/>
                    </a:cubicBezTo>
                    <a:cubicBezTo>
                      <a:pt x="2538" y="4585"/>
                      <a:pt x="2518" y="4585"/>
                      <a:pt x="2498" y="4585"/>
                    </a:cubicBezTo>
                    <a:cubicBezTo>
                      <a:pt x="1173" y="4585"/>
                      <a:pt x="535" y="4013"/>
                      <a:pt x="445" y="2745"/>
                    </a:cubicBezTo>
                    <a:cubicBezTo>
                      <a:pt x="336" y="1212"/>
                      <a:pt x="427" y="468"/>
                      <a:pt x="520" y="328"/>
                    </a:cubicBezTo>
                    <a:close/>
                    <a:moveTo>
                      <a:pt x="489" y="0"/>
                    </a:moveTo>
                    <a:cubicBezTo>
                      <a:pt x="438" y="0"/>
                      <a:pt x="363" y="17"/>
                      <a:pt x="295" y="93"/>
                    </a:cubicBezTo>
                    <a:cubicBezTo>
                      <a:pt x="1" y="407"/>
                      <a:pt x="59" y="1905"/>
                      <a:pt x="120" y="2769"/>
                    </a:cubicBezTo>
                    <a:cubicBezTo>
                      <a:pt x="223" y="4210"/>
                      <a:pt x="1004" y="4909"/>
                      <a:pt x="2507" y="4909"/>
                    </a:cubicBezTo>
                    <a:lnTo>
                      <a:pt x="2561" y="4909"/>
                    </a:lnTo>
                    <a:cubicBezTo>
                      <a:pt x="4141" y="4892"/>
                      <a:pt x="4705" y="3472"/>
                      <a:pt x="4705" y="2260"/>
                    </a:cubicBezTo>
                    <a:cubicBezTo>
                      <a:pt x="4705" y="2048"/>
                      <a:pt x="4719" y="1817"/>
                      <a:pt x="4732" y="1595"/>
                    </a:cubicBezTo>
                    <a:cubicBezTo>
                      <a:pt x="4770" y="980"/>
                      <a:pt x="4804" y="451"/>
                      <a:pt x="4575" y="208"/>
                    </a:cubicBezTo>
                    <a:cubicBezTo>
                      <a:pt x="4497" y="123"/>
                      <a:pt x="4387" y="79"/>
                      <a:pt x="4268" y="79"/>
                    </a:cubicBezTo>
                    <a:cubicBezTo>
                      <a:pt x="4046" y="79"/>
                      <a:pt x="3476" y="62"/>
                      <a:pt x="2817" y="48"/>
                    </a:cubicBezTo>
                    <a:cubicBezTo>
                      <a:pt x="1960" y="27"/>
                      <a:pt x="987" y="0"/>
                      <a:pt x="489"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2;p83"/>
              <p:cNvSpPr/>
              <p:nvPr/>
            </p:nvSpPr>
            <p:spPr>
              <a:xfrm flipH="1">
                <a:off x="2554590" y="1970945"/>
                <a:ext cx="390484" cy="316128"/>
              </a:xfrm>
              <a:custGeom>
                <a:avLst/>
                <a:gdLst/>
                <a:ahLst/>
                <a:cxnLst/>
                <a:rect l="l" t="t" r="r" b="b"/>
                <a:pathLst>
                  <a:path w="6701" h="5425" extrusionOk="0">
                    <a:moveTo>
                      <a:pt x="5623" y="298"/>
                    </a:moveTo>
                    <a:cubicBezTo>
                      <a:pt x="5899" y="298"/>
                      <a:pt x="6223" y="359"/>
                      <a:pt x="6223" y="653"/>
                    </a:cubicBezTo>
                    <a:cubicBezTo>
                      <a:pt x="6223" y="690"/>
                      <a:pt x="6227" y="755"/>
                      <a:pt x="6234" y="843"/>
                    </a:cubicBezTo>
                    <a:cubicBezTo>
                      <a:pt x="6275" y="1499"/>
                      <a:pt x="6398" y="3493"/>
                      <a:pt x="5438" y="4513"/>
                    </a:cubicBezTo>
                    <a:cubicBezTo>
                      <a:pt x="5056" y="4919"/>
                      <a:pt x="4530" y="5127"/>
                      <a:pt x="3879" y="5127"/>
                    </a:cubicBezTo>
                    <a:cubicBezTo>
                      <a:pt x="895" y="5127"/>
                      <a:pt x="294" y="4131"/>
                      <a:pt x="294" y="2526"/>
                    </a:cubicBezTo>
                    <a:lnTo>
                      <a:pt x="294" y="871"/>
                    </a:lnTo>
                    <a:cubicBezTo>
                      <a:pt x="294" y="451"/>
                      <a:pt x="584" y="298"/>
                      <a:pt x="769" y="298"/>
                    </a:cubicBezTo>
                    <a:close/>
                    <a:moveTo>
                      <a:pt x="769" y="0"/>
                    </a:moveTo>
                    <a:cubicBezTo>
                      <a:pt x="447" y="0"/>
                      <a:pt x="0" y="270"/>
                      <a:pt x="0" y="871"/>
                    </a:cubicBezTo>
                    <a:lnTo>
                      <a:pt x="0" y="2526"/>
                    </a:lnTo>
                    <a:cubicBezTo>
                      <a:pt x="0" y="4585"/>
                      <a:pt x="1123" y="5425"/>
                      <a:pt x="3879" y="5425"/>
                    </a:cubicBezTo>
                    <a:cubicBezTo>
                      <a:pt x="4616" y="5425"/>
                      <a:pt x="5213" y="5186"/>
                      <a:pt x="5656" y="4715"/>
                    </a:cubicBezTo>
                    <a:cubicBezTo>
                      <a:pt x="6701" y="3602"/>
                      <a:pt x="6571" y="1510"/>
                      <a:pt x="6530" y="823"/>
                    </a:cubicBezTo>
                    <a:cubicBezTo>
                      <a:pt x="6524" y="744"/>
                      <a:pt x="6521" y="687"/>
                      <a:pt x="6521" y="653"/>
                    </a:cubicBezTo>
                    <a:cubicBezTo>
                      <a:pt x="6521" y="243"/>
                      <a:pt x="6186" y="0"/>
                      <a:pt x="5623"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3;p83"/>
              <p:cNvSpPr/>
              <p:nvPr/>
            </p:nvSpPr>
            <p:spPr>
              <a:xfrm flipH="1">
                <a:off x="2460480" y="2092851"/>
                <a:ext cx="85777" cy="108678"/>
              </a:xfrm>
              <a:custGeom>
                <a:avLst/>
                <a:gdLst/>
                <a:ahLst/>
                <a:cxnLst/>
                <a:rect l="l" t="t" r="r" b="b"/>
                <a:pathLst>
                  <a:path w="1472" h="1865" extrusionOk="0">
                    <a:moveTo>
                      <a:pt x="14" y="1"/>
                    </a:moveTo>
                    <a:lnTo>
                      <a:pt x="14" y="1"/>
                    </a:lnTo>
                    <a:cubicBezTo>
                      <a:pt x="0" y="72"/>
                      <a:pt x="57" y="1213"/>
                      <a:pt x="115" y="1213"/>
                    </a:cubicBezTo>
                    <a:cubicBezTo>
                      <a:pt x="115" y="1213"/>
                      <a:pt x="116" y="1213"/>
                      <a:pt x="117" y="1213"/>
                    </a:cubicBezTo>
                    <a:cubicBezTo>
                      <a:pt x="132" y="1206"/>
                      <a:pt x="198" y="1165"/>
                      <a:pt x="290" y="1117"/>
                    </a:cubicBezTo>
                    <a:lnTo>
                      <a:pt x="290" y="1117"/>
                    </a:lnTo>
                    <a:lnTo>
                      <a:pt x="14" y="1"/>
                    </a:lnTo>
                    <a:close/>
                    <a:moveTo>
                      <a:pt x="844" y="950"/>
                    </a:moveTo>
                    <a:cubicBezTo>
                      <a:pt x="651" y="950"/>
                      <a:pt x="437" y="1042"/>
                      <a:pt x="290" y="1117"/>
                    </a:cubicBezTo>
                    <a:lnTo>
                      <a:pt x="290" y="1117"/>
                    </a:lnTo>
                    <a:lnTo>
                      <a:pt x="475" y="1865"/>
                    </a:lnTo>
                    <a:cubicBezTo>
                      <a:pt x="475" y="1865"/>
                      <a:pt x="1472" y="1571"/>
                      <a:pt x="1196" y="1131"/>
                    </a:cubicBezTo>
                    <a:cubicBezTo>
                      <a:pt x="1110" y="997"/>
                      <a:pt x="983" y="950"/>
                      <a:pt x="844" y="950"/>
                    </a:cubicBezTo>
                    <a:close/>
                  </a:path>
                </a:pathLst>
              </a:custGeom>
              <a:solidFill>
                <a:srgbClr val="E39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4;p83"/>
              <p:cNvSpPr/>
              <p:nvPr/>
            </p:nvSpPr>
            <p:spPr>
              <a:xfrm flipH="1">
                <a:off x="2473416" y="2092851"/>
                <a:ext cx="72433" cy="108853"/>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B26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5;p83"/>
              <p:cNvSpPr/>
              <p:nvPr/>
            </p:nvSpPr>
            <p:spPr>
              <a:xfrm flipH="1">
                <a:off x="2946822" y="2104447"/>
                <a:ext cx="129132" cy="109436"/>
              </a:xfrm>
              <a:custGeom>
                <a:avLst/>
                <a:gdLst/>
                <a:ahLst/>
                <a:cxnLst/>
                <a:rect l="l" t="t" r="r" b="b"/>
                <a:pathLst>
                  <a:path w="2216" h="1878" extrusionOk="0">
                    <a:moveTo>
                      <a:pt x="2062" y="0"/>
                    </a:moveTo>
                    <a:lnTo>
                      <a:pt x="1" y="1382"/>
                    </a:lnTo>
                    <a:lnTo>
                      <a:pt x="236" y="1878"/>
                    </a:lnTo>
                    <a:lnTo>
                      <a:pt x="2216" y="260"/>
                    </a:lnTo>
                    <a:lnTo>
                      <a:pt x="2062"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6;p83"/>
              <p:cNvSpPr/>
              <p:nvPr/>
            </p:nvSpPr>
            <p:spPr>
              <a:xfrm flipH="1">
                <a:off x="2517937" y="2111207"/>
                <a:ext cx="55184" cy="1457"/>
              </a:xfrm>
              <a:custGeom>
                <a:avLst/>
                <a:gdLst/>
                <a:ahLst/>
                <a:cxnLst/>
                <a:rect l="l" t="t" r="r" b="b"/>
                <a:pathLst>
                  <a:path w="947" h="25" extrusionOk="0">
                    <a:moveTo>
                      <a:pt x="1" y="0"/>
                    </a:moveTo>
                    <a:lnTo>
                      <a:pt x="1" y="24"/>
                    </a:lnTo>
                    <a:lnTo>
                      <a:pt x="946" y="24"/>
                    </a:lnTo>
                    <a:lnTo>
                      <a:pt x="946"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7;p83"/>
              <p:cNvSpPr/>
              <p:nvPr/>
            </p:nvSpPr>
            <p:spPr>
              <a:xfrm flipH="1">
                <a:off x="2507389" y="2102058"/>
                <a:ext cx="65731" cy="2214"/>
              </a:xfrm>
              <a:custGeom>
                <a:avLst/>
                <a:gdLst/>
                <a:ahLst/>
                <a:cxnLst/>
                <a:rect l="l" t="t" r="r" b="b"/>
                <a:pathLst>
                  <a:path w="1128" h="38" extrusionOk="0">
                    <a:moveTo>
                      <a:pt x="1" y="0"/>
                    </a:moveTo>
                    <a:lnTo>
                      <a:pt x="1" y="38"/>
                    </a:lnTo>
                    <a:lnTo>
                      <a:pt x="1127" y="38"/>
                    </a:lnTo>
                    <a:lnTo>
                      <a:pt x="1127"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8;p83"/>
              <p:cNvSpPr/>
              <p:nvPr/>
            </p:nvSpPr>
            <p:spPr>
              <a:xfrm flipH="1">
                <a:off x="2254778" y="2007074"/>
                <a:ext cx="9498" cy="15442"/>
              </a:xfrm>
              <a:custGeom>
                <a:avLst/>
                <a:gdLst/>
                <a:ahLst/>
                <a:cxnLst/>
                <a:rect l="l" t="t" r="r" b="b"/>
                <a:pathLst>
                  <a:path w="163" h="265" extrusionOk="0">
                    <a:moveTo>
                      <a:pt x="9" y="1"/>
                    </a:moveTo>
                    <a:cubicBezTo>
                      <a:pt x="4" y="1"/>
                      <a:pt x="0" y="6"/>
                      <a:pt x="6" y="9"/>
                    </a:cubicBezTo>
                    <a:cubicBezTo>
                      <a:pt x="84" y="70"/>
                      <a:pt x="135" y="159"/>
                      <a:pt x="152" y="261"/>
                    </a:cubicBezTo>
                    <a:cubicBezTo>
                      <a:pt x="152" y="264"/>
                      <a:pt x="154" y="265"/>
                      <a:pt x="156" y="265"/>
                    </a:cubicBezTo>
                    <a:cubicBezTo>
                      <a:pt x="159" y="265"/>
                      <a:pt x="163" y="262"/>
                      <a:pt x="163" y="258"/>
                    </a:cubicBezTo>
                    <a:cubicBezTo>
                      <a:pt x="146" y="155"/>
                      <a:pt x="94" y="67"/>
                      <a:pt x="12" y="1"/>
                    </a:cubicBezTo>
                    <a:cubicBezTo>
                      <a:pt x="11" y="1"/>
                      <a:pt x="10" y="1"/>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9;p83"/>
              <p:cNvSpPr/>
              <p:nvPr/>
            </p:nvSpPr>
            <p:spPr>
              <a:xfrm flipH="1">
                <a:off x="2253379" y="2035803"/>
                <a:ext cx="699" cy="466"/>
              </a:xfrm>
              <a:custGeom>
                <a:avLst/>
                <a:gdLst/>
                <a:ahLst/>
                <a:cxnLst/>
                <a:rect l="l" t="t" r="r" b="b"/>
                <a:pathLst>
                  <a:path w="12" h="8" extrusionOk="0">
                    <a:moveTo>
                      <a:pt x="8" y="0"/>
                    </a:moveTo>
                    <a:cubicBezTo>
                      <a:pt x="1" y="0"/>
                      <a:pt x="1" y="7"/>
                      <a:pt x="8" y="7"/>
                    </a:cubicBezTo>
                    <a:cubicBezTo>
                      <a:pt x="12" y="7"/>
                      <a:pt x="12" y="0"/>
                      <a:pt x="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20;p83"/>
              <p:cNvSpPr/>
              <p:nvPr/>
            </p:nvSpPr>
            <p:spPr>
              <a:xfrm flipH="1">
                <a:off x="2522890" y="2097746"/>
                <a:ext cx="30302" cy="991"/>
              </a:xfrm>
              <a:custGeom>
                <a:avLst/>
                <a:gdLst/>
                <a:ahLst/>
                <a:cxnLst/>
                <a:rect l="l" t="t" r="r" b="b"/>
                <a:pathLst>
                  <a:path w="520" h="17" extrusionOk="0">
                    <a:moveTo>
                      <a:pt x="150" y="1"/>
                    </a:moveTo>
                    <a:cubicBezTo>
                      <a:pt x="103" y="1"/>
                      <a:pt x="55" y="1"/>
                      <a:pt x="7" y="2"/>
                    </a:cubicBezTo>
                    <a:cubicBezTo>
                      <a:pt x="0" y="2"/>
                      <a:pt x="0" y="13"/>
                      <a:pt x="7" y="13"/>
                    </a:cubicBezTo>
                    <a:cubicBezTo>
                      <a:pt x="76" y="11"/>
                      <a:pt x="145" y="11"/>
                      <a:pt x="215" y="11"/>
                    </a:cubicBezTo>
                    <a:cubicBezTo>
                      <a:pt x="313" y="11"/>
                      <a:pt x="412" y="12"/>
                      <a:pt x="513" y="16"/>
                    </a:cubicBezTo>
                    <a:cubicBezTo>
                      <a:pt x="519" y="16"/>
                      <a:pt x="519" y="6"/>
                      <a:pt x="513" y="6"/>
                    </a:cubicBezTo>
                    <a:cubicBezTo>
                      <a:pt x="390" y="3"/>
                      <a:pt x="270"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1;p83"/>
              <p:cNvSpPr/>
              <p:nvPr/>
            </p:nvSpPr>
            <p:spPr>
              <a:xfrm flipH="1">
                <a:off x="2571839" y="1986038"/>
                <a:ext cx="13519" cy="24183"/>
              </a:xfrm>
              <a:custGeom>
                <a:avLst/>
                <a:gdLst/>
                <a:ahLst/>
                <a:cxnLst/>
                <a:rect l="l" t="t" r="r" b="b"/>
                <a:pathLst>
                  <a:path w="232" h="415" extrusionOk="0">
                    <a:moveTo>
                      <a:pt x="7" y="0"/>
                    </a:moveTo>
                    <a:cubicBezTo>
                      <a:pt x="4" y="0"/>
                      <a:pt x="0" y="5"/>
                      <a:pt x="3" y="8"/>
                    </a:cubicBezTo>
                    <a:cubicBezTo>
                      <a:pt x="108" y="117"/>
                      <a:pt x="221" y="244"/>
                      <a:pt x="187" y="411"/>
                    </a:cubicBezTo>
                    <a:cubicBezTo>
                      <a:pt x="187" y="413"/>
                      <a:pt x="190" y="415"/>
                      <a:pt x="193" y="415"/>
                    </a:cubicBezTo>
                    <a:cubicBezTo>
                      <a:pt x="195" y="415"/>
                      <a:pt x="197" y="414"/>
                      <a:pt x="197" y="411"/>
                    </a:cubicBezTo>
                    <a:cubicBezTo>
                      <a:pt x="231" y="244"/>
                      <a:pt x="118" y="113"/>
                      <a:pt x="9" y="1"/>
                    </a:cubicBezTo>
                    <a:cubicBezTo>
                      <a:pt x="9" y="1"/>
                      <a:pt x="8"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2;p83"/>
              <p:cNvSpPr/>
              <p:nvPr/>
            </p:nvSpPr>
            <p:spPr>
              <a:xfrm flipH="1">
                <a:off x="2573412" y="2020885"/>
                <a:ext cx="874" cy="641"/>
              </a:xfrm>
              <a:custGeom>
                <a:avLst/>
                <a:gdLst/>
                <a:ahLst/>
                <a:cxnLst/>
                <a:rect l="l" t="t" r="r" b="b"/>
                <a:pathLst>
                  <a:path w="15" h="11" extrusionOk="0">
                    <a:moveTo>
                      <a:pt x="7" y="0"/>
                    </a:moveTo>
                    <a:cubicBezTo>
                      <a:pt x="0" y="0"/>
                      <a:pt x="0" y="10"/>
                      <a:pt x="7" y="10"/>
                    </a:cubicBezTo>
                    <a:cubicBezTo>
                      <a:pt x="14" y="10"/>
                      <a:pt x="14"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3;p83"/>
              <p:cNvSpPr/>
              <p:nvPr/>
            </p:nvSpPr>
            <p:spPr>
              <a:xfrm flipH="1">
                <a:off x="2306524" y="2043553"/>
                <a:ext cx="11538" cy="66489"/>
              </a:xfrm>
              <a:custGeom>
                <a:avLst/>
                <a:gdLst/>
                <a:ahLst/>
                <a:cxnLst/>
                <a:rect l="l" t="t" r="r" b="b"/>
                <a:pathLst>
                  <a:path w="198" h="1141" extrusionOk="0">
                    <a:moveTo>
                      <a:pt x="0" y="1"/>
                    </a:moveTo>
                    <a:lnTo>
                      <a:pt x="0" y="76"/>
                    </a:lnTo>
                    <a:cubicBezTo>
                      <a:pt x="41" y="151"/>
                      <a:pt x="72" y="236"/>
                      <a:pt x="92" y="322"/>
                    </a:cubicBezTo>
                    <a:cubicBezTo>
                      <a:pt x="160" y="581"/>
                      <a:pt x="160" y="854"/>
                      <a:pt x="144" y="1124"/>
                    </a:cubicBezTo>
                    <a:cubicBezTo>
                      <a:pt x="144" y="1134"/>
                      <a:pt x="154" y="1141"/>
                      <a:pt x="164" y="1141"/>
                    </a:cubicBezTo>
                    <a:cubicBezTo>
                      <a:pt x="171" y="1141"/>
                      <a:pt x="181" y="1134"/>
                      <a:pt x="181" y="1124"/>
                    </a:cubicBezTo>
                    <a:cubicBezTo>
                      <a:pt x="198" y="840"/>
                      <a:pt x="198" y="550"/>
                      <a:pt x="119" y="277"/>
                    </a:cubicBezTo>
                    <a:cubicBezTo>
                      <a:pt x="92" y="178"/>
                      <a:pt x="54" y="86"/>
                      <a:pt x="0"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4;p83"/>
              <p:cNvSpPr/>
              <p:nvPr/>
            </p:nvSpPr>
            <p:spPr>
              <a:xfrm flipH="1">
                <a:off x="2318004" y="2032015"/>
                <a:ext cx="13461" cy="15967"/>
              </a:xfrm>
              <a:custGeom>
                <a:avLst/>
                <a:gdLst/>
                <a:ahLst/>
                <a:cxnLst/>
                <a:rect l="l" t="t" r="r" b="b"/>
                <a:pathLst>
                  <a:path w="231" h="274" extrusionOk="0">
                    <a:moveTo>
                      <a:pt x="29" y="0"/>
                    </a:moveTo>
                    <a:cubicBezTo>
                      <a:pt x="12" y="0"/>
                      <a:pt x="1" y="24"/>
                      <a:pt x="18" y="35"/>
                    </a:cubicBezTo>
                    <a:cubicBezTo>
                      <a:pt x="111" y="96"/>
                      <a:pt x="179" y="178"/>
                      <a:pt x="230" y="274"/>
                    </a:cubicBezTo>
                    <a:lnTo>
                      <a:pt x="230" y="199"/>
                    </a:lnTo>
                    <a:cubicBezTo>
                      <a:pt x="179" y="120"/>
                      <a:pt x="117" y="55"/>
                      <a:pt x="39" y="4"/>
                    </a:cubicBezTo>
                    <a:cubicBezTo>
                      <a:pt x="35" y="0"/>
                      <a:pt x="32" y="0"/>
                      <a:pt x="2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5;p83"/>
              <p:cNvSpPr/>
              <p:nvPr/>
            </p:nvSpPr>
            <p:spPr>
              <a:xfrm flipH="1">
                <a:off x="2304718" y="2143840"/>
                <a:ext cx="3030" cy="2214"/>
              </a:xfrm>
              <a:custGeom>
                <a:avLst/>
                <a:gdLst/>
                <a:ahLst/>
                <a:cxnLst/>
                <a:rect l="l" t="t" r="r" b="b"/>
                <a:pathLst>
                  <a:path w="52" h="38" extrusionOk="0">
                    <a:moveTo>
                      <a:pt x="28" y="0"/>
                    </a:moveTo>
                    <a:cubicBezTo>
                      <a:pt x="0" y="0"/>
                      <a:pt x="0" y="38"/>
                      <a:pt x="28" y="38"/>
                    </a:cubicBezTo>
                    <a:cubicBezTo>
                      <a:pt x="52" y="38"/>
                      <a:pt x="52" y="0"/>
                      <a:pt x="28" y="0"/>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6;p83"/>
              <p:cNvSpPr/>
              <p:nvPr/>
            </p:nvSpPr>
            <p:spPr>
              <a:xfrm flipH="1">
                <a:off x="2630694" y="2023449"/>
                <a:ext cx="24941" cy="78027"/>
              </a:xfrm>
              <a:custGeom>
                <a:avLst/>
                <a:gdLst/>
                <a:ahLst/>
                <a:cxnLst/>
                <a:rect l="l" t="t" r="r" b="b"/>
                <a:pathLst>
                  <a:path w="428" h="1339" extrusionOk="0">
                    <a:moveTo>
                      <a:pt x="24" y="1"/>
                    </a:moveTo>
                    <a:cubicBezTo>
                      <a:pt x="10" y="1"/>
                      <a:pt x="0" y="24"/>
                      <a:pt x="13" y="38"/>
                    </a:cubicBezTo>
                    <a:cubicBezTo>
                      <a:pt x="181" y="147"/>
                      <a:pt x="270" y="332"/>
                      <a:pt x="321" y="519"/>
                    </a:cubicBezTo>
                    <a:cubicBezTo>
                      <a:pt x="386" y="779"/>
                      <a:pt x="386" y="1056"/>
                      <a:pt x="372" y="1322"/>
                    </a:cubicBezTo>
                    <a:cubicBezTo>
                      <a:pt x="372" y="1335"/>
                      <a:pt x="379" y="1339"/>
                      <a:pt x="389" y="1339"/>
                    </a:cubicBezTo>
                    <a:cubicBezTo>
                      <a:pt x="399" y="1339"/>
                      <a:pt x="410" y="1335"/>
                      <a:pt x="410" y="1322"/>
                    </a:cubicBezTo>
                    <a:cubicBezTo>
                      <a:pt x="427" y="1042"/>
                      <a:pt x="423" y="749"/>
                      <a:pt x="349" y="475"/>
                    </a:cubicBezTo>
                    <a:cubicBezTo>
                      <a:pt x="294" y="291"/>
                      <a:pt x="198" y="114"/>
                      <a:pt x="34" y="4"/>
                    </a:cubicBezTo>
                    <a:cubicBezTo>
                      <a:pt x="31" y="1"/>
                      <a:pt x="27" y="1"/>
                      <a:pt x="24"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7;p83"/>
              <p:cNvSpPr/>
              <p:nvPr/>
            </p:nvSpPr>
            <p:spPr>
              <a:xfrm flipH="1">
                <a:off x="2629120" y="2135274"/>
                <a:ext cx="2855" cy="2273"/>
              </a:xfrm>
              <a:custGeom>
                <a:avLst/>
                <a:gdLst/>
                <a:ahLst/>
                <a:cxnLst/>
                <a:rect l="l" t="t" r="r" b="b"/>
                <a:pathLst>
                  <a:path w="49" h="39" extrusionOk="0">
                    <a:moveTo>
                      <a:pt x="24" y="0"/>
                    </a:moveTo>
                    <a:cubicBezTo>
                      <a:pt x="1" y="0"/>
                      <a:pt x="1" y="38"/>
                      <a:pt x="24" y="38"/>
                    </a:cubicBezTo>
                    <a:cubicBezTo>
                      <a:pt x="48" y="38"/>
                      <a:pt x="48" y="0"/>
                      <a:pt x="24"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8;p83"/>
              <p:cNvSpPr/>
              <p:nvPr/>
            </p:nvSpPr>
            <p:spPr>
              <a:xfrm flipH="1">
                <a:off x="3075896" y="2137430"/>
                <a:ext cx="159608" cy="47609"/>
              </a:xfrm>
              <a:custGeom>
                <a:avLst/>
                <a:gdLst/>
                <a:ahLst/>
                <a:cxnLst/>
                <a:rect l="l" t="t" r="r" b="b"/>
                <a:pathLst>
                  <a:path w="2739" h="817" extrusionOk="0">
                    <a:moveTo>
                      <a:pt x="509" y="1"/>
                    </a:moveTo>
                    <a:cubicBezTo>
                      <a:pt x="347" y="1"/>
                      <a:pt x="177" y="12"/>
                      <a:pt x="1" y="38"/>
                    </a:cubicBezTo>
                    <a:lnTo>
                      <a:pt x="130" y="598"/>
                    </a:lnTo>
                    <a:cubicBezTo>
                      <a:pt x="130" y="598"/>
                      <a:pt x="596" y="409"/>
                      <a:pt x="1237" y="409"/>
                    </a:cubicBezTo>
                    <a:cubicBezTo>
                      <a:pt x="1685" y="409"/>
                      <a:pt x="2219" y="502"/>
                      <a:pt x="2739" y="816"/>
                    </a:cubicBezTo>
                    <a:cubicBezTo>
                      <a:pt x="2739" y="816"/>
                      <a:pt x="1881" y="1"/>
                      <a:pt x="50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9;p83"/>
              <p:cNvSpPr/>
              <p:nvPr/>
            </p:nvSpPr>
            <p:spPr>
              <a:xfrm flipH="1">
                <a:off x="3176998" y="3230503"/>
                <a:ext cx="197777" cy="26048"/>
              </a:xfrm>
              <a:custGeom>
                <a:avLst/>
                <a:gdLst/>
                <a:ahLst/>
                <a:cxnLst/>
                <a:rect l="l" t="t" r="r" b="b"/>
                <a:pathLst>
                  <a:path w="3394" h="447" extrusionOk="0">
                    <a:moveTo>
                      <a:pt x="1774" y="1"/>
                    </a:moveTo>
                    <a:cubicBezTo>
                      <a:pt x="1405" y="1"/>
                      <a:pt x="1037" y="38"/>
                      <a:pt x="677" y="140"/>
                    </a:cubicBezTo>
                    <a:cubicBezTo>
                      <a:pt x="448" y="202"/>
                      <a:pt x="226" y="294"/>
                      <a:pt x="21" y="410"/>
                    </a:cubicBezTo>
                    <a:cubicBezTo>
                      <a:pt x="1" y="419"/>
                      <a:pt x="13" y="446"/>
                      <a:pt x="30" y="446"/>
                    </a:cubicBezTo>
                    <a:cubicBezTo>
                      <a:pt x="33" y="446"/>
                      <a:pt x="36" y="446"/>
                      <a:pt x="38" y="444"/>
                    </a:cubicBezTo>
                    <a:cubicBezTo>
                      <a:pt x="573" y="139"/>
                      <a:pt x="1177" y="40"/>
                      <a:pt x="1782" y="40"/>
                    </a:cubicBezTo>
                    <a:cubicBezTo>
                      <a:pt x="2042" y="40"/>
                      <a:pt x="2302" y="58"/>
                      <a:pt x="2558" y="86"/>
                    </a:cubicBezTo>
                    <a:cubicBezTo>
                      <a:pt x="2827" y="117"/>
                      <a:pt x="3093" y="154"/>
                      <a:pt x="3360" y="195"/>
                    </a:cubicBezTo>
                    <a:cubicBezTo>
                      <a:pt x="3361" y="195"/>
                      <a:pt x="3362" y="195"/>
                      <a:pt x="3363" y="195"/>
                    </a:cubicBezTo>
                    <a:cubicBezTo>
                      <a:pt x="3384" y="195"/>
                      <a:pt x="3393" y="161"/>
                      <a:pt x="3370" y="158"/>
                    </a:cubicBezTo>
                    <a:cubicBezTo>
                      <a:pt x="2844" y="79"/>
                      <a:pt x="2307" y="1"/>
                      <a:pt x="1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30;p83"/>
              <p:cNvSpPr/>
              <p:nvPr/>
            </p:nvSpPr>
            <p:spPr>
              <a:xfrm flipH="1">
                <a:off x="3152524" y="3015419"/>
                <a:ext cx="141660" cy="26223"/>
              </a:xfrm>
              <a:custGeom>
                <a:avLst/>
                <a:gdLst/>
                <a:ahLst/>
                <a:cxnLst/>
                <a:rect l="l" t="t" r="r" b="b"/>
                <a:pathLst>
                  <a:path w="2431" h="450" extrusionOk="0">
                    <a:moveTo>
                      <a:pt x="990" y="1"/>
                    </a:moveTo>
                    <a:cubicBezTo>
                      <a:pt x="660" y="1"/>
                      <a:pt x="330" y="62"/>
                      <a:pt x="21" y="186"/>
                    </a:cubicBezTo>
                    <a:cubicBezTo>
                      <a:pt x="0" y="195"/>
                      <a:pt x="5" y="228"/>
                      <a:pt x="23" y="228"/>
                    </a:cubicBezTo>
                    <a:cubicBezTo>
                      <a:pt x="26" y="228"/>
                      <a:pt x="28" y="228"/>
                      <a:pt x="31" y="227"/>
                    </a:cubicBezTo>
                    <a:cubicBezTo>
                      <a:pt x="337" y="104"/>
                      <a:pt x="665" y="43"/>
                      <a:pt x="992" y="43"/>
                    </a:cubicBezTo>
                    <a:cubicBezTo>
                      <a:pt x="1482" y="43"/>
                      <a:pt x="1972" y="179"/>
                      <a:pt x="2390" y="445"/>
                    </a:cubicBezTo>
                    <a:cubicBezTo>
                      <a:pt x="2394" y="448"/>
                      <a:pt x="2398" y="450"/>
                      <a:pt x="2402" y="450"/>
                    </a:cubicBezTo>
                    <a:cubicBezTo>
                      <a:pt x="2420" y="450"/>
                      <a:pt x="2430" y="422"/>
                      <a:pt x="2410" y="411"/>
                    </a:cubicBezTo>
                    <a:cubicBezTo>
                      <a:pt x="1987" y="140"/>
                      <a:pt x="1489" y="1"/>
                      <a:pt x="990"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31;p83"/>
              <p:cNvSpPr/>
              <p:nvPr/>
            </p:nvSpPr>
            <p:spPr>
              <a:xfrm flipH="1">
                <a:off x="3148153" y="3065475"/>
                <a:ext cx="128549" cy="52270"/>
              </a:xfrm>
              <a:custGeom>
                <a:avLst/>
                <a:gdLst/>
                <a:ahLst/>
                <a:cxnLst/>
                <a:rect l="l" t="t" r="r" b="b"/>
                <a:pathLst>
                  <a:path w="2206" h="897" extrusionOk="0">
                    <a:moveTo>
                      <a:pt x="212" y="1"/>
                    </a:moveTo>
                    <a:cubicBezTo>
                      <a:pt x="151" y="1"/>
                      <a:pt x="90" y="4"/>
                      <a:pt x="28" y="10"/>
                    </a:cubicBezTo>
                    <a:cubicBezTo>
                      <a:pt x="2" y="13"/>
                      <a:pt x="1" y="51"/>
                      <a:pt x="25" y="51"/>
                    </a:cubicBezTo>
                    <a:cubicBezTo>
                      <a:pt x="26" y="51"/>
                      <a:pt x="27" y="51"/>
                      <a:pt x="28" y="51"/>
                    </a:cubicBezTo>
                    <a:cubicBezTo>
                      <a:pt x="90" y="45"/>
                      <a:pt x="150" y="42"/>
                      <a:pt x="210" y="42"/>
                    </a:cubicBezTo>
                    <a:cubicBezTo>
                      <a:pt x="943" y="42"/>
                      <a:pt x="1584" y="483"/>
                      <a:pt x="2165" y="894"/>
                    </a:cubicBezTo>
                    <a:cubicBezTo>
                      <a:pt x="2169" y="896"/>
                      <a:pt x="2172" y="897"/>
                      <a:pt x="2176" y="897"/>
                    </a:cubicBezTo>
                    <a:cubicBezTo>
                      <a:pt x="2194" y="897"/>
                      <a:pt x="2206" y="871"/>
                      <a:pt x="2185" y="856"/>
                    </a:cubicBezTo>
                    <a:cubicBezTo>
                      <a:pt x="1602" y="443"/>
                      <a:pt x="951" y="1"/>
                      <a:pt x="212"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32;p83"/>
              <p:cNvSpPr/>
              <p:nvPr/>
            </p:nvSpPr>
            <p:spPr>
              <a:xfrm flipH="1">
                <a:off x="2398944" y="1814659"/>
                <a:ext cx="105998" cy="100170"/>
              </a:xfrm>
              <a:custGeom>
                <a:avLst/>
                <a:gdLst/>
                <a:ahLst/>
                <a:cxnLst/>
                <a:rect l="l" t="t" r="r" b="b"/>
                <a:pathLst>
                  <a:path w="1819" h="1719" extrusionOk="0">
                    <a:moveTo>
                      <a:pt x="31" y="1"/>
                    </a:moveTo>
                    <a:cubicBezTo>
                      <a:pt x="12" y="1"/>
                      <a:pt x="1" y="28"/>
                      <a:pt x="19" y="37"/>
                    </a:cubicBezTo>
                    <a:cubicBezTo>
                      <a:pt x="742" y="406"/>
                      <a:pt x="1552" y="863"/>
                      <a:pt x="1777" y="1706"/>
                    </a:cubicBezTo>
                    <a:cubicBezTo>
                      <a:pt x="1780" y="1714"/>
                      <a:pt x="1787" y="1718"/>
                      <a:pt x="1795" y="1718"/>
                    </a:cubicBezTo>
                    <a:cubicBezTo>
                      <a:pt x="1807" y="1718"/>
                      <a:pt x="1818" y="1710"/>
                      <a:pt x="1815" y="1696"/>
                    </a:cubicBezTo>
                    <a:cubicBezTo>
                      <a:pt x="1585" y="842"/>
                      <a:pt x="770" y="379"/>
                      <a:pt x="39" y="3"/>
                    </a:cubicBezTo>
                    <a:cubicBezTo>
                      <a:pt x="36" y="1"/>
                      <a:pt x="33" y="1"/>
                      <a:pt x="31" y="1"/>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33;p83"/>
              <p:cNvSpPr/>
              <p:nvPr/>
            </p:nvSpPr>
            <p:spPr>
              <a:xfrm flipH="1">
                <a:off x="2542411" y="1779812"/>
                <a:ext cx="2855" cy="2214"/>
              </a:xfrm>
              <a:custGeom>
                <a:avLst/>
                <a:gdLst/>
                <a:ahLst/>
                <a:cxnLst/>
                <a:rect l="l" t="t" r="r" b="b"/>
                <a:pathLst>
                  <a:path w="49" h="38" extrusionOk="0">
                    <a:moveTo>
                      <a:pt x="24" y="0"/>
                    </a:moveTo>
                    <a:cubicBezTo>
                      <a:pt x="0" y="0"/>
                      <a:pt x="0" y="38"/>
                      <a:pt x="24" y="38"/>
                    </a:cubicBezTo>
                    <a:cubicBezTo>
                      <a:pt x="49" y="38"/>
                      <a:pt x="49" y="0"/>
                      <a:pt x="24" y="0"/>
                    </a:cubicBezTo>
                    <a:close/>
                  </a:path>
                </a:pathLst>
              </a:custGeom>
              <a:solidFill>
                <a:srgbClr val="E2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34;p83"/>
              <p:cNvSpPr/>
              <p:nvPr/>
            </p:nvSpPr>
            <p:spPr>
              <a:xfrm flipH="1">
                <a:off x="2286536" y="2935644"/>
                <a:ext cx="81873" cy="296898"/>
              </a:xfrm>
              <a:custGeom>
                <a:avLst/>
                <a:gdLst/>
                <a:ahLst/>
                <a:cxnLst/>
                <a:rect l="l" t="t" r="r" b="b"/>
                <a:pathLst>
                  <a:path w="1405" h="5095" extrusionOk="0">
                    <a:moveTo>
                      <a:pt x="26" y="0"/>
                    </a:moveTo>
                    <a:cubicBezTo>
                      <a:pt x="14" y="0"/>
                      <a:pt x="1" y="11"/>
                      <a:pt x="7" y="26"/>
                    </a:cubicBezTo>
                    <a:cubicBezTo>
                      <a:pt x="424" y="1319"/>
                      <a:pt x="792" y="2630"/>
                      <a:pt x="1106" y="3951"/>
                    </a:cubicBezTo>
                    <a:cubicBezTo>
                      <a:pt x="1195" y="4327"/>
                      <a:pt x="1281" y="4702"/>
                      <a:pt x="1362" y="5081"/>
                    </a:cubicBezTo>
                    <a:cubicBezTo>
                      <a:pt x="1364" y="5090"/>
                      <a:pt x="1371" y="5095"/>
                      <a:pt x="1378" y="5095"/>
                    </a:cubicBezTo>
                    <a:cubicBezTo>
                      <a:pt x="1390" y="5095"/>
                      <a:pt x="1404" y="5084"/>
                      <a:pt x="1400" y="5068"/>
                    </a:cubicBezTo>
                    <a:cubicBezTo>
                      <a:pt x="1117" y="3740"/>
                      <a:pt x="778" y="2422"/>
                      <a:pt x="389" y="1118"/>
                    </a:cubicBezTo>
                    <a:cubicBezTo>
                      <a:pt x="280" y="749"/>
                      <a:pt x="164" y="381"/>
                      <a:pt x="45" y="15"/>
                    </a:cubicBezTo>
                    <a:cubicBezTo>
                      <a:pt x="42" y="5"/>
                      <a:pt x="34" y="0"/>
                      <a:pt x="26"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35;p83"/>
              <p:cNvSpPr/>
              <p:nvPr/>
            </p:nvSpPr>
            <p:spPr>
              <a:xfrm flipH="1">
                <a:off x="2327968" y="2354028"/>
                <a:ext cx="23775" cy="255000"/>
              </a:xfrm>
              <a:custGeom>
                <a:avLst/>
                <a:gdLst/>
                <a:ahLst/>
                <a:cxnLst/>
                <a:rect l="l" t="t" r="r" b="b"/>
                <a:pathLst>
                  <a:path w="408" h="4376" extrusionOk="0">
                    <a:moveTo>
                      <a:pt x="259" y="0"/>
                    </a:moveTo>
                    <a:cubicBezTo>
                      <a:pt x="249" y="0"/>
                      <a:pt x="240" y="6"/>
                      <a:pt x="240" y="18"/>
                    </a:cubicBezTo>
                    <a:cubicBezTo>
                      <a:pt x="322" y="1148"/>
                      <a:pt x="407" y="2295"/>
                      <a:pt x="226" y="3418"/>
                    </a:cubicBezTo>
                    <a:cubicBezTo>
                      <a:pt x="175" y="3735"/>
                      <a:pt x="103" y="4047"/>
                      <a:pt x="5" y="4354"/>
                    </a:cubicBezTo>
                    <a:cubicBezTo>
                      <a:pt x="1" y="4368"/>
                      <a:pt x="12" y="4376"/>
                      <a:pt x="23" y="4376"/>
                    </a:cubicBezTo>
                    <a:cubicBezTo>
                      <a:pt x="31" y="4376"/>
                      <a:pt x="39" y="4372"/>
                      <a:pt x="42" y="4364"/>
                    </a:cubicBezTo>
                    <a:cubicBezTo>
                      <a:pt x="387" y="3275"/>
                      <a:pt x="404" y="2117"/>
                      <a:pt x="342" y="987"/>
                    </a:cubicBezTo>
                    <a:cubicBezTo>
                      <a:pt x="325" y="663"/>
                      <a:pt x="301" y="343"/>
                      <a:pt x="278" y="18"/>
                    </a:cubicBezTo>
                    <a:cubicBezTo>
                      <a:pt x="278" y="6"/>
                      <a:pt x="268" y="0"/>
                      <a:pt x="259" y="0"/>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36;p83"/>
              <p:cNvSpPr/>
              <p:nvPr/>
            </p:nvSpPr>
            <p:spPr>
              <a:xfrm flipH="1">
                <a:off x="2290790" y="2722542"/>
                <a:ext cx="48541" cy="47900"/>
              </a:xfrm>
              <a:custGeom>
                <a:avLst/>
                <a:gdLst/>
                <a:ahLst/>
                <a:cxnLst/>
                <a:rect l="l" t="t" r="r" b="b"/>
                <a:pathLst>
                  <a:path w="833" h="822" extrusionOk="0">
                    <a:moveTo>
                      <a:pt x="622" y="0"/>
                    </a:moveTo>
                    <a:cubicBezTo>
                      <a:pt x="611" y="0"/>
                      <a:pt x="597" y="13"/>
                      <a:pt x="604" y="30"/>
                    </a:cubicBezTo>
                    <a:cubicBezTo>
                      <a:pt x="689" y="221"/>
                      <a:pt x="795" y="508"/>
                      <a:pt x="614" y="679"/>
                    </a:cubicBezTo>
                    <a:cubicBezTo>
                      <a:pt x="529" y="760"/>
                      <a:pt x="412" y="784"/>
                      <a:pt x="294" y="784"/>
                    </a:cubicBezTo>
                    <a:cubicBezTo>
                      <a:pt x="204" y="784"/>
                      <a:pt x="113" y="770"/>
                      <a:pt x="34" y="757"/>
                    </a:cubicBezTo>
                    <a:cubicBezTo>
                      <a:pt x="33" y="757"/>
                      <a:pt x="32" y="757"/>
                      <a:pt x="31" y="757"/>
                    </a:cubicBezTo>
                    <a:cubicBezTo>
                      <a:pt x="9" y="757"/>
                      <a:pt x="1" y="791"/>
                      <a:pt x="24" y="795"/>
                    </a:cubicBezTo>
                    <a:cubicBezTo>
                      <a:pt x="105" y="808"/>
                      <a:pt x="197" y="822"/>
                      <a:pt x="288" y="822"/>
                    </a:cubicBezTo>
                    <a:cubicBezTo>
                      <a:pt x="424" y="822"/>
                      <a:pt x="558" y="792"/>
                      <a:pt x="652" y="692"/>
                    </a:cubicBezTo>
                    <a:cubicBezTo>
                      <a:pt x="832" y="504"/>
                      <a:pt x="727" y="217"/>
                      <a:pt x="635" y="9"/>
                    </a:cubicBezTo>
                    <a:cubicBezTo>
                      <a:pt x="633" y="3"/>
                      <a:pt x="628" y="0"/>
                      <a:pt x="622" y="0"/>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37;p83"/>
              <p:cNvSpPr/>
              <p:nvPr/>
            </p:nvSpPr>
            <p:spPr>
              <a:xfrm flipH="1">
                <a:off x="2454653" y="2790080"/>
                <a:ext cx="184607" cy="57107"/>
              </a:xfrm>
              <a:custGeom>
                <a:avLst/>
                <a:gdLst/>
                <a:ahLst/>
                <a:cxnLst/>
                <a:rect l="l" t="t" r="r" b="b"/>
                <a:pathLst>
                  <a:path w="3168" h="980" extrusionOk="0">
                    <a:moveTo>
                      <a:pt x="3146" y="1"/>
                    </a:moveTo>
                    <a:cubicBezTo>
                      <a:pt x="3139" y="1"/>
                      <a:pt x="3132" y="5"/>
                      <a:pt x="3129" y="14"/>
                    </a:cubicBezTo>
                    <a:cubicBezTo>
                      <a:pt x="3003" y="404"/>
                      <a:pt x="2696" y="717"/>
                      <a:pt x="2313" y="861"/>
                    </a:cubicBezTo>
                    <a:cubicBezTo>
                      <a:pt x="2160" y="918"/>
                      <a:pt x="2004" y="941"/>
                      <a:pt x="1846" y="941"/>
                    </a:cubicBezTo>
                    <a:cubicBezTo>
                      <a:pt x="1788" y="941"/>
                      <a:pt x="1730" y="938"/>
                      <a:pt x="1672" y="933"/>
                    </a:cubicBezTo>
                    <a:cubicBezTo>
                      <a:pt x="1405" y="912"/>
                      <a:pt x="1142" y="865"/>
                      <a:pt x="887" y="813"/>
                    </a:cubicBezTo>
                    <a:cubicBezTo>
                      <a:pt x="597" y="755"/>
                      <a:pt x="313" y="684"/>
                      <a:pt x="33" y="599"/>
                    </a:cubicBezTo>
                    <a:cubicBezTo>
                      <a:pt x="31" y="598"/>
                      <a:pt x="29" y="598"/>
                      <a:pt x="27" y="598"/>
                    </a:cubicBezTo>
                    <a:cubicBezTo>
                      <a:pt x="8" y="598"/>
                      <a:pt x="1" y="629"/>
                      <a:pt x="23" y="635"/>
                    </a:cubicBezTo>
                    <a:cubicBezTo>
                      <a:pt x="545" y="793"/>
                      <a:pt x="1088" y="912"/>
                      <a:pt x="1631" y="967"/>
                    </a:cubicBezTo>
                    <a:cubicBezTo>
                      <a:pt x="1703" y="975"/>
                      <a:pt x="1776" y="979"/>
                      <a:pt x="1848" y="979"/>
                    </a:cubicBezTo>
                    <a:cubicBezTo>
                      <a:pt x="2004" y="979"/>
                      <a:pt x="2157" y="959"/>
                      <a:pt x="2307" y="906"/>
                    </a:cubicBezTo>
                    <a:cubicBezTo>
                      <a:pt x="2494" y="837"/>
                      <a:pt x="2665" y="728"/>
                      <a:pt x="2809" y="591"/>
                    </a:cubicBezTo>
                    <a:cubicBezTo>
                      <a:pt x="2973" y="435"/>
                      <a:pt x="3096" y="240"/>
                      <a:pt x="3164" y="25"/>
                    </a:cubicBezTo>
                    <a:cubicBezTo>
                      <a:pt x="3167" y="10"/>
                      <a:pt x="3157" y="1"/>
                      <a:pt x="3146" y="1"/>
                    </a:cubicBezTo>
                    <a:close/>
                  </a:path>
                </a:pathLst>
              </a:custGeom>
              <a:solidFill>
                <a:srgbClr val="2B5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38;p83"/>
              <p:cNvSpPr/>
              <p:nvPr/>
            </p:nvSpPr>
            <p:spPr>
              <a:xfrm rot="10800000" flipH="1">
                <a:off x="1763789" y="1537450"/>
                <a:ext cx="2272500" cy="2272500"/>
              </a:xfrm>
              <a:prstGeom prst="ellipse">
                <a:avLst/>
              </a:prstGeom>
              <a:gradFill>
                <a:gsLst>
                  <a:gs pos="0">
                    <a:srgbClr val="645CA7">
                      <a:alpha val="76470"/>
                    </a:srgbClr>
                  </a:gs>
                  <a:gs pos="100000">
                    <a:srgbClr val="D77EAD">
                      <a:alpha val="7647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39;p83"/>
              <p:cNvSpPr/>
              <p:nvPr/>
            </p:nvSpPr>
            <p:spPr>
              <a:xfrm flipH="1">
                <a:off x="3691588" y="2990725"/>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40;p83"/>
              <p:cNvSpPr/>
              <p:nvPr/>
            </p:nvSpPr>
            <p:spPr>
              <a:xfrm flipH="1">
                <a:off x="2239863" y="2199450"/>
                <a:ext cx="62400" cy="6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41;p83"/>
              <p:cNvSpPr/>
              <p:nvPr/>
            </p:nvSpPr>
            <p:spPr>
              <a:xfrm flipH="1">
                <a:off x="3561113" y="3020813"/>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2;p83"/>
              <p:cNvSpPr/>
              <p:nvPr/>
            </p:nvSpPr>
            <p:spPr>
              <a:xfrm flipH="1">
                <a:off x="3239338" y="2432263"/>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3;p83"/>
              <p:cNvSpPr/>
              <p:nvPr/>
            </p:nvSpPr>
            <p:spPr>
              <a:xfrm flipH="1">
                <a:off x="3467413" y="2506200"/>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44;p83"/>
              <p:cNvSpPr/>
              <p:nvPr/>
            </p:nvSpPr>
            <p:spPr>
              <a:xfrm flipH="1">
                <a:off x="3581538" y="2288625"/>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5;p83"/>
              <p:cNvSpPr/>
              <p:nvPr/>
            </p:nvSpPr>
            <p:spPr>
              <a:xfrm flipH="1">
                <a:off x="2627713" y="2877150"/>
                <a:ext cx="62400" cy="62400"/>
              </a:xfrm>
              <a:prstGeom prst="ellipse">
                <a:avLst/>
              </a:pr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46;p83"/>
              <p:cNvSpPr/>
              <p:nvPr/>
            </p:nvSpPr>
            <p:spPr>
              <a:xfrm flipH="1">
                <a:off x="3953438" y="25211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47;p83"/>
              <p:cNvSpPr/>
              <p:nvPr/>
            </p:nvSpPr>
            <p:spPr>
              <a:xfrm flipH="1">
                <a:off x="2524388" y="2568588"/>
                <a:ext cx="32400" cy="3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48;p83"/>
              <p:cNvSpPr/>
              <p:nvPr/>
            </p:nvSpPr>
            <p:spPr>
              <a:xfrm flipH="1">
                <a:off x="2161391" y="1931292"/>
                <a:ext cx="1926775" cy="1422570"/>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49;p83"/>
              <p:cNvSpPr/>
              <p:nvPr/>
            </p:nvSpPr>
            <p:spPr>
              <a:xfrm flipH="1">
                <a:off x="3268067" y="1922930"/>
                <a:ext cx="848135" cy="76439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rgbClr val="E06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0;p83"/>
              <p:cNvSpPr/>
              <p:nvPr/>
            </p:nvSpPr>
            <p:spPr>
              <a:xfrm flipH="1">
                <a:off x="2124589" y="2249285"/>
                <a:ext cx="646398" cy="284021"/>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1;p83"/>
              <p:cNvSpPr/>
              <p:nvPr/>
            </p:nvSpPr>
            <p:spPr>
              <a:xfrm flipH="1">
                <a:off x="2003034" y="1275944"/>
                <a:ext cx="1577183" cy="119288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2;p83"/>
              <p:cNvSpPr/>
              <p:nvPr/>
            </p:nvSpPr>
            <p:spPr>
              <a:xfrm flipH="1">
                <a:off x="2279567" y="2324993"/>
                <a:ext cx="745121" cy="15287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3;p83"/>
              <p:cNvSpPr/>
              <p:nvPr/>
            </p:nvSpPr>
            <p:spPr>
              <a:xfrm flipH="1">
                <a:off x="2606537" y="1234301"/>
                <a:ext cx="709295" cy="480332"/>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4;p83"/>
              <p:cNvSpPr/>
              <p:nvPr/>
            </p:nvSpPr>
            <p:spPr>
              <a:xfrm flipH="1">
                <a:off x="3048341" y="1713116"/>
                <a:ext cx="272605" cy="140914"/>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5;p83"/>
              <p:cNvSpPr/>
              <p:nvPr/>
            </p:nvSpPr>
            <p:spPr>
              <a:xfrm flipH="1">
                <a:off x="2783590" y="1827546"/>
                <a:ext cx="174065" cy="83562"/>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6;p83"/>
              <p:cNvSpPr/>
              <p:nvPr/>
            </p:nvSpPr>
            <p:spPr>
              <a:xfrm flipH="1">
                <a:off x="2392080" y="1861063"/>
                <a:ext cx="284386" cy="170595"/>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7;p83"/>
              <p:cNvSpPr/>
              <p:nvPr/>
            </p:nvSpPr>
            <p:spPr>
              <a:xfrm flipH="1">
                <a:off x="1850247" y="1203341"/>
                <a:ext cx="1933259" cy="1323939"/>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rgbClr val="63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8;p83"/>
              <p:cNvSpPr/>
              <p:nvPr/>
            </p:nvSpPr>
            <p:spPr>
              <a:xfrm flipH="1">
                <a:off x="1931894" y="2052845"/>
                <a:ext cx="254523" cy="23516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9;p83"/>
              <p:cNvSpPr/>
              <p:nvPr/>
            </p:nvSpPr>
            <p:spPr>
              <a:xfrm flipH="1">
                <a:off x="2531898" y="1908186"/>
                <a:ext cx="717358" cy="199362"/>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60;p83"/>
              <p:cNvSpPr/>
              <p:nvPr/>
            </p:nvSpPr>
            <p:spPr>
              <a:xfrm flipH="1">
                <a:off x="2845691" y="2110928"/>
                <a:ext cx="114978" cy="32877"/>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61;p83"/>
              <p:cNvSpPr/>
              <p:nvPr/>
            </p:nvSpPr>
            <p:spPr>
              <a:xfrm flipH="1">
                <a:off x="2377103" y="1750742"/>
                <a:ext cx="191143" cy="146942"/>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2;p83"/>
              <p:cNvSpPr/>
              <p:nvPr/>
            </p:nvSpPr>
            <p:spPr>
              <a:xfrm flipH="1">
                <a:off x="3036468" y="1609189"/>
                <a:ext cx="178997" cy="67124"/>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3;p83"/>
              <p:cNvSpPr/>
              <p:nvPr/>
            </p:nvSpPr>
            <p:spPr>
              <a:xfrm flipH="1">
                <a:off x="2291988" y="2822896"/>
                <a:ext cx="93243" cy="2557"/>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4;p83"/>
              <p:cNvSpPr/>
              <p:nvPr/>
            </p:nvSpPr>
            <p:spPr>
              <a:xfrm flipH="1">
                <a:off x="3967343" y="1739783"/>
                <a:ext cx="142193" cy="243016"/>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65;p83"/>
              <p:cNvSpPr/>
              <p:nvPr/>
            </p:nvSpPr>
            <p:spPr>
              <a:xfrm flipH="1">
                <a:off x="2407605" y="2712342"/>
                <a:ext cx="202833" cy="62986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E06F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66;p83"/>
              <p:cNvSpPr/>
              <p:nvPr/>
            </p:nvSpPr>
            <p:spPr>
              <a:xfrm flipH="1">
                <a:off x="3027701" y="2373578"/>
                <a:ext cx="1735" cy="1370"/>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67;p83"/>
              <p:cNvSpPr/>
              <p:nvPr/>
            </p:nvSpPr>
            <p:spPr>
              <a:xfrm flipH="1">
                <a:off x="4038394" y="1928917"/>
                <a:ext cx="75891" cy="46850"/>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8;p83"/>
              <p:cNvSpPr/>
              <p:nvPr/>
            </p:nvSpPr>
            <p:spPr>
              <a:xfrm flipH="1">
                <a:off x="4043417" y="1891657"/>
                <a:ext cx="88585" cy="59635"/>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69;p83"/>
              <p:cNvSpPr/>
              <p:nvPr/>
            </p:nvSpPr>
            <p:spPr>
              <a:xfrm flipH="1">
                <a:off x="1976095" y="2123804"/>
                <a:ext cx="152056" cy="92786"/>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0;p83"/>
              <p:cNvSpPr/>
              <p:nvPr/>
            </p:nvSpPr>
            <p:spPr>
              <a:xfrm flipH="1">
                <a:off x="3260580" y="1799418"/>
                <a:ext cx="188129" cy="115252"/>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1;p83"/>
              <p:cNvSpPr/>
              <p:nvPr/>
            </p:nvSpPr>
            <p:spPr>
              <a:xfrm flipH="1">
                <a:off x="2290801" y="2044443"/>
                <a:ext cx="183015" cy="120640"/>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2;p83"/>
              <p:cNvSpPr/>
              <p:nvPr/>
            </p:nvSpPr>
            <p:spPr>
              <a:xfrm flipH="1">
                <a:off x="2488885" y="2067822"/>
                <a:ext cx="30320" cy="48676"/>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973;p83"/>
            <p:cNvSpPr/>
            <p:nvPr/>
          </p:nvSpPr>
          <p:spPr>
            <a:xfrm flipH="1">
              <a:off x="3944381" y="1569605"/>
              <a:ext cx="85206" cy="6694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74;p83"/>
            <p:cNvSpPr/>
            <p:nvPr/>
          </p:nvSpPr>
          <p:spPr>
            <a:xfrm flipH="1">
              <a:off x="3921915" y="1616546"/>
              <a:ext cx="88677" cy="59635"/>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Online Media 1" title="The Lord is Merciful and Compassionate Psalm 145:8 Childrens song">
            <a:hlinkClick r:id="" action="ppaction://media"/>
            <a:extLst>
              <a:ext uri="{FF2B5EF4-FFF2-40B4-BE49-F238E27FC236}">
                <a16:creationId xmlns:a16="http://schemas.microsoft.com/office/drawing/2014/main" id="{350F80EF-D2A2-4D7F-9F3C-A4FAB037A416}"/>
              </a:ext>
            </a:extLst>
          </p:cNvPr>
          <p:cNvPicPr>
            <a:picLocks noRot="1" noChangeAspect="1"/>
          </p:cNvPicPr>
          <p:nvPr>
            <a:videoFile r:link="rId1"/>
          </p:nvPr>
        </p:nvPicPr>
        <p:blipFill>
          <a:blip r:embed="rId5"/>
          <a:stretch>
            <a:fillRect/>
          </a:stretch>
        </p:blipFill>
        <p:spPr>
          <a:xfrm>
            <a:off x="2634962" y="468460"/>
            <a:ext cx="6428381" cy="4336185"/>
          </a:xfrm>
          <a:prstGeom prst="rect">
            <a:avLst/>
          </a:prstGeom>
        </p:spPr>
      </p:pic>
    </p:spTree>
    <p:extLst>
      <p:ext uri="{BB962C8B-B14F-4D97-AF65-F5344CB8AC3E}">
        <p14:creationId xmlns:p14="http://schemas.microsoft.com/office/powerpoint/2010/main" val="23082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703287" y="385043"/>
            <a:ext cx="7295103" cy="1147800"/>
          </a:xfrm>
          <a:prstGeom prst="rect">
            <a:avLst/>
          </a:prstGeom>
        </p:spPr>
        <p:txBody>
          <a:bodyPr spcFirstLastPara="1" wrap="square" lIns="91425" tIns="91425" rIns="91425" bIns="91425" anchor="ctr" anchorCtr="0">
            <a:noAutofit/>
          </a:bodyPr>
          <a:lstStyle/>
          <a:p>
            <a:pPr marL="0" lvl="0" indent="0"/>
            <a:r>
              <a:rPr lang="en-US" sz="2800" dirty="0">
                <a:solidFill>
                  <a:schemeClr val="accent5">
                    <a:lumMod val="50000"/>
                  </a:schemeClr>
                </a:solidFill>
                <a:latin typeface="Englebert"/>
              </a:rPr>
              <a:t>“A man had two sons, and the younger son said to his father, ‘Father give me the share of your estate that should come to me.’ So the father divided the property between them. </a:t>
            </a:r>
            <a:endParaRPr sz="2800" dirty="0">
              <a:solidFill>
                <a:schemeClr val="accent5">
                  <a:lumMod val="50000"/>
                </a:schemeClr>
              </a:solidFill>
              <a:latin typeface="Englebert"/>
              <a:sym typeface="Englebert"/>
            </a:endParaRPr>
          </a:p>
        </p:txBody>
      </p:sp>
      <p:pic>
        <p:nvPicPr>
          <p:cNvPr id="3" name="Imagen 2"/>
          <p:cNvPicPr>
            <a:picLocks noChangeAspect="1"/>
          </p:cNvPicPr>
          <p:nvPr/>
        </p:nvPicPr>
        <p:blipFill>
          <a:blip r:embed="rId3"/>
          <a:stretch>
            <a:fillRect/>
          </a:stretch>
        </p:blipFill>
        <p:spPr>
          <a:xfrm>
            <a:off x="323063" y="1949381"/>
            <a:ext cx="4088064" cy="2718712"/>
          </a:xfrm>
          <a:prstGeom prst="rect">
            <a:avLst/>
          </a:prstGeom>
          <a:ln>
            <a:noFill/>
          </a:ln>
          <a:effectLst>
            <a:softEdge rad="112500"/>
          </a:effectLst>
        </p:spPr>
      </p:pic>
      <p:pic>
        <p:nvPicPr>
          <p:cNvPr id="4" name="Imagen 3"/>
          <p:cNvPicPr>
            <a:picLocks noChangeAspect="1"/>
          </p:cNvPicPr>
          <p:nvPr/>
        </p:nvPicPr>
        <p:blipFill>
          <a:blip r:embed="rId4"/>
          <a:stretch>
            <a:fillRect/>
          </a:stretch>
        </p:blipFill>
        <p:spPr>
          <a:xfrm>
            <a:off x="4687242" y="1949381"/>
            <a:ext cx="4003378" cy="2718712"/>
          </a:xfrm>
          <a:prstGeom prst="rect">
            <a:avLst/>
          </a:prstGeom>
          <a:ln>
            <a:noFill/>
          </a:ln>
          <a:effectLst>
            <a:softEdge rad="112500"/>
          </a:effectLst>
        </p:spPr>
      </p:pic>
    </p:spTree>
    <p:extLst>
      <p:ext uri="{BB962C8B-B14F-4D97-AF65-F5344CB8AC3E}">
        <p14:creationId xmlns:p14="http://schemas.microsoft.com/office/powerpoint/2010/main" val="170996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713336" y="324753"/>
            <a:ext cx="7295103" cy="1147800"/>
          </a:xfrm>
          <a:prstGeom prst="rect">
            <a:avLst/>
          </a:prstGeom>
        </p:spPr>
        <p:txBody>
          <a:bodyPr spcFirstLastPara="1" wrap="square" lIns="91425" tIns="91425" rIns="91425" bIns="91425" anchor="ctr" anchorCtr="0">
            <a:noAutofit/>
          </a:bodyPr>
          <a:lstStyle/>
          <a:p>
            <a:pPr marL="0" lvl="0" indent="0"/>
            <a:r>
              <a:rPr lang="en-US" sz="2800" dirty="0">
                <a:solidFill>
                  <a:schemeClr val="accent5">
                    <a:lumMod val="50000"/>
                  </a:schemeClr>
                </a:solidFill>
                <a:latin typeface="Englebert"/>
              </a:rPr>
              <a:t>After a few days, the younger son collected all his belongings and set off to a distant country where he squandered his inheritance on a life of dissipation. </a:t>
            </a:r>
            <a:endParaRPr sz="2800" dirty="0">
              <a:solidFill>
                <a:schemeClr val="accent5">
                  <a:lumMod val="50000"/>
                </a:schemeClr>
              </a:solidFill>
              <a:latin typeface="Englebert"/>
              <a:sym typeface="Englebert"/>
            </a:endParaRPr>
          </a:p>
        </p:txBody>
      </p:sp>
      <p:pic>
        <p:nvPicPr>
          <p:cNvPr id="2" name="Imagen 1"/>
          <p:cNvPicPr>
            <a:picLocks noChangeAspect="1"/>
          </p:cNvPicPr>
          <p:nvPr/>
        </p:nvPicPr>
        <p:blipFill>
          <a:blip r:embed="rId3"/>
          <a:stretch>
            <a:fillRect/>
          </a:stretch>
        </p:blipFill>
        <p:spPr>
          <a:xfrm>
            <a:off x="518743" y="1873807"/>
            <a:ext cx="3886200" cy="2647950"/>
          </a:xfrm>
          <a:prstGeom prst="rect">
            <a:avLst/>
          </a:prstGeom>
          <a:ln>
            <a:noFill/>
          </a:ln>
          <a:effectLst>
            <a:softEdge rad="112500"/>
          </a:effectLst>
        </p:spPr>
      </p:pic>
      <p:pic>
        <p:nvPicPr>
          <p:cNvPr id="5" name="Imagen 4"/>
          <p:cNvPicPr>
            <a:picLocks noChangeAspect="1"/>
          </p:cNvPicPr>
          <p:nvPr/>
        </p:nvPicPr>
        <p:blipFill rotWithShape="1">
          <a:blip r:embed="rId4"/>
          <a:srcRect b="4308"/>
          <a:stretch/>
        </p:blipFill>
        <p:spPr>
          <a:xfrm>
            <a:off x="4623753" y="1839263"/>
            <a:ext cx="3940013" cy="2682494"/>
          </a:xfrm>
          <a:prstGeom prst="rect">
            <a:avLst/>
          </a:prstGeom>
          <a:ln>
            <a:noFill/>
          </a:ln>
          <a:effectLst>
            <a:softEdge rad="112500"/>
          </a:effectLst>
        </p:spPr>
      </p:pic>
    </p:spTree>
    <p:extLst>
      <p:ext uri="{BB962C8B-B14F-4D97-AF65-F5344CB8AC3E}">
        <p14:creationId xmlns:p14="http://schemas.microsoft.com/office/powerpoint/2010/main" val="14574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108148" y="684197"/>
            <a:ext cx="8252081" cy="1147800"/>
          </a:xfrm>
          <a:prstGeom prst="rect">
            <a:avLst/>
          </a:prstGeom>
        </p:spPr>
        <p:txBody>
          <a:bodyPr spcFirstLastPara="1" wrap="square" lIns="91425" tIns="91425" rIns="91425" bIns="91425" anchor="ctr" anchorCtr="0">
            <a:noAutofit/>
          </a:bodyPr>
          <a:lstStyle/>
          <a:p>
            <a:pPr marL="0" lvl="0" indent="0"/>
            <a:r>
              <a:rPr lang="en-US" sz="2400" dirty="0">
                <a:solidFill>
                  <a:schemeClr val="accent5">
                    <a:lumMod val="50000"/>
                  </a:schemeClr>
                </a:solidFill>
                <a:latin typeface="Englebert"/>
              </a:rPr>
              <a:t>When he had freely spent everything, a severe famine struck that country, and he found himself in dire need. So he hired himself out to one of the local citizens who sent him to his farm to tend the swine. And he longed to eat his fill of the pods on which the swine fed, but nobody gave him any.</a:t>
            </a:r>
            <a:endParaRPr sz="2400" dirty="0">
              <a:solidFill>
                <a:schemeClr val="accent5">
                  <a:lumMod val="50000"/>
                </a:schemeClr>
              </a:solidFill>
              <a:latin typeface="Englebert"/>
              <a:sym typeface="Englebert"/>
            </a:endParaRPr>
          </a:p>
        </p:txBody>
      </p:sp>
      <p:pic>
        <p:nvPicPr>
          <p:cNvPr id="3" name="Imagen 2"/>
          <p:cNvPicPr>
            <a:picLocks noChangeAspect="1"/>
          </p:cNvPicPr>
          <p:nvPr/>
        </p:nvPicPr>
        <p:blipFill>
          <a:blip r:embed="rId3"/>
          <a:stretch>
            <a:fillRect/>
          </a:stretch>
        </p:blipFill>
        <p:spPr>
          <a:xfrm>
            <a:off x="28885" y="2634248"/>
            <a:ext cx="3273381" cy="2149924"/>
          </a:xfrm>
          <a:prstGeom prst="rect">
            <a:avLst/>
          </a:prstGeom>
          <a:ln>
            <a:noFill/>
          </a:ln>
          <a:effectLst>
            <a:softEdge rad="112500"/>
          </a:effectLst>
        </p:spPr>
      </p:pic>
      <p:pic>
        <p:nvPicPr>
          <p:cNvPr id="4" name="Imagen 3"/>
          <p:cNvPicPr>
            <a:picLocks noChangeAspect="1"/>
          </p:cNvPicPr>
          <p:nvPr/>
        </p:nvPicPr>
        <p:blipFill>
          <a:blip r:embed="rId4"/>
          <a:stretch>
            <a:fillRect/>
          </a:stretch>
        </p:blipFill>
        <p:spPr>
          <a:xfrm>
            <a:off x="3115169" y="2634248"/>
            <a:ext cx="3108042" cy="2149924"/>
          </a:xfrm>
          <a:prstGeom prst="rect">
            <a:avLst/>
          </a:prstGeom>
          <a:ln>
            <a:noFill/>
          </a:ln>
          <a:effectLst>
            <a:softEdge rad="112500"/>
          </a:effectLst>
        </p:spPr>
      </p:pic>
      <p:pic>
        <p:nvPicPr>
          <p:cNvPr id="6" name="Imagen 5"/>
          <p:cNvPicPr>
            <a:picLocks noChangeAspect="1"/>
          </p:cNvPicPr>
          <p:nvPr/>
        </p:nvPicPr>
        <p:blipFill>
          <a:blip r:embed="rId5"/>
          <a:stretch>
            <a:fillRect/>
          </a:stretch>
        </p:blipFill>
        <p:spPr>
          <a:xfrm>
            <a:off x="6036113" y="2634248"/>
            <a:ext cx="3107887" cy="2149924"/>
          </a:xfrm>
          <a:prstGeom prst="rect">
            <a:avLst/>
          </a:prstGeom>
          <a:ln>
            <a:noFill/>
          </a:ln>
          <a:effectLst>
            <a:softEdge rad="112500"/>
          </a:effectLst>
        </p:spPr>
      </p:pic>
    </p:spTree>
    <p:extLst>
      <p:ext uri="{BB962C8B-B14F-4D97-AF65-F5344CB8AC3E}">
        <p14:creationId xmlns:p14="http://schemas.microsoft.com/office/powerpoint/2010/main" val="415114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297687" y="475478"/>
            <a:ext cx="7807470" cy="1147800"/>
          </a:xfrm>
          <a:prstGeom prst="rect">
            <a:avLst/>
          </a:prstGeom>
        </p:spPr>
        <p:txBody>
          <a:bodyPr spcFirstLastPara="1" wrap="square" lIns="91425" tIns="91425" rIns="91425" bIns="91425" anchor="ctr" anchorCtr="0">
            <a:noAutofit/>
          </a:bodyPr>
          <a:lstStyle/>
          <a:p>
            <a:pPr marL="0" lvl="0" indent="0" algn="just"/>
            <a:r>
              <a:rPr lang="en-US" sz="2000" dirty="0">
                <a:solidFill>
                  <a:schemeClr val="accent5">
                    <a:lumMod val="50000"/>
                  </a:schemeClr>
                </a:solidFill>
                <a:latin typeface="Englebert"/>
              </a:rPr>
              <a:t>Coming to his senses he thought, ‘How many of my father’s hired workers have more than enough food to eat, but here am I, dying from hunger. I shall get up and go to my father and I shall say to him, “Father, I have sinned against heaven and against you. I no longer deserve to be called your son; treat me as you would treat one of your hired workers.”’ So he got up and went back to his father</a:t>
            </a:r>
            <a:r>
              <a:rPr lang="es-ES" sz="2000" dirty="0">
                <a:solidFill>
                  <a:schemeClr val="accent5">
                    <a:lumMod val="50000"/>
                  </a:schemeClr>
                </a:solidFill>
                <a:latin typeface="Englebert"/>
              </a:rPr>
              <a:t>.</a:t>
            </a:r>
            <a:endParaRPr sz="2000" dirty="0">
              <a:solidFill>
                <a:schemeClr val="accent5">
                  <a:lumMod val="50000"/>
                </a:schemeClr>
              </a:solidFill>
              <a:latin typeface="Englebert"/>
              <a:sym typeface="Englebert"/>
            </a:endParaRPr>
          </a:p>
        </p:txBody>
      </p:sp>
      <p:pic>
        <p:nvPicPr>
          <p:cNvPr id="3" name="Imagen 2"/>
          <p:cNvPicPr>
            <a:picLocks noChangeAspect="1"/>
          </p:cNvPicPr>
          <p:nvPr/>
        </p:nvPicPr>
        <p:blipFill rotWithShape="1">
          <a:blip r:embed="rId3"/>
          <a:srcRect l="1379"/>
          <a:stretch/>
        </p:blipFill>
        <p:spPr>
          <a:xfrm>
            <a:off x="585419" y="2213463"/>
            <a:ext cx="3860765" cy="2686050"/>
          </a:xfrm>
          <a:prstGeom prst="rect">
            <a:avLst/>
          </a:prstGeom>
          <a:ln>
            <a:noFill/>
          </a:ln>
          <a:effectLst>
            <a:softEdge rad="112500"/>
          </a:effectLst>
        </p:spPr>
      </p:pic>
      <p:pic>
        <p:nvPicPr>
          <p:cNvPr id="4" name="Imagen 3"/>
          <p:cNvPicPr>
            <a:picLocks noChangeAspect="1"/>
          </p:cNvPicPr>
          <p:nvPr/>
        </p:nvPicPr>
        <p:blipFill>
          <a:blip r:embed="rId4"/>
          <a:stretch>
            <a:fillRect/>
          </a:stretch>
        </p:blipFill>
        <p:spPr>
          <a:xfrm>
            <a:off x="4697817" y="2213463"/>
            <a:ext cx="3848100" cy="2695575"/>
          </a:xfrm>
          <a:prstGeom prst="rect">
            <a:avLst/>
          </a:prstGeom>
          <a:ln>
            <a:noFill/>
          </a:ln>
          <a:effectLst>
            <a:softEdge rad="112500"/>
          </a:effectLst>
        </p:spPr>
      </p:pic>
    </p:spTree>
    <p:extLst>
      <p:ext uri="{BB962C8B-B14F-4D97-AF65-F5344CB8AC3E}">
        <p14:creationId xmlns:p14="http://schemas.microsoft.com/office/powerpoint/2010/main" val="380895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266689" y="588067"/>
            <a:ext cx="8103814" cy="1256044"/>
          </a:xfrm>
          <a:prstGeom prst="rect">
            <a:avLst/>
          </a:prstGeom>
        </p:spPr>
        <p:txBody>
          <a:bodyPr spcFirstLastPara="1" wrap="square" lIns="91425" tIns="91425" rIns="91425" bIns="91425" anchor="ctr" anchorCtr="0">
            <a:noAutofit/>
          </a:bodyPr>
          <a:lstStyle/>
          <a:p>
            <a:pPr marL="0" lvl="0" indent="0"/>
            <a:r>
              <a:rPr lang="en-US" sz="2800" dirty="0">
                <a:solidFill>
                  <a:schemeClr val="accent5">
                    <a:lumMod val="50000"/>
                  </a:schemeClr>
                </a:solidFill>
                <a:latin typeface="Englebert"/>
              </a:rPr>
              <a:t>While he was still a long way off, his father caught sight of him, and was filled with compassion. He ran to his son, embraced him and kissed him. </a:t>
            </a:r>
            <a:endParaRPr sz="2800" dirty="0">
              <a:solidFill>
                <a:schemeClr val="accent5">
                  <a:lumMod val="50000"/>
                </a:schemeClr>
              </a:solidFill>
              <a:latin typeface="Englebert"/>
              <a:ea typeface="Englebert"/>
              <a:cs typeface="Englebert"/>
              <a:sym typeface="Englebert"/>
            </a:endParaRPr>
          </a:p>
        </p:txBody>
      </p:sp>
      <p:pic>
        <p:nvPicPr>
          <p:cNvPr id="2" name="Imagen 1"/>
          <p:cNvPicPr>
            <a:picLocks noChangeAspect="1"/>
          </p:cNvPicPr>
          <p:nvPr/>
        </p:nvPicPr>
        <p:blipFill>
          <a:blip r:embed="rId3"/>
          <a:stretch>
            <a:fillRect/>
          </a:stretch>
        </p:blipFill>
        <p:spPr>
          <a:xfrm>
            <a:off x="189731" y="2476814"/>
            <a:ext cx="2827355" cy="1926789"/>
          </a:xfrm>
          <a:prstGeom prst="rect">
            <a:avLst/>
          </a:prstGeom>
          <a:ln>
            <a:noFill/>
          </a:ln>
          <a:effectLst>
            <a:softEdge rad="112500"/>
          </a:effectLst>
        </p:spPr>
      </p:pic>
      <p:pic>
        <p:nvPicPr>
          <p:cNvPr id="5" name="Imagen 4"/>
          <p:cNvPicPr>
            <a:picLocks noChangeAspect="1"/>
          </p:cNvPicPr>
          <p:nvPr/>
        </p:nvPicPr>
        <p:blipFill>
          <a:blip r:embed="rId4"/>
          <a:stretch>
            <a:fillRect/>
          </a:stretch>
        </p:blipFill>
        <p:spPr>
          <a:xfrm>
            <a:off x="3117110" y="2469214"/>
            <a:ext cx="2916537" cy="1941987"/>
          </a:xfrm>
          <a:prstGeom prst="rect">
            <a:avLst/>
          </a:prstGeom>
          <a:ln>
            <a:noFill/>
          </a:ln>
          <a:effectLst>
            <a:softEdge rad="112500"/>
          </a:effectLst>
        </p:spPr>
      </p:pic>
      <p:pic>
        <p:nvPicPr>
          <p:cNvPr id="7" name="Imagen 6"/>
          <p:cNvPicPr>
            <a:picLocks noChangeAspect="1"/>
          </p:cNvPicPr>
          <p:nvPr/>
        </p:nvPicPr>
        <p:blipFill>
          <a:blip r:embed="rId5"/>
          <a:stretch>
            <a:fillRect/>
          </a:stretch>
        </p:blipFill>
        <p:spPr>
          <a:xfrm>
            <a:off x="6033647" y="2478577"/>
            <a:ext cx="2869649" cy="1925026"/>
          </a:xfrm>
          <a:prstGeom prst="rect">
            <a:avLst/>
          </a:prstGeom>
          <a:ln>
            <a:noFill/>
          </a:ln>
          <a:effectLst>
            <a:softEdge rad="112500"/>
          </a:effectLst>
        </p:spPr>
      </p:pic>
    </p:spTree>
    <p:extLst>
      <p:ext uri="{BB962C8B-B14F-4D97-AF65-F5344CB8AC3E}">
        <p14:creationId xmlns:p14="http://schemas.microsoft.com/office/powerpoint/2010/main" val="22578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287635" y="776926"/>
            <a:ext cx="7861579" cy="1147800"/>
          </a:xfrm>
          <a:prstGeom prst="rect">
            <a:avLst/>
          </a:prstGeom>
        </p:spPr>
        <p:txBody>
          <a:bodyPr spcFirstLastPara="1" wrap="square" lIns="91425" tIns="91425" rIns="91425" bIns="91425" anchor="ctr" anchorCtr="0">
            <a:noAutofit/>
          </a:bodyPr>
          <a:lstStyle/>
          <a:p>
            <a:pPr marL="0" lvl="0" indent="0" algn="just"/>
            <a:r>
              <a:rPr lang="en-US" sz="2000" dirty="0">
                <a:solidFill>
                  <a:schemeClr val="accent5">
                    <a:lumMod val="50000"/>
                  </a:schemeClr>
                </a:solidFill>
                <a:latin typeface="Englebert"/>
              </a:rPr>
              <a:t>His son said to him, ‘Father, I have sinned against heaven and against you; I no longer deserve to be called your son.’ But his father ordered his servants, ‘Quickly bring the finest robe and put it on him; put a ring on his finger and sandals on his feet. Take the fattened calf and slaughter it. Then let us celebrate with a feast, because this son of mine was dead, and has come to life again; he was lost, and has been found.’ Then the celebration began.</a:t>
            </a:r>
            <a:endParaRPr sz="2000" dirty="0">
              <a:solidFill>
                <a:schemeClr val="accent5">
                  <a:lumMod val="50000"/>
                </a:schemeClr>
              </a:solidFill>
              <a:latin typeface="Englebert"/>
              <a:sym typeface="Englebert"/>
            </a:endParaRPr>
          </a:p>
        </p:txBody>
      </p:sp>
      <p:pic>
        <p:nvPicPr>
          <p:cNvPr id="2" name="Imagen 1"/>
          <p:cNvPicPr>
            <a:picLocks noChangeAspect="1"/>
          </p:cNvPicPr>
          <p:nvPr/>
        </p:nvPicPr>
        <p:blipFill>
          <a:blip r:embed="rId3"/>
          <a:stretch>
            <a:fillRect/>
          </a:stretch>
        </p:blipFill>
        <p:spPr>
          <a:xfrm>
            <a:off x="643304" y="2461604"/>
            <a:ext cx="3677488" cy="2530643"/>
          </a:xfrm>
          <a:prstGeom prst="rect">
            <a:avLst/>
          </a:prstGeom>
          <a:ln>
            <a:noFill/>
          </a:ln>
          <a:effectLst>
            <a:softEdge rad="112500"/>
          </a:effectLst>
        </p:spPr>
      </p:pic>
      <p:pic>
        <p:nvPicPr>
          <p:cNvPr id="5" name="Imagen 4"/>
          <p:cNvPicPr>
            <a:picLocks noChangeAspect="1"/>
          </p:cNvPicPr>
          <p:nvPr/>
        </p:nvPicPr>
        <p:blipFill>
          <a:blip r:embed="rId4"/>
          <a:stretch>
            <a:fillRect/>
          </a:stretch>
        </p:blipFill>
        <p:spPr>
          <a:xfrm>
            <a:off x="4602151" y="2532185"/>
            <a:ext cx="3805499" cy="2480464"/>
          </a:xfrm>
          <a:prstGeom prst="rect">
            <a:avLst/>
          </a:prstGeom>
          <a:ln>
            <a:noFill/>
          </a:ln>
          <a:effectLst>
            <a:softEdge rad="112500"/>
          </a:effectLst>
        </p:spPr>
      </p:pic>
    </p:spTree>
    <p:extLst>
      <p:ext uri="{BB962C8B-B14F-4D97-AF65-F5344CB8AC3E}">
        <p14:creationId xmlns:p14="http://schemas.microsoft.com/office/powerpoint/2010/main" val="419643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67"/>
          <p:cNvSpPr txBox="1">
            <a:spLocks noGrp="1"/>
          </p:cNvSpPr>
          <p:nvPr>
            <p:ph type="subTitle" idx="1"/>
          </p:nvPr>
        </p:nvSpPr>
        <p:spPr>
          <a:xfrm>
            <a:off x="307731" y="726686"/>
            <a:ext cx="7931917" cy="1147800"/>
          </a:xfrm>
          <a:prstGeom prst="rect">
            <a:avLst/>
          </a:prstGeom>
        </p:spPr>
        <p:txBody>
          <a:bodyPr spcFirstLastPara="1" wrap="square" lIns="91425" tIns="91425" rIns="91425" bIns="91425" anchor="ctr" anchorCtr="0">
            <a:noAutofit/>
          </a:bodyPr>
          <a:lstStyle/>
          <a:p>
            <a:pPr marL="0" lvl="0" indent="0" algn="just"/>
            <a:r>
              <a:rPr lang="en-US" sz="2000" dirty="0">
                <a:solidFill>
                  <a:schemeClr val="accent5">
                    <a:lumMod val="50000"/>
                  </a:schemeClr>
                </a:solidFill>
                <a:latin typeface="Englebert"/>
              </a:rPr>
              <a:t>Now the older son had been out in the field and, on his way back, as he neared the house, he heard the sound of music and dancing. He called one of the servants and asked what this might mean. The servant said to him, ‘Your brother has returned and your father has slaughtered the fattened calf because he has him back safe and sound.’ He became angry, and when he refused to enter the house, his father came out and pleaded with him</a:t>
            </a:r>
            <a:r>
              <a:rPr lang="es-ES" sz="2000" dirty="0">
                <a:solidFill>
                  <a:schemeClr val="accent5">
                    <a:lumMod val="50000"/>
                  </a:schemeClr>
                </a:solidFill>
                <a:latin typeface="Englebert"/>
              </a:rPr>
              <a:t>.</a:t>
            </a:r>
            <a:endParaRPr sz="2000" dirty="0">
              <a:solidFill>
                <a:schemeClr val="accent5">
                  <a:lumMod val="50000"/>
                </a:schemeClr>
              </a:solidFill>
              <a:latin typeface="Englebert"/>
              <a:sym typeface="Englebert"/>
            </a:endParaRPr>
          </a:p>
        </p:txBody>
      </p:sp>
      <p:pic>
        <p:nvPicPr>
          <p:cNvPr id="3" name="Imagen 2"/>
          <p:cNvPicPr>
            <a:picLocks noChangeAspect="1"/>
          </p:cNvPicPr>
          <p:nvPr/>
        </p:nvPicPr>
        <p:blipFill>
          <a:blip r:embed="rId3"/>
          <a:stretch>
            <a:fillRect/>
          </a:stretch>
        </p:blipFill>
        <p:spPr>
          <a:xfrm>
            <a:off x="538322" y="2326664"/>
            <a:ext cx="3867150" cy="2600325"/>
          </a:xfrm>
          <a:prstGeom prst="rect">
            <a:avLst/>
          </a:prstGeom>
          <a:ln>
            <a:noFill/>
          </a:ln>
          <a:effectLst>
            <a:softEdge rad="112500"/>
          </a:effectLst>
        </p:spPr>
      </p:pic>
      <p:pic>
        <p:nvPicPr>
          <p:cNvPr id="4" name="Imagen 3"/>
          <p:cNvPicPr>
            <a:picLocks noChangeAspect="1"/>
          </p:cNvPicPr>
          <p:nvPr/>
        </p:nvPicPr>
        <p:blipFill rotWithShape="1">
          <a:blip r:embed="rId4"/>
          <a:srcRect t="935"/>
          <a:stretch/>
        </p:blipFill>
        <p:spPr>
          <a:xfrm>
            <a:off x="4572999" y="2326664"/>
            <a:ext cx="3876675" cy="2613773"/>
          </a:xfrm>
          <a:prstGeom prst="rect">
            <a:avLst/>
          </a:prstGeom>
          <a:ln>
            <a:noFill/>
          </a:ln>
          <a:effectLst>
            <a:softEdge rad="112500"/>
          </a:effectLst>
        </p:spPr>
      </p:pic>
    </p:spTree>
    <p:extLst>
      <p:ext uri="{BB962C8B-B14F-4D97-AF65-F5344CB8AC3E}">
        <p14:creationId xmlns:p14="http://schemas.microsoft.com/office/powerpoint/2010/main" val="4085072269"/>
      </p:ext>
    </p:extLst>
  </p:cSld>
  <p:clrMapOvr>
    <a:masterClrMapping/>
  </p:clrMapOvr>
</p:sld>
</file>

<file path=ppt/theme/theme1.xml><?xml version="1.0" encoding="utf-8"?>
<a:theme xmlns:a="http://schemas.openxmlformats.org/drawingml/2006/main" name="Back to School Social Media XL by Slidesgo">
  <a:themeElements>
    <a:clrScheme name="Simple Light">
      <a:dk1>
        <a:srgbClr val="000000"/>
      </a:dk1>
      <a:lt1>
        <a:srgbClr val="FFFFFF"/>
      </a:lt1>
      <a:dk2>
        <a:srgbClr val="685CA7"/>
      </a:dk2>
      <a:lt2>
        <a:srgbClr val="AFA8D0"/>
      </a:lt2>
      <a:accent1>
        <a:srgbClr val="D77EAD"/>
      </a:accent1>
      <a:accent2>
        <a:srgbClr val="FFCB74"/>
      </a:accent2>
      <a:accent3>
        <a:srgbClr val="79CFE7"/>
      </a:accent3>
      <a:accent4>
        <a:srgbClr val="EF6952"/>
      </a:accent4>
      <a:accent5>
        <a:srgbClr val="51BFB0"/>
      </a:accent5>
      <a:accent6>
        <a:srgbClr val="F17FB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1117</Words>
  <Application>Microsoft Office PowerPoint</Application>
  <PresentationFormat>On-screen Show (16:9)</PresentationFormat>
  <Paragraphs>59</Paragraphs>
  <Slides>20</Slides>
  <Notes>18</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Amaranth</vt:lpstr>
      <vt:lpstr>Arial</vt:lpstr>
      <vt:lpstr>Arima Madurai</vt:lpstr>
      <vt:lpstr>Cambria</vt:lpstr>
      <vt:lpstr>Cavolini</vt:lpstr>
      <vt:lpstr>Englebert</vt:lpstr>
      <vt:lpstr>Fira Sans Extra Condensed Medium</vt:lpstr>
      <vt:lpstr>Livvic</vt:lpstr>
      <vt:lpstr>Oswald Light</vt:lpstr>
      <vt:lpstr>Oswald SemiBold</vt:lpstr>
      <vt:lpstr>Roboto Condensed Light</vt:lpstr>
      <vt:lpstr>Times New Roman</vt:lpstr>
      <vt:lpstr>Zilla Slab</vt:lpstr>
      <vt:lpstr>Zilla Slab Light</vt:lpstr>
      <vt:lpstr>Back to School Social Media XL by Slidesgo</vt:lpstr>
      <vt:lpstr>Friends of Jesus and Mary</vt:lpstr>
      <vt:lpstr>Tax collectors and sinners were all drawing near to listen to Jesus, but the Pharisees and scribes began to complain, saying, “This man welcomes sinners and eats with them.” So to them Jesus addressed this parable: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—Goodbye! Blessings…</vt:lpstr>
      <vt:lpstr>—Goodbye! Blessings…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5</cp:revision>
  <dcterms:modified xsi:type="dcterms:W3CDTF">2022-03-25T15:14:50Z</dcterms:modified>
</cp:coreProperties>
</file>