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60" r:id="rId5"/>
    <p:sldId id="261" r:id="rId6"/>
    <p:sldId id="262" r:id="rId7"/>
    <p:sldId id="310" r:id="rId8"/>
    <p:sldId id="264" r:id="rId9"/>
    <p:sldId id="280" r:id="rId10"/>
    <p:sldId id="305" r:id="rId11"/>
    <p:sldId id="311" r:id="rId12"/>
    <p:sldId id="265" r:id="rId13"/>
    <p:sldId id="266" r:id="rId14"/>
    <p:sldId id="267" r:id="rId15"/>
    <p:sldId id="309" r:id="rId16"/>
    <p:sldId id="268" r:id="rId17"/>
    <p:sldId id="270" r:id="rId18"/>
    <p:sldId id="307" r:id="rId19"/>
    <p:sldId id="308" r:id="rId20"/>
  </p:sldIdLst>
  <p:sldSz cx="9144000" cy="6858000" type="screen4x3"/>
  <p:notesSz cx="6858000" cy="9144000"/>
  <p:defaultTextStyle>
    <a:defPPr lvl="0">
      <a:defRPr lang="es-EC"/>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C4D6"/>
    <a:srgbClr val="228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73" autoAdjust="0"/>
  </p:normalViewPr>
  <p:slideViewPr>
    <p:cSldViewPr snapToGrid="0">
      <p:cViewPr varScale="1">
        <p:scale>
          <a:sx n="71" d="100"/>
          <a:sy n="71" d="100"/>
        </p:scale>
        <p:origin x="79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59D04-B8C4-407B-8360-0E4DBB273A6E}" type="datetimeFigureOut">
              <a:rPr lang="es-EC" smtClean="0"/>
              <a:t>9/5/2022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F60E0-6F11-4583-9019-0C7C496A463E}" type="slidenum">
              <a:rPr lang="es-EC" smtClean="0"/>
              <a:t>‹#›</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572124-5313-4E33-A798-0E1C4DD1C6F3}" type="datetimeFigureOut">
              <a:rPr lang="es-EC" smtClean="0"/>
              <a:t>9/5/2022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EF36706-8604-4677-888F-0885E1D0A1A1}" type="slidenum">
              <a:rPr lang="es-EC" smtClean="0"/>
              <a:t>‹#›</a:t>
            </a:fld>
            <a:endParaRPr lang="es-EC"/>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72124-5313-4E33-A798-0E1C4DD1C6F3}" type="datetimeFigureOut">
              <a:rPr lang="es-EC" smtClean="0"/>
              <a:t>9/5/2022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36706-8604-4677-888F-0885E1D0A1A1}" type="slidenum">
              <a:rPr lang="es-EC" smtClean="0"/>
              <a:t>‹#›</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LYlkcoAfLU4" TargetMode="External"/><Relationship Id="rId2" Type="http://schemas.openxmlformats.org/officeDocument/2006/relationships/slideLayout" Target="../slideLayouts/slideLayout6.xml"/><Relationship Id="rId1" Type="http://schemas.openxmlformats.org/officeDocument/2006/relationships/video" Target="https://www.youtube.com/embed/LYlkcoAfLU4?feature=oembed"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JysQNwalyIQ%20(7" TargetMode="External"/><Relationship Id="rId2" Type="http://schemas.openxmlformats.org/officeDocument/2006/relationships/slideLayout" Target="../slideLayouts/slideLayout6.xml"/><Relationship Id="rId1" Type="http://schemas.openxmlformats.org/officeDocument/2006/relationships/video" Target="https://www.youtube.com/embed/JysQNwalyIQ?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03648"/>
          </a:xfrm>
        </p:spPr>
        <p:style>
          <a:lnRef idx="1">
            <a:schemeClr val="accent3"/>
          </a:lnRef>
          <a:fillRef idx="2">
            <a:schemeClr val="accent3"/>
          </a:fillRef>
          <a:effectRef idx="1">
            <a:schemeClr val="accent3"/>
          </a:effectRef>
          <a:fontRef idx="minor">
            <a:schemeClr val="dk1"/>
          </a:fontRef>
        </p:style>
        <p:txBody>
          <a:bodyPr/>
          <a:lstStyle/>
          <a:p>
            <a:r>
              <a:rPr lang="es-EC" dirty="0">
                <a:solidFill>
                  <a:srgbClr val="002060"/>
                </a:solidFill>
              </a:rPr>
              <a:t>FRIENDS OF JESUS AND MARY</a:t>
            </a:r>
          </a:p>
        </p:txBody>
      </p:sp>
      <p:pic>
        <p:nvPicPr>
          <p:cNvPr id="4" name="3 Imagen"/>
          <p:cNvPicPr>
            <a:picLocks noChangeAspect="1"/>
          </p:cNvPicPr>
          <p:nvPr/>
        </p:nvPicPr>
        <p:blipFill>
          <a:blip r:embed="rId2" cstate="print"/>
          <a:stretch>
            <a:fillRect/>
          </a:stretch>
        </p:blipFill>
        <p:spPr>
          <a:xfrm>
            <a:off x="1" y="260648"/>
            <a:ext cx="1043608" cy="1171739"/>
          </a:xfrm>
          <a:prstGeom prst="rect">
            <a:avLst/>
          </a:prstGeom>
        </p:spPr>
      </p:pic>
      <p:pic>
        <p:nvPicPr>
          <p:cNvPr id="24578" name="Picture 2"/>
          <p:cNvPicPr>
            <a:picLocks noGrp="1" noChangeAspect="1" noChangeArrowheads="1"/>
          </p:cNvPicPr>
          <p:nvPr>
            <p:ph idx="1"/>
          </p:nvPr>
        </p:nvPicPr>
        <p:blipFill>
          <a:blip r:embed="rId3" cstate="print"/>
          <a:srcRect l="4412" t="4372" r="4820" b="13115"/>
          <a:stretch>
            <a:fillRect/>
          </a:stretch>
        </p:blipFill>
        <p:spPr bwMode="auto">
          <a:xfrm>
            <a:off x="0" y="2564904"/>
            <a:ext cx="9144000" cy="4293096"/>
          </a:xfrm>
          <a:prstGeom prst="rect">
            <a:avLst/>
          </a:prstGeom>
          <a:noFill/>
          <a:ln w="9525">
            <a:noFill/>
            <a:miter lim="800000"/>
            <a:headEnd/>
            <a:tailEnd/>
          </a:ln>
        </p:spPr>
      </p:pic>
      <p:sp>
        <p:nvSpPr>
          <p:cNvPr id="6" name="5 Rectángulo"/>
          <p:cNvSpPr/>
          <p:nvPr/>
        </p:nvSpPr>
        <p:spPr>
          <a:xfrm>
            <a:off x="0" y="1412776"/>
            <a:ext cx="91440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PE" sz="2400" dirty="0" err="1">
                <a:solidFill>
                  <a:srgbClr val="002060"/>
                </a:solidFill>
              </a:rPr>
              <a:t>Cycle</a:t>
            </a:r>
            <a:r>
              <a:rPr lang="es-PE" sz="2400" dirty="0">
                <a:solidFill>
                  <a:srgbClr val="002060"/>
                </a:solidFill>
              </a:rPr>
              <a:t> C - V </a:t>
            </a:r>
            <a:r>
              <a:rPr lang="es-PE" sz="2400" dirty="0" err="1">
                <a:solidFill>
                  <a:srgbClr val="002060"/>
                </a:solidFill>
              </a:rPr>
              <a:t>Sunday</a:t>
            </a:r>
            <a:r>
              <a:rPr lang="es-PE" sz="2400" dirty="0">
                <a:solidFill>
                  <a:srgbClr val="002060"/>
                </a:solidFill>
              </a:rPr>
              <a:t> </a:t>
            </a:r>
            <a:r>
              <a:rPr lang="es-PE" sz="2400" dirty="0" err="1">
                <a:solidFill>
                  <a:srgbClr val="002060"/>
                </a:solidFill>
              </a:rPr>
              <a:t>of</a:t>
            </a:r>
            <a:r>
              <a:rPr lang="es-PE" sz="2400" dirty="0">
                <a:solidFill>
                  <a:srgbClr val="002060"/>
                </a:solidFill>
              </a:rPr>
              <a:t> </a:t>
            </a:r>
            <a:r>
              <a:rPr lang="es-PE" sz="2400" dirty="0" err="1">
                <a:solidFill>
                  <a:srgbClr val="002060"/>
                </a:solidFill>
              </a:rPr>
              <a:t>Easter</a:t>
            </a:r>
            <a:endParaRPr lang="es-PE" sz="2400" dirty="0">
              <a:solidFill>
                <a:srgbClr val="002060"/>
              </a:solidFill>
            </a:endParaRPr>
          </a:p>
          <a:p>
            <a:pPr algn="ctr"/>
            <a:r>
              <a:rPr lang="es-PE" sz="2400" dirty="0">
                <a:solidFill>
                  <a:srgbClr val="002060"/>
                </a:solidFill>
              </a:rPr>
              <a:t>John 13,31-33.34-35 </a:t>
            </a:r>
          </a:p>
          <a:p>
            <a:endParaRPr lang="es-EC" dirty="0"/>
          </a:p>
        </p:txBody>
      </p:sp>
      <p:sp>
        <p:nvSpPr>
          <p:cNvPr id="3" name="TextBox 2">
            <a:extLst>
              <a:ext uri="{FF2B5EF4-FFF2-40B4-BE49-F238E27FC236}">
                <a16:creationId xmlns:a16="http://schemas.microsoft.com/office/drawing/2014/main" id="{FD6262C6-CDA6-3DCE-CF54-9F67DAAAF876}"/>
              </a:ext>
            </a:extLst>
          </p:cNvPr>
          <p:cNvSpPr txBox="1"/>
          <p:nvPr/>
        </p:nvSpPr>
        <p:spPr>
          <a:xfrm>
            <a:off x="3938017" y="2564904"/>
            <a:ext cx="5120639" cy="969496"/>
          </a:xfrm>
          <a:prstGeom prst="rect">
            <a:avLst/>
          </a:prstGeom>
          <a:gradFill flip="none" rotWithShape="1">
            <a:gsLst>
              <a:gs pos="92000">
                <a:srgbClr val="1AC4D6"/>
              </a:gs>
              <a:gs pos="32000">
                <a:schemeClr val="accent1">
                  <a:lumMod val="97000"/>
                  <a:lumOff val="3000"/>
                </a:schemeClr>
              </a:gs>
              <a:gs pos="95000">
                <a:schemeClr val="accent1">
                  <a:lumMod val="60000"/>
                  <a:lumOff val="40000"/>
                </a:schemeClr>
              </a:gs>
            </a:gsLst>
            <a:lin ang="16200000" scaled="1"/>
            <a:tileRect/>
          </a:gradFill>
          <a:effectLst>
            <a:glow rad="228600">
              <a:schemeClr val="accent5">
                <a:satMod val="175000"/>
                <a:alpha val="40000"/>
              </a:schemeClr>
            </a:glow>
          </a:effectLst>
        </p:spPr>
        <p:txBody>
          <a:bodyPr wrap="square" rtlCol="0">
            <a:spAutoFit/>
          </a:bodyPr>
          <a:lstStyle/>
          <a:p>
            <a:endParaRPr lang="en-US" sz="1700" dirty="0">
              <a:latin typeface="Comic Sans MS" panose="030F0702030302020204" pitchFamily="66" charset="0"/>
            </a:endParaRPr>
          </a:p>
          <a:p>
            <a:r>
              <a:rPr lang="en-US" sz="2000" dirty="0">
                <a:latin typeface="Comic Sans MS" panose="030F0702030302020204" pitchFamily="66" charset="0"/>
              </a:rPr>
              <a:t>GIVES US A NEWCOMMANDMENT</a:t>
            </a:r>
          </a:p>
          <a:p>
            <a:endParaRPr lang="en-US" dirty="0">
              <a:latin typeface="Comic Sans MS" panose="030F0702030302020204" pitchFamily="66" charset="0"/>
            </a:endParaRPr>
          </a:p>
        </p:txBody>
      </p:sp>
      <p:sp>
        <p:nvSpPr>
          <p:cNvPr id="7" name="TextBox 6">
            <a:extLst>
              <a:ext uri="{FF2B5EF4-FFF2-40B4-BE49-F238E27FC236}">
                <a16:creationId xmlns:a16="http://schemas.microsoft.com/office/drawing/2014/main" id="{0ABF332E-1065-A6C1-107A-321F2A264ED9}"/>
              </a:ext>
            </a:extLst>
          </p:cNvPr>
          <p:cNvSpPr txBox="1"/>
          <p:nvPr/>
        </p:nvSpPr>
        <p:spPr>
          <a:xfrm>
            <a:off x="5205984" y="3534400"/>
            <a:ext cx="3895344" cy="954107"/>
          </a:xfrm>
          <a:prstGeom prst="rect">
            <a:avLst/>
          </a:prstGeom>
          <a:gradFill flip="none" rotWithShape="1">
            <a:gsLst>
              <a:gs pos="0">
                <a:srgbClr val="228592"/>
              </a:gs>
              <a:gs pos="67000">
                <a:schemeClr val="accent1">
                  <a:lumMod val="97000"/>
                  <a:lumOff val="3000"/>
                </a:schemeClr>
              </a:gs>
              <a:gs pos="100000">
                <a:schemeClr val="accent1">
                  <a:lumMod val="60000"/>
                  <a:lumOff val="40000"/>
                </a:schemeClr>
              </a:gs>
            </a:gsLst>
            <a:lin ang="16200000" scaled="1"/>
            <a:tileRect/>
          </a:gradFill>
          <a:ln>
            <a:noFill/>
          </a:ln>
          <a:effectLst>
            <a:glow rad="228600">
              <a:schemeClr val="accent5">
                <a:satMod val="175000"/>
                <a:alpha val="40000"/>
              </a:schemeClr>
            </a:glow>
          </a:effectLst>
        </p:spPr>
        <p:txBody>
          <a:bodyPr wrap="square" rtlCol="0">
            <a:spAutoFit/>
          </a:bodyPr>
          <a:lstStyle/>
          <a:p>
            <a:r>
              <a:rPr lang="en-US" sz="2400" dirty="0">
                <a:latin typeface="Comic Sans MS" panose="030F0702030302020204" pitchFamily="66" charset="0"/>
              </a:rPr>
              <a:t>	</a:t>
            </a:r>
          </a:p>
          <a:p>
            <a:r>
              <a:rPr lang="en-US" sz="2400" dirty="0">
                <a:latin typeface="Comic Sans MS" panose="030F0702030302020204" pitchFamily="66" charset="0"/>
              </a:rPr>
              <a:t>	</a:t>
            </a:r>
            <a:r>
              <a:rPr lang="en-US" sz="3200" dirty="0">
                <a:latin typeface="Comic Sans MS" panose="030F0702030302020204" pitchFamily="66" charset="0"/>
              </a:rPr>
              <a:t>OF LOVE</a:t>
            </a:r>
          </a:p>
        </p:txBody>
      </p:sp>
      <p:sp>
        <p:nvSpPr>
          <p:cNvPr id="5" name="TextBox 4">
            <a:extLst>
              <a:ext uri="{FF2B5EF4-FFF2-40B4-BE49-F238E27FC236}">
                <a16:creationId xmlns:a16="http://schemas.microsoft.com/office/drawing/2014/main" id="{DABFC4D5-B1BB-A17A-DF2B-35D478CCF8ED}"/>
              </a:ext>
            </a:extLst>
          </p:cNvPr>
          <p:cNvSpPr txBox="1"/>
          <p:nvPr/>
        </p:nvSpPr>
        <p:spPr>
          <a:xfrm>
            <a:off x="2036064" y="2500972"/>
            <a:ext cx="1901953" cy="384721"/>
          </a:xfrm>
          <a:prstGeom prst="rect">
            <a:avLst/>
          </a:prstGeom>
          <a:solidFill>
            <a:schemeClr val="bg1"/>
          </a:solidFill>
          <a:effectLst>
            <a:glow rad="228600">
              <a:schemeClr val="accent3">
                <a:satMod val="175000"/>
                <a:alpha val="40000"/>
              </a:schemeClr>
            </a:glow>
          </a:effectLst>
        </p:spPr>
        <p:txBody>
          <a:bodyPr wrap="square" rtlCol="0">
            <a:spAutoFit/>
          </a:bodyPr>
          <a:lstStyle/>
          <a:p>
            <a:pPr algn="ctr"/>
            <a:r>
              <a:rPr lang="en-US" sz="1900" b="1" dirty="0">
                <a:latin typeface="Comic Sans MS" panose="030F0702030302020204" pitchFamily="66" charset="0"/>
              </a:rPr>
              <a:t>JESUS</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F847-FF15-04C5-F673-62C996E8C2A0}"/>
              </a:ext>
            </a:extLst>
          </p:cNvPr>
          <p:cNvSpPr>
            <a:spLocks noGrp="1"/>
          </p:cNvSpPr>
          <p:nvPr>
            <p:ph type="title"/>
          </p:nvPr>
        </p:nvSpPr>
        <p:spPr>
          <a:xfrm>
            <a:off x="268224" y="223223"/>
            <a:ext cx="8400288" cy="983785"/>
          </a:xfrm>
        </p:spPr>
        <p:txBody>
          <a:bodyPr>
            <a:normAutofit/>
          </a:bodyPr>
          <a:lstStyle/>
          <a:p>
            <a:pPr algn="ctr"/>
            <a:r>
              <a:rPr lang="es-ES" sz="2700" b="1" dirty="0" err="1">
                <a:solidFill>
                  <a:srgbClr val="C00000"/>
                </a:solidFill>
                <a:latin typeface="Arima Madurai Black" panose="00000A00000000000000" pitchFamily="50" charset="0"/>
                <a:cs typeface="Arima Madurai Black" panose="00000A00000000000000" pitchFamily="50" charset="0"/>
              </a:rPr>
              <a:t>Jesus</a:t>
            </a:r>
            <a:r>
              <a:rPr lang="es-ES" sz="2700" b="1" dirty="0">
                <a:solidFill>
                  <a:srgbClr val="C00000"/>
                </a:solidFill>
                <a:latin typeface="Arima Madurai Black" panose="00000A00000000000000" pitchFamily="50" charset="0"/>
                <a:cs typeface="Arima Madurai Black" panose="00000A00000000000000" pitchFamily="50" charset="0"/>
              </a:rPr>
              <a:t> </a:t>
            </a:r>
            <a:r>
              <a:rPr lang="es-ES" sz="2700" b="1" dirty="0" err="1">
                <a:solidFill>
                  <a:srgbClr val="C00000"/>
                </a:solidFill>
                <a:latin typeface="Arima Madurai Black" panose="00000A00000000000000" pitchFamily="50" charset="0"/>
                <a:cs typeface="Arima Madurai Black" panose="00000A00000000000000" pitchFamily="50" charset="0"/>
              </a:rPr>
              <a:t>suffered</a:t>
            </a:r>
            <a:r>
              <a:rPr lang="es-ES" sz="2700" b="1" dirty="0">
                <a:solidFill>
                  <a:srgbClr val="C00000"/>
                </a:solidFill>
                <a:latin typeface="Arima Madurai Black" panose="00000A00000000000000" pitchFamily="50" charset="0"/>
                <a:cs typeface="Arima Madurai Black" panose="00000A00000000000000" pitchFamily="50" charset="0"/>
              </a:rPr>
              <a:t> and </a:t>
            </a:r>
            <a:r>
              <a:rPr lang="es-ES" sz="2700" b="1" dirty="0" err="1">
                <a:solidFill>
                  <a:srgbClr val="C00000"/>
                </a:solidFill>
                <a:latin typeface="Arima Madurai Black" panose="00000A00000000000000" pitchFamily="50" charset="0"/>
                <a:cs typeface="Arima Madurai Black" panose="00000A00000000000000" pitchFamily="50" charset="0"/>
              </a:rPr>
              <a:t>died</a:t>
            </a:r>
            <a:r>
              <a:rPr lang="es-ES" sz="2700" b="1" dirty="0">
                <a:solidFill>
                  <a:srgbClr val="C00000"/>
                </a:solidFill>
                <a:latin typeface="Arima Madurai Black" panose="00000A00000000000000" pitchFamily="50" charset="0"/>
                <a:cs typeface="Arima Madurai Black" panose="00000A00000000000000" pitchFamily="50" charset="0"/>
              </a:rPr>
              <a:t> so </a:t>
            </a:r>
            <a:r>
              <a:rPr lang="es-ES" sz="2700" b="1" dirty="0" err="1">
                <a:solidFill>
                  <a:srgbClr val="C00000"/>
                </a:solidFill>
                <a:latin typeface="Arima Madurai Black" panose="00000A00000000000000" pitchFamily="50" charset="0"/>
                <a:cs typeface="Arima Madurai Black" panose="00000A00000000000000" pitchFamily="50" charset="0"/>
              </a:rPr>
              <a:t>all</a:t>
            </a:r>
            <a:r>
              <a:rPr lang="es-ES" sz="2700" b="1" dirty="0">
                <a:solidFill>
                  <a:srgbClr val="C00000"/>
                </a:solidFill>
                <a:latin typeface="Arima Madurai Black" panose="00000A00000000000000" pitchFamily="50" charset="0"/>
                <a:cs typeface="Arima Madurai Black" panose="00000A00000000000000" pitchFamily="50" charset="0"/>
              </a:rPr>
              <a:t> </a:t>
            </a:r>
            <a:r>
              <a:rPr lang="es-ES" sz="2700" b="1" dirty="0" err="1">
                <a:solidFill>
                  <a:srgbClr val="C00000"/>
                </a:solidFill>
                <a:latin typeface="Arima Madurai Black" panose="00000A00000000000000" pitchFamily="50" charset="0"/>
                <a:cs typeface="Arima Madurai Black" panose="00000A00000000000000" pitchFamily="50" charset="0"/>
              </a:rPr>
              <a:t>may</a:t>
            </a:r>
            <a:r>
              <a:rPr lang="es-ES" sz="2700" b="1" dirty="0">
                <a:solidFill>
                  <a:srgbClr val="C00000"/>
                </a:solidFill>
                <a:latin typeface="Arima Madurai Black" panose="00000A00000000000000" pitchFamily="50" charset="0"/>
                <a:cs typeface="Arima Madurai Black" panose="00000A00000000000000" pitchFamily="50" charset="0"/>
              </a:rPr>
              <a:t> </a:t>
            </a:r>
            <a:r>
              <a:rPr lang="es-ES" sz="2700" b="1" dirty="0" err="1">
                <a:solidFill>
                  <a:srgbClr val="C00000"/>
                </a:solidFill>
                <a:latin typeface="Arima Madurai Black" panose="00000A00000000000000" pitchFamily="50" charset="0"/>
                <a:cs typeface="Arima Madurai Black" panose="00000A00000000000000" pitchFamily="50" charset="0"/>
              </a:rPr>
              <a:t>have</a:t>
            </a:r>
            <a:r>
              <a:rPr lang="es-ES" sz="2700" b="1" dirty="0">
                <a:solidFill>
                  <a:srgbClr val="C00000"/>
                </a:solidFill>
                <a:latin typeface="Arima Madurai Black" panose="00000A00000000000000" pitchFamily="50" charset="0"/>
                <a:cs typeface="Arima Madurai Black" panose="00000A00000000000000" pitchFamily="50" charset="0"/>
              </a:rPr>
              <a:t> eternal </a:t>
            </a:r>
            <a:r>
              <a:rPr lang="es-ES" sz="2700" b="1" dirty="0" err="1">
                <a:solidFill>
                  <a:srgbClr val="C00000"/>
                </a:solidFill>
                <a:latin typeface="Arima Madurai Black" panose="00000A00000000000000" pitchFamily="50" charset="0"/>
                <a:cs typeface="Arima Madurai Black" panose="00000A00000000000000" pitchFamily="50" charset="0"/>
              </a:rPr>
              <a:t>life</a:t>
            </a:r>
            <a:r>
              <a:rPr lang="es-ES" sz="2700" b="1" dirty="0">
                <a:solidFill>
                  <a:srgbClr val="C00000"/>
                </a:solidFill>
                <a:latin typeface="Arima Madurai Black" panose="00000A00000000000000" pitchFamily="50" charset="0"/>
                <a:cs typeface="Arima Madurai Black" panose="00000A00000000000000" pitchFamily="50" charset="0"/>
              </a:rPr>
              <a:t>…</a:t>
            </a:r>
            <a:endParaRPr lang="en-US" dirty="0"/>
          </a:p>
        </p:txBody>
      </p:sp>
      <p:pic>
        <p:nvPicPr>
          <p:cNvPr id="3" name="Picture 10" descr="EL PORCHE VALDEFIERRO: marzo 2018">
            <a:extLst>
              <a:ext uri="{FF2B5EF4-FFF2-40B4-BE49-F238E27FC236}">
                <a16:creationId xmlns:a16="http://schemas.microsoft.com/office/drawing/2014/main" id="{794408D6-7859-2297-03C5-3AC101147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392" y="1289022"/>
            <a:ext cx="5645215" cy="534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51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49282" y="2558804"/>
            <a:ext cx="3707904" cy="3108543"/>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2800" dirty="0" err="1">
                <a:solidFill>
                  <a:srgbClr val="002060"/>
                </a:solidFill>
              </a:rPr>
              <a:t>Jesus</a:t>
            </a:r>
            <a:r>
              <a:rPr lang="es-EC" sz="2800" dirty="0">
                <a:solidFill>
                  <a:srgbClr val="002060"/>
                </a:solidFill>
              </a:rPr>
              <a:t> </a:t>
            </a:r>
            <a:r>
              <a:rPr lang="es-EC" sz="2800" dirty="0" err="1">
                <a:solidFill>
                  <a:srgbClr val="002060"/>
                </a:solidFill>
              </a:rPr>
              <a:t>calls</a:t>
            </a:r>
            <a:r>
              <a:rPr lang="es-EC" sz="2800" dirty="0">
                <a:solidFill>
                  <a:srgbClr val="002060"/>
                </a:solidFill>
              </a:rPr>
              <a:t> </a:t>
            </a:r>
            <a:r>
              <a:rPr lang="es-EC" sz="2800" dirty="0" err="1">
                <a:solidFill>
                  <a:srgbClr val="002060"/>
                </a:solidFill>
              </a:rPr>
              <a:t>us</a:t>
            </a:r>
            <a:r>
              <a:rPr lang="es-EC" sz="2800" dirty="0">
                <a:solidFill>
                  <a:srgbClr val="002060"/>
                </a:solidFill>
              </a:rPr>
              <a:t> </a:t>
            </a:r>
            <a:r>
              <a:rPr lang="es-EC" sz="2800" dirty="0" err="1">
                <a:solidFill>
                  <a:srgbClr val="002060"/>
                </a:solidFill>
              </a:rPr>
              <a:t>to</a:t>
            </a:r>
            <a:r>
              <a:rPr lang="es-EC" sz="2800" dirty="0">
                <a:solidFill>
                  <a:srgbClr val="002060"/>
                </a:solidFill>
              </a:rPr>
              <a:t> a </a:t>
            </a:r>
            <a:r>
              <a:rPr lang="es-EC" sz="2800" dirty="0" err="1">
                <a:solidFill>
                  <a:srgbClr val="002060"/>
                </a:solidFill>
              </a:rPr>
              <a:t>heroic</a:t>
            </a:r>
            <a:r>
              <a:rPr lang="es-EC" sz="2800" dirty="0">
                <a:solidFill>
                  <a:srgbClr val="002060"/>
                </a:solidFill>
              </a:rPr>
              <a:t> </a:t>
            </a:r>
            <a:r>
              <a:rPr lang="es-EC" sz="2800" dirty="0" err="1">
                <a:solidFill>
                  <a:srgbClr val="002060"/>
                </a:solidFill>
              </a:rPr>
              <a:t>love</a:t>
            </a:r>
            <a:r>
              <a:rPr lang="es-EC" sz="2800" dirty="0">
                <a:solidFill>
                  <a:srgbClr val="002060"/>
                </a:solidFill>
              </a:rPr>
              <a:t>. </a:t>
            </a:r>
            <a:r>
              <a:rPr lang="es-EC" sz="2800" dirty="0" err="1">
                <a:solidFill>
                  <a:srgbClr val="002060"/>
                </a:solidFill>
              </a:rPr>
              <a:t>However</a:t>
            </a:r>
            <a:r>
              <a:rPr lang="es-EC" sz="2800" dirty="0">
                <a:solidFill>
                  <a:srgbClr val="002060"/>
                </a:solidFill>
              </a:rPr>
              <a:t>, </a:t>
            </a:r>
            <a:r>
              <a:rPr lang="es-EC" sz="2800" dirty="0" err="1">
                <a:solidFill>
                  <a:srgbClr val="002060"/>
                </a:solidFill>
              </a:rPr>
              <a:t>we</a:t>
            </a:r>
            <a:r>
              <a:rPr lang="es-EC" sz="2800" dirty="0">
                <a:solidFill>
                  <a:srgbClr val="002060"/>
                </a:solidFill>
              </a:rPr>
              <a:t> </a:t>
            </a:r>
            <a:r>
              <a:rPr lang="es-EC" sz="2800" dirty="0" err="1">
                <a:solidFill>
                  <a:srgbClr val="002060"/>
                </a:solidFill>
              </a:rPr>
              <a:t>must</a:t>
            </a:r>
            <a:r>
              <a:rPr lang="es-EC" sz="2800" dirty="0">
                <a:solidFill>
                  <a:srgbClr val="002060"/>
                </a:solidFill>
              </a:rPr>
              <a:t> </a:t>
            </a:r>
            <a:r>
              <a:rPr lang="es-EC" sz="2800" dirty="0" err="1">
                <a:solidFill>
                  <a:srgbClr val="002060"/>
                </a:solidFill>
              </a:rPr>
              <a:t>know</a:t>
            </a:r>
            <a:r>
              <a:rPr lang="es-EC" sz="2800" dirty="0">
                <a:solidFill>
                  <a:srgbClr val="002060"/>
                </a:solidFill>
              </a:rPr>
              <a:t> </a:t>
            </a:r>
            <a:r>
              <a:rPr lang="es-EC" sz="2800" dirty="0" err="1">
                <a:solidFill>
                  <a:srgbClr val="002060"/>
                </a:solidFill>
              </a:rPr>
              <a:t>we</a:t>
            </a:r>
            <a:r>
              <a:rPr lang="es-EC" sz="2800" dirty="0">
                <a:solidFill>
                  <a:srgbClr val="002060"/>
                </a:solidFill>
              </a:rPr>
              <a:t> are </a:t>
            </a:r>
            <a:r>
              <a:rPr lang="es-EC" sz="2800" dirty="0" err="1">
                <a:solidFill>
                  <a:srgbClr val="002060"/>
                </a:solidFill>
              </a:rPr>
              <a:t>first</a:t>
            </a:r>
            <a:r>
              <a:rPr lang="es-EC" sz="2800" dirty="0">
                <a:solidFill>
                  <a:srgbClr val="002060"/>
                </a:solidFill>
              </a:rPr>
              <a:t> </a:t>
            </a:r>
            <a:r>
              <a:rPr lang="es-EC" sz="2800" dirty="0" err="1">
                <a:solidFill>
                  <a:srgbClr val="002060"/>
                </a:solidFill>
              </a:rPr>
              <a:t>loved</a:t>
            </a:r>
            <a:r>
              <a:rPr lang="es-EC" sz="2800" dirty="0">
                <a:solidFill>
                  <a:srgbClr val="002060"/>
                </a:solidFill>
              </a:rPr>
              <a:t> </a:t>
            </a:r>
            <a:r>
              <a:rPr lang="es-EC" sz="2800" dirty="0" err="1">
                <a:solidFill>
                  <a:srgbClr val="002060"/>
                </a:solidFill>
              </a:rPr>
              <a:t>by</a:t>
            </a:r>
            <a:r>
              <a:rPr lang="es-EC" sz="2800" dirty="0">
                <a:solidFill>
                  <a:srgbClr val="002060"/>
                </a:solidFill>
              </a:rPr>
              <a:t> </a:t>
            </a:r>
            <a:r>
              <a:rPr lang="es-EC" sz="2800" dirty="0" err="1">
                <a:solidFill>
                  <a:srgbClr val="002060"/>
                </a:solidFill>
              </a:rPr>
              <a:t>Him</a:t>
            </a:r>
            <a:r>
              <a:rPr lang="es-EC" sz="2800" dirty="0">
                <a:solidFill>
                  <a:srgbClr val="002060"/>
                </a:solidFill>
              </a:rPr>
              <a:t>. </a:t>
            </a:r>
            <a:r>
              <a:rPr lang="es-EC" sz="2800" dirty="0" err="1">
                <a:solidFill>
                  <a:srgbClr val="002060"/>
                </a:solidFill>
              </a:rPr>
              <a:t>Sharing</a:t>
            </a:r>
            <a:r>
              <a:rPr lang="es-EC" sz="2800" dirty="0">
                <a:solidFill>
                  <a:srgbClr val="002060"/>
                </a:solidFill>
              </a:rPr>
              <a:t> </a:t>
            </a:r>
            <a:r>
              <a:rPr lang="es-EC" sz="2800" dirty="0" err="1">
                <a:solidFill>
                  <a:srgbClr val="002060"/>
                </a:solidFill>
              </a:rPr>
              <a:t>that</a:t>
            </a:r>
            <a:r>
              <a:rPr lang="es-EC" sz="2800" dirty="0">
                <a:solidFill>
                  <a:srgbClr val="002060"/>
                </a:solidFill>
              </a:rPr>
              <a:t> </a:t>
            </a:r>
            <a:r>
              <a:rPr lang="es-EC" sz="2800" dirty="0" err="1">
                <a:solidFill>
                  <a:srgbClr val="002060"/>
                </a:solidFill>
              </a:rPr>
              <a:t>love</a:t>
            </a:r>
            <a:r>
              <a:rPr lang="es-EC" sz="2800" dirty="0">
                <a:solidFill>
                  <a:srgbClr val="002060"/>
                </a:solidFill>
              </a:rPr>
              <a:t> </a:t>
            </a:r>
            <a:r>
              <a:rPr lang="es-EC" sz="2800" dirty="0" err="1">
                <a:solidFill>
                  <a:srgbClr val="002060"/>
                </a:solidFill>
              </a:rPr>
              <a:t>is</a:t>
            </a:r>
            <a:r>
              <a:rPr lang="es-EC" sz="2800" dirty="0">
                <a:solidFill>
                  <a:srgbClr val="002060"/>
                </a:solidFill>
              </a:rPr>
              <a:t> </a:t>
            </a:r>
            <a:r>
              <a:rPr lang="es-EC" sz="2800" dirty="0" err="1">
                <a:solidFill>
                  <a:srgbClr val="002060"/>
                </a:solidFill>
              </a:rPr>
              <a:t>how</a:t>
            </a:r>
            <a:r>
              <a:rPr lang="es-EC" sz="2800" dirty="0">
                <a:solidFill>
                  <a:srgbClr val="002060"/>
                </a:solidFill>
              </a:rPr>
              <a:t> </a:t>
            </a:r>
            <a:r>
              <a:rPr lang="es-EC" sz="2800" dirty="0" err="1">
                <a:solidFill>
                  <a:srgbClr val="002060"/>
                </a:solidFill>
              </a:rPr>
              <a:t>we</a:t>
            </a:r>
            <a:r>
              <a:rPr lang="es-EC" sz="2800" dirty="0">
                <a:solidFill>
                  <a:srgbClr val="002060"/>
                </a:solidFill>
              </a:rPr>
              <a:t> show </a:t>
            </a:r>
            <a:r>
              <a:rPr lang="es-EC" sz="2800" dirty="0" err="1">
                <a:solidFill>
                  <a:srgbClr val="002060"/>
                </a:solidFill>
              </a:rPr>
              <a:t>others</a:t>
            </a:r>
            <a:r>
              <a:rPr lang="es-EC" sz="2800" dirty="0">
                <a:solidFill>
                  <a:srgbClr val="002060"/>
                </a:solidFill>
              </a:rPr>
              <a:t> </a:t>
            </a:r>
            <a:r>
              <a:rPr lang="es-EC" sz="2800" dirty="0" err="1">
                <a:solidFill>
                  <a:srgbClr val="002060"/>
                </a:solidFill>
              </a:rPr>
              <a:t>that</a:t>
            </a:r>
            <a:r>
              <a:rPr lang="es-EC" sz="2800" dirty="0">
                <a:solidFill>
                  <a:srgbClr val="002060"/>
                </a:solidFill>
              </a:rPr>
              <a:t> </a:t>
            </a:r>
            <a:r>
              <a:rPr lang="es-EC" sz="2800" dirty="0" err="1">
                <a:solidFill>
                  <a:srgbClr val="002060"/>
                </a:solidFill>
              </a:rPr>
              <a:t>we</a:t>
            </a:r>
            <a:r>
              <a:rPr lang="es-EC" sz="2800" dirty="0">
                <a:solidFill>
                  <a:srgbClr val="002060"/>
                </a:solidFill>
              </a:rPr>
              <a:t> </a:t>
            </a:r>
            <a:r>
              <a:rPr lang="es-EC" sz="2800" dirty="0" err="1">
                <a:solidFill>
                  <a:srgbClr val="002060"/>
                </a:solidFill>
              </a:rPr>
              <a:t>feel</a:t>
            </a:r>
            <a:r>
              <a:rPr lang="es-EC" sz="2800" dirty="0">
                <a:solidFill>
                  <a:srgbClr val="002060"/>
                </a:solidFill>
              </a:rPr>
              <a:t> </a:t>
            </a:r>
            <a:r>
              <a:rPr lang="es-EC" sz="2800" dirty="0" err="1">
                <a:solidFill>
                  <a:srgbClr val="002060"/>
                </a:solidFill>
              </a:rPr>
              <a:t>His</a:t>
            </a:r>
            <a:r>
              <a:rPr lang="es-EC" sz="2800" dirty="0">
                <a:solidFill>
                  <a:srgbClr val="002060"/>
                </a:solidFill>
              </a:rPr>
              <a:t> </a:t>
            </a:r>
            <a:r>
              <a:rPr lang="es-EC" sz="2800" dirty="0" err="1">
                <a:solidFill>
                  <a:srgbClr val="002060"/>
                </a:solidFill>
              </a:rPr>
              <a:t>love</a:t>
            </a:r>
            <a:r>
              <a:rPr lang="es-EC" sz="2800" dirty="0">
                <a:solidFill>
                  <a:srgbClr val="002060"/>
                </a:solidFill>
              </a:rPr>
              <a:t> in </a:t>
            </a:r>
            <a:r>
              <a:rPr lang="es-EC" sz="2800" dirty="0" err="1">
                <a:solidFill>
                  <a:srgbClr val="002060"/>
                </a:solidFill>
              </a:rPr>
              <a:t>our</a:t>
            </a:r>
            <a:r>
              <a:rPr lang="es-EC" sz="2800" dirty="0">
                <a:solidFill>
                  <a:srgbClr val="002060"/>
                </a:solidFill>
              </a:rPr>
              <a:t> </a:t>
            </a:r>
            <a:r>
              <a:rPr lang="es-EC" sz="2800" dirty="0" err="1">
                <a:solidFill>
                  <a:srgbClr val="002060"/>
                </a:solidFill>
              </a:rPr>
              <a:t>lives</a:t>
            </a:r>
            <a:r>
              <a:rPr lang="es-EC" sz="2800" dirty="0">
                <a:solidFill>
                  <a:srgbClr val="002060"/>
                </a:solidFill>
              </a:rPr>
              <a:t>.</a:t>
            </a:r>
          </a:p>
        </p:txBody>
      </p:sp>
      <p:pic>
        <p:nvPicPr>
          <p:cNvPr id="25602" name="Picture 2"/>
          <p:cNvPicPr>
            <a:picLocks noChangeAspect="1" noChangeArrowheads="1"/>
          </p:cNvPicPr>
          <p:nvPr/>
        </p:nvPicPr>
        <p:blipFill>
          <a:blip r:embed="rId2" cstate="print"/>
          <a:srcRect/>
          <a:stretch>
            <a:fillRect/>
          </a:stretch>
        </p:blipFill>
        <p:spPr bwMode="auto">
          <a:xfrm>
            <a:off x="683568" y="2132856"/>
            <a:ext cx="3240360" cy="39604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7 CuadroTexto"/>
          <p:cNvSpPr txBox="1"/>
          <p:nvPr/>
        </p:nvSpPr>
        <p:spPr>
          <a:xfrm>
            <a:off x="1496248" y="440891"/>
            <a:ext cx="740391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«Love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one</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another</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as I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have</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loved</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pic>
        <p:nvPicPr>
          <p:cNvPr id="9" name="8 Imagen"/>
          <p:cNvPicPr>
            <a:picLocks noChangeAspect="1"/>
          </p:cNvPicPr>
          <p:nvPr/>
        </p:nvPicPr>
        <p:blipFill>
          <a:blip r:embed="rId3" cstate="print"/>
          <a:stretch>
            <a:fillRect/>
          </a:stretch>
        </p:blipFill>
        <p:spPr>
          <a:xfrm>
            <a:off x="0" y="116632"/>
            <a:ext cx="1171739" cy="1171739"/>
          </a:xfrm>
          <a:prstGeom prst="rect">
            <a:avLst/>
          </a:prstGeom>
        </p:spPr>
      </p:pic>
    </p:spTree>
    <p:extLst>
      <p:ext uri="{BB962C8B-B14F-4D97-AF65-F5344CB8AC3E}">
        <p14:creationId xmlns:p14="http://schemas.microsoft.com/office/powerpoint/2010/main" val="3911127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60648"/>
            <a:ext cx="7725544" cy="1143000"/>
          </a:xfrm>
        </p:spPr>
        <p:style>
          <a:lnRef idx="1">
            <a:schemeClr val="accent3"/>
          </a:lnRef>
          <a:fillRef idx="2">
            <a:schemeClr val="accent3"/>
          </a:fillRef>
          <a:effectRef idx="1">
            <a:schemeClr val="accent3"/>
          </a:effectRef>
          <a:fontRef idx="minor">
            <a:schemeClr val="dk1"/>
          </a:fontRef>
        </p:style>
        <p:txBody>
          <a:bodyPr>
            <a:normAutofit/>
          </a:bodyPr>
          <a:lstStyle/>
          <a:p>
            <a:r>
              <a:rPr lang="es-EC" dirty="0" err="1">
                <a:solidFill>
                  <a:srgbClr val="002060"/>
                </a:solidFill>
              </a:rPr>
              <a:t>How</a:t>
            </a:r>
            <a:r>
              <a:rPr lang="es-EC" dirty="0">
                <a:solidFill>
                  <a:srgbClr val="002060"/>
                </a:solidFill>
              </a:rPr>
              <a:t> can </a:t>
            </a:r>
            <a:r>
              <a:rPr lang="es-EC" dirty="0" err="1">
                <a:solidFill>
                  <a:srgbClr val="002060"/>
                </a:solidFill>
              </a:rPr>
              <a:t>we</a:t>
            </a:r>
            <a:r>
              <a:rPr lang="es-EC" dirty="0">
                <a:solidFill>
                  <a:srgbClr val="002060"/>
                </a:solidFill>
              </a:rPr>
              <a:t> </a:t>
            </a:r>
            <a:r>
              <a:rPr lang="es-EC" dirty="0" err="1">
                <a:solidFill>
                  <a:srgbClr val="002060"/>
                </a:solidFill>
              </a:rPr>
              <a:t>love</a:t>
            </a:r>
            <a:r>
              <a:rPr lang="es-EC" dirty="0">
                <a:solidFill>
                  <a:srgbClr val="002060"/>
                </a:solidFill>
              </a:rPr>
              <a:t> as </a:t>
            </a:r>
            <a:r>
              <a:rPr lang="es-EC" dirty="0" err="1">
                <a:solidFill>
                  <a:srgbClr val="002060"/>
                </a:solidFill>
              </a:rPr>
              <a:t>Jesus</a:t>
            </a:r>
            <a:r>
              <a:rPr lang="es-EC" dirty="0">
                <a:solidFill>
                  <a:srgbClr val="002060"/>
                </a:solidFill>
              </a:rPr>
              <a:t> </a:t>
            </a:r>
            <a:r>
              <a:rPr lang="es-EC" dirty="0" err="1">
                <a:solidFill>
                  <a:srgbClr val="002060"/>
                </a:solidFill>
              </a:rPr>
              <a:t>did</a:t>
            </a:r>
            <a:r>
              <a:rPr lang="es-EC" dirty="0">
                <a:solidFill>
                  <a:srgbClr val="002060"/>
                </a:solidFill>
              </a:rPr>
              <a:t>?</a:t>
            </a:r>
          </a:p>
        </p:txBody>
      </p:sp>
      <p:pic>
        <p:nvPicPr>
          <p:cNvPr id="26626" name="Picture 2"/>
          <p:cNvPicPr>
            <a:picLocks noChangeAspect="1" noChangeArrowheads="1"/>
          </p:cNvPicPr>
          <p:nvPr/>
        </p:nvPicPr>
        <p:blipFill>
          <a:blip r:embed="rId2" cstate="print"/>
          <a:srcRect l="65662" r="13454" b="69550"/>
          <a:stretch>
            <a:fillRect/>
          </a:stretch>
        </p:blipFill>
        <p:spPr bwMode="auto">
          <a:xfrm>
            <a:off x="611560" y="1700808"/>
            <a:ext cx="2627784" cy="20756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4 CuadroTexto"/>
          <p:cNvSpPr txBox="1"/>
          <p:nvPr/>
        </p:nvSpPr>
        <p:spPr>
          <a:xfrm>
            <a:off x="4139952" y="2060848"/>
            <a:ext cx="2016224" cy="646331"/>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solidFill>
                  <a:srgbClr val="002060"/>
                </a:solidFill>
              </a:rPr>
              <a:t>Sharing</a:t>
            </a:r>
            <a:r>
              <a:rPr lang="es-EC" dirty="0">
                <a:solidFill>
                  <a:srgbClr val="002060"/>
                </a:solidFill>
              </a:rPr>
              <a:t> </a:t>
            </a:r>
            <a:r>
              <a:rPr lang="es-EC" dirty="0" err="1">
                <a:solidFill>
                  <a:srgbClr val="002060"/>
                </a:solidFill>
              </a:rPr>
              <a:t>our</a:t>
            </a:r>
            <a:r>
              <a:rPr lang="es-EC" dirty="0">
                <a:solidFill>
                  <a:srgbClr val="002060"/>
                </a:solidFill>
              </a:rPr>
              <a:t> </a:t>
            </a:r>
            <a:r>
              <a:rPr lang="es-EC" dirty="0" err="1">
                <a:solidFill>
                  <a:srgbClr val="002060"/>
                </a:solidFill>
              </a:rPr>
              <a:t>food</a:t>
            </a:r>
            <a:r>
              <a:rPr lang="es-EC" dirty="0">
                <a:solidFill>
                  <a:srgbClr val="002060"/>
                </a:solidFill>
              </a:rPr>
              <a:t> </a:t>
            </a:r>
            <a:r>
              <a:rPr lang="es-EC" dirty="0" err="1">
                <a:solidFill>
                  <a:srgbClr val="002060"/>
                </a:solidFill>
              </a:rPr>
              <a:t>with</a:t>
            </a:r>
            <a:r>
              <a:rPr lang="es-EC" dirty="0">
                <a:solidFill>
                  <a:srgbClr val="002060"/>
                </a:solidFill>
              </a:rPr>
              <a:t> </a:t>
            </a:r>
            <a:r>
              <a:rPr lang="es-EC" dirty="0" err="1">
                <a:solidFill>
                  <a:srgbClr val="002060"/>
                </a:solidFill>
              </a:rPr>
              <a:t>the</a:t>
            </a:r>
            <a:r>
              <a:rPr lang="es-EC" dirty="0">
                <a:solidFill>
                  <a:srgbClr val="002060"/>
                </a:solidFill>
              </a:rPr>
              <a:t> </a:t>
            </a:r>
            <a:r>
              <a:rPr lang="es-EC" dirty="0" err="1">
                <a:solidFill>
                  <a:srgbClr val="002060"/>
                </a:solidFill>
              </a:rPr>
              <a:t>hungry</a:t>
            </a:r>
            <a:r>
              <a:rPr lang="es-EC" dirty="0">
                <a:solidFill>
                  <a:srgbClr val="002060"/>
                </a:solidFill>
              </a:rPr>
              <a:t>.</a:t>
            </a:r>
          </a:p>
        </p:txBody>
      </p:sp>
      <p:pic>
        <p:nvPicPr>
          <p:cNvPr id="26627" name="Picture 3"/>
          <p:cNvPicPr>
            <a:picLocks noChangeAspect="1" noChangeArrowheads="1"/>
          </p:cNvPicPr>
          <p:nvPr/>
        </p:nvPicPr>
        <p:blipFill>
          <a:blip r:embed="rId2" cstate="print"/>
          <a:srcRect l="77351" t="27091" b="40836"/>
          <a:stretch>
            <a:fillRect/>
          </a:stretch>
        </p:blipFill>
        <p:spPr bwMode="auto">
          <a:xfrm>
            <a:off x="683568" y="3933056"/>
            <a:ext cx="2287141" cy="22322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6 CuadroTexto"/>
          <p:cNvSpPr txBox="1"/>
          <p:nvPr/>
        </p:nvSpPr>
        <p:spPr>
          <a:xfrm>
            <a:off x="4060601" y="4869160"/>
            <a:ext cx="1656184" cy="92333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solidFill>
                  <a:srgbClr val="002060"/>
                </a:solidFill>
              </a:rPr>
              <a:t>Giving</a:t>
            </a:r>
            <a:r>
              <a:rPr lang="es-EC" dirty="0">
                <a:solidFill>
                  <a:srgbClr val="002060"/>
                </a:solidFill>
              </a:rPr>
              <a:t> a </a:t>
            </a:r>
            <a:r>
              <a:rPr lang="es-EC" dirty="0" err="1">
                <a:solidFill>
                  <a:srgbClr val="002060"/>
                </a:solidFill>
              </a:rPr>
              <a:t>glass</a:t>
            </a:r>
            <a:r>
              <a:rPr lang="es-EC" dirty="0">
                <a:solidFill>
                  <a:srgbClr val="002060"/>
                </a:solidFill>
              </a:rPr>
              <a:t> </a:t>
            </a:r>
            <a:r>
              <a:rPr lang="es-EC" dirty="0" err="1">
                <a:solidFill>
                  <a:srgbClr val="002060"/>
                </a:solidFill>
              </a:rPr>
              <a:t>of</a:t>
            </a:r>
            <a:r>
              <a:rPr lang="es-EC" dirty="0">
                <a:solidFill>
                  <a:srgbClr val="002060"/>
                </a:solidFill>
              </a:rPr>
              <a:t> </a:t>
            </a:r>
            <a:r>
              <a:rPr lang="es-EC" dirty="0" err="1">
                <a:solidFill>
                  <a:srgbClr val="002060"/>
                </a:solidFill>
              </a:rPr>
              <a:t>water</a:t>
            </a:r>
            <a:r>
              <a:rPr lang="es-EC" dirty="0">
                <a:solidFill>
                  <a:srgbClr val="002060"/>
                </a:solidFill>
              </a:rPr>
              <a:t> </a:t>
            </a:r>
            <a:r>
              <a:rPr lang="es-EC" dirty="0" err="1">
                <a:solidFill>
                  <a:srgbClr val="002060"/>
                </a:solidFill>
              </a:rPr>
              <a:t>to</a:t>
            </a:r>
            <a:r>
              <a:rPr lang="es-EC" dirty="0">
                <a:solidFill>
                  <a:srgbClr val="002060"/>
                </a:solidFill>
              </a:rPr>
              <a:t> </a:t>
            </a:r>
            <a:r>
              <a:rPr lang="es-EC" dirty="0" err="1">
                <a:solidFill>
                  <a:srgbClr val="002060"/>
                </a:solidFill>
              </a:rPr>
              <a:t>the</a:t>
            </a:r>
            <a:r>
              <a:rPr lang="es-EC" dirty="0">
                <a:solidFill>
                  <a:srgbClr val="002060"/>
                </a:solidFill>
              </a:rPr>
              <a:t> </a:t>
            </a:r>
            <a:r>
              <a:rPr lang="es-EC" dirty="0" err="1">
                <a:solidFill>
                  <a:srgbClr val="002060"/>
                </a:solidFill>
              </a:rPr>
              <a:t>thirsty</a:t>
            </a:r>
            <a:endParaRPr lang="es-EC" dirty="0">
              <a:solidFill>
                <a:srgbClr val="002060"/>
              </a:solidFill>
            </a:endParaRPr>
          </a:p>
        </p:txBody>
      </p:sp>
      <p:pic>
        <p:nvPicPr>
          <p:cNvPr id="26628" name="Picture 4"/>
          <p:cNvPicPr>
            <a:picLocks noGrp="1" noChangeAspect="1" noChangeArrowheads="1"/>
          </p:cNvPicPr>
          <p:nvPr>
            <p:ph idx="1"/>
          </p:nvPr>
        </p:nvPicPr>
        <p:blipFill>
          <a:blip r:embed="rId2" cstate="print"/>
          <a:srcRect l="43280" t="68259" r="28160"/>
          <a:stretch>
            <a:fillRect/>
          </a:stretch>
        </p:blipFill>
        <p:spPr bwMode="auto">
          <a:xfrm>
            <a:off x="6804248" y="1772816"/>
            <a:ext cx="1656184" cy="2520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8 CuadroTexto"/>
          <p:cNvSpPr txBox="1"/>
          <p:nvPr/>
        </p:nvSpPr>
        <p:spPr>
          <a:xfrm>
            <a:off x="6804248" y="4869160"/>
            <a:ext cx="1584176" cy="646331"/>
          </a:xfrm>
          <a:prstGeom prst="rect">
            <a:avLst/>
          </a:prstGeom>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solidFill>
                  <a:srgbClr val="002060"/>
                </a:solidFill>
              </a:rPr>
              <a:t>Caring</a:t>
            </a:r>
            <a:r>
              <a:rPr lang="es-EC" dirty="0">
                <a:solidFill>
                  <a:srgbClr val="002060"/>
                </a:solidFill>
              </a:rPr>
              <a:t> </a:t>
            </a:r>
            <a:r>
              <a:rPr lang="es-EC" dirty="0" err="1">
                <a:solidFill>
                  <a:srgbClr val="002060"/>
                </a:solidFill>
              </a:rPr>
              <a:t>for</a:t>
            </a:r>
            <a:r>
              <a:rPr lang="es-EC" dirty="0">
                <a:solidFill>
                  <a:srgbClr val="002060"/>
                </a:solidFill>
              </a:rPr>
              <a:t> </a:t>
            </a:r>
            <a:r>
              <a:rPr lang="es-EC" dirty="0" err="1">
                <a:solidFill>
                  <a:srgbClr val="002060"/>
                </a:solidFill>
              </a:rPr>
              <a:t>the</a:t>
            </a:r>
            <a:r>
              <a:rPr lang="es-EC" dirty="0">
                <a:solidFill>
                  <a:srgbClr val="002060"/>
                </a:solidFill>
              </a:rPr>
              <a:t> </a:t>
            </a:r>
            <a:r>
              <a:rPr lang="es-EC" dirty="0" err="1">
                <a:solidFill>
                  <a:srgbClr val="002060"/>
                </a:solidFill>
              </a:rPr>
              <a:t>sick</a:t>
            </a:r>
            <a:r>
              <a:rPr lang="es-EC" dirty="0">
                <a:solidFill>
                  <a:srgbClr val="002060"/>
                </a:solidFill>
              </a:rPr>
              <a:t>.</a:t>
            </a:r>
          </a:p>
        </p:txBody>
      </p:sp>
      <p:pic>
        <p:nvPicPr>
          <p:cNvPr id="16" name="15 Imagen"/>
          <p:cNvPicPr>
            <a:picLocks noChangeAspect="1"/>
          </p:cNvPicPr>
          <p:nvPr/>
        </p:nvPicPr>
        <p:blipFill>
          <a:blip r:embed="rId3" cstate="print"/>
          <a:stretch>
            <a:fillRect/>
          </a:stretch>
        </p:blipFill>
        <p:spPr>
          <a:xfrm>
            <a:off x="0" y="116632"/>
            <a:ext cx="1171739" cy="117173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l="70559" t="61854"/>
          <a:stretch>
            <a:fillRect/>
          </a:stretch>
        </p:blipFill>
        <p:spPr bwMode="auto">
          <a:xfrm>
            <a:off x="5580112" y="2276872"/>
            <a:ext cx="2448272" cy="19442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4 CuadroTexto"/>
          <p:cNvSpPr txBox="1"/>
          <p:nvPr/>
        </p:nvSpPr>
        <p:spPr>
          <a:xfrm>
            <a:off x="3059832" y="2564904"/>
            <a:ext cx="2304256" cy="92333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t>Sharing</a:t>
            </a:r>
            <a:r>
              <a:rPr lang="es-EC" dirty="0"/>
              <a:t> </a:t>
            </a:r>
            <a:r>
              <a:rPr lang="es-EC" dirty="0" err="1"/>
              <a:t>our</a:t>
            </a:r>
            <a:r>
              <a:rPr lang="es-EC" dirty="0"/>
              <a:t> </a:t>
            </a:r>
            <a:r>
              <a:rPr lang="es-EC" dirty="0" err="1"/>
              <a:t>clothes</a:t>
            </a:r>
            <a:r>
              <a:rPr lang="es-EC" dirty="0"/>
              <a:t> </a:t>
            </a:r>
            <a:r>
              <a:rPr lang="es-EC" dirty="0" err="1"/>
              <a:t>with</a:t>
            </a:r>
            <a:r>
              <a:rPr lang="es-EC" dirty="0"/>
              <a:t> </a:t>
            </a:r>
            <a:r>
              <a:rPr lang="es-EC" dirty="0" err="1"/>
              <a:t>those</a:t>
            </a:r>
            <a:r>
              <a:rPr lang="es-EC" dirty="0"/>
              <a:t> </a:t>
            </a:r>
            <a:r>
              <a:rPr lang="es-EC" dirty="0" err="1"/>
              <a:t>that</a:t>
            </a:r>
            <a:r>
              <a:rPr lang="es-EC" dirty="0"/>
              <a:t> </a:t>
            </a:r>
            <a:r>
              <a:rPr lang="es-EC" dirty="0" err="1"/>
              <a:t>have</a:t>
            </a:r>
            <a:r>
              <a:rPr lang="es-EC" dirty="0"/>
              <a:t> </a:t>
            </a:r>
            <a:r>
              <a:rPr lang="es-EC" dirty="0" err="1"/>
              <a:t>none</a:t>
            </a:r>
            <a:r>
              <a:rPr lang="es-EC" dirty="0"/>
              <a:t>.</a:t>
            </a:r>
          </a:p>
        </p:txBody>
      </p:sp>
      <p:pic>
        <p:nvPicPr>
          <p:cNvPr id="27652" name="Picture 4" descr="Pin en obras misericordiales"/>
          <p:cNvPicPr>
            <a:picLocks noChangeAspect="1" noChangeArrowheads="1"/>
          </p:cNvPicPr>
          <p:nvPr/>
        </p:nvPicPr>
        <p:blipFill>
          <a:blip r:embed="rId3" cstate="print"/>
          <a:srcRect l="78805" t="82527"/>
          <a:stretch>
            <a:fillRect/>
          </a:stretch>
        </p:blipFill>
        <p:spPr bwMode="auto">
          <a:xfrm>
            <a:off x="251520" y="4365104"/>
            <a:ext cx="1800200"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4" descr="Pin en obras misericordiales"/>
          <p:cNvPicPr>
            <a:picLocks noChangeAspect="1" noChangeArrowheads="1"/>
          </p:cNvPicPr>
          <p:nvPr/>
        </p:nvPicPr>
        <p:blipFill>
          <a:blip r:embed="rId3" cstate="print"/>
          <a:srcRect l="78645" t="16298" b="68657"/>
          <a:stretch>
            <a:fillRect/>
          </a:stretch>
        </p:blipFill>
        <p:spPr bwMode="auto">
          <a:xfrm>
            <a:off x="6407696" y="4725144"/>
            <a:ext cx="2340768" cy="14401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4" descr="Pin en obras misericordiales"/>
          <p:cNvPicPr>
            <a:picLocks noChangeAspect="1" noChangeArrowheads="1"/>
          </p:cNvPicPr>
          <p:nvPr/>
        </p:nvPicPr>
        <p:blipFill>
          <a:blip r:embed="rId3" cstate="print"/>
          <a:srcRect l="74681" t="36358" b="46601"/>
          <a:stretch>
            <a:fillRect/>
          </a:stretch>
        </p:blipFill>
        <p:spPr bwMode="auto">
          <a:xfrm>
            <a:off x="7308304" y="1052736"/>
            <a:ext cx="1326381" cy="9787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 descr="Pin en obras misericordiales"/>
          <p:cNvPicPr>
            <a:picLocks noChangeAspect="1" noChangeArrowheads="1"/>
          </p:cNvPicPr>
          <p:nvPr/>
        </p:nvPicPr>
        <p:blipFill>
          <a:blip r:embed="rId3" cstate="print"/>
          <a:srcRect l="49940" t="15642" r="23050" b="69314"/>
          <a:stretch>
            <a:fillRect/>
          </a:stretch>
        </p:blipFill>
        <p:spPr bwMode="auto">
          <a:xfrm>
            <a:off x="395536" y="692696"/>
            <a:ext cx="1656184" cy="20882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9 CuadroTexto"/>
          <p:cNvSpPr txBox="1"/>
          <p:nvPr/>
        </p:nvSpPr>
        <p:spPr>
          <a:xfrm>
            <a:off x="2483768" y="980728"/>
            <a:ext cx="2016224" cy="369332"/>
          </a:xfrm>
          <a:prstGeom prst="rect">
            <a:avLst/>
          </a:prstGeom>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t>Praying</a:t>
            </a:r>
            <a:r>
              <a:rPr lang="es-EC" dirty="0"/>
              <a:t> </a:t>
            </a:r>
            <a:r>
              <a:rPr lang="es-EC" dirty="0" err="1"/>
              <a:t>for</a:t>
            </a:r>
            <a:r>
              <a:rPr lang="es-EC" dirty="0"/>
              <a:t> </a:t>
            </a:r>
            <a:r>
              <a:rPr lang="es-EC" dirty="0" err="1"/>
              <a:t>others</a:t>
            </a:r>
            <a:r>
              <a:rPr lang="es-EC" dirty="0"/>
              <a:t>,</a:t>
            </a:r>
          </a:p>
        </p:txBody>
      </p:sp>
      <p:sp>
        <p:nvSpPr>
          <p:cNvPr id="11" name="10 CuadroTexto"/>
          <p:cNvSpPr txBox="1"/>
          <p:nvPr/>
        </p:nvSpPr>
        <p:spPr>
          <a:xfrm>
            <a:off x="5436096" y="836712"/>
            <a:ext cx="1368152"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t>Forgiving</a:t>
            </a:r>
            <a:endParaRPr lang="es-EC" dirty="0"/>
          </a:p>
        </p:txBody>
      </p:sp>
      <p:sp>
        <p:nvSpPr>
          <p:cNvPr id="12" name="11 CuadroTexto"/>
          <p:cNvSpPr txBox="1"/>
          <p:nvPr/>
        </p:nvSpPr>
        <p:spPr>
          <a:xfrm>
            <a:off x="2123728" y="5157192"/>
            <a:ext cx="1584176" cy="92333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t>Helping</a:t>
            </a:r>
            <a:r>
              <a:rPr lang="es-EC" dirty="0"/>
              <a:t> </a:t>
            </a:r>
            <a:r>
              <a:rPr lang="es-EC" dirty="0" err="1"/>
              <a:t>Others</a:t>
            </a:r>
            <a:r>
              <a:rPr lang="es-EC" dirty="0"/>
              <a:t> </a:t>
            </a:r>
            <a:r>
              <a:rPr lang="es-EC" dirty="0" err="1"/>
              <a:t>Learn</a:t>
            </a:r>
            <a:r>
              <a:rPr lang="es-EC" dirty="0"/>
              <a:t> </a:t>
            </a:r>
            <a:r>
              <a:rPr lang="es-EC" dirty="0" err="1"/>
              <a:t>about</a:t>
            </a:r>
            <a:r>
              <a:rPr lang="es-EC" dirty="0"/>
              <a:t> </a:t>
            </a:r>
            <a:r>
              <a:rPr lang="es-EC" dirty="0" err="1"/>
              <a:t>God’s</a:t>
            </a:r>
            <a:r>
              <a:rPr lang="es-EC" dirty="0"/>
              <a:t> Love.</a:t>
            </a:r>
          </a:p>
        </p:txBody>
      </p:sp>
      <p:sp>
        <p:nvSpPr>
          <p:cNvPr id="13" name="12 CuadroTexto"/>
          <p:cNvSpPr txBox="1"/>
          <p:nvPr/>
        </p:nvSpPr>
        <p:spPr>
          <a:xfrm>
            <a:off x="4644008" y="5013176"/>
            <a:ext cx="1512168" cy="646331"/>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dirty="0" err="1"/>
              <a:t>Being</a:t>
            </a:r>
            <a:r>
              <a:rPr lang="es-EC" dirty="0"/>
              <a:t> </a:t>
            </a:r>
            <a:r>
              <a:rPr lang="es-EC" dirty="0" err="1"/>
              <a:t>patient</a:t>
            </a:r>
            <a:r>
              <a:rPr lang="es-EC" dirty="0"/>
              <a:t> </a:t>
            </a:r>
            <a:r>
              <a:rPr lang="es-EC" dirty="0" err="1"/>
              <a:t>with</a:t>
            </a:r>
            <a:r>
              <a:rPr lang="es-EC" dirty="0"/>
              <a:t> </a:t>
            </a:r>
            <a:r>
              <a:rPr lang="es-EC" dirty="0" err="1"/>
              <a:t>others</a:t>
            </a:r>
            <a:endParaRPr lang="es-EC"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9282" y="1814972"/>
            <a:ext cx="6790765" cy="4773706"/>
          </a:xfrm>
        </p:spPr>
        <p:style>
          <a:lnRef idx="1">
            <a:schemeClr val="accent3"/>
          </a:lnRef>
          <a:fillRef idx="2">
            <a:schemeClr val="accent3"/>
          </a:fillRef>
          <a:effectRef idx="1">
            <a:schemeClr val="accent3"/>
          </a:effectRef>
          <a:fontRef idx="minor">
            <a:schemeClr val="dk1"/>
          </a:fontRef>
        </p:style>
        <p:txBody>
          <a:bodyPr>
            <a:normAutofit/>
          </a:bodyPr>
          <a:lstStyle/>
          <a:p>
            <a:endParaRPr lang="es-EC" sz="6600" dirty="0">
              <a:solidFill>
                <a:srgbClr val="002060"/>
              </a:solidFill>
              <a:latin typeface="Comic Sans MS" panose="030F0702030302020204" pitchFamily="66" charset="0"/>
            </a:endParaRPr>
          </a:p>
        </p:txBody>
      </p:sp>
      <p:pic>
        <p:nvPicPr>
          <p:cNvPr id="4" name="3 Imagen"/>
          <p:cNvPicPr>
            <a:picLocks noChangeAspect="1"/>
          </p:cNvPicPr>
          <p:nvPr/>
        </p:nvPicPr>
        <p:blipFill>
          <a:blip r:embed="rId2" cstate="print"/>
          <a:stretch>
            <a:fillRect/>
          </a:stretch>
        </p:blipFill>
        <p:spPr>
          <a:xfrm>
            <a:off x="467544" y="188640"/>
            <a:ext cx="1171739" cy="1171739"/>
          </a:xfrm>
          <a:prstGeom prst="rect">
            <a:avLst/>
          </a:prstGeom>
        </p:spPr>
      </p:pic>
      <p:sp>
        <p:nvSpPr>
          <p:cNvPr id="3" name="TextBox 2">
            <a:extLst>
              <a:ext uri="{FF2B5EF4-FFF2-40B4-BE49-F238E27FC236}">
                <a16:creationId xmlns:a16="http://schemas.microsoft.com/office/drawing/2014/main" id="{7DA6A5F9-20DF-DFEC-7332-9CD1B01C0BC4}"/>
              </a:ext>
            </a:extLst>
          </p:cNvPr>
          <p:cNvSpPr txBox="1"/>
          <p:nvPr/>
        </p:nvSpPr>
        <p:spPr>
          <a:xfrm>
            <a:off x="1639283" y="379468"/>
            <a:ext cx="6790765" cy="2431435"/>
          </a:xfrm>
          <a:prstGeom prst="rect">
            <a:avLst/>
          </a:prstGeom>
          <a:solidFill>
            <a:schemeClr val="accent6">
              <a:lumMod val="20000"/>
              <a:lumOff val="80000"/>
            </a:schemeClr>
          </a:solidFill>
        </p:spPr>
        <p:txBody>
          <a:bodyPr wrap="square" rtlCol="0">
            <a:spAutoFit/>
          </a:bodyPr>
          <a:lstStyle/>
          <a:p>
            <a:pPr algn="ctr"/>
            <a:endParaRPr lang="es-EC" sz="1200" dirty="0">
              <a:solidFill>
                <a:srgbClr val="002060"/>
              </a:solidFill>
              <a:latin typeface="Comic Sans MS" panose="030F0702030302020204" pitchFamily="66" charset="0"/>
            </a:endParaRPr>
          </a:p>
          <a:p>
            <a:pPr algn="ctr"/>
            <a:r>
              <a:rPr lang="es-EC" sz="7000" dirty="0">
                <a:solidFill>
                  <a:srgbClr val="002060"/>
                </a:solidFill>
                <a:latin typeface="Comic Sans MS" panose="030F0702030302020204" pitchFamily="66" charset="0"/>
              </a:rPr>
              <a:t>ACTIVITY</a:t>
            </a:r>
          </a:p>
          <a:p>
            <a:pPr algn="ctr"/>
            <a:endParaRPr lang="en-US" sz="7000" dirty="0"/>
          </a:p>
        </p:txBody>
      </p:sp>
      <p:pic>
        <p:nvPicPr>
          <p:cNvPr id="1026" name="Picture 2" descr="11 best websites for kids' crafts - Living On The Cheap">
            <a:extLst>
              <a:ext uri="{FF2B5EF4-FFF2-40B4-BE49-F238E27FC236}">
                <a16:creationId xmlns:a16="http://schemas.microsoft.com/office/drawing/2014/main" id="{DD09C78F-E7B6-F980-00B8-2291875C1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282" y="1965914"/>
            <a:ext cx="6790765" cy="4622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69C528-3F7D-7181-7CF3-F9A7A512B002}"/>
              </a:ext>
            </a:extLst>
          </p:cNvPr>
          <p:cNvPicPr>
            <a:picLocks noChangeAspect="1"/>
          </p:cNvPicPr>
          <p:nvPr/>
        </p:nvPicPr>
        <p:blipFill>
          <a:blip r:embed="rId2"/>
          <a:stretch>
            <a:fillRect/>
          </a:stretch>
        </p:blipFill>
        <p:spPr>
          <a:xfrm>
            <a:off x="992777" y="927463"/>
            <a:ext cx="7889965" cy="5185954"/>
          </a:xfrm>
          <a:prstGeom prst="rect">
            <a:avLst/>
          </a:prstGeom>
        </p:spPr>
      </p:pic>
      <p:sp>
        <p:nvSpPr>
          <p:cNvPr id="6" name="TextBox 5">
            <a:extLst>
              <a:ext uri="{FF2B5EF4-FFF2-40B4-BE49-F238E27FC236}">
                <a16:creationId xmlns:a16="http://schemas.microsoft.com/office/drawing/2014/main" id="{66CF9BEE-AA93-D634-47BF-6F649DBE09DA}"/>
              </a:ext>
            </a:extLst>
          </p:cNvPr>
          <p:cNvSpPr txBox="1"/>
          <p:nvPr/>
        </p:nvSpPr>
        <p:spPr>
          <a:xfrm>
            <a:off x="1493242" y="1069751"/>
            <a:ext cx="651552" cy="300082"/>
          </a:xfrm>
          <a:prstGeom prst="rect">
            <a:avLst/>
          </a:prstGeom>
          <a:noFill/>
        </p:spPr>
        <p:txBody>
          <a:bodyPr wrap="square" rtlCol="0">
            <a:spAutoFit/>
          </a:bodyPr>
          <a:lstStyle/>
          <a:p>
            <a:pPr algn="ctr"/>
            <a:r>
              <a:rPr lang="en-US" sz="1350" b="1" dirty="0">
                <a:solidFill>
                  <a:srgbClr val="FF0000"/>
                </a:solidFill>
              </a:rPr>
              <a:t>LOVE</a:t>
            </a:r>
          </a:p>
        </p:txBody>
      </p:sp>
      <p:sp>
        <p:nvSpPr>
          <p:cNvPr id="8" name="TextBox 7">
            <a:extLst>
              <a:ext uri="{FF2B5EF4-FFF2-40B4-BE49-F238E27FC236}">
                <a16:creationId xmlns:a16="http://schemas.microsoft.com/office/drawing/2014/main" id="{5EDF4C08-D955-109B-BD6B-CB262B48ECE1}"/>
              </a:ext>
            </a:extLst>
          </p:cNvPr>
          <p:cNvSpPr txBox="1"/>
          <p:nvPr/>
        </p:nvSpPr>
        <p:spPr>
          <a:xfrm>
            <a:off x="2420059" y="1069751"/>
            <a:ext cx="535642" cy="300082"/>
          </a:xfrm>
          <a:prstGeom prst="rect">
            <a:avLst/>
          </a:prstGeom>
          <a:noFill/>
        </p:spPr>
        <p:txBody>
          <a:bodyPr wrap="square" rtlCol="0">
            <a:spAutoFit/>
          </a:bodyPr>
          <a:lstStyle/>
          <a:p>
            <a:pPr algn="ctr"/>
            <a:r>
              <a:rPr lang="en-US" sz="1350" b="1" dirty="0">
                <a:solidFill>
                  <a:srgbClr val="FF0000"/>
                </a:solidFill>
              </a:rPr>
              <a:t>ONE</a:t>
            </a:r>
          </a:p>
        </p:txBody>
      </p:sp>
      <p:sp>
        <p:nvSpPr>
          <p:cNvPr id="9" name="TextBox 8">
            <a:extLst>
              <a:ext uri="{FF2B5EF4-FFF2-40B4-BE49-F238E27FC236}">
                <a16:creationId xmlns:a16="http://schemas.microsoft.com/office/drawing/2014/main" id="{7D3EFFD9-5F32-19B2-7B3E-EF03F6B18868}"/>
              </a:ext>
            </a:extLst>
          </p:cNvPr>
          <p:cNvSpPr txBox="1"/>
          <p:nvPr/>
        </p:nvSpPr>
        <p:spPr>
          <a:xfrm>
            <a:off x="4323740" y="1138968"/>
            <a:ext cx="535642" cy="300082"/>
          </a:xfrm>
          <a:prstGeom prst="rect">
            <a:avLst/>
          </a:prstGeom>
          <a:noFill/>
        </p:spPr>
        <p:txBody>
          <a:bodyPr wrap="square" rtlCol="0">
            <a:spAutoFit/>
          </a:bodyPr>
          <a:lstStyle/>
          <a:p>
            <a:pPr algn="ctr"/>
            <a:r>
              <a:rPr lang="en-US" sz="1350" b="1" dirty="0">
                <a:solidFill>
                  <a:srgbClr val="FF0000"/>
                </a:solidFill>
              </a:rPr>
              <a:t>A</a:t>
            </a:r>
          </a:p>
        </p:txBody>
      </p:sp>
      <p:sp>
        <p:nvSpPr>
          <p:cNvPr id="10" name="TextBox 9">
            <a:extLst>
              <a:ext uri="{FF2B5EF4-FFF2-40B4-BE49-F238E27FC236}">
                <a16:creationId xmlns:a16="http://schemas.microsoft.com/office/drawing/2014/main" id="{4AFD2952-B72F-3AFE-ABAE-6B6B293C3AD4}"/>
              </a:ext>
            </a:extLst>
          </p:cNvPr>
          <p:cNvSpPr txBox="1"/>
          <p:nvPr/>
        </p:nvSpPr>
        <p:spPr>
          <a:xfrm>
            <a:off x="5151991" y="1134248"/>
            <a:ext cx="535642" cy="300082"/>
          </a:xfrm>
          <a:prstGeom prst="rect">
            <a:avLst/>
          </a:prstGeom>
          <a:noFill/>
        </p:spPr>
        <p:txBody>
          <a:bodyPr wrap="square" rtlCol="0">
            <a:spAutoFit/>
          </a:bodyPr>
          <a:lstStyle/>
          <a:p>
            <a:pPr algn="ctr"/>
            <a:r>
              <a:rPr lang="en-US" sz="1350" b="1" dirty="0">
                <a:solidFill>
                  <a:srgbClr val="FF0000"/>
                </a:solidFill>
              </a:rPr>
              <a:t>NO</a:t>
            </a:r>
          </a:p>
        </p:txBody>
      </p:sp>
      <p:sp>
        <p:nvSpPr>
          <p:cNvPr id="11" name="TextBox 10">
            <a:extLst>
              <a:ext uri="{FF2B5EF4-FFF2-40B4-BE49-F238E27FC236}">
                <a16:creationId xmlns:a16="http://schemas.microsoft.com/office/drawing/2014/main" id="{F803B4C1-1741-5FD0-6E7A-1669ED9DE33D}"/>
              </a:ext>
            </a:extLst>
          </p:cNvPr>
          <p:cNvSpPr txBox="1"/>
          <p:nvPr/>
        </p:nvSpPr>
        <p:spPr>
          <a:xfrm>
            <a:off x="1597532" y="4458505"/>
            <a:ext cx="579550" cy="300082"/>
          </a:xfrm>
          <a:prstGeom prst="rect">
            <a:avLst/>
          </a:prstGeom>
          <a:noFill/>
        </p:spPr>
        <p:txBody>
          <a:bodyPr wrap="square" rtlCol="0">
            <a:spAutoFit/>
          </a:bodyPr>
          <a:lstStyle/>
          <a:p>
            <a:pPr algn="ctr"/>
            <a:r>
              <a:rPr lang="en-US" sz="1350" b="1" dirty="0">
                <a:solidFill>
                  <a:srgbClr val="FF0000"/>
                </a:solidFill>
              </a:rPr>
              <a:t>THER</a:t>
            </a:r>
          </a:p>
        </p:txBody>
      </p:sp>
      <p:sp>
        <p:nvSpPr>
          <p:cNvPr id="12" name="TextBox 11">
            <a:extLst>
              <a:ext uri="{FF2B5EF4-FFF2-40B4-BE49-F238E27FC236}">
                <a16:creationId xmlns:a16="http://schemas.microsoft.com/office/drawing/2014/main" id="{A5EC6994-D959-AD87-1EEB-E9E2D155371A}"/>
              </a:ext>
            </a:extLst>
          </p:cNvPr>
          <p:cNvSpPr txBox="1"/>
          <p:nvPr/>
        </p:nvSpPr>
        <p:spPr>
          <a:xfrm>
            <a:off x="2711557" y="4458505"/>
            <a:ext cx="418009" cy="300082"/>
          </a:xfrm>
          <a:prstGeom prst="rect">
            <a:avLst/>
          </a:prstGeom>
          <a:noFill/>
        </p:spPr>
        <p:txBody>
          <a:bodyPr wrap="square" rtlCol="0">
            <a:spAutoFit/>
          </a:bodyPr>
          <a:lstStyle/>
          <a:p>
            <a:pPr algn="ctr"/>
            <a:r>
              <a:rPr lang="en-US" sz="1350" b="1" dirty="0">
                <a:solidFill>
                  <a:srgbClr val="FF0000"/>
                </a:solidFill>
              </a:rPr>
              <a:t>AS</a:t>
            </a:r>
          </a:p>
        </p:txBody>
      </p:sp>
      <p:sp>
        <p:nvSpPr>
          <p:cNvPr id="13" name="TextBox 12">
            <a:extLst>
              <a:ext uri="{FF2B5EF4-FFF2-40B4-BE49-F238E27FC236}">
                <a16:creationId xmlns:a16="http://schemas.microsoft.com/office/drawing/2014/main" id="{317E1831-6950-E654-C390-1640AB35DFE6}"/>
              </a:ext>
            </a:extLst>
          </p:cNvPr>
          <p:cNvSpPr txBox="1"/>
          <p:nvPr/>
        </p:nvSpPr>
        <p:spPr>
          <a:xfrm>
            <a:off x="3863660" y="4458505"/>
            <a:ext cx="347730" cy="300082"/>
          </a:xfrm>
          <a:prstGeom prst="rect">
            <a:avLst/>
          </a:prstGeom>
          <a:noFill/>
        </p:spPr>
        <p:txBody>
          <a:bodyPr wrap="square" rtlCol="0">
            <a:spAutoFit/>
          </a:bodyPr>
          <a:lstStyle/>
          <a:p>
            <a:pPr algn="ctr"/>
            <a:r>
              <a:rPr lang="en-US" sz="1350" b="1" dirty="0">
                <a:solidFill>
                  <a:srgbClr val="FF0000"/>
                </a:solidFill>
              </a:rPr>
              <a:t>I</a:t>
            </a:r>
          </a:p>
        </p:txBody>
      </p:sp>
      <p:sp>
        <p:nvSpPr>
          <p:cNvPr id="14" name="TextBox 13">
            <a:extLst>
              <a:ext uri="{FF2B5EF4-FFF2-40B4-BE49-F238E27FC236}">
                <a16:creationId xmlns:a16="http://schemas.microsoft.com/office/drawing/2014/main" id="{F7D4A661-9410-2A15-9D9D-6D8D5EDEC672}"/>
              </a:ext>
            </a:extLst>
          </p:cNvPr>
          <p:cNvSpPr txBox="1"/>
          <p:nvPr/>
        </p:nvSpPr>
        <p:spPr>
          <a:xfrm>
            <a:off x="4745865" y="4458505"/>
            <a:ext cx="594038" cy="300082"/>
          </a:xfrm>
          <a:prstGeom prst="rect">
            <a:avLst/>
          </a:prstGeom>
          <a:noFill/>
        </p:spPr>
        <p:txBody>
          <a:bodyPr wrap="square" rtlCol="0">
            <a:spAutoFit/>
          </a:bodyPr>
          <a:lstStyle/>
          <a:p>
            <a:pPr algn="ctr"/>
            <a:r>
              <a:rPr lang="en-US" sz="1350" b="1" dirty="0">
                <a:solidFill>
                  <a:srgbClr val="FF0000"/>
                </a:solidFill>
              </a:rPr>
              <a:t>LOVE</a:t>
            </a:r>
          </a:p>
        </p:txBody>
      </p:sp>
      <p:sp>
        <p:nvSpPr>
          <p:cNvPr id="16" name="TextBox 15">
            <a:extLst>
              <a:ext uri="{FF2B5EF4-FFF2-40B4-BE49-F238E27FC236}">
                <a16:creationId xmlns:a16="http://schemas.microsoft.com/office/drawing/2014/main" id="{812AA25F-8C65-3B1B-168A-0B2DCDB8A567}"/>
              </a:ext>
            </a:extLst>
          </p:cNvPr>
          <p:cNvSpPr txBox="1"/>
          <p:nvPr/>
        </p:nvSpPr>
        <p:spPr>
          <a:xfrm>
            <a:off x="4937759" y="5423670"/>
            <a:ext cx="594038" cy="300082"/>
          </a:xfrm>
          <a:prstGeom prst="rect">
            <a:avLst/>
          </a:prstGeom>
          <a:noFill/>
        </p:spPr>
        <p:txBody>
          <a:bodyPr wrap="square" rtlCol="0">
            <a:spAutoFit/>
          </a:bodyPr>
          <a:lstStyle/>
          <a:p>
            <a:pPr algn="ctr"/>
            <a:r>
              <a:rPr lang="en-US" sz="1350" b="1" dirty="0">
                <a:solidFill>
                  <a:srgbClr val="FF0000"/>
                </a:solidFill>
              </a:rPr>
              <a:t>YOU</a:t>
            </a:r>
          </a:p>
        </p:txBody>
      </p:sp>
    </p:spTree>
    <p:extLst>
      <p:ext uri="{BB962C8B-B14F-4D97-AF65-F5344CB8AC3E}">
        <p14:creationId xmlns:p14="http://schemas.microsoft.com/office/powerpoint/2010/main" val="3244348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stretch>
            <a:fillRect/>
          </a:stretch>
        </p:blipFill>
        <p:spPr>
          <a:xfrm>
            <a:off x="0" y="1"/>
            <a:ext cx="1171739" cy="836712"/>
          </a:xfrm>
          <a:prstGeom prst="rect">
            <a:avLst/>
          </a:prstGeom>
        </p:spPr>
      </p:pic>
      <p:pic>
        <p:nvPicPr>
          <p:cNvPr id="3" name="Picture 2">
            <a:extLst>
              <a:ext uri="{FF2B5EF4-FFF2-40B4-BE49-F238E27FC236}">
                <a16:creationId xmlns:a16="http://schemas.microsoft.com/office/drawing/2014/main" id="{AEE240CE-9D24-8532-CB65-A02ECCDECBD4}"/>
              </a:ext>
            </a:extLst>
          </p:cNvPr>
          <p:cNvPicPr>
            <a:picLocks noChangeAspect="1"/>
          </p:cNvPicPr>
          <p:nvPr/>
        </p:nvPicPr>
        <p:blipFill>
          <a:blip r:embed="rId3"/>
          <a:stretch>
            <a:fillRect/>
          </a:stretch>
        </p:blipFill>
        <p:spPr>
          <a:xfrm>
            <a:off x="0" y="0"/>
            <a:ext cx="6787712" cy="6858000"/>
          </a:xfrm>
          <a:prstGeom prst="rect">
            <a:avLst/>
          </a:prstGeom>
        </p:spPr>
      </p:pic>
      <p:sp>
        <p:nvSpPr>
          <p:cNvPr id="5" name="TextBox 4">
            <a:extLst>
              <a:ext uri="{FF2B5EF4-FFF2-40B4-BE49-F238E27FC236}">
                <a16:creationId xmlns:a16="http://schemas.microsoft.com/office/drawing/2014/main" id="{EE288F75-1645-23A0-6B10-DD0829302BCE}"/>
              </a:ext>
            </a:extLst>
          </p:cNvPr>
          <p:cNvSpPr txBox="1"/>
          <p:nvPr/>
        </p:nvSpPr>
        <p:spPr>
          <a:xfrm>
            <a:off x="6910251" y="836712"/>
            <a:ext cx="2129246" cy="3693319"/>
          </a:xfrm>
          <a:prstGeom prst="rect">
            <a:avLst/>
          </a:prstGeom>
          <a:noFill/>
        </p:spPr>
        <p:txBody>
          <a:bodyPr wrap="square" rtlCol="0">
            <a:spAutoFit/>
          </a:bodyPr>
          <a:lstStyle/>
          <a:p>
            <a:r>
              <a:rPr lang="en-US" dirty="0">
                <a:latin typeface="Comic Sans MS" panose="030F0702030302020204" pitchFamily="66" charset="0"/>
              </a:rPr>
              <a:t>Instructions:</a:t>
            </a:r>
          </a:p>
          <a:p>
            <a:r>
              <a:rPr lang="en-US" dirty="0">
                <a:latin typeface="Comic Sans MS" panose="030F0702030302020204" pitchFamily="66" charset="0"/>
              </a:rPr>
              <a:t>Print these or trace your hands. D</a:t>
            </a:r>
            <a:r>
              <a:rPr lang="en-US" sz="1800" dirty="0">
                <a:effectLst/>
                <a:latin typeface="Comic Sans MS" panose="030F0702030302020204" pitchFamily="66" charset="0"/>
                <a:ea typeface="Times New Roman" panose="02020603050405020304" pitchFamily="18" charset="0"/>
              </a:rPr>
              <a:t>raw on each hand a way that you can love your neighbor. Talk about each word in the fingers and how you can love one another using each word.</a:t>
            </a:r>
          </a:p>
          <a:p>
            <a:endParaRPr lang="en-US"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r>
              <a:rPr lang="es-EC" dirty="0">
                <a:solidFill>
                  <a:srgbClr val="002060"/>
                </a:solidFill>
                <a:latin typeface="Comic Sans MS" panose="030F0702030302020204" pitchFamily="66" charset="0"/>
              </a:rPr>
              <a:t>PRAYER</a:t>
            </a:r>
          </a:p>
        </p:txBody>
      </p:sp>
      <p:pic>
        <p:nvPicPr>
          <p:cNvPr id="30723" name="Picture 3"/>
          <p:cNvPicPr>
            <a:picLocks noChangeAspect="1" noChangeArrowheads="1"/>
          </p:cNvPicPr>
          <p:nvPr/>
        </p:nvPicPr>
        <p:blipFill>
          <a:blip r:embed="rId2" cstate="print"/>
          <a:srcRect/>
          <a:stretch>
            <a:fillRect/>
          </a:stretch>
        </p:blipFill>
        <p:spPr bwMode="auto">
          <a:xfrm>
            <a:off x="395536" y="260648"/>
            <a:ext cx="8424936" cy="2736304"/>
          </a:xfrm>
          <a:prstGeom prst="rect">
            <a:avLst/>
          </a:prstGeom>
          <a:noFill/>
          <a:ln w="9525">
            <a:noFill/>
            <a:miter lim="800000"/>
            <a:headEnd/>
            <a:tailEnd/>
          </a:ln>
        </p:spPr>
      </p:pic>
      <p:sp>
        <p:nvSpPr>
          <p:cNvPr id="3" name="TextBox 2">
            <a:extLst>
              <a:ext uri="{FF2B5EF4-FFF2-40B4-BE49-F238E27FC236}">
                <a16:creationId xmlns:a16="http://schemas.microsoft.com/office/drawing/2014/main" id="{6598507B-9334-1E0C-5DB0-14F7D025ACB3}"/>
              </a:ext>
            </a:extLst>
          </p:cNvPr>
          <p:cNvSpPr txBox="1"/>
          <p:nvPr/>
        </p:nvSpPr>
        <p:spPr>
          <a:xfrm>
            <a:off x="574766" y="3879669"/>
            <a:ext cx="7903028" cy="2554545"/>
          </a:xfrm>
          <a:prstGeom prst="rect">
            <a:avLst/>
          </a:prstGeom>
          <a:noFill/>
        </p:spPr>
        <p:txBody>
          <a:bodyPr wrap="square" rtlCol="0">
            <a:spAutoFit/>
          </a:bodyPr>
          <a:lstStyle/>
          <a:p>
            <a:pPr marL="0" marR="0">
              <a:spcBef>
                <a:spcPts val="0"/>
              </a:spcBef>
              <a:spcAft>
                <a:spcPts val="0"/>
              </a:spcAft>
            </a:pPr>
            <a:r>
              <a:rPr lang="en-US" sz="3200" dirty="0">
                <a:effectLst/>
                <a:latin typeface="Comic Sans MS" panose="030F0702030302020204" pitchFamily="66" charset="0"/>
                <a:ea typeface="Times New Roman" panose="02020603050405020304" pitchFamily="18" charset="0"/>
                <a:cs typeface="Times New Roman" panose="02020603050405020304" pitchFamily="18" charset="0"/>
              </a:rPr>
              <a:t>Jesus, you are my best friend. Help me to glorify you by loving my neighbor, especially the one that is most difficult to love. Send your Holy Spirit into my heart and fill it with love. Amen </a:t>
            </a:r>
            <a:endParaRPr lang="en-US" sz="3200" dirty="0">
              <a:effectLst/>
              <a:latin typeface="Comic Sans MS" panose="030F0702030302020204" pitchFamily="66" charset="0"/>
              <a:ea typeface="Goudy Old Style" panose="02020502050305020303" pitchFamily="18" charset="0"/>
              <a:cs typeface="Goudy Old Style" panose="02020502050305020303" pitchFamily="18" charset="0"/>
            </a:endParaRPr>
          </a:p>
        </p:txBody>
      </p:sp>
      <p:sp>
        <p:nvSpPr>
          <p:cNvPr id="4" name="Oval 3">
            <a:extLst>
              <a:ext uri="{FF2B5EF4-FFF2-40B4-BE49-F238E27FC236}">
                <a16:creationId xmlns:a16="http://schemas.microsoft.com/office/drawing/2014/main" id="{80F58B89-E778-C911-FDF9-685F2655F463}"/>
              </a:ext>
            </a:extLst>
          </p:cNvPr>
          <p:cNvSpPr/>
          <p:nvPr/>
        </p:nvSpPr>
        <p:spPr>
          <a:xfrm>
            <a:off x="2508070" y="1306286"/>
            <a:ext cx="4467496" cy="11625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6">
                    <a:lumMod val="75000"/>
                  </a:schemeClr>
                </a:solidFill>
                <a:latin typeface="Bradley Hand ITC" panose="03070402050302030203" pitchFamily="66" charset="0"/>
              </a:rPr>
              <a:t>LOVE ONE ANOTHER</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69B4C-46E3-B71E-7350-9AC5647475D2}"/>
              </a:ext>
            </a:extLst>
          </p:cNvPr>
          <p:cNvSpPr>
            <a:spLocks noGrp="1"/>
          </p:cNvSpPr>
          <p:nvPr>
            <p:ph type="title"/>
          </p:nvPr>
        </p:nvSpPr>
        <p:spPr>
          <a:xfrm>
            <a:off x="1057275" y="29095"/>
            <a:ext cx="7029450" cy="360608"/>
          </a:xfrm>
        </p:spPr>
        <p:txBody>
          <a:bodyPr>
            <a:normAutofit fontScale="90000"/>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Love One Another, Dakota Pyle</a:t>
            </a:r>
            <a:r>
              <a:rPr lang="en-US" sz="1800"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https://youtu.be/LYlkcoAfLU4</a:t>
            </a:r>
            <a:r>
              <a:rPr lang="en-US" sz="1800" b="1"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(3-7yrs.)</a:t>
            </a:r>
            <a:endParaRPr lang="en-US" dirty="0"/>
          </a:p>
        </p:txBody>
      </p:sp>
      <p:pic>
        <p:nvPicPr>
          <p:cNvPr id="4" name="Online Media 3" title="Love One Another">
            <a:hlinkClick r:id="" action="ppaction://media"/>
            <a:extLst>
              <a:ext uri="{FF2B5EF4-FFF2-40B4-BE49-F238E27FC236}">
                <a16:creationId xmlns:a16="http://schemas.microsoft.com/office/drawing/2014/main" id="{7E84B322-2CDE-A728-A4EB-B54C7AABB958}"/>
              </a:ext>
            </a:extLst>
          </p:cNvPr>
          <p:cNvPicPr>
            <a:picLocks noRot="1" noChangeAspect="1"/>
          </p:cNvPicPr>
          <p:nvPr>
            <a:videoFile r:link="rId1"/>
          </p:nvPr>
        </p:nvPicPr>
        <p:blipFill>
          <a:blip r:embed="rId4"/>
          <a:stretch>
            <a:fillRect/>
          </a:stretch>
        </p:blipFill>
        <p:spPr>
          <a:xfrm>
            <a:off x="-17340" y="389703"/>
            <a:ext cx="9161340" cy="6468297"/>
          </a:xfrm>
          <a:prstGeom prst="rect">
            <a:avLst/>
          </a:prstGeom>
        </p:spPr>
      </p:pic>
    </p:spTree>
    <p:extLst>
      <p:ext uri="{BB962C8B-B14F-4D97-AF65-F5344CB8AC3E}">
        <p14:creationId xmlns:p14="http://schemas.microsoft.com/office/powerpoint/2010/main" val="13114901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4230-5481-3E86-E20B-306F6746EC3C}"/>
              </a:ext>
            </a:extLst>
          </p:cNvPr>
          <p:cNvSpPr>
            <a:spLocks noGrp="1"/>
          </p:cNvSpPr>
          <p:nvPr>
            <p:ph type="title"/>
          </p:nvPr>
        </p:nvSpPr>
        <p:spPr>
          <a:xfrm>
            <a:off x="1284668" y="16002"/>
            <a:ext cx="7029450" cy="312313"/>
          </a:xfrm>
        </p:spPr>
        <p:txBody>
          <a:bodyPr>
            <a:normAutofit fontScale="90000"/>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Love One Another, Orange Kids Music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https://youtu.be/JysQNwalyIQ </a:t>
            </a:r>
            <a:r>
              <a:rPr lang="en-US" sz="1800" dirty="0">
                <a:effectLst/>
                <a:latin typeface="Cambria" panose="020405030504060302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(7</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yrs.)</a:t>
            </a:r>
            <a:endParaRPr lang="en-US" dirty="0"/>
          </a:p>
        </p:txBody>
      </p:sp>
      <p:pic>
        <p:nvPicPr>
          <p:cNvPr id="4" name="Online Media 3" title="Love One Another - Orange Kids Music">
            <a:hlinkClick r:id="" action="ppaction://media"/>
            <a:extLst>
              <a:ext uri="{FF2B5EF4-FFF2-40B4-BE49-F238E27FC236}">
                <a16:creationId xmlns:a16="http://schemas.microsoft.com/office/drawing/2014/main" id="{14511E9F-0A06-3C37-FE87-44AE58B7E7FE}"/>
              </a:ext>
            </a:extLst>
          </p:cNvPr>
          <p:cNvPicPr>
            <a:picLocks noRot="1" noChangeAspect="1"/>
          </p:cNvPicPr>
          <p:nvPr>
            <a:videoFile r:link="rId1"/>
          </p:nvPr>
        </p:nvPicPr>
        <p:blipFill>
          <a:blip r:embed="rId4"/>
          <a:stretch>
            <a:fillRect/>
          </a:stretch>
        </p:blipFill>
        <p:spPr>
          <a:xfrm>
            <a:off x="5781" y="328315"/>
            <a:ext cx="9132438" cy="6529685"/>
          </a:xfrm>
          <a:prstGeom prst="rect">
            <a:avLst/>
          </a:prstGeom>
        </p:spPr>
      </p:pic>
    </p:spTree>
    <p:extLst>
      <p:ext uri="{BB962C8B-B14F-4D97-AF65-F5344CB8AC3E}">
        <p14:creationId xmlns:p14="http://schemas.microsoft.com/office/powerpoint/2010/main" val="40977171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452 Gloria De Dios Imágenes y Fotos - 123RF"/>
          <p:cNvPicPr>
            <a:picLocks noChangeAspect="1" noChangeArrowheads="1"/>
          </p:cNvPicPr>
          <p:nvPr/>
        </p:nvPicPr>
        <p:blipFill>
          <a:blip r:embed="rId2" cstate="print"/>
          <a:srcRect/>
          <a:stretch>
            <a:fillRect/>
          </a:stretch>
        </p:blipFill>
        <p:spPr bwMode="auto">
          <a:xfrm>
            <a:off x="0" y="0"/>
            <a:ext cx="9144000" cy="5013176"/>
          </a:xfrm>
          <a:prstGeom prst="rect">
            <a:avLst/>
          </a:prstGeom>
          <a:noFill/>
        </p:spPr>
      </p:pic>
      <p:sp>
        <p:nvSpPr>
          <p:cNvPr id="2" name="1 Título"/>
          <p:cNvSpPr>
            <a:spLocks noGrp="1"/>
          </p:cNvSpPr>
          <p:nvPr>
            <p:ph type="title"/>
          </p:nvPr>
        </p:nvSpPr>
        <p:spPr>
          <a:xfrm>
            <a:off x="0" y="2924944"/>
            <a:ext cx="9144000" cy="3816424"/>
          </a:xfrm>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a:normAutofit/>
          </a:bodyPr>
          <a:lstStyle/>
          <a:p>
            <a:r>
              <a:rPr lang="en-US" dirty="0">
                <a:solidFill>
                  <a:srgbClr val="002060"/>
                </a:solidFill>
              </a:rPr>
              <a:t>Jesus said, "Now is the Son of Man glorified, and God is glorified in him. If God is glorified in him, God will also glorify him in himself, and God will glorify him at once.</a:t>
            </a:r>
            <a:r>
              <a:rPr lang="es-EC" dirty="0">
                <a:solidFill>
                  <a:srgbClr val="002060"/>
                </a:solidFill>
              </a:rPr>
              <a:t>”</a:t>
            </a:r>
          </a:p>
        </p:txBody>
      </p:sp>
      <p:pic>
        <p:nvPicPr>
          <p:cNvPr id="4" name="3 Imagen"/>
          <p:cNvPicPr>
            <a:picLocks noChangeAspect="1"/>
          </p:cNvPicPr>
          <p:nvPr/>
        </p:nvPicPr>
        <p:blipFill>
          <a:blip r:embed="rId3" cstate="print"/>
          <a:stretch>
            <a:fillRect/>
          </a:stretch>
        </p:blipFill>
        <p:spPr>
          <a:xfrm>
            <a:off x="179512" y="0"/>
            <a:ext cx="1171739" cy="117173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274638"/>
            <a:ext cx="7427168"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a:solidFill>
                  <a:srgbClr val="002060"/>
                </a:solidFill>
              </a:rPr>
              <a:t>My children, I will be with you only a little while longer.</a:t>
            </a:r>
            <a:endParaRPr lang="es-EC" dirty="0">
              <a:solidFill>
                <a:srgbClr val="002060"/>
              </a:solidFill>
            </a:endParaRPr>
          </a:p>
        </p:txBody>
      </p:sp>
      <p:pic>
        <p:nvPicPr>
          <p:cNvPr id="21506" name="Picture 2"/>
          <p:cNvPicPr>
            <a:picLocks noGrp="1" noChangeAspect="1" noChangeArrowheads="1"/>
          </p:cNvPicPr>
          <p:nvPr>
            <p:ph idx="1"/>
          </p:nvPr>
        </p:nvPicPr>
        <p:blipFill>
          <a:blip r:embed="rId2" cstate="print"/>
          <a:srcRect l="60253" t="49941" r="21125" b="4443"/>
          <a:stretch>
            <a:fillRect/>
          </a:stretch>
        </p:blipFill>
        <p:spPr bwMode="auto">
          <a:xfrm>
            <a:off x="107504" y="1916832"/>
            <a:ext cx="8784976" cy="4941168"/>
          </a:xfrm>
          <a:prstGeom prst="rect">
            <a:avLst/>
          </a:prstGeom>
          <a:noFill/>
          <a:ln w="9525">
            <a:noFill/>
            <a:miter lim="800000"/>
            <a:headEnd/>
            <a:tailEnd/>
          </a:ln>
        </p:spPr>
      </p:pic>
      <p:pic>
        <p:nvPicPr>
          <p:cNvPr id="5" name="4 Imagen"/>
          <p:cNvPicPr>
            <a:picLocks noChangeAspect="1"/>
          </p:cNvPicPr>
          <p:nvPr/>
        </p:nvPicPr>
        <p:blipFill>
          <a:blip r:embed="rId3" cstate="print"/>
          <a:stretch>
            <a:fillRect/>
          </a:stretch>
        </p:blipFill>
        <p:spPr>
          <a:xfrm>
            <a:off x="107504" y="188640"/>
            <a:ext cx="1171739" cy="117173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41432" y="188640"/>
            <a:ext cx="745333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a:solidFill>
                  <a:srgbClr val="002060"/>
                </a:solidFill>
              </a:rPr>
              <a:t>I give you a new commandment</a:t>
            </a:r>
            <a:r>
              <a:rPr lang="es-EC" sz="4800" dirty="0">
                <a:solidFill>
                  <a:srgbClr val="002060"/>
                </a:solidFill>
              </a:rPr>
              <a:t>:</a:t>
            </a:r>
          </a:p>
        </p:txBody>
      </p:sp>
      <p:pic>
        <p:nvPicPr>
          <p:cNvPr id="5" name="4 Imagen"/>
          <p:cNvPicPr>
            <a:picLocks noChangeAspect="1"/>
          </p:cNvPicPr>
          <p:nvPr/>
        </p:nvPicPr>
        <p:blipFill>
          <a:blip r:embed="rId2" cstate="print"/>
          <a:stretch>
            <a:fillRect/>
          </a:stretch>
        </p:blipFill>
        <p:spPr>
          <a:xfrm>
            <a:off x="0" y="188640"/>
            <a:ext cx="1171739" cy="1171739"/>
          </a:xfrm>
          <a:prstGeom prst="rect">
            <a:avLst/>
          </a:prstGeom>
        </p:spPr>
      </p:pic>
      <p:pic>
        <p:nvPicPr>
          <p:cNvPr id="6" name="Picture 1"/>
          <p:cNvPicPr>
            <a:picLocks noChangeAspect="1" noChangeArrowheads="1"/>
          </p:cNvPicPr>
          <p:nvPr/>
        </p:nvPicPr>
        <p:blipFill>
          <a:blip r:embed="rId3" cstate="print"/>
          <a:srcRect/>
          <a:stretch>
            <a:fillRect/>
          </a:stretch>
        </p:blipFill>
        <p:spPr bwMode="auto">
          <a:xfrm>
            <a:off x="323528" y="2132856"/>
            <a:ext cx="6192688" cy="4293096"/>
          </a:xfrm>
          <a:prstGeom prst="rect">
            <a:avLst/>
          </a:prstGeom>
          <a:noFill/>
          <a:ln w="9525">
            <a:noFill/>
            <a:miter lim="800000"/>
            <a:headEnd/>
            <a:tailEnd/>
          </a:ln>
        </p:spPr>
      </p:pic>
      <p:sp>
        <p:nvSpPr>
          <p:cNvPr id="7" name="6 Rectángulo"/>
          <p:cNvSpPr/>
          <p:nvPr/>
        </p:nvSpPr>
        <p:spPr>
          <a:xfrm>
            <a:off x="5486400" y="2948077"/>
            <a:ext cx="3657600" cy="34778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4400" dirty="0">
                <a:solidFill>
                  <a:srgbClr val="002060"/>
                </a:solidFill>
              </a:rPr>
              <a:t>“</a:t>
            </a:r>
            <a:r>
              <a:rPr lang="en-US" sz="4400" dirty="0">
                <a:solidFill>
                  <a:srgbClr val="002060"/>
                </a:solidFill>
              </a:rPr>
              <a:t>As I have loved you, so you also should love one another.</a:t>
            </a:r>
            <a:r>
              <a:rPr lang="es-EC" sz="4400" dirty="0">
                <a:solidFill>
                  <a:srgbClr val="002060"/>
                </a:solidFill>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José Nicolás Madrid: Evangelio del Día: &quot;Ámense los unos a los otros, como  yo los he amado&quot; (Juan 15,12-17)"/>
          <p:cNvPicPr>
            <a:picLocks noChangeAspect="1" noChangeArrowheads="1"/>
          </p:cNvPicPr>
          <p:nvPr/>
        </p:nvPicPr>
        <p:blipFill>
          <a:blip r:embed="rId2" cstate="print"/>
          <a:srcRect/>
          <a:stretch>
            <a:fillRect/>
          </a:stretch>
        </p:blipFill>
        <p:spPr bwMode="auto">
          <a:xfrm>
            <a:off x="0" y="1844824"/>
            <a:ext cx="9144000" cy="5589240"/>
          </a:xfrm>
          <a:prstGeom prst="rect">
            <a:avLst/>
          </a:prstGeom>
          <a:noFill/>
        </p:spPr>
      </p:pic>
      <p:sp>
        <p:nvSpPr>
          <p:cNvPr id="3" name="2 Subtítulo"/>
          <p:cNvSpPr>
            <a:spLocks noGrp="1"/>
          </p:cNvSpPr>
          <p:nvPr>
            <p:ph type="subTitle" idx="1"/>
          </p:nvPr>
        </p:nvSpPr>
        <p:spPr>
          <a:xfrm>
            <a:off x="0" y="-99392"/>
            <a:ext cx="9144000" cy="2304256"/>
          </a:xfrm>
        </p:spPr>
        <p:style>
          <a:lnRef idx="1">
            <a:schemeClr val="accent3"/>
          </a:lnRef>
          <a:fillRef idx="2">
            <a:schemeClr val="accent3"/>
          </a:fillRef>
          <a:effectRef idx="1">
            <a:schemeClr val="accent3"/>
          </a:effectRef>
          <a:fontRef idx="minor">
            <a:schemeClr val="dk1"/>
          </a:fontRef>
        </p:style>
        <p:txBody>
          <a:bodyPr>
            <a:noAutofit/>
          </a:bodyPr>
          <a:lstStyle/>
          <a:p>
            <a:pPr marR="0" algn="just">
              <a:spcAft>
                <a:spcPts val="0"/>
              </a:spcAft>
            </a:pPr>
            <a:r>
              <a:rPr lang="es-EC" sz="4800" dirty="0"/>
              <a:t>		</a:t>
            </a:r>
            <a:r>
              <a:rPr lang="es-EC" sz="4000" dirty="0">
                <a:solidFill>
                  <a:srgbClr val="002060"/>
                </a:solidFill>
              </a:rPr>
              <a:t>“</a:t>
            </a:r>
            <a:r>
              <a:rPr lang="en-US" sz="4000" dirty="0">
                <a:solidFill>
                  <a:srgbClr val="002060"/>
                </a:solidFill>
              </a:rPr>
              <a:t>This is how all will know that </a:t>
            </a:r>
          </a:p>
          <a:p>
            <a:pPr marR="0" algn="just">
              <a:spcAft>
                <a:spcPts val="0"/>
              </a:spcAft>
            </a:pPr>
            <a:r>
              <a:rPr lang="en-US" sz="4000" dirty="0">
                <a:solidFill>
                  <a:srgbClr val="002060"/>
                </a:solidFill>
              </a:rPr>
              <a:t>		you 	are my disciples, if you </a:t>
            </a:r>
          </a:p>
          <a:p>
            <a:pPr marR="0" algn="just">
              <a:spcAft>
                <a:spcPts val="0"/>
              </a:spcAft>
            </a:pPr>
            <a:r>
              <a:rPr lang="en-US" sz="4000" dirty="0">
                <a:solidFill>
                  <a:srgbClr val="002060"/>
                </a:solidFill>
              </a:rPr>
              <a:t>		have love for one another."</a:t>
            </a:r>
            <a:endParaRPr lang="es-EC" sz="4000" dirty="0">
              <a:solidFill>
                <a:srgbClr val="002060"/>
              </a:solidFill>
            </a:endParaRPr>
          </a:p>
          <a:p>
            <a:endParaRPr lang="es-EC" sz="4800" dirty="0">
              <a:solidFill>
                <a:srgbClr val="002060"/>
              </a:solidFill>
            </a:endParaRPr>
          </a:p>
        </p:txBody>
      </p:sp>
      <p:pic>
        <p:nvPicPr>
          <p:cNvPr id="4" name="3 Imagen"/>
          <p:cNvPicPr>
            <a:picLocks noChangeAspect="1"/>
          </p:cNvPicPr>
          <p:nvPr/>
        </p:nvPicPr>
        <p:blipFill>
          <a:blip r:embed="rId3" cstate="print"/>
          <a:stretch>
            <a:fillRect/>
          </a:stretch>
        </p:blipFill>
        <p:spPr>
          <a:xfrm>
            <a:off x="0" y="-99392"/>
            <a:ext cx="1171739" cy="1171739"/>
          </a:xfrm>
          <a:prstGeom prst="rect">
            <a:avLst/>
          </a:prstGeom>
        </p:spPr>
      </p:pic>
      <p:sp>
        <p:nvSpPr>
          <p:cNvPr id="2" name="TextBox 1">
            <a:extLst>
              <a:ext uri="{FF2B5EF4-FFF2-40B4-BE49-F238E27FC236}">
                <a16:creationId xmlns:a16="http://schemas.microsoft.com/office/drawing/2014/main" id="{A42AD8D7-34D2-7A61-C0CA-9A4E498A413D}"/>
              </a:ext>
            </a:extLst>
          </p:cNvPr>
          <p:cNvSpPr txBox="1"/>
          <p:nvPr/>
        </p:nvSpPr>
        <p:spPr>
          <a:xfrm>
            <a:off x="0" y="6406335"/>
            <a:ext cx="9144000" cy="338554"/>
          </a:xfrm>
          <a:prstGeom prst="rect">
            <a:avLst/>
          </a:prstGeom>
          <a:noFill/>
        </p:spPr>
        <p:txBody>
          <a:bodyPr wrap="square" rtlCol="0">
            <a:spAutoFit/>
          </a:bodyPr>
          <a:lstStyle/>
          <a:p>
            <a:r>
              <a:rPr lang="en-US" sz="1600" b="1" dirty="0">
                <a:solidFill>
                  <a:schemeClr val="accent6">
                    <a:lumMod val="75000"/>
                  </a:schemeClr>
                </a:solidFill>
                <a:latin typeface="Abadi" panose="020B0604020104020204" pitchFamily="34" charset="0"/>
                <a:ea typeface="Verdana" panose="020B0604030504040204" pitchFamily="34" charset="0"/>
              </a:rPr>
              <a:t>The Gospel of the Lord,</a:t>
            </a:r>
            <a:r>
              <a:rPr lang="en-US" sz="1600" dirty="0">
                <a:latin typeface="Abadi" panose="020B0604020104020204" pitchFamily="34" charset="0"/>
                <a:ea typeface="Verdana" panose="020B0604030504040204" pitchFamily="34" charset="0"/>
              </a:rPr>
              <a:t>				           </a:t>
            </a:r>
            <a:r>
              <a:rPr lang="en-US" sz="1600" b="1" dirty="0">
                <a:solidFill>
                  <a:srgbClr val="7030A0"/>
                </a:solidFill>
                <a:latin typeface="Abadi" panose="020B0604020104020204" pitchFamily="34" charset="0"/>
                <a:ea typeface="Verdana" panose="020B0604030504040204" pitchFamily="34" charset="0"/>
              </a:rPr>
              <a:t>Praise to you Lord Jesus Christ.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es-EC" sz="8800" dirty="0" err="1">
                <a:solidFill>
                  <a:srgbClr val="002060"/>
                </a:solidFill>
              </a:rPr>
              <a:t>Reflection</a:t>
            </a:r>
            <a:endParaRPr lang="es-EC" sz="8800" dirty="0">
              <a:solidFill>
                <a:srgbClr val="002060"/>
              </a:solidFill>
            </a:endParaRPr>
          </a:p>
        </p:txBody>
      </p:sp>
      <p:sp>
        <p:nvSpPr>
          <p:cNvPr id="3" name="2 Marcador de contenido"/>
          <p:cNvSpPr>
            <a:spLocks noGrp="1"/>
          </p:cNvSpPr>
          <p:nvPr>
            <p:ph idx="1"/>
          </p:nvPr>
        </p:nvSpPr>
        <p:spPr/>
        <p:txBody>
          <a:bodyPr/>
          <a:lstStyle/>
          <a:p>
            <a:r>
              <a:rPr lang="es-EC" dirty="0"/>
              <a:t> </a:t>
            </a:r>
          </a:p>
        </p:txBody>
      </p:sp>
      <p:pic>
        <p:nvPicPr>
          <p:cNvPr id="4" name="3 Imagen"/>
          <p:cNvPicPr>
            <a:picLocks noChangeAspect="1"/>
          </p:cNvPicPr>
          <p:nvPr/>
        </p:nvPicPr>
        <p:blipFill>
          <a:blip r:embed="rId2" cstate="print"/>
          <a:stretch>
            <a:fillRect/>
          </a:stretch>
        </p:blipFill>
        <p:spPr>
          <a:xfrm>
            <a:off x="467544" y="188640"/>
            <a:ext cx="1171739" cy="1171739"/>
          </a:xfrm>
          <a:prstGeom prst="rect">
            <a:avLst/>
          </a:prstGeom>
        </p:spPr>
      </p:pic>
      <p:pic>
        <p:nvPicPr>
          <p:cNvPr id="5" name="Picture 4" descr="Pin en MEDITACIONES Y REFLEXIONES"/>
          <p:cNvPicPr>
            <a:picLocks noChangeAspect="1" noChangeArrowheads="1"/>
          </p:cNvPicPr>
          <p:nvPr/>
        </p:nvPicPr>
        <p:blipFill>
          <a:blip r:embed="rId3" cstate="print"/>
          <a:srcRect/>
          <a:stretch>
            <a:fillRect/>
          </a:stretch>
        </p:blipFill>
        <p:spPr bwMode="auto">
          <a:xfrm>
            <a:off x="0" y="1772816"/>
            <a:ext cx="9144000" cy="5085184"/>
          </a:xfrm>
          <a:prstGeom prst="rect">
            <a:avLst/>
          </a:prstGeom>
          <a:noFill/>
        </p:spPr>
      </p:pic>
      <p:sp>
        <p:nvSpPr>
          <p:cNvPr id="6" name="TextBox 5">
            <a:extLst>
              <a:ext uri="{FF2B5EF4-FFF2-40B4-BE49-F238E27FC236}">
                <a16:creationId xmlns:a16="http://schemas.microsoft.com/office/drawing/2014/main" id="{5B137FE7-38FD-74A6-4346-1C5B7D00C849}"/>
              </a:ext>
            </a:extLst>
          </p:cNvPr>
          <p:cNvSpPr txBox="1"/>
          <p:nvPr/>
        </p:nvSpPr>
        <p:spPr>
          <a:xfrm>
            <a:off x="5284693" y="1877568"/>
            <a:ext cx="3697941" cy="2169825"/>
          </a:xfrm>
          <a:prstGeom prst="rect">
            <a:avLst/>
          </a:prstGeom>
          <a:solidFill>
            <a:schemeClr val="accent5">
              <a:lumMod val="60000"/>
              <a:lumOff val="40000"/>
            </a:schemeClr>
          </a:solidFill>
        </p:spPr>
        <p:txBody>
          <a:bodyPr wrap="square" rtlCol="0">
            <a:spAutoFit/>
          </a:bodyPr>
          <a:lstStyle/>
          <a:p>
            <a:r>
              <a:rPr lang="en-US" sz="4500" dirty="0">
                <a:solidFill>
                  <a:schemeClr val="bg1"/>
                </a:solidFill>
                <a:latin typeface="Brush Script MT" panose="03060802040406070304" pitchFamily="66" charset="0"/>
              </a:rPr>
              <a:t>JESUS IN ME</a:t>
            </a:r>
            <a:r>
              <a:rPr lang="en-US" sz="4500" dirty="0">
                <a:latin typeface="Brush Script MT" panose="03060802040406070304" pitchFamily="66" charset="0"/>
              </a:rPr>
              <a:t>, MOVES ME TO LOVE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esús y los discípulos - Dibujos y Cosas para Catequesis - Arguments"/>
          <p:cNvPicPr>
            <a:picLocks noChangeAspect="1" noChangeArrowheads="1"/>
          </p:cNvPicPr>
          <p:nvPr/>
        </p:nvPicPr>
        <p:blipFill>
          <a:blip r:embed="rId2" cstate="print"/>
          <a:srcRect/>
          <a:stretch>
            <a:fillRect/>
          </a:stretch>
        </p:blipFill>
        <p:spPr bwMode="auto">
          <a:xfrm>
            <a:off x="1259632" y="1556792"/>
            <a:ext cx="2520280" cy="4032448"/>
          </a:xfrm>
          <a:prstGeom prst="rect">
            <a:avLst/>
          </a:prstGeom>
          <a:noFill/>
        </p:spPr>
      </p:pic>
      <p:sp>
        <p:nvSpPr>
          <p:cNvPr id="8" name="7 Llamada ovalada"/>
          <p:cNvSpPr/>
          <p:nvPr/>
        </p:nvSpPr>
        <p:spPr>
          <a:xfrm>
            <a:off x="4572000" y="1340768"/>
            <a:ext cx="3888432" cy="4584544"/>
          </a:xfrm>
          <a:prstGeom prst="wedgeEllipseCallout">
            <a:avLst>
              <a:gd name="adj1" fmla="val -80608"/>
              <a:gd name="adj2" fmla="val -2201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400" dirty="0" err="1">
                <a:solidFill>
                  <a:srgbClr val="002060"/>
                </a:solidFill>
              </a:rPr>
              <a:t>Jesus</a:t>
            </a:r>
            <a:r>
              <a:rPr lang="es-EC" sz="2400" dirty="0">
                <a:solidFill>
                  <a:srgbClr val="002060"/>
                </a:solidFill>
              </a:rPr>
              <a:t> </a:t>
            </a:r>
            <a:r>
              <a:rPr lang="es-EC" sz="2400" dirty="0" err="1">
                <a:solidFill>
                  <a:srgbClr val="002060"/>
                </a:solidFill>
              </a:rPr>
              <a:t>talks</a:t>
            </a:r>
            <a:r>
              <a:rPr lang="es-EC" sz="2400" dirty="0">
                <a:solidFill>
                  <a:srgbClr val="002060"/>
                </a:solidFill>
              </a:rPr>
              <a:t> </a:t>
            </a:r>
            <a:r>
              <a:rPr lang="es-EC" sz="2400" dirty="0" err="1">
                <a:solidFill>
                  <a:srgbClr val="002060"/>
                </a:solidFill>
              </a:rPr>
              <a:t>with</a:t>
            </a:r>
            <a:r>
              <a:rPr lang="es-EC" sz="2400" dirty="0">
                <a:solidFill>
                  <a:srgbClr val="002060"/>
                </a:solidFill>
              </a:rPr>
              <a:t> </a:t>
            </a:r>
            <a:r>
              <a:rPr lang="es-EC" sz="2400" dirty="0" err="1">
                <a:solidFill>
                  <a:srgbClr val="002060"/>
                </a:solidFill>
              </a:rPr>
              <a:t>His</a:t>
            </a:r>
            <a:r>
              <a:rPr lang="es-EC" sz="2400" dirty="0">
                <a:solidFill>
                  <a:srgbClr val="002060"/>
                </a:solidFill>
              </a:rPr>
              <a:t> </a:t>
            </a:r>
            <a:r>
              <a:rPr lang="es-EC" sz="2400" dirty="0" err="1">
                <a:solidFill>
                  <a:srgbClr val="002060"/>
                </a:solidFill>
              </a:rPr>
              <a:t>disciples</a:t>
            </a:r>
            <a:r>
              <a:rPr lang="es-EC" sz="2400" dirty="0">
                <a:solidFill>
                  <a:srgbClr val="002060"/>
                </a:solidFill>
              </a:rPr>
              <a:t> and</a:t>
            </a:r>
            <a:br>
              <a:rPr lang="es-EC" sz="2400" dirty="0">
                <a:solidFill>
                  <a:srgbClr val="002060"/>
                </a:solidFill>
              </a:rPr>
            </a:br>
            <a:r>
              <a:rPr lang="es-EC" sz="2400" dirty="0" err="1">
                <a:solidFill>
                  <a:srgbClr val="002060"/>
                </a:solidFill>
              </a:rPr>
              <a:t>tells</a:t>
            </a:r>
            <a:r>
              <a:rPr lang="es-EC" sz="2400" dirty="0">
                <a:solidFill>
                  <a:srgbClr val="002060"/>
                </a:solidFill>
              </a:rPr>
              <a:t> </a:t>
            </a:r>
            <a:r>
              <a:rPr lang="es-EC" sz="2400" dirty="0" err="1">
                <a:solidFill>
                  <a:srgbClr val="002060"/>
                </a:solidFill>
              </a:rPr>
              <a:t>them</a:t>
            </a:r>
            <a:r>
              <a:rPr lang="es-EC" sz="2400" dirty="0">
                <a:solidFill>
                  <a:srgbClr val="002060"/>
                </a:solidFill>
              </a:rPr>
              <a:t> </a:t>
            </a:r>
            <a:r>
              <a:rPr lang="es-EC" sz="2400" dirty="0" err="1">
                <a:solidFill>
                  <a:srgbClr val="002060"/>
                </a:solidFill>
              </a:rPr>
              <a:t>that</a:t>
            </a:r>
            <a:br>
              <a:rPr lang="es-EC" sz="2400" dirty="0">
                <a:solidFill>
                  <a:srgbClr val="002060"/>
                </a:solidFill>
              </a:rPr>
            </a:br>
            <a:r>
              <a:rPr lang="es-EC" sz="2400" dirty="0">
                <a:solidFill>
                  <a:srgbClr val="002060"/>
                </a:solidFill>
              </a:rPr>
              <a:t> </a:t>
            </a:r>
            <a:r>
              <a:rPr lang="es-EC" sz="2400" dirty="0" err="1">
                <a:solidFill>
                  <a:srgbClr val="002060"/>
                </a:solidFill>
              </a:rPr>
              <a:t>soon</a:t>
            </a:r>
            <a:r>
              <a:rPr lang="es-EC" sz="2400" dirty="0">
                <a:solidFill>
                  <a:srgbClr val="002060"/>
                </a:solidFill>
              </a:rPr>
              <a:t> He </a:t>
            </a:r>
            <a:r>
              <a:rPr lang="es-EC" sz="2400" dirty="0" err="1">
                <a:solidFill>
                  <a:srgbClr val="002060"/>
                </a:solidFill>
              </a:rPr>
              <a:t>will</a:t>
            </a:r>
            <a:r>
              <a:rPr lang="es-EC" sz="2400" dirty="0">
                <a:solidFill>
                  <a:srgbClr val="002060"/>
                </a:solidFill>
              </a:rPr>
              <a:t> be </a:t>
            </a:r>
            <a:r>
              <a:rPr lang="es-EC" sz="2400" dirty="0" err="1">
                <a:solidFill>
                  <a:srgbClr val="002060"/>
                </a:solidFill>
              </a:rPr>
              <a:t>glorified</a:t>
            </a:r>
            <a:r>
              <a:rPr lang="es-EC" sz="2400" dirty="0">
                <a:solidFill>
                  <a:srgbClr val="002060"/>
                </a:solidFill>
              </a:rPr>
              <a:t>. And </a:t>
            </a:r>
            <a:r>
              <a:rPr lang="es-EC" sz="2400" dirty="0" err="1">
                <a:solidFill>
                  <a:srgbClr val="002060"/>
                </a:solidFill>
              </a:rPr>
              <a:t>His</a:t>
            </a:r>
            <a:r>
              <a:rPr lang="es-EC" sz="2400" dirty="0">
                <a:solidFill>
                  <a:srgbClr val="002060"/>
                </a:solidFill>
              </a:rPr>
              <a:t> </a:t>
            </a:r>
            <a:r>
              <a:rPr lang="es-EC" sz="2400" dirty="0" err="1">
                <a:solidFill>
                  <a:srgbClr val="002060"/>
                </a:solidFill>
              </a:rPr>
              <a:t>Father</a:t>
            </a:r>
            <a:r>
              <a:rPr lang="es-EC" sz="2400" dirty="0">
                <a:solidFill>
                  <a:srgbClr val="002060"/>
                </a:solidFill>
              </a:rPr>
              <a:t> </a:t>
            </a:r>
            <a:r>
              <a:rPr lang="es-EC" sz="2400" dirty="0" err="1">
                <a:solidFill>
                  <a:srgbClr val="002060"/>
                </a:solidFill>
              </a:rPr>
              <a:t>will</a:t>
            </a:r>
            <a:r>
              <a:rPr lang="es-EC" sz="2400" dirty="0">
                <a:solidFill>
                  <a:srgbClr val="002060"/>
                </a:solidFill>
              </a:rPr>
              <a:t> be </a:t>
            </a:r>
            <a:r>
              <a:rPr lang="es-EC" sz="2400" dirty="0" err="1">
                <a:solidFill>
                  <a:srgbClr val="002060"/>
                </a:solidFill>
              </a:rPr>
              <a:t>glorified</a:t>
            </a:r>
            <a:r>
              <a:rPr lang="es-EC" sz="2400" dirty="0">
                <a:solidFill>
                  <a:srgbClr val="002060"/>
                </a:solidFill>
              </a:rPr>
              <a:t> </a:t>
            </a:r>
            <a:r>
              <a:rPr lang="es-EC" sz="2400" dirty="0" err="1">
                <a:solidFill>
                  <a:srgbClr val="002060"/>
                </a:solidFill>
              </a:rPr>
              <a:t>because</a:t>
            </a:r>
            <a:r>
              <a:rPr lang="es-EC" sz="2400" dirty="0">
                <a:solidFill>
                  <a:srgbClr val="002060"/>
                </a:solidFill>
              </a:rPr>
              <a:t> </a:t>
            </a:r>
            <a:r>
              <a:rPr lang="es-EC" sz="2400" dirty="0" err="1">
                <a:solidFill>
                  <a:srgbClr val="002060"/>
                </a:solidFill>
              </a:rPr>
              <a:t>they</a:t>
            </a:r>
            <a:r>
              <a:rPr lang="es-EC" sz="2400" dirty="0">
                <a:solidFill>
                  <a:srgbClr val="002060"/>
                </a:solidFill>
              </a:rPr>
              <a:t> are </a:t>
            </a:r>
            <a:r>
              <a:rPr lang="es-EC" sz="2400" dirty="0" err="1">
                <a:solidFill>
                  <a:srgbClr val="002060"/>
                </a:solidFill>
              </a:rPr>
              <a:t>one</a:t>
            </a:r>
            <a:r>
              <a:rPr lang="es-EC" sz="2400" dirty="0">
                <a:solidFill>
                  <a:srgbClr val="002060"/>
                </a:solidFill>
              </a:rPr>
              <a:t>.</a:t>
            </a:r>
            <a:endPar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686800" cy="1417638"/>
          </a:xfrm>
        </p:spPr>
        <p:style>
          <a:lnRef idx="1">
            <a:schemeClr val="accent3"/>
          </a:lnRef>
          <a:fillRef idx="2">
            <a:schemeClr val="accent3"/>
          </a:fillRef>
          <a:effectRef idx="1">
            <a:schemeClr val="accent3"/>
          </a:effectRef>
          <a:fontRef idx="minor">
            <a:schemeClr val="dk1"/>
          </a:fontRef>
        </p:style>
        <p:txBody>
          <a:bodyPr/>
          <a:lstStyle/>
          <a:p>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He </a:t>
            </a:r>
            <a:r>
              <a:rPr lang="es-EC"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leaves</a:t>
            </a:r>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 new </a:t>
            </a:r>
            <a:r>
              <a:rPr lang="es-EC"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commandment</a:t>
            </a:r>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pic>
        <p:nvPicPr>
          <p:cNvPr id="25602" name="Picture 2"/>
          <p:cNvPicPr>
            <a:picLocks noChangeAspect="1" noChangeArrowheads="1"/>
          </p:cNvPicPr>
          <p:nvPr/>
        </p:nvPicPr>
        <p:blipFill>
          <a:blip r:embed="rId2" cstate="print"/>
          <a:srcRect/>
          <a:stretch>
            <a:fillRect/>
          </a:stretch>
        </p:blipFill>
        <p:spPr bwMode="auto">
          <a:xfrm>
            <a:off x="1140360" y="2230392"/>
            <a:ext cx="6863280" cy="396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CuadroTexto"/>
          <p:cNvSpPr txBox="1"/>
          <p:nvPr/>
        </p:nvSpPr>
        <p:spPr>
          <a:xfrm>
            <a:off x="179512" y="1268760"/>
            <a:ext cx="856895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«Love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one</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another</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as I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have</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loved</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C"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a:t>
            </a:r>
            <a:r>
              <a:rPr lang="es-EC"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pic>
        <p:nvPicPr>
          <p:cNvPr id="9" name="8 Imagen"/>
          <p:cNvPicPr>
            <a:picLocks noChangeAspect="1"/>
          </p:cNvPicPr>
          <p:nvPr/>
        </p:nvPicPr>
        <p:blipFill>
          <a:blip r:embed="rId3" cstate="print"/>
          <a:stretch>
            <a:fillRect/>
          </a:stretch>
        </p:blipFill>
        <p:spPr>
          <a:xfrm>
            <a:off x="0" y="116632"/>
            <a:ext cx="1171739" cy="1171739"/>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D5B34EF-480B-4AD8-AD1C-91106D5BD994}"/>
              </a:ext>
            </a:extLst>
          </p:cNvPr>
          <p:cNvSpPr>
            <a:spLocks noGrp="1"/>
          </p:cNvSpPr>
          <p:nvPr>
            <p:ph sz="half" idx="1"/>
          </p:nvPr>
        </p:nvSpPr>
        <p:spPr>
          <a:xfrm>
            <a:off x="447766" y="6405614"/>
            <a:ext cx="2737580" cy="276999"/>
          </a:xfrm>
        </p:spPr>
        <p:txBody>
          <a:bodyPr>
            <a:noAutofit/>
          </a:bodyPr>
          <a:lstStyle/>
          <a:p>
            <a:pPr marL="34290" indent="0" algn="ctr">
              <a:spcBef>
                <a:spcPts val="450"/>
              </a:spcBef>
              <a:buNone/>
            </a:pPr>
            <a:r>
              <a:rPr lang="es-ES" sz="1350" b="1" dirty="0" err="1">
                <a:solidFill>
                  <a:srgbClr val="C00000"/>
                </a:solidFill>
                <a:latin typeface="Arima Madurai Black" panose="00000A00000000000000" pitchFamily="50" charset="0"/>
                <a:cs typeface="Arima Madurai Black" panose="00000A00000000000000" pitchFamily="50" charset="0"/>
              </a:rPr>
              <a:t>Jesus</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cured</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them</a:t>
            </a:r>
            <a:r>
              <a:rPr lang="es-ES" sz="1350" b="1" dirty="0">
                <a:solidFill>
                  <a:srgbClr val="C00000"/>
                </a:solidFill>
                <a:latin typeface="Arima Madurai Black" panose="00000A00000000000000" pitchFamily="50" charset="0"/>
                <a:cs typeface="Arima Madurai Black" panose="00000A00000000000000" pitchFamily="50" charset="0"/>
              </a:rPr>
              <a:t>.</a:t>
            </a:r>
          </a:p>
        </p:txBody>
      </p:sp>
      <p:pic>
        <p:nvPicPr>
          <p:cNvPr id="2050" name="Picture 2" descr="Pin en Galerías">
            <a:extLst>
              <a:ext uri="{FF2B5EF4-FFF2-40B4-BE49-F238E27FC236}">
                <a16:creationId xmlns:a16="http://schemas.microsoft.com/office/drawing/2014/main" id="{9F468C5C-299D-4D93-EB16-13A2001E3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126" y="1341090"/>
            <a:ext cx="2408209" cy="2125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no-milagro-de-los-panes-y //">
            <a:extLst>
              <a:ext uri="{FF2B5EF4-FFF2-40B4-BE49-F238E27FC236}">
                <a16:creationId xmlns:a16="http://schemas.microsoft.com/office/drawing/2014/main" id="{7A263E1F-A4EF-3A70-E531-F48C095CFE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895" y="4129874"/>
            <a:ext cx="2408209" cy="2125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VANGELIO DEL DOMINGO | MONAGUILLOS">
            <a:extLst>
              <a:ext uri="{FF2B5EF4-FFF2-40B4-BE49-F238E27FC236}">
                <a16:creationId xmlns:a16="http://schemas.microsoft.com/office/drawing/2014/main" id="{DD3F0D51-46F0-DF10-7BCC-AEE39E3064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8341" y="1291185"/>
            <a:ext cx="2426490" cy="21253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II ESTACIÓN: JESÚS DA A LOS APÓSTOLES EL PODER DE PERDONAR LOS PECADOS">
            <a:extLst>
              <a:ext uri="{FF2B5EF4-FFF2-40B4-BE49-F238E27FC236}">
                <a16:creationId xmlns:a16="http://schemas.microsoft.com/office/drawing/2014/main" id="{1433EA9A-31E3-B202-85E0-C99E4BD8D2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373" y="4129874"/>
            <a:ext cx="2438917" cy="2125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47C37E-D2DE-7443-0A7D-1630AED8C706}"/>
              </a:ext>
            </a:extLst>
          </p:cNvPr>
          <p:cNvSpPr txBox="1"/>
          <p:nvPr/>
        </p:nvSpPr>
        <p:spPr>
          <a:xfrm>
            <a:off x="1816556" y="3507230"/>
            <a:ext cx="2381351" cy="300082"/>
          </a:xfrm>
          <a:prstGeom prst="rect">
            <a:avLst/>
          </a:prstGeom>
          <a:noFill/>
        </p:spPr>
        <p:txBody>
          <a:bodyPr wrap="square" rtlCol="0">
            <a:spAutoFit/>
          </a:bodyPr>
          <a:lstStyle/>
          <a:p>
            <a:pPr marL="34290" algn="ctr">
              <a:spcBef>
                <a:spcPts val="450"/>
              </a:spcBef>
            </a:pPr>
            <a:r>
              <a:rPr lang="es-ES" sz="1350" b="1" dirty="0" err="1">
                <a:solidFill>
                  <a:srgbClr val="C00000"/>
                </a:solidFill>
                <a:latin typeface="Arima Madurai Black" panose="00000A00000000000000" pitchFamily="50" charset="0"/>
                <a:cs typeface="Arima Madurai Black" panose="00000A00000000000000" pitchFamily="50" charset="0"/>
              </a:rPr>
              <a:t>Jesus</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prayed</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for</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them</a:t>
            </a:r>
            <a:r>
              <a:rPr lang="es-ES" sz="1350" b="1" dirty="0">
                <a:solidFill>
                  <a:srgbClr val="C00000"/>
                </a:solidFill>
                <a:latin typeface="Arima Madurai Black" panose="00000A00000000000000" pitchFamily="50" charset="0"/>
                <a:cs typeface="Arima Madurai Black" panose="00000A00000000000000" pitchFamily="50" charset="0"/>
              </a:rPr>
              <a:t>.</a:t>
            </a:r>
          </a:p>
        </p:txBody>
      </p:sp>
      <p:sp>
        <p:nvSpPr>
          <p:cNvPr id="3" name="TextBox 2">
            <a:extLst>
              <a:ext uri="{FF2B5EF4-FFF2-40B4-BE49-F238E27FC236}">
                <a16:creationId xmlns:a16="http://schemas.microsoft.com/office/drawing/2014/main" id="{57C82449-A094-6DAE-BC46-92CB561FEF8B}"/>
              </a:ext>
            </a:extLst>
          </p:cNvPr>
          <p:cNvSpPr txBox="1"/>
          <p:nvPr/>
        </p:nvSpPr>
        <p:spPr>
          <a:xfrm>
            <a:off x="5079625" y="3543497"/>
            <a:ext cx="2547281" cy="300082"/>
          </a:xfrm>
          <a:prstGeom prst="rect">
            <a:avLst/>
          </a:prstGeom>
          <a:noFill/>
        </p:spPr>
        <p:txBody>
          <a:bodyPr wrap="square" rtlCol="0">
            <a:spAutoFit/>
          </a:bodyPr>
          <a:lstStyle/>
          <a:p>
            <a:r>
              <a:rPr lang="es-ES" sz="1350" b="1" dirty="0" err="1">
                <a:solidFill>
                  <a:srgbClr val="C00000"/>
                </a:solidFill>
                <a:latin typeface="Arima Madurai Black" panose="00000A00000000000000" pitchFamily="50" charset="0"/>
                <a:cs typeface="Arima Madurai Black" panose="00000A00000000000000" pitchFamily="50" charset="0"/>
              </a:rPr>
              <a:t>Jesus</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taught</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about</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God’s</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love</a:t>
            </a:r>
            <a:r>
              <a:rPr lang="es-ES" sz="1350" b="1" dirty="0">
                <a:solidFill>
                  <a:srgbClr val="C00000"/>
                </a:solidFill>
                <a:latin typeface="Arima Madurai Black" panose="00000A00000000000000" pitchFamily="50" charset="0"/>
                <a:cs typeface="Arima Madurai Black" panose="00000A00000000000000" pitchFamily="50" charset="0"/>
              </a:rPr>
              <a:t>.</a:t>
            </a:r>
            <a:endParaRPr lang="en-US" sz="1350" dirty="0"/>
          </a:p>
        </p:txBody>
      </p:sp>
      <p:sp>
        <p:nvSpPr>
          <p:cNvPr id="6" name="TextBox 5">
            <a:extLst>
              <a:ext uri="{FF2B5EF4-FFF2-40B4-BE49-F238E27FC236}">
                <a16:creationId xmlns:a16="http://schemas.microsoft.com/office/drawing/2014/main" id="{FCECFD88-B754-FAB4-F4B4-14089A5D55F4}"/>
              </a:ext>
            </a:extLst>
          </p:cNvPr>
          <p:cNvSpPr txBox="1"/>
          <p:nvPr/>
        </p:nvSpPr>
        <p:spPr>
          <a:xfrm>
            <a:off x="3185346" y="6410428"/>
            <a:ext cx="2979128" cy="300082"/>
          </a:xfrm>
          <a:prstGeom prst="rect">
            <a:avLst/>
          </a:prstGeom>
          <a:noFill/>
        </p:spPr>
        <p:txBody>
          <a:bodyPr wrap="square" rtlCol="0">
            <a:spAutoFit/>
          </a:bodyPr>
          <a:lstStyle/>
          <a:p>
            <a:r>
              <a:rPr lang="es-ES" sz="1350" b="1" dirty="0" err="1">
                <a:solidFill>
                  <a:srgbClr val="C00000"/>
                </a:solidFill>
                <a:latin typeface="Arima Madurai Black" panose="00000A00000000000000" pitchFamily="50" charset="0"/>
                <a:cs typeface="Arima Madurai Black" panose="00000A00000000000000" pitchFamily="50" charset="0"/>
              </a:rPr>
              <a:t>Jesus</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gave</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them</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to</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eat</a:t>
            </a:r>
            <a:r>
              <a:rPr lang="es-ES" sz="1350" b="1" dirty="0">
                <a:solidFill>
                  <a:srgbClr val="C00000"/>
                </a:solidFill>
                <a:latin typeface="Arima Madurai Black" panose="00000A00000000000000" pitchFamily="50" charset="0"/>
                <a:cs typeface="Arima Madurai Black" panose="00000A00000000000000" pitchFamily="50" charset="0"/>
              </a:rPr>
              <a:t> and </a:t>
            </a:r>
            <a:r>
              <a:rPr lang="es-ES" sz="1350" b="1" dirty="0" err="1">
                <a:solidFill>
                  <a:srgbClr val="C00000"/>
                </a:solidFill>
                <a:latin typeface="Arima Madurai Black" panose="00000A00000000000000" pitchFamily="50" charset="0"/>
                <a:cs typeface="Arima Madurai Black" panose="00000A00000000000000" pitchFamily="50" charset="0"/>
              </a:rPr>
              <a:t>drink</a:t>
            </a:r>
            <a:r>
              <a:rPr lang="es-ES" sz="1350" b="1" dirty="0">
                <a:solidFill>
                  <a:srgbClr val="C00000"/>
                </a:solidFill>
                <a:latin typeface="Arima Madurai Black" panose="00000A00000000000000" pitchFamily="50" charset="0"/>
                <a:cs typeface="Arima Madurai Black" panose="00000A00000000000000" pitchFamily="50" charset="0"/>
              </a:rPr>
              <a:t>.</a:t>
            </a:r>
            <a:endParaRPr lang="en-US" sz="1350" dirty="0"/>
          </a:p>
        </p:txBody>
      </p:sp>
      <p:sp>
        <p:nvSpPr>
          <p:cNvPr id="8" name="TextBox 7">
            <a:extLst>
              <a:ext uri="{FF2B5EF4-FFF2-40B4-BE49-F238E27FC236}">
                <a16:creationId xmlns:a16="http://schemas.microsoft.com/office/drawing/2014/main" id="{5271C2B6-9D0C-77B8-569D-CEA7E5A54DFC}"/>
              </a:ext>
            </a:extLst>
          </p:cNvPr>
          <p:cNvSpPr txBox="1"/>
          <p:nvPr/>
        </p:nvSpPr>
        <p:spPr>
          <a:xfrm>
            <a:off x="6335372" y="6410428"/>
            <a:ext cx="2438917" cy="300082"/>
          </a:xfrm>
          <a:prstGeom prst="rect">
            <a:avLst/>
          </a:prstGeom>
          <a:noFill/>
        </p:spPr>
        <p:txBody>
          <a:bodyPr wrap="square" rtlCol="0">
            <a:spAutoFit/>
          </a:bodyPr>
          <a:lstStyle/>
          <a:p>
            <a:pPr marL="34290" algn="ctr">
              <a:spcBef>
                <a:spcPts val="450"/>
              </a:spcBef>
            </a:pPr>
            <a:r>
              <a:rPr lang="es-ES" sz="1350" b="1" dirty="0" err="1">
                <a:solidFill>
                  <a:srgbClr val="C00000"/>
                </a:solidFill>
                <a:latin typeface="Arima Madurai Black" panose="00000A00000000000000" pitchFamily="50" charset="0"/>
                <a:cs typeface="Arima Madurai Black" panose="00000A00000000000000" pitchFamily="50" charset="0"/>
              </a:rPr>
              <a:t>Jesus</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forgave</a:t>
            </a:r>
            <a:r>
              <a:rPr lang="es-ES" sz="1350" b="1" dirty="0">
                <a:solidFill>
                  <a:srgbClr val="C00000"/>
                </a:solidFill>
                <a:latin typeface="Arima Madurai Black" panose="00000A00000000000000" pitchFamily="50" charset="0"/>
                <a:cs typeface="Arima Madurai Black" panose="00000A00000000000000" pitchFamily="50" charset="0"/>
              </a:rPr>
              <a:t>  </a:t>
            </a:r>
            <a:r>
              <a:rPr lang="es-ES" sz="1350" b="1" dirty="0" err="1">
                <a:solidFill>
                  <a:srgbClr val="C00000"/>
                </a:solidFill>
                <a:latin typeface="Arima Madurai Black" panose="00000A00000000000000" pitchFamily="50" charset="0"/>
                <a:cs typeface="Arima Madurai Black" panose="00000A00000000000000" pitchFamily="50" charset="0"/>
              </a:rPr>
              <a:t>sins</a:t>
            </a:r>
            <a:r>
              <a:rPr lang="es-ES" sz="1350" b="1" dirty="0">
                <a:solidFill>
                  <a:srgbClr val="C00000"/>
                </a:solidFill>
                <a:latin typeface="Arima Madurai Black" panose="00000A00000000000000" pitchFamily="50" charset="0"/>
                <a:cs typeface="Arima Madurai Black" panose="00000A00000000000000" pitchFamily="50" charset="0"/>
              </a:rPr>
              <a:t>.</a:t>
            </a:r>
            <a:endParaRPr lang="es-PE" sz="1350" b="1" dirty="0">
              <a:solidFill>
                <a:srgbClr val="C00000"/>
              </a:solidFill>
              <a:latin typeface="Arima Madurai Black" panose="00000A00000000000000" pitchFamily="50" charset="0"/>
              <a:cs typeface="Arima Madurai Black" panose="00000A00000000000000" pitchFamily="50" charset="0"/>
            </a:endParaRPr>
          </a:p>
        </p:txBody>
      </p:sp>
      <p:pic>
        <p:nvPicPr>
          <p:cNvPr id="2060" name="Picture 12" descr="Lectio Divina con el evangelio del Domingo V del Tiempo Ordinario · Dibujos  de Fano para colorear · Diócesis de Málaga : Portal de la Iglesia Católica  de Málaga">
            <a:extLst>
              <a:ext uri="{FF2B5EF4-FFF2-40B4-BE49-F238E27FC236}">
                <a16:creationId xmlns:a16="http://schemas.microsoft.com/office/drawing/2014/main" id="{4B970E0C-E612-B4E0-41D8-F5A17705F7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8664" y="4280310"/>
            <a:ext cx="2395784" cy="2125304"/>
          </a:xfrm>
          <a:prstGeom prst="rect">
            <a:avLst/>
          </a:prstGeom>
          <a:noFill/>
          <a:extLst>
            <a:ext uri="{909E8E84-426E-40DD-AFC4-6F175D3DCCD1}">
              <a14:hiddenFill xmlns:a14="http://schemas.microsoft.com/office/drawing/2010/main">
                <a:solidFill>
                  <a:srgbClr val="FFFFFF"/>
                </a:solidFill>
              </a14:hiddenFill>
            </a:ext>
          </a:extLst>
        </p:spPr>
      </p:pic>
      <p:sp>
        <p:nvSpPr>
          <p:cNvPr id="13" name="3 CuadroTexto">
            <a:extLst>
              <a:ext uri="{FF2B5EF4-FFF2-40B4-BE49-F238E27FC236}">
                <a16:creationId xmlns:a16="http://schemas.microsoft.com/office/drawing/2014/main" id="{DE81E384-1CF2-E495-0A57-2D483F68C81D}"/>
              </a:ext>
            </a:extLst>
          </p:cNvPr>
          <p:cNvSpPr txBox="1"/>
          <p:nvPr/>
        </p:nvSpPr>
        <p:spPr>
          <a:xfrm>
            <a:off x="1096120" y="18643"/>
            <a:ext cx="745333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a:solidFill>
                  <a:srgbClr val="002060"/>
                </a:solidFill>
              </a:rPr>
              <a:t>How did Jesus love?</a:t>
            </a:r>
            <a:endParaRPr lang="es-EC" sz="4800" dirty="0">
              <a:solidFill>
                <a:srgbClr val="002060"/>
              </a:solidFill>
            </a:endParaRPr>
          </a:p>
        </p:txBody>
      </p:sp>
    </p:spTree>
    <p:extLst>
      <p:ext uri="{BB962C8B-B14F-4D97-AF65-F5344CB8AC3E}">
        <p14:creationId xmlns:p14="http://schemas.microsoft.com/office/powerpoint/2010/main" val="7901001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3" grpId="0"/>
      <p:bldP spid="6" grpId="0"/>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481</Words>
  <Application>Microsoft Office PowerPoint</Application>
  <PresentationFormat>On-screen Show (4:3)</PresentationFormat>
  <Paragraphs>58</Paragraphs>
  <Slides>19</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Abadi</vt:lpstr>
      <vt:lpstr>Arial</vt:lpstr>
      <vt:lpstr>Arima Madurai Black</vt:lpstr>
      <vt:lpstr>Bradley Hand ITC</vt:lpstr>
      <vt:lpstr>Brush Script MT</vt:lpstr>
      <vt:lpstr>Calibri</vt:lpstr>
      <vt:lpstr>Cambria</vt:lpstr>
      <vt:lpstr>Comic Sans MS</vt:lpstr>
      <vt:lpstr>Times New Roman</vt:lpstr>
      <vt:lpstr>Tema de Office</vt:lpstr>
      <vt:lpstr>FRIENDS OF JESUS AND MARY</vt:lpstr>
      <vt:lpstr>Jesus said, "Now is the Son of Man glorified, and God is glorified in him. If God is glorified in him, God will also glorify him in himself, and God will glorify him at once.”</vt:lpstr>
      <vt:lpstr>My children, I will be with you only a little while longer.</vt:lpstr>
      <vt:lpstr>PowerPoint Presentation</vt:lpstr>
      <vt:lpstr>PowerPoint Presentation</vt:lpstr>
      <vt:lpstr>Reflection</vt:lpstr>
      <vt:lpstr>PowerPoint Presentation</vt:lpstr>
      <vt:lpstr>    He leaves a new commandment.</vt:lpstr>
      <vt:lpstr>PowerPoint Presentation</vt:lpstr>
      <vt:lpstr>Jesus suffered and died so all may have eternal life…</vt:lpstr>
      <vt:lpstr>PowerPoint Presentation</vt:lpstr>
      <vt:lpstr>How can we love as Jesus did?</vt:lpstr>
      <vt:lpstr>PowerPoint Presentation</vt:lpstr>
      <vt:lpstr>PowerPoint Presentation</vt:lpstr>
      <vt:lpstr>PowerPoint Presentation</vt:lpstr>
      <vt:lpstr>PowerPoint Presentation</vt:lpstr>
      <vt:lpstr>PRAYER</vt:lpstr>
      <vt:lpstr>Love One Another, Dakota Pyle https://youtu.be/LYlkcoAfLU4 (3-7yrs.)</vt:lpstr>
      <vt:lpstr>Love One Another, Orange Kids Music https://youtu.be/JysQNwalyIQ (7+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JESUS Y DE MARIA</dc:title>
  <dc:creator>Maria Varona</dc:creator>
  <cp:lastModifiedBy>Maria Varona</cp:lastModifiedBy>
  <cp:revision>6</cp:revision>
  <dcterms:modified xsi:type="dcterms:W3CDTF">2022-05-09T17:33:09Z</dcterms:modified>
</cp:coreProperties>
</file>