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9" name="Google Shape;21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74" name="Google Shape;74;p1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75" name="Google Shape;75;p1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
        <p:nvSpPr>
          <p:cNvPr id="81" name="Google Shape;81;p1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24" name="Google Shape;24;p3"/>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 name="Google Shape;35;p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 name="Google Shape;41;p6"/>
          <p:cNvSpPr>
            <a:spLocks noGrp="1"/>
          </p:cNvSpPr>
          <p:nvPr>
            <p:ph type="pic" idx="2"/>
          </p:nvPr>
        </p:nvSpPr>
        <p:spPr>
          <a:xfrm>
            <a:off x="1792288" y="612775"/>
            <a:ext cx="5486400" cy="4114800"/>
          </a:xfrm>
          <a:prstGeom prst="rect">
            <a:avLst/>
          </a:prstGeom>
          <a:noFill/>
          <a:ln>
            <a:noFill/>
          </a:ln>
        </p:spPr>
      </p:sp>
      <p:sp>
        <p:nvSpPr>
          <p:cNvPr id="42" name="Google Shape;42;p6"/>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43" name="Google Shape;43;p6"/>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49" name="Google Shape;49;p7"/>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50" name="Google Shape;50;p7"/>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65" name="Google Shape;65;p1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66" name="Google Shape;66;p1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67" name="Google Shape;67;p1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68" name="Google Shape;68;p10"/>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19.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video" Target="https://www.youtube.com/embed/LO-2fm7IKcU?feature=oembed" TargetMode="External"/><Relationship Id="rId6" Type="http://schemas.openxmlformats.org/officeDocument/2006/relationships/image" Target="../media/image6.jpg"/><Relationship Id="rId5" Type="http://schemas.openxmlformats.org/officeDocument/2006/relationships/image" Target="../media/image27.png"/><Relationship Id="rId4" Type="http://schemas.openxmlformats.org/officeDocument/2006/relationships/hyperlink" Target="https://youtu.be/LO-2fm7IKc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body" idx="1"/>
          </p:nvPr>
        </p:nvSpPr>
        <p:spPr>
          <a:xfrm>
            <a:off x="1214437" y="5000625"/>
            <a:ext cx="8229600" cy="785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500"/>
              <a:buFont typeface="Arial"/>
              <a:buNone/>
            </a:pPr>
            <a:r>
              <a:rPr lang="en-US" sz="2500" b="0" i="0" u="none" strike="noStrike" cap="none" dirty="0">
                <a:solidFill>
                  <a:schemeClr val="lt1"/>
                </a:solidFill>
                <a:latin typeface="Arial"/>
                <a:ea typeface="Arial"/>
                <a:cs typeface="Arial"/>
                <a:sym typeface="Arial"/>
              </a:rPr>
              <a:t>Prayer Group for Children</a:t>
            </a:r>
            <a:endParaRPr dirty="0"/>
          </a:p>
          <a:p>
            <a:pPr marL="342900" marR="0" lvl="0" indent="-342900" algn="l" rtl="0">
              <a:lnSpc>
                <a:spcPct val="100000"/>
              </a:lnSpc>
              <a:spcBef>
                <a:spcPts val="500"/>
              </a:spcBef>
              <a:spcAft>
                <a:spcPts val="0"/>
              </a:spcAft>
              <a:buClr>
                <a:schemeClr val="lt1"/>
              </a:buClr>
              <a:buSzPts val="2500"/>
              <a:buFont typeface="Arial"/>
              <a:buNone/>
            </a:pPr>
            <a:r>
              <a:rPr lang="en-US" sz="2500" b="0" i="0" u="none" strike="noStrike" cap="none" dirty="0">
                <a:solidFill>
                  <a:schemeClr val="lt1"/>
                </a:solidFill>
                <a:latin typeface="Arial"/>
                <a:ea typeface="Arial"/>
                <a:cs typeface="Arial"/>
                <a:sym typeface="Arial"/>
              </a:rPr>
              <a:t>Cycle C - V Sunday in Lent - The Adulterous Woman</a:t>
            </a:r>
            <a:endParaRPr dirty="0"/>
          </a:p>
          <a:p>
            <a:pPr marL="342900" marR="0" lvl="0" indent="-342900" algn="l" rtl="0">
              <a:lnSpc>
                <a:spcPct val="100000"/>
              </a:lnSpc>
              <a:spcBef>
                <a:spcPts val="500"/>
              </a:spcBef>
              <a:spcAft>
                <a:spcPts val="0"/>
              </a:spcAft>
              <a:buClr>
                <a:schemeClr val="lt1"/>
              </a:buClr>
              <a:buSzPts val="2500"/>
              <a:buFont typeface="Arial"/>
              <a:buNone/>
            </a:pPr>
            <a:r>
              <a:rPr lang="en-US" sz="2200" dirty="0">
                <a:solidFill>
                  <a:schemeClr val="lt1"/>
                </a:solidFill>
              </a:rPr>
              <a:t>(</a:t>
            </a:r>
            <a:r>
              <a:rPr lang="en-US" sz="2200" b="0" i="0" u="none" strike="noStrike" cap="none" dirty="0">
                <a:solidFill>
                  <a:schemeClr val="lt1"/>
                </a:solidFill>
                <a:latin typeface="Arial"/>
                <a:ea typeface="Arial"/>
                <a:cs typeface="Arial"/>
                <a:sym typeface="Arial"/>
              </a:rPr>
              <a:t>John 8</a:t>
            </a:r>
            <a:r>
              <a:rPr lang="en-US" sz="2200" dirty="0">
                <a:solidFill>
                  <a:schemeClr val="lt1"/>
                </a:solidFill>
              </a:rPr>
              <a:t>:</a:t>
            </a:r>
            <a:r>
              <a:rPr lang="en-US" sz="2200" b="0" i="0" u="none" strike="noStrike" cap="none" dirty="0">
                <a:solidFill>
                  <a:schemeClr val="lt1"/>
                </a:solidFill>
                <a:latin typeface="Arial"/>
                <a:ea typeface="Arial"/>
                <a:cs typeface="Arial"/>
                <a:sym typeface="Arial"/>
              </a:rPr>
              <a:t> 1-11)</a:t>
            </a:r>
          </a:p>
          <a:p>
            <a:pPr marL="342900" marR="0" lvl="0" indent="-342900" algn="ctr" rtl="0">
              <a:lnSpc>
                <a:spcPct val="100000"/>
              </a:lnSpc>
              <a:spcBef>
                <a:spcPts val="500"/>
              </a:spcBef>
              <a:spcAft>
                <a:spcPts val="0"/>
              </a:spcAft>
              <a:buClr>
                <a:schemeClr val="lt1"/>
              </a:buClr>
              <a:buSzPts val="2500"/>
              <a:buFont typeface="Arial"/>
              <a:buNone/>
            </a:pPr>
            <a:r>
              <a:rPr lang="en-US" sz="3000" b="1" dirty="0">
                <a:gradFill>
                  <a:gsLst>
                    <a:gs pos="10000">
                      <a:srgbClr val="F1F1F8">
                        <a:alpha val="100000"/>
                      </a:srgbClr>
                    </a:gs>
                    <a:gs pos="60000">
                      <a:srgbClr val="D6D6E9">
                        <a:alpha val="100000"/>
                      </a:srgbClr>
                    </a:gs>
                    <a:gs pos="100000">
                      <a:srgbClr val="8686C6">
                        <a:alpha val="100000"/>
                      </a:srgbClr>
                    </a:gs>
                  </a:gsLst>
                  <a:lin ang="5400000" scaled="0"/>
                </a:gradFill>
                <a:effectLst>
                  <a:outerShdw blurRad="38100" dist="38100" dir="7020000" algn="tl">
                    <a:srgbClr val="000000">
                      <a:alpha val="35000"/>
                    </a:srgbClr>
                  </a:outerShdw>
                </a:effectLst>
              </a:rPr>
              <a:t>www.fcpeace.org</a:t>
            </a:r>
            <a:endParaRPr sz="3000" b="1" dirty="0">
              <a:gradFill>
                <a:gsLst>
                  <a:gs pos="10000">
                    <a:srgbClr val="F1F1F8">
                      <a:alpha val="100000"/>
                    </a:srgbClr>
                  </a:gs>
                  <a:gs pos="60000">
                    <a:srgbClr val="D6D6E9">
                      <a:alpha val="100000"/>
                    </a:srgbClr>
                  </a:gs>
                  <a:gs pos="100000">
                    <a:srgbClr val="8686C6">
                      <a:alpha val="100000"/>
                    </a:srgbClr>
                  </a:gs>
                </a:gsLst>
                <a:lin ang="5400000" scaled="0"/>
              </a:gradFill>
              <a:effectLst>
                <a:outerShdw blurRad="38100" dist="38100" dir="7020000" algn="tl">
                  <a:srgbClr val="000000">
                    <a:alpha val="35000"/>
                  </a:srgbClr>
                </a:outerShdw>
              </a:effectLst>
            </a:endParaRPr>
          </a:p>
          <a:p>
            <a:pPr marL="342900" marR="0" lvl="0" indent="-184150" algn="l" rtl="0">
              <a:spcBef>
                <a:spcPts val="500"/>
              </a:spcBef>
              <a:spcAft>
                <a:spcPts val="0"/>
              </a:spcAft>
              <a:buClr>
                <a:schemeClr val="dk1"/>
              </a:buClr>
              <a:buSzPts val="2500"/>
              <a:buFont typeface="Arial"/>
              <a:buNone/>
            </a:pPr>
            <a:endParaRPr sz="2500" b="1" i="0" u="none" dirty="0">
              <a:solidFill>
                <a:schemeClr val="lt1"/>
              </a:solidFill>
              <a:latin typeface="Arial"/>
              <a:ea typeface="Arial"/>
              <a:cs typeface="Arial"/>
              <a:sym typeface="Arial"/>
            </a:endParaRPr>
          </a:p>
        </p:txBody>
      </p:sp>
      <p:pic>
        <p:nvPicPr>
          <p:cNvPr id="90" name="Google Shape;90;p13"/>
          <p:cNvPicPr preferRelativeResize="0"/>
          <p:nvPr/>
        </p:nvPicPr>
        <p:blipFill rotWithShape="1">
          <a:blip r:embed="rId3">
            <a:alphaModFix/>
          </a:blip>
          <a:srcRect/>
          <a:stretch/>
        </p:blipFill>
        <p:spPr>
          <a:xfrm>
            <a:off x="285720" y="214290"/>
            <a:ext cx="1606200" cy="1606200"/>
          </a:xfrm>
          <a:prstGeom prst="ellipse">
            <a:avLst/>
          </a:prstGeom>
          <a:noFill/>
          <a:ln>
            <a:noFill/>
          </a:ln>
          <a:effectLst>
            <a:outerShdw blurRad="381000" dist="292100" dir="5400000" sx="-80000" sy="-18000" rotWithShape="0">
              <a:srgbClr val="000000">
                <a:alpha val="21960"/>
              </a:srgbClr>
            </a:outerShdw>
          </a:effectLst>
        </p:spPr>
      </p:pic>
      <p:pic>
        <p:nvPicPr>
          <p:cNvPr id="91" name="Google Shape;91;p13" descr="1er Domingo de Cuaresma • 6 marzo"/>
          <p:cNvPicPr preferRelativeResize="0"/>
          <p:nvPr/>
        </p:nvPicPr>
        <p:blipFill rotWithShape="1">
          <a:blip r:embed="rId4">
            <a:alphaModFix/>
          </a:blip>
          <a:srcRect/>
          <a:stretch/>
        </p:blipFill>
        <p:spPr>
          <a:xfrm>
            <a:off x="1142976" y="1857364"/>
            <a:ext cx="6572400" cy="3051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928662" y="785794"/>
            <a:ext cx="7993500" cy="6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1F1F8"/>
              </a:buClr>
              <a:buSzPts val="3300"/>
              <a:buFont typeface="Arial"/>
              <a:buNone/>
            </a:pPr>
            <a:r>
              <a:rPr lang="en-US" sz="3000" b="1" i="0" u="none" strike="noStrike" cap="none" dirty="0">
                <a:gradFill>
                  <a:gsLst>
                    <a:gs pos="10000">
                      <a:srgbClr val="F1F1F8">
                        <a:alpha val="100000"/>
                      </a:srgbClr>
                    </a:gs>
                    <a:gs pos="60000">
                      <a:srgbClr val="D6D6E9">
                        <a:alpha val="100000"/>
                      </a:srgbClr>
                    </a:gs>
                    <a:gs pos="100000">
                      <a:srgbClr val="8686C6">
                        <a:alpha val="100000"/>
                      </a:srgbClr>
                    </a:gs>
                  </a:gsLst>
                  <a:lin ang="5400000" scaled="0"/>
                </a:gradFill>
                <a:effectLst>
                  <a:outerShdw blurRad="38100" dist="38100" dir="7020000" algn="tl">
                    <a:srgbClr val="000000">
                      <a:alpha val="35000"/>
                    </a:srgbClr>
                  </a:outerShdw>
                </a:effectLst>
                <a:latin typeface="Arial"/>
                <a:ea typeface="Arial"/>
                <a:cs typeface="Arial"/>
                <a:sym typeface="Arial"/>
              </a:rPr>
              <a:t>FRIENDS OF JESUS AND MARY</a:t>
            </a:r>
            <a:endParaRPr sz="3000" dirty="0"/>
          </a:p>
        </p:txBody>
      </p:sp>
      <p:pic>
        <p:nvPicPr>
          <p:cNvPr id="93" name="Google Shape;93;p13" descr="LOGO FCP"/>
          <p:cNvPicPr preferRelativeResize="0"/>
          <p:nvPr/>
        </p:nvPicPr>
        <p:blipFill rotWithShape="1">
          <a:blip r:embed="rId5">
            <a:alphaModFix/>
          </a:blip>
          <a:srcRect/>
          <a:stretch/>
        </p:blipFill>
        <p:spPr>
          <a:xfrm>
            <a:off x="8001000" y="214312"/>
            <a:ext cx="895350" cy="12207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body" idx="1"/>
          </p:nvPr>
        </p:nvSpPr>
        <p:spPr>
          <a:xfrm>
            <a:off x="297821" y="0"/>
            <a:ext cx="8229600" cy="311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030A0"/>
              </a:buClr>
              <a:buSzPts val="2500"/>
              <a:buFont typeface="Arial"/>
              <a:buNone/>
            </a:pPr>
            <a:r>
              <a:rPr lang="en-US" sz="2500" b="1" i="0" u="none" dirty="0">
                <a:solidFill>
                  <a:srgbClr val="7030A0"/>
                </a:solidFill>
                <a:latin typeface="Arial"/>
                <a:ea typeface="Arial"/>
                <a:cs typeface="Arial"/>
                <a:sym typeface="Arial"/>
              </a:rPr>
              <a:t>    </a:t>
            </a:r>
            <a:r>
              <a:rPr lang="en-US" sz="2500" b="1" dirty="0">
                <a:solidFill>
                  <a:srgbClr val="7030A0"/>
                </a:solidFill>
              </a:rPr>
              <a:t>What do they ask Jesus? </a:t>
            </a:r>
            <a:endParaRPr sz="2500" b="1" dirty="0">
              <a:solidFill>
                <a:srgbClr val="7030A0"/>
              </a:solidFill>
            </a:endParaRPr>
          </a:p>
          <a:p>
            <a:pPr marL="342900" marR="0" lvl="0" indent="-342900" algn="just" rtl="0">
              <a:lnSpc>
                <a:spcPct val="100000"/>
              </a:lnSpc>
              <a:spcBef>
                <a:spcPts val="500"/>
              </a:spcBef>
              <a:spcAft>
                <a:spcPts val="0"/>
              </a:spcAft>
              <a:buClr>
                <a:srgbClr val="7030A0"/>
              </a:buClr>
              <a:buSzPts val="2500"/>
              <a:buFont typeface="Arial"/>
              <a:buNone/>
            </a:pPr>
            <a:r>
              <a:rPr lang="en-US" sz="2500" b="1" i="1" u="none" dirty="0">
                <a:solidFill>
                  <a:srgbClr val="7030A0"/>
                </a:solidFill>
                <a:latin typeface="Arial"/>
                <a:ea typeface="Arial"/>
                <a:cs typeface="Arial"/>
                <a:sym typeface="Arial"/>
              </a:rPr>
              <a:t>  </a:t>
            </a:r>
            <a:r>
              <a:rPr lang="en-US" sz="2500" b="1" i="1" u="none" dirty="0">
                <a:solidFill>
                  <a:srgbClr val="0070C0"/>
                </a:solidFill>
                <a:latin typeface="Arial"/>
                <a:ea typeface="Arial"/>
                <a:cs typeface="Arial"/>
                <a:sym typeface="Arial"/>
              </a:rPr>
              <a:t>  </a:t>
            </a:r>
            <a:r>
              <a:rPr lang="en-US" sz="2500" dirty="0">
                <a:solidFill>
                  <a:srgbClr val="0070C0"/>
                </a:solidFill>
              </a:rPr>
              <a:t>Now in the law, Moses commanded us to stone such women. So what do you say?” </a:t>
            </a:r>
          </a:p>
          <a:p>
            <a:pPr marL="342900" marR="0" lvl="0" indent="-342900" algn="just" rtl="0">
              <a:lnSpc>
                <a:spcPct val="100000"/>
              </a:lnSpc>
              <a:spcBef>
                <a:spcPts val="500"/>
              </a:spcBef>
              <a:spcAft>
                <a:spcPts val="0"/>
              </a:spcAft>
              <a:buClr>
                <a:srgbClr val="7030A0"/>
              </a:buClr>
              <a:buSzPts val="2500"/>
              <a:buFont typeface="Arial"/>
              <a:buNone/>
            </a:pPr>
            <a:r>
              <a:rPr lang="en-US" sz="2500" b="1" i="0" u="none" dirty="0">
                <a:solidFill>
                  <a:srgbClr val="7030A0"/>
                </a:solidFill>
                <a:latin typeface="Arial"/>
                <a:ea typeface="Arial"/>
                <a:cs typeface="Arial"/>
                <a:sym typeface="Arial"/>
              </a:rPr>
              <a:t>	</a:t>
            </a:r>
            <a:r>
              <a:rPr lang="en-US" sz="2500" dirty="0">
                <a:solidFill>
                  <a:srgbClr val="7030A0"/>
                </a:solidFill>
              </a:rPr>
              <a:t>If Jesus said yes, they would stone her, something Jesus did not want; if He said no, Jesus would be against the law of Moses and they could accuse Him.</a:t>
            </a:r>
            <a:endParaRPr sz="2500" dirty="0">
              <a:solidFill>
                <a:srgbClr val="7030A0"/>
              </a:solidFill>
            </a:endParaRPr>
          </a:p>
        </p:txBody>
      </p:sp>
      <p:pic>
        <p:nvPicPr>
          <p:cNvPr id="164" name="Google Shape;164;p22" descr="Thinking boy and girl: fotos, imágenes y otros productos fotográficos de  stock | Shutterstock"/>
          <p:cNvPicPr preferRelativeResize="0"/>
          <p:nvPr/>
        </p:nvPicPr>
        <p:blipFill rotWithShape="1">
          <a:blip r:embed="rId3">
            <a:alphaModFix/>
          </a:blip>
          <a:srcRect b="6023"/>
          <a:stretch/>
        </p:blipFill>
        <p:spPr>
          <a:xfrm>
            <a:off x="4286248" y="2714620"/>
            <a:ext cx="4559931" cy="3714776"/>
          </a:xfrm>
          <a:prstGeom prst="rect">
            <a:avLst/>
          </a:prstGeom>
          <a:noFill/>
          <a:ln>
            <a:noFill/>
          </a:ln>
          <a:effectLst>
            <a:softEdge rad="112500"/>
          </a:effectLst>
        </p:spPr>
      </p:pic>
      <p:pic>
        <p:nvPicPr>
          <p:cNvPr id="165" name="Google Shape;165;p22" descr="214 Personaje De La Biblia Moisés Imágenes y Fotos - 123RF"/>
          <p:cNvPicPr preferRelativeResize="0"/>
          <p:nvPr/>
        </p:nvPicPr>
        <p:blipFill rotWithShape="1">
          <a:blip r:embed="rId4">
            <a:alphaModFix/>
          </a:blip>
          <a:srcRect/>
          <a:stretch/>
        </p:blipFill>
        <p:spPr>
          <a:xfrm>
            <a:off x="1000100" y="2643182"/>
            <a:ext cx="2705700" cy="407190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pic>
        <p:nvPicPr>
          <p:cNvPr id="166" name="Google Shape;166;p22"/>
          <p:cNvPicPr preferRelativeResize="0"/>
          <p:nvPr/>
        </p:nvPicPr>
        <p:blipFill rotWithShape="1">
          <a:blip r:embed="rId5">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67" name="Google Shape;167;p22" descr="LOGO FCP"/>
          <p:cNvPicPr preferRelativeResize="0"/>
          <p:nvPr/>
        </p:nvPicPr>
        <p:blipFill rotWithShape="1">
          <a:blip r:embed="rId6">
            <a:alphaModFix/>
          </a:blip>
          <a:srcRect/>
          <a:stretch/>
        </p:blipFill>
        <p:spPr>
          <a:xfrm>
            <a:off x="8501062" y="142875"/>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body" idx="1"/>
          </p:nvPr>
        </p:nvSpPr>
        <p:spPr>
          <a:xfrm>
            <a:off x="362981" y="224091"/>
            <a:ext cx="8229600" cy="45261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500"/>
              <a:buFont typeface="Arial"/>
              <a:buNone/>
            </a:pPr>
            <a:r>
              <a:rPr lang="en-US" sz="2500" b="1" i="0" u="none" dirty="0">
                <a:solidFill>
                  <a:schemeClr val="dk1"/>
                </a:solidFill>
                <a:latin typeface="Arial"/>
                <a:ea typeface="Arial"/>
                <a:cs typeface="Arial"/>
                <a:sym typeface="Arial"/>
              </a:rPr>
              <a:t>   	</a:t>
            </a:r>
            <a:r>
              <a:rPr lang="en-US" sz="2500" b="1" i="0" u="none" dirty="0">
                <a:solidFill>
                  <a:srgbClr val="7030A0"/>
                </a:solidFill>
                <a:latin typeface="Arial"/>
                <a:ea typeface="Arial"/>
                <a:cs typeface="Arial"/>
                <a:sym typeface="Arial"/>
              </a:rPr>
              <a:t>How does Jesus Respond? </a:t>
            </a:r>
          </a:p>
          <a:p>
            <a:pPr marL="342900" marR="0" lvl="0" indent="-342900" algn="just" rtl="0">
              <a:lnSpc>
                <a:spcPct val="100000"/>
              </a:lnSpc>
              <a:spcBef>
                <a:spcPts val="0"/>
              </a:spcBef>
              <a:spcAft>
                <a:spcPts val="0"/>
              </a:spcAft>
              <a:buClr>
                <a:schemeClr val="dk1"/>
              </a:buClr>
              <a:buSzPts val="2500"/>
              <a:buFont typeface="Arial"/>
              <a:buNone/>
            </a:pPr>
            <a:r>
              <a:rPr lang="en-US" sz="2500" b="1" dirty="0">
                <a:solidFill>
                  <a:srgbClr val="7030A0"/>
                </a:solidFill>
              </a:rPr>
              <a:t>	</a:t>
            </a:r>
            <a:r>
              <a:rPr lang="en-US" sz="2500" dirty="0">
                <a:solidFill>
                  <a:srgbClr val="0070C0"/>
                </a:solidFill>
              </a:rPr>
              <a:t>Jesus bent down and wrote on the ground. Then He said, “Let the one among you who is without sin be the first to throw a stone at her.”</a:t>
            </a:r>
            <a:endParaRPr sz="2500" dirty="0">
              <a:solidFill>
                <a:srgbClr val="0070C0"/>
              </a:solidFill>
            </a:endParaRPr>
          </a:p>
        </p:txBody>
      </p:sp>
      <p:pic>
        <p:nvPicPr>
          <p:cNvPr id="173" name="Google Shape;173;p23" descr="1.-5-TC.jpg"/>
          <p:cNvPicPr preferRelativeResize="0"/>
          <p:nvPr/>
        </p:nvPicPr>
        <p:blipFill rotWithShape="1">
          <a:blip r:embed="rId3">
            <a:alphaModFix/>
          </a:blip>
          <a:srcRect/>
          <a:stretch/>
        </p:blipFill>
        <p:spPr>
          <a:xfrm>
            <a:off x="1857356" y="2000240"/>
            <a:ext cx="5240850" cy="4643446"/>
          </a:xfrm>
          <a:prstGeom prst="rect">
            <a:avLst/>
          </a:prstGeom>
          <a:noFill/>
          <a:ln w="88900" cap="sq" cmpd="thickThin">
            <a:solidFill>
              <a:srgbClr val="000000"/>
            </a:solidFill>
            <a:prstDash val="solid"/>
            <a:miter lim="800000"/>
            <a:headEnd type="none" w="sm" len="sm"/>
            <a:tailEnd type="none" w="sm" len="sm"/>
          </a:ln>
          <a:effectLst>
            <a:innerShdw blurRad="76200">
              <a:srgbClr val="000000"/>
            </a:innerShdw>
          </a:effectLst>
        </p:spPr>
      </p:pic>
      <p:pic>
        <p:nvPicPr>
          <p:cNvPr id="174" name="Google Shape;174;p23"/>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75" name="Google Shape;175;p23" descr="LOGO FCP"/>
          <p:cNvPicPr preferRelativeResize="0"/>
          <p:nvPr/>
        </p:nvPicPr>
        <p:blipFill rotWithShape="1">
          <a:blip r:embed="rId5">
            <a:alphaModFix/>
          </a:blip>
          <a:srcRect/>
          <a:stretch/>
        </p:blipFill>
        <p:spPr>
          <a:xfrm>
            <a:off x="8605837" y="142875"/>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body" idx="1"/>
          </p:nvPr>
        </p:nvSpPr>
        <p:spPr>
          <a:xfrm>
            <a:off x="428625" y="428625"/>
            <a:ext cx="8229600" cy="275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030A0"/>
              </a:buClr>
              <a:buSzPts val="2500"/>
              <a:buFont typeface="Arial"/>
              <a:buNone/>
            </a:pPr>
            <a:r>
              <a:rPr lang="en-US" sz="2500" b="1" i="0" u="none" dirty="0">
                <a:solidFill>
                  <a:srgbClr val="7030A0"/>
                </a:solidFill>
                <a:latin typeface="Arial"/>
                <a:ea typeface="Arial"/>
                <a:cs typeface="Arial"/>
                <a:sym typeface="Arial"/>
              </a:rPr>
              <a:t>    </a:t>
            </a:r>
            <a:r>
              <a:rPr lang="en-US" sz="2500" b="1" dirty="0">
                <a:solidFill>
                  <a:srgbClr val="6B6BCF"/>
                </a:solidFill>
              </a:rPr>
              <a:t>What do the scribes and the Pharisees do? </a:t>
            </a:r>
          </a:p>
          <a:p>
            <a:pPr marL="342900" marR="0" lvl="0" indent="-342900" algn="l" rtl="0">
              <a:lnSpc>
                <a:spcPct val="100000"/>
              </a:lnSpc>
              <a:spcBef>
                <a:spcPts val="0"/>
              </a:spcBef>
              <a:spcAft>
                <a:spcPts val="0"/>
              </a:spcAft>
              <a:buClr>
                <a:srgbClr val="7030A0"/>
              </a:buClr>
              <a:buSzPts val="2500"/>
              <a:buFont typeface="Arial"/>
              <a:buNone/>
            </a:pPr>
            <a:r>
              <a:rPr lang="en-US" sz="2500" b="1" dirty="0">
                <a:solidFill>
                  <a:srgbClr val="6B6BCF"/>
                </a:solidFill>
              </a:rPr>
              <a:t>	</a:t>
            </a:r>
            <a:r>
              <a:rPr lang="en-US" sz="2500" dirty="0">
                <a:solidFill>
                  <a:srgbClr val="0070C0"/>
                </a:solidFill>
              </a:rPr>
              <a:t>They left because all of them had sinned. Jesus let them know that we all sin and so only God can judge the sins of others.</a:t>
            </a:r>
            <a:endParaRPr sz="2500" dirty="0">
              <a:solidFill>
                <a:srgbClr val="0070C0"/>
              </a:solidFill>
            </a:endParaRPr>
          </a:p>
        </p:txBody>
      </p:sp>
      <p:pic>
        <p:nvPicPr>
          <p:cNvPr id="181" name="Google Shape;181;p24" descr="EXPLICANDO LO QUE ES EL PECADO PARA LOS NIÑOS – Santiago 4:17 | Caminando  con Yeshua (Jesús) – Historias bíblicas para los Niños"/>
          <p:cNvPicPr preferRelativeResize="0"/>
          <p:nvPr/>
        </p:nvPicPr>
        <p:blipFill rotWithShape="1">
          <a:blip r:embed="rId3">
            <a:alphaModFix/>
          </a:blip>
          <a:srcRect/>
          <a:stretch/>
        </p:blipFill>
        <p:spPr>
          <a:xfrm>
            <a:off x="642910" y="2428868"/>
            <a:ext cx="8065800" cy="2928900"/>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10"/>
              </a:srgbClr>
            </a:outerShdw>
          </a:effectLst>
        </p:spPr>
      </p:pic>
      <p:pic>
        <p:nvPicPr>
          <p:cNvPr id="182" name="Google Shape;182;p24"/>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83" name="Google Shape;183;p24"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sp>
        <p:nvSpPr>
          <p:cNvPr id="2" name="TextBox 1">
            <a:extLst>
              <a:ext uri="{FF2B5EF4-FFF2-40B4-BE49-F238E27FC236}">
                <a16:creationId xmlns:a16="http://schemas.microsoft.com/office/drawing/2014/main" id="{4C703F1E-0617-4632-929F-1FC9A277C522}"/>
              </a:ext>
            </a:extLst>
          </p:cNvPr>
          <p:cNvSpPr txBox="1"/>
          <p:nvPr/>
        </p:nvSpPr>
        <p:spPr>
          <a:xfrm>
            <a:off x="3621505" y="3429000"/>
            <a:ext cx="1467852" cy="830997"/>
          </a:xfrm>
          <a:prstGeom prst="rect">
            <a:avLst/>
          </a:prstGeom>
          <a:solidFill>
            <a:schemeClr val="tx1"/>
          </a:solidFill>
        </p:spPr>
        <p:txBody>
          <a:bodyPr wrap="square" rtlCol="0">
            <a:spAutoFit/>
          </a:bodyPr>
          <a:lstStyle/>
          <a:p>
            <a:pPr algn="ctr"/>
            <a:r>
              <a:rPr lang="en-US" sz="4800" b="1" dirty="0">
                <a:solidFill>
                  <a:srgbClr val="FF0000"/>
                </a:solidFill>
                <a:latin typeface="Chiller" panose="04020404031007020602" pitchFamily="82" charset="0"/>
              </a:rPr>
              <a:t>SIN</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body" idx="1"/>
          </p:nvPr>
        </p:nvSpPr>
        <p:spPr>
          <a:xfrm>
            <a:off x="428625" y="1428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6B6BCF"/>
              </a:buClr>
              <a:buSzPts val="2500"/>
              <a:buFont typeface="Arial"/>
              <a:buNone/>
            </a:pPr>
            <a:r>
              <a:rPr lang="en-US" sz="2500" b="1" i="0" u="none" dirty="0">
                <a:solidFill>
                  <a:srgbClr val="6B6BCF"/>
                </a:solidFill>
                <a:latin typeface="Arial"/>
                <a:ea typeface="Arial"/>
                <a:cs typeface="Arial"/>
                <a:sym typeface="Arial"/>
              </a:rPr>
              <a:t>    </a:t>
            </a:r>
            <a:r>
              <a:rPr lang="en-US" sz="2500" b="1" dirty="0">
                <a:solidFill>
                  <a:srgbClr val="7030A0"/>
                </a:solidFill>
              </a:rPr>
              <a:t>What does Jesus say to the adulterous woman? </a:t>
            </a:r>
            <a:endParaRPr lang="en-US" sz="2500" b="1"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6B6BCF"/>
              </a:buClr>
              <a:buSzPts val="2500"/>
              <a:buFont typeface="Arial"/>
              <a:buNone/>
            </a:pPr>
            <a:r>
              <a:rPr lang="en-US" sz="2500" b="1" dirty="0"/>
              <a:t>	</a:t>
            </a:r>
            <a:r>
              <a:rPr lang="en-US" sz="2500" dirty="0">
                <a:solidFill>
                  <a:srgbClr val="0070C0"/>
                </a:solidFill>
              </a:rPr>
              <a:t>“Woman, where are they? Has no one condemned you?” … “Neither do I condemn you. Go, and from now on do not sin anymore.”</a:t>
            </a:r>
            <a:endParaRPr sz="2500" dirty="0">
              <a:solidFill>
                <a:srgbClr val="0070C0"/>
              </a:solidFill>
            </a:endParaRPr>
          </a:p>
          <a:p>
            <a:pPr marL="342900" marR="0" lvl="0" indent="-184150" algn="l" rtl="0">
              <a:spcBef>
                <a:spcPts val="500"/>
              </a:spcBef>
              <a:spcAft>
                <a:spcPts val="0"/>
              </a:spcAft>
              <a:buClr>
                <a:schemeClr val="dk1"/>
              </a:buClr>
              <a:buSzPts val="2500"/>
              <a:buFont typeface="Arial"/>
              <a:buNone/>
            </a:pPr>
            <a:endParaRPr sz="2500" b="0" i="0" u="none" dirty="0">
              <a:solidFill>
                <a:srgbClr val="0070C0"/>
              </a:solidFill>
              <a:latin typeface="Arial"/>
              <a:ea typeface="Arial"/>
              <a:cs typeface="Arial"/>
              <a:sym typeface="Arial"/>
            </a:endParaRPr>
          </a:p>
        </p:txBody>
      </p:sp>
      <p:pic>
        <p:nvPicPr>
          <p:cNvPr id="189" name="Google Shape;189;p25" descr="jesus-y-adulterajpg.jpg"/>
          <p:cNvPicPr preferRelativeResize="0"/>
          <p:nvPr/>
        </p:nvPicPr>
        <p:blipFill rotWithShape="1">
          <a:blip r:embed="rId3">
            <a:alphaModFix/>
          </a:blip>
          <a:srcRect/>
          <a:stretch/>
        </p:blipFill>
        <p:spPr>
          <a:xfrm>
            <a:off x="2285984" y="2000240"/>
            <a:ext cx="4716462" cy="4538663"/>
          </a:xfrm>
          <a:prstGeom prst="rect">
            <a:avLst/>
          </a:prstGeom>
          <a:noFill/>
          <a:ln>
            <a:noFill/>
          </a:ln>
          <a:effectLst>
            <a:softEdge rad="112500"/>
          </a:effectLst>
        </p:spPr>
      </p:pic>
      <p:pic>
        <p:nvPicPr>
          <p:cNvPr id="190" name="Google Shape;190;p25"/>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91" name="Google Shape;191;p25"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body" idx="1"/>
          </p:nvPr>
        </p:nvSpPr>
        <p:spPr>
          <a:xfrm>
            <a:off x="492903" y="150701"/>
            <a:ext cx="8229600" cy="2186100"/>
          </a:xfrm>
          <a:prstGeom prst="rect">
            <a:avLst/>
          </a:prstGeom>
          <a:noFill/>
          <a:ln>
            <a:noFill/>
          </a:ln>
        </p:spPr>
        <p:txBody>
          <a:bodyPr spcFirstLastPara="1" wrap="square" lIns="91425" tIns="45700" rIns="91425" bIns="45700" anchor="t" anchorCtr="0">
            <a:noAutofit/>
          </a:bodyPr>
          <a:lstStyle/>
          <a:p>
            <a:pPr marL="342900">
              <a:spcBef>
                <a:spcPts val="0"/>
              </a:spcBef>
              <a:buClr>
                <a:srgbClr val="0070C0"/>
              </a:buClr>
              <a:buSzPts val="3200"/>
              <a:buNone/>
            </a:pPr>
            <a:r>
              <a:rPr lang="en-US" sz="3200" b="0" i="0" u="none" dirty="0">
                <a:solidFill>
                  <a:srgbClr val="0070C0"/>
                </a:solidFill>
                <a:latin typeface="Arial"/>
                <a:ea typeface="Arial"/>
                <a:cs typeface="Arial"/>
                <a:sym typeface="Arial"/>
              </a:rPr>
              <a:t>   </a:t>
            </a:r>
            <a:r>
              <a:rPr lang="en-US" dirty="0">
                <a:solidFill>
                  <a:srgbClr val="0070C0"/>
                </a:solidFill>
              </a:rPr>
              <a:t>We see how Jesus, because He loves us, wants to forgive sinners and that they sin no more so they may feel God’s great love and joy in their hearts. </a:t>
            </a:r>
          </a:p>
        </p:txBody>
      </p:sp>
      <p:pic>
        <p:nvPicPr>
          <p:cNvPr id="197" name="Google Shape;197;p26" descr="Calaméo - Jesús Nos Perdona"/>
          <p:cNvPicPr preferRelativeResize="0"/>
          <p:nvPr/>
        </p:nvPicPr>
        <p:blipFill rotWithShape="1">
          <a:blip r:embed="rId3">
            <a:alphaModFix/>
          </a:blip>
          <a:srcRect/>
          <a:stretch/>
        </p:blipFill>
        <p:spPr>
          <a:xfrm>
            <a:off x="865981" y="2336801"/>
            <a:ext cx="7783512" cy="4378324"/>
          </a:xfrm>
          <a:prstGeom prst="rect">
            <a:avLst/>
          </a:prstGeom>
          <a:noFill/>
          <a:ln>
            <a:noFill/>
          </a:ln>
        </p:spPr>
      </p:pic>
      <p:pic>
        <p:nvPicPr>
          <p:cNvPr id="198" name="Google Shape;198;p26"/>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99" name="Google Shape;199;p26"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sp>
        <p:nvSpPr>
          <p:cNvPr id="2" name="TextBox 1">
            <a:extLst>
              <a:ext uri="{FF2B5EF4-FFF2-40B4-BE49-F238E27FC236}">
                <a16:creationId xmlns:a16="http://schemas.microsoft.com/office/drawing/2014/main" id="{907AC341-7DCC-4AA0-BBDF-2629CE79E9FA}"/>
              </a:ext>
            </a:extLst>
          </p:cNvPr>
          <p:cNvSpPr txBox="1"/>
          <p:nvPr/>
        </p:nvSpPr>
        <p:spPr>
          <a:xfrm>
            <a:off x="4572000" y="3801979"/>
            <a:ext cx="3706019" cy="1384995"/>
          </a:xfrm>
          <a:prstGeom prst="rect">
            <a:avLst/>
          </a:prstGeom>
          <a:solidFill>
            <a:schemeClr val="accent5">
              <a:lumMod val="90000"/>
            </a:schemeClr>
          </a:solidFill>
          <a:effectLst>
            <a:glow rad="228600">
              <a:schemeClr val="accent1">
                <a:satMod val="175000"/>
                <a:alpha val="40000"/>
              </a:schemeClr>
            </a:glow>
          </a:effectLst>
        </p:spPr>
        <p:txBody>
          <a:bodyPr wrap="square" rtlCol="0">
            <a:spAutoFit/>
          </a:bodyPr>
          <a:lstStyle/>
          <a:p>
            <a:pPr algn="ctr"/>
            <a:r>
              <a:rPr lang="en-US" sz="2800" b="1" dirty="0"/>
              <a:t>JESUS FORGIVES US WITH THE POWER OF GOD.</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7" descr="Actividades - Fundación Española del Corazón"/>
          <p:cNvPicPr preferRelativeResize="0"/>
          <p:nvPr/>
        </p:nvPicPr>
        <p:blipFill rotWithShape="1">
          <a:blip r:embed="rId3">
            <a:alphaModFix/>
          </a:blip>
          <a:srcRect b="28571"/>
          <a:stretch/>
        </p:blipFill>
        <p:spPr>
          <a:xfrm>
            <a:off x="142875" y="0"/>
            <a:ext cx="8391525" cy="3571875"/>
          </a:xfrm>
          <a:prstGeom prst="rect">
            <a:avLst/>
          </a:prstGeom>
          <a:noFill/>
          <a:ln>
            <a:noFill/>
          </a:ln>
        </p:spPr>
      </p:pic>
      <p:pic>
        <p:nvPicPr>
          <p:cNvPr id="205" name="Google Shape;205;p27"/>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206" name="Google Shape;206;p27"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sp>
        <p:nvSpPr>
          <p:cNvPr id="207" name="Google Shape;207;p27"/>
          <p:cNvSpPr txBox="1"/>
          <p:nvPr/>
        </p:nvSpPr>
        <p:spPr>
          <a:xfrm>
            <a:off x="1542298" y="3475622"/>
            <a:ext cx="6747460" cy="14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8800"/>
              <a:buFont typeface="Arial"/>
              <a:buNone/>
            </a:pPr>
            <a:r>
              <a:rPr lang="en-US" sz="8800" b="1" i="0" u="none" strike="noStrike" cap="none" dirty="0">
                <a:solidFill>
                  <a:schemeClr val="lt1"/>
                </a:solidFill>
                <a:latin typeface="Arial"/>
                <a:ea typeface="Arial"/>
                <a:cs typeface="Arial"/>
                <a:sym typeface="Arial"/>
              </a:rPr>
              <a:t>ACTIVITIES</a:t>
            </a:r>
            <a:endParaRPr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4" name="Picture 3">
            <a:extLst>
              <a:ext uri="{FF2B5EF4-FFF2-40B4-BE49-F238E27FC236}">
                <a16:creationId xmlns:a16="http://schemas.microsoft.com/office/drawing/2014/main" id="{57EB34EE-DBB3-4477-AC52-0D8E8B3351C7}"/>
              </a:ext>
            </a:extLst>
          </p:cNvPr>
          <p:cNvPicPr>
            <a:picLocks noChangeAspect="1"/>
          </p:cNvPicPr>
          <p:nvPr/>
        </p:nvPicPr>
        <p:blipFill>
          <a:blip r:embed="rId3"/>
          <a:stretch>
            <a:fillRect/>
          </a:stretch>
        </p:blipFill>
        <p:spPr>
          <a:xfrm>
            <a:off x="2538412" y="5226"/>
            <a:ext cx="6605588" cy="6852773"/>
          </a:xfrm>
          <a:prstGeom prst="rect">
            <a:avLst/>
          </a:prstGeom>
        </p:spPr>
      </p:pic>
      <p:sp>
        <p:nvSpPr>
          <p:cNvPr id="212" name="Google Shape;212;p28"/>
          <p:cNvSpPr txBox="1">
            <a:spLocks noGrp="1"/>
          </p:cNvSpPr>
          <p:nvPr>
            <p:ph type="title"/>
          </p:nvPr>
        </p:nvSpPr>
        <p:spPr>
          <a:xfrm>
            <a:off x="142844" y="779462"/>
            <a:ext cx="2214531" cy="2899611"/>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rgbClr val="0E1E20"/>
              </a:buClr>
              <a:buSzPts val="2300"/>
              <a:buFont typeface="Arial"/>
              <a:buNone/>
            </a:pPr>
            <a:r>
              <a:rPr lang="en-US" sz="2300" b="0" i="0" u="none" dirty="0">
                <a:solidFill>
                  <a:srgbClr val="0E1E20"/>
                </a:solidFill>
                <a:latin typeface="Arial"/>
                <a:ea typeface="Arial"/>
                <a:cs typeface="Arial"/>
                <a:sym typeface="Arial"/>
              </a:rPr>
              <a:t>Color the picture and write the letters in the corresponding form to see Jesus’ message.</a:t>
            </a:r>
            <a:endParaRPr dirty="0"/>
          </a:p>
        </p:txBody>
      </p:sp>
      <p:pic>
        <p:nvPicPr>
          <p:cNvPr id="214" name="Google Shape;214;p28" descr="fondo para pintar.png"/>
          <p:cNvPicPr preferRelativeResize="0"/>
          <p:nvPr/>
        </p:nvPicPr>
        <p:blipFill rotWithShape="1">
          <a:blip r:embed="rId4">
            <a:alphaModFix/>
          </a:blip>
          <a:srcRect/>
          <a:stretch/>
        </p:blipFill>
        <p:spPr>
          <a:xfrm>
            <a:off x="-142875" y="4143375"/>
            <a:ext cx="2681287" cy="3027362"/>
          </a:xfrm>
          <a:prstGeom prst="rect">
            <a:avLst/>
          </a:prstGeom>
          <a:noFill/>
          <a:ln>
            <a:noFill/>
          </a:ln>
        </p:spPr>
      </p:pic>
      <p:pic>
        <p:nvPicPr>
          <p:cNvPr id="215" name="Google Shape;215;p28"/>
          <p:cNvPicPr preferRelativeResize="0"/>
          <p:nvPr/>
        </p:nvPicPr>
        <p:blipFill rotWithShape="1">
          <a:blip r:embed="rId5">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216" name="Google Shape;216;p28" descr="LOGO FCP"/>
          <p:cNvPicPr preferRelativeResize="0"/>
          <p:nvPr/>
        </p:nvPicPr>
        <p:blipFill rotWithShape="1">
          <a:blip r:embed="rId6">
            <a:alphaModFix/>
          </a:blip>
          <a:srcRect/>
          <a:stretch/>
        </p:blipFill>
        <p:spPr>
          <a:xfrm>
            <a:off x="8501062" y="142875"/>
            <a:ext cx="466725" cy="636587"/>
          </a:xfrm>
          <a:prstGeom prst="rect">
            <a:avLst/>
          </a:prstGeom>
          <a:noFill/>
          <a:ln>
            <a:noFill/>
          </a:ln>
        </p:spPr>
      </p:pic>
      <p:sp>
        <p:nvSpPr>
          <p:cNvPr id="2" name="TextBox 1">
            <a:extLst>
              <a:ext uri="{FF2B5EF4-FFF2-40B4-BE49-F238E27FC236}">
                <a16:creationId xmlns:a16="http://schemas.microsoft.com/office/drawing/2014/main" id="{57499BAA-2FF7-4AA5-8EAE-F100944267BD}"/>
              </a:ext>
            </a:extLst>
          </p:cNvPr>
          <p:cNvSpPr txBox="1"/>
          <p:nvPr/>
        </p:nvSpPr>
        <p:spPr>
          <a:xfrm>
            <a:off x="3878884" y="5877601"/>
            <a:ext cx="330868" cy="307777"/>
          </a:xfrm>
          <a:prstGeom prst="rect">
            <a:avLst/>
          </a:prstGeom>
          <a:noFill/>
        </p:spPr>
        <p:txBody>
          <a:bodyPr wrap="square" rtlCol="0">
            <a:spAutoFit/>
          </a:bodyPr>
          <a:lstStyle/>
          <a:p>
            <a:pPr algn="ctr"/>
            <a:r>
              <a:rPr lang="en-US" b="1" dirty="0">
                <a:solidFill>
                  <a:srgbClr val="FF0000"/>
                </a:solidFill>
              </a:rPr>
              <a:t>I</a:t>
            </a:r>
          </a:p>
        </p:txBody>
      </p:sp>
      <p:sp>
        <p:nvSpPr>
          <p:cNvPr id="8" name="TextBox 7">
            <a:extLst>
              <a:ext uri="{FF2B5EF4-FFF2-40B4-BE49-F238E27FC236}">
                <a16:creationId xmlns:a16="http://schemas.microsoft.com/office/drawing/2014/main" id="{C9F8E8C6-75BB-455E-8F6A-299558787EE2}"/>
              </a:ext>
            </a:extLst>
          </p:cNvPr>
          <p:cNvSpPr txBox="1"/>
          <p:nvPr/>
        </p:nvSpPr>
        <p:spPr>
          <a:xfrm>
            <a:off x="2937478" y="6319633"/>
            <a:ext cx="330868" cy="307777"/>
          </a:xfrm>
          <a:prstGeom prst="rect">
            <a:avLst/>
          </a:prstGeom>
          <a:noFill/>
        </p:spPr>
        <p:txBody>
          <a:bodyPr wrap="square" rtlCol="0">
            <a:spAutoFit/>
          </a:bodyPr>
          <a:lstStyle/>
          <a:p>
            <a:pPr algn="ctr"/>
            <a:r>
              <a:rPr lang="en-US" b="1" dirty="0">
                <a:solidFill>
                  <a:srgbClr val="FF0000"/>
                </a:solidFill>
              </a:rPr>
              <a:t>F</a:t>
            </a:r>
          </a:p>
        </p:txBody>
      </p:sp>
      <p:sp>
        <p:nvSpPr>
          <p:cNvPr id="9" name="TextBox 8">
            <a:extLst>
              <a:ext uri="{FF2B5EF4-FFF2-40B4-BE49-F238E27FC236}">
                <a16:creationId xmlns:a16="http://schemas.microsoft.com/office/drawing/2014/main" id="{0A0965F4-BEFC-4AA2-ADDA-A695AE072CB7}"/>
              </a:ext>
            </a:extLst>
          </p:cNvPr>
          <p:cNvSpPr txBox="1"/>
          <p:nvPr/>
        </p:nvSpPr>
        <p:spPr>
          <a:xfrm>
            <a:off x="3531394" y="6344227"/>
            <a:ext cx="330868" cy="307777"/>
          </a:xfrm>
          <a:prstGeom prst="rect">
            <a:avLst/>
          </a:prstGeom>
          <a:noFill/>
        </p:spPr>
        <p:txBody>
          <a:bodyPr wrap="square" rtlCol="0">
            <a:spAutoFit/>
          </a:bodyPr>
          <a:lstStyle/>
          <a:p>
            <a:pPr algn="ctr"/>
            <a:r>
              <a:rPr lang="en-US" b="1" dirty="0">
                <a:solidFill>
                  <a:srgbClr val="FF0000"/>
                </a:solidFill>
              </a:rPr>
              <a:t>O</a:t>
            </a:r>
          </a:p>
        </p:txBody>
      </p:sp>
      <p:sp>
        <p:nvSpPr>
          <p:cNvPr id="10" name="TextBox 9">
            <a:extLst>
              <a:ext uri="{FF2B5EF4-FFF2-40B4-BE49-F238E27FC236}">
                <a16:creationId xmlns:a16="http://schemas.microsoft.com/office/drawing/2014/main" id="{D8B6F5B9-2183-4ADD-BE18-EA3851F79B35}"/>
              </a:ext>
            </a:extLst>
          </p:cNvPr>
          <p:cNvSpPr txBox="1"/>
          <p:nvPr/>
        </p:nvSpPr>
        <p:spPr>
          <a:xfrm>
            <a:off x="4134366" y="6344228"/>
            <a:ext cx="330868" cy="307777"/>
          </a:xfrm>
          <a:prstGeom prst="rect">
            <a:avLst/>
          </a:prstGeom>
          <a:noFill/>
        </p:spPr>
        <p:txBody>
          <a:bodyPr wrap="square" rtlCol="0">
            <a:spAutoFit/>
          </a:bodyPr>
          <a:lstStyle/>
          <a:p>
            <a:pPr algn="ctr"/>
            <a:r>
              <a:rPr lang="en-US" b="1" dirty="0">
                <a:solidFill>
                  <a:srgbClr val="FF0000"/>
                </a:solidFill>
              </a:rPr>
              <a:t>R</a:t>
            </a:r>
          </a:p>
        </p:txBody>
      </p:sp>
      <p:sp>
        <p:nvSpPr>
          <p:cNvPr id="11" name="TextBox 10">
            <a:extLst>
              <a:ext uri="{FF2B5EF4-FFF2-40B4-BE49-F238E27FC236}">
                <a16:creationId xmlns:a16="http://schemas.microsoft.com/office/drawing/2014/main" id="{25F75D19-EC4D-42EE-B82C-31231BE731CB}"/>
              </a:ext>
            </a:extLst>
          </p:cNvPr>
          <p:cNvSpPr txBox="1"/>
          <p:nvPr/>
        </p:nvSpPr>
        <p:spPr>
          <a:xfrm>
            <a:off x="4709376" y="6344228"/>
            <a:ext cx="330868" cy="307777"/>
          </a:xfrm>
          <a:prstGeom prst="rect">
            <a:avLst/>
          </a:prstGeom>
          <a:noFill/>
        </p:spPr>
        <p:txBody>
          <a:bodyPr wrap="square" rtlCol="0">
            <a:spAutoFit/>
          </a:bodyPr>
          <a:lstStyle/>
          <a:p>
            <a:pPr algn="ctr"/>
            <a:r>
              <a:rPr lang="en-US" b="1" dirty="0">
                <a:solidFill>
                  <a:srgbClr val="FF0000"/>
                </a:solidFill>
              </a:rPr>
              <a:t>G</a:t>
            </a:r>
          </a:p>
        </p:txBody>
      </p:sp>
      <p:sp>
        <p:nvSpPr>
          <p:cNvPr id="12" name="TextBox 11">
            <a:extLst>
              <a:ext uri="{FF2B5EF4-FFF2-40B4-BE49-F238E27FC236}">
                <a16:creationId xmlns:a16="http://schemas.microsoft.com/office/drawing/2014/main" id="{644D93D0-335B-4176-BEF7-992A34717A73}"/>
              </a:ext>
            </a:extLst>
          </p:cNvPr>
          <p:cNvSpPr txBox="1"/>
          <p:nvPr/>
        </p:nvSpPr>
        <p:spPr>
          <a:xfrm rot="10800000" flipH="1" flipV="1">
            <a:off x="5263436" y="6324023"/>
            <a:ext cx="405315" cy="307777"/>
          </a:xfrm>
          <a:prstGeom prst="rect">
            <a:avLst/>
          </a:prstGeom>
          <a:noFill/>
        </p:spPr>
        <p:txBody>
          <a:bodyPr wrap="square" rtlCol="0">
            <a:spAutoFit/>
          </a:bodyPr>
          <a:lstStyle/>
          <a:p>
            <a:pPr algn="ctr"/>
            <a:r>
              <a:rPr lang="en-US" b="1" dirty="0">
                <a:solidFill>
                  <a:srgbClr val="FF0000"/>
                </a:solidFill>
              </a:rPr>
              <a:t>I</a:t>
            </a:r>
          </a:p>
        </p:txBody>
      </p:sp>
      <p:sp>
        <p:nvSpPr>
          <p:cNvPr id="13" name="TextBox 12">
            <a:extLst>
              <a:ext uri="{FF2B5EF4-FFF2-40B4-BE49-F238E27FC236}">
                <a16:creationId xmlns:a16="http://schemas.microsoft.com/office/drawing/2014/main" id="{B07F0B89-1E86-4062-88CE-7B5C03DF954B}"/>
              </a:ext>
            </a:extLst>
          </p:cNvPr>
          <p:cNvSpPr txBox="1"/>
          <p:nvPr/>
        </p:nvSpPr>
        <p:spPr>
          <a:xfrm>
            <a:off x="5881092" y="6344228"/>
            <a:ext cx="330868" cy="307777"/>
          </a:xfrm>
          <a:prstGeom prst="rect">
            <a:avLst/>
          </a:prstGeom>
          <a:noFill/>
        </p:spPr>
        <p:txBody>
          <a:bodyPr wrap="square" rtlCol="0">
            <a:spAutoFit/>
          </a:bodyPr>
          <a:lstStyle/>
          <a:p>
            <a:pPr algn="ctr"/>
            <a:r>
              <a:rPr lang="en-US" b="1" dirty="0">
                <a:solidFill>
                  <a:srgbClr val="FF0000"/>
                </a:solidFill>
              </a:rPr>
              <a:t>V</a:t>
            </a:r>
          </a:p>
        </p:txBody>
      </p:sp>
      <p:sp>
        <p:nvSpPr>
          <p:cNvPr id="14" name="TextBox 13">
            <a:extLst>
              <a:ext uri="{FF2B5EF4-FFF2-40B4-BE49-F238E27FC236}">
                <a16:creationId xmlns:a16="http://schemas.microsoft.com/office/drawing/2014/main" id="{08506AC4-D93C-4579-8415-5118F598C0F0}"/>
              </a:ext>
            </a:extLst>
          </p:cNvPr>
          <p:cNvSpPr txBox="1"/>
          <p:nvPr/>
        </p:nvSpPr>
        <p:spPr>
          <a:xfrm>
            <a:off x="6487903" y="6345624"/>
            <a:ext cx="330868" cy="307777"/>
          </a:xfrm>
          <a:prstGeom prst="rect">
            <a:avLst/>
          </a:prstGeom>
          <a:noFill/>
        </p:spPr>
        <p:txBody>
          <a:bodyPr wrap="square" rtlCol="0">
            <a:spAutoFit/>
          </a:bodyPr>
          <a:lstStyle/>
          <a:p>
            <a:pPr algn="ctr"/>
            <a:r>
              <a:rPr lang="en-US" b="1" dirty="0">
                <a:solidFill>
                  <a:srgbClr val="FF0000"/>
                </a:solidFill>
              </a:rPr>
              <a:t>E</a:t>
            </a:r>
          </a:p>
        </p:txBody>
      </p:sp>
      <p:sp>
        <p:nvSpPr>
          <p:cNvPr id="15" name="TextBox 14">
            <a:extLst>
              <a:ext uri="{FF2B5EF4-FFF2-40B4-BE49-F238E27FC236}">
                <a16:creationId xmlns:a16="http://schemas.microsoft.com/office/drawing/2014/main" id="{5A43B4FB-C641-4150-B1DB-5D5437B71A44}"/>
              </a:ext>
            </a:extLst>
          </p:cNvPr>
          <p:cNvSpPr txBox="1"/>
          <p:nvPr/>
        </p:nvSpPr>
        <p:spPr>
          <a:xfrm>
            <a:off x="7426709" y="6344228"/>
            <a:ext cx="330868" cy="307777"/>
          </a:xfrm>
          <a:prstGeom prst="rect">
            <a:avLst/>
          </a:prstGeom>
          <a:noFill/>
        </p:spPr>
        <p:txBody>
          <a:bodyPr wrap="square" rtlCol="0">
            <a:spAutoFit/>
          </a:bodyPr>
          <a:lstStyle/>
          <a:p>
            <a:pPr algn="ctr"/>
            <a:r>
              <a:rPr lang="en-US" b="1" dirty="0">
                <a:solidFill>
                  <a:srgbClr val="FF0000"/>
                </a:solidFill>
              </a:rPr>
              <a:t>Y</a:t>
            </a:r>
          </a:p>
        </p:txBody>
      </p:sp>
      <p:sp>
        <p:nvSpPr>
          <p:cNvPr id="16" name="TextBox 15">
            <a:extLst>
              <a:ext uri="{FF2B5EF4-FFF2-40B4-BE49-F238E27FC236}">
                <a16:creationId xmlns:a16="http://schemas.microsoft.com/office/drawing/2014/main" id="{EF171900-67B1-4014-8060-A95EC34248D5}"/>
              </a:ext>
            </a:extLst>
          </p:cNvPr>
          <p:cNvSpPr txBox="1"/>
          <p:nvPr/>
        </p:nvSpPr>
        <p:spPr>
          <a:xfrm>
            <a:off x="7993980" y="6344228"/>
            <a:ext cx="330868" cy="307777"/>
          </a:xfrm>
          <a:prstGeom prst="rect">
            <a:avLst/>
          </a:prstGeom>
          <a:noFill/>
        </p:spPr>
        <p:txBody>
          <a:bodyPr wrap="square" rtlCol="0">
            <a:spAutoFit/>
          </a:bodyPr>
          <a:lstStyle/>
          <a:p>
            <a:pPr algn="ctr"/>
            <a:r>
              <a:rPr lang="en-US" b="1" dirty="0">
                <a:solidFill>
                  <a:srgbClr val="FF0000"/>
                </a:solidFill>
              </a:rPr>
              <a:t>O</a:t>
            </a:r>
          </a:p>
        </p:txBody>
      </p:sp>
      <p:sp>
        <p:nvSpPr>
          <p:cNvPr id="17" name="TextBox 16">
            <a:extLst>
              <a:ext uri="{FF2B5EF4-FFF2-40B4-BE49-F238E27FC236}">
                <a16:creationId xmlns:a16="http://schemas.microsoft.com/office/drawing/2014/main" id="{D2014365-AB1E-4431-B621-9688C3007D9F}"/>
              </a:ext>
            </a:extLst>
          </p:cNvPr>
          <p:cNvSpPr txBox="1"/>
          <p:nvPr/>
        </p:nvSpPr>
        <p:spPr>
          <a:xfrm>
            <a:off x="8568990" y="6319633"/>
            <a:ext cx="330868" cy="307777"/>
          </a:xfrm>
          <a:prstGeom prst="rect">
            <a:avLst/>
          </a:prstGeom>
          <a:noFill/>
        </p:spPr>
        <p:txBody>
          <a:bodyPr wrap="square" rtlCol="0">
            <a:spAutoFit/>
          </a:bodyPr>
          <a:lstStyle/>
          <a:p>
            <a:pPr algn="ctr"/>
            <a:r>
              <a:rPr lang="en-US" b="1" dirty="0">
                <a:solidFill>
                  <a:srgbClr val="FF0000"/>
                </a:solidFill>
              </a:rPr>
              <a:t>U</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Google Shape;224;p29" descr="6737f355a6551830a18499ae981e7ed4__1_-removebg-preview.png"/>
          <p:cNvPicPr preferRelativeResize="0"/>
          <p:nvPr/>
        </p:nvPicPr>
        <p:blipFill rotWithShape="1">
          <a:blip r:embed="rId3">
            <a:alphaModFix/>
          </a:blip>
          <a:srcRect/>
          <a:stretch/>
        </p:blipFill>
        <p:spPr>
          <a:xfrm>
            <a:off x="-142875" y="4572000"/>
            <a:ext cx="2609850" cy="2166938"/>
          </a:xfrm>
          <a:prstGeom prst="rect">
            <a:avLst/>
          </a:prstGeom>
          <a:noFill/>
          <a:ln>
            <a:noFill/>
          </a:ln>
        </p:spPr>
      </p:pic>
      <p:pic>
        <p:nvPicPr>
          <p:cNvPr id="225" name="Google Shape;225;p29"/>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226" name="Google Shape;226;p29"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pic>
        <p:nvPicPr>
          <p:cNvPr id="3" name="Picture 2">
            <a:extLst>
              <a:ext uri="{FF2B5EF4-FFF2-40B4-BE49-F238E27FC236}">
                <a16:creationId xmlns:a16="http://schemas.microsoft.com/office/drawing/2014/main" id="{7BD35507-B531-49AF-A04A-193F3F32EC5D}"/>
              </a:ext>
            </a:extLst>
          </p:cNvPr>
          <p:cNvPicPr>
            <a:picLocks noChangeAspect="1"/>
          </p:cNvPicPr>
          <p:nvPr/>
        </p:nvPicPr>
        <p:blipFill>
          <a:blip r:embed="rId6"/>
          <a:stretch>
            <a:fillRect/>
          </a:stretch>
        </p:blipFill>
        <p:spPr>
          <a:xfrm>
            <a:off x="2466975" y="0"/>
            <a:ext cx="6677025" cy="68580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0" descr="ARTE_ORACION_FINAL-removebg-preview.png"/>
          <p:cNvPicPr preferRelativeResize="0"/>
          <p:nvPr/>
        </p:nvPicPr>
        <p:blipFill rotWithShape="1">
          <a:blip r:embed="rId3">
            <a:alphaModFix/>
          </a:blip>
          <a:srcRect/>
          <a:stretch/>
        </p:blipFill>
        <p:spPr>
          <a:xfrm>
            <a:off x="500062" y="539750"/>
            <a:ext cx="8221661" cy="6318250"/>
          </a:xfrm>
          <a:prstGeom prst="rect">
            <a:avLst/>
          </a:prstGeom>
          <a:noFill/>
          <a:ln>
            <a:noFill/>
          </a:ln>
        </p:spPr>
      </p:pic>
      <p:sp>
        <p:nvSpPr>
          <p:cNvPr id="232" name="Google Shape;232;p30"/>
          <p:cNvSpPr txBox="1"/>
          <p:nvPr/>
        </p:nvSpPr>
        <p:spPr>
          <a:xfrm>
            <a:off x="5786437" y="3211512"/>
            <a:ext cx="24288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US" sz="3600" b="0" i="0" u="none" strike="noStrike" cap="none" dirty="0">
                <a:solidFill>
                  <a:schemeClr val="dk1"/>
                </a:solidFill>
                <a:latin typeface="Arial"/>
                <a:ea typeface="Arial"/>
                <a:cs typeface="Arial"/>
                <a:sym typeface="Arial"/>
              </a:rPr>
              <a:t>PRAYER</a:t>
            </a:r>
            <a:endParaRPr dirty="0"/>
          </a:p>
        </p:txBody>
      </p:sp>
      <p:sp>
        <p:nvSpPr>
          <p:cNvPr id="233" name="Google Shape;233;p30"/>
          <p:cNvSpPr txBox="1"/>
          <p:nvPr/>
        </p:nvSpPr>
        <p:spPr>
          <a:xfrm>
            <a:off x="1000125" y="2286000"/>
            <a:ext cx="3786300" cy="4143300"/>
          </a:xfrm>
          <a:prstGeom prst="rect">
            <a:avLst/>
          </a:prstGeom>
          <a:solidFill>
            <a:srgbClr val="FEF4D6"/>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p30"/>
          <p:cNvSpPr txBox="1"/>
          <p:nvPr/>
        </p:nvSpPr>
        <p:spPr>
          <a:xfrm>
            <a:off x="1071675" y="2286000"/>
            <a:ext cx="3643200" cy="4447331"/>
          </a:xfrm>
          <a:prstGeom prst="rect">
            <a:avLst/>
          </a:prstGeom>
          <a:noFill/>
          <a:ln>
            <a:noFill/>
          </a:ln>
        </p:spPr>
        <p:txBody>
          <a:bodyPr spcFirstLastPara="1" wrap="square" lIns="91425" tIns="45700" rIns="91425" bIns="45700" anchor="t" anchorCtr="0">
            <a:spAutoFit/>
          </a:bodyPr>
          <a:lstStyle/>
          <a:p>
            <a:pPr algn="just">
              <a:buClr>
                <a:srgbClr val="0E1E20"/>
              </a:buClr>
              <a:buSzPts val="2300"/>
            </a:pPr>
            <a:r>
              <a:rPr lang="en-US" sz="2600" dirty="0">
                <a:solidFill>
                  <a:srgbClr val="0E1E20"/>
                </a:solidFill>
              </a:rPr>
              <a:t>Lord, sometimes we judge others harshly, yet we cannot see our own errors. You want to forgive us but want us to forgive each other. Help me to always repent and to always forgive those who hurt me. Amen. </a:t>
            </a:r>
            <a:endParaRPr sz="2600" dirty="0"/>
          </a:p>
          <a:p>
            <a:pPr marL="0" marR="0" lvl="0" indent="0" algn="l" rtl="0">
              <a:lnSpc>
                <a:spcPct val="100000"/>
              </a:lnSpc>
              <a:spcBef>
                <a:spcPts val="0"/>
              </a:spcBef>
              <a:spcAft>
                <a:spcPts val="0"/>
              </a:spcAft>
              <a:buNone/>
            </a:pPr>
            <a:endParaRPr sz="2300" b="0" i="0" u="none" dirty="0">
              <a:solidFill>
                <a:srgbClr val="0E1E20"/>
              </a:solidFill>
              <a:latin typeface="Arial"/>
              <a:ea typeface="Arial"/>
              <a:cs typeface="Arial"/>
              <a:sym typeface="Arial"/>
            </a:endParaRPr>
          </a:p>
        </p:txBody>
      </p:sp>
      <p:pic>
        <p:nvPicPr>
          <p:cNvPr id="235" name="Google Shape;235;p30"/>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236" name="Google Shape;236;p30"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body" idx="1"/>
          </p:nvPr>
        </p:nvSpPr>
        <p:spPr>
          <a:xfrm>
            <a:off x="2312334" y="348915"/>
            <a:ext cx="4462181" cy="875237"/>
          </a:xfrm>
          <a:prstGeom prst="rect">
            <a:avLst/>
          </a:prstGeom>
          <a:noFill/>
          <a:ln>
            <a:noFill/>
          </a:ln>
        </p:spPr>
        <p:txBody>
          <a:bodyPr spcFirstLastPara="1" wrap="square" lIns="91425" tIns="45700" rIns="91425" bIns="45700" anchor="t" anchorCtr="0">
            <a:noAutofit/>
          </a:bodyPr>
          <a:lstStyle/>
          <a:p>
            <a:pPr marL="342900">
              <a:spcBef>
                <a:spcPts val="0"/>
              </a:spcBef>
              <a:buSzPts val="3200"/>
              <a:buNone/>
            </a:pPr>
            <a:r>
              <a:rPr lang="en-US" sz="2500" dirty="0">
                <a:solidFill>
                  <a:srgbClr val="0D0D0D"/>
                </a:solidFill>
              </a:rPr>
              <a:t>You Forgive Me, Lifetree Kids </a:t>
            </a:r>
          </a:p>
          <a:p>
            <a:pPr marL="342900">
              <a:spcBef>
                <a:spcPts val="0"/>
              </a:spcBef>
              <a:buSzPts val="3200"/>
              <a:buNone/>
            </a:pPr>
            <a:r>
              <a:rPr lang="en-US" sz="2500" dirty="0">
                <a:solidFill>
                  <a:srgbClr val="00B0F0"/>
                </a:solidFill>
                <a:hlinkClick r:id="rId4">
                  <a:extLst>
                    <a:ext uri="{A12FA001-AC4F-418D-AE19-62706E023703}">
                      <ahyp:hlinkClr xmlns:ahyp="http://schemas.microsoft.com/office/drawing/2018/hyperlinkcolor" val="tx"/>
                    </a:ext>
                  </a:extLst>
                </a:hlinkClick>
              </a:rPr>
              <a:t>https://youtu.be/LO-2fm7IKcU</a:t>
            </a:r>
            <a:endParaRPr lang="en-US" sz="2500" dirty="0">
              <a:solidFill>
                <a:srgbClr val="00B0F0"/>
              </a:solidFill>
            </a:endParaRPr>
          </a:p>
          <a:p>
            <a:pPr marL="342900" marR="0" lvl="0" indent="-342900" algn="l" rtl="0">
              <a:lnSpc>
                <a:spcPct val="100000"/>
              </a:lnSpc>
              <a:spcBef>
                <a:spcPts val="0"/>
              </a:spcBef>
              <a:spcAft>
                <a:spcPts val="0"/>
              </a:spcAft>
              <a:buClr>
                <a:schemeClr val="dk1"/>
              </a:buClr>
              <a:buSzPts val="3200"/>
              <a:buFont typeface="Cambria"/>
              <a:buNone/>
            </a:pPr>
            <a:endParaRPr dirty="0"/>
          </a:p>
        </p:txBody>
      </p:sp>
      <p:pic>
        <p:nvPicPr>
          <p:cNvPr id="242" name="Google Shape;242;p31" descr="LAPTOP.png"/>
          <p:cNvPicPr preferRelativeResize="0"/>
          <p:nvPr/>
        </p:nvPicPr>
        <p:blipFill rotWithShape="1">
          <a:blip r:embed="rId5">
            <a:alphaModFix/>
          </a:blip>
          <a:srcRect/>
          <a:stretch/>
        </p:blipFill>
        <p:spPr>
          <a:xfrm>
            <a:off x="1143000" y="1357312"/>
            <a:ext cx="6800850" cy="6183312"/>
          </a:xfrm>
          <a:prstGeom prst="rect">
            <a:avLst/>
          </a:prstGeom>
          <a:noFill/>
          <a:ln>
            <a:noFill/>
          </a:ln>
        </p:spPr>
      </p:pic>
      <p:sp>
        <p:nvSpPr>
          <p:cNvPr id="243" name="Google Shape;243;p31"/>
          <p:cNvSpPr txBox="1"/>
          <p:nvPr/>
        </p:nvSpPr>
        <p:spPr>
          <a:xfrm>
            <a:off x="1428750" y="1643062"/>
            <a:ext cx="6286500" cy="3929100"/>
          </a:xfrm>
          <a:prstGeom prst="rect">
            <a:avLst/>
          </a:prstGeom>
          <a:solidFill>
            <a:srgbClr val="92D05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44" name="Google Shape;244;p31"/>
          <p:cNvPicPr preferRelativeResize="0"/>
          <p:nvPr/>
        </p:nvPicPr>
        <p:blipFill rotWithShape="1">
          <a:blip r:embed="rId6">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245" name="Google Shape;245;p31" descr="LOGO FCP"/>
          <p:cNvPicPr preferRelativeResize="0"/>
          <p:nvPr/>
        </p:nvPicPr>
        <p:blipFill rotWithShape="1">
          <a:blip r:embed="rId7">
            <a:alphaModFix/>
          </a:blip>
          <a:srcRect/>
          <a:stretch/>
        </p:blipFill>
        <p:spPr>
          <a:xfrm>
            <a:off x="8501062" y="142875"/>
            <a:ext cx="466725" cy="636587"/>
          </a:xfrm>
          <a:prstGeom prst="rect">
            <a:avLst/>
          </a:prstGeom>
          <a:noFill/>
          <a:ln>
            <a:noFill/>
          </a:ln>
        </p:spPr>
      </p:pic>
      <p:pic>
        <p:nvPicPr>
          <p:cNvPr id="2" name="Online Media 1" title="You Forgive Me | Maker Fun Factory Music Video | Group Publishing">
            <a:hlinkClick r:id="" action="ppaction://media"/>
            <a:extLst>
              <a:ext uri="{FF2B5EF4-FFF2-40B4-BE49-F238E27FC236}">
                <a16:creationId xmlns:a16="http://schemas.microsoft.com/office/drawing/2014/main" id="{68337518-CE10-40BC-83C5-3B900D868BD0}"/>
              </a:ext>
            </a:extLst>
          </p:cNvPr>
          <p:cNvPicPr>
            <a:picLocks noRot="1" noChangeAspect="1"/>
          </p:cNvPicPr>
          <p:nvPr>
            <a:videoFile r:link="rId1"/>
          </p:nvPr>
        </p:nvPicPr>
        <p:blipFill>
          <a:blip r:embed="rId8"/>
          <a:stretch>
            <a:fillRect/>
          </a:stretch>
        </p:blipFill>
        <p:spPr>
          <a:xfrm>
            <a:off x="1446452" y="1643062"/>
            <a:ext cx="6286500" cy="39291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ubTitle" idx="1"/>
          </p:nvPr>
        </p:nvSpPr>
        <p:spPr>
          <a:xfrm>
            <a:off x="357187" y="714375"/>
            <a:ext cx="8572500" cy="1752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500"/>
              <a:buFont typeface="Arial"/>
              <a:buNone/>
            </a:pPr>
            <a:r>
              <a:rPr lang="en-US" sz="2500" dirty="0"/>
              <a:t>Jesus went to the Mount of Olives. But early in the morning he arrived again in the temple area, and all the people started coming to him, and he sat down and taught them. </a:t>
            </a:r>
            <a:endParaRPr sz="2500" dirty="0"/>
          </a:p>
        </p:txBody>
      </p:sp>
      <p:pic>
        <p:nvPicPr>
          <p:cNvPr id="99" name="Google Shape;99;p14"/>
          <p:cNvPicPr preferRelativeResize="0"/>
          <p:nvPr/>
        </p:nvPicPr>
        <p:blipFill rotWithShape="1">
          <a:blip r:embed="rId3">
            <a:alphaModFix/>
          </a:blip>
          <a:srcRect l="6405" t="20876" r="40212" b="33571"/>
          <a:stretch/>
        </p:blipFill>
        <p:spPr>
          <a:xfrm>
            <a:off x="1000100" y="2500306"/>
            <a:ext cx="6548400" cy="31434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100" name="Google Shape;100;p14"/>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01" name="Google Shape;101;p14"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357187" y="500062"/>
            <a:ext cx="8229600" cy="45261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a:t>
            </a:r>
            <a:r>
              <a:rPr lang="en-US" sz="2400" dirty="0"/>
              <a:t>Then the scribes and the Pharisees brought a woman who had been caught in adultery and made her stand in the middle. They said to him, “Teacher, this woman was caught in the very act of committing adultery.  </a:t>
            </a:r>
            <a:endParaRPr sz="2400" dirty="0"/>
          </a:p>
        </p:txBody>
      </p:sp>
      <p:pic>
        <p:nvPicPr>
          <p:cNvPr id="107" name="Google Shape;107;p15"/>
          <p:cNvPicPr preferRelativeResize="0"/>
          <p:nvPr/>
        </p:nvPicPr>
        <p:blipFill rotWithShape="1">
          <a:blip r:embed="rId3">
            <a:alphaModFix/>
          </a:blip>
          <a:srcRect l="6882" t="22022" r="40822" b="36378"/>
          <a:stretch/>
        </p:blipFill>
        <p:spPr>
          <a:xfrm>
            <a:off x="928687" y="2143125"/>
            <a:ext cx="7505700" cy="3357561"/>
          </a:xfrm>
          <a:prstGeom prst="rect">
            <a:avLst/>
          </a:prstGeom>
          <a:noFill/>
          <a:ln w="38100" cap="sq" cmpd="sng">
            <a:solidFill>
              <a:srgbClr val="000000"/>
            </a:solidFill>
            <a:prstDash val="solid"/>
            <a:miter lim="800000"/>
            <a:headEnd type="none" w="sm" len="sm"/>
            <a:tailEnd type="none" w="sm" len="sm"/>
          </a:ln>
          <a:effectLst>
            <a:outerShdw blurRad="63500" dist="38100" dir="2700000">
              <a:srgbClr val="000000">
                <a:alpha val="42750"/>
              </a:srgbClr>
            </a:outerShdw>
          </a:effectLst>
        </p:spPr>
      </p:pic>
      <p:pic>
        <p:nvPicPr>
          <p:cNvPr id="108" name="Google Shape;108;p15"/>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09" name="Google Shape;109;p15" descr="LOGO FCP"/>
          <p:cNvPicPr preferRelativeResize="0"/>
          <p:nvPr/>
        </p:nvPicPr>
        <p:blipFill rotWithShape="1">
          <a:blip r:embed="rId5">
            <a:alphaModFix/>
          </a:blip>
          <a:srcRect/>
          <a:stretch/>
        </p:blipFill>
        <p:spPr>
          <a:xfrm>
            <a:off x="8572500" y="71437"/>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6"/>
          <p:cNvPicPr preferRelativeResize="0"/>
          <p:nvPr/>
        </p:nvPicPr>
        <p:blipFill rotWithShape="1">
          <a:blip r:embed="rId3">
            <a:alphaModFix/>
          </a:blip>
          <a:srcRect l="8242" t="20508" r="40659" b="32616"/>
          <a:stretch/>
        </p:blipFill>
        <p:spPr>
          <a:xfrm>
            <a:off x="1428728" y="2285992"/>
            <a:ext cx="5997300" cy="32862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15" name="Google Shape;115;p16"/>
          <p:cNvSpPr txBox="1"/>
          <p:nvPr/>
        </p:nvSpPr>
        <p:spPr>
          <a:xfrm>
            <a:off x="928687" y="428625"/>
            <a:ext cx="6500700"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500"/>
              <a:buFont typeface="Arial"/>
              <a:buNone/>
            </a:pPr>
            <a:r>
              <a:rPr lang="en-US" sz="2400" dirty="0">
                <a:solidFill>
                  <a:schemeClr val="dk1"/>
                </a:solidFill>
              </a:rPr>
              <a:t>Now in the law, Moses commanded us to stone such women. So what do you say?” They said this to test him, so that they could have some charge to bring against him.</a:t>
            </a:r>
            <a:endParaRPr sz="2400" dirty="0">
              <a:solidFill>
                <a:schemeClr val="dk1"/>
              </a:solidFill>
            </a:endParaRPr>
          </a:p>
        </p:txBody>
      </p:sp>
      <p:pic>
        <p:nvPicPr>
          <p:cNvPr id="116" name="Google Shape;116;p16"/>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17" name="Google Shape;117;p16"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271462" y="260935"/>
            <a:ext cx="8229600" cy="20430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500"/>
              <a:buFont typeface="Arial"/>
              <a:buNone/>
            </a:pPr>
            <a:r>
              <a:rPr lang="en-US" sz="2500" b="0" i="0" u="none" dirty="0">
                <a:solidFill>
                  <a:schemeClr val="dk1"/>
                </a:solidFill>
                <a:latin typeface="Arial"/>
                <a:ea typeface="Arial"/>
                <a:cs typeface="Arial"/>
                <a:sym typeface="Arial"/>
              </a:rPr>
              <a:t>    </a:t>
            </a:r>
            <a:r>
              <a:rPr lang="en-US" sz="2500" dirty="0"/>
              <a:t>Jesus bent down and began to write on the ground with his finger. But when they continued asking him, he straightened up and said to them, “Let the one among you who is without sin be the first to throw a stone at her.” Again he bent down and wrote on the ground.</a:t>
            </a:r>
            <a:endParaRPr sz="2500" dirty="0"/>
          </a:p>
        </p:txBody>
      </p:sp>
      <p:pic>
        <p:nvPicPr>
          <p:cNvPr id="123" name="Google Shape;123;p17"/>
          <p:cNvPicPr preferRelativeResize="0"/>
          <p:nvPr/>
        </p:nvPicPr>
        <p:blipFill rotWithShape="1">
          <a:blip r:embed="rId3">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24" name="Google Shape;124;p17" descr="LOGO FCP"/>
          <p:cNvPicPr preferRelativeResize="0"/>
          <p:nvPr/>
        </p:nvPicPr>
        <p:blipFill rotWithShape="1">
          <a:blip r:embed="rId4">
            <a:alphaModFix/>
          </a:blip>
          <a:srcRect/>
          <a:stretch/>
        </p:blipFill>
        <p:spPr>
          <a:xfrm>
            <a:off x="8501062" y="142875"/>
            <a:ext cx="466725" cy="636587"/>
          </a:xfrm>
          <a:prstGeom prst="rect">
            <a:avLst/>
          </a:prstGeom>
          <a:noFill/>
          <a:ln>
            <a:noFill/>
          </a:ln>
        </p:spPr>
      </p:pic>
      <p:pic>
        <p:nvPicPr>
          <p:cNvPr id="125" name="Google Shape;125;p17"/>
          <p:cNvPicPr preferRelativeResize="0"/>
          <p:nvPr/>
        </p:nvPicPr>
        <p:blipFill rotWithShape="1">
          <a:blip r:embed="rId5">
            <a:alphaModFix/>
          </a:blip>
          <a:srcRect l="14647" t="20833" r="49022" b="24998"/>
          <a:stretch/>
        </p:blipFill>
        <p:spPr>
          <a:xfrm>
            <a:off x="2214563" y="2480582"/>
            <a:ext cx="4714874" cy="3954463"/>
          </a:xfrm>
          <a:prstGeom prst="rect">
            <a:avLst/>
          </a:prstGeom>
          <a:noFill/>
          <a:ln w="38100" cap="sq" cmpd="sng">
            <a:solidFill>
              <a:srgbClr val="000000"/>
            </a:solidFill>
            <a:prstDash val="solid"/>
            <a:miter lim="800000"/>
            <a:headEnd type="none" w="sm" len="sm"/>
            <a:tailEnd type="none" w="sm" len="sm"/>
          </a:ln>
          <a:effectLst>
            <a:outerShdw blurRad="63500" dist="38100" dir="2700000">
              <a:srgbClr val="000000">
                <a:alpha val="42750"/>
              </a:srgbClr>
            </a:outerShdw>
          </a:effec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body" idx="1"/>
          </p:nvPr>
        </p:nvSpPr>
        <p:spPr>
          <a:xfrm>
            <a:off x="500062" y="571500"/>
            <a:ext cx="8229600" cy="25431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500"/>
              <a:buFont typeface="Arial"/>
              <a:buNone/>
            </a:pPr>
            <a:r>
              <a:rPr lang="en-US" sz="2500" b="0" i="0" u="none" dirty="0">
                <a:solidFill>
                  <a:schemeClr val="dk1"/>
                </a:solidFill>
                <a:latin typeface="Arial"/>
                <a:ea typeface="Arial"/>
                <a:cs typeface="Arial"/>
                <a:sym typeface="Arial"/>
              </a:rPr>
              <a:t>    </a:t>
            </a:r>
            <a:r>
              <a:rPr lang="en-US" sz="2500" dirty="0"/>
              <a:t>And in response, they went away one by one, beginning with the elders. So he was left alone with the woman before him.</a:t>
            </a:r>
            <a:endParaRPr sz="2500" dirty="0"/>
          </a:p>
        </p:txBody>
      </p:sp>
      <p:pic>
        <p:nvPicPr>
          <p:cNvPr id="131" name="Google Shape;131;p18"/>
          <p:cNvPicPr preferRelativeResize="0"/>
          <p:nvPr/>
        </p:nvPicPr>
        <p:blipFill rotWithShape="1">
          <a:blip r:embed="rId3">
            <a:alphaModFix/>
          </a:blip>
          <a:srcRect l="5583" t="22326" r="39997" b="33020"/>
          <a:stretch/>
        </p:blipFill>
        <p:spPr>
          <a:xfrm>
            <a:off x="857224" y="2143116"/>
            <a:ext cx="7584334" cy="3500463"/>
          </a:xfrm>
          <a:prstGeom prst="rect">
            <a:avLst/>
          </a:prstGeom>
          <a:noFill/>
          <a:ln>
            <a:noFill/>
          </a:ln>
          <a:effectLst>
            <a:softEdge rad="112500"/>
          </a:effectLst>
        </p:spPr>
      </p:pic>
      <p:pic>
        <p:nvPicPr>
          <p:cNvPr id="132" name="Google Shape;132;p18"/>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33" name="Google Shape;133;p18" descr="LOGO FCP"/>
          <p:cNvPicPr preferRelativeResize="0"/>
          <p:nvPr/>
        </p:nvPicPr>
        <p:blipFill rotWithShape="1">
          <a:blip r:embed="rId5">
            <a:alphaModFix/>
          </a:blip>
          <a:srcRect/>
          <a:stretch/>
        </p:blipFill>
        <p:spPr>
          <a:xfrm>
            <a:off x="8572500" y="71437"/>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body" idx="1"/>
          </p:nvPr>
        </p:nvSpPr>
        <p:spPr>
          <a:xfrm>
            <a:off x="109537" y="818345"/>
            <a:ext cx="8624887" cy="31146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500"/>
              <a:buFont typeface="Arial"/>
              <a:buNone/>
            </a:pPr>
            <a:r>
              <a:rPr lang="en-US" sz="2500" b="0" i="0" u="none" dirty="0">
                <a:solidFill>
                  <a:schemeClr val="dk1"/>
                </a:solidFill>
                <a:latin typeface="Arial"/>
                <a:ea typeface="Arial"/>
                <a:cs typeface="Arial"/>
                <a:sym typeface="Arial"/>
              </a:rPr>
              <a:t>    </a:t>
            </a:r>
            <a:r>
              <a:rPr lang="en-US" sz="2500" dirty="0"/>
              <a:t>Then Jesus straightened up and said to her, “Woman, where are they? Has no one condemned you?” She replied, “No one, sir.” Then Jesus said, “Neither do I condemn you. Go, and from now on do not sin anymore.” </a:t>
            </a:r>
            <a:endParaRPr sz="2500" dirty="0"/>
          </a:p>
          <a:p>
            <a:pPr marL="342900" marR="0" lvl="0" indent="-342900" algn="l" rtl="0">
              <a:lnSpc>
                <a:spcPct val="100000"/>
              </a:lnSpc>
              <a:spcBef>
                <a:spcPts val="64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   </a:t>
            </a:r>
            <a:r>
              <a:rPr lang="en-US" sz="2500" b="0" i="0" u="none" dirty="0">
                <a:solidFill>
                  <a:srgbClr val="7030A0"/>
                </a:solidFill>
                <a:latin typeface="Arial"/>
                <a:ea typeface="Arial"/>
                <a:cs typeface="Arial"/>
                <a:sym typeface="Arial"/>
              </a:rPr>
              <a:t>The Gospel of the Lord. </a:t>
            </a:r>
            <a:r>
              <a:rPr lang="en-US" sz="2500" b="0" i="0" u="none" dirty="0">
                <a:solidFill>
                  <a:srgbClr val="FFFF00"/>
                </a:solidFill>
                <a:latin typeface="Arial"/>
                <a:ea typeface="Arial"/>
                <a:cs typeface="Arial"/>
                <a:sym typeface="Arial"/>
              </a:rPr>
              <a:t>Praise to you Lord Jesus Christ.. </a:t>
            </a:r>
            <a:endParaRPr dirty="0"/>
          </a:p>
          <a:p>
            <a:pPr marL="342900" marR="0" lvl="0" indent="-184150" algn="l" rtl="0">
              <a:spcBef>
                <a:spcPts val="500"/>
              </a:spcBef>
              <a:spcAft>
                <a:spcPts val="0"/>
              </a:spcAft>
              <a:buClr>
                <a:schemeClr val="dk1"/>
              </a:buClr>
              <a:buSzPts val="2500"/>
              <a:buFont typeface="Arial"/>
              <a:buNone/>
            </a:pPr>
            <a:endParaRPr sz="2500" b="0" i="0" u="none" dirty="0">
              <a:solidFill>
                <a:srgbClr val="FFFF00"/>
              </a:solidFill>
              <a:latin typeface="Arial"/>
              <a:ea typeface="Arial"/>
              <a:cs typeface="Arial"/>
              <a:sym typeface="Arial"/>
            </a:endParaRPr>
          </a:p>
        </p:txBody>
      </p:sp>
      <p:pic>
        <p:nvPicPr>
          <p:cNvPr id="139" name="Google Shape;139;p19"/>
          <p:cNvPicPr preferRelativeResize="0"/>
          <p:nvPr/>
        </p:nvPicPr>
        <p:blipFill rotWithShape="1">
          <a:blip r:embed="rId3">
            <a:alphaModFix/>
          </a:blip>
          <a:srcRect l="16012" t="23314" r="49938" b="32967"/>
          <a:stretch/>
        </p:blipFill>
        <p:spPr>
          <a:xfrm>
            <a:off x="676317" y="3700414"/>
            <a:ext cx="3857700" cy="27861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pic>
        <p:nvPicPr>
          <p:cNvPr id="140" name="Google Shape;140;p19"/>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41" name="Google Shape;141;p19"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pic>
        <p:nvPicPr>
          <p:cNvPr id="142" name="Google Shape;142;p19"/>
          <p:cNvPicPr preferRelativeResize="0"/>
          <p:nvPr/>
        </p:nvPicPr>
        <p:blipFill rotWithShape="1">
          <a:blip r:embed="rId6">
            <a:alphaModFix/>
          </a:blip>
          <a:srcRect l="16993" t="21876" r="51951" b="32289"/>
          <a:stretch/>
        </p:blipFill>
        <p:spPr>
          <a:xfrm>
            <a:off x="4948124" y="3429000"/>
            <a:ext cx="3786300" cy="3143400"/>
          </a:xfrm>
          <a:prstGeom prst="ellipse">
            <a:avLst/>
          </a:prstGeom>
          <a:noFill/>
          <a:ln>
            <a:noFill/>
          </a:ln>
          <a:effectLst>
            <a:softEdge rad="112500"/>
          </a:effec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descr="Imágenes de Nino Pensando | Vectores, fotos de stock y PSD gratuitos"/>
          <p:cNvPicPr preferRelativeResize="0"/>
          <p:nvPr/>
        </p:nvPicPr>
        <p:blipFill rotWithShape="1">
          <a:blip r:embed="rId3">
            <a:alphaModFix/>
          </a:blip>
          <a:srcRect/>
          <a:stretch/>
        </p:blipFill>
        <p:spPr>
          <a:xfrm>
            <a:off x="1714500" y="1571625"/>
            <a:ext cx="5962800" cy="452430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
        <p:nvSpPr>
          <p:cNvPr id="148" name="Google Shape;148;p20"/>
          <p:cNvSpPr/>
          <p:nvPr/>
        </p:nvSpPr>
        <p:spPr>
          <a:xfrm>
            <a:off x="1931708" y="233162"/>
            <a:ext cx="5528384" cy="109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B7BDB"/>
              </a:buClr>
              <a:buSzPts val="6500"/>
              <a:buFont typeface="Arial"/>
              <a:buNone/>
            </a:pPr>
            <a:r>
              <a:rPr lang="en-US" sz="6500" b="1" i="0" u="none" strike="noStrike" cap="none" dirty="0">
                <a:gradFill>
                  <a:gsLst>
                    <a:gs pos="0">
                      <a:srgbClr val="7B7BDB">
                        <a:alpha val="100000"/>
                      </a:srgbClr>
                    </a:gs>
                    <a:gs pos="75000">
                      <a:srgbClr val="2828A9">
                        <a:alpha val="100000"/>
                      </a:srgbClr>
                    </a:gs>
                    <a:gs pos="100000">
                      <a:srgbClr val="0000A2">
                        <a:alpha val="100000"/>
                      </a:srgbClr>
                    </a:gs>
                  </a:gsLst>
                  <a:lin ang="5400000" scaled="0"/>
                </a:gradFill>
                <a:effectLst>
                  <a:outerShdw blurRad="50800" dist="39000" dir="5460000" algn="tl">
                    <a:srgbClr val="000000">
                      <a:alpha val="38000"/>
                    </a:srgbClr>
                  </a:outerShdw>
                </a:effectLst>
                <a:latin typeface="Arial"/>
                <a:ea typeface="Arial"/>
                <a:cs typeface="Arial"/>
                <a:sym typeface="Arial"/>
              </a:rPr>
              <a:t>REFLECTION</a:t>
            </a:r>
            <a:endParaRPr dirty="0"/>
          </a:p>
        </p:txBody>
      </p:sp>
      <p:pic>
        <p:nvPicPr>
          <p:cNvPr id="149" name="Google Shape;149;p20"/>
          <p:cNvPicPr preferRelativeResize="0"/>
          <p:nvPr/>
        </p:nvPicPr>
        <p:blipFill rotWithShape="1">
          <a:blip r:embed="rId4">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50" name="Google Shape;150;p20" descr="LOGO FCP"/>
          <p:cNvPicPr preferRelativeResize="0"/>
          <p:nvPr/>
        </p:nvPicPr>
        <p:blipFill rotWithShape="1">
          <a:blip r:embed="rId5">
            <a:alphaModFix/>
          </a:blip>
          <a:srcRect/>
          <a:stretch/>
        </p:blipFill>
        <p:spPr>
          <a:xfrm>
            <a:off x="8501062" y="142875"/>
            <a:ext cx="466725" cy="6365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body" idx="1"/>
          </p:nvPr>
        </p:nvSpPr>
        <p:spPr>
          <a:xfrm>
            <a:off x="285750" y="428625"/>
            <a:ext cx="8229600" cy="40719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500"/>
              <a:buFont typeface="Arial"/>
              <a:buNone/>
            </a:pPr>
            <a:r>
              <a:rPr lang="en-US" sz="2500" dirty="0">
                <a:solidFill>
                  <a:srgbClr val="0070C0"/>
                </a:solidFill>
              </a:rPr>
              <a:t>	Jesus taught the people in the temple area when the scribes and the Pharisees brought a woman who had been caught in adultery.  They were the heads of the Jewish religion. Their intention was to trick Jesus so they could accuse Him, since they did not accept that He is </a:t>
            </a:r>
            <a:r>
              <a:rPr lang="en-US" sz="2500" b="1" dirty="0">
                <a:solidFill>
                  <a:srgbClr val="0070C0"/>
                </a:solidFill>
              </a:rPr>
              <a:t>the Messiah</a:t>
            </a:r>
            <a:r>
              <a:rPr lang="en-US" sz="2500" dirty="0">
                <a:solidFill>
                  <a:srgbClr val="0070C0"/>
                </a:solidFill>
              </a:rPr>
              <a:t>.</a:t>
            </a:r>
            <a:endParaRPr sz="2500" dirty="0">
              <a:solidFill>
                <a:srgbClr val="0070C0"/>
              </a:solidFill>
            </a:endParaRPr>
          </a:p>
        </p:txBody>
      </p:sp>
      <p:pic>
        <p:nvPicPr>
          <p:cNvPr id="156" name="Google Shape;156;p21"/>
          <p:cNvPicPr preferRelativeResize="0"/>
          <p:nvPr/>
        </p:nvPicPr>
        <p:blipFill rotWithShape="1">
          <a:blip r:embed="rId3">
            <a:alphaModFix/>
          </a:blip>
          <a:srcRect/>
          <a:stretch/>
        </p:blipFill>
        <p:spPr>
          <a:xfrm>
            <a:off x="142844" y="142852"/>
            <a:ext cx="571500" cy="571500"/>
          </a:xfrm>
          <a:prstGeom prst="ellipse">
            <a:avLst/>
          </a:prstGeom>
          <a:noFill/>
          <a:ln>
            <a:noFill/>
          </a:ln>
          <a:effectLst>
            <a:outerShdw blurRad="381000" dist="292100" dir="5400000" sx="-80000" sy="-18000" rotWithShape="0">
              <a:srgbClr val="000000">
                <a:alpha val="21960"/>
              </a:srgbClr>
            </a:outerShdw>
          </a:effectLst>
        </p:spPr>
      </p:pic>
      <p:pic>
        <p:nvPicPr>
          <p:cNvPr id="157" name="Google Shape;157;p21" descr="LOGO FCP"/>
          <p:cNvPicPr preferRelativeResize="0"/>
          <p:nvPr/>
        </p:nvPicPr>
        <p:blipFill rotWithShape="1">
          <a:blip r:embed="rId4">
            <a:alphaModFix/>
          </a:blip>
          <a:srcRect/>
          <a:stretch/>
        </p:blipFill>
        <p:spPr>
          <a:xfrm>
            <a:off x="8501062" y="142875"/>
            <a:ext cx="466725" cy="636587"/>
          </a:xfrm>
          <a:prstGeom prst="rect">
            <a:avLst/>
          </a:prstGeom>
          <a:noFill/>
          <a:ln>
            <a:noFill/>
          </a:ln>
        </p:spPr>
      </p:pic>
      <p:pic>
        <p:nvPicPr>
          <p:cNvPr id="158" name="Google Shape;158;p21" descr="jaloerse priesters toneel bybel die pasen verhaal priesters fariseërs nuwe"/>
          <p:cNvPicPr preferRelativeResize="0"/>
          <p:nvPr/>
        </p:nvPicPr>
        <p:blipFill rotWithShape="1">
          <a:blip r:embed="rId5">
            <a:alphaModFix/>
          </a:blip>
          <a:srcRect/>
          <a:stretch/>
        </p:blipFill>
        <p:spPr>
          <a:xfrm>
            <a:off x="928662" y="2714620"/>
            <a:ext cx="7858181" cy="3929092"/>
          </a:xfrm>
          <a:prstGeom prst="rect">
            <a:avLst/>
          </a:prstGeom>
          <a:noFill/>
          <a:ln>
            <a:noFill/>
          </a:ln>
          <a:effectLst>
            <a:softEdge rad="112500"/>
          </a:effec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685</Words>
  <Application>Microsoft Office PowerPoint</Application>
  <PresentationFormat>On-screen Show (4:3)</PresentationFormat>
  <Paragraphs>45</Paragraphs>
  <Slides>19</Slides>
  <Notes>19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Cambria</vt:lpstr>
      <vt:lpstr>Chiller</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the picture and write the letters in the corresponding form to see Jesus’ message.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5</cp:revision>
  <dcterms:modified xsi:type="dcterms:W3CDTF">2022-03-26T20:01:02Z</dcterms:modified>
</cp:coreProperties>
</file>