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31" r:id="rId3"/>
    <p:sldId id="392" r:id="rId4"/>
    <p:sldId id="360" r:id="rId5"/>
    <p:sldId id="376" r:id="rId6"/>
    <p:sldId id="359" r:id="rId7"/>
    <p:sldId id="383" r:id="rId8"/>
    <p:sldId id="384" r:id="rId9"/>
    <p:sldId id="385" r:id="rId10"/>
    <p:sldId id="362" r:id="rId11"/>
    <p:sldId id="377" r:id="rId12"/>
    <p:sldId id="386" r:id="rId13"/>
    <p:sldId id="379" r:id="rId14"/>
    <p:sldId id="387" r:id="rId15"/>
    <p:sldId id="388" r:id="rId16"/>
    <p:sldId id="365" r:id="rId17"/>
    <p:sldId id="389" r:id="rId18"/>
    <p:sldId id="367" r:id="rId19"/>
    <p:sldId id="270" r:id="rId20"/>
    <p:sldId id="394" r:id="rId21"/>
    <p:sldId id="391" r:id="rId22"/>
    <p:sldId id="358" r:id="rId23"/>
    <p:sldId id="3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000099"/>
    <a:srgbClr val="FF3399"/>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snapToGrid="0">
      <p:cViewPr varScale="1">
        <p:scale>
          <a:sx n="63" d="100"/>
          <a:sy n="63" d="100"/>
        </p:scale>
        <p:origin x="102"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6T16:06:30.725"/>
    </inkml:context>
    <inkml:brush xml:id="br0">
      <inkml:brushProperty name="width" value="0.5" units="cm"/>
      <inkml:brushProperty name="height" value="1" units="cm"/>
      <inkml:brushProperty name="color" value="#90D9FA"/>
      <inkml:brushProperty name="tip" value="rectangle"/>
      <inkml:brushProperty name="rasterOp" value="maskPen"/>
      <inkml:brushProperty name="ignorePressure" value="1"/>
    </inkml:brush>
  </inkml:definitions>
  <inkml:trace contextRef="#ctx0" brushRef="#br0">1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70B0DA-FF89-4FA9-8163-E4F7495A1028}"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459914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49003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784814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86019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70B0DA-FF89-4FA9-8163-E4F7495A1028}"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382529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70B0DA-FF89-4FA9-8163-E4F7495A1028}"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857950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70B0DA-FF89-4FA9-8163-E4F7495A1028}" type="datetimeFigureOut">
              <a:rPr lang="en-US" smtClean="0"/>
              <a:t>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632970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70B0DA-FF89-4FA9-8163-E4F7495A1028}" type="datetimeFigureOut">
              <a:rPr lang="en-US" smtClean="0"/>
              <a:t>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520447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0B0DA-FF89-4FA9-8163-E4F7495A1028}" type="datetimeFigureOut">
              <a:rPr lang="en-US" smtClean="0"/>
              <a:t>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909782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866434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4273405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0B0DA-FF89-4FA9-8163-E4F7495A1028}" type="datetimeFigureOut">
              <a:rPr lang="en-US" smtClean="0"/>
              <a:t>1/30/2022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072C7-BEA1-4EC7-93FE-7A5A649EF4E3}" type="slidenum">
              <a:rPr lang="en-US" smtClean="0"/>
              <a:t>‹#›</a:t>
            </a:fld>
            <a:endParaRPr lang="en-US"/>
          </a:p>
        </p:txBody>
      </p:sp>
    </p:spTree>
    <p:extLst>
      <p:ext uri="{BB962C8B-B14F-4D97-AF65-F5344CB8AC3E}">
        <p14:creationId xmlns:p14="http://schemas.microsoft.com/office/powerpoint/2010/main" val="3428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customXml" Target="../ink/ink1.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hyperlink" Target="https://youtu.be/68IFTA9kwTM" TargetMode="External"/><Relationship Id="rId2" Type="http://schemas.openxmlformats.org/officeDocument/2006/relationships/slideLayout" Target="../slideLayouts/slideLayout6.xml"/><Relationship Id="rId1" Type="http://schemas.openxmlformats.org/officeDocument/2006/relationships/video" Target="https://www.youtube.com/embed/68IFTA9kwTM?feature=oembed" TargetMode="Externa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 y="2235200"/>
            <a:ext cx="11750040" cy="2387600"/>
          </a:xfrm>
        </p:spPr>
        <p:txBody>
          <a:bodyPr/>
          <a:lstStyle/>
          <a:p>
            <a:r>
              <a:rPr lang="en-US" dirty="0">
                <a:solidFill>
                  <a:srgbClr val="0070C0"/>
                </a:solidFill>
                <a:latin typeface="Cavolini" panose="03000502040302020204" pitchFamily="66" charset="0"/>
                <a:cs typeface="Cavolini" panose="03000502040302020204" pitchFamily="66" charset="0"/>
              </a:rPr>
              <a:t>Friends of Jesus and Mary</a:t>
            </a:r>
          </a:p>
        </p:txBody>
      </p:sp>
      <p:sp>
        <p:nvSpPr>
          <p:cNvPr id="3" name="Subtitle 2"/>
          <p:cNvSpPr>
            <a:spLocks noGrp="1"/>
          </p:cNvSpPr>
          <p:nvPr>
            <p:ph type="subTitle" idx="1"/>
          </p:nvPr>
        </p:nvSpPr>
        <p:spPr>
          <a:xfrm>
            <a:off x="1524000" y="4829444"/>
            <a:ext cx="9144000" cy="1640930"/>
          </a:xfrm>
        </p:spPr>
        <p:txBody>
          <a:bodyPr>
            <a:noAutofit/>
          </a:bodyPr>
          <a:lstStyle/>
          <a:p>
            <a:r>
              <a:rPr lang="en-US" sz="2800" dirty="0">
                <a:solidFill>
                  <a:srgbClr val="00B050"/>
                </a:solidFill>
                <a:latin typeface="Cavolini" panose="03000502040302020204" pitchFamily="66" charset="0"/>
                <a:cs typeface="Cavolini" panose="03000502040302020204" pitchFamily="66" charset="0"/>
              </a:rPr>
              <a:t>Prayer Group for Children</a:t>
            </a:r>
          </a:p>
          <a:p>
            <a:r>
              <a:rPr lang="en-US" sz="2800" dirty="0">
                <a:solidFill>
                  <a:srgbClr val="00B050"/>
                </a:solidFill>
                <a:latin typeface="Cavolini" panose="03000502040302020204" pitchFamily="66" charset="0"/>
                <a:cs typeface="Cavolini" panose="03000502040302020204" pitchFamily="66" charset="0"/>
              </a:rPr>
              <a:t>Cycle C-V Sunday in Ordinary Time</a:t>
            </a:r>
          </a:p>
          <a:p>
            <a:r>
              <a:rPr lang="es-ES" sz="2800" dirty="0" err="1">
                <a:solidFill>
                  <a:srgbClr val="00B050"/>
                </a:solidFill>
                <a:latin typeface="Cavolini" panose="03000502040302020204" pitchFamily="66" charset="0"/>
                <a:cs typeface="Cavolini" panose="03000502040302020204" pitchFamily="66" charset="0"/>
              </a:rPr>
              <a:t>The</a:t>
            </a:r>
            <a:r>
              <a:rPr lang="es-ES" sz="2800" dirty="0">
                <a:solidFill>
                  <a:srgbClr val="00B050"/>
                </a:solidFill>
                <a:latin typeface="Cavolini" panose="03000502040302020204" pitchFamily="66" charset="0"/>
                <a:cs typeface="Cavolini" panose="03000502040302020204" pitchFamily="66" charset="0"/>
              </a:rPr>
              <a:t> </a:t>
            </a:r>
            <a:r>
              <a:rPr lang="es-ES" sz="2800" dirty="0" err="1">
                <a:solidFill>
                  <a:srgbClr val="00B050"/>
                </a:solidFill>
                <a:latin typeface="Cavolini" panose="03000502040302020204" pitchFamily="66" charset="0"/>
                <a:cs typeface="Cavolini" panose="03000502040302020204" pitchFamily="66" charset="0"/>
              </a:rPr>
              <a:t>Miraculous</a:t>
            </a:r>
            <a:r>
              <a:rPr lang="es-ES" sz="2800" dirty="0">
                <a:solidFill>
                  <a:srgbClr val="00B050"/>
                </a:solidFill>
                <a:latin typeface="Cavolini" panose="03000502040302020204" pitchFamily="66" charset="0"/>
                <a:cs typeface="Cavolini" panose="03000502040302020204" pitchFamily="66" charset="0"/>
              </a:rPr>
              <a:t> Catch – </a:t>
            </a:r>
            <a:r>
              <a:rPr lang="en-US" sz="2800" dirty="0">
                <a:solidFill>
                  <a:srgbClr val="00B050"/>
                </a:solidFill>
                <a:latin typeface="Cavolini" panose="03000502040302020204" pitchFamily="66" charset="0"/>
                <a:cs typeface="Cavolini" panose="03000502040302020204" pitchFamily="66" charset="0"/>
              </a:rPr>
              <a:t>Luke </a:t>
            </a:r>
            <a:r>
              <a:rPr lang="es-ES" sz="2800" dirty="0">
                <a:solidFill>
                  <a:srgbClr val="00B050"/>
                </a:solidFill>
                <a:latin typeface="Cavolini" panose="03000502040302020204" pitchFamily="66" charset="0"/>
                <a:cs typeface="Cavolini" panose="03000502040302020204" pitchFamily="66" charset="0"/>
              </a:rPr>
              <a:t>5, 1-11</a:t>
            </a:r>
            <a:endParaRPr lang="en-US" sz="2800" dirty="0">
              <a:solidFill>
                <a:srgbClr val="00B050"/>
              </a:solidFill>
              <a:latin typeface="Cavolini" panose="03000502040302020204" pitchFamily="66" charset="0"/>
              <a:cs typeface="Cavolini" panose="0300050204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2321" y="166769"/>
            <a:ext cx="2907357" cy="29073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3422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FFF0-8A16-4C5B-8270-8BB9C5345114}"/>
              </a:ext>
            </a:extLst>
          </p:cNvPr>
          <p:cNvSpPr>
            <a:spLocks noGrp="1"/>
          </p:cNvSpPr>
          <p:nvPr>
            <p:ph type="title"/>
          </p:nvPr>
        </p:nvSpPr>
        <p:spPr>
          <a:xfrm>
            <a:off x="383822" y="1"/>
            <a:ext cx="11400215" cy="1322362"/>
          </a:xfrm>
        </p:spPr>
        <p:txBody>
          <a:bodyPr>
            <a:noAutofit/>
          </a:bodyPr>
          <a:lstStyle/>
          <a:p>
            <a:pPr marL="0" marR="0" algn="ctr">
              <a:spcBef>
                <a:spcPts val="0"/>
              </a:spcBef>
              <a:spcAft>
                <a:spcPts val="0"/>
              </a:spcAft>
            </a:pPr>
            <a:r>
              <a:rPr lang="en-US" sz="2400" dirty="0">
                <a:ln>
                  <a:solidFill>
                    <a:srgbClr val="0070C0"/>
                  </a:solidFill>
                </a:ln>
                <a:solidFill>
                  <a:srgbClr val="0070C0"/>
                </a:solidFill>
                <a:latin typeface="Cavolini" panose="03000502040302020204" pitchFamily="66" charset="0"/>
                <a:cs typeface="Cavolini" panose="03000502040302020204" pitchFamily="66" charset="0"/>
              </a:rPr>
              <a:t>Jesus said to Simon, "Do not be afraid; from now on you will be catching men." When they brought their boats to the shore, they left everything and followed him.</a:t>
            </a:r>
          </a:p>
        </p:txBody>
      </p:sp>
      <p:pic>
        <p:nvPicPr>
          <p:cNvPr id="6" name="Picture 5">
            <a:extLst>
              <a:ext uri="{FF2B5EF4-FFF2-40B4-BE49-F238E27FC236}">
                <a16:creationId xmlns:a16="http://schemas.microsoft.com/office/drawing/2014/main" id="{7E852040-5D3C-48BB-B10D-6914FB54A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2362"/>
            <a:ext cx="12192000" cy="5535637"/>
          </a:xfrm>
          <a:prstGeom prst="rect">
            <a:avLst/>
          </a:prstGeom>
        </p:spPr>
      </p:pic>
      <p:sp>
        <p:nvSpPr>
          <p:cNvPr id="4" name="TextBox 3">
            <a:extLst>
              <a:ext uri="{FF2B5EF4-FFF2-40B4-BE49-F238E27FC236}">
                <a16:creationId xmlns:a16="http://schemas.microsoft.com/office/drawing/2014/main" id="{687B02D9-BB78-4155-A724-BD70335D968F}"/>
              </a:ext>
            </a:extLst>
          </p:cNvPr>
          <p:cNvSpPr txBox="1"/>
          <p:nvPr/>
        </p:nvSpPr>
        <p:spPr>
          <a:xfrm>
            <a:off x="-407963" y="1452305"/>
            <a:ext cx="12192000" cy="461665"/>
          </a:xfrm>
          <a:prstGeom prst="rect">
            <a:avLst/>
          </a:prstGeom>
          <a:noFill/>
        </p:spPr>
        <p:txBody>
          <a:bodyPr wrap="square" rtlCol="0">
            <a:spAutoFit/>
          </a:bodyPr>
          <a:lstStyle/>
          <a:p>
            <a:pPr algn="ctr"/>
            <a:r>
              <a:rPr lang="es-US" sz="2400" dirty="0" err="1">
                <a:solidFill>
                  <a:srgbClr val="FF0000"/>
                </a:solidFill>
                <a:latin typeface="Comic Sans MS" panose="030F0702030302020204" pitchFamily="66" charset="0"/>
              </a:rPr>
              <a:t>The</a:t>
            </a:r>
            <a:r>
              <a:rPr lang="es-US" sz="2400" dirty="0">
                <a:solidFill>
                  <a:srgbClr val="FF0000"/>
                </a:solidFill>
                <a:latin typeface="Comic Sans MS" panose="030F0702030302020204" pitchFamily="66" charset="0"/>
              </a:rPr>
              <a:t> </a:t>
            </a:r>
            <a:r>
              <a:rPr lang="es-US" sz="2400" dirty="0" err="1">
                <a:solidFill>
                  <a:srgbClr val="FF0000"/>
                </a:solidFill>
                <a:latin typeface="Comic Sans MS" panose="030F0702030302020204" pitchFamily="66" charset="0"/>
              </a:rPr>
              <a:t>Gospel</a:t>
            </a:r>
            <a:r>
              <a:rPr lang="es-US" sz="2400" dirty="0">
                <a:solidFill>
                  <a:srgbClr val="FF0000"/>
                </a:solidFill>
                <a:latin typeface="Comic Sans MS" panose="030F0702030302020204" pitchFamily="66" charset="0"/>
              </a:rPr>
              <a:t> </a:t>
            </a:r>
            <a:r>
              <a:rPr lang="es-US" sz="2400" dirty="0" err="1">
                <a:solidFill>
                  <a:srgbClr val="FF0000"/>
                </a:solidFill>
                <a:latin typeface="Comic Sans MS" panose="030F0702030302020204" pitchFamily="66" charset="0"/>
              </a:rPr>
              <a:t>of</a:t>
            </a:r>
            <a:r>
              <a:rPr lang="es-US" sz="2400" dirty="0">
                <a:solidFill>
                  <a:srgbClr val="FF0000"/>
                </a:solidFill>
                <a:latin typeface="Comic Sans MS" panose="030F0702030302020204" pitchFamily="66" charset="0"/>
              </a:rPr>
              <a:t> </a:t>
            </a:r>
            <a:r>
              <a:rPr lang="es-US" sz="2400" dirty="0" err="1">
                <a:solidFill>
                  <a:srgbClr val="FF0000"/>
                </a:solidFill>
                <a:latin typeface="Comic Sans MS" panose="030F0702030302020204" pitchFamily="66" charset="0"/>
              </a:rPr>
              <a:t>the</a:t>
            </a:r>
            <a:r>
              <a:rPr lang="es-US" sz="2400" dirty="0">
                <a:solidFill>
                  <a:srgbClr val="FF0000"/>
                </a:solidFill>
                <a:latin typeface="Comic Sans MS" panose="030F0702030302020204" pitchFamily="66" charset="0"/>
              </a:rPr>
              <a:t> Lord.   </a:t>
            </a:r>
            <a:r>
              <a:rPr lang="es-US" sz="2400" dirty="0" err="1">
                <a:solidFill>
                  <a:srgbClr val="FF0000"/>
                </a:solidFill>
                <a:latin typeface="Comic Sans MS" panose="030F0702030302020204" pitchFamily="66" charset="0"/>
              </a:rPr>
              <a:t>Praise</a:t>
            </a:r>
            <a:r>
              <a:rPr lang="es-US" sz="2400" dirty="0">
                <a:solidFill>
                  <a:srgbClr val="FF0000"/>
                </a:solidFill>
                <a:latin typeface="Comic Sans MS" panose="030F0702030302020204" pitchFamily="66" charset="0"/>
              </a:rPr>
              <a:t> </a:t>
            </a:r>
            <a:r>
              <a:rPr lang="es-US" sz="2400" dirty="0" err="1">
                <a:solidFill>
                  <a:srgbClr val="FF0000"/>
                </a:solidFill>
                <a:latin typeface="Comic Sans MS" panose="030F0702030302020204" pitchFamily="66" charset="0"/>
              </a:rPr>
              <a:t>to</a:t>
            </a:r>
            <a:r>
              <a:rPr lang="es-US" sz="2400" dirty="0">
                <a:solidFill>
                  <a:srgbClr val="FF0000"/>
                </a:solidFill>
                <a:latin typeface="Comic Sans MS" panose="030F0702030302020204" pitchFamily="66" charset="0"/>
              </a:rPr>
              <a:t> </a:t>
            </a:r>
            <a:r>
              <a:rPr lang="es-US" sz="2400" dirty="0" err="1">
                <a:solidFill>
                  <a:srgbClr val="FF0000"/>
                </a:solidFill>
                <a:latin typeface="Comic Sans MS" panose="030F0702030302020204" pitchFamily="66" charset="0"/>
              </a:rPr>
              <a:t>You</a:t>
            </a:r>
            <a:r>
              <a:rPr lang="es-US" sz="2400" dirty="0">
                <a:solidFill>
                  <a:srgbClr val="FF0000"/>
                </a:solidFill>
                <a:latin typeface="Comic Sans MS" panose="030F0702030302020204" pitchFamily="66" charset="0"/>
              </a:rPr>
              <a:t> Lord </a:t>
            </a:r>
            <a:r>
              <a:rPr lang="es-US" sz="2400" dirty="0" err="1">
                <a:solidFill>
                  <a:srgbClr val="FF0000"/>
                </a:solidFill>
                <a:latin typeface="Comic Sans MS" panose="030F0702030302020204" pitchFamily="66" charset="0"/>
              </a:rPr>
              <a:t>Jesus</a:t>
            </a:r>
            <a:r>
              <a:rPr lang="es-US" sz="2400" dirty="0">
                <a:solidFill>
                  <a:srgbClr val="FF0000"/>
                </a:solidFill>
                <a:latin typeface="Comic Sans MS" panose="030F0702030302020204" pitchFamily="66" charset="0"/>
              </a:rPr>
              <a:t> </a:t>
            </a:r>
            <a:r>
              <a:rPr lang="es-US" sz="2400" dirty="0" err="1">
                <a:solidFill>
                  <a:srgbClr val="FF0000"/>
                </a:solidFill>
                <a:latin typeface="Comic Sans MS" panose="030F0702030302020204" pitchFamily="66" charset="0"/>
              </a:rPr>
              <a:t>Christ</a:t>
            </a:r>
            <a:r>
              <a:rPr lang="es-US" sz="2400" dirty="0">
                <a:solidFill>
                  <a:srgbClr val="FF0000"/>
                </a:solidFill>
                <a:latin typeface="Comic Sans MS" panose="030F0702030302020204" pitchFamily="66" charset="0"/>
              </a:rPr>
              <a:t>.</a:t>
            </a:r>
          </a:p>
        </p:txBody>
      </p:sp>
    </p:spTree>
    <p:extLst>
      <p:ext uri="{BB962C8B-B14F-4D97-AF65-F5344CB8AC3E}">
        <p14:creationId xmlns:p14="http://schemas.microsoft.com/office/powerpoint/2010/main" val="21825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E8D7-AF57-44FF-995A-53EF198EE519}"/>
              </a:ext>
            </a:extLst>
          </p:cNvPr>
          <p:cNvSpPr>
            <a:spLocks noGrp="1"/>
          </p:cNvSpPr>
          <p:nvPr>
            <p:ph type="title"/>
          </p:nvPr>
        </p:nvSpPr>
        <p:spPr>
          <a:xfrm>
            <a:off x="0" y="0"/>
            <a:ext cx="12192000" cy="6858000"/>
          </a:xfrm>
        </p:spPr>
        <p:txBody>
          <a:bodyPr>
            <a:noAutofit/>
          </a:bodyPr>
          <a:lstStyle/>
          <a:p>
            <a:pPr algn="ctr"/>
            <a:r>
              <a:rPr lang="en-US" sz="12000" dirty="0">
                <a:ln>
                  <a:solidFill>
                    <a:srgbClr val="FFC000"/>
                  </a:solidFill>
                </a:ln>
                <a:solidFill>
                  <a:srgbClr val="FFFF00"/>
                </a:solidFill>
                <a:effectLst>
                  <a:glow rad="228600">
                    <a:schemeClr val="accent4">
                      <a:satMod val="175000"/>
                      <a:alpha val="40000"/>
                    </a:schemeClr>
                  </a:glow>
                  <a:reflection blurRad="6350" stA="55000" endA="50" endPos="85000" dir="5400000" sy="-100000" algn="bl" rotWithShape="0"/>
                </a:effectLst>
                <a:latin typeface="Comic Sans MS" panose="030F0702030302020204" pitchFamily="66" charset="0"/>
                <a:ea typeface="+mn-ea"/>
                <a:cs typeface="+mn-cs"/>
              </a:rPr>
              <a:t>REFLECTON</a:t>
            </a:r>
          </a:p>
        </p:txBody>
      </p:sp>
    </p:spTree>
    <p:extLst>
      <p:ext uri="{BB962C8B-B14F-4D97-AF65-F5344CB8AC3E}">
        <p14:creationId xmlns:p14="http://schemas.microsoft.com/office/powerpoint/2010/main" val="107406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C7A919-ACB5-48F4-AF6C-68F18A477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530" y="2228850"/>
            <a:ext cx="8229600" cy="4629150"/>
          </a:xfrm>
          <a:prstGeom prst="rect">
            <a:avLst/>
          </a:prstGeom>
        </p:spPr>
      </p:pic>
      <p:sp>
        <p:nvSpPr>
          <p:cNvPr id="2" name="Title 1">
            <a:extLst>
              <a:ext uri="{FF2B5EF4-FFF2-40B4-BE49-F238E27FC236}">
                <a16:creationId xmlns:a16="http://schemas.microsoft.com/office/drawing/2014/main" id="{7B9136D0-29C5-4105-984D-D468BFB0F106}"/>
              </a:ext>
            </a:extLst>
          </p:cNvPr>
          <p:cNvSpPr>
            <a:spLocks noGrp="1"/>
          </p:cNvSpPr>
          <p:nvPr>
            <p:ph type="title"/>
          </p:nvPr>
        </p:nvSpPr>
        <p:spPr>
          <a:xfrm>
            <a:off x="0" y="1"/>
            <a:ext cx="12192000" cy="1125414"/>
          </a:xfrm>
        </p:spPr>
        <p:txBody>
          <a:bodyPr/>
          <a:lstStyle/>
          <a:p>
            <a:pPr algn="ctr"/>
            <a:r>
              <a:rPr lang="en-US" sz="2800" dirty="0">
                <a:ln>
                  <a:solidFill>
                    <a:srgbClr val="0070C0"/>
                  </a:solidFill>
                </a:ln>
                <a:solidFill>
                  <a:srgbClr val="0070C0"/>
                </a:solidFill>
                <a:latin typeface="Cavolini" panose="03000502040302020204" pitchFamily="66" charset="0"/>
                <a:cs typeface="Cavolini" panose="03000502040302020204" pitchFamily="66" charset="0"/>
              </a:rPr>
              <a:t>Jesus was preaching on the shore of Lake Gennesaret. </a:t>
            </a:r>
            <a:br>
              <a:rPr lang="en-US" sz="2800" dirty="0">
                <a:ln>
                  <a:solidFill>
                    <a:srgbClr val="0070C0"/>
                  </a:solidFill>
                </a:ln>
                <a:solidFill>
                  <a:srgbClr val="0070C0"/>
                </a:solidFill>
                <a:latin typeface="Cavolini" panose="03000502040302020204" pitchFamily="66" charset="0"/>
                <a:cs typeface="Cavolini" panose="03000502040302020204" pitchFamily="66" charset="0"/>
              </a:rPr>
            </a:br>
            <a:r>
              <a:rPr lang="en-US" sz="2800" dirty="0">
                <a:ln>
                  <a:solidFill>
                    <a:srgbClr val="0070C0"/>
                  </a:solidFill>
                </a:ln>
                <a:solidFill>
                  <a:srgbClr val="0070C0"/>
                </a:solidFill>
                <a:latin typeface="Cavolini" panose="03000502040302020204" pitchFamily="66" charset="0"/>
                <a:cs typeface="Cavolini" panose="03000502040302020204" pitchFamily="66" charset="0"/>
              </a:rPr>
              <a:t>How did the people react?</a:t>
            </a:r>
          </a:p>
        </p:txBody>
      </p:sp>
      <p:sp>
        <p:nvSpPr>
          <p:cNvPr id="4" name="TextBox 3">
            <a:extLst>
              <a:ext uri="{FF2B5EF4-FFF2-40B4-BE49-F238E27FC236}">
                <a16:creationId xmlns:a16="http://schemas.microsoft.com/office/drawing/2014/main" id="{B9F0FE2B-9CB7-421D-ACAD-35C5715DEB39}"/>
              </a:ext>
            </a:extLst>
          </p:cNvPr>
          <p:cNvSpPr txBox="1"/>
          <p:nvPr/>
        </p:nvSpPr>
        <p:spPr>
          <a:xfrm>
            <a:off x="225083" y="1125415"/>
            <a:ext cx="11591779" cy="954107"/>
          </a:xfrm>
          <a:prstGeom prst="rect">
            <a:avLst/>
          </a:prstGeom>
          <a:noFill/>
        </p:spPr>
        <p:txBody>
          <a:bodyPr wrap="square" rtlCol="0">
            <a:spAutoFit/>
          </a:bodyPr>
          <a:lstStyle/>
          <a:p>
            <a:pPr algn="ctr"/>
            <a:r>
              <a:rPr lang="en-US" sz="2800" dirty="0">
                <a:ln>
                  <a:solidFill>
                    <a:srgbClr val="FF0000"/>
                  </a:solidFill>
                </a:ln>
                <a:solidFill>
                  <a:srgbClr val="FF0000"/>
                </a:solidFill>
                <a:latin typeface="Cavolini" panose="03000502040302020204" pitchFamily="66" charset="0"/>
                <a:ea typeface="+mj-ea"/>
                <a:cs typeface="Cavolini" panose="03000502040302020204" pitchFamily="66" charset="0"/>
              </a:rPr>
              <a:t>The crowd pressed in on Jesus to hear the Word of God because He touched their hearts.</a:t>
            </a:r>
          </a:p>
        </p:txBody>
      </p:sp>
    </p:spTree>
    <p:extLst>
      <p:ext uri="{BB962C8B-B14F-4D97-AF65-F5344CB8AC3E}">
        <p14:creationId xmlns:p14="http://schemas.microsoft.com/office/powerpoint/2010/main" val="2325795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64CF-E7F5-4E7D-987A-A36C45AE5E63}"/>
              </a:ext>
            </a:extLst>
          </p:cNvPr>
          <p:cNvSpPr>
            <a:spLocks noGrp="1"/>
          </p:cNvSpPr>
          <p:nvPr>
            <p:ph type="title"/>
          </p:nvPr>
        </p:nvSpPr>
        <p:spPr>
          <a:xfrm>
            <a:off x="838200" y="0"/>
            <a:ext cx="10515600" cy="671195"/>
          </a:xfrm>
        </p:spPr>
        <p:txBody>
          <a:bodyPr>
            <a:normAutofit/>
          </a:bodyPr>
          <a:lstStyle/>
          <a:p>
            <a:pPr algn="ctr">
              <a:lnSpc>
                <a:spcPct val="150000"/>
              </a:lnSpc>
            </a:pPr>
            <a:r>
              <a:rPr lang="en-US" sz="2800" dirty="0">
                <a:ln>
                  <a:solidFill>
                    <a:srgbClr val="0070C0"/>
                  </a:solidFill>
                </a:ln>
                <a:solidFill>
                  <a:srgbClr val="0070C0"/>
                </a:solidFill>
                <a:latin typeface="Cavolini" panose="03000502040302020204" pitchFamily="66" charset="0"/>
                <a:cs typeface="Cavolini" panose="03000502040302020204" pitchFamily="66" charset="0"/>
              </a:rPr>
              <a:t>What does Jesus do so they can hear Him better</a:t>
            </a:r>
            <a:r>
              <a:rPr lang="es-ES" sz="2800" dirty="0">
                <a:ln>
                  <a:solidFill>
                    <a:srgbClr val="0070C0"/>
                  </a:solidFill>
                </a:ln>
                <a:solidFill>
                  <a:srgbClr val="0070C0"/>
                </a:solidFill>
                <a:latin typeface="Cavolini" panose="03000502040302020204" pitchFamily="66" charset="0"/>
                <a:cs typeface="Cavolini" panose="03000502040302020204" pitchFamily="66" charset="0"/>
              </a:rPr>
              <a:t>? </a:t>
            </a:r>
            <a:endParaRPr lang="en-US" sz="2800" dirty="0">
              <a:ln>
                <a:solidFill>
                  <a:srgbClr val="0070C0"/>
                </a:solidFill>
              </a:ln>
              <a:solidFill>
                <a:srgbClr val="0070C0"/>
              </a:solidFill>
              <a:latin typeface="Cavolini" panose="03000502040302020204" pitchFamily="66" charset="0"/>
              <a:cs typeface="Cavolini" panose="03000502040302020204" pitchFamily="66" charset="0"/>
            </a:endParaRPr>
          </a:p>
        </p:txBody>
      </p:sp>
      <p:sp>
        <p:nvSpPr>
          <p:cNvPr id="5" name="TextBox 4">
            <a:extLst>
              <a:ext uri="{FF2B5EF4-FFF2-40B4-BE49-F238E27FC236}">
                <a16:creationId xmlns:a16="http://schemas.microsoft.com/office/drawing/2014/main" id="{2674C5A4-4142-4698-907F-C370F2582BFC}"/>
              </a:ext>
            </a:extLst>
          </p:cNvPr>
          <p:cNvSpPr txBox="1"/>
          <p:nvPr/>
        </p:nvSpPr>
        <p:spPr>
          <a:xfrm>
            <a:off x="0" y="864604"/>
            <a:ext cx="12192000" cy="954107"/>
          </a:xfrm>
          <a:prstGeom prst="rect">
            <a:avLst/>
          </a:prstGeom>
          <a:noFill/>
        </p:spPr>
        <p:txBody>
          <a:bodyPr wrap="square" rtlCol="0">
            <a:spAutoFit/>
          </a:bodyPr>
          <a:lstStyle/>
          <a:p>
            <a:pPr algn="ctr"/>
            <a:r>
              <a:rPr lang="en-US" sz="2800" dirty="0">
                <a:ln>
                  <a:solidFill>
                    <a:srgbClr val="FF0000"/>
                  </a:solidFill>
                </a:ln>
                <a:solidFill>
                  <a:srgbClr val="FF0000"/>
                </a:solidFill>
                <a:latin typeface="Cavolini" panose="03000502040302020204" pitchFamily="66" charset="0"/>
                <a:ea typeface="+mj-ea"/>
                <a:cs typeface="Cavolini" panose="03000502040302020204" pitchFamily="66" charset="0"/>
              </a:rPr>
              <a:t>He gets on Simon the fisherman’s boat and asks him to push offshore a short distance and He continued preaching</a:t>
            </a:r>
            <a:r>
              <a:rPr lang="es-ES" sz="2800" dirty="0">
                <a:ln>
                  <a:solidFill>
                    <a:srgbClr val="FF0000"/>
                  </a:solidFill>
                </a:ln>
                <a:solidFill>
                  <a:srgbClr val="FF0000"/>
                </a:solidFill>
                <a:latin typeface="Cavolini" panose="03000502040302020204" pitchFamily="66" charset="0"/>
                <a:ea typeface="+mj-ea"/>
                <a:cs typeface="Cavolini" panose="03000502040302020204" pitchFamily="66" charset="0"/>
              </a:rPr>
              <a:t>.</a:t>
            </a:r>
            <a:endParaRPr lang="en-US" sz="2800" dirty="0">
              <a:ln>
                <a:solidFill>
                  <a:srgbClr val="FF0000"/>
                </a:solidFill>
              </a:ln>
              <a:solidFill>
                <a:srgbClr val="FF0000"/>
              </a:solidFill>
              <a:latin typeface="Cavolini" panose="03000502040302020204" pitchFamily="66" charset="0"/>
              <a:ea typeface="+mj-ea"/>
              <a:cs typeface="Cavolini" panose="03000502040302020204" pitchFamily="66" charset="0"/>
            </a:endParaRPr>
          </a:p>
        </p:txBody>
      </p:sp>
      <p:pic>
        <p:nvPicPr>
          <p:cNvPr id="6" name="Picture 5">
            <a:extLst>
              <a:ext uri="{FF2B5EF4-FFF2-40B4-BE49-F238E27FC236}">
                <a16:creationId xmlns:a16="http://schemas.microsoft.com/office/drawing/2014/main" id="{685168D8-63D4-47EA-8BF6-C738E572A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672" y="1818710"/>
            <a:ext cx="7998655" cy="5039290"/>
          </a:xfrm>
          <a:prstGeom prst="rect">
            <a:avLst/>
          </a:prstGeom>
        </p:spPr>
      </p:pic>
    </p:spTree>
    <p:extLst>
      <p:ext uri="{BB962C8B-B14F-4D97-AF65-F5344CB8AC3E}">
        <p14:creationId xmlns:p14="http://schemas.microsoft.com/office/powerpoint/2010/main" val="2154447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B56C7-95AA-4F0D-AAE2-D5AB1E03858E}"/>
              </a:ext>
            </a:extLst>
          </p:cNvPr>
          <p:cNvSpPr>
            <a:spLocks noGrp="1"/>
          </p:cNvSpPr>
          <p:nvPr>
            <p:ph type="title"/>
          </p:nvPr>
        </p:nvSpPr>
        <p:spPr>
          <a:xfrm>
            <a:off x="0" y="1"/>
            <a:ext cx="12192000" cy="1055076"/>
          </a:xfrm>
        </p:spPr>
        <p:txBody>
          <a:bodyPr/>
          <a:lstStyle/>
          <a:p>
            <a:pPr algn="ctr"/>
            <a:r>
              <a:rPr lang="en-US" sz="2400" dirty="0">
                <a:ln>
                  <a:solidFill>
                    <a:srgbClr val="0070C0"/>
                  </a:solidFill>
                </a:ln>
                <a:solidFill>
                  <a:srgbClr val="0070C0"/>
                </a:solidFill>
                <a:latin typeface="Cavolini" panose="03000502040302020204" pitchFamily="66" charset="0"/>
                <a:cs typeface="Cavolini" panose="03000502040302020204" pitchFamily="66" charset="0"/>
              </a:rPr>
              <a:t>When He finished, Jesus asks Simon to set out to fish again.</a:t>
            </a:r>
            <a:r>
              <a:rPr lang="es-ES" sz="2400" dirty="0">
                <a:ln>
                  <a:solidFill>
                    <a:srgbClr val="0070C0"/>
                  </a:solidFill>
                </a:ln>
                <a:solidFill>
                  <a:srgbClr val="0070C0"/>
                </a:solidFill>
                <a:latin typeface="Cavolini" panose="03000502040302020204" pitchFamily="66" charset="0"/>
                <a:cs typeface="Cavolini" panose="03000502040302020204" pitchFamily="66" charset="0"/>
              </a:rPr>
              <a:t> </a:t>
            </a:r>
            <a:br>
              <a:rPr lang="es-ES" sz="2400" dirty="0">
                <a:ln>
                  <a:solidFill>
                    <a:srgbClr val="0070C0"/>
                  </a:solidFill>
                </a:ln>
                <a:solidFill>
                  <a:srgbClr val="0070C0"/>
                </a:solidFill>
                <a:latin typeface="Cavolini" panose="03000502040302020204" pitchFamily="66" charset="0"/>
                <a:cs typeface="Cavolini" panose="03000502040302020204" pitchFamily="66" charset="0"/>
              </a:rPr>
            </a:br>
            <a:r>
              <a:rPr lang="es-ES" sz="2800" dirty="0" err="1">
                <a:ln>
                  <a:solidFill>
                    <a:srgbClr val="FF0000"/>
                  </a:solidFill>
                </a:ln>
                <a:solidFill>
                  <a:srgbClr val="FF0000"/>
                </a:solidFill>
                <a:latin typeface="Cavolini" panose="03000502040302020204" pitchFamily="66" charset="0"/>
                <a:cs typeface="Cavolini" panose="03000502040302020204" pitchFamily="66" charset="0"/>
              </a:rPr>
              <a:t>What</a:t>
            </a:r>
            <a:r>
              <a:rPr lang="es-ES" sz="2800" dirty="0">
                <a:ln>
                  <a:solidFill>
                    <a:srgbClr val="FF0000"/>
                  </a:solidFill>
                </a:ln>
                <a:solidFill>
                  <a:srgbClr val="FF0000"/>
                </a:solidFill>
                <a:latin typeface="Cavolini" panose="03000502040302020204" pitchFamily="66" charset="0"/>
                <a:cs typeface="Cavolini" panose="03000502040302020204" pitchFamily="66" charset="0"/>
              </a:rPr>
              <a:t> </a:t>
            </a:r>
            <a:r>
              <a:rPr lang="es-ES" sz="2800" dirty="0" err="1">
                <a:ln>
                  <a:solidFill>
                    <a:srgbClr val="FF0000"/>
                  </a:solidFill>
                </a:ln>
                <a:solidFill>
                  <a:srgbClr val="FF0000"/>
                </a:solidFill>
                <a:latin typeface="Cavolini" panose="03000502040302020204" pitchFamily="66" charset="0"/>
                <a:cs typeface="Cavolini" panose="03000502040302020204" pitchFamily="66" charset="0"/>
              </a:rPr>
              <a:t>does</a:t>
            </a:r>
            <a:r>
              <a:rPr lang="es-ES" sz="2800" dirty="0">
                <a:ln>
                  <a:solidFill>
                    <a:srgbClr val="FF0000"/>
                  </a:solidFill>
                </a:ln>
                <a:solidFill>
                  <a:srgbClr val="FF0000"/>
                </a:solidFill>
                <a:latin typeface="Cavolini" panose="03000502040302020204" pitchFamily="66" charset="0"/>
                <a:cs typeface="Cavolini" panose="03000502040302020204" pitchFamily="66" charset="0"/>
              </a:rPr>
              <a:t> </a:t>
            </a:r>
            <a:r>
              <a:rPr lang="es-ES" sz="2800" dirty="0" err="1">
                <a:ln>
                  <a:solidFill>
                    <a:srgbClr val="FF0000"/>
                  </a:solidFill>
                </a:ln>
                <a:solidFill>
                  <a:srgbClr val="FF0000"/>
                </a:solidFill>
                <a:latin typeface="Cavolini" panose="03000502040302020204" pitchFamily="66" charset="0"/>
                <a:cs typeface="Cavolini" panose="03000502040302020204" pitchFamily="66" charset="0"/>
              </a:rPr>
              <a:t>Simon</a:t>
            </a:r>
            <a:r>
              <a:rPr lang="es-ES" sz="2800" dirty="0">
                <a:ln>
                  <a:solidFill>
                    <a:srgbClr val="FF0000"/>
                  </a:solidFill>
                </a:ln>
                <a:solidFill>
                  <a:srgbClr val="FF0000"/>
                </a:solidFill>
                <a:latin typeface="Cavolini" panose="03000502040302020204" pitchFamily="66" charset="0"/>
                <a:cs typeface="Cavolini" panose="03000502040302020204" pitchFamily="66" charset="0"/>
              </a:rPr>
              <a:t> </a:t>
            </a:r>
            <a:r>
              <a:rPr lang="es-ES" sz="2800" dirty="0" err="1">
                <a:ln>
                  <a:solidFill>
                    <a:srgbClr val="FF0000"/>
                  </a:solidFill>
                </a:ln>
                <a:solidFill>
                  <a:srgbClr val="FF0000"/>
                </a:solidFill>
                <a:latin typeface="Cavolini" panose="03000502040302020204" pitchFamily="66" charset="0"/>
                <a:cs typeface="Cavolini" panose="03000502040302020204" pitchFamily="66" charset="0"/>
              </a:rPr>
              <a:t>answer</a:t>
            </a:r>
            <a:r>
              <a:rPr lang="es-ES" sz="2800" dirty="0">
                <a:ln>
                  <a:solidFill>
                    <a:srgbClr val="FF0000"/>
                  </a:solidFill>
                </a:ln>
                <a:solidFill>
                  <a:srgbClr val="FF0000"/>
                </a:solidFill>
                <a:latin typeface="Cavolini" panose="03000502040302020204" pitchFamily="66" charset="0"/>
                <a:cs typeface="Cavolini" panose="03000502040302020204" pitchFamily="66" charset="0"/>
              </a:rPr>
              <a:t>?</a:t>
            </a:r>
            <a:endParaRPr lang="en-US" sz="2800" dirty="0">
              <a:ln>
                <a:solidFill>
                  <a:srgbClr val="FF0000"/>
                </a:solidFill>
              </a:ln>
              <a:solidFill>
                <a:srgbClr val="FF0000"/>
              </a:solidFill>
              <a:latin typeface="Cavolini" panose="03000502040302020204" pitchFamily="66" charset="0"/>
              <a:cs typeface="Cavolini" panose="03000502040302020204" pitchFamily="66" charset="0"/>
            </a:endParaRPr>
          </a:p>
        </p:txBody>
      </p:sp>
      <p:sp>
        <p:nvSpPr>
          <p:cNvPr id="3" name="TextBox 2">
            <a:extLst>
              <a:ext uri="{FF2B5EF4-FFF2-40B4-BE49-F238E27FC236}">
                <a16:creationId xmlns:a16="http://schemas.microsoft.com/office/drawing/2014/main" id="{B72E66F2-1F29-43DF-8326-2146CFE4C447}"/>
              </a:ext>
            </a:extLst>
          </p:cNvPr>
          <p:cNvSpPr txBox="1"/>
          <p:nvPr/>
        </p:nvSpPr>
        <p:spPr>
          <a:xfrm>
            <a:off x="276664" y="1049440"/>
            <a:ext cx="11915336" cy="830997"/>
          </a:xfrm>
          <a:prstGeom prst="rect">
            <a:avLst/>
          </a:prstGeom>
          <a:noFill/>
        </p:spPr>
        <p:txBody>
          <a:bodyPr wrap="square" rtlCol="0">
            <a:spAutoFit/>
          </a:bodyPr>
          <a:lstStyle/>
          <a:p>
            <a:pPr algn="ctr"/>
            <a:r>
              <a:rPr lang="en-US" sz="2400" dirty="0">
                <a:ln>
                  <a:solidFill>
                    <a:srgbClr val="00B050"/>
                  </a:solidFill>
                </a:ln>
                <a:solidFill>
                  <a:srgbClr val="00B050"/>
                </a:solidFill>
                <a:latin typeface="Cavolini" panose="03000502040302020204" pitchFamily="66" charset="0"/>
                <a:ea typeface="+mj-ea"/>
                <a:cs typeface="Cavolini" panose="03000502040302020204" pitchFamily="66" charset="0"/>
              </a:rPr>
              <a:t>“Master, we have worked hard all night and have caught nothing, but at your command I will lower the nets</a:t>
            </a:r>
            <a:r>
              <a:rPr lang="es-ES" sz="2400" dirty="0">
                <a:ln>
                  <a:solidFill>
                    <a:srgbClr val="00B050"/>
                  </a:solidFill>
                </a:ln>
                <a:solidFill>
                  <a:srgbClr val="00B050"/>
                </a:solidFill>
                <a:latin typeface="Cavolini" panose="03000502040302020204" pitchFamily="66" charset="0"/>
                <a:ea typeface="+mj-ea"/>
                <a:cs typeface="Cavolini" panose="03000502040302020204" pitchFamily="66" charset="0"/>
              </a:rPr>
              <a:t>”. </a:t>
            </a:r>
            <a:endParaRPr lang="en-US" sz="2400" dirty="0">
              <a:ln>
                <a:solidFill>
                  <a:srgbClr val="00B050"/>
                </a:solidFill>
              </a:ln>
              <a:solidFill>
                <a:srgbClr val="00B050"/>
              </a:solidFill>
              <a:latin typeface="Cavolini" panose="03000502040302020204" pitchFamily="66" charset="0"/>
              <a:ea typeface="+mj-ea"/>
              <a:cs typeface="Cavolini" panose="03000502040302020204" pitchFamily="66" charset="0"/>
            </a:endParaRPr>
          </a:p>
        </p:txBody>
      </p:sp>
      <p:pic>
        <p:nvPicPr>
          <p:cNvPr id="4" name="Picture 3">
            <a:extLst>
              <a:ext uri="{FF2B5EF4-FFF2-40B4-BE49-F238E27FC236}">
                <a16:creationId xmlns:a16="http://schemas.microsoft.com/office/drawing/2014/main" id="{F46AB92E-41E8-47E6-BFBF-25054D385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7046"/>
            <a:ext cx="6593058" cy="2522752"/>
          </a:xfrm>
          <a:prstGeom prst="rect">
            <a:avLst/>
          </a:prstGeom>
        </p:spPr>
      </p:pic>
      <p:sp>
        <p:nvSpPr>
          <p:cNvPr id="5" name="TextBox 4">
            <a:extLst>
              <a:ext uri="{FF2B5EF4-FFF2-40B4-BE49-F238E27FC236}">
                <a16:creationId xmlns:a16="http://schemas.microsoft.com/office/drawing/2014/main" id="{276A573D-E50F-46A6-B94C-B308C2E87DBB}"/>
              </a:ext>
            </a:extLst>
          </p:cNvPr>
          <p:cNvSpPr txBox="1"/>
          <p:nvPr/>
        </p:nvSpPr>
        <p:spPr>
          <a:xfrm>
            <a:off x="6593058" y="2779930"/>
            <a:ext cx="5598942" cy="830997"/>
          </a:xfrm>
          <a:prstGeom prst="rect">
            <a:avLst/>
          </a:prstGeom>
          <a:noFill/>
        </p:spPr>
        <p:txBody>
          <a:bodyPr wrap="square" rtlCol="0">
            <a:spAutoFit/>
          </a:bodyPr>
          <a:lstStyle/>
          <a:p>
            <a:pPr algn="ctr"/>
            <a:r>
              <a:rPr lang="en-US" sz="2400" dirty="0">
                <a:ln>
                  <a:solidFill>
                    <a:srgbClr val="0070C0"/>
                  </a:solidFill>
                </a:ln>
                <a:solidFill>
                  <a:srgbClr val="00B050"/>
                </a:solidFill>
                <a:latin typeface="Cavolini" panose="03000502040302020204" pitchFamily="66" charset="0"/>
                <a:ea typeface="+mj-ea"/>
                <a:cs typeface="Cavolini" panose="03000502040302020204" pitchFamily="66" charset="0"/>
              </a:rPr>
              <a:t>Listening to Jesus speak, Simon came to believe in Him.</a:t>
            </a:r>
            <a:r>
              <a:rPr lang="es-ES" sz="2400" dirty="0">
                <a:ln>
                  <a:solidFill>
                    <a:srgbClr val="0070C0"/>
                  </a:solidFill>
                </a:ln>
                <a:solidFill>
                  <a:srgbClr val="00B050"/>
                </a:solidFill>
                <a:latin typeface="Cavolini" panose="03000502040302020204" pitchFamily="66" charset="0"/>
                <a:ea typeface="+mj-ea"/>
                <a:cs typeface="Cavolini" panose="03000502040302020204" pitchFamily="66" charset="0"/>
              </a:rPr>
              <a:t> </a:t>
            </a:r>
            <a:endParaRPr lang="en-US" sz="2400" dirty="0">
              <a:ln>
                <a:solidFill>
                  <a:srgbClr val="0070C0"/>
                </a:solidFill>
              </a:ln>
              <a:solidFill>
                <a:srgbClr val="00B050"/>
              </a:solidFill>
              <a:latin typeface="Cavolini" panose="03000502040302020204" pitchFamily="66" charset="0"/>
              <a:ea typeface="+mj-ea"/>
              <a:cs typeface="Cavolini" panose="03000502040302020204" pitchFamily="66" charset="0"/>
            </a:endParaRPr>
          </a:p>
        </p:txBody>
      </p:sp>
      <p:sp>
        <p:nvSpPr>
          <p:cNvPr id="6" name="TextBox 5">
            <a:extLst>
              <a:ext uri="{FF2B5EF4-FFF2-40B4-BE49-F238E27FC236}">
                <a16:creationId xmlns:a16="http://schemas.microsoft.com/office/drawing/2014/main" id="{36659BB1-A2C3-4D44-808D-00B28D40BDEC}"/>
              </a:ext>
            </a:extLst>
          </p:cNvPr>
          <p:cNvSpPr txBox="1"/>
          <p:nvPr/>
        </p:nvSpPr>
        <p:spPr>
          <a:xfrm>
            <a:off x="715107" y="5202755"/>
            <a:ext cx="5162843" cy="1200329"/>
          </a:xfrm>
          <a:prstGeom prst="rect">
            <a:avLst/>
          </a:prstGeom>
          <a:noFill/>
        </p:spPr>
        <p:txBody>
          <a:bodyPr wrap="square" rtlCol="0">
            <a:spAutoFit/>
          </a:bodyPr>
          <a:lstStyle/>
          <a:p>
            <a:pPr algn="ctr"/>
            <a:r>
              <a:rPr lang="en-US" sz="2400" dirty="0">
                <a:ln>
                  <a:solidFill>
                    <a:srgbClr val="00B050"/>
                  </a:solidFill>
                </a:ln>
                <a:solidFill>
                  <a:srgbClr val="00B050"/>
                </a:solidFill>
                <a:latin typeface="Cavolini" panose="03000502040302020204" pitchFamily="66" charset="0"/>
                <a:ea typeface="+mj-ea"/>
                <a:cs typeface="Cavolini" panose="03000502040302020204" pitchFamily="66" charset="0"/>
              </a:rPr>
              <a:t>We also can grow in faith by listening to Jesus speak in the Gospel</a:t>
            </a:r>
            <a:r>
              <a:rPr lang="es-ES" sz="2400" dirty="0">
                <a:ln>
                  <a:solidFill>
                    <a:srgbClr val="00B050"/>
                  </a:solidFill>
                </a:ln>
                <a:solidFill>
                  <a:srgbClr val="00B050"/>
                </a:solidFill>
                <a:latin typeface="Cavolini" panose="03000502040302020204" pitchFamily="66" charset="0"/>
                <a:ea typeface="+mj-ea"/>
                <a:cs typeface="Cavolini" panose="03000502040302020204" pitchFamily="66" charset="0"/>
              </a:rPr>
              <a:t>.</a:t>
            </a:r>
            <a:endParaRPr lang="en-US" sz="2400" dirty="0">
              <a:ln>
                <a:solidFill>
                  <a:srgbClr val="00B050"/>
                </a:solidFill>
              </a:ln>
              <a:solidFill>
                <a:srgbClr val="00B050"/>
              </a:solidFill>
              <a:latin typeface="Cavolini" panose="03000502040302020204" pitchFamily="66" charset="0"/>
              <a:ea typeface="+mj-ea"/>
              <a:cs typeface="Cavolini" panose="03000502040302020204" pitchFamily="66" charset="0"/>
            </a:endParaRPr>
          </a:p>
        </p:txBody>
      </p:sp>
      <p:pic>
        <p:nvPicPr>
          <p:cNvPr id="1026" name="Picture 2" descr="Children&amp;#39;s Mass | St Margaret&amp;#39;s Catholic Church">
            <a:extLst>
              <a:ext uri="{FF2B5EF4-FFF2-40B4-BE49-F238E27FC236}">
                <a16:creationId xmlns:a16="http://schemas.microsoft.com/office/drawing/2014/main" id="{8652321A-0305-44B5-B08A-212DD2DF68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9729" y="4628272"/>
            <a:ext cx="6119446" cy="222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406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7FB91-94A7-46A7-BAAB-A18DD0CFD346}"/>
              </a:ext>
            </a:extLst>
          </p:cNvPr>
          <p:cNvSpPr>
            <a:spLocks noGrp="1"/>
          </p:cNvSpPr>
          <p:nvPr>
            <p:ph type="title"/>
          </p:nvPr>
        </p:nvSpPr>
        <p:spPr>
          <a:xfrm>
            <a:off x="838200" y="0"/>
            <a:ext cx="10515600" cy="639586"/>
          </a:xfrm>
        </p:spPr>
        <p:txBody>
          <a:bodyPr>
            <a:normAutofit/>
          </a:bodyPr>
          <a:lstStyle/>
          <a:p>
            <a:pPr algn="ctr"/>
            <a:r>
              <a:rPr lang="en-US" sz="2800" dirty="0">
                <a:ln>
                  <a:solidFill>
                    <a:srgbClr val="0070C0"/>
                  </a:solidFill>
                </a:ln>
                <a:solidFill>
                  <a:srgbClr val="0070C0"/>
                </a:solidFill>
                <a:latin typeface="Cavolini" panose="03000502040302020204" pitchFamily="66" charset="0"/>
                <a:cs typeface="Cavolini" panose="03000502040302020204" pitchFamily="66" charset="0"/>
              </a:rPr>
              <a:t>What happened when they went out again?</a:t>
            </a:r>
          </a:p>
        </p:txBody>
      </p:sp>
      <p:pic>
        <p:nvPicPr>
          <p:cNvPr id="3" name="Picture 2">
            <a:extLst>
              <a:ext uri="{FF2B5EF4-FFF2-40B4-BE49-F238E27FC236}">
                <a16:creationId xmlns:a16="http://schemas.microsoft.com/office/drawing/2014/main" id="{06C7DFD1-36D4-4DFC-B275-9852F64B8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880" y="1704623"/>
            <a:ext cx="9685742" cy="4905022"/>
          </a:xfrm>
          <a:prstGeom prst="rect">
            <a:avLst/>
          </a:prstGeom>
        </p:spPr>
      </p:pic>
      <p:sp>
        <p:nvSpPr>
          <p:cNvPr id="4" name="TextBox 3">
            <a:extLst>
              <a:ext uri="{FF2B5EF4-FFF2-40B4-BE49-F238E27FC236}">
                <a16:creationId xmlns:a16="http://schemas.microsoft.com/office/drawing/2014/main" id="{DD062FAF-8137-4BB8-80B3-48EC9D62CBFC}"/>
              </a:ext>
            </a:extLst>
          </p:cNvPr>
          <p:cNvSpPr txBox="1"/>
          <p:nvPr/>
        </p:nvSpPr>
        <p:spPr>
          <a:xfrm>
            <a:off x="1095021" y="639586"/>
            <a:ext cx="9753601" cy="954107"/>
          </a:xfrm>
          <a:prstGeom prst="rect">
            <a:avLst/>
          </a:prstGeom>
          <a:noFill/>
        </p:spPr>
        <p:txBody>
          <a:bodyPr wrap="square" rtlCol="0">
            <a:spAutoFit/>
          </a:bodyPr>
          <a:lstStyle/>
          <a:p>
            <a:pPr algn="ctr"/>
            <a:r>
              <a:rPr lang="en-US" sz="2800" dirty="0">
                <a:ln>
                  <a:solidFill>
                    <a:srgbClr val="FF0000"/>
                  </a:solidFill>
                </a:ln>
                <a:solidFill>
                  <a:srgbClr val="FF0000"/>
                </a:solidFill>
                <a:latin typeface="Cavolini" panose="03000502040302020204" pitchFamily="66" charset="0"/>
                <a:ea typeface="+mj-ea"/>
                <a:cs typeface="Cavolini" panose="03000502040302020204" pitchFamily="66" charset="0"/>
              </a:rPr>
              <a:t>They caught so many fish that the nets were breaking and the boat was sinking</a:t>
            </a:r>
            <a:r>
              <a:rPr lang="es-ES" sz="2800" dirty="0">
                <a:ln>
                  <a:solidFill>
                    <a:srgbClr val="FF0000"/>
                  </a:solidFill>
                </a:ln>
                <a:solidFill>
                  <a:srgbClr val="FF0000"/>
                </a:solidFill>
                <a:latin typeface="Cavolini" panose="03000502040302020204" pitchFamily="66" charset="0"/>
                <a:ea typeface="+mj-ea"/>
                <a:cs typeface="Cavolini" panose="03000502040302020204" pitchFamily="66" charset="0"/>
              </a:rPr>
              <a:t>.</a:t>
            </a:r>
            <a:endParaRPr lang="en-US" sz="2800" dirty="0">
              <a:ln>
                <a:solidFill>
                  <a:srgbClr val="FF0000"/>
                </a:solidFill>
              </a:ln>
              <a:solidFill>
                <a:srgbClr val="FF0000"/>
              </a:solidFill>
              <a:latin typeface="Cavolini" panose="03000502040302020204" pitchFamily="66" charset="0"/>
              <a:ea typeface="+mj-ea"/>
              <a:cs typeface="Cavolini" panose="03000502040302020204" pitchFamily="66" charset="0"/>
            </a:endParaRPr>
          </a:p>
        </p:txBody>
      </p:sp>
    </p:spTree>
    <p:extLst>
      <p:ext uri="{BB962C8B-B14F-4D97-AF65-F5344CB8AC3E}">
        <p14:creationId xmlns:p14="http://schemas.microsoft.com/office/powerpoint/2010/main" val="537708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899AA1-F42D-4584-8FF4-EC9F1B64FE4B}"/>
              </a:ext>
            </a:extLst>
          </p:cNvPr>
          <p:cNvSpPr>
            <a:spLocks noGrp="1"/>
          </p:cNvSpPr>
          <p:nvPr>
            <p:ph type="title"/>
          </p:nvPr>
        </p:nvSpPr>
        <p:spPr>
          <a:xfrm>
            <a:off x="0" y="0"/>
            <a:ext cx="12192000" cy="671443"/>
          </a:xfrm>
        </p:spPr>
        <p:txBody>
          <a:bodyPr>
            <a:noAutofit/>
          </a:bodyPr>
          <a:lstStyle/>
          <a:p>
            <a:pPr algn="ctr"/>
            <a:r>
              <a:rPr lang="en-US" sz="2800" dirty="0">
                <a:ln>
                  <a:solidFill>
                    <a:srgbClr val="0070C0"/>
                  </a:solidFill>
                </a:ln>
                <a:solidFill>
                  <a:srgbClr val="0070C0"/>
                </a:solidFill>
                <a:latin typeface="Cavolini" panose="03000502040302020204" pitchFamily="66" charset="0"/>
                <a:cs typeface="Cavolini" panose="03000502040302020204" pitchFamily="66" charset="0"/>
              </a:rPr>
              <a:t>How does Simon react to this miracle?</a:t>
            </a:r>
          </a:p>
        </p:txBody>
      </p:sp>
      <p:pic>
        <p:nvPicPr>
          <p:cNvPr id="5" name="Picture 4">
            <a:extLst>
              <a:ext uri="{FF2B5EF4-FFF2-40B4-BE49-F238E27FC236}">
                <a16:creationId xmlns:a16="http://schemas.microsoft.com/office/drawing/2014/main" id="{28821DAC-0B86-4994-9F71-172EFF4F5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48" y="1904950"/>
            <a:ext cx="7612997" cy="4103510"/>
          </a:xfrm>
          <a:prstGeom prst="rect">
            <a:avLst/>
          </a:prstGeom>
        </p:spPr>
      </p:pic>
      <p:sp>
        <p:nvSpPr>
          <p:cNvPr id="2" name="TextBox 1">
            <a:extLst>
              <a:ext uri="{FF2B5EF4-FFF2-40B4-BE49-F238E27FC236}">
                <a16:creationId xmlns:a16="http://schemas.microsoft.com/office/drawing/2014/main" id="{AD14355F-099D-45F4-862B-FE4138A51445}"/>
              </a:ext>
            </a:extLst>
          </p:cNvPr>
          <p:cNvSpPr txBox="1"/>
          <p:nvPr/>
        </p:nvSpPr>
        <p:spPr>
          <a:xfrm>
            <a:off x="417689" y="865663"/>
            <a:ext cx="11356622" cy="523220"/>
          </a:xfrm>
          <a:prstGeom prst="rect">
            <a:avLst/>
          </a:prstGeom>
          <a:noFill/>
        </p:spPr>
        <p:txBody>
          <a:bodyPr wrap="square" rtlCol="0">
            <a:spAutoFit/>
          </a:bodyPr>
          <a:lstStyle/>
          <a:p>
            <a:pPr algn="ctr"/>
            <a:r>
              <a:rPr lang="es-ES" sz="2800" dirty="0">
                <a:ln>
                  <a:solidFill>
                    <a:srgbClr val="FF0000"/>
                  </a:solidFill>
                </a:ln>
                <a:solidFill>
                  <a:srgbClr val="FF0000"/>
                </a:solidFill>
                <a:latin typeface="Cavolini" panose="03000502040302020204" pitchFamily="66" charset="0"/>
                <a:ea typeface="+mj-ea"/>
                <a:cs typeface="Cavolini" panose="03000502040302020204" pitchFamily="66" charset="0"/>
              </a:rPr>
              <a:t>He </a:t>
            </a:r>
            <a:r>
              <a:rPr lang="es-ES" sz="2800" dirty="0" err="1">
                <a:ln>
                  <a:solidFill>
                    <a:srgbClr val="FF0000"/>
                  </a:solidFill>
                </a:ln>
                <a:solidFill>
                  <a:srgbClr val="FF0000"/>
                </a:solidFill>
                <a:latin typeface="Cavolini" panose="03000502040302020204" pitchFamily="66" charset="0"/>
                <a:ea typeface="+mj-ea"/>
                <a:cs typeface="Cavolini" panose="03000502040302020204" pitchFamily="66" charset="0"/>
              </a:rPr>
              <a:t>says</a:t>
            </a:r>
            <a:r>
              <a:rPr lang="es-ES" sz="2800" dirty="0">
                <a:ln>
                  <a:solidFill>
                    <a:srgbClr val="FF0000"/>
                  </a:solidFill>
                </a:ln>
                <a:solidFill>
                  <a:srgbClr val="FF0000"/>
                </a:solidFill>
                <a:latin typeface="Cavolini" panose="03000502040302020204" pitchFamily="66" charset="0"/>
                <a:ea typeface="+mj-ea"/>
                <a:cs typeface="Cavolini" panose="03000502040302020204" pitchFamily="66" charset="0"/>
              </a:rPr>
              <a:t>, </a:t>
            </a:r>
            <a:r>
              <a:rPr lang="en-US" sz="2800" dirty="0">
                <a:ln>
                  <a:solidFill>
                    <a:srgbClr val="FF0000"/>
                  </a:solidFill>
                </a:ln>
                <a:solidFill>
                  <a:srgbClr val="FF0000"/>
                </a:solidFill>
                <a:latin typeface="Cavolini" panose="03000502040302020204" pitchFamily="66" charset="0"/>
                <a:ea typeface="+mj-ea"/>
                <a:cs typeface="Cavolini" panose="03000502040302020204" pitchFamily="66" charset="0"/>
              </a:rPr>
              <a:t>"Depart from me, Lord, for I am a sinful man!" </a:t>
            </a:r>
          </a:p>
        </p:txBody>
      </p:sp>
      <p:sp>
        <p:nvSpPr>
          <p:cNvPr id="3" name="TextBox 2">
            <a:extLst>
              <a:ext uri="{FF2B5EF4-FFF2-40B4-BE49-F238E27FC236}">
                <a16:creationId xmlns:a16="http://schemas.microsoft.com/office/drawing/2014/main" id="{4012FCA5-B2D6-4C30-976D-B239B7FD7346}"/>
              </a:ext>
            </a:extLst>
          </p:cNvPr>
          <p:cNvSpPr txBox="1"/>
          <p:nvPr/>
        </p:nvSpPr>
        <p:spPr>
          <a:xfrm>
            <a:off x="7912353" y="1898178"/>
            <a:ext cx="4279445" cy="492443"/>
          </a:xfrm>
          <a:prstGeom prst="rect">
            <a:avLst/>
          </a:prstGeom>
          <a:noFill/>
        </p:spPr>
        <p:txBody>
          <a:bodyPr wrap="square" rtlCol="0">
            <a:spAutoFit/>
          </a:bodyPr>
          <a:lstStyle/>
          <a:p>
            <a:r>
              <a:rPr lang="es-ES" sz="2600" dirty="0" err="1">
                <a:ln>
                  <a:solidFill>
                    <a:srgbClr val="00B050"/>
                  </a:solidFill>
                </a:ln>
                <a:solidFill>
                  <a:srgbClr val="00B050"/>
                </a:solidFill>
                <a:latin typeface="Cavolini" panose="03000502040302020204" pitchFamily="66" charset="0"/>
                <a:ea typeface="+mj-ea"/>
                <a:cs typeface="Cavolini" panose="03000502040302020204" pitchFamily="66" charset="0"/>
              </a:rPr>
              <a:t>Why</a:t>
            </a:r>
            <a:r>
              <a:rPr lang="es-ES" sz="2600" dirty="0">
                <a:ln>
                  <a:solidFill>
                    <a:srgbClr val="00B050"/>
                  </a:solidFill>
                </a:ln>
                <a:solidFill>
                  <a:srgbClr val="00B050"/>
                </a:solidFill>
                <a:latin typeface="Cavolini" panose="03000502040302020204" pitchFamily="66" charset="0"/>
                <a:ea typeface="+mj-ea"/>
                <a:cs typeface="Cavolini" panose="03000502040302020204" pitchFamily="66" charset="0"/>
              </a:rPr>
              <a:t> </a:t>
            </a:r>
            <a:r>
              <a:rPr lang="es-ES" sz="2600" dirty="0" err="1">
                <a:ln>
                  <a:solidFill>
                    <a:srgbClr val="00B050"/>
                  </a:solidFill>
                </a:ln>
                <a:solidFill>
                  <a:srgbClr val="00B050"/>
                </a:solidFill>
                <a:latin typeface="Cavolini" panose="03000502040302020204" pitchFamily="66" charset="0"/>
                <a:ea typeface="+mj-ea"/>
                <a:cs typeface="Cavolini" panose="03000502040302020204" pitchFamily="66" charset="0"/>
              </a:rPr>
              <a:t>does</a:t>
            </a:r>
            <a:r>
              <a:rPr lang="es-ES" sz="2600" dirty="0">
                <a:ln>
                  <a:solidFill>
                    <a:srgbClr val="00B050"/>
                  </a:solidFill>
                </a:ln>
                <a:solidFill>
                  <a:srgbClr val="00B050"/>
                </a:solidFill>
                <a:latin typeface="Cavolini" panose="03000502040302020204" pitchFamily="66" charset="0"/>
                <a:ea typeface="+mj-ea"/>
                <a:cs typeface="Cavolini" panose="03000502040302020204" pitchFamily="66" charset="0"/>
              </a:rPr>
              <a:t> he </a:t>
            </a:r>
            <a:r>
              <a:rPr lang="es-ES" sz="2600" dirty="0" err="1">
                <a:ln>
                  <a:solidFill>
                    <a:srgbClr val="00B050"/>
                  </a:solidFill>
                </a:ln>
                <a:solidFill>
                  <a:srgbClr val="00B050"/>
                </a:solidFill>
                <a:latin typeface="Cavolini" panose="03000502040302020204" pitchFamily="66" charset="0"/>
                <a:ea typeface="+mj-ea"/>
                <a:cs typeface="Cavolini" panose="03000502040302020204" pitchFamily="66" charset="0"/>
              </a:rPr>
              <a:t>say</a:t>
            </a:r>
            <a:r>
              <a:rPr lang="es-ES" sz="2600" dirty="0">
                <a:ln>
                  <a:solidFill>
                    <a:srgbClr val="00B050"/>
                  </a:solidFill>
                </a:ln>
                <a:solidFill>
                  <a:srgbClr val="00B050"/>
                </a:solidFill>
                <a:latin typeface="Cavolini" panose="03000502040302020204" pitchFamily="66" charset="0"/>
                <a:ea typeface="+mj-ea"/>
                <a:cs typeface="Cavolini" panose="03000502040302020204" pitchFamily="66" charset="0"/>
              </a:rPr>
              <a:t> </a:t>
            </a:r>
            <a:r>
              <a:rPr lang="es-ES" sz="2600" dirty="0" err="1">
                <a:ln>
                  <a:solidFill>
                    <a:srgbClr val="00B050"/>
                  </a:solidFill>
                </a:ln>
                <a:solidFill>
                  <a:srgbClr val="00B050"/>
                </a:solidFill>
                <a:latin typeface="Cavolini" panose="03000502040302020204" pitchFamily="66" charset="0"/>
                <a:ea typeface="+mj-ea"/>
                <a:cs typeface="Cavolini" panose="03000502040302020204" pitchFamily="66" charset="0"/>
              </a:rPr>
              <a:t>this</a:t>
            </a:r>
            <a:r>
              <a:rPr lang="es-ES" sz="2600" dirty="0">
                <a:ln>
                  <a:solidFill>
                    <a:srgbClr val="00B050"/>
                  </a:solidFill>
                </a:ln>
                <a:solidFill>
                  <a:srgbClr val="00B050"/>
                </a:solidFill>
                <a:latin typeface="Cavolini" panose="03000502040302020204" pitchFamily="66" charset="0"/>
                <a:ea typeface="+mj-ea"/>
                <a:cs typeface="Cavolini" panose="03000502040302020204" pitchFamily="66" charset="0"/>
              </a:rPr>
              <a:t>? </a:t>
            </a:r>
            <a:endParaRPr lang="en-US" sz="2600" dirty="0">
              <a:ln>
                <a:solidFill>
                  <a:srgbClr val="00B050"/>
                </a:solidFill>
              </a:ln>
              <a:solidFill>
                <a:srgbClr val="00B050"/>
              </a:solidFill>
              <a:latin typeface="Cavolini" panose="03000502040302020204" pitchFamily="66" charset="0"/>
              <a:ea typeface="+mj-ea"/>
              <a:cs typeface="Cavolini" panose="03000502040302020204" pitchFamily="66" charset="0"/>
            </a:endParaRPr>
          </a:p>
        </p:txBody>
      </p:sp>
      <p:sp>
        <p:nvSpPr>
          <p:cNvPr id="6" name="TextBox 5">
            <a:extLst>
              <a:ext uri="{FF2B5EF4-FFF2-40B4-BE49-F238E27FC236}">
                <a16:creationId xmlns:a16="http://schemas.microsoft.com/office/drawing/2014/main" id="{85E67173-A835-4B8F-B364-45CD22370F15}"/>
              </a:ext>
            </a:extLst>
          </p:cNvPr>
          <p:cNvSpPr txBox="1"/>
          <p:nvPr/>
        </p:nvSpPr>
        <p:spPr>
          <a:xfrm>
            <a:off x="8077199" y="2469030"/>
            <a:ext cx="3949752" cy="3539430"/>
          </a:xfrm>
          <a:prstGeom prst="rect">
            <a:avLst/>
          </a:prstGeom>
          <a:noFill/>
        </p:spPr>
        <p:txBody>
          <a:bodyPr wrap="square" rtlCol="0">
            <a:spAutoFit/>
          </a:bodyPr>
          <a:lstStyle/>
          <a:p>
            <a:pPr algn="ctr"/>
            <a:r>
              <a:rPr lang="en-US" sz="2800" dirty="0">
                <a:ln>
                  <a:solidFill>
                    <a:srgbClr val="FF0000"/>
                  </a:solidFill>
                </a:ln>
                <a:solidFill>
                  <a:srgbClr val="FF0000"/>
                </a:solidFill>
                <a:latin typeface="Cavolini" panose="03000502040302020204" pitchFamily="66" charset="0"/>
                <a:ea typeface="+mj-ea"/>
                <a:cs typeface="Cavolini" panose="03000502040302020204" pitchFamily="66" charset="0"/>
              </a:rPr>
              <a:t>Simon and the other fishermen see that Jesus has the power of God and they feel small and sinful faced with His power and purity</a:t>
            </a:r>
            <a:r>
              <a:rPr lang="es-ES" sz="2800" dirty="0">
                <a:ln>
                  <a:solidFill>
                    <a:srgbClr val="FF0000"/>
                  </a:solidFill>
                </a:ln>
                <a:solidFill>
                  <a:srgbClr val="FF0000"/>
                </a:solidFill>
                <a:latin typeface="Cavolini" panose="03000502040302020204" pitchFamily="66" charset="0"/>
                <a:ea typeface="+mj-ea"/>
                <a:cs typeface="Cavolini" panose="03000502040302020204" pitchFamily="66" charset="0"/>
              </a:rPr>
              <a:t>.</a:t>
            </a:r>
            <a:endParaRPr lang="en-US" sz="2800" dirty="0">
              <a:ln>
                <a:solidFill>
                  <a:srgbClr val="FF0000"/>
                </a:solidFill>
              </a:ln>
              <a:solidFill>
                <a:srgbClr val="FF0000"/>
              </a:solidFill>
              <a:latin typeface="Cavolini" panose="03000502040302020204" pitchFamily="66" charset="0"/>
              <a:ea typeface="+mj-ea"/>
              <a:cs typeface="Cavolini" panose="03000502040302020204" pitchFamily="66" charset="0"/>
            </a:endParaRPr>
          </a:p>
        </p:txBody>
      </p:sp>
    </p:spTree>
    <p:extLst>
      <p:ext uri="{BB962C8B-B14F-4D97-AF65-F5344CB8AC3E}">
        <p14:creationId xmlns:p14="http://schemas.microsoft.com/office/powerpoint/2010/main" val="886536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E1CD-B29C-417F-A8F7-1DA978D9A325}"/>
              </a:ext>
            </a:extLst>
          </p:cNvPr>
          <p:cNvSpPr>
            <a:spLocks noGrp="1"/>
          </p:cNvSpPr>
          <p:nvPr>
            <p:ph type="title"/>
          </p:nvPr>
        </p:nvSpPr>
        <p:spPr>
          <a:xfrm>
            <a:off x="838200" y="186264"/>
            <a:ext cx="10515600" cy="549275"/>
          </a:xfrm>
        </p:spPr>
        <p:txBody>
          <a:bodyPr>
            <a:normAutofit/>
          </a:bodyPr>
          <a:lstStyle/>
          <a:p>
            <a:pPr algn="ctr"/>
            <a:r>
              <a:rPr lang="en-US" sz="2800" dirty="0">
                <a:ln>
                  <a:solidFill>
                    <a:srgbClr val="0070C0"/>
                  </a:solidFill>
                </a:ln>
                <a:solidFill>
                  <a:srgbClr val="0070C0"/>
                </a:solidFill>
                <a:latin typeface="Cavolini" panose="03000502040302020204" pitchFamily="66" charset="0"/>
                <a:cs typeface="Cavolini" panose="03000502040302020204" pitchFamily="66" charset="0"/>
              </a:rPr>
              <a:t>What does Jesus say to Simon?</a:t>
            </a:r>
          </a:p>
        </p:txBody>
      </p:sp>
      <p:sp>
        <p:nvSpPr>
          <p:cNvPr id="3" name="TextBox 2">
            <a:extLst>
              <a:ext uri="{FF2B5EF4-FFF2-40B4-BE49-F238E27FC236}">
                <a16:creationId xmlns:a16="http://schemas.microsoft.com/office/drawing/2014/main" id="{D7D01F3E-746F-4F73-8C49-0A892B933C13}"/>
              </a:ext>
            </a:extLst>
          </p:cNvPr>
          <p:cNvSpPr txBox="1"/>
          <p:nvPr/>
        </p:nvSpPr>
        <p:spPr>
          <a:xfrm>
            <a:off x="199672" y="785278"/>
            <a:ext cx="11792656" cy="523220"/>
          </a:xfrm>
          <a:prstGeom prst="rect">
            <a:avLst/>
          </a:prstGeom>
          <a:noFill/>
        </p:spPr>
        <p:txBody>
          <a:bodyPr wrap="square" rtlCol="0">
            <a:spAutoFit/>
          </a:bodyPr>
          <a:lstStyle/>
          <a:p>
            <a:pPr algn="ctr"/>
            <a:r>
              <a:rPr lang="en-US" sz="2800" dirty="0">
                <a:ln>
                  <a:solidFill>
                    <a:srgbClr val="FF0000"/>
                  </a:solidFill>
                </a:ln>
                <a:solidFill>
                  <a:srgbClr val="FF0000"/>
                </a:solidFill>
                <a:latin typeface="Cavolini" panose="03000502040302020204" pitchFamily="66" charset="0"/>
                <a:ea typeface="+mj-ea"/>
                <a:cs typeface="Cavolini" panose="03000502040302020204" pitchFamily="66" charset="0"/>
              </a:rPr>
              <a:t>"Do not be afraid; from now on you will be catching men."</a:t>
            </a:r>
            <a:r>
              <a:rPr lang="es-ES" sz="2800" dirty="0">
                <a:ln>
                  <a:solidFill>
                    <a:srgbClr val="FF0000"/>
                  </a:solidFill>
                </a:ln>
                <a:solidFill>
                  <a:srgbClr val="FF0000"/>
                </a:solidFill>
                <a:latin typeface="Cavolini" panose="03000502040302020204" pitchFamily="66" charset="0"/>
                <a:ea typeface="+mj-ea"/>
                <a:cs typeface="Cavolini" panose="03000502040302020204" pitchFamily="66" charset="0"/>
              </a:rPr>
              <a:t> </a:t>
            </a:r>
            <a:endParaRPr lang="en-US" sz="2800" dirty="0">
              <a:ln>
                <a:solidFill>
                  <a:srgbClr val="FF0000"/>
                </a:solidFill>
              </a:ln>
              <a:solidFill>
                <a:srgbClr val="FF0000"/>
              </a:solidFill>
              <a:latin typeface="Cavolini" panose="03000502040302020204" pitchFamily="66" charset="0"/>
              <a:ea typeface="+mj-ea"/>
              <a:cs typeface="Cavolini" panose="03000502040302020204" pitchFamily="66" charset="0"/>
            </a:endParaRPr>
          </a:p>
        </p:txBody>
      </p:sp>
      <p:sp>
        <p:nvSpPr>
          <p:cNvPr id="4" name="TextBox 3">
            <a:extLst>
              <a:ext uri="{FF2B5EF4-FFF2-40B4-BE49-F238E27FC236}">
                <a16:creationId xmlns:a16="http://schemas.microsoft.com/office/drawing/2014/main" id="{27855BE7-5051-48C2-AF98-1D6B5CAE8CCB}"/>
              </a:ext>
            </a:extLst>
          </p:cNvPr>
          <p:cNvSpPr txBox="1"/>
          <p:nvPr/>
        </p:nvSpPr>
        <p:spPr>
          <a:xfrm>
            <a:off x="3737751" y="1407976"/>
            <a:ext cx="4716498" cy="523220"/>
          </a:xfrm>
          <a:prstGeom prst="rect">
            <a:avLst/>
          </a:prstGeom>
          <a:noFill/>
        </p:spPr>
        <p:txBody>
          <a:bodyPr wrap="square" rtlCol="0">
            <a:spAutoFit/>
          </a:bodyPr>
          <a:lstStyle/>
          <a:p>
            <a:r>
              <a:rPr lang="es-ES" sz="2800" dirty="0" err="1">
                <a:ln>
                  <a:solidFill>
                    <a:srgbClr val="00B050"/>
                  </a:solidFill>
                </a:ln>
                <a:solidFill>
                  <a:srgbClr val="00B050"/>
                </a:solidFill>
                <a:latin typeface="Cavolini" panose="03000502040302020204" pitchFamily="66" charset="0"/>
                <a:ea typeface="+mj-ea"/>
                <a:cs typeface="Cavolini" panose="03000502040302020204" pitchFamily="66" charset="0"/>
              </a:rPr>
              <a:t>What</a:t>
            </a:r>
            <a:r>
              <a:rPr lang="es-ES" sz="2800" dirty="0">
                <a:ln>
                  <a:solidFill>
                    <a:srgbClr val="00B050"/>
                  </a:solidFill>
                </a:ln>
                <a:solidFill>
                  <a:srgbClr val="00B050"/>
                </a:solidFill>
                <a:latin typeface="Cavolini" panose="03000502040302020204" pitchFamily="66" charset="0"/>
                <a:ea typeface="+mj-ea"/>
                <a:cs typeface="Cavolini" panose="03000502040302020204" pitchFamily="66" charset="0"/>
              </a:rPr>
              <a:t> </a:t>
            </a:r>
            <a:r>
              <a:rPr lang="es-ES" sz="2800" dirty="0" err="1">
                <a:ln>
                  <a:solidFill>
                    <a:srgbClr val="00B050"/>
                  </a:solidFill>
                </a:ln>
                <a:solidFill>
                  <a:srgbClr val="00B050"/>
                </a:solidFill>
                <a:latin typeface="Cavolini" panose="03000502040302020204" pitchFamily="66" charset="0"/>
                <a:ea typeface="+mj-ea"/>
                <a:cs typeface="Cavolini" panose="03000502040302020204" pitchFamily="66" charset="0"/>
              </a:rPr>
              <a:t>does</a:t>
            </a:r>
            <a:r>
              <a:rPr lang="es-ES" sz="2800" dirty="0">
                <a:ln>
                  <a:solidFill>
                    <a:srgbClr val="00B050"/>
                  </a:solidFill>
                </a:ln>
                <a:solidFill>
                  <a:srgbClr val="00B050"/>
                </a:solidFill>
                <a:latin typeface="Cavolini" panose="03000502040302020204" pitchFamily="66" charset="0"/>
                <a:ea typeface="+mj-ea"/>
                <a:cs typeface="Cavolini" panose="03000502040302020204" pitchFamily="66" charset="0"/>
              </a:rPr>
              <a:t> </a:t>
            </a:r>
            <a:r>
              <a:rPr lang="es-ES" sz="2800" dirty="0" err="1">
                <a:ln>
                  <a:solidFill>
                    <a:srgbClr val="00B050"/>
                  </a:solidFill>
                </a:ln>
                <a:solidFill>
                  <a:srgbClr val="00B050"/>
                </a:solidFill>
                <a:latin typeface="Cavolini" panose="03000502040302020204" pitchFamily="66" charset="0"/>
                <a:ea typeface="+mj-ea"/>
                <a:cs typeface="Cavolini" panose="03000502040302020204" pitchFamily="66" charset="0"/>
              </a:rPr>
              <a:t>this</a:t>
            </a:r>
            <a:r>
              <a:rPr lang="es-ES" sz="2800" dirty="0">
                <a:ln>
                  <a:solidFill>
                    <a:srgbClr val="00B050"/>
                  </a:solidFill>
                </a:ln>
                <a:solidFill>
                  <a:srgbClr val="00B050"/>
                </a:solidFill>
                <a:latin typeface="Cavolini" panose="03000502040302020204" pitchFamily="66" charset="0"/>
                <a:ea typeface="+mj-ea"/>
                <a:cs typeface="Cavolini" panose="03000502040302020204" pitchFamily="66" charset="0"/>
              </a:rPr>
              <a:t> mean? </a:t>
            </a:r>
            <a:endParaRPr lang="en-US" sz="2800" dirty="0">
              <a:ln>
                <a:solidFill>
                  <a:srgbClr val="00B050"/>
                </a:solidFill>
              </a:ln>
              <a:solidFill>
                <a:srgbClr val="00B050"/>
              </a:solidFill>
              <a:latin typeface="Cavolini" panose="03000502040302020204" pitchFamily="66" charset="0"/>
              <a:ea typeface="+mj-ea"/>
              <a:cs typeface="Cavolini" panose="03000502040302020204" pitchFamily="66" charset="0"/>
            </a:endParaRPr>
          </a:p>
        </p:txBody>
      </p:sp>
      <p:sp>
        <p:nvSpPr>
          <p:cNvPr id="5" name="TextBox 4">
            <a:extLst>
              <a:ext uri="{FF2B5EF4-FFF2-40B4-BE49-F238E27FC236}">
                <a16:creationId xmlns:a16="http://schemas.microsoft.com/office/drawing/2014/main" id="{D5E617CE-C83F-41A5-A72A-2B159247BD82}"/>
              </a:ext>
            </a:extLst>
          </p:cNvPr>
          <p:cNvSpPr txBox="1"/>
          <p:nvPr/>
        </p:nvSpPr>
        <p:spPr>
          <a:xfrm>
            <a:off x="1417320" y="2030674"/>
            <a:ext cx="9357360" cy="954107"/>
          </a:xfrm>
          <a:prstGeom prst="rect">
            <a:avLst/>
          </a:prstGeom>
          <a:noFill/>
        </p:spPr>
        <p:txBody>
          <a:bodyPr wrap="square" rtlCol="0">
            <a:spAutoFit/>
          </a:bodyPr>
          <a:lstStyle/>
          <a:p>
            <a:pPr algn="ctr"/>
            <a:r>
              <a:rPr lang="en-US" sz="2800" dirty="0">
                <a:ln>
                  <a:solidFill>
                    <a:srgbClr val="0070C0"/>
                  </a:solidFill>
                </a:ln>
                <a:solidFill>
                  <a:srgbClr val="0070C0"/>
                </a:solidFill>
                <a:latin typeface="Cavolini" panose="03000502040302020204" pitchFamily="66" charset="0"/>
                <a:ea typeface="+mj-ea"/>
                <a:cs typeface="Cavolini" panose="03000502040302020204" pitchFamily="66" charset="0"/>
              </a:rPr>
              <a:t>Jesus is asking them to leave their work, and to follow Him to save souls</a:t>
            </a:r>
            <a:r>
              <a:rPr lang="es-ES" sz="2800" dirty="0">
                <a:ln>
                  <a:solidFill>
                    <a:srgbClr val="0070C0"/>
                  </a:solidFill>
                </a:ln>
                <a:solidFill>
                  <a:srgbClr val="0070C0"/>
                </a:solidFill>
                <a:latin typeface="Cavolini" panose="03000502040302020204" pitchFamily="66" charset="0"/>
                <a:ea typeface="+mj-ea"/>
                <a:cs typeface="Cavolini" panose="03000502040302020204" pitchFamily="66" charset="0"/>
              </a:rPr>
              <a:t>.</a:t>
            </a:r>
            <a:endParaRPr lang="en-US" sz="2800" dirty="0">
              <a:ln>
                <a:solidFill>
                  <a:srgbClr val="0070C0"/>
                </a:solidFill>
              </a:ln>
              <a:solidFill>
                <a:srgbClr val="0070C0"/>
              </a:solidFill>
              <a:latin typeface="Cavolini" panose="03000502040302020204" pitchFamily="66" charset="0"/>
              <a:ea typeface="+mj-ea"/>
              <a:cs typeface="Cavolini" panose="03000502040302020204" pitchFamily="66" charset="0"/>
            </a:endParaRPr>
          </a:p>
        </p:txBody>
      </p:sp>
      <p:pic>
        <p:nvPicPr>
          <p:cNvPr id="6" name="Picture 5">
            <a:extLst>
              <a:ext uri="{FF2B5EF4-FFF2-40B4-BE49-F238E27FC236}">
                <a16:creationId xmlns:a16="http://schemas.microsoft.com/office/drawing/2014/main" id="{E45F85FA-9D0D-430E-901A-BD6997314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480" y="2984781"/>
            <a:ext cx="7559040" cy="3873219"/>
          </a:xfrm>
          <a:prstGeom prst="rect">
            <a:avLst/>
          </a:prstGeom>
        </p:spPr>
      </p:pic>
    </p:spTree>
    <p:extLst>
      <p:ext uri="{BB962C8B-B14F-4D97-AF65-F5344CB8AC3E}">
        <p14:creationId xmlns:p14="http://schemas.microsoft.com/office/powerpoint/2010/main" val="3681470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BDE1-44C3-4C1D-8A53-C2D04A07ABF4}"/>
              </a:ext>
            </a:extLst>
          </p:cNvPr>
          <p:cNvSpPr>
            <a:spLocks noGrp="1"/>
          </p:cNvSpPr>
          <p:nvPr>
            <p:ph type="title"/>
          </p:nvPr>
        </p:nvSpPr>
        <p:spPr>
          <a:xfrm>
            <a:off x="0" y="0"/>
            <a:ext cx="11871960" cy="1094729"/>
          </a:xfrm>
        </p:spPr>
        <p:txBody>
          <a:bodyPr>
            <a:normAutofit/>
          </a:bodyPr>
          <a:lstStyle/>
          <a:p>
            <a:pPr algn="ctr"/>
            <a:r>
              <a:rPr lang="en-US" sz="2800" dirty="0">
                <a:ln>
                  <a:solidFill>
                    <a:srgbClr val="0070C0"/>
                  </a:solidFill>
                </a:ln>
                <a:solidFill>
                  <a:srgbClr val="0070C0"/>
                </a:solidFill>
                <a:latin typeface="Cavolini" panose="03000502040302020204" pitchFamily="66" charset="0"/>
                <a:cs typeface="Cavolini" panose="03000502040302020204" pitchFamily="66" charset="0"/>
              </a:rPr>
              <a:t>Jesus also calls us to be fishers of men.</a:t>
            </a:r>
            <a:br>
              <a:rPr lang="es-ES" sz="2800" dirty="0">
                <a:ln>
                  <a:solidFill>
                    <a:srgbClr val="0070C0"/>
                  </a:solidFill>
                </a:ln>
                <a:solidFill>
                  <a:srgbClr val="0070C0"/>
                </a:solidFill>
                <a:latin typeface="Cavolini" panose="03000502040302020204" pitchFamily="66" charset="0"/>
                <a:cs typeface="Cavolini" panose="03000502040302020204" pitchFamily="66" charset="0"/>
              </a:rPr>
            </a:br>
            <a:r>
              <a:rPr lang="en-US" sz="2800" dirty="0">
                <a:ln>
                  <a:solidFill>
                    <a:srgbClr val="FF0000"/>
                  </a:solidFill>
                </a:ln>
                <a:solidFill>
                  <a:srgbClr val="FF0000"/>
                </a:solidFill>
                <a:latin typeface="Cavolini" panose="03000502040302020204" pitchFamily="66" charset="0"/>
                <a:cs typeface="Cavolini" panose="03000502040302020204" pitchFamily="66" charset="0"/>
              </a:rPr>
              <a:t>With Jesus in our boat, how can we help Him save souls?</a:t>
            </a:r>
            <a:r>
              <a:rPr lang="es-ES" sz="2800" dirty="0">
                <a:ln>
                  <a:solidFill>
                    <a:srgbClr val="FF0000"/>
                  </a:solidFill>
                </a:ln>
                <a:solidFill>
                  <a:srgbClr val="FF0000"/>
                </a:solidFill>
                <a:latin typeface="Cavolini" panose="03000502040302020204" pitchFamily="66" charset="0"/>
                <a:cs typeface="Cavolini" panose="03000502040302020204" pitchFamily="66" charset="0"/>
              </a:rPr>
              <a:t> </a:t>
            </a:r>
            <a:endParaRPr lang="en-US" sz="2800" dirty="0">
              <a:ln>
                <a:solidFill>
                  <a:srgbClr val="FF0000"/>
                </a:solidFill>
              </a:ln>
              <a:solidFill>
                <a:srgbClr val="FF0000"/>
              </a:solidFill>
              <a:latin typeface="Cavolini" panose="03000502040302020204" pitchFamily="66" charset="0"/>
              <a:cs typeface="Cavolini" panose="03000502040302020204" pitchFamily="66" charset="0"/>
            </a:endParaRPr>
          </a:p>
        </p:txBody>
      </p:sp>
      <p:sp>
        <p:nvSpPr>
          <p:cNvPr id="3" name="TextBox 2">
            <a:extLst>
              <a:ext uri="{FF2B5EF4-FFF2-40B4-BE49-F238E27FC236}">
                <a16:creationId xmlns:a16="http://schemas.microsoft.com/office/drawing/2014/main" id="{FD62B990-21F3-4150-B7C3-778C53C0EED9}"/>
              </a:ext>
            </a:extLst>
          </p:cNvPr>
          <p:cNvSpPr txBox="1"/>
          <p:nvPr/>
        </p:nvSpPr>
        <p:spPr>
          <a:xfrm>
            <a:off x="3372859" y="1900783"/>
            <a:ext cx="1661161" cy="1384995"/>
          </a:xfrm>
          <a:prstGeom prst="rect">
            <a:avLst/>
          </a:prstGeom>
          <a:noFill/>
        </p:spPr>
        <p:txBody>
          <a:bodyPr wrap="square" rtlCol="0">
            <a:spAutoFit/>
          </a:bodyPr>
          <a:lstStyle/>
          <a:p>
            <a:pPr algn="ctr"/>
            <a:r>
              <a:rPr lang="es-ES" sz="2800" dirty="0" err="1">
                <a:ln>
                  <a:solidFill>
                    <a:srgbClr val="00B050"/>
                  </a:solidFill>
                </a:ln>
                <a:solidFill>
                  <a:srgbClr val="00B050"/>
                </a:solidFill>
                <a:latin typeface="Cavolini" panose="03000502040302020204" pitchFamily="66" charset="0"/>
                <a:ea typeface="+mj-ea"/>
                <a:cs typeface="Cavolini" panose="03000502040302020204" pitchFamily="66" charset="0"/>
              </a:rPr>
              <a:t>Praying</a:t>
            </a:r>
            <a:endParaRPr lang="es-ES" sz="2800" dirty="0">
              <a:ln>
                <a:solidFill>
                  <a:srgbClr val="00B050"/>
                </a:solidFill>
              </a:ln>
              <a:solidFill>
                <a:srgbClr val="00B050"/>
              </a:solidFill>
              <a:latin typeface="Cavolini" panose="03000502040302020204" pitchFamily="66" charset="0"/>
              <a:ea typeface="+mj-ea"/>
              <a:cs typeface="Cavolini" panose="03000502040302020204" pitchFamily="66" charset="0"/>
            </a:endParaRPr>
          </a:p>
          <a:p>
            <a:pPr algn="ctr"/>
            <a:r>
              <a:rPr lang="es-ES" sz="2800" dirty="0" err="1">
                <a:ln>
                  <a:solidFill>
                    <a:srgbClr val="00B050"/>
                  </a:solidFill>
                </a:ln>
                <a:solidFill>
                  <a:srgbClr val="00B050"/>
                </a:solidFill>
                <a:latin typeface="Cavolini" panose="03000502040302020204" pitchFamily="66" charset="0"/>
                <a:ea typeface="+mj-ea"/>
                <a:cs typeface="Cavolini" panose="03000502040302020204" pitchFamily="66" charset="0"/>
              </a:rPr>
              <a:t>For</a:t>
            </a:r>
            <a:endParaRPr lang="es-ES" sz="2800" dirty="0">
              <a:ln>
                <a:solidFill>
                  <a:srgbClr val="00B050"/>
                </a:solidFill>
              </a:ln>
              <a:solidFill>
                <a:srgbClr val="00B050"/>
              </a:solidFill>
              <a:latin typeface="Cavolini" panose="03000502040302020204" pitchFamily="66" charset="0"/>
              <a:ea typeface="+mj-ea"/>
              <a:cs typeface="Cavolini" panose="03000502040302020204" pitchFamily="66" charset="0"/>
            </a:endParaRPr>
          </a:p>
          <a:p>
            <a:pPr algn="ctr"/>
            <a:r>
              <a:rPr lang="es-ES" sz="2800" dirty="0" err="1">
                <a:ln>
                  <a:solidFill>
                    <a:srgbClr val="00B050"/>
                  </a:solidFill>
                </a:ln>
                <a:solidFill>
                  <a:srgbClr val="00B050"/>
                </a:solidFill>
                <a:latin typeface="Cavolini" panose="03000502040302020204" pitchFamily="66" charset="0"/>
                <a:ea typeface="+mj-ea"/>
                <a:cs typeface="Cavolini" panose="03000502040302020204" pitchFamily="66" charset="0"/>
              </a:rPr>
              <a:t>Others</a:t>
            </a:r>
            <a:endParaRPr lang="en-US" sz="2800" dirty="0">
              <a:ln>
                <a:solidFill>
                  <a:srgbClr val="00B050"/>
                </a:solidFill>
              </a:ln>
              <a:solidFill>
                <a:srgbClr val="00B050"/>
              </a:solidFill>
              <a:latin typeface="Cavolini" panose="03000502040302020204" pitchFamily="66" charset="0"/>
              <a:ea typeface="+mj-ea"/>
              <a:cs typeface="Cavolini" panose="03000502040302020204" pitchFamily="66" charset="0"/>
            </a:endParaRPr>
          </a:p>
        </p:txBody>
      </p:sp>
      <p:sp>
        <p:nvSpPr>
          <p:cNvPr id="4" name="TextBox 3">
            <a:extLst>
              <a:ext uri="{FF2B5EF4-FFF2-40B4-BE49-F238E27FC236}">
                <a16:creationId xmlns:a16="http://schemas.microsoft.com/office/drawing/2014/main" id="{6FC29503-4A3C-4369-BE7C-80B0425B3A88}"/>
              </a:ext>
            </a:extLst>
          </p:cNvPr>
          <p:cNvSpPr txBox="1"/>
          <p:nvPr/>
        </p:nvSpPr>
        <p:spPr>
          <a:xfrm>
            <a:off x="5796183" y="2213282"/>
            <a:ext cx="3208020" cy="1384995"/>
          </a:xfrm>
          <a:prstGeom prst="rect">
            <a:avLst/>
          </a:prstGeom>
          <a:noFill/>
        </p:spPr>
        <p:txBody>
          <a:bodyPr wrap="square" rtlCol="0">
            <a:spAutoFit/>
          </a:bodyPr>
          <a:lstStyle/>
          <a:p>
            <a:pPr algn="ctr"/>
            <a:r>
              <a:rPr lang="es-ES" sz="2800" dirty="0" err="1">
                <a:ln>
                  <a:solidFill>
                    <a:srgbClr val="00B050"/>
                  </a:solidFill>
                </a:ln>
                <a:solidFill>
                  <a:srgbClr val="00B050"/>
                </a:solidFill>
                <a:latin typeface="Cavolini" panose="03000502040302020204" pitchFamily="66" charset="0"/>
                <a:ea typeface="+mj-ea"/>
                <a:cs typeface="Cavolini" panose="03000502040302020204" pitchFamily="66" charset="0"/>
              </a:rPr>
              <a:t>Sharing</a:t>
            </a:r>
            <a:r>
              <a:rPr lang="es-ES" sz="2800" dirty="0">
                <a:ln>
                  <a:solidFill>
                    <a:srgbClr val="00B050"/>
                  </a:solidFill>
                </a:ln>
                <a:solidFill>
                  <a:srgbClr val="00B050"/>
                </a:solidFill>
                <a:latin typeface="Cavolini" panose="03000502040302020204" pitchFamily="66" charset="0"/>
                <a:ea typeface="+mj-ea"/>
                <a:cs typeface="Cavolini" panose="03000502040302020204" pitchFamily="66" charset="0"/>
              </a:rPr>
              <a:t> </a:t>
            </a:r>
            <a:r>
              <a:rPr lang="es-ES" sz="2800" dirty="0" err="1">
                <a:ln>
                  <a:solidFill>
                    <a:srgbClr val="00B050"/>
                  </a:solidFill>
                </a:ln>
                <a:solidFill>
                  <a:srgbClr val="00B050"/>
                </a:solidFill>
                <a:latin typeface="Cavolini" panose="03000502040302020204" pitchFamily="66" charset="0"/>
                <a:ea typeface="+mj-ea"/>
                <a:cs typeface="Cavolini" panose="03000502040302020204" pitchFamily="66" charset="0"/>
              </a:rPr>
              <a:t>the</a:t>
            </a:r>
            <a:r>
              <a:rPr lang="es-ES" sz="2800" dirty="0">
                <a:ln>
                  <a:solidFill>
                    <a:srgbClr val="00B050"/>
                  </a:solidFill>
                </a:ln>
                <a:solidFill>
                  <a:srgbClr val="00B050"/>
                </a:solidFill>
                <a:latin typeface="Cavolini" panose="03000502040302020204" pitchFamily="66" charset="0"/>
                <a:ea typeface="+mj-ea"/>
                <a:cs typeface="Cavolini" panose="03000502040302020204" pitchFamily="66" charset="0"/>
              </a:rPr>
              <a:t> </a:t>
            </a:r>
            <a:r>
              <a:rPr lang="es-ES" sz="2800" dirty="0" err="1">
                <a:ln>
                  <a:solidFill>
                    <a:srgbClr val="00B050"/>
                  </a:solidFill>
                </a:ln>
                <a:solidFill>
                  <a:srgbClr val="00B050"/>
                </a:solidFill>
                <a:latin typeface="Cavolini" panose="03000502040302020204" pitchFamily="66" charset="0"/>
                <a:ea typeface="+mj-ea"/>
                <a:cs typeface="Cavolini" panose="03000502040302020204" pitchFamily="66" charset="0"/>
              </a:rPr>
              <a:t>Gospel</a:t>
            </a:r>
            <a:r>
              <a:rPr lang="es-ES" sz="2800" dirty="0">
                <a:ln>
                  <a:solidFill>
                    <a:srgbClr val="00B050"/>
                  </a:solidFill>
                </a:ln>
                <a:solidFill>
                  <a:srgbClr val="00B050"/>
                </a:solidFill>
                <a:latin typeface="Cavolini" panose="03000502040302020204" pitchFamily="66" charset="0"/>
                <a:ea typeface="+mj-ea"/>
                <a:cs typeface="Cavolini" panose="03000502040302020204" pitchFamily="66" charset="0"/>
              </a:rPr>
              <a:t> </a:t>
            </a:r>
            <a:r>
              <a:rPr lang="es-ES" sz="2800" dirty="0" err="1">
                <a:ln>
                  <a:solidFill>
                    <a:srgbClr val="00B050"/>
                  </a:solidFill>
                </a:ln>
                <a:solidFill>
                  <a:srgbClr val="00B050"/>
                </a:solidFill>
                <a:latin typeface="Cavolini" panose="03000502040302020204" pitchFamily="66" charset="0"/>
                <a:ea typeface="+mj-ea"/>
                <a:cs typeface="Cavolini" panose="03000502040302020204" pitchFamily="66" charset="0"/>
              </a:rPr>
              <a:t>with</a:t>
            </a:r>
            <a:r>
              <a:rPr lang="es-ES" sz="2800" dirty="0">
                <a:ln>
                  <a:solidFill>
                    <a:srgbClr val="00B050"/>
                  </a:solidFill>
                </a:ln>
                <a:solidFill>
                  <a:srgbClr val="00B050"/>
                </a:solidFill>
                <a:latin typeface="Cavolini" panose="03000502040302020204" pitchFamily="66" charset="0"/>
                <a:ea typeface="+mj-ea"/>
                <a:cs typeface="Cavolini" panose="03000502040302020204" pitchFamily="66" charset="0"/>
              </a:rPr>
              <a:t> </a:t>
            </a:r>
            <a:r>
              <a:rPr lang="es-ES" sz="2800" dirty="0" err="1">
                <a:ln>
                  <a:solidFill>
                    <a:srgbClr val="00B050"/>
                  </a:solidFill>
                </a:ln>
                <a:solidFill>
                  <a:srgbClr val="00B050"/>
                </a:solidFill>
                <a:latin typeface="Cavolini" panose="03000502040302020204" pitchFamily="66" charset="0"/>
                <a:ea typeface="+mj-ea"/>
                <a:cs typeface="Cavolini" panose="03000502040302020204" pitchFamily="66" charset="0"/>
              </a:rPr>
              <a:t>them</a:t>
            </a:r>
            <a:endParaRPr lang="en-US" sz="2800" dirty="0">
              <a:ln>
                <a:solidFill>
                  <a:srgbClr val="00B050"/>
                </a:solidFill>
              </a:ln>
              <a:solidFill>
                <a:srgbClr val="00B050"/>
              </a:solidFill>
              <a:latin typeface="Cavolini" panose="03000502040302020204" pitchFamily="66" charset="0"/>
              <a:ea typeface="+mj-ea"/>
              <a:cs typeface="Cavolini" panose="03000502040302020204" pitchFamily="66" charset="0"/>
            </a:endParaRPr>
          </a:p>
        </p:txBody>
      </p:sp>
      <p:sp>
        <p:nvSpPr>
          <p:cNvPr id="5" name="TextBox 4">
            <a:extLst>
              <a:ext uri="{FF2B5EF4-FFF2-40B4-BE49-F238E27FC236}">
                <a16:creationId xmlns:a16="http://schemas.microsoft.com/office/drawing/2014/main" id="{426FBA3A-563D-48D5-9EE8-3136CA365DDA}"/>
              </a:ext>
            </a:extLst>
          </p:cNvPr>
          <p:cNvSpPr txBox="1"/>
          <p:nvPr/>
        </p:nvSpPr>
        <p:spPr>
          <a:xfrm>
            <a:off x="3622981" y="4762997"/>
            <a:ext cx="2260505" cy="954107"/>
          </a:xfrm>
          <a:prstGeom prst="rect">
            <a:avLst/>
          </a:prstGeom>
          <a:noFill/>
        </p:spPr>
        <p:txBody>
          <a:bodyPr wrap="square" rtlCol="0">
            <a:spAutoFit/>
          </a:bodyPr>
          <a:lstStyle/>
          <a:p>
            <a:pPr algn="ctr"/>
            <a:r>
              <a:rPr lang="es-ES" sz="2800" dirty="0" err="1">
                <a:ln>
                  <a:solidFill>
                    <a:srgbClr val="00B050"/>
                  </a:solidFill>
                </a:ln>
                <a:solidFill>
                  <a:srgbClr val="00B050"/>
                </a:solidFill>
                <a:latin typeface="Cavolini" panose="03000502040302020204" pitchFamily="66" charset="0"/>
                <a:ea typeface="+mj-ea"/>
                <a:cs typeface="Cavolini" panose="03000502040302020204" pitchFamily="66" charset="0"/>
              </a:rPr>
              <a:t>Helping</a:t>
            </a:r>
            <a:endParaRPr lang="es-ES" sz="2800" dirty="0">
              <a:ln>
                <a:solidFill>
                  <a:srgbClr val="00B050"/>
                </a:solidFill>
              </a:ln>
              <a:solidFill>
                <a:srgbClr val="00B050"/>
              </a:solidFill>
              <a:latin typeface="Cavolini" panose="03000502040302020204" pitchFamily="66" charset="0"/>
              <a:ea typeface="+mj-ea"/>
              <a:cs typeface="Cavolini" panose="03000502040302020204" pitchFamily="66" charset="0"/>
            </a:endParaRPr>
          </a:p>
          <a:p>
            <a:pPr algn="ctr"/>
            <a:r>
              <a:rPr lang="es-ES" sz="2800" dirty="0" err="1">
                <a:ln>
                  <a:solidFill>
                    <a:srgbClr val="00B050"/>
                  </a:solidFill>
                </a:ln>
                <a:solidFill>
                  <a:srgbClr val="00B050"/>
                </a:solidFill>
                <a:latin typeface="Cavolini" panose="03000502040302020204" pitchFamily="66" charset="0"/>
                <a:ea typeface="+mj-ea"/>
                <a:cs typeface="Cavolini" panose="03000502040302020204" pitchFamily="66" charset="0"/>
              </a:rPr>
              <a:t>Others</a:t>
            </a:r>
            <a:endParaRPr lang="en-US" sz="2800" dirty="0">
              <a:ln>
                <a:solidFill>
                  <a:srgbClr val="00B050"/>
                </a:solidFill>
              </a:ln>
              <a:solidFill>
                <a:srgbClr val="00B050"/>
              </a:solidFill>
              <a:latin typeface="Cavolini" panose="03000502040302020204" pitchFamily="66" charset="0"/>
              <a:ea typeface="+mj-ea"/>
              <a:cs typeface="Cavolini" panose="03000502040302020204" pitchFamily="66" charset="0"/>
            </a:endParaRPr>
          </a:p>
        </p:txBody>
      </p:sp>
      <p:sp>
        <p:nvSpPr>
          <p:cNvPr id="6" name="TextBox 5">
            <a:extLst>
              <a:ext uri="{FF2B5EF4-FFF2-40B4-BE49-F238E27FC236}">
                <a16:creationId xmlns:a16="http://schemas.microsoft.com/office/drawing/2014/main" id="{A6173FC7-6197-4477-97A5-6C13FDBCB5DF}"/>
              </a:ext>
            </a:extLst>
          </p:cNvPr>
          <p:cNvSpPr txBox="1"/>
          <p:nvPr/>
        </p:nvSpPr>
        <p:spPr>
          <a:xfrm>
            <a:off x="7044875" y="6238874"/>
            <a:ext cx="4908082" cy="523220"/>
          </a:xfrm>
          <a:prstGeom prst="rect">
            <a:avLst/>
          </a:prstGeom>
          <a:noFill/>
        </p:spPr>
        <p:txBody>
          <a:bodyPr wrap="square" rtlCol="0">
            <a:spAutoFit/>
          </a:bodyPr>
          <a:lstStyle/>
          <a:p>
            <a:r>
              <a:rPr lang="es-ES" sz="2800" dirty="0" err="1">
                <a:ln>
                  <a:solidFill>
                    <a:srgbClr val="00B050"/>
                  </a:solidFill>
                </a:ln>
                <a:solidFill>
                  <a:srgbClr val="00B050"/>
                </a:solidFill>
                <a:latin typeface="Cavolini" panose="03000502040302020204" pitchFamily="66" charset="0"/>
                <a:ea typeface="+mj-ea"/>
                <a:cs typeface="Cavolini" panose="03000502040302020204" pitchFamily="66" charset="0"/>
              </a:rPr>
              <a:t>Inviting</a:t>
            </a:r>
            <a:r>
              <a:rPr lang="es-ES" sz="2800" dirty="0">
                <a:ln>
                  <a:solidFill>
                    <a:srgbClr val="00B050"/>
                  </a:solidFill>
                </a:ln>
                <a:solidFill>
                  <a:srgbClr val="00B050"/>
                </a:solidFill>
                <a:latin typeface="Cavolini" panose="03000502040302020204" pitchFamily="66" charset="0"/>
                <a:ea typeface="+mj-ea"/>
                <a:cs typeface="Cavolini" panose="03000502040302020204" pitchFamily="66" charset="0"/>
              </a:rPr>
              <a:t> </a:t>
            </a:r>
            <a:r>
              <a:rPr lang="es-ES" sz="2800" dirty="0" err="1">
                <a:ln>
                  <a:solidFill>
                    <a:srgbClr val="00B050"/>
                  </a:solidFill>
                </a:ln>
                <a:solidFill>
                  <a:srgbClr val="00B050"/>
                </a:solidFill>
                <a:latin typeface="Cavolini" panose="03000502040302020204" pitchFamily="66" charset="0"/>
                <a:ea typeface="+mj-ea"/>
                <a:cs typeface="Cavolini" panose="03000502040302020204" pitchFamily="66" charset="0"/>
              </a:rPr>
              <a:t>them</a:t>
            </a:r>
            <a:r>
              <a:rPr lang="es-ES" sz="2800" dirty="0">
                <a:ln>
                  <a:solidFill>
                    <a:srgbClr val="00B050"/>
                  </a:solidFill>
                </a:ln>
                <a:solidFill>
                  <a:srgbClr val="00B050"/>
                </a:solidFill>
                <a:latin typeface="Cavolini" panose="03000502040302020204" pitchFamily="66" charset="0"/>
                <a:ea typeface="+mj-ea"/>
                <a:cs typeface="Cavolini" panose="03000502040302020204" pitchFamily="66" charset="0"/>
              </a:rPr>
              <a:t> </a:t>
            </a:r>
            <a:r>
              <a:rPr lang="es-ES" sz="2800" dirty="0" err="1">
                <a:ln>
                  <a:solidFill>
                    <a:srgbClr val="00B050"/>
                  </a:solidFill>
                </a:ln>
                <a:solidFill>
                  <a:srgbClr val="00B050"/>
                </a:solidFill>
                <a:latin typeface="Cavolini" panose="03000502040302020204" pitchFamily="66" charset="0"/>
                <a:ea typeface="+mj-ea"/>
                <a:cs typeface="Cavolini" panose="03000502040302020204" pitchFamily="66" charset="0"/>
              </a:rPr>
              <a:t>to</a:t>
            </a:r>
            <a:r>
              <a:rPr lang="es-ES" sz="2800" dirty="0">
                <a:ln>
                  <a:solidFill>
                    <a:srgbClr val="00B050"/>
                  </a:solidFill>
                </a:ln>
                <a:solidFill>
                  <a:srgbClr val="00B050"/>
                </a:solidFill>
                <a:latin typeface="Cavolini" panose="03000502040302020204" pitchFamily="66" charset="0"/>
                <a:ea typeface="+mj-ea"/>
                <a:cs typeface="Cavolini" panose="03000502040302020204" pitchFamily="66" charset="0"/>
              </a:rPr>
              <a:t> </a:t>
            </a:r>
            <a:r>
              <a:rPr lang="es-ES" sz="2800" dirty="0" err="1">
                <a:ln>
                  <a:solidFill>
                    <a:srgbClr val="00B050"/>
                  </a:solidFill>
                </a:ln>
                <a:solidFill>
                  <a:srgbClr val="00B050"/>
                </a:solidFill>
                <a:latin typeface="Cavolini" panose="03000502040302020204" pitchFamily="66" charset="0"/>
                <a:ea typeface="+mj-ea"/>
                <a:cs typeface="Cavolini" panose="03000502040302020204" pitchFamily="66" charset="0"/>
              </a:rPr>
              <a:t>Mass</a:t>
            </a:r>
            <a:endParaRPr lang="en-US" sz="2800" dirty="0">
              <a:ln>
                <a:solidFill>
                  <a:srgbClr val="00B050"/>
                </a:solidFill>
              </a:ln>
              <a:solidFill>
                <a:srgbClr val="00B050"/>
              </a:solidFill>
              <a:latin typeface="Cavolini" panose="03000502040302020204" pitchFamily="66" charset="0"/>
              <a:ea typeface="+mj-ea"/>
              <a:cs typeface="Cavolini" panose="03000502040302020204" pitchFamily="66" charset="0"/>
            </a:endParaRPr>
          </a:p>
        </p:txBody>
      </p:sp>
      <p:pic>
        <p:nvPicPr>
          <p:cNvPr id="8" name="Picture 6" descr="Fotos de Niño rezando de stock, imágenes de Niño rezando sin royalties |  Depositphotos">
            <a:extLst>
              <a:ext uri="{FF2B5EF4-FFF2-40B4-BE49-F238E27FC236}">
                <a16:creationId xmlns:a16="http://schemas.microsoft.com/office/drawing/2014/main" id="{FF049CAD-D45A-4687-973E-63C5EE871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328" y="1274089"/>
            <a:ext cx="2641550" cy="25375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ᐈ Dibujo leyendo la biblia dibujos de stock, vectores leyendo la biblia |  descargar en Depositphotos®">
            <a:extLst>
              <a:ext uri="{FF2B5EF4-FFF2-40B4-BE49-F238E27FC236}">
                <a16:creationId xmlns:a16="http://schemas.microsoft.com/office/drawing/2014/main" id="{7BB7159C-1FFC-406D-BF4F-783DF66705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9142" y="1274089"/>
            <a:ext cx="3057075" cy="27371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artel de dibujos animados de niños ayudando a limpiar | Vector Gratis">
            <a:extLst>
              <a:ext uri="{FF2B5EF4-FFF2-40B4-BE49-F238E27FC236}">
                <a16:creationId xmlns:a16="http://schemas.microsoft.com/office/drawing/2014/main" id="{526F1BCB-11A7-4DD6-9EEB-72ED6D4B4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1" y="4091832"/>
            <a:ext cx="3461738" cy="24086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ildren&amp;#39;s Mass | St Margaret&amp;#39;s Catholic Church">
            <a:extLst>
              <a:ext uri="{FF2B5EF4-FFF2-40B4-BE49-F238E27FC236}">
                <a16:creationId xmlns:a16="http://schemas.microsoft.com/office/drawing/2014/main" id="{5B9F60F3-3491-454B-AA2B-F0D1A52C26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5873" y="4375391"/>
            <a:ext cx="4746087" cy="172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466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6628" y="1783959"/>
            <a:ext cx="4645250" cy="2889114"/>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nSpc>
                <a:spcPct val="90000"/>
              </a:lnSpc>
              <a:spcBef>
                <a:spcPct val="0"/>
              </a:spcBef>
              <a:spcAft>
                <a:spcPts val="600"/>
              </a:spcAft>
            </a:pPr>
            <a:r>
              <a:rPr lang="en-US" sz="9000" dirty="0">
                <a:ln>
                  <a:solidFill>
                    <a:srgbClr val="FFFF00"/>
                  </a:solidFill>
                </a:ln>
                <a:latin typeface="+mj-lt"/>
                <a:ea typeface="+mj-ea"/>
                <a:cs typeface="+mj-cs"/>
              </a:rPr>
              <a:t>Activity</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20" name="Picture 4" descr="Etiquetas para regalos, tarros, postales etc... | Aprender ...">
            <a:extLst>
              <a:ext uri="{FF2B5EF4-FFF2-40B4-BE49-F238E27FC236}">
                <a16:creationId xmlns:a16="http://schemas.microsoft.com/office/drawing/2014/main" id="{92735DC5-3BF0-4E3D-B673-B04CD02058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8" r="2" b="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7441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FAB20A-B773-4279-B629-EB4C16529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Title 5">
            <a:extLst>
              <a:ext uri="{FF2B5EF4-FFF2-40B4-BE49-F238E27FC236}">
                <a16:creationId xmlns:a16="http://schemas.microsoft.com/office/drawing/2014/main" id="{99397177-CE3D-480E-B60A-89E3746A0AE4}"/>
              </a:ext>
            </a:extLst>
          </p:cNvPr>
          <p:cNvSpPr>
            <a:spLocks noGrp="1"/>
          </p:cNvSpPr>
          <p:nvPr>
            <p:ph type="title"/>
          </p:nvPr>
        </p:nvSpPr>
        <p:spPr>
          <a:xfrm>
            <a:off x="407962" y="0"/>
            <a:ext cx="11169749" cy="1162756"/>
          </a:xfrm>
        </p:spPr>
        <p:txBody>
          <a:bodyPr>
            <a:noAutofit/>
          </a:bodyPr>
          <a:lstStyle/>
          <a:p>
            <a:pPr algn="ctr"/>
            <a:r>
              <a:rPr lang="en-US" sz="3200" dirty="0">
                <a:ln>
                  <a:solidFill>
                    <a:srgbClr val="0070C0"/>
                  </a:solidFill>
                </a:ln>
                <a:solidFill>
                  <a:srgbClr val="0070C0"/>
                </a:solidFill>
                <a:latin typeface="Cavolini" panose="03000502040302020204" pitchFamily="66" charset="0"/>
                <a:cs typeface="Cavolini" panose="03000502040302020204" pitchFamily="66" charset="0"/>
              </a:rPr>
              <a:t>While the crowd was pressing in on Jesus and listening to the word of God, </a:t>
            </a:r>
          </a:p>
        </p:txBody>
      </p:sp>
    </p:spTree>
    <p:extLst>
      <p:ext uri="{BB962C8B-B14F-4D97-AF65-F5344CB8AC3E}">
        <p14:creationId xmlns:p14="http://schemas.microsoft.com/office/powerpoint/2010/main" val="4267549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Gospel of Luke 5:1-11 - Clipart, Coloring pages, Puzzles, Children&amp;#39;s Stories">
            <a:extLst>
              <a:ext uri="{FF2B5EF4-FFF2-40B4-BE49-F238E27FC236}">
                <a16:creationId xmlns:a16="http://schemas.microsoft.com/office/drawing/2014/main" id="{61E8A80D-09D7-446D-AA20-3D3281D7C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34" y="3175"/>
            <a:ext cx="1107093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075A1FCC-E03D-4C92-8DAB-386415950683}"/>
              </a:ext>
            </a:extLst>
          </p:cNvPr>
          <p:cNvSpPr/>
          <p:nvPr/>
        </p:nvSpPr>
        <p:spPr>
          <a:xfrm rot="18629839">
            <a:off x="-467009" y="3146776"/>
            <a:ext cx="8228448" cy="564445"/>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8F3A78C-665B-468D-BCF1-939DBDE2FA22}"/>
              </a:ext>
            </a:extLst>
          </p:cNvPr>
          <p:cNvSpPr/>
          <p:nvPr/>
        </p:nvSpPr>
        <p:spPr>
          <a:xfrm rot="18660710">
            <a:off x="98402" y="3590252"/>
            <a:ext cx="4204577" cy="5644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B93AE9B-95E3-458E-BB87-276301FA9C88}"/>
              </a:ext>
            </a:extLst>
          </p:cNvPr>
          <p:cNvSpPr/>
          <p:nvPr/>
        </p:nvSpPr>
        <p:spPr>
          <a:xfrm>
            <a:off x="1909823" y="6069891"/>
            <a:ext cx="4456253" cy="56444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3CCB7E5-3902-4546-9BF6-A13483617D07}"/>
              </a:ext>
            </a:extLst>
          </p:cNvPr>
          <p:cNvSpPr/>
          <p:nvPr/>
        </p:nvSpPr>
        <p:spPr>
          <a:xfrm rot="18660710">
            <a:off x="540168" y="3704191"/>
            <a:ext cx="4204577" cy="564445"/>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8F30B8B-FB4F-4F24-B803-B3B35F64D292}"/>
              </a:ext>
            </a:extLst>
          </p:cNvPr>
          <p:cNvSpPr/>
          <p:nvPr/>
        </p:nvSpPr>
        <p:spPr>
          <a:xfrm rot="18591801">
            <a:off x="159428" y="2992790"/>
            <a:ext cx="4204577" cy="40543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B1F48E3-C474-44F1-8F5F-2027B29F7760}"/>
              </a:ext>
            </a:extLst>
          </p:cNvPr>
          <p:cNvSpPr/>
          <p:nvPr/>
        </p:nvSpPr>
        <p:spPr>
          <a:xfrm rot="16200000">
            <a:off x="3770502" y="2202418"/>
            <a:ext cx="4521956" cy="564445"/>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C24C08A-E3A6-4F3A-A426-55B030463209}"/>
              </a:ext>
            </a:extLst>
          </p:cNvPr>
          <p:cNvSpPr/>
          <p:nvPr/>
        </p:nvSpPr>
        <p:spPr>
          <a:xfrm rot="13815426">
            <a:off x="3027376" y="3292459"/>
            <a:ext cx="3190006" cy="471575"/>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BE0B68B-2BC1-4793-ADE6-E1F22430D497}"/>
              </a:ext>
            </a:extLst>
          </p:cNvPr>
          <p:cNvSpPr/>
          <p:nvPr/>
        </p:nvSpPr>
        <p:spPr>
          <a:xfrm>
            <a:off x="873442" y="5475722"/>
            <a:ext cx="4875815" cy="564445"/>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F6DC2D6-B354-4A99-870E-1C2AB6E6ADD1}"/>
              </a:ext>
            </a:extLst>
          </p:cNvPr>
          <p:cNvSpPr/>
          <p:nvPr/>
        </p:nvSpPr>
        <p:spPr>
          <a:xfrm>
            <a:off x="3576577" y="4852167"/>
            <a:ext cx="2737125" cy="564445"/>
          </a:xfrm>
          <a:prstGeom prst="ellipse">
            <a:avLst/>
          </a:prstGeom>
          <a:noFill/>
          <a:ln w="571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EB28933-DFBB-4EEB-A4C6-8BE463796E58}"/>
              </a:ext>
            </a:extLst>
          </p:cNvPr>
          <p:cNvSpPr/>
          <p:nvPr/>
        </p:nvSpPr>
        <p:spPr>
          <a:xfrm rot="16200000">
            <a:off x="3907082" y="2903441"/>
            <a:ext cx="3148314" cy="53604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C676E56-D1C8-4F9E-9559-77772A6051C4}"/>
              </a:ext>
            </a:extLst>
          </p:cNvPr>
          <p:cNvSpPr/>
          <p:nvPr/>
        </p:nvSpPr>
        <p:spPr>
          <a:xfrm>
            <a:off x="2957467" y="4261728"/>
            <a:ext cx="2255752" cy="483892"/>
          </a:xfrm>
          <a:prstGeom prst="ellipse">
            <a:avLst/>
          </a:prstGeom>
          <a:no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55C3785-806E-44D9-B16D-112665A18E42}"/>
              </a:ext>
            </a:extLst>
          </p:cNvPr>
          <p:cNvSpPr/>
          <p:nvPr/>
        </p:nvSpPr>
        <p:spPr>
          <a:xfrm rot="3040722">
            <a:off x="1930068" y="1318395"/>
            <a:ext cx="3273697" cy="468703"/>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106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BDAE-A25C-4A5E-A8FD-47A317071398}"/>
              </a:ext>
            </a:extLst>
          </p:cNvPr>
          <p:cNvSpPr>
            <a:spLocks noGrp="1"/>
          </p:cNvSpPr>
          <p:nvPr>
            <p:ph type="title"/>
          </p:nvPr>
        </p:nvSpPr>
        <p:spPr/>
        <p:txBody>
          <a:bodyPr>
            <a:normAutofit fontScale="90000"/>
          </a:bodyPr>
          <a:lstStyle/>
          <a:p>
            <a:pPr marL="0" marR="0" algn="ctr">
              <a:spcBef>
                <a:spcPts val="0"/>
              </a:spcBef>
              <a:spcAft>
                <a:spcPts val="0"/>
              </a:spcAft>
            </a:pPr>
            <a:r>
              <a:rPr lang="en-US" sz="2200" b="1" dirty="0">
                <a:solidFill>
                  <a:srgbClr val="FF0000"/>
                </a:solidFill>
                <a:effectLst/>
                <a:latin typeface="Calibri Light" panose="020F0302020204030204" pitchFamily="34" charset="0"/>
                <a:ea typeface="Times New Roman" panose="02020603050405020304" pitchFamily="18" charset="0"/>
              </a:rPr>
              <a:t>YOU WILL BE CATCHING MEN</a:t>
            </a:r>
            <a:br>
              <a:rPr lang="en-US" sz="2200" dirty="0">
                <a:solidFill>
                  <a:srgbClr val="FF0000"/>
                </a:solidFill>
                <a:effectLst/>
                <a:latin typeface="Times New Roman" panose="02020603050405020304" pitchFamily="18" charset="0"/>
                <a:ea typeface="Times New Roman" panose="02020603050405020304" pitchFamily="18" charset="0"/>
              </a:rPr>
            </a:br>
            <a:r>
              <a:rPr lang="en-US" sz="1800" dirty="0">
                <a:solidFill>
                  <a:srgbClr val="FF0000"/>
                </a:solidFill>
                <a:effectLst/>
                <a:latin typeface="Calibri Light" panose="020F0302020204030204" pitchFamily="34" charset="0"/>
                <a:ea typeface="Times New Roman" panose="02020603050405020304" pitchFamily="18" charset="0"/>
              </a:rPr>
              <a:t>(Luke 5, 1-11)</a:t>
            </a:r>
            <a:br>
              <a:rPr lang="en-US" sz="1800" dirty="0">
                <a:solidFill>
                  <a:srgbClr val="FF0000"/>
                </a:solidFill>
                <a:effectLst/>
                <a:latin typeface="Times New Roman" panose="02020603050405020304" pitchFamily="18" charset="0"/>
                <a:ea typeface="Times New Roman" panose="02020603050405020304" pitchFamily="18" charset="0"/>
              </a:rPr>
            </a:br>
            <a:r>
              <a:rPr lang="en-US" sz="1800" dirty="0">
                <a:solidFill>
                  <a:srgbClr val="FF0000"/>
                </a:solidFill>
                <a:effectLst/>
                <a:latin typeface="Cambria" panose="02040503050406030204" pitchFamily="18" charset="0"/>
                <a:ea typeface="Times New Roman" panose="02020603050405020304" pitchFamily="18" charset="0"/>
              </a:rPr>
              <a:t>Cut and color the fish. Write on the blank line groups of people or a person that we need to catch for Jesus: those that don’t believe in God, those that are separated from the Church, those that don’t know God’s love, those that are depressed or disillusioned, a friend or family member…</a:t>
            </a:r>
            <a:endParaRPr lang="en-US" sz="1800" dirty="0">
              <a:solidFill>
                <a:srgbClr val="FF0000"/>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61279E0A-8955-46A2-A37E-718102552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37" y="2333471"/>
            <a:ext cx="11550925" cy="3674569"/>
          </a:xfrm>
          <a:prstGeom prst="rect">
            <a:avLst/>
          </a:prstGeom>
        </p:spPr>
      </p:pic>
      <p:sp>
        <p:nvSpPr>
          <p:cNvPr id="3" name="TextBox 2">
            <a:extLst>
              <a:ext uri="{FF2B5EF4-FFF2-40B4-BE49-F238E27FC236}">
                <a16:creationId xmlns:a16="http://schemas.microsoft.com/office/drawing/2014/main" id="{1B21AFD6-594A-4A46-8A3D-DD27B2521C29}"/>
              </a:ext>
            </a:extLst>
          </p:cNvPr>
          <p:cNvSpPr txBox="1"/>
          <p:nvPr/>
        </p:nvSpPr>
        <p:spPr>
          <a:xfrm>
            <a:off x="3124200" y="4084320"/>
            <a:ext cx="5730240" cy="769441"/>
          </a:xfrm>
          <a:prstGeom prst="rect">
            <a:avLst/>
          </a:prstGeom>
          <a:solidFill>
            <a:schemeClr val="bg1"/>
          </a:solidFill>
        </p:spPr>
        <p:txBody>
          <a:bodyPr wrap="square" rtlCol="0">
            <a:spAutoFit/>
          </a:bodyPr>
          <a:lstStyle/>
          <a:p>
            <a:pPr marL="0" marR="0">
              <a:spcBef>
                <a:spcPts val="1200"/>
              </a:spcBef>
              <a:spcAft>
                <a:spcPts val="0"/>
              </a:spcAft>
            </a:pPr>
            <a:r>
              <a:rPr lang="en-US" sz="2200" b="1" dirty="0">
                <a:effectLst/>
                <a:latin typeface="Abadi" panose="020B0604020104020204" pitchFamily="34" charset="0"/>
                <a:ea typeface="Times New Roman" panose="02020603050405020304" pitchFamily="18" charset="0"/>
                <a:cs typeface="Times New Roman" panose="02020603050405020304" pitchFamily="18" charset="0"/>
              </a:rPr>
              <a:t>JESUS, I GIVE YOU ______________________</a:t>
            </a:r>
            <a:endParaRPr lang="en-US" sz="2200" dirty="0">
              <a:effectLst/>
              <a:latin typeface="Abadi" panose="020B0604020104020204" pitchFamily="34" charset="0"/>
              <a:ea typeface="Times New Roman" panose="02020603050405020304" pitchFamily="18" charset="0"/>
            </a:endParaRPr>
          </a:p>
          <a:p>
            <a:pPr marL="0" marR="0">
              <a:spcBef>
                <a:spcPts val="0"/>
              </a:spcBef>
              <a:spcAft>
                <a:spcPts val="0"/>
              </a:spcAft>
            </a:pPr>
            <a:r>
              <a:rPr lang="en-US" sz="2200" b="1" dirty="0">
                <a:effectLst/>
                <a:latin typeface="Abadi" panose="020B0604020104020204" pitchFamily="34" charset="0"/>
                <a:ea typeface="Times New Roman" panose="02020603050405020304" pitchFamily="18" charset="0"/>
                <a:cs typeface="Times New Roman" panose="02020603050405020304" pitchFamily="18" charset="0"/>
              </a:rPr>
              <a:t>SO YOU WILL SAVE THEM.</a:t>
            </a:r>
            <a:endParaRPr lang="en-US" sz="2200" dirty="0">
              <a:effectLst/>
              <a:latin typeface="Abadi" panose="020B0604020104020204" pitchFamily="34" charset="0"/>
              <a:ea typeface="Times New Roman" panose="02020603050405020304" pitchFamily="18" charset="0"/>
            </a:endParaRPr>
          </a:p>
        </p:txBody>
      </p:sp>
    </p:spTree>
    <p:extLst>
      <p:ext uri="{BB962C8B-B14F-4D97-AF65-F5344CB8AC3E}">
        <p14:creationId xmlns:p14="http://schemas.microsoft.com/office/powerpoint/2010/main" val="1040363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8434-90C3-4C13-8677-987D7611331B}"/>
              </a:ext>
            </a:extLst>
          </p:cNvPr>
          <p:cNvSpPr>
            <a:spLocks noGrp="1"/>
          </p:cNvSpPr>
          <p:nvPr>
            <p:ph type="title"/>
          </p:nvPr>
        </p:nvSpPr>
        <p:spPr>
          <a:xfrm>
            <a:off x="837840" y="1859640"/>
            <a:ext cx="5943600" cy="4330450"/>
          </a:xfrm>
        </p:spPr>
        <p:txBody>
          <a:bodyPr>
            <a:noAutofit/>
          </a:bodyPr>
          <a:lstStyle/>
          <a:p>
            <a:pPr algn="ctr">
              <a:spcBef>
                <a:spcPts val="0"/>
              </a:spcBef>
            </a:pPr>
            <a:r>
              <a:rPr lang="es-ES" sz="3600" b="1" dirty="0" err="1">
                <a:solidFill>
                  <a:srgbClr val="00B050"/>
                </a:solidFill>
                <a:latin typeface="Comic Sans MS" panose="030F0702030302020204" pitchFamily="66" charset="0"/>
                <a:ea typeface="+mn-ea"/>
                <a:cs typeface="+mn-cs"/>
              </a:rPr>
              <a:t>Prayer</a:t>
            </a:r>
            <a:br>
              <a:rPr lang="es-ES" sz="3600" b="1" dirty="0">
                <a:effectLst/>
                <a:latin typeface="Calibri" panose="020F0502020204030204" pitchFamily="34" charset="0"/>
                <a:ea typeface="Times New Roman" panose="02020603050405020304" pitchFamily="18" charset="0"/>
                <a:cs typeface="Calibri" panose="020F0502020204030204" pitchFamily="34" charset="0"/>
              </a:rPr>
            </a:br>
            <a:br>
              <a:rPr lang="es-ES" sz="3600" b="1" dirty="0">
                <a:latin typeface="Comic Sans MS" panose="030F0702030302020204" pitchFamily="66" charset="0"/>
                <a:ea typeface="Times New Roman" panose="02020603050405020304" pitchFamily="18" charset="0"/>
                <a:cs typeface="Arial" panose="020B0604020202020204" pitchFamily="34" charset="0"/>
              </a:rPr>
            </a:br>
            <a:r>
              <a:rPr lang="en-US" sz="3600" b="1" dirty="0">
                <a:solidFill>
                  <a:srgbClr val="00B050"/>
                </a:solidFill>
                <a:latin typeface="Comic Sans MS" panose="030F0702030302020204" pitchFamily="66" charset="0"/>
                <a:ea typeface="+mn-ea"/>
                <a:cs typeface="+mn-cs"/>
              </a:rPr>
              <a:t>Jesus, help us to always have faith in you. Help us to always follow you and help in your mission of saving souls. Help us to grow in love every day. </a:t>
            </a:r>
            <a:br>
              <a:rPr lang="en-US" sz="3600" b="1" dirty="0">
                <a:solidFill>
                  <a:srgbClr val="00B050"/>
                </a:solidFill>
                <a:latin typeface="Comic Sans MS" panose="030F0702030302020204" pitchFamily="66" charset="0"/>
                <a:ea typeface="+mn-ea"/>
                <a:cs typeface="+mn-cs"/>
              </a:rPr>
            </a:br>
            <a:br>
              <a:rPr lang="es-ES" sz="3600" b="1" dirty="0">
                <a:solidFill>
                  <a:srgbClr val="00B050"/>
                </a:solidFill>
                <a:latin typeface="Comic Sans MS" panose="030F0702030302020204" pitchFamily="66" charset="0"/>
                <a:ea typeface="+mn-ea"/>
                <a:cs typeface="+mn-cs"/>
              </a:rPr>
            </a:br>
            <a:r>
              <a:rPr lang="es-ES" sz="3600" b="1" dirty="0">
                <a:solidFill>
                  <a:srgbClr val="00B050"/>
                </a:solidFill>
                <a:latin typeface="Comic Sans MS" panose="030F0702030302020204" pitchFamily="66" charset="0"/>
                <a:ea typeface="+mn-ea"/>
                <a:cs typeface="+mn-cs"/>
              </a:rPr>
              <a:t>Amen. </a:t>
            </a:r>
            <a:br>
              <a:rPr lang="es-ES" sz="3600" b="1" dirty="0">
                <a:solidFill>
                  <a:srgbClr val="00B050"/>
                </a:solidFill>
                <a:latin typeface="Comic Sans MS" panose="030F0702030302020204" pitchFamily="66" charset="0"/>
                <a:ea typeface="+mn-ea"/>
                <a:cs typeface="+mn-cs"/>
              </a:rPr>
            </a:br>
            <a:br>
              <a:rPr lang="es-ES" sz="3600" dirty="0"/>
            </a:br>
            <a:br>
              <a:rPr lang="es-ES" sz="3600" b="1" dirty="0">
                <a:effectLst/>
                <a:latin typeface="Comic Sans MS" panose="030F0702030302020204" pitchFamily="66" charset="0"/>
                <a:ea typeface="Times New Roman" panose="02020603050405020304" pitchFamily="18" charset="0"/>
                <a:cs typeface="Arial" panose="020B0604020202020204" pitchFamily="34" charset="0"/>
              </a:rPr>
            </a:br>
            <a:br>
              <a:rPr lang="en-US" sz="3600" b="1" dirty="0">
                <a:effectLst/>
                <a:latin typeface="Comic Sans MS" panose="030F0702030302020204" pitchFamily="66" charset="0"/>
                <a:ea typeface="Times New Roman" panose="02020603050405020304" pitchFamily="18" charset="0"/>
              </a:rPr>
            </a:br>
            <a:endParaRPr lang="en-US" sz="3600" b="1" dirty="0">
              <a:latin typeface="Comic Sans MS" panose="030F0702030302020204" pitchFamily="66" charset="0"/>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0281C80-818F-468A-AACD-7464DBF53BDC}"/>
                  </a:ext>
                </a:extLst>
              </p14:cNvPr>
              <p14:cNvContentPartPr/>
              <p14:nvPr/>
            </p14:nvContentPartPr>
            <p14:xfrm>
              <a:off x="1081200" y="1249200"/>
              <a:ext cx="360" cy="360"/>
            </p14:xfrm>
          </p:contentPart>
        </mc:Choice>
        <mc:Fallback xmlns="">
          <p:pic>
            <p:nvPicPr>
              <p:cNvPr id="4" name="Ink 3">
                <a:extLst>
                  <a:ext uri="{FF2B5EF4-FFF2-40B4-BE49-F238E27FC236}">
                    <a16:creationId xmlns:a16="http://schemas.microsoft.com/office/drawing/2014/main" id="{30281C80-818F-468A-AACD-7464DBF53BDC}"/>
                  </a:ext>
                </a:extLst>
              </p:cNvPr>
              <p:cNvPicPr/>
              <p:nvPr/>
            </p:nvPicPr>
            <p:blipFill>
              <a:blip r:embed="rId3"/>
              <a:stretch>
                <a:fillRect/>
              </a:stretch>
            </p:blipFill>
            <p:spPr>
              <a:xfrm>
                <a:off x="991560" y="1069200"/>
                <a:ext cx="180000" cy="360000"/>
              </a:xfrm>
              <a:prstGeom prst="rect">
                <a:avLst/>
              </a:prstGeom>
            </p:spPr>
          </p:pic>
        </mc:Fallback>
      </mc:AlternateContent>
      <p:pic>
        <p:nvPicPr>
          <p:cNvPr id="3074" name="Picture 2" descr="Dibujo de Niños rezando pintado por Colorista en Dibujos.net el día  30-03-15 a las 20:07:34. Imprime, pinta o colorea tus propios dibujos!">
            <a:extLst>
              <a:ext uri="{FF2B5EF4-FFF2-40B4-BE49-F238E27FC236}">
                <a16:creationId xmlns:a16="http://schemas.microsoft.com/office/drawing/2014/main" id="{38DFF8CC-119D-4AA1-B78F-C1442F580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618" y="1363300"/>
            <a:ext cx="4488702" cy="351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845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E94C-2DB9-44E0-A253-9D91578FE288}"/>
              </a:ext>
            </a:extLst>
          </p:cNvPr>
          <p:cNvSpPr>
            <a:spLocks noGrp="1"/>
          </p:cNvSpPr>
          <p:nvPr>
            <p:ph type="title"/>
          </p:nvPr>
        </p:nvSpPr>
        <p:spPr>
          <a:xfrm>
            <a:off x="1874520" y="11430"/>
            <a:ext cx="7909560" cy="366395"/>
          </a:xfrm>
        </p:spPr>
        <p:txBody>
          <a:bodyPr>
            <a:normAutofit/>
          </a:bodyPr>
          <a:lstStyle/>
          <a:p>
            <a:r>
              <a:rPr lang="en-US" sz="20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Song: </a:t>
            </a:r>
            <a:r>
              <a:rPr lang="en-U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Come Follow Me, Lifetree Kids</a:t>
            </a:r>
            <a:r>
              <a:rPr lang="en-US" sz="18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800" b="1" u="sng"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https://youtu.be/68IFTA9kwTM</a:t>
            </a:r>
            <a:endParaRPr lang="en-US" sz="1800" dirty="0">
              <a:solidFill>
                <a:srgbClr val="333333"/>
              </a:solidFill>
              <a:latin typeface="Cambria" panose="02040503050406030204" pitchFamily="18" charset="0"/>
              <a:cs typeface="Times New Roman" panose="02020603050405020304" pitchFamily="18" charset="0"/>
            </a:endParaRPr>
          </a:p>
        </p:txBody>
      </p:sp>
      <p:pic>
        <p:nvPicPr>
          <p:cNvPr id="3" name="Online Media 2" title="Come Follow Me | HLA Galilee Music Video | Group Publishing">
            <a:hlinkClick r:id="" action="ppaction://media"/>
            <a:extLst>
              <a:ext uri="{FF2B5EF4-FFF2-40B4-BE49-F238E27FC236}">
                <a16:creationId xmlns:a16="http://schemas.microsoft.com/office/drawing/2014/main" id="{E3F6588B-E8E2-4955-9687-2CAD0568F7E2}"/>
              </a:ext>
            </a:extLst>
          </p:cNvPr>
          <p:cNvPicPr>
            <a:picLocks noRot="1" noChangeAspect="1"/>
          </p:cNvPicPr>
          <p:nvPr>
            <a:videoFile r:link="rId1"/>
          </p:nvPr>
        </p:nvPicPr>
        <p:blipFill>
          <a:blip r:embed="rId4"/>
          <a:stretch>
            <a:fillRect/>
          </a:stretch>
        </p:blipFill>
        <p:spPr>
          <a:xfrm>
            <a:off x="0" y="447115"/>
            <a:ext cx="12192000" cy="6399455"/>
          </a:xfrm>
          <a:prstGeom prst="rect">
            <a:avLst/>
          </a:prstGeom>
        </p:spPr>
      </p:pic>
    </p:spTree>
    <p:extLst>
      <p:ext uri="{BB962C8B-B14F-4D97-AF65-F5344CB8AC3E}">
        <p14:creationId xmlns:p14="http://schemas.microsoft.com/office/powerpoint/2010/main" val="1445176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94E68-0FBF-41D7-A884-40CD423FBFBD}"/>
              </a:ext>
            </a:extLst>
          </p:cNvPr>
          <p:cNvSpPr>
            <a:spLocks noGrp="1"/>
          </p:cNvSpPr>
          <p:nvPr>
            <p:ph type="title"/>
          </p:nvPr>
        </p:nvSpPr>
        <p:spPr>
          <a:xfrm>
            <a:off x="0" y="1"/>
            <a:ext cx="12192000" cy="767644"/>
          </a:xfrm>
        </p:spPr>
        <p:txBody>
          <a:bodyPr>
            <a:normAutofit/>
          </a:bodyPr>
          <a:lstStyle/>
          <a:p>
            <a:r>
              <a:rPr lang="en-US" sz="3600" dirty="0">
                <a:ln>
                  <a:solidFill>
                    <a:srgbClr val="0070C0"/>
                  </a:solidFill>
                </a:ln>
                <a:solidFill>
                  <a:srgbClr val="0070C0"/>
                </a:solidFill>
                <a:latin typeface="Cavolini" panose="03000502040302020204" pitchFamily="66" charset="0"/>
                <a:cs typeface="Cavolini" panose="03000502040302020204" pitchFamily="66" charset="0"/>
              </a:rPr>
              <a:t>…He was standing by the Lake of Gennesaret. </a:t>
            </a:r>
          </a:p>
        </p:txBody>
      </p:sp>
      <p:pic>
        <p:nvPicPr>
          <p:cNvPr id="2050" name="Picture 2" descr="Galilea en Tiempos de Jesús | Fe de Erratas">
            <a:extLst>
              <a:ext uri="{FF2B5EF4-FFF2-40B4-BE49-F238E27FC236}">
                <a16:creationId xmlns:a16="http://schemas.microsoft.com/office/drawing/2014/main" id="{4D3EF2FF-2C7D-4AA3-8975-BA79D869F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767646"/>
            <a:ext cx="7010400" cy="60056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B75822-CF3E-42BC-A171-561D99EF3F43}"/>
              </a:ext>
            </a:extLst>
          </p:cNvPr>
          <p:cNvSpPr txBox="1"/>
          <p:nvPr/>
        </p:nvSpPr>
        <p:spPr>
          <a:xfrm>
            <a:off x="3443111" y="5130857"/>
            <a:ext cx="5497689" cy="1631216"/>
          </a:xfrm>
          <a:prstGeom prst="rect">
            <a:avLst/>
          </a:prstGeom>
          <a:solidFill>
            <a:schemeClr val="accent1">
              <a:lumMod val="20000"/>
              <a:lumOff val="80000"/>
            </a:schemeClr>
          </a:solidFill>
        </p:spPr>
        <p:txBody>
          <a:bodyPr wrap="square" rtlCol="0">
            <a:spAutoFit/>
          </a:bodyPr>
          <a:lstStyle/>
          <a:p>
            <a:pPr algn="ctr"/>
            <a:endParaRPr lang="en-US" sz="400" dirty="0">
              <a:solidFill>
                <a:schemeClr val="accent5">
                  <a:lumMod val="50000"/>
                </a:schemeClr>
              </a:solidFill>
              <a:latin typeface="Abadi" panose="020B0604020104020204" pitchFamily="34" charset="0"/>
            </a:endParaRPr>
          </a:p>
          <a:p>
            <a:pPr algn="ctr"/>
            <a:r>
              <a:rPr lang="en-US" sz="2000" dirty="0">
                <a:solidFill>
                  <a:schemeClr val="accent5">
                    <a:lumMod val="50000"/>
                  </a:schemeClr>
                </a:solidFill>
                <a:latin typeface="Abadi" panose="020B0604020104020204" pitchFamily="34" charset="0"/>
              </a:rPr>
              <a:t>The Sea of Galilee or the Lake of Gennesaret </a:t>
            </a:r>
          </a:p>
          <a:p>
            <a:pPr algn="ctr"/>
            <a:endParaRPr lang="en-US" sz="600" dirty="0">
              <a:solidFill>
                <a:schemeClr val="accent5">
                  <a:lumMod val="50000"/>
                </a:schemeClr>
              </a:solidFill>
              <a:latin typeface="Abadi" panose="020B0604020104020204" pitchFamily="34" charset="0"/>
            </a:endParaRPr>
          </a:p>
          <a:p>
            <a:pPr algn="ctr"/>
            <a:r>
              <a:rPr lang="en-US" sz="2000" dirty="0">
                <a:solidFill>
                  <a:schemeClr val="accent5">
                    <a:lumMod val="50000"/>
                  </a:schemeClr>
                </a:solidFill>
                <a:latin typeface="Abadi" panose="020B0604020104020204" pitchFamily="34" charset="0"/>
              </a:rPr>
              <a:t>Is a fresh water lake.</a:t>
            </a:r>
          </a:p>
          <a:p>
            <a:pPr algn="ctr"/>
            <a:endParaRPr lang="en-US" sz="600" dirty="0">
              <a:solidFill>
                <a:schemeClr val="accent5">
                  <a:lumMod val="50000"/>
                </a:schemeClr>
              </a:solidFill>
              <a:latin typeface="Abadi" panose="020B0604020104020204" pitchFamily="34" charset="0"/>
            </a:endParaRPr>
          </a:p>
          <a:p>
            <a:pPr algn="ctr"/>
            <a:r>
              <a:rPr lang="en-US" sz="2000" dirty="0">
                <a:solidFill>
                  <a:schemeClr val="accent5">
                    <a:lumMod val="50000"/>
                  </a:schemeClr>
                </a:solidFill>
                <a:latin typeface="Abadi" panose="020B0604020104020204" pitchFamily="34" charset="0"/>
              </a:rPr>
              <a:t>The Jordan River flows in from the North and out through the South.</a:t>
            </a:r>
          </a:p>
        </p:txBody>
      </p:sp>
    </p:spTree>
    <p:extLst>
      <p:ext uri="{BB962C8B-B14F-4D97-AF65-F5344CB8AC3E}">
        <p14:creationId xmlns:p14="http://schemas.microsoft.com/office/powerpoint/2010/main" val="3291054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2A255E-0D51-4253-8F84-D52F15EBD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3" y="1"/>
            <a:ext cx="12218792" cy="6858000"/>
          </a:xfrm>
          <a:prstGeom prst="rect">
            <a:avLst/>
          </a:prstGeom>
        </p:spPr>
      </p:pic>
      <p:sp>
        <p:nvSpPr>
          <p:cNvPr id="2" name="Title 1">
            <a:extLst>
              <a:ext uri="{FF2B5EF4-FFF2-40B4-BE49-F238E27FC236}">
                <a16:creationId xmlns:a16="http://schemas.microsoft.com/office/drawing/2014/main" id="{EE86BDE1-44C3-4C1D-8A53-C2D04A07ABF4}"/>
              </a:ext>
            </a:extLst>
          </p:cNvPr>
          <p:cNvSpPr>
            <a:spLocks noGrp="1"/>
          </p:cNvSpPr>
          <p:nvPr>
            <p:ph type="title"/>
          </p:nvPr>
        </p:nvSpPr>
        <p:spPr>
          <a:xfrm>
            <a:off x="1715911" y="89084"/>
            <a:ext cx="8850489" cy="1303618"/>
          </a:xfrm>
        </p:spPr>
        <p:txBody>
          <a:bodyPr>
            <a:noAutofit/>
          </a:bodyPr>
          <a:lstStyle/>
          <a:p>
            <a:pPr algn="ctr"/>
            <a:r>
              <a:rPr lang="es-ES" sz="3000" dirty="0" err="1">
                <a:ln>
                  <a:solidFill>
                    <a:srgbClr val="0070C0"/>
                  </a:solidFill>
                </a:ln>
                <a:solidFill>
                  <a:srgbClr val="0070C0"/>
                </a:solidFill>
                <a:latin typeface="Cavolini" panose="03000502040302020204" pitchFamily="66" charset="0"/>
                <a:cs typeface="Cavolini" panose="03000502040302020204" pitchFamily="66" charset="0"/>
              </a:rPr>
              <a:t>Jesus</a:t>
            </a:r>
            <a:r>
              <a:rPr lang="es-ES" sz="3000" dirty="0">
                <a:ln>
                  <a:solidFill>
                    <a:srgbClr val="0070C0"/>
                  </a:solidFill>
                </a:ln>
                <a:solidFill>
                  <a:srgbClr val="0070C0"/>
                </a:solidFill>
                <a:latin typeface="Cavolini" panose="03000502040302020204" pitchFamily="66" charset="0"/>
                <a:cs typeface="Cavolini" panose="03000502040302020204" pitchFamily="66" charset="0"/>
              </a:rPr>
              <a:t> </a:t>
            </a:r>
            <a:r>
              <a:rPr lang="en-US" sz="3000" dirty="0">
                <a:ln>
                  <a:solidFill>
                    <a:srgbClr val="0070C0"/>
                  </a:solidFill>
                </a:ln>
                <a:solidFill>
                  <a:srgbClr val="0070C0"/>
                </a:solidFill>
                <a:latin typeface="Cavolini" panose="03000502040302020204" pitchFamily="66" charset="0"/>
                <a:cs typeface="Cavolini" panose="03000502040302020204" pitchFamily="66" charset="0"/>
              </a:rPr>
              <a:t>saw two boats there alongside the lake; the fishermen had disembarked and were washing their nets.</a:t>
            </a:r>
          </a:p>
        </p:txBody>
      </p:sp>
    </p:spTree>
    <p:extLst>
      <p:ext uri="{BB962C8B-B14F-4D97-AF65-F5344CB8AC3E}">
        <p14:creationId xmlns:p14="http://schemas.microsoft.com/office/powerpoint/2010/main" val="446946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60DB82-27A4-41B8-9E46-A32D308A7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2" y="1"/>
            <a:ext cx="12159728" cy="6858000"/>
          </a:xfrm>
          <a:prstGeom prst="rect">
            <a:avLst/>
          </a:prstGeom>
        </p:spPr>
      </p:pic>
      <p:sp>
        <p:nvSpPr>
          <p:cNvPr id="3" name="TextBox 2">
            <a:extLst>
              <a:ext uri="{FF2B5EF4-FFF2-40B4-BE49-F238E27FC236}">
                <a16:creationId xmlns:a16="http://schemas.microsoft.com/office/drawing/2014/main" id="{D604C24B-0ECA-4C04-8806-B92408A9DDFC}"/>
              </a:ext>
            </a:extLst>
          </p:cNvPr>
          <p:cNvSpPr txBox="1"/>
          <p:nvPr/>
        </p:nvSpPr>
        <p:spPr>
          <a:xfrm>
            <a:off x="0" y="0"/>
            <a:ext cx="12192000" cy="1756378"/>
          </a:xfrm>
          <a:prstGeom prst="rect">
            <a:avLst/>
          </a:prstGeom>
          <a:noFill/>
        </p:spPr>
        <p:txBody>
          <a:bodyPr wrap="square" rtlCol="0">
            <a:spAutoFit/>
          </a:bodyPr>
          <a:lstStyle/>
          <a:p>
            <a:pPr algn="ctr">
              <a:lnSpc>
                <a:spcPct val="90000"/>
              </a:lnSpc>
              <a:spcBef>
                <a:spcPct val="0"/>
              </a:spcBef>
            </a:pPr>
            <a:r>
              <a:rPr lang="en-US" sz="3000" dirty="0">
                <a:ln>
                  <a:solidFill>
                    <a:srgbClr val="0070C0"/>
                  </a:solidFill>
                </a:ln>
                <a:solidFill>
                  <a:srgbClr val="0070C0"/>
                </a:solidFill>
                <a:latin typeface="Cavolini" panose="03000502040302020204" pitchFamily="66" charset="0"/>
                <a:ea typeface="+mj-ea"/>
                <a:cs typeface="Cavolini" panose="03000502040302020204" pitchFamily="66" charset="0"/>
              </a:rPr>
              <a:t>Getting into one of the boats, the one belonging to Simon, he asked him to put out a short distance from the shore. Then he sat down and taught the crowds from the boat. </a:t>
            </a:r>
          </a:p>
        </p:txBody>
      </p:sp>
    </p:spTree>
    <p:extLst>
      <p:ext uri="{BB962C8B-B14F-4D97-AF65-F5344CB8AC3E}">
        <p14:creationId xmlns:p14="http://schemas.microsoft.com/office/powerpoint/2010/main" val="2829755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F4FA-3C08-48B1-ADC1-FF599A482162}"/>
              </a:ext>
            </a:extLst>
          </p:cNvPr>
          <p:cNvSpPr>
            <a:spLocks noGrp="1"/>
          </p:cNvSpPr>
          <p:nvPr>
            <p:ph type="title"/>
          </p:nvPr>
        </p:nvSpPr>
        <p:spPr>
          <a:xfrm>
            <a:off x="0" y="1"/>
            <a:ext cx="12192000" cy="792479"/>
          </a:xfrm>
        </p:spPr>
        <p:txBody>
          <a:bodyPr>
            <a:normAutofit/>
          </a:bodyPr>
          <a:lstStyle/>
          <a:p>
            <a:pPr algn="ctr"/>
            <a:r>
              <a:rPr lang="en-US" sz="2400" dirty="0">
                <a:ln>
                  <a:solidFill>
                    <a:srgbClr val="0070C0"/>
                  </a:solidFill>
                </a:ln>
                <a:solidFill>
                  <a:srgbClr val="0070C0"/>
                </a:solidFill>
                <a:latin typeface="Cavolini" panose="03000502040302020204" pitchFamily="66" charset="0"/>
                <a:cs typeface="Cavolini" panose="03000502040302020204" pitchFamily="66" charset="0"/>
              </a:rPr>
              <a:t>After he had finished speaking, he said to Simon, "Put out into deep water and lower your nets for a catch."</a:t>
            </a:r>
          </a:p>
        </p:txBody>
      </p:sp>
      <p:pic>
        <p:nvPicPr>
          <p:cNvPr id="4" name="Picture 3">
            <a:extLst>
              <a:ext uri="{FF2B5EF4-FFF2-40B4-BE49-F238E27FC236}">
                <a16:creationId xmlns:a16="http://schemas.microsoft.com/office/drawing/2014/main" id="{CCFE64FB-52A8-4E20-B00D-86194B6AD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0" y="792480"/>
            <a:ext cx="12213670" cy="5268350"/>
          </a:xfrm>
          <a:prstGeom prst="rect">
            <a:avLst/>
          </a:prstGeom>
        </p:spPr>
      </p:pic>
      <p:sp>
        <p:nvSpPr>
          <p:cNvPr id="3" name="TextBox 2">
            <a:extLst>
              <a:ext uri="{FF2B5EF4-FFF2-40B4-BE49-F238E27FC236}">
                <a16:creationId xmlns:a16="http://schemas.microsoft.com/office/drawing/2014/main" id="{FA9E40C2-4EE5-4E29-9D9B-C3B5294E0766}"/>
              </a:ext>
            </a:extLst>
          </p:cNvPr>
          <p:cNvSpPr txBox="1"/>
          <p:nvPr/>
        </p:nvSpPr>
        <p:spPr>
          <a:xfrm>
            <a:off x="0" y="6060830"/>
            <a:ext cx="12192000" cy="830997"/>
          </a:xfrm>
          <a:prstGeom prst="rect">
            <a:avLst/>
          </a:prstGeom>
          <a:noFill/>
        </p:spPr>
        <p:txBody>
          <a:bodyPr wrap="square" rtlCol="0">
            <a:spAutoFit/>
          </a:bodyPr>
          <a:lstStyle/>
          <a:p>
            <a:pPr algn="ctr"/>
            <a:r>
              <a:rPr lang="en-US" sz="2400" dirty="0">
                <a:ln>
                  <a:solidFill>
                    <a:srgbClr val="0070C0"/>
                  </a:solidFill>
                </a:ln>
                <a:solidFill>
                  <a:srgbClr val="0070C0"/>
                </a:solidFill>
                <a:latin typeface="Cavolini" panose="03000502040302020204" pitchFamily="66" charset="0"/>
                <a:ea typeface="+mj-ea"/>
                <a:cs typeface="Cavolini" panose="03000502040302020204" pitchFamily="66" charset="0"/>
              </a:rPr>
              <a:t>Simon said in reply, "Master, we have worked hard all night and have caught nothing, but at your command I will lower the nets." </a:t>
            </a:r>
          </a:p>
        </p:txBody>
      </p:sp>
    </p:spTree>
    <p:extLst>
      <p:ext uri="{BB962C8B-B14F-4D97-AF65-F5344CB8AC3E}">
        <p14:creationId xmlns:p14="http://schemas.microsoft.com/office/powerpoint/2010/main" val="3848856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3D76-F348-4C0A-A0A4-2984AE79400C}"/>
              </a:ext>
            </a:extLst>
          </p:cNvPr>
          <p:cNvSpPr>
            <a:spLocks noGrp="1"/>
          </p:cNvSpPr>
          <p:nvPr>
            <p:ph type="title"/>
          </p:nvPr>
        </p:nvSpPr>
        <p:spPr>
          <a:xfrm>
            <a:off x="0" y="0"/>
            <a:ext cx="12192000" cy="1367131"/>
          </a:xfrm>
        </p:spPr>
        <p:txBody>
          <a:bodyPr>
            <a:normAutofit/>
          </a:bodyPr>
          <a:lstStyle/>
          <a:p>
            <a:pPr algn="ctr"/>
            <a:r>
              <a:rPr lang="en-US" sz="2700" dirty="0">
                <a:ln>
                  <a:solidFill>
                    <a:srgbClr val="0070C0"/>
                  </a:solidFill>
                </a:ln>
                <a:solidFill>
                  <a:srgbClr val="0070C0"/>
                </a:solidFill>
                <a:latin typeface="Cavolini" panose="03000502040302020204" pitchFamily="66" charset="0"/>
                <a:cs typeface="Cavolini" panose="03000502040302020204" pitchFamily="66" charset="0"/>
              </a:rPr>
              <a:t>When they had done this, they caught a great number of fish and their nets were tearing. They signaled to their partners in the other boat to come to help them.</a:t>
            </a:r>
          </a:p>
        </p:txBody>
      </p:sp>
      <p:pic>
        <p:nvPicPr>
          <p:cNvPr id="4" name="Picture 3">
            <a:extLst>
              <a:ext uri="{FF2B5EF4-FFF2-40B4-BE49-F238E27FC236}">
                <a16:creationId xmlns:a16="http://schemas.microsoft.com/office/drawing/2014/main" id="{B10919D7-EDB3-4256-A689-FBFF2F602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37957"/>
            <a:ext cx="12192000" cy="5620043"/>
          </a:xfrm>
          <a:prstGeom prst="rect">
            <a:avLst/>
          </a:prstGeom>
        </p:spPr>
      </p:pic>
    </p:spTree>
    <p:extLst>
      <p:ext uri="{BB962C8B-B14F-4D97-AF65-F5344CB8AC3E}">
        <p14:creationId xmlns:p14="http://schemas.microsoft.com/office/powerpoint/2010/main" val="1067636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CDF8-3C38-4552-BB8A-959EC202AA7A}"/>
              </a:ext>
            </a:extLst>
          </p:cNvPr>
          <p:cNvSpPr>
            <a:spLocks noGrp="1"/>
          </p:cNvSpPr>
          <p:nvPr>
            <p:ph type="title"/>
          </p:nvPr>
        </p:nvSpPr>
        <p:spPr>
          <a:xfrm>
            <a:off x="0" y="1"/>
            <a:ext cx="12192000" cy="1041010"/>
          </a:xfrm>
        </p:spPr>
        <p:txBody>
          <a:bodyPr>
            <a:normAutofit/>
          </a:bodyPr>
          <a:lstStyle/>
          <a:p>
            <a:pPr algn="ctr"/>
            <a:r>
              <a:rPr lang="en-US" sz="3200" dirty="0">
                <a:ln>
                  <a:solidFill>
                    <a:srgbClr val="0070C0"/>
                  </a:solidFill>
                </a:ln>
                <a:solidFill>
                  <a:srgbClr val="0070C0"/>
                </a:solidFill>
                <a:latin typeface="Cavolini" panose="03000502040302020204" pitchFamily="66" charset="0"/>
                <a:cs typeface="Cavolini" panose="03000502040302020204" pitchFamily="66" charset="0"/>
              </a:rPr>
              <a:t>They came and filled both boats so that the boats were in danger of sinking.</a:t>
            </a:r>
          </a:p>
        </p:txBody>
      </p:sp>
      <p:pic>
        <p:nvPicPr>
          <p:cNvPr id="4" name="Picture 3">
            <a:extLst>
              <a:ext uri="{FF2B5EF4-FFF2-40B4-BE49-F238E27FC236}">
                <a16:creationId xmlns:a16="http://schemas.microsoft.com/office/drawing/2014/main" id="{02222FCA-E54D-439C-93B4-915427CC2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1010"/>
            <a:ext cx="12192000" cy="5816990"/>
          </a:xfrm>
          <a:prstGeom prst="rect">
            <a:avLst/>
          </a:prstGeom>
        </p:spPr>
      </p:pic>
    </p:spTree>
    <p:extLst>
      <p:ext uri="{BB962C8B-B14F-4D97-AF65-F5344CB8AC3E}">
        <p14:creationId xmlns:p14="http://schemas.microsoft.com/office/powerpoint/2010/main" val="1616714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89BC0-DF73-434E-A32A-2CB0C5377926}"/>
              </a:ext>
            </a:extLst>
          </p:cNvPr>
          <p:cNvSpPr>
            <a:spLocks noGrp="1"/>
          </p:cNvSpPr>
          <p:nvPr>
            <p:ph type="title"/>
          </p:nvPr>
        </p:nvSpPr>
        <p:spPr>
          <a:xfrm>
            <a:off x="0" y="0"/>
            <a:ext cx="12192000" cy="685800"/>
          </a:xfrm>
        </p:spPr>
        <p:txBody>
          <a:bodyPr>
            <a:noAutofit/>
          </a:bodyPr>
          <a:lstStyle/>
          <a:p>
            <a:pPr algn="ctr"/>
            <a:r>
              <a:rPr lang="en-US" sz="2400" dirty="0">
                <a:ln>
                  <a:solidFill>
                    <a:srgbClr val="0070C0"/>
                  </a:solidFill>
                </a:ln>
                <a:solidFill>
                  <a:srgbClr val="0070C0"/>
                </a:solidFill>
                <a:latin typeface="Cavolini" panose="03000502040302020204" pitchFamily="66" charset="0"/>
                <a:cs typeface="Cavolini" panose="03000502040302020204" pitchFamily="66" charset="0"/>
              </a:rPr>
              <a:t>When Simon Peter saw this, he fell at the knees of Jesus and said, "Depart from me, Lord, for I am a sinful man." </a:t>
            </a:r>
          </a:p>
        </p:txBody>
      </p:sp>
      <p:pic>
        <p:nvPicPr>
          <p:cNvPr id="4" name="Picture 3">
            <a:extLst>
              <a:ext uri="{FF2B5EF4-FFF2-40B4-BE49-F238E27FC236}">
                <a16:creationId xmlns:a16="http://schemas.microsoft.com/office/drawing/2014/main" id="{2BA1E697-1368-42BC-89B1-BE766286D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1435"/>
            <a:ext cx="12192000" cy="4860388"/>
          </a:xfrm>
          <a:prstGeom prst="rect">
            <a:avLst/>
          </a:prstGeom>
        </p:spPr>
      </p:pic>
      <p:sp>
        <p:nvSpPr>
          <p:cNvPr id="3" name="TextBox 2">
            <a:extLst>
              <a:ext uri="{FF2B5EF4-FFF2-40B4-BE49-F238E27FC236}">
                <a16:creationId xmlns:a16="http://schemas.microsoft.com/office/drawing/2014/main" id="{F689F40C-C221-4146-9DF1-CD5C363F23FC}"/>
              </a:ext>
            </a:extLst>
          </p:cNvPr>
          <p:cNvSpPr txBox="1"/>
          <p:nvPr/>
        </p:nvSpPr>
        <p:spPr>
          <a:xfrm>
            <a:off x="0" y="5631823"/>
            <a:ext cx="12192000" cy="1200329"/>
          </a:xfrm>
          <a:prstGeom prst="rect">
            <a:avLst/>
          </a:prstGeom>
          <a:noFill/>
        </p:spPr>
        <p:txBody>
          <a:bodyPr wrap="square" rtlCol="0">
            <a:spAutoFit/>
          </a:bodyPr>
          <a:lstStyle/>
          <a:p>
            <a:pPr algn="ctr"/>
            <a:r>
              <a:rPr lang="en-US" sz="2400" dirty="0">
                <a:ln>
                  <a:solidFill>
                    <a:srgbClr val="0070C0"/>
                  </a:solidFill>
                </a:ln>
                <a:solidFill>
                  <a:srgbClr val="0070C0"/>
                </a:solidFill>
                <a:latin typeface="Cavolini" panose="03000502040302020204" pitchFamily="66" charset="0"/>
                <a:ea typeface="+mj-ea"/>
                <a:cs typeface="Cavolini" panose="03000502040302020204" pitchFamily="66" charset="0"/>
              </a:rPr>
              <a:t>For astonishment at the catch of fish they had made seized him and all those with him, and likewise James and John, the sons of Zebedee, who were partners of Simon. </a:t>
            </a:r>
          </a:p>
        </p:txBody>
      </p:sp>
    </p:spTree>
    <p:extLst>
      <p:ext uri="{BB962C8B-B14F-4D97-AF65-F5344CB8AC3E}">
        <p14:creationId xmlns:p14="http://schemas.microsoft.com/office/powerpoint/2010/main" val="643690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2632</TotalTime>
  <Words>803</Words>
  <Application>Microsoft Office PowerPoint</Application>
  <PresentationFormat>Widescreen</PresentationFormat>
  <Paragraphs>55</Paragraphs>
  <Slides>23</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Abadi</vt:lpstr>
      <vt:lpstr>Arial</vt:lpstr>
      <vt:lpstr>Calibri</vt:lpstr>
      <vt:lpstr>Calibri Light</vt:lpstr>
      <vt:lpstr>Cambria</vt:lpstr>
      <vt:lpstr>Cavolini</vt:lpstr>
      <vt:lpstr>Comic Sans MS</vt:lpstr>
      <vt:lpstr>Times New Roman</vt:lpstr>
      <vt:lpstr>Office Theme</vt:lpstr>
      <vt:lpstr>Friends of Jesus and Mary</vt:lpstr>
      <vt:lpstr>While the crowd was pressing in on Jesus and listening to the word of God, </vt:lpstr>
      <vt:lpstr>…He was standing by the Lake of Gennesaret. </vt:lpstr>
      <vt:lpstr>Jesus saw two boats there alongside the lake; the fishermen had disembarked and were washing their nets.</vt:lpstr>
      <vt:lpstr>PowerPoint Presentation</vt:lpstr>
      <vt:lpstr>After he had finished speaking, he said to Simon, "Put out into deep water and lower your nets for a catch."</vt:lpstr>
      <vt:lpstr>When they had done this, they caught a great number of fish and their nets were tearing. They signaled to their partners in the other boat to come to help them.</vt:lpstr>
      <vt:lpstr>They came and filled both boats so that the boats were in danger of sinking.</vt:lpstr>
      <vt:lpstr>When Simon Peter saw this, he fell at the knees of Jesus and said, "Depart from me, Lord, for I am a sinful man." </vt:lpstr>
      <vt:lpstr>Jesus said to Simon, "Do not be afraid; from now on you will be catching men." When they brought their boats to the shore, they left everything and followed him.</vt:lpstr>
      <vt:lpstr>REFLECTON</vt:lpstr>
      <vt:lpstr>Jesus was preaching on the shore of Lake Gennesaret.  How did the people react?</vt:lpstr>
      <vt:lpstr>What does Jesus do so they can hear Him better? </vt:lpstr>
      <vt:lpstr>When He finished, Jesus asks Simon to set out to fish again.  What does Simon answer?</vt:lpstr>
      <vt:lpstr>What happened when they went out again?</vt:lpstr>
      <vt:lpstr>How does Simon react to this miracle?</vt:lpstr>
      <vt:lpstr>What does Jesus say to Simon?</vt:lpstr>
      <vt:lpstr>Jesus also calls us to be fishers of men. With Jesus in our boat, how can we help Him save souls? </vt:lpstr>
      <vt:lpstr>PowerPoint Presentation</vt:lpstr>
      <vt:lpstr>PowerPoint Presentation</vt:lpstr>
      <vt:lpstr>YOU WILL BE CATCHING MEN (Luke 5, 1-11) Cut and color the fish. Write on the blank line groups of people or a person that we need to catch for Jesus: those that don’t believe in God, those that are separated from the Church, those that don’t know God’s love, those that are depressed or disillusioned, a friend or family member…</vt:lpstr>
      <vt:lpstr>Prayer  Jesus, help us to always have faith in you. Help us to always follow you and help in your mission of saving souls. Help us to grow in love every day.   Amen.     </vt:lpstr>
      <vt:lpstr>Song: Come Follow Me, Lifetree Kids https://youtu.be/68IFTA9kwTM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321</cp:revision>
  <dcterms:created xsi:type="dcterms:W3CDTF">2020-07-14T14:58:41Z</dcterms:created>
  <dcterms:modified xsi:type="dcterms:W3CDTF">2022-01-30T23:45:34Z</dcterms:modified>
</cp:coreProperties>
</file>