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83" r:id="rId10"/>
    <p:sldId id="264" r:id="rId11"/>
    <p:sldId id="265" r:id="rId12"/>
    <p:sldId id="266" r:id="rId13"/>
    <p:sldId id="267" r:id="rId14"/>
    <p:sldId id="276" r:id="rId15"/>
    <p:sldId id="277" r:id="rId16"/>
    <p:sldId id="281" r:id="rId17"/>
    <p:sldId id="282" r:id="rId18"/>
    <p:sldId id="287" r:id="rId19"/>
    <p:sldId id="284" r:id="rId20"/>
    <p:sldId id="285" r:id="rId21"/>
    <p:sldId id="286" r:id="rId22"/>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3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64681D90-0ED0-4EE3-93A2-62E14078135C}" type="datetimeFigureOut">
              <a:rPr lang="es-EC" smtClean="0"/>
              <a:t>17/5/2022</a:t>
            </a:fld>
            <a:endParaRPr lang="es-EC"/>
          </a:p>
        </p:txBody>
      </p:sp>
      <p:sp>
        <p:nvSpPr>
          <p:cNvPr id="5" name="Footer Placeholder 4"/>
          <p:cNvSpPr>
            <a:spLocks noGrp="1"/>
          </p:cNvSpPr>
          <p:nvPr>
            <p:ph type="ftr" sz="quarter" idx="11"/>
          </p:nvPr>
        </p:nvSpPr>
        <p:spPr>
          <a:xfrm>
            <a:off x="2416500" y="329307"/>
            <a:ext cx="4973915" cy="309201"/>
          </a:xfrm>
        </p:spPr>
        <p:txBody>
          <a:bodyPr/>
          <a:lstStyle/>
          <a:p>
            <a:endParaRPr lang="es-EC"/>
          </a:p>
        </p:txBody>
      </p:sp>
      <p:sp>
        <p:nvSpPr>
          <p:cNvPr id="6" name="Slide Number Placeholder 5"/>
          <p:cNvSpPr>
            <a:spLocks noGrp="1"/>
          </p:cNvSpPr>
          <p:nvPr>
            <p:ph type="sldNum" sz="quarter" idx="12"/>
          </p:nvPr>
        </p:nvSpPr>
        <p:spPr>
          <a:xfrm>
            <a:off x="1437664" y="798973"/>
            <a:ext cx="811019" cy="503578"/>
          </a:xfrm>
        </p:spPr>
        <p:txBody>
          <a:bodyPr/>
          <a:lstStyle/>
          <a:p>
            <a:fld id="{A250D002-6441-40C4-B219-E679D3CC9977}" type="slidenum">
              <a:rPr lang="es-EC" smtClean="0"/>
              <a:t>‹#›</a:t>
            </a:fld>
            <a:endParaRPr lang="es-EC"/>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361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4681D90-0ED0-4EE3-93A2-62E14078135C}" type="datetimeFigureOut">
              <a:rPr lang="es-EC" smtClean="0"/>
              <a:t>17/5/2022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0D002-6441-40C4-B219-E679D3CC9977}" type="slidenum">
              <a:rPr lang="es-EC" smtClean="0"/>
              <a:t>‹#›</a:t>
            </a:fld>
            <a:endParaRPr lang="es-EC"/>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8448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4681D90-0ED0-4EE3-93A2-62E14078135C}" type="datetimeFigureOut">
              <a:rPr lang="es-EC" smtClean="0"/>
              <a:t>17/5/2022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0D002-6441-40C4-B219-E679D3CC9977}" type="slidenum">
              <a:rPr lang="es-EC" smtClean="0"/>
              <a:t>‹#›</a:t>
            </a:fld>
            <a:endParaRPr lang="es-EC"/>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7128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4681D90-0ED0-4EE3-93A2-62E14078135C}" type="datetimeFigureOut">
              <a:rPr lang="es-EC" smtClean="0"/>
              <a:t>17/5/2022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0D002-6441-40C4-B219-E679D3CC9977}" type="slidenum">
              <a:rPr lang="es-EC" smtClean="0"/>
              <a:t>‹#›</a:t>
            </a:fld>
            <a:endParaRPr lang="es-EC"/>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013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4681D90-0ED0-4EE3-93A2-62E14078135C}" type="datetimeFigureOut">
              <a:rPr lang="es-EC" smtClean="0"/>
              <a:t>17/5/2022</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250D002-6441-40C4-B219-E679D3CC9977}" type="slidenum">
              <a:rPr lang="es-EC" smtClean="0"/>
              <a:t>‹#›</a:t>
            </a:fld>
            <a:endParaRPr lang="es-EC"/>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416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64681D90-0ED0-4EE3-93A2-62E14078135C}" type="datetimeFigureOut">
              <a:rPr lang="es-EC" smtClean="0"/>
              <a:t>17/5/2022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50D002-6441-40C4-B219-E679D3CC9977}" type="slidenum">
              <a:rPr lang="es-EC" smtClean="0"/>
              <a:t>‹#›</a:t>
            </a:fld>
            <a:endParaRPr lang="es-EC"/>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79276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4681D90-0ED0-4EE3-93A2-62E14078135C}" type="datetimeFigureOut">
              <a:rPr lang="es-EC" smtClean="0"/>
              <a:t>17/5/2022</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250D002-6441-40C4-B219-E679D3CC9977}" type="slidenum">
              <a:rPr lang="es-EC" smtClean="0"/>
              <a:t>‹#›</a:t>
            </a:fld>
            <a:endParaRPr lang="es-EC"/>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3132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64681D90-0ED0-4EE3-93A2-62E14078135C}" type="datetimeFigureOut">
              <a:rPr lang="es-EC" smtClean="0"/>
              <a:t>17/5/2022</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250D002-6441-40C4-B219-E679D3CC9977}" type="slidenum">
              <a:rPr lang="es-EC" smtClean="0"/>
              <a:t>‹#›</a:t>
            </a:fld>
            <a:endParaRPr lang="es-EC"/>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824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681D90-0ED0-4EE3-93A2-62E14078135C}" type="datetimeFigureOut">
              <a:rPr lang="es-EC" smtClean="0"/>
              <a:t>17/5/2022</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250D002-6441-40C4-B219-E679D3CC9977}" type="slidenum">
              <a:rPr lang="es-EC" smtClean="0"/>
              <a:t>‹#›</a:t>
            </a:fld>
            <a:endParaRPr lang="es-EC"/>
          </a:p>
        </p:txBody>
      </p:sp>
    </p:spTree>
    <p:extLst>
      <p:ext uri="{BB962C8B-B14F-4D97-AF65-F5344CB8AC3E}">
        <p14:creationId xmlns:p14="http://schemas.microsoft.com/office/powerpoint/2010/main" val="37679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64681D90-0ED0-4EE3-93A2-62E14078135C}" type="datetimeFigureOut">
              <a:rPr lang="es-EC" smtClean="0"/>
              <a:t>17/5/2022</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250D002-6441-40C4-B219-E679D3CC9977}" type="slidenum">
              <a:rPr lang="es-EC" smtClean="0"/>
              <a:t>‹#›</a:t>
            </a:fld>
            <a:endParaRPr lang="es-EC"/>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24631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64681D90-0ED0-4EE3-93A2-62E14078135C}" type="datetimeFigureOut">
              <a:rPr lang="es-EC" smtClean="0"/>
              <a:t>17/5/2022</a:t>
            </a:fld>
            <a:endParaRPr lang="es-EC"/>
          </a:p>
        </p:txBody>
      </p:sp>
      <p:sp>
        <p:nvSpPr>
          <p:cNvPr id="6" name="Footer Placeholder 5"/>
          <p:cNvSpPr>
            <a:spLocks noGrp="1"/>
          </p:cNvSpPr>
          <p:nvPr>
            <p:ph type="ftr" sz="quarter" idx="11"/>
          </p:nvPr>
        </p:nvSpPr>
        <p:spPr>
          <a:xfrm>
            <a:off x="1447382" y="318640"/>
            <a:ext cx="5541004" cy="320931"/>
          </a:xfrm>
        </p:spPr>
        <p:txBody>
          <a:bodyPr/>
          <a:lstStyle/>
          <a:p>
            <a:endParaRPr lang="es-EC"/>
          </a:p>
        </p:txBody>
      </p:sp>
      <p:sp>
        <p:nvSpPr>
          <p:cNvPr id="7" name="Slide Number Placeholder 6"/>
          <p:cNvSpPr>
            <a:spLocks noGrp="1"/>
          </p:cNvSpPr>
          <p:nvPr>
            <p:ph type="sldNum" sz="quarter" idx="12"/>
          </p:nvPr>
        </p:nvSpPr>
        <p:spPr/>
        <p:txBody>
          <a:bodyPr/>
          <a:lstStyle/>
          <a:p>
            <a:fld id="{A250D002-6441-40C4-B219-E679D3CC9977}" type="slidenum">
              <a:rPr lang="es-EC" smtClean="0"/>
              <a:t>‹#›</a:t>
            </a:fld>
            <a:endParaRPr lang="es-EC"/>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701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4681D90-0ED0-4EE3-93A2-62E14078135C}" type="datetimeFigureOut">
              <a:rPr lang="es-EC" smtClean="0"/>
              <a:t>17/5/2022</a:t>
            </a:fld>
            <a:endParaRPr lang="es-EC"/>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250D002-6441-40C4-B219-E679D3CC9977}" type="slidenum">
              <a:rPr lang="es-EC" smtClean="0"/>
              <a:t>‹#›</a:t>
            </a:fld>
            <a:endParaRPr lang="es-EC"/>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099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GnUVjLJ6Kas" TargetMode="External"/><Relationship Id="rId2" Type="http://schemas.openxmlformats.org/officeDocument/2006/relationships/slideLayout" Target="../slideLayouts/slideLayout6.xml"/><Relationship Id="rId1" Type="http://schemas.openxmlformats.org/officeDocument/2006/relationships/video" Target="https://www.youtube.com/embed/GnUVjLJ6Kas?feature=oembed"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aF_M0WWIU7U%20(8" TargetMode="External"/><Relationship Id="rId2" Type="http://schemas.openxmlformats.org/officeDocument/2006/relationships/slideLayout" Target="../slideLayouts/slideLayout6.xml"/><Relationship Id="rId1" Type="http://schemas.openxmlformats.org/officeDocument/2006/relationships/video" Target="https://www.youtube.com/embed/aF_M0WWIU7U?feature=oembed" TargetMode="Externa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DC80948-2FE3-4CAC-8655-5FF20526A6DC}"/>
              </a:ext>
            </a:extLst>
          </p:cNvPr>
          <p:cNvPicPr>
            <a:picLocks noChangeAspect="1"/>
          </p:cNvPicPr>
          <p:nvPr/>
        </p:nvPicPr>
        <p:blipFill>
          <a:blip r:embed="rId2"/>
          <a:stretch>
            <a:fillRect/>
          </a:stretch>
        </p:blipFill>
        <p:spPr>
          <a:xfrm>
            <a:off x="0" y="0"/>
            <a:ext cx="12192000" cy="6858000"/>
          </a:xfrm>
          <a:prstGeom prst="rect">
            <a:avLst/>
          </a:prstGeom>
        </p:spPr>
      </p:pic>
      <p:pic>
        <p:nvPicPr>
          <p:cNvPr id="4" name="Imagen 3">
            <a:extLst>
              <a:ext uri="{FF2B5EF4-FFF2-40B4-BE49-F238E27FC236}">
                <a16:creationId xmlns:a16="http://schemas.microsoft.com/office/drawing/2014/main" id="{2C74ABBB-687C-43C8-A79E-776F1CC3B3E4}"/>
              </a:ext>
            </a:extLst>
          </p:cNvPr>
          <p:cNvPicPr>
            <a:picLocks noChangeAspect="1"/>
          </p:cNvPicPr>
          <p:nvPr/>
        </p:nvPicPr>
        <p:blipFill>
          <a:blip r:embed="rId3"/>
          <a:stretch>
            <a:fillRect/>
          </a:stretch>
        </p:blipFill>
        <p:spPr>
          <a:xfrm>
            <a:off x="9138755" y="3974592"/>
            <a:ext cx="2950463" cy="2793659"/>
          </a:xfrm>
          <a:prstGeom prst="rect">
            <a:avLst/>
          </a:prstGeom>
        </p:spPr>
      </p:pic>
      <p:sp>
        <p:nvSpPr>
          <p:cNvPr id="3" name="TextBox 2">
            <a:extLst>
              <a:ext uri="{FF2B5EF4-FFF2-40B4-BE49-F238E27FC236}">
                <a16:creationId xmlns:a16="http://schemas.microsoft.com/office/drawing/2014/main" id="{2DA704B6-B4FA-E64F-3C08-A23C07A35C32}"/>
              </a:ext>
            </a:extLst>
          </p:cNvPr>
          <p:cNvSpPr txBox="1"/>
          <p:nvPr/>
        </p:nvSpPr>
        <p:spPr>
          <a:xfrm>
            <a:off x="768096" y="618818"/>
            <a:ext cx="2950464" cy="1692771"/>
          </a:xfrm>
          <a:prstGeom prst="rect">
            <a:avLst/>
          </a:prstGeom>
          <a:solidFill>
            <a:schemeClr val="bg1"/>
          </a:solidFill>
        </p:spPr>
        <p:txBody>
          <a:bodyPr wrap="square" rtlCol="0">
            <a:spAutoFit/>
          </a:bodyPr>
          <a:lstStyle/>
          <a:p>
            <a:pPr algn="ctr"/>
            <a:r>
              <a:rPr lang="en-US" sz="2800" b="1" dirty="0">
                <a:solidFill>
                  <a:srgbClr val="0070C0"/>
                </a:solidFill>
                <a:latin typeface="Bell MT" panose="02020503060305020303" pitchFamily="18" charset="0"/>
              </a:rPr>
              <a:t>FRIENDS OF JESUS AND MARY</a:t>
            </a:r>
          </a:p>
          <a:p>
            <a:pPr algn="ctr"/>
            <a:r>
              <a:rPr lang="en-US" sz="2000" b="1" dirty="0">
                <a:solidFill>
                  <a:srgbClr val="0070C0"/>
                </a:solidFill>
                <a:latin typeface="Bell MT" panose="02020503060305020303" pitchFamily="18" charset="0"/>
              </a:rPr>
              <a:t>www.fcpeace.org</a:t>
            </a:r>
          </a:p>
        </p:txBody>
      </p:sp>
      <p:sp>
        <p:nvSpPr>
          <p:cNvPr id="6" name="Oval 5">
            <a:extLst>
              <a:ext uri="{FF2B5EF4-FFF2-40B4-BE49-F238E27FC236}">
                <a16:creationId xmlns:a16="http://schemas.microsoft.com/office/drawing/2014/main" id="{3BC09239-C118-4A16-5F70-65487F3D91CF}"/>
              </a:ext>
            </a:extLst>
          </p:cNvPr>
          <p:cNvSpPr/>
          <p:nvPr/>
        </p:nvSpPr>
        <p:spPr>
          <a:xfrm>
            <a:off x="1792224" y="2438400"/>
            <a:ext cx="938784" cy="19994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4C4E96F-BBD3-4A0B-8C17-A8F8FE6A6D02}"/>
              </a:ext>
            </a:extLst>
          </p:cNvPr>
          <p:cNvSpPr txBox="1"/>
          <p:nvPr/>
        </p:nvSpPr>
        <p:spPr>
          <a:xfrm>
            <a:off x="768096" y="2692022"/>
            <a:ext cx="2950464" cy="1477328"/>
          </a:xfrm>
          <a:prstGeom prst="rect">
            <a:avLst/>
          </a:prstGeom>
          <a:solidFill>
            <a:schemeClr val="bg1"/>
          </a:solidFill>
        </p:spPr>
        <p:txBody>
          <a:bodyPr wrap="square" rtlCol="0">
            <a:spAutoFit/>
          </a:bodyPr>
          <a:lstStyle/>
          <a:p>
            <a:pPr algn="ctr"/>
            <a:r>
              <a:rPr lang="en-US" sz="3000" b="1" dirty="0">
                <a:latin typeface="Bell MT" panose="02020503060305020303" pitchFamily="18" charset="0"/>
              </a:rPr>
              <a:t>YOUR WORD GIVES ME LIFE</a:t>
            </a:r>
          </a:p>
        </p:txBody>
      </p:sp>
      <p:sp>
        <p:nvSpPr>
          <p:cNvPr id="10" name="TextBox 9">
            <a:extLst>
              <a:ext uri="{FF2B5EF4-FFF2-40B4-BE49-F238E27FC236}">
                <a16:creationId xmlns:a16="http://schemas.microsoft.com/office/drawing/2014/main" id="{42F3D729-3A4C-3D90-C88F-617F65F38636}"/>
              </a:ext>
            </a:extLst>
          </p:cNvPr>
          <p:cNvSpPr txBox="1"/>
          <p:nvPr/>
        </p:nvSpPr>
        <p:spPr>
          <a:xfrm>
            <a:off x="768096" y="4546411"/>
            <a:ext cx="2950464" cy="1692771"/>
          </a:xfrm>
          <a:prstGeom prst="rect">
            <a:avLst/>
          </a:prstGeom>
          <a:solidFill>
            <a:schemeClr val="bg1"/>
          </a:solidFill>
        </p:spPr>
        <p:txBody>
          <a:bodyPr wrap="square" rtlCol="0">
            <a:spAutoFit/>
          </a:bodyPr>
          <a:lstStyle/>
          <a:p>
            <a:pPr algn="ctr"/>
            <a:r>
              <a:rPr lang="en-US" sz="2800" b="1" dirty="0">
                <a:latin typeface="Bell MT" panose="02020503060305020303" pitchFamily="18" charset="0"/>
              </a:rPr>
              <a:t>Cycle C</a:t>
            </a:r>
          </a:p>
          <a:p>
            <a:pPr algn="ctr"/>
            <a:r>
              <a:rPr lang="en-US" sz="2800" b="1" dirty="0">
                <a:latin typeface="Bell MT" panose="02020503060305020303" pitchFamily="18" charset="0"/>
              </a:rPr>
              <a:t>VI Sunday </a:t>
            </a:r>
          </a:p>
          <a:p>
            <a:pPr algn="ctr"/>
            <a:r>
              <a:rPr lang="en-US" sz="2800" b="1" dirty="0">
                <a:latin typeface="Bell MT" panose="02020503060305020303" pitchFamily="18" charset="0"/>
              </a:rPr>
              <a:t>of Easter</a:t>
            </a:r>
          </a:p>
          <a:p>
            <a:pPr algn="ctr"/>
            <a:r>
              <a:rPr lang="en-US" b="1" dirty="0">
                <a:latin typeface="Bell MT" panose="02020503060305020303" pitchFamily="18" charset="0"/>
              </a:rPr>
              <a:t>John 14, 23-29</a:t>
            </a:r>
          </a:p>
        </p:txBody>
      </p:sp>
    </p:spTree>
    <p:extLst>
      <p:ext uri="{BB962C8B-B14F-4D97-AF65-F5344CB8AC3E}">
        <p14:creationId xmlns:p14="http://schemas.microsoft.com/office/powerpoint/2010/main" val="3391929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32E54D-5632-430D-8494-B9A0694206EA}"/>
              </a:ext>
            </a:extLst>
          </p:cNvPr>
          <p:cNvSpPr>
            <a:spLocks noGrp="1"/>
          </p:cNvSpPr>
          <p:nvPr>
            <p:ph type="title"/>
          </p:nvPr>
        </p:nvSpPr>
        <p:spPr>
          <a:xfrm>
            <a:off x="899411" y="421095"/>
            <a:ext cx="11024874" cy="1049235"/>
          </a:xfrm>
        </p:spPr>
        <p:txBody>
          <a:bodyPr>
            <a:noAutofit/>
          </a:bodyPr>
          <a:lstStyle/>
          <a:p>
            <a:r>
              <a:rPr lang="en-US" sz="3000" b="1" dirty="0">
                <a:effectLst/>
                <a:latin typeface="Cambria" panose="02040503050406030204" pitchFamily="18" charset="0"/>
                <a:ea typeface="Times New Roman" panose="02020603050405020304" pitchFamily="18" charset="0"/>
                <a:cs typeface="Times New Roman" panose="02020603050405020304" pitchFamily="18" charset="0"/>
              </a:rPr>
              <a:t>What gift does Jesus give us when we keep His word?</a:t>
            </a:r>
            <a:r>
              <a:rPr lang="en-US" sz="30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s-EC" sz="3000" b="1"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83994412-99A8-4293-B58D-1AF23F8C8ACC}"/>
              </a:ext>
            </a:extLst>
          </p:cNvPr>
          <p:cNvSpPr>
            <a:spLocks noGrp="1"/>
          </p:cNvSpPr>
          <p:nvPr>
            <p:ph idx="1"/>
          </p:nvPr>
        </p:nvSpPr>
        <p:spPr>
          <a:xfrm>
            <a:off x="5126637" y="2023672"/>
            <a:ext cx="5876144" cy="704538"/>
          </a:xfrm>
        </p:spPr>
        <p:txBody>
          <a:bodyPr>
            <a:normAutofit fontScale="25000" lnSpcReduction="20000"/>
          </a:bodyPr>
          <a:lstStyle/>
          <a:p>
            <a:pPr marL="0" indent="0" algn="ctr">
              <a:buNone/>
            </a:pPr>
            <a:r>
              <a:rPr lang="es-ES" sz="14400" dirty="0">
                <a:latin typeface="Times New Roman" panose="02020603050405020304" pitchFamily="18" charset="0"/>
                <a:cs typeface="Times New Roman" panose="02020603050405020304" pitchFamily="18" charset="0"/>
              </a:rPr>
              <a:t>“MY </a:t>
            </a:r>
            <a:r>
              <a:rPr lang="es-ES" sz="14400" dirty="0">
                <a:solidFill>
                  <a:srgbClr val="0070C0"/>
                </a:solidFill>
                <a:latin typeface="Times New Roman" panose="02020603050405020304" pitchFamily="18" charset="0"/>
                <a:cs typeface="Times New Roman" panose="02020603050405020304" pitchFamily="18" charset="0"/>
              </a:rPr>
              <a:t>PEACE </a:t>
            </a:r>
            <a:r>
              <a:rPr lang="es-ES" sz="14400" dirty="0">
                <a:latin typeface="Times New Roman" panose="02020603050405020304" pitchFamily="18" charset="0"/>
                <a:cs typeface="Times New Roman" panose="02020603050405020304" pitchFamily="18" charset="0"/>
              </a:rPr>
              <a:t>I GIVE YOU.”</a:t>
            </a:r>
          </a:p>
          <a:p>
            <a:pPr marL="0" indent="0">
              <a:buNone/>
            </a:pPr>
            <a:endParaRPr lang="es-ES" sz="3200" dirty="0">
              <a:latin typeface="Times New Roman" panose="02020603050405020304" pitchFamily="18" charset="0"/>
              <a:cs typeface="Times New Roman" panose="02020603050405020304" pitchFamily="18" charset="0"/>
            </a:endParaRPr>
          </a:p>
          <a:p>
            <a:pPr marL="0" indent="0">
              <a:buNone/>
            </a:pPr>
            <a:endParaRPr lang="es-EC" dirty="0"/>
          </a:p>
        </p:txBody>
      </p:sp>
      <p:pic>
        <p:nvPicPr>
          <p:cNvPr id="1026" name="Picture 2" descr="Kamiano » Palomas de la paz">
            <a:extLst>
              <a:ext uri="{FF2B5EF4-FFF2-40B4-BE49-F238E27FC236}">
                <a16:creationId xmlns:a16="http://schemas.microsoft.com/office/drawing/2014/main" id="{581E6571-03D5-96C7-1972-2B15CB80CF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402" y="1290448"/>
            <a:ext cx="4109411" cy="4520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29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2173A-4212-413E-ACAC-6AEF3E5C9B29}"/>
              </a:ext>
            </a:extLst>
          </p:cNvPr>
          <p:cNvSpPr>
            <a:spLocks noGrp="1"/>
          </p:cNvSpPr>
          <p:nvPr>
            <p:ph type="title"/>
          </p:nvPr>
        </p:nvSpPr>
        <p:spPr>
          <a:xfrm>
            <a:off x="0" y="354353"/>
            <a:ext cx="12191999" cy="1414486"/>
          </a:xfrm>
        </p:spPr>
        <p:txBody>
          <a:bodyPr>
            <a:normAutofit/>
          </a:bodyPr>
          <a:lstStyle/>
          <a:p>
            <a:pPr algn="ctr"/>
            <a:r>
              <a:rPr lang="en-US" sz="2800" b="1" dirty="0">
                <a:effectLst/>
                <a:latin typeface="Cambria" panose="02040503050406030204" pitchFamily="18" charset="0"/>
                <a:ea typeface="Times New Roman" panose="02020603050405020304" pitchFamily="18" charset="0"/>
                <a:cs typeface="Times New Roman" panose="02020603050405020304" pitchFamily="18" charset="0"/>
              </a:rPr>
              <a:t>Jesus says the Father will send the Paraclete (the Holy Spirit).</a:t>
            </a:r>
            <a:br>
              <a:rPr lang="en-US" sz="2800" b="1" dirty="0">
                <a:effectLst/>
                <a:latin typeface="Cambria" panose="02040503050406030204" pitchFamily="18" charset="0"/>
                <a:ea typeface="Times New Roman" panose="02020603050405020304" pitchFamily="18" charset="0"/>
                <a:cs typeface="Times New Roman" panose="02020603050405020304" pitchFamily="18" charset="0"/>
              </a:rPr>
            </a:br>
            <a:br>
              <a:rPr lang="en-US" sz="2800" b="1" dirty="0">
                <a:effectLst/>
                <a:latin typeface="Cambria" panose="02040503050406030204" pitchFamily="18" charset="0"/>
                <a:ea typeface="Times New Roman" panose="02020603050405020304" pitchFamily="18" charset="0"/>
                <a:cs typeface="Times New Roman" panose="02020603050405020304" pitchFamily="18" charset="0"/>
              </a:rPr>
            </a:br>
            <a:r>
              <a:rPr lang="en-US" sz="2800" b="1" dirty="0">
                <a:solidFill>
                  <a:srgbClr val="7030A0"/>
                </a:solidFill>
                <a:effectLst/>
                <a:latin typeface="Cambria" panose="02040503050406030204" pitchFamily="18" charset="0"/>
                <a:ea typeface="Times New Roman" panose="02020603050405020304" pitchFamily="18" charset="0"/>
                <a:cs typeface="Times New Roman" panose="02020603050405020304" pitchFamily="18" charset="0"/>
              </a:rPr>
              <a:t>What does Jesus say the Holy Spirit will do? </a:t>
            </a:r>
            <a:endParaRPr lang="es-EC" sz="2800" b="1"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Pin em FANO _L'evangeli del diumenge_">
            <a:extLst>
              <a:ext uri="{FF2B5EF4-FFF2-40B4-BE49-F238E27FC236}">
                <a16:creationId xmlns:a16="http://schemas.microsoft.com/office/drawing/2014/main" id="{C9641032-8C03-2427-BA40-9F29DEA3E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84" y="2127729"/>
            <a:ext cx="6886107" cy="35876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AED973-F1F1-B9E1-D78C-3E5F3100DE05}"/>
              </a:ext>
            </a:extLst>
          </p:cNvPr>
          <p:cNvSpPr txBox="1"/>
          <p:nvPr/>
        </p:nvSpPr>
        <p:spPr>
          <a:xfrm>
            <a:off x="7734925" y="2956012"/>
            <a:ext cx="3867462" cy="1384995"/>
          </a:xfrm>
          <a:prstGeom prst="rect">
            <a:avLst/>
          </a:prstGeom>
          <a:noFill/>
        </p:spPr>
        <p:txBody>
          <a:bodyPr wrap="square" rtlCol="0">
            <a:spAutoFit/>
          </a:bodyPr>
          <a:lstStyle/>
          <a:p>
            <a:pPr algn="ctr"/>
            <a:r>
              <a:rPr lang="en-US" sz="2800" b="1" cap="all" dirty="0">
                <a:solidFill>
                  <a:srgbClr val="7030A0"/>
                </a:solidFill>
                <a:latin typeface="Cambria" panose="02040503050406030204" pitchFamily="18" charset="0"/>
                <a:cs typeface="Times New Roman" panose="02020603050405020304" pitchFamily="18" charset="0"/>
              </a:rPr>
              <a:t>He teaches us all things and reminds us of Jesus’ words.</a:t>
            </a:r>
          </a:p>
        </p:txBody>
      </p:sp>
    </p:spTree>
    <p:extLst>
      <p:ext uri="{BB962C8B-B14F-4D97-AF65-F5344CB8AC3E}">
        <p14:creationId xmlns:p14="http://schemas.microsoft.com/office/powerpoint/2010/main" val="231078976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62B9B-83DB-43BA-9042-79599FC11C8F}"/>
              </a:ext>
            </a:extLst>
          </p:cNvPr>
          <p:cNvSpPr>
            <a:spLocks noGrp="1"/>
          </p:cNvSpPr>
          <p:nvPr>
            <p:ph type="title"/>
          </p:nvPr>
        </p:nvSpPr>
        <p:spPr>
          <a:xfrm>
            <a:off x="1426357" y="989351"/>
            <a:ext cx="9603275" cy="554914"/>
          </a:xfrm>
        </p:spPr>
        <p:txBody>
          <a:bodyPr>
            <a:normAutofit/>
          </a:bodyPr>
          <a:lstStyle/>
          <a:p>
            <a:pPr algn="ctr"/>
            <a:r>
              <a:rPr lang="en-US" sz="3000" b="1" dirty="0">
                <a:effectLst/>
                <a:latin typeface="Cambria" panose="02040503050406030204" pitchFamily="18" charset="0"/>
                <a:ea typeface="Times New Roman" panose="02020603050405020304" pitchFamily="18" charset="0"/>
                <a:cs typeface="Times New Roman" panose="02020603050405020304" pitchFamily="18" charset="0"/>
              </a:rPr>
              <a:t>How can the Holy Spirit guide us?</a:t>
            </a:r>
            <a:endParaRPr lang="es-EC" sz="3000" dirty="0"/>
          </a:p>
        </p:txBody>
      </p:sp>
      <p:sp>
        <p:nvSpPr>
          <p:cNvPr id="7" name="TextBox 6">
            <a:extLst>
              <a:ext uri="{FF2B5EF4-FFF2-40B4-BE49-F238E27FC236}">
                <a16:creationId xmlns:a16="http://schemas.microsoft.com/office/drawing/2014/main" id="{E07DCBDB-FFA7-4781-7DD7-1506D8906878}"/>
              </a:ext>
            </a:extLst>
          </p:cNvPr>
          <p:cNvSpPr txBox="1"/>
          <p:nvPr/>
        </p:nvSpPr>
        <p:spPr>
          <a:xfrm>
            <a:off x="370040" y="1983005"/>
            <a:ext cx="2195751" cy="461665"/>
          </a:xfrm>
          <a:prstGeom prst="rect">
            <a:avLst/>
          </a:prstGeom>
          <a:noFill/>
        </p:spPr>
        <p:txBody>
          <a:bodyPr wrap="square">
            <a:spAutoFit/>
          </a:bodyPr>
          <a:lstStyle/>
          <a:p>
            <a:r>
              <a:rPr lang="en-US" sz="2400" dirty="0">
                <a:effectLst/>
                <a:latin typeface="Cambria" panose="02040503050406030204" pitchFamily="18" charset="0"/>
                <a:ea typeface="Times New Roman" panose="02020603050405020304" pitchFamily="18" charset="0"/>
                <a:cs typeface="Times New Roman" panose="02020603050405020304" pitchFamily="18" charset="0"/>
              </a:rPr>
              <a:t>When we pray, </a:t>
            </a:r>
            <a:endParaRPr lang="en-US" sz="2400" dirty="0"/>
          </a:p>
        </p:txBody>
      </p:sp>
      <p:sp>
        <p:nvSpPr>
          <p:cNvPr id="6" name="TextBox 5">
            <a:extLst>
              <a:ext uri="{FF2B5EF4-FFF2-40B4-BE49-F238E27FC236}">
                <a16:creationId xmlns:a16="http://schemas.microsoft.com/office/drawing/2014/main" id="{05BF58E5-CBE3-4D05-3B90-EEA2CECC04F5}"/>
              </a:ext>
            </a:extLst>
          </p:cNvPr>
          <p:cNvSpPr txBox="1"/>
          <p:nvPr/>
        </p:nvSpPr>
        <p:spPr>
          <a:xfrm>
            <a:off x="3055804" y="2018330"/>
            <a:ext cx="2195751" cy="830997"/>
          </a:xfrm>
          <a:prstGeom prst="rect">
            <a:avLst/>
          </a:prstGeom>
          <a:noFill/>
        </p:spPr>
        <p:txBody>
          <a:bodyPr wrap="square" rtlCol="0">
            <a:spAutoFit/>
          </a:bodyPr>
          <a:lstStyle/>
          <a:p>
            <a:pPr algn="ctr"/>
            <a:r>
              <a:rPr lang="en-US" sz="2400" dirty="0">
                <a:latin typeface="Cambria" panose="02040503050406030204" pitchFamily="18" charset="0"/>
                <a:ea typeface="Times New Roman" panose="02020603050405020304" pitchFamily="18" charset="0"/>
                <a:cs typeface="Times New Roman" panose="02020603050405020304" pitchFamily="18" charset="0"/>
              </a:rPr>
              <a:t>W</a:t>
            </a:r>
            <a:r>
              <a:rPr lang="en-US" sz="2400" dirty="0">
                <a:effectLst/>
                <a:latin typeface="Cambria" panose="02040503050406030204" pitchFamily="18" charset="0"/>
                <a:ea typeface="Times New Roman" panose="02020603050405020304" pitchFamily="18" charset="0"/>
                <a:cs typeface="Times New Roman" panose="02020603050405020304" pitchFamily="18" charset="0"/>
              </a:rPr>
              <a:t>hen we read </a:t>
            </a:r>
          </a:p>
          <a:p>
            <a:pPr algn="ctr"/>
            <a:r>
              <a:rPr lang="en-US" sz="2400" dirty="0">
                <a:effectLst/>
                <a:latin typeface="Cambria" panose="02040503050406030204" pitchFamily="18" charset="0"/>
                <a:ea typeface="Times New Roman" panose="02020603050405020304" pitchFamily="18" charset="0"/>
                <a:cs typeface="Times New Roman" panose="02020603050405020304" pitchFamily="18" charset="0"/>
              </a:rPr>
              <a:t>the bible, </a:t>
            </a:r>
            <a:endParaRPr lang="en-US" sz="2400" dirty="0"/>
          </a:p>
        </p:txBody>
      </p:sp>
      <p:sp>
        <p:nvSpPr>
          <p:cNvPr id="8" name="TextBox 7">
            <a:extLst>
              <a:ext uri="{FF2B5EF4-FFF2-40B4-BE49-F238E27FC236}">
                <a16:creationId xmlns:a16="http://schemas.microsoft.com/office/drawing/2014/main" id="{AFDCFFF5-7B20-A198-5F21-B17715930602}"/>
              </a:ext>
            </a:extLst>
          </p:cNvPr>
          <p:cNvSpPr txBox="1"/>
          <p:nvPr/>
        </p:nvSpPr>
        <p:spPr>
          <a:xfrm>
            <a:off x="5884003" y="2019050"/>
            <a:ext cx="3252866" cy="461665"/>
          </a:xfrm>
          <a:prstGeom prst="rect">
            <a:avLst/>
          </a:prstGeom>
          <a:noFill/>
        </p:spPr>
        <p:txBody>
          <a:bodyPr wrap="square" rtlCol="0">
            <a:spAutoFit/>
          </a:bodyPr>
          <a:lstStyle/>
          <a:p>
            <a:r>
              <a:rPr lang="en-US" sz="2400" dirty="0">
                <a:latin typeface="Cambria" panose="02040503050406030204" pitchFamily="18" charset="0"/>
                <a:ea typeface="Times New Roman" panose="02020603050405020304" pitchFamily="18" charset="0"/>
                <a:cs typeface="Times New Roman" panose="02020603050405020304" pitchFamily="18" charset="0"/>
              </a:rPr>
              <a:t>W</a:t>
            </a:r>
            <a:r>
              <a:rPr lang="en-US" sz="2400" dirty="0">
                <a:effectLst/>
                <a:latin typeface="Cambria" panose="02040503050406030204" pitchFamily="18" charset="0"/>
                <a:ea typeface="Times New Roman" panose="02020603050405020304" pitchFamily="18" charset="0"/>
                <a:cs typeface="Times New Roman" panose="02020603050405020304" pitchFamily="18" charset="0"/>
              </a:rPr>
              <a:t>hen we go to Church, </a:t>
            </a:r>
            <a:endParaRPr lang="en-US" sz="2400" dirty="0"/>
          </a:p>
        </p:txBody>
      </p:sp>
      <p:pic>
        <p:nvPicPr>
          <p:cNvPr id="3074" name="Picture 2" descr="Best Children Praying Clipart #23733 - Clipartion.com">
            <a:extLst>
              <a:ext uri="{FF2B5EF4-FFF2-40B4-BE49-F238E27FC236}">
                <a16:creationId xmlns:a16="http://schemas.microsoft.com/office/drawing/2014/main" id="{848057B0-37AE-ED96-B719-55316ECDD6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674" y="2605604"/>
            <a:ext cx="1554485" cy="18545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Bible Clipart Transparent, Download Free Bible Clipart Transparent png  images, Free ClipArts on Clipart Library">
            <a:extLst>
              <a:ext uri="{FF2B5EF4-FFF2-40B4-BE49-F238E27FC236}">
                <a16:creationId xmlns:a16="http://schemas.microsoft.com/office/drawing/2014/main" id="{433E50A8-8D97-7E1A-074B-E82CF97E2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869" y="3114985"/>
            <a:ext cx="2113622" cy="17931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1178F9-6BA2-3197-29C1-757397D426AE}"/>
              </a:ext>
            </a:extLst>
          </p:cNvPr>
          <p:cNvSpPr txBox="1"/>
          <p:nvPr/>
        </p:nvSpPr>
        <p:spPr>
          <a:xfrm>
            <a:off x="9344648" y="2033317"/>
            <a:ext cx="2195750" cy="461665"/>
          </a:xfrm>
          <a:prstGeom prst="rect">
            <a:avLst/>
          </a:prstGeom>
          <a:noFill/>
        </p:spPr>
        <p:txBody>
          <a:bodyPr wrap="square" rtlCol="0">
            <a:spAutoFit/>
          </a:bodyPr>
          <a:lstStyle/>
          <a:p>
            <a:r>
              <a:rPr lang="en-US" sz="2400" dirty="0">
                <a:latin typeface="Cambria" panose="02040503050406030204" pitchFamily="18" charset="0"/>
                <a:ea typeface="Times New Roman" panose="02020603050405020304" pitchFamily="18" charset="0"/>
                <a:cs typeface="Times New Roman" panose="02020603050405020304" pitchFamily="18" charset="0"/>
              </a:rPr>
              <a:t>W</a:t>
            </a:r>
            <a:r>
              <a:rPr lang="en-US" sz="2400" dirty="0">
                <a:effectLst/>
                <a:latin typeface="Cambria" panose="02040503050406030204" pitchFamily="18" charset="0"/>
                <a:ea typeface="Times New Roman" panose="02020603050405020304" pitchFamily="18" charset="0"/>
                <a:cs typeface="Times New Roman" panose="02020603050405020304" pitchFamily="18" charset="0"/>
              </a:rPr>
              <a:t>hen we obey, </a:t>
            </a:r>
            <a:endParaRPr lang="en-US" sz="2400" dirty="0"/>
          </a:p>
        </p:txBody>
      </p:sp>
      <p:pic>
        <p:nvPicPr>
          <p:cNvPr id="3078" name="Picture 6" descr="Holy Mass Stock Illustrations – 686 Holy Mass Stock Illustrations, Vectors  &amp; Clipart - Dreamstime">
            <a:extLst>
              <a:ext uri="{FF2B5EF4-FFF2-40B4-BE49-F238E27FC236}">
                <a16:creationId xmlns:a16="http://schemas.microsoft.com/office/drawing/2014/main" id="{EF4DC8B5-0A6B-CA47-269A-49B8422305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994" y="2689692"/>
            <a:ext cx="2520277" cy="17931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388 Obedient Child Stock Illustrations, Cliparts and Royalty Free Obedient  Child Vectors">
            <a:extLst>
              <a:ext uri="{FF2B5EF4-FFF2-40B4-BE49-F238E27FC236}">
                <a16:creationId xmlns:a16="http://schemas.microsoft.com/office/drawing/2014/main" id="{7171064D-BC9D-CBE1-C63C-694E93140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5774" y="2880219"/>
            <a:ext cx="1684413" cy="2262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462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C5EA0D-3B7C-43AC-AB77-C7B6CC139F99}"/>
              </a:ext>
            </a:extLst>
          </p:cNvPr>
          <p:cNvSpPr>
            <a:spLocks noGrp="1"/>
          </p:cNvSpPr>
          <p:nvPr>
            <p:ph type="title"/>
          </p:nvPr>
        </p:nvSpPr>
        <p:spPr>
          <a:xfrm>
            <a:off x="1393607" y="488655"/>
            <a:ext cx="9679842" cy="1201562"/>
          </a:xfrm>
        </p:spPr>
        <p:txBody>
          <a:bodyPr>
            <a:normAutofit fontScale="90000"/>
          </a:bodyPr>
          <a:lstStyle/>
          <a:p>
            <a:pPr algn="ctr"/>
            <a:r>
              <a:rPr lang="en-US" sz="54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5400" dirty="0">
                <a:effectLst/>
                <a:latin typeface="Times New Roman" panose="02020603050405020304" pitchFamily="18" charset="0"/>
                <a:ea typeface="Times New Roman" panose="02020603050405020304" pitchFamily="18" charset="0"/>
                <a:cs typeface="Times New Roman" panose="02020603050405020304" pitchFamily="18" charset="0"/>
              </a:rPr>
              <a:t>he Holy Spirit puts words and thoughts in our heart.</a:t>
            </a:r>
            <a:endParaRPr lang="en-US" sz="5400" dirty="0">
              <a:latin typeface="Times New Roman" panose="02020603050405020304" pitchFamily="18" charset="0"/>
              <a:cs typeface="Times New Roman" panose="02020603050405020304" pitchFamily="18" charset="0"/>
            </a:endParaRPr>
          </a:p>
        </p:txBody>
      </p:sp>
      <p:pic>
        <p:nvPicPr>
          <p:cNvPr id="4" name="Picture 10" descr="Catequesi Familiar | Dios animado, Biblia para niños, Dios es amor">
            <a:extLst>
              <a:ext uri="{FF2B5EF4-FFF2-40B4-BE49-F238E27FC236}">
                <a16:creationId xmlns:a16="http://schemas.microsoft.com/office/drawing/2014/main" id="{48E65B1B-3223-04CE-762F-2EDAE5AA4D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968" y="2038662"/>
            <a:ext cx="6358063" cy="4557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5217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12DA8-9934-4C73-8AB2-5D26F045E350}"/>
              </a:ext>
            </a:extLst>
          </p:cNvPr>
          <p:cNvSpPr>
            <a:spLocks noGrp="1"/>
          </p:cNvSpPr>
          <p:nvPr>
            <p:ph type="title"/>
          </p:nvPr>
        </p:nvSpPr>
        <p:spPr>
          <a:xfrm>
            <a:off x="407232" y="6386"/>
            <a:ext cx="11377535" cy="1874461"/>
          </a:xfrm>
        </p:spPr>
        <p:txBody>
          <a:bodyPr>
            <a:noAutofit/>
          </a:bodyPr>
          <a:lstStyle/>
          <a:p>
            <a:pPr algn="ct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Jesus teaches us that God the Father, God the Son, and God the Holy Spirit tell us the same thing because they are One: </a:t>
            </a:r>
            <a:b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One God in three persons. </a:t>
            </a:r>
            <a:b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br>
            <a:b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What do we call our One God in three persons?</a:t>
            </a:r>
            <a:r>
              <a:rPr lang="en-US" sz="24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sz="2400" dirty="0">
                <a:solidFill>
                  <a:srgbClr val="7030A0"/>
                </a:solidFill>
                <a:latin typeface="Times New Roman" panose="02020603050405020304" pitchFamily="18" charset="0"/>
                <a:cs typeface="Times New Roman" panose="02020603050405020304" pitchFamily="18" charset="0"/>
              </a:rPr>
              <a:t> </a:t>
            </a:r>
          </a:p>
        </p:txBody>
      </p:sp>
      <p:sp>
        <p:nvSpPr>
          <p:cNvPr id="14" name="Título 1">
            <a:extLst>
              <a:ext uri="{FF2B5EF4-FFF2-40B4-BE49-F238E27FC236}">
                <a16:creationId xmlns:a16="http://schemas.microsoft.com/office/drawing/2014/main" id="{48522237-252B-4BB0-9C50-CCF730289464}"/>
              </a:ext>
            </a:extLst>
          </p:cNvPr>
          <p:cNvSpPr txBox="1">
            <a:spLocks/>
          </p:cNvSpPr>
          <p:nvPr/>
        </p:nvSpPr>
        <p:spPr>
          <a:xfrm>
            <a:off x="810883" y="2147365"/>
            <a:ext cx="10361865" cy="949518"/>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br>
              <a:rPr lang="es-EC" dirty="0"/>
            </a:br>
            <a:r>
              <a:rPr lang="es-EC" dirty="0"/>
              <a:t> </a:t>
            </a:r>
          </a:p>
        </p:txBody>
      </p:sp>
      <p:sp>
        <p:nvSpPr>
          <p:cNvPr id="5" name="TextBox 4">
            <a:extLst>
              <a:ext uri="{FF2B5EF4-FFF2-40B4-BE49-F238E27FC236}">
                <a16:creationId xmlns:a16="http://schemas.microsoft.com/office/drawing/2014/main" id="{5CB95ED9-14D8-2AEA-EB4C-FB4488323218}"/>
              </a:ext>
            </a:extLst>
          </p:cNvPr>
          <p:cNvSpPr txBox="1"/>
          <p:nvPr/>
        </p:nvSpPr>
        <p:spPr>
          <a:xfrm>
            <a:off x="7724075" y="2913248"/>
            <a:ext cx="2668249" cy="1323439"/>
          </a:xfrm>
          <a:prstGeom prst="rect">
            <a:avLst/>
          </a:prstGeom>
          <a:noFill/>
        </p:spPr>
        <p:txBody>
          <a:bodyPr wrap="square" rtlCol="0">
            <a:spAutoFit/>
          </a:bodyPr>
          <a:lstStyle/>
          <a:p>
            <a:pPr algn="ctr"/>
            <a:r>
              <a:rPr lang="en-US" sz="4000" dirty="0">
                <a:solidFill>
                  <a:srgbClr val="FF0000"/>
                </a:solidFill>
                <a:latin typeface="Times New Roman" panose="02020603050405020304" pitchFamily="18" charset="0"/>
                <a:cs typeface="Times New Roman" panose="02020603050405020304" pitchFamily="18" charset="0"/>
              </a:rPr>
              <a:t>THE HOLY TRINITY</a:t>
            </a:r>
          </a:p>
        </p:txBody>
      </p:sp>
      <p:pic>
        <p:nvPicPr>
          <p:cNvPr id="4100" name="Picture 4" descr="100 Trinity One God...Father- Son- Holy Spirit ideas in 2022 | holy spirit,  father son holy spirit, trinity">
            <a:extLst>
              <a:ext uri="{FF2B5EF4-FFF2-40B4-BE49-F238E27FC236}">
                <a16:creationId xmlns:a16="http://schemas.microsoft.com/office/drawing/2014/main" id="{4C964D0E-7609-1CD7-8BE0-FD1ACD85D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652" y="1883747"/>
            <a:ext cx="4572000" cy="47958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8B5BE4-9CAE-C20A-8A37-EAC25A85006E}"/>
              </a:ext>
            </a:extLst>
          </p:cNvPr>
          <p:cNvSpPr txBox="1"/>
          <p:nvPr/>
        </p:nvSpPr>
        <p:spPr>
          <a:xfrm>
            <a:off x="5276538" y="5756223"/>
            <a:ext cx="1667114" cy="923330"/>
          </a:xfrm>
          <a:prstGeom prst="rect">
            <a:avLst/>
          </a:prstGeom>
          <a:solidFill>
            <a:srgbClr val="FFFF99"/>
          </a:solidFill>
        </p:spPr>
        <p:txBody>
          <a:bodyPr wrap="square" rtlCol="0">
            <a:spAutoFit/>
          </a:bodyPr>
          <a:lstStyle/>
          <a:p>
            <a:pPr algn="ctr"/>
            <a:r>
              <a:rPr lang="en-US" dirty="0">
                <a:ln>
                  <a:solidFill>
                    <a:srgbClr val="0070C0"/>
                  </a:solidFill>
                </a:ln>
                <a:solidFill>
                  <a:schemeClr val="bg1"/>
                </a:solidFill>
              </a:rPr>
              <a:t>The Trinity is Love that Saves the World.</a:t>
            </a:r>
          </a:p>
        </p:txBody>
      </p:sp>
    </p:spTree>
    <p:extLst>
      <p:ext uri="{BB962C8B-B14F-4D97-AF65-F5344CB8AC3E}">
        <p14:creationId xmlns:p14="http://schemas.microsoft.com/office/powerpoint/2010/main" val="116165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D12DA8-9934-4C73-8AB2-5D26F045E350}"/>
              </a:ext>
            </a:extLst>
          </p:cNvPr>
          <p:cNvSpPr>
            <a:spLocks noGrp="1"/>
          </p:cNvSpPr>
          <p:nvPr>
            <p:ph type="title"/>
          </p:nvPr>
        </p:nvSpPr>
        <p:spPr>
          <a:xfrm>
            <a:off x="1451579" y="449706"/>
            <a:ext cx="9603275" cy="1530900"/>
          </a:xfrm>
        </p:spPr>
        <p:txBody>
          <a:bodyPr>
            <a:noAutofit/>
          </a:bodyPr>
          <a:lstStyle/>
          <a:p>
            <a:pPr algn="ct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Jesus later promises that He will return to be with them. Jesus is preparing them for the coming of the Holy Spirit on Pentecost (50 days after Easter). </a:t>
            </a:r>
            <a:b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He and the holy spirit are one.</a:t>
            </a:r>
            <a:br>
              <a:rPr lang="es-EC" sz="2400" dirty="0">
                <a:latin typeface="Times New Roman" panose="02020603050405020304" pitchFamily="18" charset="0"/>
                <a:cs typeface="Times New Roman" panose="02020603050405020304" pitchFamily="18" charset="0"/>
              </a:rPr>
            </a:br>
            <a:r>
              <a:rPr lang="es-EC" sz="2400" dirty="0">
                <a:latin typeface="Times New Roman" panose="02020603050405020304" pitchFamily="18" charset="0"/>
                <a:cs typeface="Times New Roman" panose="02020603050405020304" pitchFamily="18" charset="0"/>
              </a:rPr>
              <a:t> </a:t>
            </a:r>
          </a:p>
        </p:txBody>
      </p:sp>
      <p:pic>
        <p:nvPicPr>
          <p:cNvPr id="6146" name="Picture 2" descr="Pin on FANO Varis">
            <a:extLst>
              <a:ext uri="{FF2B5EF4-FFF2-40B4-BE49-F238E27FC236}">
                <a16:creationId xmlns:a16="http://schemas.microsoft.com/office/drawing/2014/main" id="{48A8F89C-29D7-81D1-D26D-3437AC12C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964" y="2056551"/>
            <a:ext cx="6316480" cy="4497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4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8A0147-4CC5-46A8-B84E-089F73E6EEF9}"/>
              </a:ext>
            </a:extLst>
          </p:cNvPr>
          <p:cNvSpPr>
            <a:spLocks noGrp="1"/>
          </p:cNvSpPr>
          <p:nvPr>
            <p:ph type="title"/>
          </p:nvPr>
        </p:nvSpPr>
        <p:spPr>
          <a:xfrm>
            <a:off x="1436589" y="654617"/>
            <a:ext cx="9603275" cy="1049235"/>
          </a:xfrm>
        </p:spPr>
        <p:txBody>
          <a:bodyPr>
            <a:noAutofit/>
          </a:bodyPr>
          <a:lstStyle/>
          <a:p>
            <a:pPr algn="ctr"/>
            <a:r>
              <a:rPr lang="es-ES" sz="7200" dirty="0">
                <a:solidFill>
                  <a:srgbClr val="7030A0"/>
                </a:solidFill>
                <a:latin typeface="Times New Roman" panose="02020603050405020304" pitchFamily="18" charset="0"/>
                <a:cs typeface="Times New Roman" panose="02020603050405020304" pitchFamily="18" charset="0"/>
              </a:rPr>
              <a:t>ACTIVITY</a:t>
            </a:r>
            <a:endParaRPr lang="es-EC" sz="7200" dirty="0">
              <a:solidFill>
                <a:srgbClr val="7030A0"/>
              </a:solidFill>
              <a:latin typeface="Times New Roman" panose="02020603050405020304" pitchFamily="18" charset="0"/>
              <a:cs typeface="Times New Roman" panose="02020603050405020304" pitchFamily="18" charset="0"/>
            </a:endParaRPr>
          </a:p>
        </p:txBody>
      </p:sp>
      <p:pic>
        <p:nvPicPr>
          <p:cNvPr id="7170" name="Picture 2" descr="11 best websites for kids' crafts - Living On The Cheap">
            <a:extLst>
              <a:ext uri="{FF2B5EF4-FFF2-40B4-BE49-F238E27FC236}">
                <a16:creationId xmlns:a16="http://schemas.microsoft.com/office/drawing/2014/main" id="{AB7DDF6E-759B-47A9-96C4-1761B6040D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139" y="2241966"/>
            <a:ext cx="5979722" cy="42787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65156"/>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7E3397A-089C-88FD-239D-F7D224C28349}"/>
              </a:ext>
            </a:extLst>
          </p:cNvPr>
          <p:cNvPicPr>
            <a:picLocks noChangeAspect="1"/>
          </p:cNvPicPr>
          <p:nvPr/>
        </p:nvPicPr>
        <p:blipFill>
          <a:blip r:embed="rId3"/>
          <a:stretch>
            <a:fillRect/>
          </a:stretch>
        </p:blipFill>
        <p:spPr>
          <a:xfrm>
            <a:off x="0" y="0"/>
            <a:ext cx="12192000" cy="6857999"/>
          </a:xfrm>
          <a:prstGeom prst="rect">
            <a:avLst/>
          </a:prstGeom>
        </p:spPr>
      </p:pic>
      <p:sp>
        <p:nvSpPr>
          <p:cNvPr id="10" name="TextBox 9">
            <a:extLst>
              <a:ext uri="{FF2B5EF4-FFF2-40B4-BE49-F238E27FC236}">
                <a16:creationId xmlns:a16="http://schemas.microsoft.com/office/drawing/2014/main" id="{7BEDF4A0-EEB8-AF3B-FC5A-65400F27B2D7}"/>
              </a:ext>
            </a:extLst>
          </p:cNvPr>
          <p:cNvSpPr txBox="1"/>
          <p:nvPr/>
        </p:nvSpPr>
        <p:spPr>
          <a:xfrm>
            <a:off x="6790544" y="839449"/>
            <a:ext cx="914400" cy="307777"/>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WORD</a:t>
            </a:r>
          </a:p>
        </p:txBody>
      </p:sp>
      <p:sp>
        <p:nvSpPr>
          <p:cNvPr id="11" name="TextBox 10">
            <a:extLst>
              <a:ext uri="{FF2B5EF4-FFF2-40B4-BE49-F238E27FC236}">
                <a16:creationId xmlns:a16="http://schemas.microsoft.com/office/drawing/2014/main" id="{3FA572ED-FF3D-098F-D4B6-74A5A0DB3A17}"/>
              </a:ext>
            </a:extLst>
          </p:cNvPr>
          <p:cNvSpPr txBox="1"/>
          <p:nvPr/>
        </p:nvSpPr>
        <p:spPr>
          <a:xfrm>
            <a:off x="8441961" y="839448"/>
            <a:ext cx="914400" cy="307777"/>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FATHER</a:t>
            </a:r>
          </a:p>
        </p:txBody>
      </p:sp>
      <p:sp>
        <p:nvSpPr>
          <p:cNvPr id="12" name="TextBox 11">
            <a:extLst>
              <a:ext uri="{FF2B5EF4-FFF2-40B4-BE49-F238E27FC236}">
                <a16:creationId xmlns:a16="http://schemas.microsoft.com/office/drawing/2014/main" id="{41B9D780-10BD-5E08-D9EE-CF02491A00BF}"/>
              </a:ext>
            </a:extLst>
          </p:cNvPr>
          <p:cNvSpPr txBox="1"/>
          <p:nvPr/>
        </p:nvSpPr>
        <p:spPr>
          <a:xfrm>
            <a:off x="8169639" y="1261672"/>
            <a:ext cx="1321633" cy="307777"/>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DWELLING</a:t>
            </a:r>
          </a:p>
        </p:txBody>
      </p:sp>
      <p:sp>
        <p:nvSpPr>
          <p:cNvPr id="13" name="TextBox 12">
            <a:extLst>
              <a:ext uri="{FF2B5EF4-FFF2-40B4-BE49-F238E27FC236}">
                <a16:creationId xmlns:a16="http://schemas.microsoft.com/office/drawing/2014/main" id="{32F16299-9260-59A0-ECA0-7146056BC30F}"/>
              </a:ext>
            </a:extLst>
          </p:cNvPr>
          <p:cNvSpPr txBox="1"/>
          <p:nvPr/>
        </p:nvSpPr>
        <p:spPr>
          <a:xfrm>
            <a:off x="3974891" y="4064833"/>
            <a:ext cx="1571470" cy="307777"/>
          </a:xfrm>
          <a:prstGeom prst="rect">
            <a:avLst/>
          </a:prstGeom>
          <a:noFill/>
        </p:spPr>
        <p:txBody>
          <a:bodyPr wrap="square" rtlCol="0">
            <a:spAutoFit/>
          </a:bodyPr>
          <a:lstStyle/>
          <a:p>
            <a:r>
              <a:rPr lang="en-US" sz="1400" b="1" dirty="0">
                <a:solidFill>
                  <a:srgbClr val="FF0000"/>
                </a:solidFill>
                <a:latin typeface="Times New Roman" panose="02020603050405020304" pitchFamily="18" charset="0"/>
                <a:cs typeface="Times New Roman" panose="02020603050405020304" pitchFamily="18" charset="0"/>
              </a:rPr>
              <a:t>HOLY  SPIRIT</a:t>
            </a:r>
          </a:p>
        </p:txBody>
      </p:sp>
    </p:spTree>
    <p:extLst>
      <p:ext uri="{BB962C8B-B14F-4D97-AF65-F5344CB8AC3E}">
        <p14:creationId xmlns:p14="http://schemas.microsoft.com/office/powerpoint/2010/main" val="1962688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A3F44-EA93-6732-61E7-0280017E5C26}"/>
              </a:ext>
            </a:extLst>
          </p:cNvPr>
          <p:cNvSpPr>
            <a:spLocks noGrp="1"/>
          </p:cNvSpPr>
          <p:nvPr>
            <p:ph type="title"/>
          </p:nvPr>
        </p:nvSpPr>
        <p:spPr>
          <a:xfrm>
            <a:off x="0" y="1868062"/>
            <a:ext cx="2328671" cy="1049235"/>
          </a:xfrm>
        </p:spPr>
        <p:txBody>
          <a:bodyPr>
            <a:normAutofit/>
          </a:bodyPr>
          <a:lstStyle/>
          <a:p>
            <a:pPr algn="ctr"/>
            <a:r>
              <a:rPr lang="en-US" sz="2000" dirty="0"/>
              <a:t>Review god’s commandments </a:t>
            </a:r>
          </a:p>
        </p:txBody>
      </p:sp>
      <p:pic>
        <p:nvPicPr>
          <p:cNvPr id="4" name="Picture 3">
            <a:extLst>
              <a:ext uri="{FF2B5EF4-FFF2-40B4-BE49-F238E27FC236}">
                <a16:creationId xmlns:a16="http://schemas.microsoft.com/office/drawing/2014/main" id="{9B31F44C-C00C-3001-16CB-36411BC3E5D0}"/>
              </a:ext>
            </a:extLst>
          </p:cNvPr>
          <p:cNvPicPr>
            <a:picLocks noChangeAspect="1"/>
          </p:cNvPicPr>
          <p:nvPr/>
        </p:nvPicPr>
        <p:blipFill>
          <a:blip r:embed="rId2"/>
          <a:stretch>
            <a:fillRect/>
          </a:stretch>
        </p:blipFill>
        <p:spPr>
          <a:xfrm>
            <a:off x="2328671" y="0"/>
            <a:ext cx="9863328" cy="6858000"/>
          </a:xfrm>
          <a:prstGeom prst="rect">
            <a:avLst/>
          </a:prstGeom>
        </p:spPr>
      </p:pic>
    </p:spTree>
    <p:extLst>
      <p:ext uri="{BB962C8B-B14F-4D97-AF65-F5344CB8AC3E}">
        <p14:creationId xmlns:p14="http://schemas.microsoft.com/office/powerpoint/2010/main" val="175218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8802A-A4F8-2411-71E9-E18E489D89D4}"/>
              </a:ext>
            </a:extLst>
          </p:cNvPr>
          <p:cNvSpPr>
            <a:spLocks noGrp="1"/>
          </p:cNvSpPr>
          <p:nvPr>
            <p:ph type="title"/>
          </p:nvPr>
        </p:nvSpPr>
        <p:spPr>
          <a:xfrm>
            <a:off x="824459" y="1199213"/>
            <a:ext cx="10672997" cy="4407108"/>
          </a:xfrm>
        </p:spPr>
        <p:txBody>
          <a:bodyPr>
            <a:normAutofit/>
          </a:bodyPr>
          <a:lstStyle/>
          <a:p>
            <a:pPr algn="ctr"/>
            <a:r>
              <a:rPr lang="en-US" sz="3600" dirty="0">
                <a:latin typeface="Times New Roman" panose="02020603050405020304" pitchFamily="18" charset="0"/>
                <a:cs typeface="Times New Roman" panose="02020603050405020304" pitchFamily="18" charset="0"/>
              </a:rPr>
              <a:t>PRAYER</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ABEC00AB-8315-AB94-625B-BD465B737A98}"/>
              </a:ext>
            </a:extLst>
          </p:cNvPr>
          <p:cNvSpPr txBox="1"/>
          <p:nvPr/>
        </p:nvSpPr>
        <p:spPr>
          <a:xfrm>
            <a:off x="329785" y="2140031"/>
            <a:ext cx="8019736" cy="3142976"/>
          </a:xfrm>
          <a:prstGeom prst="rect">
            <a:avLst/>
          </a:prstGeom>
          <a:noFill/>
        </p:spPr>
        <p:txBody>
          <a:bodyPr wrap="square">
            <a:spAutoFit/>
          </a:bodyPr>
          <a:lstStyle/>
          <a:p>
            <a:pPr marL="0" marR="0" algn="ctr">
              <a:lnSpc>
                <a:spcPct val="102000"/>
              </a:lnSpc>
              <a:spcBef>
                <a:spcPts val="30"/>
              </a:spcBef>
              <a:spcAft>
                <a:spcPts val="0"/>
              </a:spcAft>
            </a:pP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God the Father, God the Son, and God the Holy Spirit, </a:t>
            </a:r>
          </a:p>
          <a:p>
            <a:pPr marL="0" marR="0" algn="ctr">
              <a:lnSpc>
                <a:spcPct val="102000"/>
              </a:lnSpc>
              <a:spcBef>
                <a:spcPts val="30"/>
              </a:spcBef>
              <a:spcAft>
                <a:spcPts val="0"/>
              </a:spcAft>
            </a:pPr>
            <a:endPar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2000"/>
              </a:lnSpc>
              <a:spcBef>
                <a:spcPts val="30"/>
              </a:spcBef>
              <a:spcAft>
                <a:spcPts val="0"/>
              </a:spcAft>
            </a:pPr>
            <a:r>
              <a:rPr lang="en-US" sz="28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hank you for loving me so much. Help me to grow in faith and to accept the mysteries that I cannot understand.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Help</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me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love</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you</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more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every</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day</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to</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be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obedient</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so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my</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heart</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is</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 place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where</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You</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will</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feel</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welcome</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s-ES" sz="2800" dirty="0" err="1">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happy</a:t>
            </a:r>
            <a:r>
              <a:rPr lang="es-ES" sz="28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 Amen. </a:t>
            </a:r>
            <a:endParaRPr lang="en-US" sz="2800" dirty="0">
              <a:solidFill>
                <a:srgbClr val="7030A0"/>
              </a:solidFill>
              <a:effectLst/>
              <a:latin typeface="Times New Roman" panose="02020603050405020304" pitchFamily="18" charset="0"/>
              <a:ea typeface="Goudy Old Style" panose="02020502050305020303" pitchFamily="18" charset="0"/>
              <a:cs typeface="Times New Roman" panose="02020603050405020304" pitchFamily="18" charset="0"/>
            </a:endParaRPr>
          </a:p>
        </p:txBody>
      </p:sp>
      <p:pic>
        <p:nvPicPr>
          <p:cNvPr id="8194" name="Picture 2" descr="30,000+ Kids Praying Pictures | Download Free Images on Unsplash">
            <a:extLst>
              <a:ext uri="{FF2B5EF4-FFF2-40B4-BE49-F238E27FC236}">
                <a16:creationId xmlns:a16="http://schemas.microsoft.com/office/drawing/2014/main" id="{5F3213C9-4D91-2E11-1388-110368E521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438" y="2671068"/>
            <a:ext cx="3136788" cy="208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11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D4655-74EE-486D-A564-8B1426635F42}"/>
              </a:ext>
            </a:extLst>
          </p:cNvPr>
          <p:cNvSpPr>
            <a:spLocks noGrp="1"/>
          </p:cNvSpPr>
          <p:nvPr>
            <p:ph type="title"/>
          </p:nvPr>
        </p:nvSpPr>
        <p:spPr/>
        <p:txBody>
          <a:bodyPr/>
          <a:lstStyle/>
          <a:p>
            <a:r>
              <a:rPr lang="es-ES" b="1" dirty="0"/>
              <a:t>INITIAL PRAYER</a:t>
            </a:r>
            <a:endParaRPr lang="es-EC" b="1" dirty="0"/>
          </a:p>
        </p:txBody>
      </p:sp>
      <p:sp>
        <p:nvSpPr>
          <p:cNvPr id="3" name="Marcador de contenido 2">
            <a:extLst>
              <a:ext uri="{FF2B5EF4-FFF2-40B4-BE49-F238E27FC236}">
                <a16:creationId xmlns:a16="http://schemas.microsoft.com/office/drawing/2014/main" id="{6E0122CD-F9B1-475D-BDC1-0B2703B51B4D}"/>
              </a:ext>
            </a:extLst>
          </p:cNvPr>
          <p:cNvSpPr>
            <a:spLocks noGrp="1"/>
          </p:cNvSpPr>
          <p:nvPr>
            <p:ph idx="1"/>
          </p:nvPr>
        </p:nvSpPr>
        <p:spPr/>
        <p:txBody>
          <a:bodyPr/>
          <a:lstStyle/>
          <a:p>
            <a:pPr marL="0" indent="0">
              <a:buNone/>
            </a:pPr>
            <a:r>
              <a:rPr lang="es-ES" b="1" i="1" dirty="0">
                <a:latin typeface="Times New Roman" panose="02020603050405020304" pitchFamily="18" charset="0"/>
                <a:ea typeface="Segoe UI Black" panose="020B0A02040204020203" pitchFamily="34" charset="0"/>
                <a:cs typeface="Times New Roman" panose="02020603050405020304" pitchFamily="18" charset="0"/>
              </a:rPr>
              <a:t>HOLY SPIRIT, ILUMINATE OUR UNDERSTANDING TO LEARN WHAT YOU WANT TO TEACH US. </a:t>
            </a:r>
          </a:p>
          <a:p>
            <a:pPr marL="0" indent="0">
              <a:buNone/>
            </a:pPr>
            <a:r>
              <a:rPr lang="es-ES" b="1" i="1" dirty="0">
                <a:latin typeface="Times New Roman" panose="02020603050405020304" pitchFamily="18" charset="0"/>
                <a:ea typeface="Segoe UI Black" panose="020B0A02040204020203" pitchFamily="34" charset="0"/>
                <a:cs typeface="Times New Roman" panose="02020603050405020304" pitchFamily="18" charset="0"/>
              </a:rPr>
              <a:t>MARY OUR MOTHER, HELP  US TO BE LIKE YOU TO LISTEN TO THE VOICE OF THE LORD IN OUR HEART. </a:t>
            </a:r>
          </a:p>
          <a:p>
            <a:pPr marL="0" indent="0">
              <a:buNone/>
            </a:pPr>
            <a:r>
              <a:rPr lang="es-ES" b="1" i="1" dirty="0">
                <a:latin typeface="Times New Roman" panose="02020603050405020304" pitchFamily="18" charset="0"/>
                <a:ea typeface="Segoe UI Black" panose="020B0A02040204020203" pitchFamily="34" charset="0"/>
                <a:cs typeface="Times New Roman" panose="02020603050405020304" pitchFamily="18" charset="0"/>
              </a:rPr>
              <a:t>AMEN</a:t>
            </a:r>
          </a:p>
          <a:p>
            <a:pPr marL="0" indent="0">
              <a:buNone/>
            </a:pPr>
            <a:endParaRPr lang="es-ES" dirty="0"/>
          </a:p>
          <a:p>
            <a:endParaRPr lang="es-EC" dirty="0"/>
          </a:p>
        </p:txBody>
      </p:sp>
    </p:spTree>
    <p:extLst>
      <p:ext uri="{BB962C8B-B14F-4D97-AF65-F5344CB8AC3E}">
        <p14:creationId xmlns:p14="http://schemas.microsoft.com/office/powerpoint/2010/main" val="62252479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18164-F23A-ABAC-240E-9C6DB8E34DE3}"/>
              </a:ext>
            </a:extLst>
          </p:cNvPr>
          <p:cNvSpPr>
            <a:spLocks noGrp="1"/>
          </p:cNvSpPr>
          <p:nvPr>
            <p:ph type="title"/>
          </p:nvPr>
        </p:nvSpPr>
        <p:spPr>
          <a:xfrm>
            <a:off x="1294362" y="114972"/>
            <a:ext cx="9603275" cy="409684"/>
          </a:xfrm>
        </p:spPr>
        <p:txBody>
          <a:bodyPr/>
          <a:lstStyle/>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Trinity Song, Ryan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Folken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u="sng"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https://youtu.be/GnUVjLJ6Kas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(3-7 years)</a:t>
            </a:r>
            <a:endParaRPr lang="en-US" dirty="0">
              <a:latin typeface="Times New Roman" panose="02020603050405020304" pitchFamily="18" charset="0"/>
              <a:cs typeface="Times New Roman" panose="02020603050405020304" pitchFamily="18" charset="0"/>
            </a:endParaRPr>
          </a:p>
        </p:txBody>
      </p:sp>
      <p:pic>
        <p:nvPicPr>
          <p:cNvPr id="3" name="Online Media 2" title="Trinity Song">
            <a:hlinkClick r:id="" action="ppaction://media"/>
            <a:extLst>
              <a:ext uri="{FF2B5EF4-FFF2-40B4-BE49-F238E27FC236}">
                <a16:creationId xmlns:a16="http://schemas.microsoft.com/office/drawing/2014/main" id="{03C98A05-0095-D08A-648A-969B195F94C7}"/>
              </a:ext>
            </a:extLst>
          </p:cNvPr>
          <p:cNvPicPr>
            <a:picLocks noRot="1" noChangeAspect="1"/>
          </p:cNvPicPr>
          <p:nvPr>
            <a:videoFile r:link="rId1"/>
          </p:nvPr>
        </p:nvPicPr>
        <p:blipFill>
          <a:blip r:embed="rId4"/>
          <a:stretch>
            <a:fillRect/>
          </a:stretch>
        </p:blipFill>
        <p:spPr>
          <a:xfrm>
            <a:off x="0" y="704538"/>
            <a:ext cx="12192000" cy="6153462"/>
          </a:xfrm>
          <a:prstGeom prst="rect">
            <a:avLst/>
          </a:prstGeom>
        </p:spPr>
      </p:pic>
    </p:spTree>
    <p:extLst>
      <p:ext uri="{BB962C8B-B14F-4D97-AF65-F5344CB8AC3E}">
        <p14:creationId xmlns:p14="http://schemas.microsoft.com/office/powerpoint/2010/main" val="33217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0931-9C86-0D27-2D63-A082EA293591}"/>
              </a:ext>
            </a:extLst>
          </p:cNvPr>
          <p:cNvSpPr>
            <a:spLocks noGrp="1"/>
          </p:cNvSpPr>
          <p:nvPr>
            <p:ph type="title"/>
          </p:nvPr>
        </p:nvSpPr>
        <p:spPr>
          <a:xfrm>
            <a:off x="899410" y="0"/>
            <a:ext cx="11182662" cy="494675"/>
          </a:xfrm>
        </p:spPr>
        <p:txBody>
          <a:bodyPr>
            <a:noAutofit/>
          </a:bodyPr>
          <a:lstStyle/>
          <a:p>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Trinity, Song by Pillar Youth Team </a:t>
            </a:r>
            <a:r>
              <a:rPr lang="en-US" sz="2000" u="sng" dirty="0">
                <a:solidFill>
                  <a:srgbClr val="FA2B5C"/>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https://youtu.be/aF_M0WWIU7U </a:t>
            </a:r>
            <a:r>
              <a:rPr lang="en-US" sz="2000" u="sng"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(8</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years)</a:t>
            </a:r>
            <a:br>
              <a:rPr lang="en-US" sz="2000" dirty="0">
                <a:effectLst/>
                <a:latin typeface="Times New Roman" panose="02020603050405020304" pitchFamily="18" charset="0"/>
                <a:ea typeface="Goudy Old Style" panose="02020502050305020303"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3" name="Online Media 2" title="TRINITY - Song by Pillar Youth Team - CYC">
            <a:hlinkClick r:id="" action="ppaction://media"/>
            <a:extLst>
              <a:ext uri="{FF2B5EF4-FFF2-40B4-BE49-F238E27FC236}">
                <a16:creationId xmlns:a16="http://schemas.microsoft.com/office/drawing/2014/main" id="{A9563AAB-7686-5E7F-734A-F7D41611E1D1}"/>
              </a:ext>
            </a:extLst>
          </p:cNvPr>
          <p:cNvPicPr>
            <a:picLocks noRot="1" noChangeAspect="1"/>
          </p:cNvPicPr>
          <p:nvPr>
            <a:videoFile r:link="rId1"/>
          </p:nvPr>
        </p:nvPicPr>
        <p:blipFill>
          <a:blip r:embed="rId4"/>
          <a:stretch>
            <a:fillRect/>
          </a:stretch>
        </p:blipFill>
        <p:spPr>
          <a:xfrm>
            <a:off x="109928" y="494675"/>
            <a:ext cx="11972144" cy="6145968"/>
          </a:xfrm>
          <a:prstGeom prst="rect">
            <a:avLst/>
          </a:prstGeom>
        </p:spPr>
      </p:pic>
    </p:spTree>
    <p:extLst>
      <p:ext uri="{BB962C8B-B14F-4D97-AF65-F5344CB8AC3E}">
        <p14:creationId xmlns:p14="http://schemas.microsoft.com/office/powerpoint/2010/main" val="311253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D54DAF6-D5D0-47CB-9A3D-9B70D01E3532}"/>
              </a:ext>
            </a:extLst>
          </p:cNvPr>
          <p:cNvSpPr>
            <a:spLocks noGrp="1"/>
          </p:cNvSpPr>
          <p:nvPr>
            <p:ph type="title"/>
          </p:nvPr>
        </p:nvSpPr>
        <p:spPr/>
        <p:txBody>
          <a:bodyPr/>
          <a:lstStyle/>
          <a:p>
            <a:r>
              <a:rPr lang="es-EC" dirty="0"/>
              <a:t>Evangelio según San Juan</a:t>
            </a:r>
          </a:p>
        </p:txBody>
      </p:sp>
      <p:pic>
        <p:nvPicPr>
          <p:cNvPr id="9" name="Marcador de contenido 8">
            <a:extLst>
              <a:ext uri="{FF2B5EF4-FFF2-40B4-BE49-F238E27FC236}">
                <a16:creationId xmlns:a16="http://schemas.microsoft.com/office/drawing/2014/main" id="{39116123-E949-46F2-ABA6-D89D1AFF160F}"/>
              </a:ext>
            </a:extLst>
          </p:cNvPr>
          <p:cNvPicPr>
            <a:picLocks noGrp="1" noChangeAspect="1"/>
          </p:cNvPicPr>
          <p:nvPr>
            <p:ph type="pic" idx="1"/>
          </p:nvPr>
        </p:nvPicPr>
        <p:blipFill rotWithShape="1">
          <a:blip r:embed="rId2"/>
          <a:srcRect l="3344" t="7603" r="-3344" b="29229"/>
          <a:stretch/>
        </p:blipFill>
        <p:spPr>
          <a:xfrm>
            <a:off x="0" y="0"/>
            <a:ext cx="12373762" cy="11989507"/>
          </a:xfrm>
          <a:prstGeom prst="rect">
            <a:avLst/>
          </a:prstGeom>
        </p:spPr>
      </p:pic>
      <p:sp>
        <p:nvSpPr>
          <p:cNvPr id="4" name="Marcador de texto 3">
            <a:extLst>
              <a:ext uri="{FF2B5EF4-FFF2-40B4-BE49-F238E27FC236}">
                <a16:creationId xmlns:a16="http://schemas.microsoft.com/office/drawing/2014/main" id="{AF1B167E-405A-4346-8B80-1B161E3240B1}"/>
              </a:ext>
            </a:extLst>
          </p:cNvPr>
          <p:cNvSpPr>
            <a:spLocks noGrp="1"/>
          </p:cNvSpPr>
          <p:nvPr>
            <p:ph type="body" sz="half" idx="2"/>
          </p:nvPr>
        </p:nvSpPr>
        <p:spPr>
          <a:xfrm>
            <a:off x="2278505" y="3897904"/>
            <a:ext cx="7090347" cy="2876120"/>
          </a:xfrm>
        </p:spPr>
        <p:txBody>
          <a:bodyPr>
            <a:normAutofit fontScale="25000" lnSpcReduction="20000"/>
          </a:bodyPr>
          <a:lstStyle/>
          <a:p>
            <a:r>
              <a:rPr lang="es-EC" sz="8800" dirty="0">
                <a:latin typeface="Algerian" panose="04020705040A02060702" pitchFamily="82" charset="0"/>
              </a:rPr>
              <a:t>GOSPEL ACCORDING TO JOHN</a:t>
            </a:r>
          </a:p>
          <a:p>
            <a:endParaRPr lang="es-ES" sz="4000" dirty="0">
              <a:solidFill>
                <a:schemeClr val="accent2">
                  <a:lumMod val="75000"/>
                </a:schemeClr>
              </a:solidFill>
              <a:latin typeface="Arial Black" panose="020B0A04020102020204" pitchFamily="34" charset="0"/>
            </a:endParaRPr>
          </a:p>
          <a:p>
            <a:r>
              <a:rPr lang="en-US" sz="7200" b="1" dirty="0">
                <a:effectLst/>
                <a:latin typeface="Times New Roman" panose="02020603050405020304" pitchFamily="18" charset="0"/>
                <a:ea typeface="Times New Roman" panose="02020603050405020304" pitchFamily="18" charset="0"/>
                <a:cs typeface="Times New Roman" panose="02020603050405020304" pitchFamily="18" charset="0"/>
              </a:rPr>
              <a:t>Jesus said to his disciples: "Whoever loves me will keep my word, and my Father will love him, and we will come to him and make our dwelling with him. Whoever does not love me does not keep my words; yet the word you hear is not mine but that of the Father who sent me. "I have told you this while I am with you. The Advocate, the Holy Spirit, whom the Father will send in my name, will teach you everything and remind you of all that I told you. </a:t>
            </a:r>
            <a:endParaRPr lang="es-ES" sz="7200" b="1"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678538788"/>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3D54DAF6-D5D0-47CB-9A3D-9B70D01E3532}"/>
              </a:ext>
            </a:extLst>
          </p:cNvPr>
          <p:cNvSpPr>
            <a:spLocks noGrp="1"/>
          </p:cNvSpPr>
          <p:nvPr>
            <p:ph type="title"/>
          </p:nvPr>
        </p:nvSpPr>
        <p:spPr/>
        <p:txBody>
          <a:bodyPr/>
          <a:lstStyle/>
          <a:p>
            <a:r>
              <a:rPr lang="es-EC" dirty="0" err="1"/>
              <a:t>Evangeli</a:t>
            </a:r>
            <a:r>
              <a:rPr lang="es-EC" dirty="0"/>
              <a:t> según San Juan</a:t>
            </a:r>
          </a:p>
        </p:txBody>
      </p:sp>
      <p:pic>
        <p:nvPicPr>
          <p:cNvPr id="9" name="Marcador de contenido 8">
            <a:extLst>
              <a:ext uri="{FF2B5EF4-FFF2-40B4-BE49-F238E27FC236}">
                <a16:creationId xmlns:a16="http://schemas.microsoft.com/office/drawing/2014/main" id="{39116123-E949-46F2-ABA6-D89D1AFF160F}"/>
              </a:ext>
            </a:extLst>
          </p:cNvPr>
          <p:cNvPicPr>
            <a:picLocks noGrp="1" noChangeAspect="1"/>
          </p:cNvPicPr>
          <p:nvPr>
            <p:ph type="pic" idx="1"/>
          </p:nvPr>
        </p:nvPicPr>
        <p:blipFill rotWithShape="1">
          <a:blip r:embed="rId2"/>
          <a:srcRect l="3344" t="7603" r="-3344" b="29229"/>
          <a:stretch/>
        </p:blipFill>
        <p:spPr>
          <a:xfrm>
            <a:off x="0" y="0"/>
            <a:ext cx="12517942" cy="10959641"/>
          </a:xfrm>
          <a:prstGeom prst="rect">
            <a:avLst/>
          </a:prstGeom>
        </p:spPr>
      </p:pic>
      <p:sp>
        <p:nvSpPr>
          <p:cNvPr id="4" name="Marcador de texto 3">
            <a:extLst>
              <a:ext uri="{FF2B5EF4-FFF2-40B4-BE49-F238E27FC236}">
                <a16:creationId xmlns:a16="http://schemas.microsoft.com/office/drawing/2014/main" id="{AF1B167E-405A-4346-8B80-1B161E3240B1}"/>
              </a:ext>
            </a:extLst>
          </p:cNvPr>
          <p:cNvSpPr>
            <a:spLocks noGrp="1"/>
          </p:cNvSpPr>
          <p:nvPr>
            <p:ph type="body" sz="half" idx="2"/>
          </p:nvPr>
        </p:nvSpPr>
        <p:spPr>
          <a:xfrm>
            <a:off x="2743200" y="4113018"/>
            <a:ext cx="6205928" cy="2744982"/>
          </a:xfrm>
        </p:spPr>
        <p:txBody>
          <a:bodyPr>
            <a:normAutofit/>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Peace I leave with you; my peace I give to you. Not as the world gives do I give it to you. Do not let your hearts be troubled or afraid. You heard me tell you, 'I am going away and I will come back to you.' If you loved me, you would rejoice that I am going to the Father; for the Father is greater than I. And now I have told you this before it happens, so that when it happens you may believe."</a:t>
            </a:r>
          </a:p>
          <a:p>
            <a:endParaRPr lang="es-EC" sz="1400" dirty="0"/>
          </a:p>
        </p:txBody>
      </p:sp>
    </p:spTree>
    <p:extLst>
      <p:ext uri="{BB962C8B-B14F-4D97-AF65-F5344CB8AC3E}">
        <p14:creationId xmlns:p14="http://schemas.microsoft.com/office/powerpoint/2010/main" val="107702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0EB1B06-C1F1-4A83-A1F2-9D5965EAF5C4}"/>
              </a:ext>
            </a:extLst>
          </p:cNvPr>
          <p:cNvPicPr>
            <a:picLocks noChangeAspect="1"/>
          </p:cNvPicPr>
          <p:nvPr/>
        </p:nvPicPr>
        <p:blipFill>
          <a:blip r:embed="rId2"/>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id="{2643CDC2-11C9-46BA-AF35-F86451A81C0A}"/>
              </a:ext>
            </a:extLst>
          </p:cNvPr>
          <p:cNvSpPr>
            <a:spLocks noGrp="1"/>
          </p:cNvSpPr>
          <p:nvPr>
            <p:ph type="title"/>
          </p:nvPr>
        </p:nvSpPr>
        <p:spPr/>
        <p:txBody>
          <a:bodyPr/>
          <a:lstStyle/>
          <a:p>
            <a:r>
              <a:rPr lang="es-EC" i="1" dirty="0">
                <a:latin typeface="Arial Black" panose="020B0A04020102020204" pitchFamily="34" charset="0"/>
              </a:rPr>
              <a:t>		THE GOSPEL OF THE LORD</a:t>
            </a:r>
            <a:br>
              <a:rPr lang="es-EC" i="1" dirty="0">
                <a:latin typeface="Arial Black" panose="020B0A04020102020204" pitchFamily="34" charset="0"/>
              </a:rPr>
            </a:br>
            <a:endParaRPr lang="es-EC" dirty="0"/>
          </a:p>
        </p:txBody>
      </p:sp>
      <p:sp>
        <p:nvSpPr>
          <p:cNvPr id="3" name="Marcador de contenido 2">
            <a:extLst>
              <a:ext uri="{FF2B5EF4-FFF2-40B4-BE49-F238E27FC236}">
                <a16:creationId xmlns:a16="http://schemas.microsoft.com/office/drawing/2014/main" id="{E9EC8663-7DFB-46B7-9856-356605F9734D}"/>
              </a:ext>
            </a:extLst>
          </p:cNvPr>
          <p:cNvSpPr>
            <a:spLocks noGrp="1"/>
          </p:cNvSpPr>
          <p:nvPr>
            <p:ph idx="1"/>
          </p:nvPr>
        </p:nvSpPr>
        <p:spPr/>
        <p:txBody>
          <a:bodyPr/>
          <a:lstStyle/>
          <a:p>
            <a:pPr marL="0" indent="0" algn="ctr">
              <a:buNone/>
            </a:pPr>
            <a:endParaRPr lang="es-EC" i="1" dirty="0">
              <a:latin typeface="Arial Black" panose="020B0A04020102020204" pitchFamily="34" charset="0"/>
            </a:endParaRPr>
          </a:p>
          <a:p>
            <a:pPr marL="0" indent="0" algn="ctr">
              <a:buNone/>
            </a:pPr>
            <a:endParaRPr lang="es-EC" i="1" dirty="0">
              <a:latin typeface="Arial Black" panose="020B0A04020102020204" pitchFamily="34" charset="0"/>
            </a:endParaRPr>
          </a:p>
          <a:p>
            <a:pPr marL="0" indent="0" algn="ctr">
              <a:buNone/>
            </a:pPr>
            <a:endParaRPr lang="es-EC" i="1" dirty="0">
              <a:latin typeface="Arial Black" panose="020B0A04020102020204" pitchFamily="34" charset="0"/>
            </a:endParaRPr>
          </a:p>
          <a:p>
            <a:pPr marL="0" indent="0" algn="ctr">
              <a:buNone/>
            </a:pPr>
            <a:r>
              <a:rPr lang="es-EC" i="1" dirty="0">
                <a:latin typeface="Arial Black" panose="020B0A04020102020204" pitchFamily="34" charset="0"/>
              </a:rPr>
              <a:t>PRAISE TO YOU LORD JESUS CHRIST</a:t>
            </a:r>
          </a:p>
        </p:txBody>
      </p:sp>
    </p:spTree>
    <p:extLst>
      <p:ext uri="{BB962C8B-B14F-4D97-AF65-F5344CB8AC3E}">
        <p14:creationId xmlns:p14="http://schemas.microsoft.com/office/powerpoint/2010/main" val="25410460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0EC228-0D7B-4CD7-94D0-113DC9DA6CDF}"/>
              </a:ext>
            </a:extLst>
          </p:cNvPr>
          <p:cNvSpPr>
            <a:spLocks noGrp="1"/>
          </p:cNvSpPr>
          <p:nvPr>
            <p:ph type="title"/>
          </p:nvPr>
        </p:nvSpPr>
        <p:spPr>
          <a:xfrm>
            <a:off x="1451579" y="804519"/>
            <a:ext cx="9603275" cy="4607236"/>
          </a:xfrm>
        </p:spPr>
        <p:txBody>
          <a:bodyPr>
            <a:normAutofit/>
          </a:bodyPr>
          <a:lstStyle/>
          <a:p>
            <a:pPr algn="ctr"/>
            <a:br>
              <a:rPr lang="es-EC" sz="7200" dirty="0">
                <a:latin typeface="Arial Black" panose="020B0A04020102020204" pitchFamily="34" charset="0"/>
              </a:rPr>
            </a:br>
            <a:br>
              <a:rPr lang="es-EC" sz="7200" dirty="0">
                <a:latin typeface="Arial Black" panose="020B0A04020102020204" pitchFamily="34" charset="0"/>
              </a:rPr>
            </a:br>
            <a:r>
              <a:rPr lang="es-EC" sz="7200" dirty="0">
                <a:latin typeface="Arial Black" panose="020B0A04020102020204" pitchFamily="34" charset="0"/>
              </a:rPr>
              <a:t>REFLEXIONEMOS</a:t>
            </a:r>
          </a:p>
        </p:txBody>
      </p:sp>
      <p:sp>
        <p:nvSpPr>
          <p:cNvPr id="5" name="Content Placeholder 4">
            <a:extLst>
              <a:ext uri="{FF2B5EF4-FFF2-40B4-BE49-F238E27FC236}">
                <a16:creationId xmlns:a16="http://schemas.microsoft.com/office/drawing/2014/main" id="{6C5E1DB9-6CC5-63EF-A0EC-76690E70B5D0}"/>
              </a:ext>
            </a:extLst>
          </p:cNvPr>
          <p:cNvSpPr>
            <a:spLocks noGrp="1"/>
          </p:cNvSpPr>
          <p:nvPr>
            <p:ph idx="1"/>
          </p:nvPr>
        </p:nvSpPr>
        <p:spPr>
          <a:xfrm>
            <a:off x="1451579" y="1899138"/>
            <a:ext cx="9603275" cy="3567207"/>
          </a:xfrm>
          <a:gradFill>
            <a:gsLst>
              <a:gs pos="100000">
                <a:schemeClr val="accent1">
                  <a:lumMod val="5000"/>
                  <a:lumOff val="95000"/>
                </a:schemeClr>
              </a:gs>
              <a:gs pos="7000">
                <a:schemeClr val="accent1">
                  <a:lumMod val="45000"/>
                  <a:lumOff val="55000"/>
                </a:schemeClr>
              </a:gs>
              <a:gs pos="0">
                <a:schemeClr val="accent1">
                  <a:lumMod val="45000"/>
                  <a:lumOff val="55000"/>
                </a:schemeClr>
              </a:gs>
              <a:gs pos="100000">
                <a:schemeClr val="accent1">
                  <a:lumMod val="30000"/>
                  <a:lumOff val="70000"/>
                </a:schemeClr>
              </a:gs>
            </a:gsLst>
            <a:lin ang="5400000" scaled="1"/>
          </a:gradFill>
        </p:spPr>
        <p:txBody>
          <a:bodyPr>
            <a:normAutofit/>
          </a:bodyPr>
          <a:lstStyle/>
          <a:p>
            <a:pPr marL="0" indent="0" algn="ctr">
              <a:buNone/>
            </a:pPr>
            <a:r>
              <a:rPr lang="en-US" sz="9600" dirty="0">
                <a:effectLst>
                  <a:reflection blurRad="6350" stA="60000" endA="900" endPos="60000" dist="60007" dir="5400000" sy="-100000" algn="bl" rotWithShape="0"/>
                </a:effectLst>
              </a:rPr>
              <a:t>REFLECTION</a:t>
            </a:r>
          </a:p>
        </p:txBody>
      </p:sp>
    </p:spTree>
    <p:extLst>
      <p:ext uri="{BB962C8B-B14F-4D97-AF65-F5344CB8AC3E}">
        <p14:creationId xmlns:p14="http://schemas.microsoft.com/office/powerpoint/2010/main" val="155733818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AAFCA675-F86A-4F5D-B510-3E9B609579C3}"/>
              </a:ext>
            </a:extLst>
          </p:cNvPr>
          <p:cNvPicPr>
            <a:picLocks noGrp="1" noChangeAspect="1"/>
          </p:cNvPicPr>
          <p:nvPr>
            <p:ph sz="half" idx="1"/>
          </p:nvPr>
        </p:nvPicPr>
        <p:blipFill rotWithShape="1">
          <a:blip r:embed="rId2"/>
          <a:stretch/>
        </p:blipFill>
        <p:spPr>
          <a:xfrm>
            <a:off x="1104476" y="1081346"/>
            <a:ext cx="4351338" cy="4351338"/>
          </a:xfrm>
          <a:prstGeom prst="rect">
            <a:avLst/>
          </a:prstGeom>
        </p:spPr>
      </p:pic>
      <p:sp>
        <p:nvSpPr>
          <p:cNvPr id="2" name="TextBox 1">
            <a:extLst>
              <a:ext uri="{FF2B5EF4-FFF2-40B4-BE49-F238E27FC236}">
                <a16:creationId xmlns:a16="http://schemas.microsoft.com/office/drawing/2014/main" id="{A91B2923-ED22-15A4-9CBB-16515621185E}"/>
              </a:ext>
            </a:extLst>
          </p:cNvPr>
          <p:cNvSpPr txBox="1"/>
          <p:nvPr/>
        </p:nvSpPr>
        <p:spPr>
          <a:xfrm>
            <a:off x="5936566" y="1905506"/>
            <a:ext cx="5150958" cy="3046988"/>
          </a:xfrm>
          <a:prstGeom prst="rect">
            <a:avLst/>
          </a:prstGeom>
          <a:solidFill>
            <a:schemeClr val="accent3">
              <a:lumMod val="40000"/>
              <a:lumOff val="60000"/>
            </a:schemeClr>
          </a:solidFill>
        </p:spPr>
        <p:txBody>
          <a:bodyPr wrap="square" rtlCol="0">
            <a:spAutoFit/>
          </a:bodyPr>
          <a:lstStyle/>
          <a:p>
            <a:pPr algn="ct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Jesus says, if we love Him, we will keep His word and the Father and He will make their dwelling in us. </a:t>
            </a:r>
          </a:p>
          <a:p>
            <a:pPr algn="ct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n-US" sz="3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Do we do what Jesus tells us? </a:t>
            </a:r>
            <a:endParaRPr lang="en-US"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000920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D4FD8-FE62-7B62-1362-E8B1E5D6F1C1}"/>
              </a:ext>
            </a:extLst>
          </p:cNvPr>
          <p:cNvSpPr txBox="1"/>
          <p:nvPr/>
        </p:nvSpPr>
        <p:spPr>
          <a:xfrm>
            <a:off x="6644640" y="1292602"/>
            <a:ext cx="4852754" cy="4031873"/>
          </a:xfrm>
          <a:prstGeom prst="rect">
            <a:avLst/>
          </a:prstGeom>
          <a:solidFill>
            <a:schemeClr val="accent3">
              <a:lumMod val="40000"/>
              <a:lumOff val="60000"/>
            </a:schemeClr>
          </a:solidFill>
        </p:spPr>
        <p:txBody>
          <a:bodyPr wrap="square" rtlCol="0">
            <a:spAutoFit/>
          </a:bodyPr>
          <a:lstStyle/>
          <a:p>
            <a:pPr marL="0" indent="0" algn="ctr">
              <a:buNone/>
            </a:pPr>
            <a:r>
              <a:rPr lang="en-US" sz="3200" dirty="0">
                <a:latin typeface="Times New Roman" panose="02020603050405020304" pitchFamily="18" charset="0"/>
                <a:cs typeface="Times New Roman" panose="02020603050405020304" pitchFamily="18" charset="0"/>
              </a:rPr>
              <a:t>He also says that what He tells us comes from the Father who sent Him because they are One.</a:t>
            </a:r>
          </a:p>
          <a:p>
            <a:pPr marL="0" indent="0" algn="ctr">
              <a:buNone/>
            </a:pPr>
            <a:endParaRPr lang="en-US" sz="3200" dirty="0">
              <a:latin typeface="Times New Roman" panose="02020603050405020304" pitchFamily="18" charset="0"/>
              <a:cs typeface="Times New Roman" panose="02020603050405020304" pitchFamily="18" charset="0"/>
            </a:endParaRPr>
          </a:p>
          <a:p>
            <a:pPr marL="0" indent="0" algn="ctr">
              <a:buNone/>
            </a:pPr>
            <a:r>
              <a:rPr lang="en-US" sz="3200" dirty="0">
                <a:solidFill>
                  <a:srgbClr val="7030A0"/>
                </a:solidFill>
                <a:latin typeface="Times New Roman" panose="02020603050405020304" pitchFamily="18" charset="0"/>
                <a:cs typeface="Times New Roman" panose="02020603050405020304" pitchFamily="18" charset="0"/>
              </a:rPr>
              <a:t>Why do God the Father and Jesus want us to keep their word?</a:t>
            </a:r>
            <a:r>
              <a:rPr lang="en-US" sz="3200" dirty="0">
                <a:latin typeface="Times New Roman" panose="02020603050405020304" pitchFamily="18" charset="0"/>
                <a:cs typeface="Times New Roman" panose="02020603050405020304" pitchFamily="18" charset="0"/>
              </a:rPr>
              <a:t> </a:t>
            </a:r>
            <a:endParaRPr lang="es-EC" sz="3200" dirty="0"/>
          </a:p>
        </p:txBody>
      </p:sp>
      <p:pic>
        <p:nvPicPr>
          <p:cNvPr id="1026" name="Picture 2" descr="130 Fano ideas in 2022 | jesus cartoon, religion, bible art">
            <a:extLst>
              <a:ext uri="{FF2B5EF4-FFF2-40B4-BE49-F238E27FC236}">
                <a16:creationId xmlns:a16="http://schemas.microsoft.com/office/drawing/2014/main" id="{139421BE-C320-1625-2B46-7A7A4E4262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816" y="1153551"/>
            <a:ext cx="5238750" cy="4170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9888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8D4FD8-FE62-7B62-1362-E8B1E5D6F1C1}"/>
              </a:ext>
            </a:extLst>
          </p:cNvPr>
          <p:cNvSpPr txBox="1"/>
          <p:nvPr/>
        </p:nvSpPr>
        <p:spPr>
          <a:xfrm>
            <a:off x="6346436" y="1705041"/>
            <a:ext cx="5150958" cy="3046988"/>
          </a:xfrm>
          <a:prstGeom prst="rect">
            <a:avLst/>
          </a:prstGeom>
          <a:solidFill>
            <a:schemeClr val="accent3">
              <a:lumMod val="40000"/>
              <a:lumOff val="60000"/>
            </a:schemeClr>
          </a:solidFill>
        </p:spPr>
        <p:txBody>
          <a:bodyPr wrap="square" rtlCol="0">
            <a:spAutoFit/>
          </a:bodyPr>
          <a:lstStyle/>
          <a:p>
            <a:pPr marL="0" indent="0" algn="ctr">
              <a:buNone/>
            </a:pPr>
            <a:r>
              <a:rPr lang="en-US" sz="3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They know if we keep their Word (</a:t>
            </a:r>
            <a:r>
              <a:rPr lang="en-US" sz="32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obey their commandments), </a:t>
            </a:r>
            <a:r>
              <a:rPr lang="en-US" sz="3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God can help us get to Heaven where we will have eternal happiness.</a:t>
            </a:r>
            <a:endParaRPr lang="es-EC" sz="3200" dirty="0">
              <a:solidFill>
                <a:srgbClr val="7030A0"/>
              </a:solidFill>
              <a:latin typeface="Times New Roman" panose="02020603050405020304" pitchFamily="18" charset="0"/>
              <a:cs typeface="Times New Roman" panose="02020603050405020304" pitchFamily="18" charset="0"/>
            </a:endParaRPr>
          </a:p>
        </p:txBody>
      </p:sp>
      <p:pic>
        <p:nvPicPr>
          <p:cNvPr id="2050" name="Picture 2" descr="Corazones en red » Domingo XX del T.O.">
            <a:extLst>
              <a:ext uri="{FF2B5EF4-FFF2-40B4-BE49-F238E27FC236}">
                <a16:creationId xmlns:a16="http://schemas.microsoft.com/office/drawing/2014/main" id="{D2CBEB3D-57ED-7745-C99D-180ADF1A1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06" y="1069144"/>
            <a:ext cx="5041579" cy="431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432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flejos">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2.xml><?xml version="1.0" encoding="utf-8"?>
<a:themeOverride xmlns:a="http://schemas.openxmlformats.org/drawingml/2006/main">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ppt/theme/themeOverride3.xml><?xml version="1.0" encoding="utf-8"?>
<a:themeOverride xmlns:a="http://schemas.openxmlformats.org/drawingml/2006/main">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themeOverride>
</file>

<file path=docProps/app.xml><?xml version="1.0" encoding="utf-8"?>
<Properties xmlns="http://schemas.openxmlformats.org/officeDocument/2006/extended-properties" xmlns:vt="http://schemas.openxmlformats.org/officeDocument/2006/docPropsVTypes">
  <TotalTime>239</TotalTime>
  <Words>704</Words>
  <Application>Microsoft Office PowerPoint</Application>
  <PresentationFormat>Widescreen</PresentationFormat>
  <Paragraphs>59</Paragraphs>
  <Slides>21</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Algerian</vt:lpstr>
      <vt:lpstr>Arial</vt:lpstr>
      <vt:lpstr>Arial Black</vt:lpstr>
      <vt:lpstr>Bell MT</vt:lpstr>
      <vt:lpstr>Cambria</vt:lpstr>
      <vt:lpstr>Gill Sans MT</vt:lpstr>
      <vt:lpstr>Times New Roman</vt:lpstr>
      <vt:lpstr>Galería</vt:lpstr>
      <vt:lpstr>PowerPoint Presentation</vt:lpstr>
      <vt:lpstr>INITIAL PRAYER</vt:lpstr>
      <vt:lpstr>Evangelio según San Juan</vt:lpstr>
      <vt:lpstr>Evangeli según San Juan</vt:lpstr>
      <vt:lpstr>  THE GOSPEL OF THE LORD </vt:lpstr>
      <vt:lpstr>  REFLEXIONEMOS</vt:lpstr>
      <vt:lpstr>PowerPoint Presentation</vt:lpstr>
      <vt:lpstr>PowerPoint Presentation</vt:lpstr>
      <vt:lpstr>PowerPoint Presentation</vt:lpstr>
      <vt:lpstr>What gift does Jesus give us when we keep His word? </vt:lpstr>
      <vt:lpstr>Jesus says the Father will send the Paraclete (the Holy Spirit).  What does Jesus say the Holy Spirit will do? </vt:lpstr>
      <vt:lpstr>How can the Holy Spirit guide us?</vt:lpstr>
      <vt:lpstr>The Holy Spirit puts words and thoughts in our heart.</vt:lpstr>
      <vt:lpstr>Jesus teaches us that God the Father, God the Son, and God the Holy Spirit tell us the same thing because they are One:  One God in three persons.   What do we call our One God in three persons?  </vt:lpstr>
      <vt:lpstr>Jesus later promises that He will return to be with them. Jesus is preparing them for the coming of the Holy Spirit on Pentecost (50 days after Easter).  He and the holy spirit are one.  </vt:lpstr>
      <vt:lpstr>ACTIVITY</vt:lpstr>
      <vt:lpstr>PowerPoint Presentation</vt:lpstr>
      <vt:lpstr>Review god’s commandments </vt:lpstr>
      <vt:lpstr>PRAYER </vt:lpstr>
      <vt:lpstr>Trinity Song, Ryan Folken https://youtu.be/GnUVjLJ6Kas (3-7 years)</vt:lpstr>
      <vt:lpstr>Trinity, Song by Pillar Youth Team https://youtu.be/aF_M0WWIU7U (8+ years)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Maria Varona</dc:creator>
  <cp:lastModifiedBy>Maria Varona</cp:lastModifiedBy>
  <cp:revision>11</cp:revision>
  <dcterms:modified xsi:type="dcterms:W3CDTF">2022-05-17T16:11:27Z</dcterms:modified>
</cp:coreProperties>
</file>