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7" r:id="rId6"/>
    <p:sldId id="278" r:id="rId7"/>
    <p:sldId id="280" r:id="rId8"/>
    <p:sldId id="257" r:id="rId9"/>
    <p:sldId id="258" r:id="rId10"/>
    <p:sldId id="259" r:id="rId11"/>
    <p:sldId id="261" r:id="rId12"/>
    <p:sldId id="264" r:id="rId13"/>
    <p:sldId id="262" r:id="rId14"/>
    <p:sldId id="265" r:id="rId15"/>
    <p:sldId id="266" r:id="rId16"/>
    <p:sldId id="267" r:id="rId17"/>
    <p:sldId id="281" r:id="rId18"/>
    <p:sldId id="268" r:id="rId19"/>
    <p:sldId id="27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8EC0DE"/>
    <a:srgbClr val="996633"/>
    <a:srgbClr val="6666FF"/>
    <a:srgbClr val="3366FF"/>
    <a:srgbClr val="3366CC"/>
    <a:srgbClr val="3333FF"/>
    <a:srgbClr val="FF5050"/>
    <a:srgbClr val="990099"/>
    <a:srgbClr val="93D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snapToGrid="0">
      <p:cViewPr varScale="1">
        <p:scale>
          <a:sx n="68" d="100"/>
          <a:sy n="68" d="100"/>
        </p:scale>
        <p:origin x="9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F0AA2-2268-465D-B8F9-75E02A779C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DD82D24-C71E-485C-B11C-0E2779B5557D}">
      <dgm:prSet/>
      <dgm:spPr/>
      <dgm:t>
        <a:bodyPr/>
        <a:lstStyle/>
        <a:p>
          <a:r>
            <a:rPr lang="en-US" b="1" dirty="0"/>
            <a:t>How do we show Jesus every day that He is the King of our heart</a:t>
          </a:r>
          <a:r>
            <a:rPr lang="es-ES" b="1" dirty="0"/>
            <a:t>?</a:t>
          </a:r>
          <a:endParaRPr lang="en-US" dirty="0"/>
        </a:p>
      </dgm:t>
    </dgm:pt>
    <dgm:pt modelId="{14E777D1-C921-4845-9F2F-CB47A49B5EFC}" type="parTrans" cxnId="{C96F0AF7-4D19-48ED-9FF7-7B649DBE5BD6}">
      <dgm:prSet/>
      <dgm:spPr/>
      <dgm:t>
        <a:bodyPr/>
        <a:lstStyle/>
        <a:p>
          <a:endParaRPr lang="en-US"/>
        </a:p>
      </dgm:t>
    </dgm:pt>
    <dgm:pt modelId="{EE3D2FB9-F3EB-4E5B-B447-AB702D684767}" type="sibTrans" cxnId="{C96F0AF7-4D19-48ED-9FF7-7B649DBE5BD6}">
      <dgm:prSet/>
      <dgm:spPr/>
      <dgm:t>
        <a:bodyPr/>
        <a:lstStyle/>
        <a:p>
          <a:endParaRPr lang="en-US"/>
        </a:p>
      </dgm:t>
    </dgm:pt>
    <dgm:pt modelId="{727DF3F9-4E2B-458F-94B5-769BD41419B6}">
      <dgm:prSet/>
      <dgm:spPr/>
      <dgm:t>
        <a:bodyPr/>
        <a:lstStyle/>
        <a:p>
          <a:r>
            <a:rPr lang="es-ES" b="1" dirty="0" err="1"/>
            <a:t>Praying</a:t>
          </a:r>
          <a:endParaRPr lang="en-US" dirty="0"/>
        </a:p>
      </dgm:t>
    </dgm:pt>
    <dgm:pt modelId="{8BF03CBA-95B8-4391-98A5-EDB2F94C1E6C}" type="parTrans" cxnId="{D8479AED-4B3B-4912-8B82-2E04E8A3DE57}">
      <dgm:prSet/>
      <dgm:spPr/>
      <dgm:t>
        <a:bodyPr/>
        <a:lstStyle/>
        <a:p>
          <a:endParaRPr lang="en-US"/>
        </a:p>
      </dgm:t>
    </dgm:pt>
    <dgm:pt modelId="{2210F8D7-2352-47CC-B2A3-B494821C8867}" type="sibTrans" cxnId="{D8479AED-4B3B-4912-8B82-2E04E8A3DE57}">
      <dgm:prSet/>
      <dgm:spPr/>
      <dgm:t>
        <a:bodyPr/>
        <a:lstStyle/>
        <a:p>
          <a:endParaRPr lang="en-US"/>
        </a:p>
      </dgm:t>
    </dgm:pt>
    <dgm:pt modelId="{335F5382-6352-4619-A9C6-FEE373E59E97}">
      <dgm:prSet/>
      <dgm:spPr/>
      <dgm:t>
        <a:bodyPr/>
        <a:lstStyle/>
        <a:p>
          <a:r>
            <a:rPr lang="es-ES" b="1" dirty="0" err="1"/>
            <a:t>Being</a:t>
          </a:r>
          <a:r>
            <a:rPr lang="es-ES" b="1" dirty="0"/>
            <a:t> </a:t>
          </a:r>
          <a:r>
            <a:rPr lang="es-ES" b="1" dirty="0" err="1"/>
            <a:t>obedient</a:t>
          </a:r>
          <a:endParaRPr lang="en-US" dirty="0"/>
        </a:p>
      </dgm:t>
    </dgm:pt>
    <dgm:pt modelId="{6EE60D02-2739-4802-9157-3F85BC59A225}" type="parTrans" cxnId="{B5EDA5C3-05C3-4F89-AE99-8CAF06BF2587}">
      <dgm:prSet/>
      <dgm:spPr/>
      <dgm:t>
        <a:bodyPr/>
        <a:lstStyle/>
        <a:p>
          <a:endParaRPr lang="en-US"/>
        </a:p>
      </dgm:t>
    </dgm:pt>
    <dgm:pt modelId="{A7143594-DA54-49A5-91FB-84DCD84F7020}" type="sibTrans" cxnId="{B5EDA5C3-05C3-4F89-AE99-8CAF06BF2587}">
      <dgm:prSet/>
      <dgm:spPr/>
      <dgm:t>
        <a:bodyPr/>
        <a:lstStyle/>
        <a:p>
          <a:endParaRPr lang="en-US"/>
        </a:p>
      </dgm:t>
    </dgm:pt>
    <dgm:pt modelId="{8C44C6A1-5081-4986-B251-6C324565F49B}">
      <dgm:prSet/>
      <dgm:spPr/>
      <dgm:t>
        <a:bodyPr/>
        <a:lstStyle/>
        <a:p>
          <a:r>
            <a:rPr lang="es-ES" b="1" dirty="0" err="1"/>
            <a:t>Loving</a:t>
          </a:r>
          <a:r>
            <a:rPr lang="es-ES" b="1" dirty="0"/>
            <a:t> </a:t>
          </a:r>
          <a:r>
            <a:rPr lang="es-ES" b="1" dirty="0" err="1"/>
            <a:t>others</a:t>
          </a:r>
          <a:endParaRPr lang="en-US" dirty="0"/>
        </a:p>
      </dgm:t>
    </dgm:pt>
    <dgm:pt modelId="{6F172D86-07DB-4119-9D80-344E8DE577A5}" type="parTrans" cxnId="{C5CDD6AA-F8FA-44E7-B100-0D512CE616AD}">
      <dgm:prSet/>
      <dgm:spPr/>
      <dgm:t>
        <a:bodyPr/>
        <a:lstStyle/>
        <a:p>
          <a:endParaRPr lang="en-US"/>
        </a:p>
      </dgm:t>
    </dgm:pt>
    <dgm:pt modelId="{54970827-1333-4111-A798-B5661B7FED16}" type="sibTrans" cxnId="{C5CDD6AA-F8FA-44E7-B100-0D512CE616AD}">
      <dgm:prSet/>
      <dgm:spPr/>
      <dgm:t>
        <a:bodyPr/>
        <a:lstStyle/>
        <a:p>
          <a:endParaRPr lang="en-US"/>
        </a:p>
      </dgm:t>
    </dgm:pt>
    <dgm:pt modelId="{B47CEF41-C2C3-48BF-B00E-4220BB06A236}" type="pres">
      <dgm:prSet presAssocID="{8D9F0AA2-2268-465D-B8F9-75E02A779CDB}" presName="linear" presStyleCnt="0">
        <dgm:presLayoutVars>
          <dgm:animLvl val="lvl"/>
          <dgm:resizeHandles val="exact"/>
        </dgm:presLayoutVars>
      </dgm:prSet>
      <dgm:spPr/>
    </dgm:pt>
    <dgm:pt modelId="{257115DF-5019-4920-B7F3-C1268C218193}" type="pres">
      <dgm:prSet presAssocID="{9DD82D24-C71E-485C-B11C-0E2779B5557D}" presName="parentText" presStyleLbl="node1" presStyleIdx="0" presStyleCnt="4">
        <dgm:presLayoutVars>
          <dgm:chMax val="0"/>
          <dgm:bulletEnabled val="1"/>
        </dgm:presLayoutVars>
      </dgm:prSet>
      <dgm:spPr/>
    </dgm:pt>
    <dgm:pt modelId="{9BA516CB-D200-48FC-896B-7666F8BFE0F6}" type="pres">
      <dgm:prSet presAssocID="{EE3D2FB9-F3EB-4E5B-B447-AB702D684767}" presName="spacer" presStyleCnt="0"/>
      <dgm:spPr/>
    </dgm:pt>
    <dgm:pt modelId="{81B5EDDF-6156-409A-966C-2C64D774C9A9}" type="pres">
      <dgm:prSet presAssocID="{727DF3F9-4E2B-458F-94B5-769BD41419B6}" presName="parentText" presStyleLbl="node1" presStyleIdx="1" presStyleCnt="4">
        <dgm:presLayoutVars>
          <dgm:chMax val="0"/>
          <dgm:bulletEnabled val="1"/>
        </dgm:presLayoutVars>
      </dgm:prSet>
      <dgm:spPr/>
    </dgm:pt>
    <dgm:pt modelId="{1ABC6A6C-6E09-42F1-BFF2-A16C33EE83D1}" type="pres">
      <dgm:prSet presAssocID="{2210F8D7-2352-47CC-B2A3-B494821C8867}" presName="spacer" presStyleCnt="0"/>
      <dgm:spPr/>
    </dgm:pt>
    <dgm:pt modelId="{B711ADD4-05E1-4E1C-B170-9E0FD84C334B}" type="pres">
      <dgm:prSet presAssocID="{335F5382-6352-4619-A9C6-FEE373E59E97}" presName="parentText" presStyleLbl="node1" presStyleIdx="2" presStyleCnt="4">
        <dgm:presLayoutVars>
          <dgm:chMax val="0"/>
          <dgm:bulletEnabled val="1"/>
        </dgm:presLayoutVars>
      </dgm:prSet>
      <dgm:spPr/>
    </dgm:pt>
    <dgm:pt modelId="{EFF45704-6129-4472-84B7-E3E9D5BBA22B}" type="pres">
      <dgm:prSet presAssocID="{A7143594-DA54-49A5-91FB-84DCD84F7020}" presName="spacer" presStyleCnt="0"/>
      <dgm:spPr/>
    </dgm:pt>
    <dgm:pt modelId="{F58BD52D-9B86-4A9E-8884-330FABCF1BA1}" type="pres">
      <dgm:prSet presAssocID="{8C44C6A1-5081-4986-B251-6C324565F49B}" presName="parentText" presStyleLbl="node1" presStyleIdx="3" presStyleCnt="4">
        <dgm:presLayoutVars>
          <dgm:chMax val="0"/>
          <dgm:bulletEnabled val="1"/>
        </dgm:presLayoutVars>
      </dgm:prSet>
      <dgm:spPr/>
    </dgm:pt>
  </dgm:ptLst>
  <dgm:cxnLst>
    <dgm:cxn modelId="{D6FF3C30-925D-4EB2-9553-1BDE92C16AC0}" type="presOf" srcId="{8D9F0AA2-2268-465D-B8F9-75E02A779CDB}" destId="{B47CEF41-C2C3-48BF-B00E-4220BB06A236}" srcOrd="0" destOrd="0" presId="urn:microsoft.com/office/officeart/2005/8/layout/vList2"/>
    <dgm:cxn modelId="{C14AE663-34BA-4497-828E-61E1E33D2653}" type="presOf" srcId="{727DF3F9-4E2B-458F-94B5-769BD41419B6}" destId="{81B5EDDF-6156-409A-966C-2C64D774C9A9}" srcOrd="0" destOrd="0" presId="urn:microsoft.com/office/officeart/2005/8/layout/vList2"/>
    <dgm:cxn modelId="{7117A145-712C-4012-93CB-F8C420EA9CC2}" type="presOf" srcId="{335F5382-6352-4619-A9C6-FEE373E59E97}" destId="{B711ADD4-05E1-4E1C-B170-9E0FD84C334B}" srcOrd="0" destOrd="0" presId="urn:microsoft.com/office/officeart/2005/8/layout/vList2"/>
    <dgm:cxn modelId="{4A2C6D6B-52F9-4CA6-A692-996F713FCCD6}" type="presOf" srcId="{8C44C6A1-5081-4986-B251-6C324565F49B}" destId="{F58BD52D-9B86-4A9E-8884-330FABCF1BA1}" srcOrd="0" destOrd="0" presId="urn:microsoft.com/office/officeart/2005/8/layout/vList2"/>
    <dgm:cxn modelId="{48CEF187-4AA3-4E0B-802A-BE2D5E7AF289}" type="presOf" srcId="{9DD82D24-C71E-485C-B11C-0E2779B5557D}" destId="{257115DF-5019-4920-B7F3-C1268C218193}" srcOrd="0" destOrd="0" presId="urn:microsoft.com/office/officeart/2005/8/layout/vList2"/>
    <dgm:cxn modelId="{C5CDD6AA-F8FA-44E7-B100-0D512CE616AD}" srcId="{8D9F0AA2-2268-465D-B8F9-75E02A779CDB}" destId="{8C44C6A1-5081-4986-B251-6C324565F49B}" srcOrd="3" destOrd="0" parTransId="{6F172D86-07DB-4119-9D80-344E8DE577A5}" sibTransId="{54970827-1333-4111-A798-B5661B7FED16}"/>
    <dgm:cxn modelId="{B5EDA5C3-05C3-4F89-AE99-8CAF06BF2587}" srcId="{8D9F0AA2-2268-465D-B8F9-75E02A779CDB}" destId="{335F5382-6352-4619-A9C6-FEE373E59E97}" srcOrd="2" destOrd="0" parTransId="{6EE60D02-2739-4802-9157-3F85BC59A225}" sibTransId="{A7143594-DA54-49A5-91FB-84DCD84F7020}"/>
    <dgm:cxn modelId="{D8479AED-4B3B-4912-8B82-2E04E8A3DE57}" srcId="{8D9F0AA2-2268-465D-B8F9-75E02A779CDB}" destId="{727DF3F9-4E2B-458F-94B5-769BD41419B6}" srcOrd="1" destOrd="0" parTransId="{8BF03CBA-95B8-4391-98A5-EDB2F94C1E6C}" sibTransId="{2210F8D7-2352-47CC-B2A3-B494821C8867}"/>
    <dgm:cxn modelId="{C96F0AF7-4D19-48ED-9FF7-7B649DBE5BD6}" srcId="{8D9F0AA2-2268-465D-B8F9-75E02A779CDB}" destId="{9DD82D24-C71E-485C-B11C-0E2779B5557D}" srcOrd="0" destOrd="0" parTransId="{14E777D1-C921-4845-9F2F-CB47A49B5EFC}" sibTransId="{EE3D2FB9-F3EB-4E5B-B447-AB702D684767}"/>
    <dgm:cxn modelId="{648F7233-2857-4898-B886-147214997F47}" type="presParOf" srcId="{B47CEF41-C2C3-48BF-B00E-4220BB06A236}" destId="{257115DF-5019-4920-B7F3-C1268C218193}" srcOrd="0" destOrd="0" presId="urn:microsoft.com/office/officeart/2005/8/layout/vList2"/>
    <dgm:cxn modelId="{A1C9F145-BABF-46D9-9BBE-243F1B64A393}" type="presParOf" srcId="{B47CEF41-C2C3-48BF-B00E-4220BB06A236}" destId="{9BA516CB-D200-48FC-896B-7666F8BFE0F6}" srcOrd="1" destOrd="0" presId="urn:microsoft.com/office/officeart/2005/8/layout/vList2"/>
    <dgm:cxn modelId="{7206CAA1-683F-4EDA-86DA-FE2CCAFB4401}" type="presParOf" srcId="{B47CEF41-C2C3-48BF-B00E-4220BB06A236}" destId="{81B5EDDF-6156-409A-966C-2C64D774C9A9}" srcOrd="2" destOrd="0" presId="urn:microsoft.com/office/officeart/2005/8/layout/vList2"/>
    <dgm:cxn modelId="{EE5C8DDF-88AE-4E79-B080-DD2E6D64D74E}" type="presParOf" srcId="{B47CEF41-C2C3-48BF-B00E-4220BB06A236}" destId="{1ABC6A6C-6E09-42F1-BFF2-A16C33EE83D1}" srcOrd="3" destOrd="0" presId="urn:microsoft.com/office/officeart/2005/8/layout/vList2"/>
    <dgm:cxn modelId="{939FEFC0-79D2-419E-8B1C-E3DB5628A66E}" type="presParOf" srcId="{B47CEF41-C2C3-48BF-B00E-4220BB06A236}" destId="{B711ADD4-05E1-4E1C-B170-9E0FD84C334B}" srcOrd="4" destOrd="0" presId="urn:microsoft.com/office/officeart/2005/8/layout/vList2"/>
    <dgm:cxn modelId="{32B475A4-22B9-4F2C-A49F-CD3F576DB40F}" type="presParOf" srcId="{B47CEF41-C2C3-48BF-B00E-4220BB06A236}" destId="{EFF45704-6129-4472-84B7-E3E9D5BBA22B}" srcOrd="5" destOrd="0" presId="urn:microsoft.com/office/officeart/2005/8/layout/vList2"/>
    <dgm:cxn modelId="{0D66C15B-EAAE-4362-89D3-05054A3993B1}" type="presParOf" srcId="{B47CEF41-C2C3-48BF-B00E-4220BB06A236}" destId="{F58BD52D-9B86-4A9E-8884-330FABCF1B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15DF-5019-4920-B7F3-C1268C218193}">
      <dsp:nvSpPr>
        <dsp:cNvPr id="0" name=""/>
        <dsp:cNvSpPr/>
      </dsp:nvSpPr>
      <dsp:spPr>
        <a:xfrm>
          <a:off x="0" y="786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How do we show Jesus every day that He is the King of our heart</a:t>
          </a:r>
          <a:r>
            <a:rPr lang="es-ES" sz="2500" b="1" kern="1200" dirty="0"/>
            <a:t>?</a:t>
          </a:r>
          <a:endParaRPr lang="en-US" sz="2500" kern="1200" dirty="0"/>
        </a:p>
      </dsp:txBody>
      <dsp:txXfrm>
        <a:off x="48547" y="127216"/>
        <a:ext cx="5084506" cy="897406"/>
      </dsp:txXfrm>
    </dsp:sp>
    <dsp:sp modelId="{81B5EDDF-6156-409A-966C-2C64D774C9A9}">
      <dsp:nvSpPr>
        <dsp:cNvPr id="0" name=""/>
        <dsp:cNvSpPr/>
      </dsp:nvSpPr>
      <dsp:spPr>
        <a:xfrm>
          <a:off x="0" y="11451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err="1"/>
            <a:t>Praying</a:t>
          </a:r>
          <a:endParaRPr lang="en-US" sz="2500" kern="1200" dirty="0"/>
        </a:p>
      </dsp:txBody>
      <dsp:txXfrm>
        <a:off x="48547" y="1193716"/>
        <a:ext cx="5084506" cy="897406"/>
      </dsp:txXfrm>
    </dsp:sp>
    <dsp:sp modelId="{B711ADD4-05E1-4E1C-B170-9E0FD84C334B}">
      <dsp:nvSpPr>
        <dsp:cNvPr id="0" name=""/>
        <dsp:cNvSpPr/>
      </dsp:nvSpPr>
      <dsp:spPr>
        <a:xfrm>
          <a:off x="0" y="22116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err="1"/>
            <a:t>Being</a:t>
          </a:r>
          <a:r>
            <a:rPr lang="es-ES" sz="2500" b="1" kern="1200" dirty="0"/>
            <a:t> </a:t>
          </a:r>
          <a:r>
            <a:rPr lang="es-ES" sz="2500" b="1" kern="1200" dirty="0" err="1"/>
            <a:t>obedient</a:t>
          </a:r>
          <a:endParaRPr lang="en-US" sz="2500" kern="1200" dirty="0"/>
        </a:p>
      </dsp:txBody>
      <dsp:txXfrm>
        <a:off x="48547" y="2260216"/>
        <a:ext cx="5084506" cy="897406"/>
      </dsp:txXfrm>
    </dsp:sp>
    <dsp:sp modelId="{F58BD52D-9B86-4A9E-8884-330FABCF1BA1}">
      <dsp:nvSpPr>
        <dsp:cNvPr id="0" name=""/>
        <dsp:cNvSpPr/>
      </dsp:nvSpPr>
      <dsp:spPr>
        <a:xfrm>
          <a:off x="0" y="32781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err="1"/>
            <a:t>Loving</a:t>
          </a:r>
          <a:r>
            <a:rPr lang="es-ES" sz="2500" b="1" kern="1200" dirty="0"/>
            <a:t> </a:t>
          </a:r>
          <a:r>
            <a:rPr lang="es-ES" sz="2500" b="1" kern="1200" dirty="0" err="1"/>
            <a:t>others</a:t>
          </a:r>
          <a:endParaRPr lang="en-US" sz="2500" kern="1200" dirty="0"/>
        </a:p>
      </dsp:txBody>
      <dsp:txXfrm>
        <a:off x="48547" y="3326716"/>
        <a:ext cx="5084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17:47.839"/>
    </inkml:context>
    <inkml:brush xml:id="br0">
      <inkml:brushProperty name="width" value="0.1" units="cm"/>
      <inkml:brushProperty name="height" value="0.1" units="cm"/>
      <inkml:brushProperty name="color" value="#FFFFFF"/>
    </inkml:brush>
  </inkml:definitions>
  <inkml:trace contextRef="#ctx0" brushRef="#br0">1 6 24575,'0'-6'0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5:27.094"/>
    </inkml:context>
    <inkml:brush xml:id="br0">
      <inkml:brushProperty name="width" value="0.1" units="cm"/>
      <inkml:brushProperty name="height" value="0.1" units="cm"/>
      <inkml:brushProperty name="color" value="#996600"/>
    </inkml:brush>
  </inkml:definitions>
  <inkml:trace contextRef="#ctx0" brushRef="#br0">194 0 24575,'-6'0'0,"-7"0"0,-7 0 0,-5 0 0,-5 6 0,4 7 0,0 1 0,4 4 0,7 5 0,5-2-8191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5:31.858"/>
    </inkml:context>
    <inkml:brush xml:id="br0">
      <inkml:brushProperty name="width" value="0.1" units="cm"/>
      <inkml:brushProperty name="height" value="0.1" units="cm"/>
      <inkml:brushProperty name="color" value="#996600"/>
    </inkml:brush>
  </inkml:definitions>
  <inkml:trace contextRef="#ctx0" brushRef="#br0">0 0 24575,'6'0'0,"7"0"0,6 0 0,7 0 0,4 0 0,-4 6 0,-5 7 0,-2 1 0,-3 4 0,-4 5 0,-5 4 0,-4-3-8191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5:56.789"/>
    </inkml:context>
    <inkml:brush xml:id="br0">
      <inkml:brushProperty name="width" value="0.1" units="cm"/>
      <inkml:brushProperty name="height" value="0.1" units="cm"/>
      <inkml:brushProperty name="color" value="#FFFF00"/>
    </inkml:brush>
  </inkml:definitions>
  <inkml:trace contextRef="#ctx0" brushRef="#br0">361 0 24575,'-1'5'0,"-1"-1"0,0 1 0,1-1 0,-1 0 0,-1 0 0,1 1 0,-1-1 0,1-1 0,-1 1 0,0 0 0,-1-1 0,1 0 0,-1 1 0,-5 3 0,-15 18 0,3 3 0,-5 8 0,-48 50 0,66-77 0,1 0 0,0 1 0,1 0 0,-11 21 0,12-21 0,-1 0 0,0 0 0,0-1 0,-1 1 0,-9 9 0,12-14 0,-1 0 0,1 0 0,0 1 0,0-1 0,0 1 0,1 0 0,0 0 0,0 1 0,1-1 0,-4 12 0,2 3 0,1 1 0,-1 23 0,-4 29 0,-4 15 0,4 0 0,8 175 0,3-111 0,-4-126 0,0-17 0,1 1 0,-1 0 0,2 0 0,0-1 0,0 1 0,1 0 0,0-1 0,0 0 0,1 1 0,1-1 0,8 17 0,20 29 0,45 105 0,-74-155 0,-1 1 0,1-1 0,1 1 0,-1-1 0,1 0 0,0 0 0,0-1 0,1 1 0,10 9 0,-15-15 0,0 0 0,0 0 0,1 0 0,-1 0 0,0 0 0,0 0 0,1 0 0,-1 0 0,0 0 0,0 0 0,1 0 0,-1 0 0,0 0 0,0 0 0,1 0 0,-1 0 0,0 0 0,0 0 0,1 0 0,-1 0 0,0 0 0,0 0 0,1-1 0,-1 1 0,0 0 0,0 0 0,1 0 0,-1 0 0,0-1 0,0 1 0,0 0 0,0 0 0,1 0 0,-1-1 0,0 1 0,0 0 0,0 0 0,0-1 0,0 1 0,5-18 0,-2-20 0,-3 37 0,-3-529 0,6 488 0,1 1 0,2-1 0,14-48 0,-9 47 0,-2 0 0,5-79 0,-12 94 0,1 1 0,8-32 0,-5 31 0,-1 0 0,0-30 0,-7-27 0,0 64 0,1 1 0,0-1 0,2 1 0,0-1 0,2 1 0,0-1 0,1 1 0,8-24 0,-21 61 0,-1 0 0,-1-1 0,-1 0 0,-21 23 0,20-25 0,0 1 0,1 0 0,1 0 0,1 1 0,0 1 0,-8 19 0,-61 143 0,62-143 0,11-22 0,1-1 0,1 1 0,1 0 0,-1 1 0,2-1 0,-1 26 0,5 94 0,1-55 0,-4-2 0,4 73 0,-3-147 0,0 1 0,1-1 0,-1 0 0,1 0 0,0 1 0,0-1 0,0 0 0,0 0 0,1 0 0,-1 0 0,1 0 0,2 2 0,-3-4 0,0 1 0,0-1 0,0 0 0,0 0 0,1 0 0,-1-1 0,0 1 0,1 0 0,-1 0 0,1-1 0,-1 1 0,1-1 0,-1 1 0,1-1 0,-1 0 0,1 1 0,-1-1 0,3 0 0,1-1 0,-1 0 0,1 0 0,-1 0 0,0 0 0,1-1 0,-1 0 0,0 0 0,0 0 0,0 0 0,0-1 0,-1 1 0,1-1 0,-1 0 0,1 0 0,4-6 0,-3 3 0,0-1 0,0 1 0,-1-1 0,0 0 0,0-1 0,0 1 0,-1-1 0,0 1 0,2-12 0,9-75 0,-5 22 0,1 12 0,-3-1 0,-2 0 0,-4-1 0,-7-85 0,6 145 0,-1-1 0,1 1 0,0 0 0,0-1 0,-1 1 0,0 0 0,1-1 0,-1 1 0,0 0 0,0 0 0,0 0 0,0 0 0,0 0 0,-1 0 0,1 0 0,-1 0 0,1 0 0,-1 1 0,0-1 0,0 0 0,1 1 0,-1 0 0,0-1 0,-3 0 0,3 2 0,0-1 0,0 1 0,0 0 0,0 0 0,0 0 0,0 0 0,0 0 0,0 1 0,0-1 0,0 1 0,0-1 0,0 1 0,0 0 0,0 0 0,0 0 0,0 0 0,1 0 0,-1 0 0,0 0 0,1 1 0,-1-1 0,1 0 0,-1 1 0,1-1 0,-1 1 0,1 0 0,-1 2 0,-11 17 0,0 1 0,2 1 0,0 0 0,2 0 0,-11 44 0,5-20 0,9-27-455,1-1 0,-4 36 0,7-27-6371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6:22.952"/>
    </inkml:context>
    <inkml:brush xml:id="br0">
      <inkml:brushProperty name="width" value="0.1" units="cm"/>
      <inkml:brushProperty name="height" value="0.1" units="cm"/>
      <inkml:brushProperty name="color" value="#FFFF00"/>
    </inkml:brush>
  </inkml:definitions>
  <inkml:trace contextRef="#ctx0" brushRef="#br0">68 0 24575,'-2'67'0,"1"-15"0,7 71 0,-5-108 0,1-1 0,1 0 0,0 0 0,2 0 0,-1-1 0,1 1 0,1-1 0,1 0 0,13 21 0,-1-3 0,0 1 0,-3 1 0,0 0 0,-3 1 0,0 1 0,-3 0 0,0 1 0,5 46 0,-8-14 0,-3 1 0,-7 92 0,0-35 0,4-106 0,-2 0 0,0 0 0,-2 1 0,0-2 0,-1 1 0,0 0 0,-2-1 0,-1 0 0,0 0 0,-1-1 0,-13 21 0,20-37 0,0 0 0,0 0 0,-1 0 0,1 0 0,-1 0 0,1 0 0,-1 0 0,0-1 0,0 1 0,0-1 0,0 1 0,0-1 0,0 0 0,0 0 0,-1 0 0,1 0 0,0 0 0,0 0 0,-1 0 0,1-1 0,-1 0 0,1 1 0,-1-1 0,1 0 0,0 0 0,-4 0 0,3-1 0,1 0 0,-1-1 0,1 1 0,0 0 0,0-1 0,0 1 0,-1-1 0,1 0 0,1 0 0,-1 1 0,0-1 0,0-1 0,1 1 0,-1 0 0,1 0 0,0 0 0,0-1 0,0 1 0,0-1 0,0 1 0,0-1 0,0 1 0,1-1 0,-1-3 0,-31-200 0,28 149 0,1 17 0,-12-68 0,0 45 0,3 0 0,3-1 0,-2-91 0,12-445 0,-1 1042 0,2-418 0,0-1 0,11 46 0,-7-44 0,-1 1 0,1 33 0,-3-26 0,1 0 0,2-1 0,1 1 0,1-1 0,22 52 0,-28-83 0,0-6 0,0-17 0,1-27 0,-5-290 0,2 658-1365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6:44.904"/>
    </inkml:context>
    <inkml:brush xml:id="br0">
      <inkml:brushProperty name="width" value="0.1" units="cm"/>
      <inkml:brushProperty name="height" value="0.1" units="cm"/>
      <inkml:brushProperty name="color" value="#996600"/>
    </inkml:brush>
  </inkml:definitions>
  <inkml:trace contextRef="#ctx0" brushRef="#br0">560 4 24575,'-137'-2'0,"-151"5"0,286-3 0,-1 0 0,0 1 0,1-1 0,-1 1 0,1-1 0,-1 1 0,0 0 0,1 0 0,0 0 0,-1 0 0,1 0 0,0 1 0,-1-1 0,1 0 0,0 1 0,0 0 0,0 0 0,0 0 0,1 0 0,-1 0 0,0 0 0,1 0 0,0 0 0,-1 0 0,1 1 0,0-1 0,0 1 0,0-1 0,0 1 0,1-1 0,-1 1 0,1-1 0,0 1 0,-1 0 0,1-1 0,0 1 0,0 0 0,1-1 0,-1 1 0,1-1 0,-1 1 0,2 4 0,0-1 0,0 1 0,0-1 0,0 0 0,1 1 0,0-1 0,0-1 0,0 1 0,1 0 0,0-1 0,0 0 0,1 0 0,-1 0 0,1 0 0,0-1 0,0 1 0,9 4 0,-6-6 0,0 1 0,1-2 0,-1 1 0,1-2 0,-1 1 0,1-1 0,0 0 0,-1-1 0,1 0 0,0 0 0,0-1 0,-1 0 0,1 0 0,0-1 0,-1 0 0,0-1 0,1 0 0,-1 0 0,0-1 0,-1 0 0,1 0 0,-1-1 0,1 0 0,11-11 0,24-15 0,-33 25 0,0-1 0,-1 0 0,0 0 0,0-1 0,-1 0 0,10-13 0,-14 17 0,-1 0 0,1 0 0,-1 1 0,1-1 0,0 1 0,0-1 0,1 1 0,-1 0 0,1 1 0,-1-1 0,1 1 0,0 0 0,0 0 0,9-2 0,0 2 0,0 0 0,1 0 0,-1 1 0,15 2 0,-274 3 0,234-3 0,1 0 0,-1 1 0,1 0 0,0 1 0,-1 0 0,1 1 0,-15 7 0,20-8 0,0 0 0,0 0 0,0 1 0,0 0 0,1 0 0,-1 0 0,1 0 0,0 1 0,1-1 0,-1 1 0,1 0 0,0 1 0,0-1 0,-3 9 0,-41 133 0,32-96 0,13-43 0,-2 0 0,1-1 0,-1 1 0,0-1 0,-11 13 0,11-14 0,0 0 0,-1 0 0,2 0 0,-1 1 0,1-1 0,0 1 0,0 0 0,-3 13 0,-6 39 0,-3-2 0,-32 84 0,39-118 0,2 0 0,0 0 0,2 0 0,0 1 0,0 28 0,7 124 0,0-63 0,-3 83 0,2-222 0,1 1 0,1 0 0,8-25 0,-3 9 0,-4 18 0,0 0 0,2 1 0,15-36 0,-21 57 0,-1 0 0,1-1 0,0 1 0,0 0 0,-1 0 0,1 0 0,0 0 0,0 0 0,0 0 0,0 0 0,1 0 0,-1 0 0,0 1 0,0-1 0,0 0 0,1 1 0,-1-1 0,0 1 0,1-1 0,-1 1 0,0-1 0,1 1 0,-1 0 0,3 0 0,0 0 0,-1 1 0,0-1 0,1 1 0,-1 0 0,1 0 0,-1 0 0,0 1 0,0-1 0,6 5 0,4 3 0,0 1 0,0 0 0,13 15 0,-25-23 0,5 3 0,0 0 0,0-1 0,0 0 0,1 0 0,0 0 0,9 4 0,14 7 0,-29-15 0,-1 1 0,0-1 0,1 0 0,-1 0 0,1 1 0,-1-1 0,0 0 0,0 0 0,1 1 0,-1-1 0,0 0 0,1 1 0,-1-1 0,0 0 0,0 1 0,0-1 0,1 0 0,-1 1 0,0-1 0,0 1 0,0-1 0,0 0 0,0 1 0,0-1 0,0 1 0,0-1 0,0 1 0,0-1 0,0 0 0,0 1 0,0-1 0,0 1 0,0-1 0,0 0 0,0 1 0,0-1 0,-1 1 0,1-1 0,-18 17 0,-37 14 0,44-26 0,-42 20 0,38-19 0,1 0 0,0 1 0,0 1 0,1 0 0,0 1 0,-16 13 0,27-17-1365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7:00.601"/>
    </inkml:context>
    <inkml:brush xml:id="br0">
      <inkml:brushProperty name="width" value="0.1" units="cm"/>
      <inkml:brushProperty name="height" value="0.1" units="cm"/>
      <inkml:brushProperty name="color" value="#996600"/>
    </inkml:brush>
  </inkml:definitions>
  <inkml:trace contextRef="#ctx0" brushRef="#br0">917 0 24575,'-2'63'0,"0"-44"0,1 0 0,1 0 0,0 0 0,1 0 0,1 0 0,1 0 0,10 32 0,-9-43 0,1 0 0,0 0 0,0 0 0,11 13 0,-11-15 0,1 0 0,-1 1 0,-1 0 0,1 0 0,-1 0 0,6 16 0,-4 6 0,-1 0 0,-2 0 0,0 0 0,-2 1 0,-1 0 0,-5 30 0,2 26 0,4 4 0,-3 80 0,-1-156 0,0 0 0,0 0 0,-1-1 0,-1 1 0,0-1 0,-1 0 0,0-1 0,-1 1 0,0-1 0,-1-1 0,0 1 0,-1-1 0,-1-1 0,-13 13 0,7-8 0,-1-1 0,0-1 0,-1 0 0,-1-2 0,0 0 0,0-1 0,-1 0 0,-33 9 0,13-8 0,29-9 0,1 0 0,-1 1 0,1 0 0,0 1 0,0 0 0,0 1 0,1 0 0,-1 0 0,1 1 0,-12 10 0,-11 16 0,26-25 0,1-1 0,-1 0 0,-1 0 0,1 0 0,-1 0 0,0-1 0,0 0 0,0-1 0,-1 0 0,1 0 0,-1 0 0,0-1 0,-1 0 0,-15 3 0,13-4 0,-1-1 0,1 0 0,-1-1 0,1 0 0,-1-1 0,0 0 0,1 0 0,0-1 0,-1-1 0,1 0 0,0-1 0,0 0 0,1 0 0,-1-1 0,1-1 0,0 0 0,0 0 0,1-1 0,0 0 0,0-1 0,-9-10 0,8 7 0,-1 1 0,0 0 0,-14-10 0,18 15 0,0 1 0,0-2 0,1 1 0,-1-1 0,1 0 0,1 0 0,-1-1 0,1 0 0,0 0 0,1 0 0,-1 0 0,1-1 0,-3-8 0,5 9 0,-7-31 0,13 29 0,13 18 0,94 98 0,-99-97 0,-1 1 0,0 0 0,-1 1 0,10 16 0,-11-16 0,0 0 0,1 0 0,0-1 0,15 13 0,-17-19 0,0-1 0,0 0 0,0-1 0,0 1 0,0-2 0,1 1 0,-1-1 0,1 0 0,0-1 0,-1 0 0,14 0 0,11-1 0,54-6 0,-80 5 0,0-1 0,1 1 0,-1-1 0,0-1 0,0 1 0,0-1 0,-1 0 0,1-1 0,-1 0 0,1 0 0,6-6 0,3-4 0,-1-1 0,20-26 0,-20 23 0,33-32 0,-15 23 0,2 1 0,71-40 0,-97 60 0,0-1 0,0 1 0,-1-2 0,0 1 0,0-1 0,-1-1 0,1 1 0,-2-1 0,0 0 0,0-1 0,0 1 0,-1-1 0,-1 0 0,0-1 0,0 1 0,-1-1 0,0 1 0,1-14 0,3-21 0,-2-1 0,-2 0 0,-4-45 0,1 77 0,-2-590 0,2 1538 0,2-908 0,1 1 0,13 51 0,-3-14 0,1-7 0,-10-49 0,-1 1 0,0 0 0,-1 0 0,0 0 0,-1 0 0,0 0 0,0 0 0,-1 0 0,0 1 0,0-1 0,-1 0 0,-3 14 0,3-21 0,0 1 0,-1 0 0,1-1 0,-1 1 0,0-1 0,1 1 0,-1-1 0,0 1 0,-1-1 0,1 0 0,0 0 0,-1 0 0,1-1 0,-1 1 0,1-1 0,-1 1 0,0-1 0,1 0 0,-1 0 0,0 0 0,0 0 0,0 0 0,0-1 0,0 1 0,0-1 0,0 0 0,0 0 0,0 0 0,0 0 0,0-1 0,0 1 0,-4-2 0,-6 0 0,1-2 0,0 1 0,0-2 0,1 1 0,-1-2 0,-14-8 0,13 6 0,0 0 0,1-1 0,0 0 0,-18-18 0,28 24 0,-1 0 0,1 0 0,0 0 0,-1 0 0,1 0 0,1 0 0,-1-1 0,0 1 0,1-1 0,0 1 0,0-1 0,0 1 0,0-1 0,0 0 0,1 0 0,-1 1 0,1-1 0,0 0 0,1 0 0,-1 1 0,0-1 0,1 0 0,0 0 0,1-3 0,2 1 0,0 1 0,0-1 0,0 1 0,1 1 0,0-1 0,0 0 0,0 1 0,0 0 0,0 0 0,1 1 0,0 0 0,0 0 0,10-4 0,28-19 0,-31 16 0,0-1 0,0 0 0,-1-1 0,-1 0 0,0-1 0,15-23 0,-20 25 0,-1 0 0,0 0 0,0-1 0,-1 0 0,-1 0 0,0 0 0,0 0 0,-1 0 0,0-22 0,-1 26 0,-1-1 0,2 0 0,-1 1 0,1-1 0,0 1 0,5-12 0,-7 19 0,1-1 0,0 1 0,-1 0 0,1-1 0,0 1 0,-1 0 0,1 0 0,0-1 0,0 1 0,0 0 0,0 0 0,0 0 0,0 0 0,0 0 0,1 1 0,-1-1 0,0 0 0,0 0 0,1 1 0,-1-1 0,0 1 0,1-1 0,-1 1 0,1-1 0,-1 1 0,1 0 0,-1 0 0,0 0 0,1 0 0,-1 0 0,1 0 0,-1 0 0,1 0 0,-1 1 0,1-1 0,-1 1 0,0-1 0,1 1 0,-1-1 0,0 1 0,1 0 0,-1-1 0,0 1 0,0 0 0,0 0 0,2 2 0,2 1 0,1 1 0,-2 0 0,1 0 0,0 1 0,-1-1 0,0 1 0,-1 0 0,1 0 0,-1 0 0,0 1 0,-1-1 0,1 1 0,-1-1 0,0 1 0,-1 0 0,1 13 0,1 13 0,-2 1 0,-4 44 0,0-24 0,5 79 0,-6 91 0,4-223 0,0 0 0,1 0 0,-1 0 0,0 0 0,0 0 0,-1 0 0,1 0 0,0 0 0,0 0 0,0 0 0,-1 0 0,1 0 0,0 0 0,-1 0 0,1-1 0,-1 1 0,1 0 0,-1 0 0,1 0 0,-1-1 0,0 1 0,1 0 0,-1-1 0,0 1 0,0 0 0,0-1 0,1 1 0,-1-1 0,0 1 0,0-1 0,0 0 0,0 1 0,-1-1 0,0 0 0,-1-1 0,1 1 0,0-1 0,-1 0 0,1 0 0,0 0 0,0 0 0,0 0 0,0 0 0,0-1 0,0 1 0,0-1 0,-2-1 0,-7-8 0,0-1 0,0 0 0,-10-16 0,5 2 0,13 20 0,1 0 0,-1 1 0,-1 0 0,1-1 0,-1 1 0,0 1 0,0-1 0,0 0 0,-1 1 0,1 0 0,-1 0 0,0 0 0,0 1 0,-1 0 0,1 0 0,-12-4 0,11 5 0,-1 0 0,1 0 0,-1 0 0,1 0 0,-1-1 0,1 0 0,0-1 0,-10-7 0,13 8 0,0-1 0,1 1 0,-1-1 0,1 1 0,0-1 0,0 0 0,0 0 0,0 0 0,1 0 0,-1 0 0,1 0 0,0-1 0,0 1 0,1 0 0,-1-7 0,0-52-1365,2 34-5461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7:04.007"/>
    </inkml:context>
    <inkml:brush xml:id="br0">
      <inkml:brushProperty name="width" value="0.1" units="cm"/>
      <inkml:brushProperty name="height" value="0.1" units="cm"/>
      <inkml:brushProperty name="color" value="#996600"/>
    </inkml:brush>
  </inkml:definitions>
  <inkml:trace contextRef="#ctx0" brushRef="#br0">383 1 24575,'-1'9'0,"-1"0"0,0 0 0,-1 0 0,0-1 0,0 1 0,-8 14 0,5-11 0,3-5 0,0 0 0,0 0 0,-1-1 0,0 0 0,0 1 0,0-1 0,-1-1 0,0 1 0,0-1 0,-1 1 0,1-1 0,-1-1 0,0 1 0,-1-1 0,1 0 0,-1-1 0,1 0 0,-1 0 0,0 0 0,0-1 0,0 1 0,-8 0 0,10-2 0,1 0 0,0 0 0,0 0 0,-1 1 0,1-1 0,0 1 0,0 1 0,0-1 0,0 0 0,1 1 0,-1 0 0,1 0 0,0 0 0,-1 0 0,-2 5 0,1 0 0,1-1 0,0 2 0,0-1 0,1 0 0,-4 15 0,-10 25 0,16-45-27,0-1 0,0 0-1,0 0 1,0 0 0,0 0-1,-1 0 1,1 0 0,-1-1 0,1 1-1,-1 0 1,0-1 0,0 1-1,1-1 1,-1 0 0,0 1-1,0-1 1,-1 0 0,1 0-1,0 0 1,0-1 0,0 1 0,-1 0-1,1-1 1,0 0 0,-1 1-1,1-1 1,0 0 0,-1 0-1,1 0 1,0 0 0,-1-1-1,1 1 1,0-1 0,0 1 0,-1-1-1,1 0 1,0 0 0,0 0-1,0 0 1,0 0 0,0-1-1,0 1 1,0 0 0,0-1-1,1 0 1,-1 1 0,0-1 0,1 0-1,-2-3 1,-11-15-6799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7:07.390"/>
    </inkml:context>
    <inkml:brush xml:id="br0">
      <inkml:brushProperty name="width" value="0.1" units="cm"/>
      <inkml:brushProperty name="height" value="0.1" units="cm"/>
      <inkml:brushProperty name="color" value="#996600"/>
    </inkml:brush>
  </inkml:definitions>
  <inkml:trace contextRef="#ctx0" brushRef="#br0">1 1 24575,'0'5'0,"5"3"0,2 5 0,6 0 0,0 3 0,4 0 0,-2 2 0,3-2 0,3-4 0,5-4 0,-4 3 0,2-1 0,-5 3 0,1 0 0,-3 3 0,1 5 0,-3 3 0,-4-2-8191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7:35.182"/>
    </inkml:context>
    <inkml:brush xml:id="br0">
      <inkml:brushProperty name="width" value="0.1" units="cm"/>
      <inkml:brushProperty name="height" value="0.1" units="cm"/>
      <inkml:brushProperty name="color" value="#33CCFF"/>
    </inkml:brush>
  </inkml:definitions>
  <inkml:trace contextRef="#ctx0" brushRef="#br0">948 7 24575,'-1'1'0,"-1"-1"0,1 1 0,-1 0 0,1-1 0,-1 1 0,1 0 0,0 0 0,0 0 0,-1 0 0,1 1 0,0-1 0,0 0 0,0 0 0,0 1 0,0-1 0,0 0 0,1 1 0,-1-1 0,0 1 0,0 1 0,-16 41 0,13-32 0,-11 38 0,12-40 0,1 0 0,-1 0 0,-1 0 0,0 0 0,0 0 0,-1 0 0,0-1 0,-1 0 0,0 0 0,-7 8 0,-1-2 0,2 0 0,0 1 0,0 1 0,2 0 0,-14 28 0,11-20 0,-30 43 0,28-45 0,1 0 0,1 1 0,-18 45 0,23-47 0,-1-1 0,-1 0 0,-1-1 0,-1 0 0,-26 34 0,-6 2 0,30-38 0,0 0 0,-26 24 0,13-16 0,11-10 0,-1-1 0,-1-1 0,0 0 0,-39 22 0,51-33 0,-1-1 0,1 1 0,0 1 0,0-1 0,1 1 0,-1 0 0,1 0 0,-1 1 0,1 0 0,1 0 0,-1 0 0,1 0 0,0 1 0,0-1 0,0 1 0,1 0 0,0 0 0,0 1 0,1-1 0,0 1 0,0-1 0,0 1 0,1 0 0,0-1 0,0 1 0,0 0 0,1 8 0,-4 36 0,-3-1 0,-2 0 0,-15 51 0,18-78 0,-12 65 0,12-55 0,0-1 0,-19 50 0,0 0 0,19-56 0,-17 42 0,22-68 0,1 1 0,-1 0 0,1 0 0,0 0 0,-1-1 0,1 1 0,0 0 0,0 0 0,0 0 0,-1 0 0,1 0 0,0 0 0,0-1 0,0 1 0,0 0 0,0 0 0,1 0 0,-1 0 0,0 0 0,0 0 0,1-1 0,-1 1 0,0 0 0,1 0 0,-1 0 0,1-1 0,-1 1 0,1 0 0,-1 0 0,1-1 0,0 1 0,-1-1 0,2 2 0,1-1 0,0 1 0,0-1 0,0 0 0,1 0 0,-1 0 0,0 0 0,0-1 0,0 0 0,7 1 0,6-1 0,0-1 0,1-1 0,15-3 0,26-8 0,117-29 0,-145 33 0,-1-2 0,0 0 0,50-30 0,-73 37 0,7-3 0,-1-1 0,1 0 0,-1 0 0,-1-2 0,0 1 0,0-2 0,9-11 0,-8 8 0,2 1 0,21-19 0,25-24 0,188-276 0,-237 311 0,-1 0 0,0 0 0,11-43 0,-13 39 0,1 0 0,21-43 0,43-86 0,-42 83 0,-16 44 0,0 1 0,2 0 0,1 2 0,27-31 0,-22 29 0,-1-2 0,30-50 0,-48 70 0,0-1 0,0 0 0,-1 0 0,-1 0 0,1 0 0,-1 0 0,-1-1 0,0 1 0,0-1 0,-1 1 0,0-1 0,-1 1 0,0-1 0,0 1 0,-1 0 0,0-1 0,-1 1 0,0 0 0,0 0 0,-1 1 0,0-1 0,-1 1 0,0 0 0,0 0 0,-1 0 0,0 1 0,0-1 0,-12-10 0,-8-4 0,0 1 0,-1 1 0,-58-32 0,-97-32 0,181 83 0,-1 1 0,0-1 0,0 0 0,0 0 0,0 1 0,0-1 0,0 1 0,0-1 0,0 1 0,0 0 0,0 0 0,0 0 0,0 0 0,0 0 0,0 0 0,0 0 0,0 1 0,0-1 0,0 1 0,0 0 0,0-1 0,1 1 0,-1 0 0,0 0 0,0 0 0,1 0 0,-1 0 0,0 1 0,1-1 0,-1 1 0,1-1 0,0 1 0,-1-1 0,1 1 0,0 0 0,0-1 0,-1 4 0,-3 7 0,1 1 0,1-1 0,0 0 0,0 1 0,0 15 0,-5 18 0,1-25 0,-1 0 0,-1 0 0,-21 33 0,-12 29 0,35-62 0,-2 0 0,0-1 0,-2 0 0,0-1 0,-1 0 0,-1-1 0,-15 18 0,19-24 0,0 1 0,0 0 0,1 1 0,1 0 0,1 0 0,-8 21 0,0 0 0,-54 147 0,51-133 0,11-38 0,0 1 0,-1-1 0,0 0 0,-1 0 0,0-1 0,0 0 0,-18 16 0,-19 23 0,36-40 0,0 1 0,0-2 0,-20 16 0,19-17 0,1 0 0,0 1 0,0 1 0,0 0 0,-6 9 0,-96 133 0,107-146 0,0 1 0,0 1 0,1-1 0,-1 0 0,-4 14 0,8-20 0,0 1 0,0-1 0,0 0 0,0 1 0,0-1 0,0 1 0,-1-1 0,1 1 0,0-1 0,0 1 0,0-1 0,1 1 0,-1-1 0,0 1 0,0-1 0,0 1 0,0-1 0,0 1 0,1-1 0,-1 0 0,0 1 0,0-1 0,1 1 0,-1-1 0,0 0 0,0 1 0,1-1 0,-1 0 0,1 1 0,-1-1 0,0 0 0,1 1 0,0-1 0,1 0 0,1 1 0,-1-1 0,0 0 0,1 0 0,-1-1 0,0 1 0,0 0 0,1-1 0,-1 0 0,0 1 0,0-1 0,3-2 0,10-4 0,0-2 0,-1 0 0,0-1 0,0 0 0,-1-1 0,19-21 0,-13 13 0,36-26 0,-27 22 0,-2-1 0,-1-2 0,-1 0 0,-1-1 0,-2-2 0,20-32 0,-16 24 0,66-95 0,127-138 0,-158 203 0,-29 34 0,29-40 0,-46 52 0,0 1 0,-1-2 0,11-27 0,-19 38 0,-1 0 0,-1 0 0,0 0 0,-1-1 0,0 1 0,-1-1 0,0 0 0,-1 1 0,-1-13 0,1 21 0,0 1 0,0-1 0,0 1 0,-1-1 0,1 1 0,-1-1 0,1 1 0,-1-1 0,0 1 0,0 0 0,0-1 0,0 1 0,-1 0 0,1 0 0,-1 0 0,1 0 0,-1 0 0,0 0 0,1 0 0,-1 1 0,0-1 0,0 1 0,-1-1 0,1 1 0,0 0 0,-4-2 0,3 2 0,0 1 0,0 0 0,0-1 0,0 1 0,0 1 0,0-1 0,0 0 0,0 1 0,1-1 0,-1 1 0,0 0 0,0 0 0,0 0 0,1 1 0,-1-1 0,0 0 0,1 1 0,0 0 0,-1 0 0,1-1 0,0 1 0,-3 4 0,-21 24 0,1 1 0,2 1 0,1 1 0,-21 43 0,12-22 0,23-37 0,0 1 0,1-1 0,1 2 0,1-1 0,-3 23 0,3-19 0,0 0 0,-1-1 0,-11 25 0,8-28 0,-24 52 0,-26 80 0,46-118 0,-28 55 0,-2 4 0,30-65 0,-2 0 0,0-1 0,-2 0 0,-1-2 0,-26 29 0,33-39 0,-9 7 0,-1 0 0,0-2 0,-2 0 0,-33 20 0,27-20 0,1 2 0,-31 29 0,50-40 0,1 1 0,0 0 0,0 0 0,1 1 0,0 0 0,-6 15 0,10-20 0,1-1 0,0 1 0,0 0 0,0 0 0,0-1 0,1 1 0,0 0 0,0 1 0,1-1 0,0 0 0,0 0 0,0 0 0,1 0 0,0 0 0,1 6 0,0-9 0,-1 0 0,1 0 0,0 0 0,0 0 0,0-1 0,0 1 0,0-1 0,1 0 0,-1 1 0,1-1 0,-1 0 0,1 0 0,0-1 0,0 1 0,0-1 0,0 1 0,0-1 0,0 0 0,0 0 0,0 0 0,0 0 0,1-1 0,-1 0 0,0 1 0,1-1 0,-1 0 0,0 0 0,6-2 0,3 1 0,1-1 0,-1 0 0,1-1 0,-1 0 0,0-1 0,14-6 0,-21 7 0,110-56 0,-103 52 0,0-1 0,-1-1 0,0 0 0,-1 0 0,0-1 0,0 0 0,9-14 0,79-90 0,-75 85 0,-5 5 0,2 0 0,0 1 0,36-30 0,-9 12 0,55-61 0,48-76 0,-130 153 0,-1-1 0,-1 0 0,-1-2 0,-2 0 0,14-33 0,18-32 0,-28 52 0,-1-2 0,-2 0 0,-2-1 0,11-57 0,-23 93 0,-1 1 0,0-1 0,0 1 0,0-1 0,-1 1 0,0-1 0,-1 0 0,-1-7 0,2 13 0,0 0 0,-1 0 0,0 0 0,1 1 0,-1-1 0,0 0 0,0 0 0,0 1 0,0-1 0,0 1 0,0-1 0,0 1 0,-1-1 0,1 1 0,-1 0 0,1-1 0,-1 1 0,1 0 0,-1 0 0,0 0 0,1 0 0,-1 0 0,0 1 0,0-1 0,1 0 0,-1 1 0,0 0 0,0-1 0,0 1 0,0 0 0,0 0 0,0 0 0,0 0 0,0 0 0,0 0 0,-3 2 0,-3 0 0,0 0 0,0 1 0,0 0 0,1 1 0,-1-1 0,1 1 0,0 1 0,0 0 0,0 0 0,1 0 0,-1 1 0,-5 7 0,-2 1 0,1 1 0,1 1 0,1 0 0,-12 21 0,-57 140 0,2-3 0,-73 126 0,112-223 0,-63 114 0,87-170 0,-1-2 0,0 0 0,-2-1 0,0-1 0,-1 0 0,-36 23 0,-29 28 0,37-28 0,-71 46 0,109-80 0,0-1 0,-1 0 0,0 0 0,0-1 0,0-1 0,-1 0 0,1 0 0,-1-1 0,-21 2 0,29-3 0,0-1 0,-1 0 0,1 0 0,-1 0 0,1-1 0,-1 1 0,1-1 0,-1 1 0,1-1 0,0 0 0,-1-1 0,1 1 0,0 0 0,0-1 0,0 0 0,0 0 0,0 0 0,0 0 0,1 0 0,-1 0 0,1-1 0,-1 1 0,1-1 0,0 0 0,0 0 0,0 0 0,0 0 0,1 0 0,-1 0 0,1 0 0,0 0 0,0-1 0,-1-4 0,0 0 0,1 0 0,0 0 0,1 0 0,0 0 0,0 1 0,1-1 0,0 0 0,0 0 0,1 0 0,0 1 0,0-1 0,1 1 0,5-11 0,-2 7 0,0 1 0,1 0 0,1 0 0,0 0 0,0 1 0,1 0 0,17-14 0,9-1 0,0 2 0,2 1 0,76-32 0,-40 22 0,125-73 0,-177 89 0,0 0 0,-1-1 0,-1-1 0,0-1 0,-1 0 0,-1-2 0,-1 0 0,19-32 0,-1 5 0,41-45 0,-49 62 0,0-1 0,-2-2 0,-1 0 0,23-46 0,-26 29 0,-15 37 0,-1 1 0,2-1 0,0 1 0,0 0 0,1 1 0,1 0 0,14-17 0,102-89-1365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8:00.515"/>
    </inkml:context>
    <inkml:brush xml:id="br0">
      <inkml:brushProperty name="width" value="0.1" units="cm"/>
      <inkml:brushProperty name="height" value="0.1" units="cm"/>
      <inkml:brushProperty name="color" value="#FFCC99"/>
    </inkml:brush>
  </inkml:definitions>
  <inkml:trace contextRef="#ctx0" brushRef="#br0">372 199 24575,'1'-5'0,"-1"-1"0,-1 1 0,1 0 0,-1-1 0,0 1 0,0-1 0,0 1 0,-1 0 0,0 0 0,0 0 0,0 0 0,-1 0 0,0 0 0,0 1 0,0-1 0,0 1 0,-1 0 0,1 0 0,-1 0 0,-8-6 0,-18-21 0,27 26 0,-1 0 0,0 1 0,0 0 0,0 0 0,0 0 0,-1 0 0,1 1 0,-1 0 0,0 0 0,0 0 0,0 0 0,0 1 0,-1 0 0,1 0 0,-1 0 0,-5-1 0,4 2 0,0 0 0,0 0 0,-1 1 0,1-1 0,0 2 0,0-1 0,0 1 0,-1 0 0,-8 3 0,13-3 0,0 0 0,0 1 0,1-1 0,-1 1 0,0 0 0,1 0 0,-1 0 0,1 0 0,-1 0 0,1 0 0,0 1 0,0-1 0,0 1 0,0-1 0,1 1 0,-1 0 0,1 0 0,-1 0 0,1 0 0,0 0 0,0 0 0,1 0 0,-2 4 0,-6 43 0,6-35 0,0 0 0,0-1 0,-2 1 0,0-1 0,0 0 0,-2 0 0,0-1 0,-10 19 0,13-28 0,0 0 0,1 0 0,-1 0 0,1 1 0,0-1 0,0 1 0,1 0 0,-1 0 0,1-1 0,0 1 0,0 0 0,1 0 0,-1 8 0,2-11 0,0 1 0,0 0 0,0 0 0,0-1 0,0 1 0,0-1 0,1 1 0,-1-1 0,1 0 0,0 1 0,0-1 0,0 0 0,0 0 0,0 0 0,0 0 0,0-1 0,1 1 0,-1 0 0,1-1 0,-1 0 0,1 0 0,0 1 0,-1-2 0,1 1 0,3 1 0,19 3 0,-1-1 0,1 0 0,0-2 0,0-1 0,0-1 0,48-7 0,-70 7 0,1-1 0,0 0 0,-1 0 0,1-1 0,-1 1 0,1-1 0,-1 1 0,0-1 0,0 0 0,0-1 0,0 1 0,0 0 0,0-1 0,0 0 0,-1 1 0,0-1 0,1 0 0,-1 0 0,0-1 0,0 1 0,-1 0 0,1-1 0,-1 1 0,1-1 0,-1 1 0,0-1 0,0-5 0,1 0 0,-1 1 0,0-1 0,0 1 0,-1 0 0,0-1 0,-1 1 0,0-1 0,0 1 0,0 0 0,-1-1 0,-5-11 0,6 18 0,0 0 0,0 0 0,0 0 0,0 0 0,-1 0 0,1 1 0,0-1 0,-1 1 0,1-1 0,-1 1 0,0-1 0,0 1 0,1 0 0,-1-1 0,0 1 0,0 0 0,0 1 0,0-1 0,0 0 0,0 0 0,0 1 0,-1-1 0,1 1 0,0 0 0,0 0 0,0 0 0,-1 0 0,1 0 0,-3 1 0,-7 1 0,0 0 0,0 1 0,0 1 0,-14 6 0,-2 1 0,19-8 0,-1 0 0,0 1 0,1 0 0,0 1 0,0 0 0,-11 8 0,18-12 0,0 1 0,-1 0 0,1 0 0,1 0 0,-1 0 0,0 0 0,0 0 0,1 0 0,-1 1 0,1-1 0,0 1 0,-1-1 0,1 1 0,1-1 0,-1 1 0,0 0 0,0-1 0,1 1 0,0 0 0,0 0 0,-1-1 0,1 1 0,1 0 0,-1 0 0,0 0 0,1-1 0,-1 1 0,2 3 0,-1-3 0,0-1 0,1 1 0,-1-1 0,0 1 0,1-1 0,-1 0 0,1 0 0,0 0 0,0 0 0,0 0 0,0 0 0,0 0 0,0 0 0,0-1 0,0 1 0,1-1 0,-1 0 0,1 0 0,-1 0 0,1 0 0,-1 0 0,1 0 0,0-1 0,0 1 0,-1-1 0,1 1 0,0-1 0,-1 0 0,1 0 0,0-1 0,0 1 0,-1-1 0,1 1 0,4-2 0,-2 1 0,-1-1 0,0 1 0,1-1 0,-1 0 0,0 0 0,0 0 0,0 0 0,0-1 0,0 0 0,-1 1 0,1-1 0,-1-1 0,0 1 0,0 0 0,0-1 0,0 0 0,0 1 0,-1-1 0,0 0 0,3-6 0,-4 6 14,0-1-1,0 0 0,0 1 0,-1-1 1,0 0-1,0 0 0,0 1 1,-1-6-1,1 8-75,0 0 0,-1 1 0,1-1 0,-1 0 1,1 1-1,-1-1 0,0 0 0,1 1 0,-1-1 0,0 0 0,0 1 0,0 0 1,0-1-1,-1 1 0,1-1 0,0 1 0,-1 0 0,1 0 0,0 0 0,-1 0 1,0 0-1,1 0 0,-4-1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18:32.044"/>
    </inkml:context>
    <inkml:brush xml:id="br0">
      <inkml:brushProperty name="width" value="0.1" units="cm"/>
      <inkml:brushProperty name="height" value="0.1" units="cm"/>
      <inkml:brushProperty name="color" value="#FFFFFF"/>
    </inkml:brush>
  </inkml:definitions>
  <inkml:trace contextRef="#ctx0" brushRef="#br0">0 101 24575,'39'0'0,"2106"0"0,-2114 2 0,1 1 0,40 9 0,-38-6 0,57 5 0,268-12 0,-336 0 0,1-2 0,45-10 0,-43 7 0,0 2 0,33-3 0,-8 6 0,-79 4 0,-52 10 0,40-5 0,-60 4 0,-325-13 0,424 1 0,-49-4 0,48 4 0,1 0 0,-1-1 0,1 1 0,-1 0 0,1-1 0,-1 1 0,1-1 0,0 1 0,-1-1 0,1 0 0,-1 1 0,1-1 0,0 0 0,0 0 0,0 0 0,-1 0 0,1 0 0,0 0 0,0-1 0,0 1 0,1 0 0,-1 0 0,0-1 0,0 1 0,1 0 0,-1-1 0,1 1 0,-1-4 0,1 4 0,0 0 0,1-1 0,-1 1 0,0 0 0,1 0 0,0-1 0,-1 1 0,1 0 0,0 0 0,0 0 0,-1 0 0,1 0 0,0 0 0,0 0 0,0 0 0,0 0 0,0 0 0,1 1 0,-1-1 0,0 0 0,0 1 0,0-1 0,1 1 0,-1-1 0,0 1 0,1 0 0,-1-1 0,2 1 0,43-7 0,-43 7 0,307-3 0,-153 6 0,-34-3 0,-609 0 0,458 2 0,-1 1 0,0 2 0,1 0 0,-35 13 0,-45 8 0,28-12 0,-34 8 0,-1-5 0,-173 3 0,-523-22 0,787 1 0,0-2 0,-45-10 0,44 8 0,-1 0 0,-33-2 0,2 7 0,32 1 0,0-2 0,-32-4 0,48 3 0,0 0 0,1 0 0,-1-1 0,0 0 0,1-1 0,0 1 0,0-2 0,0 1 0,0-1 0,-7-7 0,-5-5 0,0 1 0,0 0 0,-32-19 0,43 30 0,-1 1 0,0 0 0,0 0 0,0 1 0,0 0 0,-1 1 0,1 0 0,-1 1 0,-10-1 0,-10 2-1365,3 0-5461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8:07.831"/>
    </inkml:context>
    <inkml:brush xml:id="br0">
      <inkml:brushProperty name="width" value="0.1" units="cm"/>
      <inkml:brushProperty name="height" value="0.1" units="cm"/>
      <inkml:brushProperty name="color" value="#FFCC99"/>
    </inkml:brush>
  </inkml:definitions>
  <inkml:trace contextRef="#ctx0" brushRef="#br0">2 37 24575,'-2'83'0,"4"94"0,-1-172 0,0 0 0,1 0 0,-1 0 0,1 0 0,0-1 0,0 1 0,1 0 0,-1-1 0,1 1 0,0-1 0,0 0 0,1 0 0,-1 0 0,1-1 0,0 1 0,0-1 0,0 0 0,0 0 0,0 0 0,1 0 0,-1-1 0,1 0 0,0 0 0,0 0 0,10 2 0,-9-2 0,0-1 0,1 1 0,-1-1 0,1 0 0,-1-1 0,1 0 0,-1 0 0,1 0 0,-1-1 0,1 0 0,-1 0 0,1 0 0,-1-1 0,0 0 0,0 0 0,0-1 0,0 0 0,0 0 0,0 0 0,6-6 0,-8 5 0,-1 0 0,0 1 0,0-2 0,0 1 0,0 0 0,-1-1 0,1 1 0,-1-1 0,-1 0 0,1 1 0,0-1 0,-1 0 0,0 0 0,0 0 0,-1 0 0,0 0 0,1 0 0,-2 0 0,1 0 0,0 0 0,-1 0 0,-2-8 0,1 6 0,0 1 0,0-1 0,0 1 0,-1 0 0,0 0 0,0 0 0,0 0 0,-1 1 0,0-1 0,0 1 0,0 0 0,-1 0 0,0 0 0,0 1 0,0 0 0,-9-6 0,9 7 0,-5-2 0,0 0 0,0-1 0,0-1 0,1 0 0,-14-13 0,21 18 0,1 1 0,0 0 0,0-1 0,0 0 0,0 1 0,0-1 0,0 0 0,0 1 0,1-1 0,-1 0 0,0 0 0,1 0 0,0 0 0,-1 1 0,1-1 0,0 0 0,0-3 0,1 3 0,0-1 0,-1 1 0,1 0 0,0-1 0,1 1 0,-1 0 0,0-1 0,1 1 0,-1 0 0,1 0 0,0 0 0,-1 1 0,1-1 0,0 0 0,0 1 0,4-3 0,5-4 0,21-13 0,-29 17 0,-19 11 0,9-2 0,0 0 0,0 0 0,0 1 0,1 0 0,0 0 0,0 0 0,1 1 0,-1-1 0,1 1 0,-7 15 0,9-17 0,0 0 0,0 1 0,1-1 0,0 1 0,0 0 0,0 0 0,1 0 0,-1 0 0,2 0 0,-1 0 0,1 0 0,-1 0 0,2 1 0,-1-1 0,3 11 0,-2-14 0,1 1 0,0 0 0,1-1 0,-1 0 0,1 0 0,-1 1 0,1-2 0,0 1 0,0 0 0,0 0 0,0-1 0,7 4 0,-6-3 0,0-1 0,0 1 0,0 0 0,-1 0 0,1 1 0,-1-1 0,0 1 0,0 0 0,0-1 0,3 6 0,2 15-1365,-2 0-5461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8:11.821"/>
    </inkml:context>
    <inkml:brush xml:id="br0">
      <inkml:brushProperty name="width" value="0.1" units="cm"/>
      <inkml:brushProperty name="height" value="0.1" units="cm"/>
      <inkml:brushProperty name="color" value="#FFCC99"/>
    </inkml:brush>
  </inkml:definitions>
  <inkml:trace contextRef="#ctx0" brushRef="#br0">127 1 24575,'-27'25'0,"9"-9"0,2 0 0,-24 28 0,37-40 0,1-1 0,-1 1 0,1 0 0,-1 0 0,1 0 0,0 0 0,1 0 0,-1 0 0,1 0 0,-1 1 0,1-1 0,1 1 0,-1-1 0,1 0 0,-1 1 0,1-1 0,1 1 0,-1-1 0,2 7 0,-2-9 0,1 0 0,0 0 0,0 0 0,0-1 0,0 1 0,0 0 0,1 0 0,-1 0 0,1-1 0,-1 1 0,1-1 0,-1 1 0,1-1 0,0 0 0,0 1 0,0-1 0,-1 0 0,1 0 0,0 0 0,4 0 0,-1 1 0,1-1 0,-1 0 0,0 0 0,1-1 0,-1 1 0,0-1 0,1 0 0,9-2 0,-9 1 0,0-1 0,0 1 0,0-1 0,0 0 0,-1 0 0,1-1 0,8-4 0,-12 5 0,0 1 0,0 0 0,0-1 0,0 0 0,0 1 0,-1-1 0,1 0 0,-1 0 0,1 0 0,-1 0 0,1 0 0,-1 0 0,0 0 0,0 0 0,0 0 0,0-1 0,1-3 0,-3 4 0,1 0 0,0 0 0,-1 1 0,1-1 0,-1 0 0,1 1 0,-1-1 0,0 0 0,0 1 0,0-1 0,0 1 0,0-1 0,0 1 0,0-1 0,0 1 0,0 0 0,-1 0 0,1 0 0,0-1 0,-1 1 0,1 1 0,-1-1 0,-3-2 0,-16-14 0,21 16 2,0 1-1,0 0 0,0-1 1,0 1-1,-1 0 0,1-1 1,0 1-1,0-1 0,0 1 1,0 0-1,0-1 0,0 1 1,0-1-1,0 1 0,0 0 1,0-1-1,0 1 0,0-1 1,0 1-1,0 0 0,1-1 1,-1 1-1,0-1 0,0 1 1,0 0-1,1-1 0,-1 1 1,0 0-1,0-1 0,1 1 1,-1 0-1,0 0 1,1-1-1,-1 1 0,0 0 1,1 0-1,-1 0 0,0-1 1,1 1-1,-1 0 0,0 0 1,1 0-1,-1 0 0,1 0 1,19-5-1076,-18 5 722,19-2-6474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8:16.467"/>
    </inkml:context>
    <inkml:brush xml:id="br0">
      <inkml:brushProperty name="width" value="0.1" units="cm"/>
      <inkml:brushProperty name="height" value="0.1" units="cm"/>
      <inkml:brushProperty name="color" value="#FFCC99"/>
    </inkml:brush>
  </inkml:definitions>
  <inkml:trace contextRef="#ctx0" brushRef="#br0">210 0 24575,'-7'2'0,"0"1"0,0-1 0,-1 2 0,2-1 0,-1 1 0,0 0 0,1 0 0,-1 0 0,-7 8 0,7-6 0,-35 18 0,36-21 0,-1 0 0,1 0 0,-1 0 0,1 1 0,0 0 0,0 0 0,1 1 0,-1-1 0,1 1 0,0 0 0,1 1 0,-1-1 0,-4 9 0,8-12 0,1 0 0,-1 1 0,1-1 0,0 0 0,0 1 0,0-1 0,0 0 0,1 0 0,-1 1 0,0-1 0,1 0 0,0 1 0,-1-1 0,1 0 0,0 0 0,0 0 0,0 0 0,1 0 0,-1 0 0,0 0 0,1 0 0,-1-1 0,1 1 0,0 0 0,-1-1 0,1 1 0,0-1 0,0 0 0,0 0 0,0 1 0,4 0 0,2 2 0,1 0 0,-1 0 0,1-1 0,0 0 0,0-1 0,15 3 0,-15-4 0,0 0 0,0 0 0,0-1 0,0-1 0,0 1 0,0-1 0,12-3 0,-18 3 0,0 0 0,0 0 0,-1-1 0,1 1 0,0-1 0,0 0 0,-1 0 0,1 0 0,-1 0 0,0 0 0,0 0 0,1 0 0,-1-1 0,-1 1 0,1-1 0,0 0 0,-1 1 0,1-1 0,-1 0 0,0 0 0,0 0 0,0 0 0,0 0 0,0-5 0,3-20-1365,-3 0-5461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8:27.068"/>
    </inkml:context>
    <inkml:brush xml:id="br0">
      <inkml:brushProperty name="width" value="0.1" units="cm"/>
      <inkml:brushProperty name="height" value="0.1" units="cm"/>
      <inkml:brushProperty name="color" value="#FFCC99"/>
    </inkml:brush>
  </inkml:definitions>
  <inkml:trace contextRef="#ctx0" brushRef="#br0">660 1 24575,'-5'0'0,"0"1"0,0-1 0,0 2 0,0-1 0,0 0 0,0 1 0,0 0 0,0 0 0,1 1 0,-1-1 0,1 1 0,0 0 0,-1 0 0,1 0 0,1 1 0,-1-1 0,-5 8 0,-6 7 0,2 1 0,-20 35 0,18-28 0,9-15 0,2 0 0,-1 0 0,1 1 0,1-1 0,0 1 0,0 0 0,2 0 0,-1 0 0,1 14 0,-2 5 0,3-27 0,-1-1 0,1 0 0,-1 1 0,0-1 0,0 0 0,0 0 0,-1 0 0,1 0 0,-1 0 0,0 0 0,0 0 0,0 0 0,0 0 0,0-1 0,-1 1 0,1-1 0,-1 0 0,1 0 0,-1 0 0,0 0 0,0 0 0,0 0 0,0-1 0,0 0 0,0 1 0,0-1 0,-1 0 0,1-1 0,-6 2 0,-10 0 0,0 0 0,0-1 0,0-1 0,-25-4 0,10 2 0,-11-1 0,29 1 0,0 0 0,1 1 0,-1 1 0,0 1 0,0 0 0,0 1 0,-20 5 0,33-5 0,0 1 0,0-1 0,-1 0 0,1 1 0,1 0 0,-1-1 0,0 1 0,1 0 0,-1 0 0,1 1 0,0-1 0,0 0 0,1 1 0,-1 0 0,0-1 0,1 1 0,0 0 0,0-1 0,0 1 0,1 0 0,-1 0 0,1 0 0,0 5 0,-1 12 0,1-1 0,6 41 0,-6-57 0,1 0 0,0 0 0,0-1 0,1 1 0,-1-1 0,1 1 0,-1-1 0,1 1 0,0-1 0,0 0 0,1 0 0,-1 0 0,1 0 0,-1-1 0,1 1 0,0-1 0,0 1 0,0-1 0,1 0 0,-1 0 0,0 0 0,1-1 0,-1 1 0,1-1 0,-1 0 0,1 0 0,0 0 0,0 0 0,5 0 0,14 1 0,0-1 0,0 0 0,44-6 0,-21 1 0,-9 3 0,0-2 0,67-14 0,-74 12 0,0 1 0,0 1 0,51 3 0,26-2 0,-102 2 0,-1-1 0,1 0 0,0 0 0,-1 0 0,1 0 0,-1-1 0,1 0 0,-1 0 0,0 0 0,0-1 0,0 1 0,0-1 0,0 0 0,-1 0 0,1 0 0,3-4 0,-2 0 0,0 0 0,0 0 0,-1-1 0,0 1 0,0-1 0,0 0 0,-1 0 0,2-10 0,1-10 0,-1 0 0,-1-1 0,-2 1 0,-1-35 0,-1 47 0,0 1 0,-1 0 0,-1 0 0,-4-19 0,4 29 0,0 0 0,0 0 0,0 0 0,-1 0 0,0 0 0,0 0 0,0 0 0,0 1 0,-1 0 0,0 0 0,1 0 0,-2 0 0,1 0 0,-9-5 0,-1-1 0,-1 2 0,0-1 0,0 2 0,-1 0 0,1 1 0,-19-5 0,27 9 0,0 1 0,0 0 0,0 0 0,0 0 0,0 1 0,0 0 0,0 1 0,0 0 0,0 0 0,0 0 0,0 1 0,0 0 0,1 0 0,-1 0 0,1 1 0,-1 0 0,-8 6 0,5-1 0,1 1 0,0-1 0,0 1 0,0 1 0,2 0 0,-1 0 0,1 0 0,0 1 0,-5 14 0,2-5 0,2 0 0,0 1 0,1-1 0,-5 33 0,10-46 0,1 0 0,0 0 0,1 1 0,-1-1 0,2 0 0,-1 0 0,1 0 0,0 0 0,0 0 0,3 9 0,-3-14 0,0 0 0,1 0 0,-1 0 0,0 0 0,1 0 0,-1 0 0,1-1 0,0 1 0,-1 0 0,1-1 0,0 1 0,0-1 0,0 0 0,0 1 0,0-1 0,1 0 0,-1 0 0,0-1 0,0 1 0,1 0 0,-1-1 0,1 1 0,-1-1 0,0 0 0,1 0 0,-1 0 0,1 0 0,-1 0 0,0 0 0,1-1 0,-1 1 0,0-1 0,4-1 0,0 1 0,-1-1 0,1 0 0,-1 0 0,0-1 0,1 1 0,-1-1 0,0 0 0,-1 0 0,1-1 0,-1 0 0,1 1 0,7-10 0,-1-2 0,1-1 0,14-28 0,-18 28 0,2 0 0,0 1 0,13-15 0,-13 16 0,-1 0 0,0-1 0,-2 0 0,1-1 0,-2 0 0,0 0 0,-1 0 0,0-1 0,2-19 0,-11 44 0,0 0 0,0 0 0,-1-1 0,1 1 0,-2-1 0,1 0 0,-1-1 0,0 1 0,0-1 0,-1 0 0,-14 9 0,-2 2 0,0-1 0,-51 25 0,40-23 0,1 1 0,-50 39 0,79-54 0,0-1 0,0 1 0,0 0 0,1 0 0,0 1 0,0-1 0,0 0 0,0 1 0,1 0 0,-1 0 0,1 0 0,0 0 0,1 0 0,-1 0 0,1 0 0,0 1 0,1-1 0,-1 0 0,1 10 0,0-11 0,0-1 0,1 1 0,-1-1 0,1 1 0,0-1 0,0 1 0,0-1 0,0 0 0,1 1 0,-1-1 0,1 0 0,0 0 0,0 0 0,0 0 0,0 0 0,0-1 0,1 1 0,-1 0 0,1-1 0,0 0 0,0 0 0,0 0 0,0 0 0,0 0 0,0-1 0,0 1 0,1-1 0,-1 0 0,7 2 0,19 1-1365,-1-3-5461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8:29.231"/>
    </inkml:context>
    <inkml:brush xml:id="br0">
      <inkml:brushProperty name="width" value="0.1" units="cm"/>
      <inkml:brushProperty name="height" value="0.1" units="cm"/>
      <inkml:brushProperty name="color" value="#FFCC99"/>
    </inkml:brush>
  </inkml:definitions>
  <inkml:trace contextRef="#ctx0" brushRef="#br0">0 1 24575,'6'0'0,"7"0"0,7 0 0,5 0 0,4 0 0,3 0 0,2 0 0,-6 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8:32.420"/>
    </inkml:context>
    <inkml:brush xml:id="br0">
      <inkml:brushProperty name="width" value="0.1" units="cm"/>
      <inkml:brushProperty name="height" value="0.1" units="cm"/>
      <inkml:brushProperty name="color" value="#FFCC99"/>
    </inkml:brush>
  </inkml:definitions>
  <inkml:trace contextRef="#ctx0" brushRef="#br0">15 1 24575,'18'-1'0,"-1"1"0,1 1 0,-1 1 0,1 1 0,-1 0 0,1 1 0,-1 1 0,-1 0 0,19 9 0,-30-10 0,-1 0 0,1 0 0,-1 1 0,1-1 0,-1 1 0,6 10 0,-7-10 0,1 0 0,0 0 0,0 0 0,1 0 0,-1-1 0,10 8 0,-13-12 0,1 1 0,0 0 0,0 0 0,0 0 0,0-1 0,0 1 0,0-1 0,0 0 0,0 1 0,0-1 0,0 0 0,0 0 0,0 0 0,0-1 0,0 1 0,0 0 0,0-1 0,-1 1 0,1-1 0,0 0 0,0 0 0,0 0 0,0 1 0,-1-2 0,1 1 0,2-1 0,-3 1 0,1 0 0,-1 0 0,1-1 0,-1 1 0,0 0 0,1 0 0,-1-1 0,0 1 0,0-1 0,0 1 0,0-1 0,0 1 0,0-1 0,-1 1 0,1-1 0,0 0 0,-1 0 0,1 1 0,-1-1 0,0 0 0,0 0 0,1 1 0,-1-1 0,0 0 0,-1 0 0,1 0 0,0-2 0,-1 3 0,0 0 0,1 0 0,-1 0 0,0 0 0,1 0 0,-1 0 0,0 0 0,0 0 0,0 0 0,0 0 0,0 1 0,0-1 0,0 0 0,0 1 0,0-1 0,0 1 0,-1-1 0,1 1 0,0-1 0,0 1 0,0 0 0,-1 0 0,1 0 0,0 0 0,0 0 0,0 0 0,-1 0 0,1 0 0,0 0 0,0 0 0,-1 0 0,1 1 0,0-1 0,0 1 0,0-1 0,0 1 0,0-1 0,-1 1 0,1 0 0,-1 1 0,-9 4 0,1 1 0,-1 0 0,2 1 0,-1 0 0,1 1 0,0 0 0,-10 13 0,13-13 0,-1 0 0,-1-1 0,0 0 0,0-1 0,0 1 0,-1-2 0,0 1 0,0-1 0,-1-1 0,-16 8 0,22-11-65,-1 0 0,0 0 0,0-1 0,0 1 0,0-1 0,0 0 0,0-1 0,0 1 0,0-1 0,0 0 0,-1 0 0,1-1 0,0 1 0,0-1 0,0 0 0,0-1 0,0 1 0,1-1 0,-1 0 0,-8-5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8:17:58.868"/>
    </inkml:context>
    <inkml:brush xml:id="br0">
      <inkml:brushProperty name="width" value="0.1" units="cm"/>
      <inkml:brushProperty name="height" value="0.1" units="cm"/>
      <inkml:brushProperty name="color" value="#FFFFFF"/>
    </inkml:brush>
  </inkml:definitions>
  <inkml:trace contextRef="#ctx0" brushRef="#br0">112 0 24575,'1'2'0,"-1"-1"0,1 0 0,-1 1 0,1-1 0,-1 0 0,1 1 0,-1-1 0,1 0 0,0 0 0,0 0 0,0 0 0,0 0 0,0 0 0,0 0 0,0 0 0,0 0 0,0 0 0,0 0 0,0-1 0,1 1 0,-1 0 0,0-1 0,0 1 0,1-1 0,-1 0 0,3 1 0,41 7 0,-40-7 0,102 6 0,132-8 0,-90-1 0,-158 2 0,-29-1 0,0 3 0,0 1 0,-40 8 0,-116 38 0,158-42-111,0-2 0,-1-2 0,0-1 0,-42-3-1,48 0-697,-3 1-6017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3:20.488"/>
    </inkml:context>
    <inkml:brush xml:id="br0">
      <inkml:brushProperty name="width" value="0.1" units="cm"/>
      <inkml:brushProperty name="height" value="0.1" units="cm"/>
      <inkml:brushProperty name="color" value="#008C3A"/>
    </inkml:brush>
  </inkml:definitions>
  <inkml:trace contextRef="#ctx0" brushRef="#br0">8112 13322 24575,'-4'1'0,"0"-1"0,0 1 0,0 0 0,0 0 0,1 0 0,-1 1 0,0-1 0,1 1 0,-1 0 0,1 0 0,-1 0 0,1 1 0,0-1 0,-4 5 0,-43 48 0,27-28 0,-7 10 0,2 1 0,-39 66 0,37-54 0,-33 71 0,48-88 0,-2 0 0,-2 0 0,-29 40 0,-76 90 0,-38 47 0,161-209 0,-79 85 0,70-77 0,0-1 0,0 0 0,-1-1 0,0 0 0,0-1 0,0 0 0,-14 5 0,-98 42 0,-19 7 0,-16-17 0,127-35 0,1 2 0,0 1 0,0 2 0,1 0 0,1 2 0,0 1 0,1 2 0,1 0 0,-37 34 0,55-45 0,-1 0 0,0 0 0,-1-1 0,0-1 0,1 1 0,-2-1 0,-19 6 0,-2-2 0,-44 6 0,48-11 0,-1 2 0,-38 13 0,41-10 0,0-1 0,-1-1 0,1-2 0,-2 0 0,1-2 0,-43 0 0,45-2 0,0 2 0,-41 8 0,39-5 0,-1-1 0,-28 0 0,-675-3 0,355-4 0,356 0 0,1-1 0,0-1 0,0 0 0,0-1 0,0-1 0,1-1 0,-29-16 0,-33-10 0,28 12 0,-70-39 0,44 20 0,61 34 0,-1 0 0,0 2 0,0 0 0,0 1 0,-1 0 0,1 2 0,-1 0 0,0 1 0,-30 4 0,26-2 0,0-1 0,-1 0 0,1-2 0,0-1 0,-36-8 0,22 1 0,-53-5 0,57 10 0,1-2 0,-48-13 0,-105-33 0,46 14 0,5 4 0,-40-12 0,153 38 0,0-1 0,0 0 0,1-1 0,0-2 0,-35-26 0,4 1 0,38 29 0,1-1 0,0 0 0,1 0 0,0-1 0,1-1 0,0 0 0,-15-20 0,-6-12 0,-2 2 0,-73-73 0,-16-16 0,-97-104 0,185 200 0,28 26 0,-1 0 0,1 0 0,0-1 0,1 0 0,0 0 0,-6-19 0,7 19 0,0-1 0,-1 1 0,0-1 0,0 1 0,-1 1 0,0-1 0,-11-11 0,-38-38 0,-62-81 0,90 105 0,-177-237 0,173 218 0,-35-75 0,5 5 0,28 63 0,-2 1 0,-3 1 0,-88-102 0,-54-25 0,27 28 0,124 125 0,1-1 0,1-2 0,2-1 0,-25-46 0,24 24 0,20 42 0,-1 0 0,-1 1 0,-11-18 0,-8-4 0,1-1 0,3-1 0,1-2 0,-30-76 0,-5-97 0,2 9 0,-21-69 0,44 100 0,26 133 0,1-44 0,4 48 0,-12-69 0,-12-93 0,10 59 0,4 22 0,8-224 0,6 167 0,-2 129 0,3 1 0,18-88 0,37-86 0,-53 199 0,25-62 0,-24 67 0,0-2 0,-1 1 0,-1-1 0,0 0 0,-1 0 0,2-24 0,-7-108 0,2-29 0,-1 173 0,1 1 0,-1 0 0,1-1 0,0 1 0,0 0 0,1-1 0,-1 1 0,1 0 0,0 0 0,0 0 0,0 1 0,1-1 0,0 0 0,-1 1 0,1 0 0,0-1 0,0 1 0,1 0 0,-1 1 0,4-4 0,-4 5 0,0 0 0,0 0 0,0 0 0,0 0 0,0 0 0,0 1 0,0-1 0,0 1 0,0 0 0,0 0 0,0 0 0,0 0 0,0 0 0,0 1 0,0-1 0,0 1 0,0 0 0,0 0 0,0 0 0,0 0 0,0 1 0,-1-1 0,1 1 0,0-1 0,-1 1 0,0 0 0,1 0 0,-1 0 0,2 3 0,11 8 0,0-1 0,1-1 0,1-1 0,31 16 0,-25-14 0,-1 0 0,21 16 0,18 17 0,-24-18 0,66 59 0,-62-44 0,-6-4 0,1-2 0,3-2 0,70 50 0,114 37 0,-218-118 0,4 3 0,1 1 0,-1 0 0,0 0 0,0 1 0,-1 0 0,11 15 0,33 29 0,-32-37 0,178 125 0,133 81 0,-162-105 0,-92-62 0,11-6 0,-62-35 0,38 24 0,66 62 0,-25-3 0,-83-73 0,2 0 0,0-2 0,1 0 0,2-2 0,49 28 0,301 133 0,-329-155 0,-9-4 0,0-1 0,2-2 0,53 16 0,-59-23 0,64 30 0,-65-25 0,69 22 0,-32-16 0,-44-13 0,-1-1 0,1-1 0,46 6 0,-61-13 0,178 23 0,157 41 0,-308-59 0,1-1 0,73-3 0,20 1 0,-53 14 0,-60-11 0,0-1 0,25 3 0,-25-6 0,1 1 0,-1 0 0,0 2 0,0 1 0,0 0 0,0 1 0,23 12 0,-41-17 0,0 0 0,0 0 0,0 0 0,0-1 0,0 1 0,0 0 0,0-1 0,0 1 0,0-1 0,0 0 0,0 0 0,0 1 0,1-1 0,-1-1 0,0 1 0,0 0 0,0-1 0,0 1 0,0-1 0,0 1 0,0-1 0,0 0 0,0 0 0,3-1 0,-3-1 0,0 1 0,0-1 0,0 1 0,0-1 0,0 0 0,0 0 0,-1 0 0,1 0 0,-1 0 0,0 0 0,0 0 0,0-1 0,0 1 0,0-4 0,1-5 0,-1-1 0,-1 1 0,0-1 0,0 0 0,-2 1 0,1-1 0,-6-20 0,4 27 0,0-1 0,-1 0 0,1 1 0,-1 0 0,0-1 0,-1 2 0,0-1 0,1 0 0,-2 1 0,1 0 0,-1 0 0,-10-7 0,-11-5 0,-49-23 0,22 12 0,18 11 0,0 1 0,-1 2 0,-46-11 0,-17-7 0,-130-33 0,205 56 0,-4 0 0,1-2 0,-47-26 0,43 16 0,2-1 0,1-1 0,-40-43 0,-38-30 0,92 85 0,0 0 0,-1 1 0,-1 1 0,1 1 0,-33-12 0,-133-41 0,102 34 0,51 19 0,1-2 0,1 0 0,-33-18 0,21 7 0,0 2 0,-1 1 0,-55-15 0,45 20 0,13 3 0,-63-24 0,61 19 0,0 3 0,0 1 0,-62-8 0,59 12 0,0-2 0,1-1 0,-49-20 0,82 27 0,-36-16 0,0 1 0,-58-13 0,67 20 0,0-1 0,1-2 0,0-1 0,1-2 0,-59-40 0,43 26 0,-61-29 0,53 37 0,-82-21 0,60 21 0,56 15 0,0 0 0,1-1 0,0-1 0,1-1 0,0-1 0,1-1 0,0-1 0,2-1 0,-1 0 0,2-2 0,-26-28 0,24 25 0,-1 1 0,-1 1 0,-1 0 0,-1 2 0,0 1 0,-1 0 0,-33-14 0,11 4 0,-4 2 0,43 21 0,0 0 0,0-1 0,1 0 0,-1 0 0,1 0 0,-1-1 0,1 0 0,0-1 0,1 1 0,-1-1 0,1 0 0,0-1 0,0 1 0,0-1 0,1 0 0,0 0 0,-5-10 0,3 0 0,1 0 0,1-1 0,1 1 0,-3-25 0,-10-44 0,-3 20 0,-3 1 0,-59-117 0,24 54 0,44 94 0,-2 1 0,0 0 0,-23-33 0,-16-21 0,30 47 0,-39-50 0,54 77 0,-2 1 0,1 0 0,-2 1 0,1 0 0,-1 1 0,-1 0 0,0 1 0,-16-8 0,-72-38 0,62 31 0,-59-25 0,85 42 0,0-1 0,0 0 0,0-1 0,1 0 0,1-1 0,-1 0 0,1-1 0,1 0 0,0-1 0,0 0 0,1-1 0,1 0 0,0 0 0,0-1 0,2 0 0,-1 0 0,1-1 0,-5-19 0,2 4 0,1 0 0,1-1 0,1 0 0,1 0 0,2 0 0,2-55 0,0-56 0,4-110 0,7 184 0,2 0 0,41-124 0,-35 144 0,3 2 0,1 0 0,2 2 0,47-63 0,-15 20 0,-23 41 0,1 0 0,3 3 0,53-49 0,-90 91 0,6-7 0,-1 0 0,0-1 0,0 1 0,-1-1 0,0 0 0,-1 0 0,0-1 0,0 1 0,0-1 0,-1 1 0,-1-1 0,2-12 0,-1 6 0,1 1 0,0 0 0,9-23 0,3 5 0,0 0 0,29-44 0,-36 66 0,-1 0 0,1 1 0,1 0 0,0 0 0,0 1 0,0 0 0,1 1 0,1 0 0,-1 0 0,21-9 0,-9 6 0,38-27 0,-49 29 0,0 1 0,0 0 0,0 1 0,0 0 0,1 1 0,0 0 0,0 1 0,1 0 0,-1 1 0,25-3 0,-25 5 0,0 1 0,0 1 0,0 0 0,0 0 0,0 2 0,0-1 0,-1 1 0,1 1 0,-1 0 0,20 11 0,-4 1 0,-1 1 0,47 42 0,31 16 0,-20-17 0,-76-51 0,-1 1 0,0-1 0,0 1 0,0 1 0,-1-1 0,-1 1 0,9 17 0,-8-15 0,0 0 0,1 0 0,0-1 0,14 16 0,-3-5 0,0 0 0,-2 2 0,0 0 0,12 27 0,-13-23 0,1-1 0,1 0 0,21 23 0,34 19 0,-47-45 0,31 34 0,6 2 0,2 2 0,-39-35 0,2 0 0,0-2 0,2-1 0,44 27 0,-28-19 0,25 25 0,-50-38 0,1-1 0,40 24 0,-29-20 0,-1 1 0,-1 1 0,-1 2 0,43 45 0,-29-26 0,-29-33 0,1 0 0,1 0 0,0-1 0,0-1 0,23 9 0,-14-6 0,11 3 0,-28-13 0,-1 1 0,1 0 0,-1 1 0,0-1 0,0 2 0,0-1 0,-1 1 0,0-1 0,6 7 0,46 48 0,-28-30 0,-1 1 0,-2 1 0,35 53 0,-38-50 0,1-2 0,2 0 0,31 29 0,29 35 0,94 104 0,-152-166 0,-24-27 0,0 0 0,0 0 0,1-1 0,0 0 0,8 6 0,23 15 0,2-1 0,1-3 0,0-1 0,2-2 0,0-2 0,50 15 0,-75-27 0,-1 0 0,0 1 0,0 1 0,-1 1 0,22 16 0,-22-14 0,1-1 0,0-1 0,1 0 0,32 12 0,44 5 0,-45-14 0,0 2 0,-1 3 0,55 26 0,-48-17 0,66 20 0,-2 0 0,-68-28 0,1-3 0,0-1 0,1-3 0,0-2 0,73 3 0,-83-6 0,-1 2 0,50 16 0,-2 0 0,-67-17 0,0 1 0,0 1 0,-1 0 0,0 2 0,31 21 0,-28-16 0,1-2 0,1 0 0,29 10 0,191 76 0,-219-86 0,0 2 0,-2 1 0,0 1 0,40 38 0,-58-50 0,1 0 0,-1 0 0,1-1 0,0 0 0,1-1 0,-1 0 0,1 0 0,-1-1 0,1 0 0,10 2 0,5-1 0,1-1 0,35 0 0,-3-1 0,-37 0 0,-1 2 0,1 0 0,-1 2 0,25 9 0,-29-9 0,0-1 0,1 0 0,0-1 0,0 0 0,0-2 0,29 2 0,-43-4 0,0 0 0,1 0 0,-1 0 0,0 0 0,1 0 0,-1-1 0,0 1 0,0-1 0,0 0 0,1 1 0,-1-1 0,0 0 0,0 0 0,0 0 0,0-1 0,-1 1 0,1 0 0,0-1 0,0 1 0,-1-1 0,1 0 0,-1 1 0,1-1 0,-1 0 0,0 0 0,0 0 0,0 0 0,0 0 0,0 0 0,0 0 0,0-1 0,-1 1 0,1-4 0,-1 2 0,0 0 0,0 0 0,0 0 0,-1 0 0,0 1 0,0-1 0,0 0 0,0 0 0,-1 1 0,1-1 0,-1 1 0,0-1 0,0 1 0,0 0 0,0-1 0,-1 1 0,1 0 0,-1 0 0,-3-2 0,-12-9 0,-1 1 0,-38-20 0,37 21 0,-1 0 0,-27-21 0,-55-40 0,-2-1 0,88 62 0,0 0 0,-1 1 0,-1 1 0,-32-13 0,-40-21 0,-10-7 0,4 2 0,-267-137 0,97 55 0,227 109 0,-32-15 0,1-4 0,-96-73 0,123 77 0,15 11 0,-2 1 0,0 2 0,-2 1 0,-42-22 0,6 10 0,-44-19 0,86 41 0,1-2 0,1-1 0,0-2 0,1 0 0,-35-32 0,31 25 0,-33-30 0,40 33 0,-2 1 0,0 2 0,-29-18 0,-13-4 0,18 10 0,-2 1 0,-81-33 0,98 50 0,1-1 0,1-1 0,0-2 0,1-2 0,1 0 0,-45-38 0,63 45 0,0 0 0,1-1 0,0 0 0,-7-13 0,-26-34 0,33 47 0,1 0 0,0 0 0,1-1 0,0 0 0,1 0 0,-7-23 0,8 21 0,-1 1 0,0-1 0,-1 1 0,0 0 0,-17-22 0,-79-85 0,94 111 0,-1 0 0,0 1 0,-22-16 0,24 20 0,1 0 0,0 0 0,0-1 0,0 0 0,1 0 0,-1-1 0,2 0 0,-1 0 0,1 0 0,0-1 0,-8-15 0,-14-39 0,-62-103 0,-18-37 0,94 176 0,-1 0 0,-33-44 0,-13-23 0,39 53 0,-44-75 0,58 106 0,-1 1 0,0 0 0,-1 0 0,0 1 0,0 0 0,-16-9 0,-25-20 0,37 26 0,0 0 0,-1 1 0,0 1 0,0 1 0,-1 0 0,-24-8 0,25 11 0,0-2 0,0 0 0,0-1 0,0 0 0,1-1 0,0 0 0,-22-20 0,-25-27 0,42 40 0,0-1 0,1-1 0,1 0 0,1-2 0,-17-24 0,13 7 0,2 0 0,2-2 0,2 1 0,-11-45 0,-16-46 0,34 109 0,1 0 0,0-1 0,1 1 0,2-1 0,-1-21 0,5-103 0,1 54 0,-4 15 0,8-151 0,-4 198 0,2-1 0,0 1 0,2 1 0,1-1 0,22-49 0,-23 62 0,1 0 0,1 1 0,0-1 0,0 2 0,16-17 0,7-2 0,68-54 0,-27 26 0,218-212 0,-195 179 0,-42 43 0,-2 1 0,50-59 0,-50 45 0,104-94 0,-142 144 0,-1-2 0,-1 1 0,0-2 0,-1 1 0,12-25 0,31-42 0,-21 42 0,56-54 0,48-52 0,-62 78 0,2 3 0,106-68 0,-17 15 0,-157 110 0,1 1 0,-1 0 0,2 1 0,-1 0 0,1 1 0,0 0 0,0 1 0,21-6 0,6-1 0,-26 7 0,1 0 0,0 0 0,0 2 0,19-3 0,-29 5 0,0 0 0,0 0 0,0 0 0,0 1 0,0-1 0,0 1 0,-1-1 0,1 1 0,0 0 0,0 0 0,0 0 0,-1 1 0,1-1 0,-1 1 0,1-1 0,-1 1 0,0 0 0,1 0 0,-1 0 0,0 0 0,0 0 0,0 1 0,-1-1 0,1 0 0,1 3 0,5 13 0,-1 1 0,0-1 0,-1 1 0,-2 0 0,4 23 0,-3-16 0,1 0 0,9 24 0,42 148 0,-8-25 0,-21-112 0,-20-46 0,-1 1 0,-1-1 0,6 18 0,-3 6 0,3-1 0,1 0 0,2-1 0,28 49 0,-25-52 0,0 1 0,-3 1 0,0 0 0,-3 1 0,14 64 0,-21-82 0,1 1 0,1-1 0,1 0 0,14 24 0,-1-2 0,38 66 0,-37-72 0,24 55 0,-25-36 0,3 0 0,2-2 0,60 88 0,-56-105 0,39 35 0,11 13 0,-29-18 0,81 138 0,-46-66 0,134 201 0,-184-278 0,-20-31 0,40 53 0,-12-21 0,-31-41 0,31 36 0,35 42 0,-56-66 0,51 53 0,-48-58 0,30 41 0,8 10 0,-23-25 0,-32-40 0,0 0 0,0-1 0,15 14 0,29 27 0,-31-29 0,2-2 0,31 25 0,-34-30 0,38 38 0,6 7 0,-47-48 0,4 5 0,2-1 0,0-1 0,40 21 0,7-6 0,-40-19 0,0 2 0,-1 0 0,52 37 0,58 39 0,-17-13 0,-93-56 0,2-1 0,0-1 0,43 18 0,-55-30 0,0-1 0,0-1 0,0 0 0,1-2 0,-1-1 0,1 0 0,30-1 0,18-1 0,155-6 0,-217 5 0,0-1 0,0 0 0,0-1 0,-1 1 0,1-1 0,0-1 0,-1 1 0,0-1 0,1 0 0,-1-1 0,0 1 0,-1-1 0,1 0 0,-1-1 0,1 1 0,-1-1 0,-1 0 0,1 0 0,-1-1 0,5-7 0,-3 2 0,-1 0 0,0-1 0,0 1 0,-1-1 0,-1 1 0,0-1 0,-1 0 0,0-1 0,-1 1 0,0-20 0,-1-63 0,-5-152 0,3 219 0,-1 0 0,-1-1 0,-1 1 0,-2 1 0,-1-1 0,-1 1 0,-1 1 0,-1-1 0,-2 2 0,0 0 0,-31-42 0,1 10 0,21 27 0,-41-43 0,-31-35 0,16 18 0,57 64 0,1 0 0,1-1 0,1 0 0,2-2 0,1 0 0,1-1 0,2 0 0,-14-51 0,-42-84 0,21 57 0,30 70 0,-2 2 0,-33-50 0,31 56 0,2-2 0,2 0 0,-24-59 0,25 46 0,8 25 0,1-1 0,1 0 0,0 0 0,2-1 0,-3-26 0,7 36 0,-1-1 0,-1 0 0,0 1 0,-1-1 0,0 1 0,-1 0 0,0 0 0,-1 0 0,0 0 0,-1 1 0,-1 0 0,-13-18 0,-1 0 0,1 0 0,1-1 0,2-2 0,-21-51 0,22 44 0,-42-70 0,38 75 0,1-1 0,-21-57 0,-4-23 0,23 64 0,-27-104 0,33 91 0,3-1 0,3-1 0,-1-67 0,8 94 0,-14-75 0,3 27 0,6 44 0,-21-67 0,-3-17 0,4-2 0,15 77 0,-10-84 0,4 8 0,10 81 0,-3-80 0,11 87 0,-1 0 0,7-67 0,-4 94 0,0 0 0,2 0 0,-1 0 0,1 0 0,1 1 0,0 0 0,1 0 0,1 0 0,7-11 0,56-93 0,-56 87 0,2 1 0,2 0 0,0 2 0,32-36 0,-39 52 0,0 0 0,1 1 0,0 1 0,1-1 0,0 2 0,0 0 0,0 0 0,1 1 0,0 1 0,15-3 0,46-20 0,-35 13 0,0 2 0,60-12 0,155-14 0,-159 11 0,-73 20 0,1 1 0,-1 1 0,48-5 0,40-4 0,-71 8 0,46-2 0,76 10 0,58-3 0,-110-14 0,-66 8 0,58-1 0,652 7 0,-365 4 0,-327-6 0,1-2 0,-1-3 0,69-20 0,100-14 0,231 34 0,-261 12 0,508-3 0,-667 3 0,1 1 0,-1 2 0,43 13 0,58 8 0,-64-15 0,117 35 0,-173-41 0,1 3 0,-1 1 0,-1 1 0,0 1 0,-1 1 0,0 1 0,-1 1 0,20 19 0,7 8 0,-34-28 0,2-1 0,-1 0 0,2-1 0,0-1 0,28 15 0,341 155 0,-199-106 0,-108-45 0,17 1 0,-67-23 0,0 1 0,0 2 0,41 21 0,-41-18 0,0-1 0,1-2 0,37 10 0,46 19 0,-14 9 0,-65-31 0,2-1 0,70 25 0,-99-41 0,0 1 0,0 0 0,-1 0 0,1 0 0,-1 0 0,0 1 0,0 0 0,0 0 0,0 1 0,0-1 0,-1 1 0,1 0 0,4 6 0,-6-5 0,0 1 0,0-1 0,0 1 0,-1 0 0,0 0 0,0 0 0,-1 0 0,1 0 0,-1 0 0,-1 0 0,1 1 0,-1 7 0,0-1 0,2 39 0,-2 0 0,-13 96 0,11-137 0,-2 1 0,0-1 0,0 0 0,-1 0 0,0-1 0,0 0 0,-1 1 0,-1-2 0,0 1 0,0-1 0,-1 0 0,0 0 0,-1-1 0,0 0 0,-14 9 0,-13 7 0,-1-3 0,-77 34 0,42-21 0,43-20 0,10-7 0,1 2 0,0 0 0,0 1 0,1 1 0,1 1 0,0 0 0,1 1 0,-21 23 0,26-25 0,-30 34 0,2 2 0,2 2 0,3 1 0,-32 61 0,42-66 0,-2-1 0,-35 46 0,-15 24 0,57-78 0,0 1 0,3 0 0,1 1 0,-17 77 0,27-97 0,-1 0 0,-1 0 0,0-1 0,-1 0 0,-1 0 0,0 0 0,-2-1 0,0-1 0,0 0 0,-2 0 0,0-1 0,0 0 0,-1-1 0,-1 0 0,0-1 0,-1-1 0,-17 10 0,18-11 0,0 1 0,1 0 0,0 0 0,0 1 0,2 1 0,-1 0 0,-11 20 0,-23 23 0,-314 276 0,260-247 0,-31 24 0,-141 132 0,232-196 0,-44 65 0,-9 11 0,8-34 0,57-60 0,0 1 0,-27 37 0,45-52 0,-1-1 0,-1 0 0,-13 11 0,12-13 0,1 1 0,1 1 0,-14 18 0,-85 120 0,82-113 0,13-18 0,0 1 0,2 0 0,-20 40 0,31-57 0,0 1 0,1-1 0,0 1 0,0-1 0,0 1 0,0 0 0,0 0 0,1-1 0,-1 1 0,1 0 0,0 0 0,0-1 0,1 1 0,-1 0 0,1 0 0,0-1 0,0 1 0,0 0 0,0-1 0,1 1 0,1 3 0,0-3 0,0-1 0,1 0 0,-1 0 0,0-1 0,1 1 0,0-1 0,0 0 0,-1 0 0,1 0 0,0 0 0,0-1 0,1 1 0,-1-1 0,0 0 0,0 0 0,1-1 0,-1 1 0,6-1 0,238 0 0,-101-4 0,-133 4 0,26 1 0,1-1 0,-1-2 0,0-2 0,0-2 0,69-18 0,-59 9 0,54-8 0,38-11 0,-124 28 0,0-1 0,0-1 0,0 0 0,-1-2 0,26-17 0,80-76 0,-84 68 0,2 1 0,86-54 0,-90 64 0,-2-1 0,-1-2 0,-1-1 0,29-32 0,-19 17 0,58-42 0,240-201 0,-193 155 0,63-30 0,-30 25 0,-26 1 0,-78 64 0,140-97 0,-85 82 0,138-118 0,-190 140 0,-47 38 0,0-1 0,44-47 0,-44 31 0,-1-2 0,-2-1 0,-3-2 0,29-65 0,-38 77 0,80-140 0,-62 117 0,-3-1 0,46-118 0,-70 146 0,9-60 0,-4 11 0,-9 57 0,-4 16 0,1 1 0,0-1 0,0 0 0,0 1 0,7-14 0,-7 18 0,0 0 0,0 1 0,0-1 0,0 1 0,1 0 0,-1 0 0,0 0 0,1 0 0,0 0 0,-1 0 0,1 1 0,0-1 0,0 1 0,0 0 0,0 0 0,0 0 0,0 0 0,5 0 0,1 0 0,-1 0 0,1 1 0,-1 0 0,1 0 0,-1 1 0,0 0 0,1 1 0,-1 0 0,0 0 0,0 0 0,0 1 0,0 1 0,-1-1 0,1 1 0,-1 0 0,14 11 0,6 8 0,0 0 0,43 51 0,-13-14 0,-30-30 0,-1 1 0,-2 1 0,-2 1 0,20 36 0,-23-36 0,1 0 0,2-1 0,1-1 0,39 40 0,-2-4 0,-46-49 0,1-1 0,30 28 0,-27-31 0,-1-1 0,-1 0 0,0 1 0,-1 0 0,0 1 0,-1 1 0,-1 1 0,17 27 0,48 104 0,-72-135 0,-1 0 0,-1 0 0,0 0 0,0 1 0,-1-1 0,-1 1 0,-1-1 0,0 1 0,-1 18 0,8 56 0,4-4 0,-4 0 0,-4 1 0,-7 90 0,0-30 0,6-6 0,-7 152 0,2-281 0,0-1 0,-1 1 0,0-1 0,-1 0 0,0 0 0,0-1 0,-1 1 0,0-1 0,-1 0 0,1 0 0,-2 0 0,1-1 0,-1 0 0,0 0 0,-9 6 0,-13 10 0,-2 0 0,-48 26 0,-44 32 0,-5 4 0,11-8 0,81-51 0,0-2 0,-47 22 0,37-21 0,1 2 0,1 2 0,-47 40 0,-40 27 0,56-43 0,41-28 0,0-2 0,-53 27 0,4-13 0,15-7 0,0 4 0,-73 48 0,100-53 0,-297 184 0,311-198 0,-1-2 0,-1 0 0,0-2 0,-32 8 0,12-8 0,1 2 0,1 3 0,-61 28 0,77-32 0,-1 0 0,0-2 0,-1-2 0,-39 6 0,-55 15 0,-117 64 0,23-8 0,181-70 0,1 2 0,0 1 0,1 2 0,1 2 0,1 1 0,-51 43 0,40-31 0,-69 38 0,-21 13 0,-158 115 0,226-158 0,-1-4 0,-116 47 0,95-46 0,-9 1 0,-2-4 0,-1-5 0,-141 25 0,196-48 0,0 3 0,1 2 0,1 3 0,-68 32 0,106-44 0,0-1 0,0 2 0,1-1 0,0 1 0,0 0 0,0 0 0,1 1 0,0 0 0,0 0 0,1 1 0,0-1 0,-5 11 0,-1 6 0,1 1 0,-12 48 0,12-39 0,1 11 0,2 1 0,2 0 0,2 0 0,1 0 0,7 53 0,-2 8 0,-5-20 0,5 88 0,-3-171 0,1-1 0,-1 0 0,1 0 0,0 1 0,0-1 0,0 0 0,1 0 0,-1 0 0,1 0 0,0-1 0,0 1 0,0 0 0,0-1 0,0 1 0,0-1 0,1 1 0,-1-1 0,1 0 0,-1 0 0,1-1 0,0 1 0,0 0 0,0-1 0,0 0 0,0 1 0,0-1 0,0 0 0,1-1 0,-1 1 0,4 0 0,13 1 0,0 0 0,0-2 0,0 0 0,21-4 0,-6 2 0,1 1 0,0-2 0,-1-1 0,1-1 0,53-16 0,203-58 0,-186 52 0,23 1 0,-96 21 0,-1 0 0,0-3 0,0 0 0,-1-2 0,0-1 0,59-31 0,2-17 0,133-79 0,-201 125 0,70-39 0,128-92 0,7-53 0,-74 61 0,-112 103 0,68-38 0,0 0 0,-23 9 0,158-118 0,-186 138 0,2 4 0,2 2 0,122-50 0,-65 32 0,241-120 0,-332 158 0,0-1 0,0-1 0,47-41 0,69-77 0,-91 81 0,91-69 0,467-274 0,-573 374 0,84-55 0,-109 67 0,0 0 0,-1-1 0,0 0 0,-1-1 0,19-26 0,-11 13 0,2 1 0,0 2 0,2 0 0,37-28 0,-26 22 0,23-16 0,-43 35 0,0-1 0,-1 0 0,0-1 0,-1 0 0,-1-1 0,0-1 0,19-29 0,43-85 0,75-137 0,-82 156 0,-49 83 0,-1-2 0,28-59 0,-35 66 0,0 1 0,16-23 0,-16 27 0,0-1 0,-2 1 0,0-2 0,8-22 0,62-271 0,-61 245 0,-13 43 0,2 0 0,0 1 0,12-26 0,-18 46 0,0 1 0,0-1 0,1 1 0,-1-1 0,1 1 0,0 0 0,-1-1 0,1 1 0,0 0 0,0 0 0,0 0 0,0 1 0,1-1 0,-1 0 0,1 1 0,-1-1 0,1 1 0,-1 0 0,1 0 0,-1 0 0,1 0 0,0 1 0,3-2 0,-1 3 0,-1-1 0,0 1 0,1 0 0,-1 0 0,0 0 0,0 0 0,1 1 0,-1-1 0,0 1 0,0 0 0,-1 1 0,1-1 0,5 4 0,7 8 0,0 1 0,0 1 0,-1 0 0,22 33 0,-9-9 0,-2 1 0,-2 0 0,-1 2 0,-3 1 0,20 58 0,-29-65 0,2 0 0,22 46 0,-27-69 0,0 1 0,1-2 0,0 1 0,1-1 0,1-1 0,0 0 0,0 0 0,16 11 0,-13-11 0,0 0 0,-1 1 0,0 1 0,-1 0 0,18 27 0,38 82 0,-22-37 0,59 110 0,-95-182 0,1-1 0,0-1 0,0 0 0,1 0 0,1-1 0,0 0 0,1-1 0,0-1 0,17 9 0,42 31 0,-28-17 0,-32-24 0,-1 1 0,0 0 0,0 0 0,-1 1 0,15 17 0,-13-9 0,12 13 0,-1 1 0,22 42 0,-36-59 0,-2 1 0,0 0 0,-1 1 0,0-1 0,-2 1 0,0 1 0,-1-1 0,0 1 0,0 18 0,-1-17 0,0 1 0,0-1 0,2 0 0,13 35 0,-11-35 0,0 1 0,-2 1 0,0-1 0,2 26 0,-3 39 0,-3-35 0,13 77 0,-4-49 0,-4 1 0,-7 144 0,-2-82 0,2-104 0,-2 1 0,-1-1 0,-3 0 0,0 0 0,-15 38 0,-20 100 0,39-157 0,0 1 0,1 27 0,3-36 0,-1 0 0,0 0 0,-1 0 0,0 0 0,-1 0 0,0 0 0,0 0 0,-1-1 0,0 1 0,-1-1 0,0 0 0,0 0 0,-7 9 0,-18 14 0,-1-2 0,-1-1 0,-37 25 0,-42 38 0,-27 17 0,83-57 0,-2-3 0,-3-2 0,-1-2 0,-88 47 0,31-25 0,66-35 0,-88 38 0,-85 38 0,11-6 0,-119 46 0,163-74 0,-8-10 0,70-28 0,-138 68 0,-69 23 0,272-111 0,2 1 0,0 3 0,-57 37 0,56-32 0,-2-1 0,-71 29 0,-125 18 0,162-50 0,-43 22 0,32-9 0,56-21 0,1 1 0,-49 30 0,51-26 0,-1-2 0,-50 20 0,-62 5 0,-25 9 0,82-22 0,-128 24 0,-19 6 0,-218 52 0,404-98 0,2 3 0,0 1 0,1 2 0,-42 25 0,-47 19 0,-29-1 0,-49 21 0,186-72 0,11-5 0,0 1 0,0 1 0,1-1 0,-21 17 0,21-15 0,0 0 0,-1-1 0,1 0 0,-1-1 0,0-1 0,-21 6 0,18-6 0,0 1 0,0 0 0,-26 15 0,-1 7 0,0 2 0,2 2 0,2 1 0,0 3 0,3 0 0,-43 56 0,78-91 0,0 0 0,1 0 0,-1-1 0,0 1 0,1 0 0,-1 0 0,0 0 0,1 0 0,-1 0 0,1 0 0,0 0 0,-1 0 0,1 0 0,0 0 0,0 0 0,-1 0 0,1 0 0,0 0 0,0 0 0,0 0 0,0 0 0,1 2 0,-1-2 0,1-1 0,0 1 0,0-1 0,-1 0 0,1 1 0,0-1 0,0 0 0,0 1 0,0-1 0,-1 0 0,1 0 0,0 0 0,0 0 0,0 0 0,0 0 0,0 0 0,0 0 0,-1 0 0,1 0 0,0-1 0,1 1 0,59-21 0,-53 17 0,142-54 0,-106 44 0,-1 2 0,2 2 0,84-8 0,-24 4 0,14-1 0,235 1 0,-94-2 0,-52 1 0,45 16 0,70-4 0,-171-12 0,44-2 0,112 19 0,125-4 0,-344-7 0,162-38 0,-84 11 0,-102 22 0,-1-4 0,-1-2 0,0-3 0,-2-3 0,67-39 0,94-51 0,118-64 0,-278 149 0,74-26 0,-38 17 0,417-173 0,-356 133 0,-94 45 0,95-36 0,53-22 0,-23 8 0,-135 62 0,76-46 0,-88 45 0,0 1 0,2 2 0,48-15 0,-67 28 0,-1-2 0,-1 0 0,33-20 0,-45 24 0,-1-1 0,-1-1 0,1 0 0,-1 0 0,0-1 0,-1 0 0,0-1 0,14-20 0,-1-3 0,31-36 0,-32 44 0,-1 0 0,28-51 0,-44 68 0,1 0 0,-1 0 0,1 0 0,1 1 0,7-9 0,-12 15 0,0 0 0,-1 1 0,1-1 0,0 0 0,0 0 0,0 0 0,0 1 0,1-1 0,-1 0 0,0 1 0,0-1 0,0 1 0,0-1 0,1 1 0,-1 0 0,0-1 0,0 1 0,1 0 0,-1 0 0,0 0 0,1 0 0,-1 0 0,0 0 0,0 0 0,1 1 0,-1-1 0,0 0 0,0 1 0,1-1 0,-1 1 0,0-1 0,0 1 0,0 0 0,0-1 0,0 1 0,0 0 0,0 0 0,0 0 0,0 0 0,0 0 0,0 0 0,-1 0 0,1 0 0,0 0 0,-1 0 0,1 0 0,0 2 0,3 4 0,0 1 0,-1 0 0,0 0 0,0 1 0,-1-1 0,0 1 0,0-1 0,-1 1 0,0 12 0,-3 88 0,-1-57 0,1 520 0,3-328 0,-3-221 0,-1 0 0,0 0 0,-2-1 0,-15 45 0,-6 28 0,-3 37 0,-13 65 0,-29 117 0,28-176 0,-79 170 0,-24-14 0,138-277 0,-1-1 0,0 1 0,-2-2 0,0 1 0,-21 21 0,-73 64 0,43-44 0,31-31 0,-1-1 0,-1-2 0,-67 35 0,12-7 0,48-30 0,0-1 0,-80 26 0,117-45 0,-107 33 0,-67 27 0,150-51 0,0-2 0,-1-1 0,0-2 0,0 0 0,-50 1 0,-28 5 0,24-3 0,-1-3 0,-102-7 0,-74 3 0,127 18 0,54-5 0,50-9 0,-1 2 0,-31 12 0,38-11 0,-1-1 0,0-1 0,0 0 0,-29 1 0,-62 8 0,72-8 0,-43 2 0,35-4 0,0 2 0,-86 23 0,91-19 0,2-4 0,1-1 0,-1-3 0,-57-1 0,43-2 0,-58 7 0,-142 10 0,125-12 0,58 3 0,-135 32 0,147-24 0,0-4 0,0-2 0,-79 2 0,61-12 0,-138 17 0,158-10 0,-119-3 0,-2-1 0,137 4 0,0 1 0,0 3 0,1 1 0,0 2 0,1 2 0,1 2 0,-39 23 0,74-38 0,1 0 0,0 0 0,-1 1 0,2-1 0,-1 1 0,0 0 0,1 1 0,0-1 0,0 1 0,0 0 0,-5 9 0,8-12 0,0 1 0,0-1 0,0 1 0,1-1 0,-1 1 0,1-1 0,-1 1 0,1 0 0,0-1 0,0 1 0,0-1 0,1 1 0,-1 0 0,1-1 0,-1 1 0,1-1 0,0 1 0,0-1 0,0 1 0,0-1 0,0 0 0,1 1 0,-1-1 0,1 0 0,-1 0 0,1 0 0,0 0 0,0 0 0,3 2 0,5 4 0,2 1 0,-1-2 0,1 1 0,0-1 0,0-1 0,17 6 0,-12-5 0,0 1 0,23 15 0,-23-13 0,0 0 0,1-1 0,0-1 0,0-1 0,0-1 0,1 0 0,0-1 0,0-1 0,28 2 0,20-2 0,95-6 0,-51-1 0,122 0 0,262 7 0,-367 12 0,-85-9 0,70 3 0,-11-8 0,224-6 0,-251-5 0,126-31 0,-139 25 0,0 2 0,0 3 0,91-3 0,1084 15 0,-1178-4 0,66-12 0,40-2 0,35 18 0,90-5 0,-270 0 0,-1-1 0,-1-1 0,1 0 0,-1-2 0,27-12 0,12-5 0,-56 24 0,0-1 0,0 1 0,0 0 0,1-1 0,-1 1 0,0 0 0,0 0 0,0 0 0,1 0 0,-1 0 0,0 0 0,0 0 0,1 1 0,-1-1 0,0 0 0,0 1 0,0-1 0,0 1 0,0-1 0,0 1 0,1-1 0,-1 1 0,0 0 0,-1 0 0,1-1 0,0 1 0,0 0 0,0 0 0,0 0 0,-1 0 0,1 0 0,0 0 0,-1 0 0,1 0 0,-1 0 0,1 1 0,-1-1 0,0 0 0,1 0 0,-1 0 0,0 1 0,0-1 0,0 0 0,0 3 0,2 9 0,-1 0 0,-1 0 0,-1 19 0,0-18 0,1 26 0,-3-1 0,-1 1 0,-1-1 0,-3 0 0,-21 66 0,8-42 0,13-37 0,-1 0 0,-1 0 0,-19 33 0,13-27 0,1 0 0,-21 65 0,26-65 0,-2 0 0,0-2 0,-28 48 0,3-20 0,-88 106 0,-39 20 0,120-136 0,-41 59 0,77-97 0,-113 133 0,102-115 0,-2-1 0,-1-2 0,-1 0 0,-2-1 0,0-1 0,-1-2 0,-1-1 0,-1 0 0,-1-2 0,-59 27 0,58-32 0,-44 27 0,50-26 0,-1 0 0,-44 16 0,37-17 0,-47 25 0,0 0 0,55-27 0,1 2 0,1 0 0,-29 23 0,29-20 0,-1 0 0,0-2 0,-27 12 0,-92 29 0,-57 26 0,-68 25 0,138-59 0,68-25 0,-116 24 0,157-40 0,0 0 0,0 1 0,-33 18 0,10-4 0,7-6 0,-1-1 0,-1-2 0,1-2 0,-45 7 0,60-12 0,0 1 0,0 1 0,1 1 0,0 0 0,1 2 0,0 1 0,0 0 0,-26 21 0,14-10 0,-56 27 0,64-39 0,-1-2 0,-1-1 0,-42 7 0,-16 4 0,-58 14 0,-38 11 0,144-34 0,0-1 0,-70 4 0,-8 2 0,69-8 0,1 3 0,0 2 0,0 1 0,1 2 0,-62 31 0,-320 198 0,342-200 0,-2-4 0,-131 42 0,42-21 0,-47 13 0,185-64 0,0-2 0,-1-1 0,0-1 0,-48-1 0,-407-9 0,413 1 0,-140-25 0,-44-3 0,71 16 0,-23-1 0,148 18 0,37 0 0,0-1 0,-1-1 0,1-2 0,0-1 0,-31-8 0,-283-101 0,304 96 0,1-1 0,0-3 0,1 0 0,2-3 0,0-1 0,2-2 0,-42-40 0,58 47 0,1 0 0,0 0 0,2-2 0,0 0 0,-14-30 0,-50-126 0,62 107 0,10 47 0,6 73 0,4 1166 0,-4-759 0,-3-380 0,-25 144 0,15-141 0,-6 125 0,20 359 0,2-231 0,0-300 0,1 1 0,8 36 0,-4-34 0,3 55 0,-12-57 0,0-1 0,-2 1 0,-2-1 0,-1 0 0,-1 0 0,-2-1 0,-1 0 0,-2-1 0,-23 43 0,34-69 0,0 0 0,-1 0 0,0 0 0,0 0 0,0-1 0,0 1 0,0-1 0,-1 0 0,0 0 0,1 0 0,-1 0 0,0 0 0,-1-1 0,1 0 0,-5 2 0,-2-1 0,0 0 0,-1-1 0,0 0 0,-18 0 0,6 0 0,-65 12 0,62-9 0,1-1 0,-31 1 0,47-5 0,0 0 0,-1-1 0,1-1 0,0 1 0,-1-2 0,1 1 0,0-2 0,1 1 0,-11-6 0,0-2 0,1-2 0,0 0 0,1-1 0,-22-22 0,-33-24 0,58 47 0,1 0 0,0-1 0,1-1 0,0 0 0,1 0 0,1-1 0,0-1 0,2 0 0,0-1 0,0 0 0,2 0 0,0 0 0,-5-25 0,-7-30 0,3-1 0,3-1 0,-4-123 0,18-4108 0,5 4248-1365,1 38-5461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3:45.172"/>
    </inkml:context>
    <inkml:brush xml:id="br0">
      <inkml:brushProperty name="width" value="0.1" units="cm"/>
      <inkml:brushProperty name="height" value="0.1" units="cm"/>
      <inkml:brushProperty name="color" value="#CC912C"/>
      <inkml:brushProperty name="inkEffects" value="gold"/>
      <inkml:brushProperty name="anchorX" value="0"/>
      <inkml:brushProperty name="anchorY" value="0"/>
      <inkml:brushProperty name="scaleFactor" value="0.5"/>
    </inkml:brush>
  </inkml:definitions>
  <inkml:trace contextRef="#ctx0" brushRef="#br0">243 1397 24575,'0'0'0,"0"-6"0,0-8 0,0-6 0,0-5 0,0-5 0,0-1 0,0-3 0,-6 7 0,-1 0 0,1 0 0,-6 5 0,1 0 0,1-2 0,3-2 0,3-2 0,-5 5 0,1-2 0,1-1 0,2-1 0,2-2 0,-6 5 0,1 0 0,1-2 0,2-1 0,-6-2 0,3-2 0,-7 0 0,3-1 0,1-1 0,3 0 0,-3 0 0,1 0 0,3 1 0,-6 6 0,3 0 0,8 13 0,2 12 0,9 6 0,1 9 0,6 0 0,5-1 0,-2 4 0,4-3 0,1-4 0,3-2 0,3-3 0,1-3 0,1-1 0,0-1 0,1-1 0,0 1 0,0-1 0,0 0 0,-6-5 0,-8-8 0,0 1 0,-4-6 0,-5-3 0,-4-5 0,-3-2 0,-2-2 0,6 5 0,-1-1 0,6 7 0,6 5 0,-1 12 0,4 5 0,-4 9 0,-3 7 0,2 1 0,2-3 0,5-5 0,3-2 0,4-5 0,1-2 0,1-1 0,1-1 0,1-1 0,-7-6 0,-1-1 0,-6-6 0,-6-5 0,-5-5 0,-5-4 0,-2-3 0,-2-1 0,0-1 0,-2-1 0,1 0 0,7 8 0,0-1 0,7 1 0,-1-1 0,-1 11 0,-3 12 0,-3 13 0,-2 10 0,-1 7 0,-2 5 0,0 2 0,-1 2 0,1 0 0,-1 0 0,7-8 0,1 0 0,6-6 0,-1-1 0,5-4 0,4-5 0,4-4 0,4-3 0,2-2 0,1-2 0,1-1 0,1 1 0,-7-8 0,-1-5 0,-6-8 0,-6 8 0,-5 10 0,2 5 0,-2 9 0,4 0 0,5 7 0,5-2 0,4-3 0,2-4 0,3-2 0,1-4 0,0-2 0,1 0 0,0-2 0,-1 0 0,0 1 0,0-1 0,-1 1 0,1 0 0,-7 6 0,-7 7 0,-7 7 0,-4 5 0,-12-2 0,-2 2 0,-1 2 0,1 1 0,0 2 0,3 1 0,0 1 0,2 0 0,1 1 0,0 0 0,0 0 0,1 0 0,-1 0 0,0-1 0,0 1 0,-6-7 0,-1 0 0,-6-7 0,1 2 0,1 0 0,3 4 0,3 2 0,-5-4 0,2 2 0,1 0 0,2 3 0,2 1 0,-6-5 0,1 1 0,1 0 0,2 3 0,1 0 0,2 3 0,1 0 0,0 1 0,1 1 0,-6-6 0,-6-8 0,-8-6 0,-5-5 0,-4-5 0,-3-2 0,-1-1 0,-1-2 0,6-6 0,1 0 0,1 1 0,-2 1 0,6-5 0,-2 1 0,6-4 0,-1 1 0,-3 2 0,-3 3 0,-2 3 0,-3 3 0,-2 0 0,0 2 0,-1 0 0,0 1 0,6-7 0,1 0 0,0 0 0,-2 1 0,0 1 0,-2 1 0,-1 2 0,-1 1 0,-1-1 0,0 2 0,1-1 0,-1 0 0,0 0 0,0 1 0,1-1 0,-1 0 0,0 0 0,7-7 0,1 0 0,-1 0 0,-1 2 0,-2 1 0,-1 1 0,-1 2 0,-1 0 0,-1 1 0,0 0 0,1 1 0,5-1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4:04.858"/>
    </inkml:context>
    <inkml:brush xml:id="br0">
      <inkml:brushProperty name="width" value="0.1" units="cm"/>
      <inkml:brushProperty name="height" value="0.1" units="cm"/>
      <inkml:brushProperty name="color" value="#EEB3A6"/>
      <inkml:brushProperty name="inkEffects" value="rosegold"/>
      <inkml:brushProperty name="anchorX" value="-1275.21936"/>
      <inkml:brushProperty name="anchorY" value="-1236.18994"/>
      <inkml:brushProperty name="scaleFactor" value="0.5"/>
    </inkml:brush>
  </inkml:definitions>
  <inkml:trace contextRef="#ctx0" brushRef="#br0">134 1 24575,'0'0'0,"0"6"0,0 8 0,0 6 0,0 5 0,-7-2 0,-6-4 0,0 1 0,-5-5 0,1 3 0,-2-4 0,3 3 0,3 4 0,5 3 0,2 3 0,4 3 0,1 2 0,1 0 0,1 1 0,-1 1 0,1-1 0,6-6 0,7-7 0,6-7 0,5-6 0,4-4 0,3-2 0,-5-8 0,-7-8 0,1 0 0,-6-5 0,-4-3 0,-4-4 0,-4-3 0,-1-1 0,-2-2 0,-1 0 0,0 0 0,1 0 0,-1 0 0,-6 6 0,-7 7 0,-6 7 0,-5 6 0,2 10 0,4 10 0,6 8 0,4 5 0,5 5 0,2 2 0,2 1 0,7-6 0,1-13 0,6-8 0,-1-12 0,-2 3 0,-2 5 0,-4 9 0,-1 6 0,-3 7 0,-1 4 0,0-10 0,0-12 0,-8-6 0,1-11 0,-6-2 0,-6 1 0,8 2 0,9 2 0,11 2 0,3 9 0,0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4:23.032"/>
    </inkml:context>
    <inkml:brush xml:id="br0">
      <inkml:brushProperty name="width" value="0.1" units="cm"/>
      <inkml:brushProperty name="height" value="0.1" units="cm"/>
      <inkml:brushProperty name="color" value="#DA0C07"/>
      <inkml:brushProperty name="inkEffects" value="lava"/>
      <inkml:brushProperty name="anchorX" value="-2553.80078"/>
      <inkml:brushProperty name="anchorY" value="-2908.36499"/>
      <inkml:brushProperty name="scaleFactor" value="0.5"/>
    </inkml:brush>
  </inkml:definitions>
  <inkml:trace contextRef="#ctx0" brushRef="#br0">86 0 24575,'0'0'0,"0"6"0,0 8 0,-6 0 0,-1 4 0,0 5 0,-5-3 0,2 3 0,0 1 0,-3-3 0,2 1 0,2 2 0,8-4 0,4 2 0,8-5 0,6-4 0,7-4 0,-2-11 0,-4-9 0,-5-8 0,-4-7 0,-5-4 0,-2-2 0,-1-2 0,-2 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4:29.860"/>
    </inkml:context>
    <inkml:brush xml:id="br0">
      <inkml:brushProperty name="width" value="0.1" units="cm"/>
      <inkml:brushProperty name="height" value="0.1" units="cm"/>
      <inkml:brushProperty name="color" value="#DA0C07"/>
      <inkml:brushProperty name="inkEffects" value="lava"/>
      <inkml:brushProperty name="anchorX" value="-3860.80762"/>
      <inkml:brushProperty name="anchorY" value="-4285.67285"/>
      <inkml:brushProperty name="scaleFactor" value="0.5"/>
    </inkml:brush>
  </inkml:definitions>
  <inkml:trace contextRef="#ctx0" brushRef="#br0">156 0 24575,'0'0'0,"-6"0"0,-8 0 0,0 7 0,2 6 0,-4 0 0,3 6 0,2 4 0,4 3 0,2 3 0,-4-4 0,-5-5 0,1-1 0,1 2 0,3 3 0,10-4 0,8-4 0,3 2 0,6-5 0,-1 3 0,3-9 0,3-3 0,-3-10 0,2-2 0,-4-6 0,-4-7 0,1 2 0,-3-3 0,-3-3 0,-2-2 0,-4-2 0,-1-2 0,-8 5 0,-7 0 0,-8 6 0,1-1 0,4 11 0,3 12 0,5 10 0,3 9 0,3 7 0,2 4 0,0-5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16:45:21.688"/>
    </inkml:context>
    <inkml:brush xml:id="br0">
      <inkml:brushProperty name="width" value="0.1" units="cm"/>
      <inkml:brushProperty name="height" value="0.1" units="cm"/>
      <inkml:brushProperty name="color" value="#996600"/>
    </inkml:brush>
  </inkml:definitions>
  <inkml:trace contextRef="#ctx0" brushRef="#br0">946 135 24575,'-7'-1'0,"1"1"0,0-2 0,-1 1 0,1-1 0,0 0 0,0 0 0,0-1 0,0 0 0,0 0 0,-10-7 0,8 5 0,1 0 0,-2 1 0,1 0 0,-17-6 0,-54-7 0,-98-9 0,93 12 0,59 8 0,-1 1 0,-35-1 0,33 5 0,11-1 0,-1 2 0,0 0 0,1 1 0,-1 1 0,-23 5 0,37-6 0,0 0 0,0 1 0,0-1 0,0 1 0,1 0 0,-1 0 0,0 1 0,1-1 0,0 1 0,-1-1 0,1 1 0,0 0 0,1 0 0,-1 1 0,0-1 0,1 0 0,0 1 0,0 0 0,0-1 0,0 1 0,0 0 0,1 0 0,0 0 0,0 0 0,0 0 0,0 1 0,0 6 0,-1 34 0,5 76 0,0-74 0,-4 68 0,-4-90 0,0 1 0,-1-1 0,-14 36 0,-8 31 0,-4 38 0,19-74 0,6-30 0,2 0 0,0 0 0,0 34 0,4 401 0,3-205 0,-2-255 0,5 53 0,-5-53 0,0 0 0,0 0 0,1 0 0,-1 0 0,0-1 0,1 1 0,-1 0 0,1 0 0,-1 0 0,1 0 0,-1 0 0,1-1 0,0 1 0,-1 0 0,1-1 0,0 1 0,0 0 0,-1-1 0,2 1 0,-1 0 0,1-1 0,-1 0 0,0-1 0,0 1 0,0 0 0,0 0 0,0 0 0,0-1 0,0 1 0,0 0 0,0-1 0,0 1 0,0-1 0,0 1 0,0-1 0,-1 1 0,1-1 0,0 0 0,0 1 0,0-1 0,-1 0 0,1 0 0,0-1 0,39-43 0,-28 30 0,0 2 0,1-1 0,0 2 0,21-17 0,9-3 0,-36 25 0,1 0 0,0 1 0,1 0 0,0 0 0,0 1 0,0 0 0,0 0 0,1 1 0,-1 0 0,1 1 0,15-3 0,-3 2 0,1-1 0,-2-1 0,33-12 0,1-2 0,-45 17 0,1 1 0,-1 0 0,1 0 0,-1 1 0,1 0 0,0 1 0,-1 0 0,1 1 0,0 0 0,-1 1 0,16 4 0,-20-4 0,1 0 0,-1 0 0,0 1 0,0 0 0,0 0 0,0 1 0,-1-1 0,1 1 0,-1 1 0,0-1 0,0 1 0,-1-1 0,1 1 0,-1 1 0,0-1 0,0 1 0,-1-1 0,0 1 0,3 7 0,-4-9 0,0 1 0,1-1 0,-1 0 0,1 0 0,0 0 0,0-1 0,0 1 0,0-1 0,1 1 0,-1-1 0,1 0 0,0 0 0,0-1 0,0 1 0,0-1 0,0 0 0,1 0 0,-1 0 0,1-1 0,-1 1 0,1-1 0,0 0 0,0 0 0,-1-1 0,1 0 0,8 0 0,-2 0 0,0-1 0,0 0 0,0-1 0,0 0 0,0-1 0,0 0 0,-1-1 0,1 0 0,-1 0 0,15-10 0,2-3 0,-6 2 0,0 2 0,1 0 0,27-10 0,-45 21 0,1 0 0,1 0 0,-1 1 0,0-1 0,0 1 0,0 0 0,1 1 0,-1-1 0,1 1 0,-1 0 0,0 1 0,1-1 0,-1 1 0,0 0 0,1 0 0,-1 1 0,0-1 0,0 1 0,0 0 0,7 4 0,91 54 0,-37-25 0,-52-26 0,0 1 0,-1 0 0,0 1 0,-1 1 0,0 0 0,10 14 0,-4-6 0,-12-13 0,0-1 0,1-1 0,-1 1 0,1-1 0,0 0 0,0 0 0,0-1 0,1 0 0,0-1 0,13 5 0,-19-7 0,0-1 0,0 1 0,1-1 0,-1 0 0,1 1 0,-1-1 0,0 0 0,1-1 0,-1 1 0,0 0 0,1-1 0,-1 1 0,0-1 0,1 0 0,-1 0 0,4-2 0,-4 1 0,1 0 0,-1 0 0,0 0 0,0-1 0,0 1 0,0-1 0,-1 1 0,1-1 0,0 0 0,-1 1 0,0-1 0,0 0 0,0 0 0,0 0 0,0 0 0,0-4 0,4-34 0,-2 1 0,-2 0 0,-5-65 0,-1-1 0,2 64 0,-2 0 0,-1 0 0,-3 0 0,-17-52 0,13 52 0,2 0 0,2-2 0,-7-86 0,18 8 0,0 75 0,-1 0 0,-3 1 0,-13-85 0,-3 8 0,14 81 0,-12-46 0,13 74 0,-2-1 0,0 1 0,0 0 0,-2 0 0,1 1 0,-17-24 0,19 32 0,0 0 0,-1 1 0,0 0 0,1 0 0,-1 0 0,0 1 0,-1 0 0,1-1 0,0 2 0,-1-1 0,0 1 0,0 0 0,0 0 0,0 0 0,0 1 0,0 0 0,-7 0 0,-16-1 0,-1 1 0,-41 5 0,17 0 0,-46-5 0,-61 4 0,159-3 0,-1 0 0,1 0 0,0 0 0,-1 0 0,1 1 0,0-1 0,0 1 0,-1-1 0,1 1 0,0 0 0,0 0 0,0 0 0,0 0 0,0 0 0,0 1 0,0-1 0,0 1 0,1-1 0,-1 1 0,0-1 0,1 1 0,-1 0 0,1 0 0,0 0 0,0 0 0,0 0 0,0 0 0,-1 2 0,1 3 0,0 1 0,0-1 0,1 0 0,1 0 0,-1 0 0,1 1 0,2 9 0,-3-15 0,1 0 0,-1 1 0,0 0 0,0-1 0,-1 1 0,1 0 0,0-1 0,-1 1 0,0 0 0,1-1 0,-1 1 0,0-1 0,0 1 0,-1-1 0,1 0 0,0 1 0,-1-1 0,0 0 0,1 0 0,-1 0 0,0 0 0,0 0 0,0-1 0,0 1 0,0-1 0,-5 3 0,-6 4 0,0-1 0,-1-1 0,-21 7 0,14-5 0,-146 55 0,108-40 0,48-20 0,0 0 0,0 1 0,1 0 0,-1 1 0,1 0 0,1 0 0,-1 1 0,1 1 0,0 0 0,0 0 0,0 0 0,1 1 0,-12 16 0,-84 134 0,99-150 0,1 1 0,0 1 0,1-1 0,0 1 0,0-1 0,1 1 0,0 0 0,-1 17 0,4 86 0,2-61 0,-1-29 0,2 0 0,0 0 0,2-1 0,0 0 0,2 0 0,0 0 0,14 23 0,-12-22 0,-3-5 0,2 0 0,0-1 0,1 0 0,1-1 0,0 0 0,20 20 0,-30-35 0,0 0 0,0-1 0,0 1 0,0-1 0,0 1 0,0-1 0,0 1 0,0-1 0,0 0 0,0 1 0,0-1 0,0 0 0,0 0 0,0 0 0,1 0 0,-1 0 0,0 0 0,0 0 0,0 0 0,0-1 0,0 1 0,0 0 0,0-1 0,0 1 0,0-1 0,0 1 0,0-1 0,0 1 0,0-1 0,0 0 0,0 1 0,0-1 0,0 0 0,0 0 0,-1 0 0,2-1 0,31-46 0,-15 20 0,3 6 0,-9 7 0,1 2 0,29-24 0,-36 33 0,1 0 0,0 0 0,0 0 0,0 1 0,0 0 0,0 1 0,1 0 0,-1 0 0,1 0 0,12 0 0,54-3 0,145 11 0,-215-6 0,0 1 0,1 0 0,-1 0 0,0 0 0,1 0 0,-1 0 0,0 1 0,0 0 0,0 0 0,0 0 0,0 0 0,-1 1 0,1 0 0,-1-1 0,6 7 0,-1 0 0,-2 1 0,1 0 0,-1 0 0,7 15 0,18 31 0,-30-55 0,0 1 0,0-1 0,-1 1 0,1-1 0,0 0 0,0 0 0,1 0 0,-1 0 0,0 0 0,0 0 0,0 0 0,1 0 0,-1 0 0,1 0 0,-1 0 0,0-1 0,1 1 0,-1-1 0,1 1 0,0-1 0,2 1 0,-3-2 0,1 1 0,-1-1 0,0 1 0,1-1 0,-1 1 0,0-1 0,0 0 0,0 0 0,1 0 0,-1 0 0,0 0 0,0 0 0,0 0 0,0 0 0,0 0 0,-1 0 0,1 0 0,0 0 0,0-2 0,5-10 0,0 0 0,-2 0 0,7-27 0,-8 28 0,9-21 0,0 0 0,2 0 0,2 1 0,1 1 0,21-29 0,-33 51 0,-1-1 0,1 1 0,-2-1 0,1 0 0,-2 0 0,1 0 0,-1 0 0,-1 0 0,1-13 0,-4-102 0,-1 61 0,3 42 0,-1-1 0,-1 1 0,-7-36 0,6 49 0,0 0 0,0 0 0,-1 0 0,0 0 0,-1 1 0,0 0 0,0 0 0,-1 0 0,0 1 0,0 0 0,-9-8 0,-8-10 22,1-1 1,1 0-1,-20-37 0,-12-14-1476,41 60-5372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customXml" Target="../ink/ink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customXml" Target="../ink/ink11.xml"/><Relationship Id="rId26" Type="http://schemas.openxmlformats.org/officeDocument/2006/relationships/customXml" Target="../ink/ink15.xml"/><Relationship Id="rId39" Type="http://schemas.openxmlformats.org/officeDocument/2006/relationships/image" Target="../media/image42.png"/><Relationship Id="rId21" Type="http://schemas.openxmlformats.org/officeDocument/2006/relationships/image" Target="../media/image33.png"/><Relationship Id="rId34" Type="http://schemas.openxmlformats.org/officeDocument/2006/relationships/customXml" Target="../ink/ink19.xml"/><Relationship Id="rId42" Type="http://schemas.openxmlformats.org/officeDocument/2006/relationships/customXml" Target="../ink/ink23.xml"/><Relationship Id="rId47" Type="http://schemas.openxmlformats.org/officeDocument/2006/relationships/image" Target="../media/image46.png"/><Relationship Id="rId7" Type="http://schemas.openxmlformats.org/officeDocument/2006/relationships/image" Target="../media/image26.png"/><Relationship Id="rId2" Type="http://schemas.openxmlformats.org/officeDocument/2006/relationships/image" Target="../media/image24.png"/><Relationship Id="rId16" Type="http://schemas.openxmlformats.org/officeDocument/2006/relationships/customXml" Target="../ink/ink10.xml"/><Relationship Id="rId29"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customXml" Target="../ink/ink5.xml"/><Relationship Id="rId11" Type="http://schemas.openxmlformats.org/officeDocument/2006/relationships/image" Target="../media/image28.png"/><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41.png"/><Relationship Id="rId40" Type="http://schemas.openxmlformats.org/officeDocument/2006/relationships/customXml" Target="../ink/ink22.xml"/><Relationship Id="rId45" Type="http://schemas.openxmlformats.org/officeDocument/2006/relationships/image" Target="../media/image45.png"/><Relationship Id="rId5" Type="http://schemas.openxmlformats.org/officeDocument/2006/relationships/image" Target="../media/image250.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16.xml"/><Relationship Id="rId36" Type="http://schemas.openxmlformats.org/officeDocument/2006/relationships/customXml" Target="../ink/ink20.xml"/><Relationship Id="rId10" Type="http://schemas.openxmlformats.org/officeDocument/2006/relationships/customXml" Target="../ink/ink7.xml"/><Relationship Id="rId19" Type="http://schemas.openxmlformats.org/officeDocument/2006/relationships/image" Target="../media/image32.png"/><Relationship Id="rId31" Type="http://schemas.openxmlformats.org/officeDocument/2006/relationships/image" Target="../media/image38.png"/><Relationship Id="rId44" Type="http://schemas.openxmlformats.org/officeDocument/2006/relationships/customXml" Target="../ink/ink24.xml"/><Relationship Id="rId4" Type="http://schemas.openxmlformats.org/officeDocument/2006/relationships/customXml" Target="../ink/ink4.xml"/><Relationship Id="rId9" Type="http://schemas.openxmlformats.org/officeDocument/2006/relationships/image" Target="../media/image27.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36.png"/><Relationship Id="rId30" Type="http://schemas.openxmlformats.org/officeDocument/2006/relationships/customXml" Target="../ink/ink17.xml"/><Relationship Id="rId35" Type="http://schemas.openxmlformats.org/officeDocument/2006/relationships/image" Target="../media/image40.png"/><Relationship Id="rId43" Type="http://schemas.openxmlformats.org/officeDocument/2006/relationships/image" Target="../media/image44.png"/><Relationship Id="rId8" Type="http://schemas.openxmlformats.org/officeDocument/2006/relationships/customXml" Target="../ink/ink6.xml"/><Relationship Id="rId3" Type="http://schemas.openxmlformats.org/officeDocument/2006/relationships/image" Target="../media/image25.png"/><Relationship Id="rId12" Type="http://schemas.openxmlformats.org/officeDocument/2006/relationships/customXml" Target="../ink/ink8.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39.png"/><Relationship Id="rId38" Type="http://schemas.openxmlformats.org/officeDocument/2006/relationships/customXml" Target="../ink/ink21.xml"/><Relationship Id="rId46" Type="http://schemas.openxmlformats.org/officeDocument/2006/relationships/customXml" Target="../ink/ink25.xml"/><Relationship Id="rId20" Type="http://schemas.openxmlformats.org/officeDocument/2006/relationships/customXml" Target="../ink/ink12.xml"/><Relationship Id="rId41"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rem79QoAwtY" TargetMode="External"/><Relationship Id="rId2" Type="http://schemas.openxmlformats.org/officeDocument/2006/relationships/slideLayout" Target="../slideLayouts/slideLayout6.xml"/><Relationship Id="rId1" Type="http://schemas.openxmlformats.org/officeDocument/2006/relationships/video" Target="https://www.youtube.com/embed/rem79QoAwtY?feature=oembed" TargetMode="Externa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NSBR-r9B_94" TargetMode="External"/><Relationship Id="rId2" Type="http://schemas.openxmlformats.org/officeDocument/2006/relationships/slideLayout" Target="../slideLayouts/slideLayout6.xml"/><Relationship Id="rId1" Type="http://schemas.openxmlformats.org/officeDocument/2006/relationships/video" Target="https://www.youtube.com/embed/NSBR-r9B_94?feature=oembed" TargetMode="External"/><Relationship Id="rId5" Type="http://schemas.openxmlformats.org/officeDocument/2006/relationships/image" Target="../media/image49.jpeg"/><Relationship Id="rId4" Type="http://schemas.openxmlformats.org/officeDocument/2006/relationships/hyperlink" Target="https://youtu.be/JJjM4PP0ZQg%20(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32009" y="324987"/>
            <a:ext cx="3507415" cy="1346694"/>
          </a:xfrm>
        </p:spPr>
        <p:txBody>
          <a:bodyPr vert="horz" lIns="91440" tIns="45720" rIns="91440" bIns="45720" rtlCol="0" anchor="ctr">
            <a:normAutofit/>
          </a:bodyPr>
          <a:lstStyle/>
          <a:p>
            <a:r>
              <a:rPr lang="en-US" sz="3600" b="1" dirty="0"/>
              <a:t>Ministry Friends of Jesus and Mary</a:t>
            </a:r>
          </a:p>
        </p:txBody>
      </p:sp>
      <p:pic>
        <p:nvPicPr>
          <p:cNvPr id="4" name="Picture 4" descr="A picture containing people, group, family&#10;&#10;Description automatically generated">
            <a:extLst>
              <a:ext uri="{FF2B5EF4-FFF2-40B4-BE49-F238E27FC236}">
                <a16:creationId xmlns:a16="http://schemas.microsoft.com/office/drawing/2014/main" id="{C4024335-D8B7-4A59-A10F-76AF9F721B2B}"/>
              </a:ext>
            </a:extLst>
          </p:cNvPr>
          <p:cNvPicPr>
            <a:picLocks noChangeAspect="1"/>
          </p:cNvPicPr>
          <p:nvPr/>
        </p:nvPicPr>
        <p:blipFill rotWithShape="1">
          <a:blip r:embed="rId2"/>
          <a:srcRect l="9512" r="2134" b="-2"/>
          <a:stretch/>
        </p:blipFill>
        <p:spPr>
          <a:xfrm>
            <a:off x="-2" y="10"/>
            <a:ext cx="7550351" cy="6857990"/>
          </a:xfrm>
          <a:prstGeom prst="rect">
            <a:avLst/>
          </a:prstGeom>
          <a:effectLst/>
        </p:spPr>
      </p:pic>
      <p:sp>
        <p:nvSpPr>
          <p:cNvPr id="11" name="Rectangle 10">
            <a:extLst>
              <a:ext uri="{FF2B5EF4-FFF2-40B4-BE49-F238E27FC236}">
                <a16:creationId xmlns:a16="http://schemas.microsoft.com/office/drawing/2014/main" id="{2B7373E6-4724-4F6F-B078-E82B0AE8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963575" y="1708987"/>
            <a:ext cx="4076365" cy="4824026"/>
          </a:xfrm>
        </p:spPr>
        <p:txBody>
          <a:bodyPr vert="horz" lIns="91440" tIns="45720" rIns="91440" bIns="45720" rtlCol="0" anchor="t">
            <a:normAutofit/>
          </a:bodyPr>
          <a:lstStyle/>
          <a:p>
            <a:r>
              <a:rPr lang="es-UY" sz="2000" dirty="0" err="1"/>
              <a:t>Prayer</a:t>
            </a:r>
            <a:r>
              <a:rPr lang="es-UY" sz="2000" dirty="0"/>
              <a:t> </a:t>
            </a:r>
            <a:r>
              <a:rPr lang="es-UY" sz="2000" dirty="0" err="1"/>
              <a:t>Group</a:t>
            </a:r>
            <a:r>
              <a:rPr lang="es-UY" sz="2000" dirty="0"/>
              <a:t> </a:t>
            </a:r>
            <a:r>
              <a:rPr lang="es-UY" sz="2000" dirty="0" err="1"/>
              <a:t>for</a:t>
            </a:r>
            <a:r>
              <a:rPr lang="es-UY" sz="2000" dirty="0"/>
              <a:t> </a:t>
            </a:r>
            <a:r>
              <a:rPr lang="es-UY" sz="2000" dirty="0" err="1"/>
              <a:t>Children</a:t>
            </a:r>
            <a:endParaRPr lang="es-UY" dirty="0">
              <a:cs typeface="Calibri" panose="020F0502020204030204"/>
            </a:endParaRPr>
          </a:p>
          <a:p>
            <a:r>
              <a:rPr lang="es-UY" sz="2000" dirty="0" err="1"/>
              <a:t>Holy</a:t>
            </a:r>
            <a:r>
              <a:rPr lang="es-UY" sz="2000" dirty="0"/>
              <a:t> </a:t>
            </a:r>
            <a:r>
              <a:rPr lang="es-UY" sz="2000" dirty="0" err="1"/>
              <a:t>Week</a:t>
            </a:r>
            <a:r>
              <a:rPr lang="es-UY" sz="2000" dirty="0"/>
              <a:t> and</a:t>
            </a:r>
          </a:p>
          <a:p>
            <a:r>
              <a:rPr lang="es-UY" sz="2000" dirty="0" err="1"/>
              <a:t>Cycle</a:t>
            </a:r>
            <a:r>
              <a:rPr lang="es-UY" sz="2000" dirty="0"/>
              <a:t> C – VI </a:t>
            </a:r>
            <a:r>
              <a:rPr lang="es-UY" sz="2000" dirty="0" err="1"/>
              <a:t>Sunday</a:t>
            </a:r>
            <a:r>
              <a:rPr lang="es-UY" sz="2000" dirty="0"/>
              <a:t> </a:t>
            </a:r>
            <a:r>
              <a:rPr lang="es-UY" sz="2000" dirty="0" err="1"/>
              <a:t>of</a:t>
            </a:r>
            <a:r>
              <a:rPr lang="es-UY" sz="2000" dirty="0"/>
              <a:t> </a:t>
            </a:r>
            <a:r>
              <a:rPr lang="es-UY" sz="2000" dirty="0" err="1"/>
              <a:t>Lent</a:t>
            </a:r>
            <a:endParaRPr lang="es-UY" sz="2000" dirty="0">
              <a:cs typeface="Calibri" panose="020F0502020204030204"/>
            </a:endParaRPr>
          </a:p>
          <a:p>
            <a:r>
              <a:rPr lang="es-UY" sz="2000" dirty="0"/>
              <a:t>Palm </a:t>
            </a:r>
            <a:r>
              <a:rPr lang="es-UY" sz="2000" dirty="0" err="1"/>
              <a:t>Sunday</a:t>
            </a:r>
            <a:endParaRPr lang="es-UY" sz="2000" dirty="0"/>
          </a:p>
          <a:p>
            <a:r>
              <a:rPr lang="es-UY" sz="2000" dirty="0"/>
              <a:t>“</a:t>
            </a:r>
            <a:r>
              <a:rPr lang="es-UY" sz="2000" dirty="0" err="1">
                <a:ea typeface="+mn-lt"/>
                <a:cs typeface="+mn-lt"/>
              </a:rPr>
              <a:t>Jesus</a:t>
            </a:r>
            <a:r>
              <a:rPr lang="es-UY" sz="2000" dirty="0">
                <a:ea typeface="+mn-lt"/>
                <a:cs typeface="+mn-lt"/>
              </a:rPr>
              <a:t> </a:t>
            </a:r>
            <a:r>
              <a:rPr lang="es-UY" sz="2000" dirty="0" err="1">
                <a:ea typeface="+mn-lt"/>
                <a:cs typeface="+mn-lt"/>
              </a:rPr>
              <a:t>Enters</a:t>
            </a:r>
            <a:r>
              <a:rPr lang="es-UY" sz="2000" dirty="0">
                <a:ea typeface="+mn-lt"/>
                <a:cs typeface="+mn-lt"/>
              </a:rPr>
              <a:t> </a:t>
            </a:r>
            <a:r>
              <a:rPr lang="es-UY" sz="2000" dirty="0" err="1">
                <a:ea typeface="+mn-lt"/>
                <a:cs typeface="+mn-lt"/>
              </a:rPr>
              <a:t>Jerusalem</a:t>
            </a:r>
            <a:r>
              <a:rPr lang="es-UY" sz="2000" dirty="0"/>
              <a:t>"</a:t>
            </a:r>
            <a:endParaRPr lang="es-UY" sz="2000" dirty="0">
              <a:cs typeface="Calibri" panose="020F0502020204030204"/>
            </a:endParaRPr>
          </a:p>
          <a:p>
            <a:r>
              <a:rPr lang="es-UY" sz="2000" dirty="0"/>
              <a:t>Luke 19, 28-40 y 22, 14-23, 56</a:t>
            </a:r>
            <a:endParaRPr lang="es-UY" sz="2000" dirty="0">
              <a:cs typeface="Calibri"/>
            </a:endParaRPr>
          </a:p>
          <a:p>
            <a:r>
              <a:rPr lang="es-UY" sz="1600" dirty="0">
                <a:cs typeface="Calibri" panose="020F0502020204030204"/>
              </a:rPr>
              <a:t>www.fcpeace.org</a:t>
            </a:r>
          </a:p>
          <a:p>
            <a:endParaRPr lang="en-US" sz="2000" dirty="0">
              <a:cs typeface="Calibri" panose="020F0502020204030204"/>
            </a:endParaRPr>
          </a:p>
          <a:p>
            <a:endParaRPr lang="en-US" sz="2000" dirty="0">
              <a:cs typeface="Calibri" panose="020F0502020204030204"/>
            </a:endParaRPr>
          </a:p>
        </p:txBody>
      </p:sp>
      <p:pic>
        <p:nvPicPr>
          <p:cNvPr id="5" name="Picture 5" descr="Diagram&#10;&#10;Description automatically generated">
            <a:extLst>
              <a:ext uri="{FF2B5EF4-FFF2-40B4-BE49-F238E27FC236}">
                <a16:creationId xmlns:a16="http://schemas.microsoft.com/office/drawing/2014/main" id="{F9E40759-8BFB-4F38-8716-2620F68E3078}"/>
              </a:ext>
            </a:extLst>
          </p:cNvPr>
          <p:cNvPicPr>
            <a:picLocks noChangeAspect="1"/>
          </p:cNvPicPr>
          <p:nvPr/>
        </p:nvPicPr>
        <p:blipFill>
          <a:blip r:embed="rId3"/>
          <a:stretch>
            <a:fillRect/>
          </a:stretch>
        </p:blipFill>
        <p:spPr>
          <a:xfrm>
            <a:off x="9143608" y="4577157"/>
            <a:ext cx="1716298" cy="1716298"/>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4EBC7-C1C5-4890-97E8-3B271E99D2FA}"/>
              </a:ext>
            </a:extLst>
          </p:cNvPr>
          <p:cNvSpPr txBox="1"/>
          <p:nvPr/>
        </p:nvSpPr>
        <p:spPr>
          <a:xfrm>
            <a:off x="274608" y="4139180"/>
            <a:ext cx="1164278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alibri Light"/>
                <a:cs typeface="Times New Roman"/>
              </a:rPr>
              <a:t>As he rode along, the people were spreading their cloaks on the road; and now as he was approaching the slope of the Mount of Olives, the whole multitude of his disciples began to praise God aloud with joy for all the mighty deeds they had seen. They proclaimed: "Blessed is the king who comes in the name of the Lord. Peace in heaven and glory in the highest." Some of the Pharisees in the crowd said to him, "Teacher, rebuke your disciples." He said in reply, "I tell you, if they keep silent, the stones will cry out!"</a:t>
            </a:r>
          </a:p>
        </p:txBody>
      </p:sp>
      <p:pic>
        <p:nvPicPr>
          <p:cNvPr id="3" name="Picture 3" descr="A picture containing text, toy&#10;&#10;Description automatically generated">
            <a:extLst>
              <a:ext uri="{FF2B5EF4-FFF2-40B4-BE49-F238E27FC236}">
                <a16:creationId xmlns:a16="http://schemas.microsoft.com/office/drawing/2014/main" id="{43525071-884D-48B3-9EE2-4CC5EA401780}"/>
              </a:ext>
            </a:extLst>
          </p:cNvPr>
          <p:cNvPicPr>
            <a:picLocks noChangeAspect="1"/>
          </p:cNvPicPr>
          <p:nvPr/>
        </p:nvPicPr>
        <p:blipFill>
          <a:blip r:embed="rId2"/>
          <a:stretch>
            <a:fillRect/>
          </a:stretch>
        </p:blipFill>
        <p:spPr>
          <a:xfrm>
            <a:off x="2122099" y="328434"/>
            <a:ext cx="7947802" cy="3564106"/>
          </a:xfrm>
          <a:prstGeom prst="rect">
            <a:avLst/>
          </a:prstGeom>
        </p:spPr>
      </p:pic>
    </p:spTree>
    <p:extLst>
      <p:ext uri="{BB962C8B-B14F-4D97-AF65-F5344CB8AC3E}">
        <p14:creationId xmlns:p14="http://schemas.microsoft.com/office/powerpoint/2010/main" val="690234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CF88C9-C106-47A1-8FCC-9F7FEE6F98EC}"/>
              </a:ext>
            </a:extLst>
          </p:cNvPr>
          <p:cNvPicPr>
            <a:picLocks noChangeAspect="1"/>
          </p:cNvPicPr>
          <p:nvPr/>
        </p:nvPicPr>
        <p:blipFill rotWithShape="1">
          <a:blip r:embed="rId2"/>
          <a:srcRect t="2320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51B462F-6F90-4F31-BC81-F684B5C38B54}"/>
              </a:ext>
            </a:extLst>
          </p:cNvPr>
          <p:cNvSpPr>
            <a:spLocks noGrp="1"/>
          </p:cNvSpPr>
          <p:nvPr>
            <p:ph type="ctrTitle"/>
          </p:nvPr>
        </p:nvSpPr>
        <p:spPr>
          <a:xfrm>
            <a:off x="6338247" y="368286"/>
            <a:ext cx="3852041" cy="1834056"/>
          </a:xfrm>
        </p:spPr>
        <p:txBody>
          <a:bodyPr>
            <a:normAutofit/>
          </a:bodyPr>
          <a:lstStyle/>
          <a:p>
            <a:r>
              <a:rPr lang="en-US" sz="7200" b="1" dirty="0">
                <a:cs typeface="Calibri Light"/>
              </a:rPr>
              <a:t>Reflection</a:t>
            </a:r>
            <a:endParaRPr lang="en-US" sz="7200" b="1" dirty="0">
              <a:ea typeface="+mj-lt"/>
              <a:cs typeface="+mj-lt"/>
            </a:endParaRPr>
          </a:p>
          <a:p>
            <a:endParaRPr lang="en-US" sz="4000" dirty="0">
              <a:cs typeface="Calibri Light"/>
            </a:endParaRPr>
          </a:p>
        </p:txBody>
      </p:sp>
      <p:sp>
        <p:nvSpPr>
          <p:cNvPr id="3" name="Subtitle 2">
            <a:extLst>
              <a:ext uri="{FF2B5EF4-FFF2-40B4-BE49-F238E27FC236}">
                <a16:creationId xmlns:a16="http://schemas.microsoft.com/office/drawing/2014/main" id="{7C377184-76C8-4968-BE7E-DCDFA4126E19}"/>
              </a:ext>
            </a:extLst>
          </p:cNvPr>
          <p:cNvSpPr>
            <a:spLocks noGrp="1"/>
          </p:cNvSpPr>
          <p:nvPr>
            <p:ph type="subTitle" idx="1"/>
          </p:nvPr>
        </p:nvSpPr>
        <p:spPr>
          <a:xfrm rot="2760000" flipV="1">
            <a:off x="10640513" y="7138939"/>
            <a:ext cx="446521" cy="521167"/>
          </a:xfrm>
        </p:spPr>
        <p:txBody>
          <a:bodyPr vert="horz" lIns="91440" tIns="45720" rIns="91440" bIns="45720" rtlCol="0" anchor="t">
            <a:normAutofit/>
          </a:bodyPr>
          <a:lstStyle/>
          <a:p>
            <a:endParaRPr lang="en-US" sz="2000">
              <a:cs typeface="Calibri"/>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23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6595478-50E5-415A-A46E-522581F88D85}"/>
              </a:ext>
            </a:extLst>
          </p:cNvPr>
          <p:cNvSpPr>
            <a:spLocks noGrp="1"/>
          </p:cNvSpPr>
          <p:nvPr>
            <p:ph type="title"/>
          </p:nvPr>
        </p:nvSpPr>
        <p:spPr>
          <a:xfrm>
            <a:off x="365759" y="154745"/>
            <a:ext cx="10595317" cy="1005840"/>
          </a:xfrm>
        </p:spPr>
        <p:txBody>
          <a:bodyPr vert="horz" lIns="91440" tIns="45720" rIns="91440" bIns="45720" rtlCol="0" anchor="ctr">
            <a:normAutofit/>
          </a:bodyPr>
          <a:lstStyle/>
          <a:p>
            <a:r>
              <a:rPr lang="es-ES" sz="3100" b="1" dirty="0" err="1">
                <a:solidFill>
                  <a:schemeClr val="accent1">
                    <a:lumMod val="75000"/>
                  </a:schemeClr>
                </a:solidFill>
              </a:rPr>
              <a:t>The</a:t>
            </a:r>
            <a:r>
              <a:rPr lang="es-ES" sz="3100" b="1" dirty="0">
                <a:solidFill>
                  <a:schemeClr val="accent1">
                    <a:lumMod val="75000"/>
                  </a:schemeClr>
                </a:solidFill>
              </a:rPr>
              <a:t> </a:t>
            </a:r>
            <a:r>
              <a:rPr lang="es-ES" sz="3100" b="1" dirty="0" err="1">
                <a:solidFill>
                  <a:schemeClr val="accent1">
                    <a:lumMod val="75000"/>
                  </a:schemeClr>
                </a:solidFill>
              </a:rPr>
              <a:t>Gospel</a:t>
            </a:r>
            <a:r>
              <a:rPr lang="es-ES" sz="3100" b="1" dirty="0">
                <a:solidFill>
                  <a:schemeClr val="accent1">
                    <a:lumMod val="75000"/>
                  </a:schemeClr>
                </a:solidFill>
              </a:rPr>
              <a:t> </a:t>
            </a:r>
            <a:r>
              <a:rPr lang="es-ES" sz="3100" b="1" dirty="0" err="1">
                <a:solidFill>
                  <a:schemeClr val="accent1">
                    <a:lumMod val="75000"/>
                  </a:schemeClr>
                </a:solidFill>
              </a:rPr>
              <a:t>talks</a:t>
            </a:r>
            <a:r>
              <a:rPr lang="es-ES" sz="3100" b="1" dirty="0">
                <a:solidFill>
                  <a:schemeClr val="accent1">
                    <a:lumMod val="75000"/>
                  </a:schemeClr>
                </a:solidFill>
              </a:rPr>
              <a:t> </a:t>
            </a:r>
            <a:r>
              <a:rPr lang="es-ES" sz="3100" b="1" dirty="0" err="1">
                <a:solidFill>
                  <a:schemeClr val="accent1">
                    <a:lumMod val="75000"/>
                  </a:schemeClr>
                </a:solidFill>
              </a:rPr>
              <a:t>about</a:t>
            </a:r>
            <a:r>
              <a:rPr lang="es-ES" sz="3100" b="1" dirty="0">
                <a:solidFill>
                  <a:schemeClr val="accent1">
                    <a:lumMod val="75000"/>
                  </a:schemeClr>
                </a:solidFill>
              </a:rPr>
              <a:t> </a:t>
            </a:r>
            <a:r>
              <a:rPr lang="es-ES" sz="3100" b="1" dirty="0" err="1">
                <a:solidFill>
                  <a:schemeClr val="accent1">
                    <a:lumMod val="75000"/>
                  </a:schemeClr>
                </a:solidFill>
              </a:rPr>
              <a:t>Jesus</a:t>
            </a:r>
            <a:r>
              <a:rPr lang="es-ES" sz="3100" b="1" dirty="0">
                <a:solidFill>
                  <a:schemeClr val="accent1">
                    <a:lumMod val="75000"/>
                  </a:schemeClr>
                </a:solidFill>
              </a:rPr>
              <a:t>’ </a:t>
            </a:r>
            <a:r>
              <a:rPr lang="es-ES" sz="3100" b="1" dirty="0" err="1">
                <a:solidFill>
                  <a:schemeClr val="accent1">
                    <a:lumMod val="75000"/>
                  </a:schemeClr>
                </a:solidFill>
              </a:rPr>
              <a:t>entrance</a:t>
            </a:r>
            <a:r>
              <a:rPr lang="es-ES" sz="3100" b="1" dirty="0">
                <a:solidFill>
                  <a:schemeClr val="accent1">
                    <a:lumMod val="75000"/>
                  </a:schemeClr>
                </a:solidFill>
              </a:rPr>
              <a:t> </a:t>
            </a:r>
            <a:r>
              <a:rPr lang="es-ES" sz="3100" b="1" dirty="0" err="1">
                <a:solidFill>
                  <a:schemeClr val="accent1">
                    <a:lumMod val="75000"/>
                  </a:schemeClr>
                </a:solidFill>
              </a:rPr>
              <a:t>into</a:t>
            </a:r>
            <a:r>
              <a:rPr lang="es-ES" sz="3100" b="1" dirty="0">
                <a:solidFill>
                  <a:schemeClr val="accent1">
                    <a:lumMod val="75000"/>
                  </a:schemeClr>
                </a:solidFill>
              </a:rPr>
              <a:t> </a:t>
            </a:r>
            <a:r>
              <a:rPr lang="es-ES" sz="3100" b="1" dirty="0" err="1">
                <a:solidFill>
                  <a:schemeClr val="accent1">
                    <a:lumMod val="75000"/>
                  </a:schemeClr>
                </a:solidFill>
              </a:rPr>
              <a:t>Jerusalem</a:t>
            </a:r>
            <a:r>
              <a:rPr lang="es-ES" sz="3100" dirty="0">
                <a:solidFill>
                  <a:schemeClr val="accent1">
                    <a:lumMod val="75000"/>
                  </a:schemeClr>
                </a:solidFill>
              </a:rPr>
              <a:t>.</a:t>
            </a:r>
          </a:p>
        </p:txBody>
      </p:sp>
      <p:sp>
        <p:nvSpPr>
          <p:cNvPr id="3" name="Content Placeholder 2">
            <a:extLst>
              <a:ext uri="{FF2B5EF4-FFF2-40B4-BE49-F238E27FC236}">
                <a16:creationId xmlns:a16="http://schemas.microsoft.com/office/drawing/2014/main" id="{E5902F3F-0435-4370-B145-5439890F2B08}"/>
              </a:ext>
            </a:extLst>
          </p:cNvPr>
          <p:cNvSpPr>
            <a:spLocks noGrp="1"/>
          </p:cNvSpPr>
          <p:nvPr>
            <p:ph sz="half" idx="1"/>
          </p:nvPr>
        </p:nvSpPr>
        <p:spPr>
          <a:xfrm>
            <a:off x="365759" y="928468"/>
            <a:ext cx="6226439" cy="5774787"/>
          </a:xfrm>
        </p:spPr>
        <p:txBody>
          <a:bodyPr vert="horz" lIns="91440" tIns="45720" rIns="91440" bIns="45720" rtlCol="0" anchor="t">
            <a:normAutofit/>
          </a:bodyPr>
          <a:lstStyle/>
          <a:p>
            <a:pPr marL="0" indent="0">
              <a:lnSpc>
                <a:spcPct val="120000"/>
              </a:lnSpc>
              <a:spcBef>
                <a:spcPts val="0"/>
              </a:spcBef>
              <a:buNone/>
            </a:pPr>
            <a:r>
              <a:rPr lang="es-EC" sz="2000" b="1" dirty="0" err="1">
                <a:solidFill>
                  <a:schemeClr val="accent1">
                    <a:lumMod val="75000"/>
                  </a:schemeClr>
                </a:solidFill>
                <a:latin typeface="+mj-lt"/>
              </a:rPr>
              <a:t>Let’s</a:t>
            </a:r>
            <a:r>
              <a:rPr lang="es-EC" sz="2000" b="1" dirty="0">
                <a:solidFill>
                  <a:schemeClr val="accent1">
                    <a:lumMod val="75000"/>
                  </a:schemeClr>
                </a:solidFill>
                <a:latin typeface="+mj-lt"/>
              </a:rPr>
              <a:t> </a:t>
            </a:r>
            <a:r>
              <a:rPr lang="es-EC" sz="2000" b="1" dirty="0" err="1">
                <a:solidFill>
                  <a:schemeClr val="accent1">
                    <a:lumMod val="75000"/>
                  </a:schemeClr>
                </a:solidFill>
                <a:latin typeface="+mj-lt"/>
              </a:rPr>
              <a:t>reflect</a:t>
            </a:r>
            <a:r>
              <a:rPr lang="es-EC" sz="2000" b="1" dirty="0">
                <a:solidFill>
                  <a:schemeClr val="accent1">
                    <a:lumMod val="75000"/>
                  </a:schemeClr>
                </a:solidFill>
                <a:latin typeface="+mj-lt"/>
              </a:rPr>
              <a:t>...</a:t>
            </a:r>
          </a:p>
          <a:p>
            <a:pPr marL="0" indent="0">
              <a:lnSpc>
                <a:spcPct val="120000"/>
              </a:lnSpc>
              <a:spcBef>
                <a:spcPts val="0"/>
              </a:spcBef>
              <a:buNone/>
            </a:pPr>
            <a:endParaRPr lang="es-EC" sz="600" dirty="0">
              <a:latin typeface="+mj-lt"/>
              <a:ea typeface="Calibri" panose="020F0502020204030204"/>
              <a:cs typeface="Calibri" panose="020F0502020204030204"/>
            </a:endParaRPr>
          </a:p>
          <a:p>
            <a:pPr marL="0" indent="0">
              <a:lnSpc>
                <a:spcPct val="120000"/>
              </a:lnSpc>
              <a:spcBef>
                <a:spcPts val="0"/>
              </a:spcBef>
              <a:buNone/>
            </a:pPr>
            <a:r>
              <a:rPr lang="en-US" sz="2100" b="1" dirty="0">
                <a:latin typeface="+mj-lt"/>
              </a:rPr>
              <a:t>Jesus entered Jerusalem to celebrate Passover, and to complete His mission to suffer and die on the cross for the forgiveness of our sins. In Passover, the Jews celebrate when God freed them from slavery in Egypt. </a:t>
            </a:r>
            <a:endParaRPr lang="es-EC" sz="2100" b="1" dirty="0">
              <a:latin typeface="+mj-lt"/>
            </a:endParaRPr>
          </a:p>
          <a:p>
            <a:pPr marL="0" indent="0">
              <a:lnSpc>
                <a:spcPct val="120000"/>
              </a:lnSpc>
              <a:spcBef>
                <a:spcPts val="0"/>
              </a:spcBef>
              <a:buNone/>
            </a:pPr>
            <a:r>
              <a:rPr lang="en-US" sz="2100" b="1" dirty="0">
                <a:solidFill>
                  <a:schemeClr val="accent1">
                    <a:lumMod val="75000"/>
                  </a:schemeClr>
                </a:solidFill>
                <a:latin typeface="+mj-lt"/>
              </a:rPr>
              <a:t>How did Jesus know a donkey was waiting for Him and his Master would gladly lend him?</a:t>
            </a:r>
            <a:endParaRPr lang="es-EC" sz="2100" b="1" dirty="0">
              <a:solidFill>
                <a:schemeClr val="accent1">
                  <a:lumMod val="75000"/>
                </a:schemeClr>
              </a:solidFill>
              <a:latin typeface="+mj-lt"/>
            </a:endParaRPr>
          </a:p>
          <a:p>
            <a:pPr marL="0" indent="0">
              <a:lnSpc>
                <a:spcPct val="120000"/>
              </a:lnSpc>
              <a:spcBef>
                <a:spcPts val="0"/>
              </a:spcBef>
              <a:buNone/>
            </a:pPr>
            <a:endParaRPr lang="es-EC" sz="600" dirty="0">
              <a:latin typeface="+mj-lt"/>
            </a:endParaRPr>
          </a:p>
          <a:p>
            <a:pPr marL="0" indent="0">
              <a:lnSpc>
                <a:spcPct val="120000"/>
              </a:lnSpc>
              <a:spcBef>
                <a:spcPts val="0"/>
              </a:spcBef>
              <a:buNone/>
            </a:pPr>
            <a:r>
              <a:rPr lang="en-US" sz="2000" dirty="0">
                <a:solidFill>
                  <a:srgbClr val="FF0000"/>
                </a:solidFill>
                <a:latin typeface="+mj-lt"/>
              </a:rPr>
              <a:t>He is God and knows everything</a:t>
            </a:r>
            <a:r>
              <a:rPr lang="es-EC" sz="2000" dirty="0">
                <a:solidFill>
                  <a:srgbClr val="FF0000"/>
                </a:solidFill>
                <a:latin typeface="+mj-lt"/>
              </a:rPr>
              <a:t>.</a:t>
            </a:r>
          </a:p>
          <a:p>
            <a:pPr marL="0" indent="0">
              <a:lnSpc>
                <a:spcPct val="120000"/>
              </a:lnSpc>
              <a:buNone/>
            </a:pPr>
            <a:r>
              <a:rPr lang="es-EC" sz="2000" b="1" dirty="0" err="1">
                <a:solidFill>
                  <a:schemeClr val="accent1">
                    <a:lumMod val="75000"/>
                  </a:schemeClr>
                </a:solidFill>
                <a:latin typeface="+mj-lt"/>
              </a:rPr>
              <a:t>Why</a:t>
            </a:r>
            <a:r>
              <a:rPr lang="es-EC" sz="2000" b="1" dirty="0">
                <a:solidFill>
                  <a:schemeClr val="accent1">
                    <a:lumMod val="75000"/>
                  </a:schemeClr>
                </a:solidFill>
                <a:latin typeface="+mj-lt"/>
              </a:rPr>
              <a:t> </a:t>
            </a:r>
            <a:r>
              <a:rPr lang="es-EC" sz="2000" b="1" dirty="0" err="1">
                <a:solidFill>
                  <a:schemeClr val="accent1">
                    <a:lumMod val="75000"/>
                  </a:schemeClr>
                </a:solidFill>
                <a:latin typeface="+mj-lt"/>
              </a:rPr>
              <a:t>did</a:t>
            </a:r>
            <a:r>
              <a:rPr lang="es-EC" sz="2000" b="1" dirty="0">
                <a:solidFill>
                  <a:schemeClr val="accent1">
                    <a:lumMod val="75000"/>
                  </a:schemeClr>
                </a:solidFill>
                <a:latin typeface="+mj-lt"/>
              </a:rPr>
              <a:t> </a:t>
            </a:r>
            <a:r>
              <a:rPr lang="es-EC" sz="2000" b="1" dirty="0" err="1">
                <a:solidFill>
                  <a:schemeClr val="accent1">
                    <a:lumMod val="75000"/>
                  </a:schemeClr>
                </a:solidFill>
                <a:latin typeface="+mj-lt"/>
              </a:rPr>
              <a:t>Jesus</a:t>
            </a:r>
            <a:r>
              <a:rPr lang="es-EC" sz="2000" b="1" dirty="0">
                <a:solidFill>
                  <a:schemeClr val="accent1">
                    <a:lumMod val="75000"/>
                  </a:schemeClr>
                </a:solidFill>
                <a:latin typeface="+mj-lt"/>
              </a:rPr>
              <a:t> </a:t>
            </a:r>
            <a:r>
              <a:rPr lang="es-EC" sz="2000" b="1" dirty="0" err="1">
                <a:solidFill>
                  <a:schemeClr val="accent1">
                    <a:lumMod val="75000"/>
                  </a:schemeClr>
                </a:solidFill>
                <a:latin typeface="+mj-lt"/>
              </a:rPr>
              <a:t>enter</a:t>
            </a:r>
            <a:r>
              <a:rPr lang="es-EC" sz="2000" b="1" dirty="0">
                <a:solidFill>
                  <a:schemeClr val="accent1">
                    <a:lumMod val="75000"/>
                  </a:schemeClr>
                </a:solidFill>
                <a:latin typeface="+mj-lt"/>
              </a:rPr>
              <a:t> </a:t>
            </a:r>
            <a:r>
              <a:rPr lang="es-EC" sz="2000" b="1" dirty="0" err="1">
                <a:solidFill>
                  <a:schemeClr val="accent1">
                    <a:lumMod val="75000"/>
                  </a:schemeClr>
                </a:solidFill>
                <a:latin typeface="+mj-lt"/>
              </a:rPr>
              <a:t>on</a:t>
            </a:r>
            <a:r>
              <a:rPr lang="es-EC" sz="2000" b="1" dirty="0">
                <a:solidFill>
                  <a:schemeClr val="accent1">
                    <a:lumMod val="75000"/>
                  </a:schemeClr>
                </a:solidFill>
                <a:latin typeface="+mj-lt"/>
              </a:rPr>
              <a:t> a </a:t>
            </a:r>
            <a:r>
              <a:rPr lang="es-EC" sz="2000" b="1" dirty="0" err="1">
                <a:solidFill>
                  <a:schemeClr val="accent1">
                    <a:lumMod val="75000"/>
                  </a:schemeClr>
                </a:solidFill>
                <a:latin typeface="+mj-lt"/>
              </a:rPr>
              <a:t>donkey</a:t>
            </a:r>
            <a:r>
              <a:rPr lang="es-EC" sz="2000" b="1" dirty="0">
                <a:solidFill>
                  <a:schemeClr val="accent1">
                    <a:lumMod val="75000"/>
                  </a:schemeClr>
                </a:solidFill>
                <a:latin typeface="+mj-lt"/>
              </a:rPr>
              <a:t>?  </a:t>
            </a:r>
          </a:p>
          <a:p>
            <a:pPr marL="0" indent="0">
              <a:lnSpc>
                <a:spcPct val="120000"/>
              </a:lnSpc>
              <a:buNone/>
            </a:pPr>
            <a:r>
              <a:rPr lang="es-EC" sz="2000" dirty="0" err="1">
                <a:solidFill>
                  <a:srgbClr val="FF0000"/>
                </a:solidFill>
                <a:latin typeface="+mj-lt"/>
              </a:rPr>
              <a:t>This</a:t>
            </a:r>
            <a:r>
              <a:rPr lang="es-EC" sz="2000" dirty="0">
                <a:solidFill>
                  <a:srgbClr val="FF0000"/>
                </a:solidFill>
                <a:latin typeface="+mj-lt"/>
              </a:rPr>
              <a:t> animal </a:t>
            </a:r>
            <a:r>
              <a:rPr lang="es-EC" sz="2000" dirty="0" err="1">
                <a:solidFill>
                  <a:srgbClr val="FF0000"/>
                </a:solidFill>
                <a:latin typeface="+mj-lt"/>
              </a:rPr>
              <a:t>is</a:t>
            </a:r>
            <a:r>
              <a:rPr lang="es-EC" sz="2000" dirty="0">
                <a:solidFill>
                  <a:srgbClr val="FF0000"/>
                </a:solidFill>
                <a:latin typeface="+mj-lt"/>
              </a:rPr>
              <a:t> </a:t>
            </a:r>
            <a:r>
              <a:rPr lang="es-EC" sz="2000" dirty="0" err="1">
                <a:solidFill>
                  <a:srgbClr val="FF0000"/>
                </a:solidFill>
                <a:latin typeface="+mj-lt"/>
              </a:rPr>
              <a:t>used</a:t>
            </a:r>
            <a:r>
              <a:rPr lang="es-EC" sz="2000" dirty="0">
                <a:solidFill>
                  <a:srgbClr val="FF0000"/>
                </a:solidFill>
                <a:latin typeface="+mj-lt"/>
              </a:rPr>
              <a:t> as a symbol </a:t>
            </a:r>
            <a:r>
              <a:rPr lang="es-EC" sz="2000" dirty="0" err="1">
                <a:solidFill>
                  <a:srgbClr val="FF0000"/>
                </a:solidFill>
                <a:latin typeface="+mj-lt"/>
              </a:rPr>
              <a:t>of</a:t>
            </a:r>
            <a:r>
              <a:rPr lang="es-EC" sz="2000" dirty="0">
                <a:solidFill>
                  <a:srgbClr val="FF0000"/>
                </a:solidFill>
                <a:latin typeface="+mj-lt"/>
              </a:rPr>
              <a:t> </a:t>
            </a:r>
            <a:r>
              <a:rPr lang="es-EC" sz="2000" dirty="0" err="1">
                <a:solidFill>
                  <a:srgbClr val="FF0000"/>
                </a:solidFill>
                <a:latin typeface="+mj-lt"/>
              </a:rPr>
              <a:t>peace</a:t>
            </a:r>
            <a:r>
              <a:rPr lang="es-EC" sz="2000" dirty="0">
                <a:solidFill>
                  <a:srgbClr val="FF0000"/>
                </a:solidFill>
                <a:latin typeface="+mj-lt"/>
              </a:rPr>
              <a:t>, </a:t>
            </a:r>
            <a:r>
              <a:rPr lang="es-EC" sz="2000" dirty="0" err="1">
                <a:solidFill>
                  <a:srgbClr val="FF0000"/>
                </a:solidFill>
                <a:latin typeface="+mj-lt"/>
              </a:rPr>
              <a:t>of</a:t>
            </a:r>
            <a:r>
              <a:rPr lang="es-EC" sz="2000" dirty="0">
                <a:solidFill>
                  <a:srgbClr val="FF0000"/>
                </a:solidFill>
                <a:latin typeface="+mj-lt"/>
              </a:rPr>
              <a:t> </a:t>
            </a:r>
            <a:r>
              <a:rPr lang="es-EC" sz="2000" dirty="0" err="1">
                <a:solidFill>
                  <a:srgbClr val="FF0000"/>
                </a:solidFill>
                <a:latin typeface="+mj-lt"/>
              </a:rPr>
              <a:t>gentleness</a:t>
            </a:r>
            <a:r>
              <a:rPr lang="es-EC" sz="2000" dirty="0">
                <a:solidFill>
                  <a:srgbClr val="FF0000"/>
                </a:solidFill>
                <a:latin typeface="+mj-lt"/>
              </a:rPr>
              <a:t>, </a:t>
            </a:r>
            <a:r>
              <a:rPr lang="es-EC" sz="2000" dirty="0" err="1">
                <a:solidFill>
                  <a:srgbClr val="FF0000"/>
                </a:solidFill>
                <a:latin typeface="+mj-lt"/>
              </a:rPr>
              <a:t>of</a:t>
            </a:r>
            <a:r>
              <a:rPr lang="es-EC" sz="2000" dirty="0">
                <a:solidFill>
                  <a:srgbClr val="FF0000"/>
                </a:solidFill>
                <a:latin typeface="+mj-lt"/>
              </a:rPr>
              <a:t> </a:t>
            </a:r>
            <a:r>
              <a:rPr lang="es-EC" sz="2000" dirty="0" err="1">
                <a:solidFill>
                  <a:srgbClr val="FF0000"/>
                </a:solidFill>
                <a:latin typeface="+mj-lt"/>
              </a:rPr>
              <a:t>humility</a:t>
            </a:r>
            <a:r>
              <a:rPr lang="es-EC" sz="2000" dirty="0">
                <a:solidFill>
                  <a:srgbClr val="FF0000"/>
                </a:solidFill>
                <a:latin typeface="+mj-lt"/>
              </a:rPr>
              <a:t>. </a:t>
            </a:r>
            <a:r>
              <a:rPr lang="es-EC" sz="2000" dirty="0" err="1">
                <a:solidFill>
                  <a:srgbClr val="FF0000"/>
                </a:solidFill>
                <a:latin typeface="+mj-lt"/>
              </a:rPr>
              <a:t>Jesus</a:t>
            </a:r>
            <a:r>
              <a:rPr lang="es-EC" sz="2000" dirty="0">
                <a:solidFill>
                  <a:srgbClr val="FF0000"/>
                </a:solidFill>
                <a:latin typeface="+mj-lt"/>
              </a:rPr>
              <a:t> </a:t>
            </a:r>
            <a:r>
              <a:rPr lang="es-EC" sz="2000" dirty="0" err="1">
                <a:solidFill>
                  <a:srgbClr val="FF0000"/>
                </a:solidFill>
                <a:latin typeface="+mj-lt"/>
              </a:rPr>
              <a:t>teaches</a:t>
            </a:r>
            <a:r>
              <a:rPr lang="es-EC" sz="2000" dirty="0">
                <a:solidFill>
                  <a:srgbClr val="FF0000"/>
                </a:solidFill>
                <a:latin typeface="+mj-lt"/>
              </a:rPr>
              <a:t> </a:t>
            </a:r>
            <a:r>
              <a:rPr lang="es-EC" sz="2000" dirty="0" err="1">
                <a:solidFill>
                  <a:srgbClr val="FF0000"/>
                </a:solidFill>
                <a:latin typeface="+mj-lt"/>
              </a:rPr>
              <a:t>us</a:t>
            </a:r>
            <a:r>
              <a:rPr lang="es-EC" sz="2000" dirty="0">
                <a:solidFill>
                  <a:srgbClr val="FF0000"/>
                </a:solidFill>
                <a:latin typeface="+mj-lt"/>
              </a:rPr>
              <a:t> </a:t>
            </a:r>
            <a:r>
              <a:rPr lang="es-EC" sz="2000" dirty="0" err="1">
                <a:solidFill>
                  <a:srgbClr val="FF0000"/>
                </a:solidFill>
                <a:latin typeface="+mj-lt"/>
              </a:rPr>
              <a:t>to</a:t>
            </a:r>
            <a:r>
              <a:rPr lang="es-EC" sz="2000" dirty="0">
                <a:solidFill>
                  <a:srgbClr val="FF0000"/>
                </a:solidFill>
                <a:latin typeface="+mj-lt"/>
              </a:rPr>
              <a:t> be </a:t>
            </a:r>
            <a:r>
              <a:rPr lang="es-EC" sz="2000" dirty="0" err="1">
                <a:solidFill>
                  <a:srgbClr val="FF0000"/>
                </a:solidFill>
                <a:latin typeface="+mj-lt"/>
              </a:rPr>
              <a:t>humble</a:t>
            </a:r>
            <a:r>
              <a:rPr lang="es-EC" sz="2000" dirty="0">
                <a:solidFill>
                  <a:srgbClr val="FF0000"/>
                </a:solidFill>
                <a:latin typeface="+mj-lt"/>
              </a:rPr>
              <a:t>! </a:t>
            </a:r>
            <a:r>
              <a:rPr lang="es-EC" sz="2000" dirty="0" err="1">
                <a:solidFill>
                  <a:srgbClr val="FF0000"/>
                </a:solidFill>
                <a:latin typeface="+mj-lt"/>
              </a:rPr>
              <a:t>How</a:t>
            </a:r>
            <a:r>
              <a:rPr lang="es-EC" sz="2000" dirty="0">
                <a:solidFill>
                  <a:srgbClr val="FF0000"/>
                </a:solidFill>
                <a:latin typeface="+mj-lt"/>
              </a:rPr>
              <a:t> </a:t>
            </a:r>
            <a:r>
              <a:rPr lang="es-EC" sz="2000" dirty="0" err="1">
                <a:solidFill>
                  <a:srgbClr val="FF0000"/>
                </a:solidFill>
                <a:latin typeface="+mj-lt"/>
              </a:rPr>
              <a:t>lucky</a:t>
            </a:r>
            <a:r>
              <a:rPr lang="es-EC" sz="2000" dirty="0">
                <a:solidFill>
                  <a:srgbClr val="FF0000"/>
                </a:solidFill>
                <a:latin typeface="+mj-lt"/>
              </a:rPr>
              <a:t> </a:t>
            </a:r>
            <a:r>
              <a:rPr lang="es-EC" sz="2000" dirty="0" err="1">
                <a:solidFill>
                  <a:srgbClr val="FF0000"/>
                </a:solidFill>
                <a:latin typeface="+mj-lt"/>
              </a:rPr>
              <a:t>this</a:t>
            </a:r>
            <a:r>
              <a:rPr lang="es-EC" sz="2000" dirty="0">
                <a:solidFill>
                  <a:srgbClr val="FF0000"/>
                </a:solidFill>
                <a:latin typeface="+mj-lt"/>
              </a:rPr>
              <a:t> </a:t>
            </a:r>
            <a:r>
              <a:rPr lang="es-EC" sz="2000" dirty="0" err="1">
                <a:solidFill>
                  <a:srgbClr val="FF0000"/>
                </a:solidFill>
                <a:latin typeface="+mj-lt"/>
              </a:rPr>
              <a:t>donkey</a:t>
            </a:r>
            <a:r>
              <a:rPr lang="es-EC" sz="2000" dirty="0">
                <a:solidFill>
                  <a:srgbClr val="FF0000"/>
                </a:solidFill>
                <a:latin typeface="+mj-lt"/>
              </a:rPr>
              <a:t> </a:t>
            </a:r>
            <a:r>
              <a:rPr lang="es-EC" sz="2000" dirty="0" err="1">
                <a:solidFill>
                  <a:srgbClr val="FF0000"/>
                </a:solidFill>
                <a:latin typeface="+mj-lt"/>
              </a:rPr>
              <a:t>which</a:t>
            </a:r>
            <a:r>
              <a:rPr lang="es-EC" sz="2000" dirty="0">
                <a:solidFill>
                  <a:srgbClr val="FF0000"/>
                </a:solidFill>
                <a:latin typeface="+mj-lt"/>
              </a:rPr>
              <a:t> </a:t>
            </a:r>
            <a:r>
              <a:rPr lang="es-EC" sz="2000" dirty="0" err="1">
                <a:solidFill>
                  <a:srgbClr val="FF0000"/>
                </a:solidFill>
                <a:latin typeface="+mj-lt"/>
              </a:rPr>
              <a:t>served</a:t>
            </a:r>
            <a:r>
              <a:rPr lang="es-EC" sz="2000" dirty="0">
                <a:solidFill>
                  <a:srgbClr val="FF0000"/>
                </a:solidFill>
                <a:latin typeface="+mj-lt"/>
              </a:rPr>
              <a:t> as </a:t>
            </a:r>
            <a:r>
              <a:rPr lang="es-EC" sz="2000" dirty="0" err="1">
                <a:solidFill>
                  <a:srgbClr val="FF0000"/>
                </a:solidFill>
                <a:latin typeface="+mj-lt"/>
              </a:rPr>
              <a:t>the</a:t>
            </a:r>
            <a:r>
              <a:rPr lang="es-EC" sz="2000" dirty="0">
                <a:solidFill>
                  <a:srgbClr val="FF0000"/>
                </a:solidFill>
                <a:latin typeface="+mj-lt"/>
              </a:rPr>
              <a:t> </a:t>
            </a:r>
            <a:r>
              <a:rPr lang="es-EC" sz="2000" dirty="0" err="1">
                <a:solidFill>
                  <a:srgbClr val="FF0000"/>
                </a:solidFill>
                <a:latin typeface="+mj-lt"/>
              </a:rPr>
              <a:t>throne</a:t>
            </a:r>
            <a:r>
              <a:rPr lang="es-EC" sz="2000" dirty="0">
                <a:solidFill>
                  <a:srgbClr val="FF0000"/>
                </a:solidFill>
                <a:latin typeface="+mj-lt"/>
              </a:rPr>
              <a:t> </a:t>
            </a:r>
            <a:r>
              <a:rPr lang="es-EC" sz="2000" dirty="0" err="1">
                <a:solidFill>
                  <a:srgbClr val="FF0000"/>
                </a:solidFill>
                <a:latin typeface="+mj-lt"/>
              </a:rPr>
              <a:t>for</a:t>
            </a:r>
            <a:r>
              <a:rPr lang="es-EC" sz="2000" dirty="0">
                <a:solidFill>
                  <a:srgbClr val="FF0000"/>
                </a:solidFill>
                <a:latin typeface="+mj-lt"/>
              </a:rPr>
              <a:t> </a:t>
            </a:r>
            <a:r>
              <a:rPr lang="es-EC" sz="2000" dirty="0" err="1">
                <a:solidFill>
                  <a:srgbClr val="FF0000"/>
                </a:solidFill>
                <a:latin typeface="+mj-lt"/>
              </a:rPr>
              <a:t>Jesus</a:t>
            </a:r>
            <a:r>
              <a:rPr lang="es-EC" sz="2000" dirty="0">
                <a:solidFill>
                  <a:srgbClr val="FF0000"/>
                </a:solidFill>
                <a:latin typeface="+mj-lt"/>
              </a:rPr>
              <a:t>, </a:t>
            </a:r>
            <a:r>
              <a:rPr lang="es-EC" sz="2000" dirty="0" err="1">
                <a:solidFill>
                  <a:srgbClr val="FF0000"/>
                </a:solidFill>
                <a:latin typeface="+mj-lt"/>
              </a:rPr>
              <a:t>our</a:t>
            </a:r>
            <a:r>
              <a:rPr lang="es-EC" sz="2000" dirty="0">
                <a:solidFill>
                  <a:srgbClr val="FF0000"/>
                </a:solidFill>
                <a:latin typeface="+mj-lt"/>
              </a:rPr>
              <a:t> King!</a:t>
            </a:r>
            <a:endParaRPr lang="es-EC" sz="2000" dirty="0">
              <a:solidFill>
                <a:srgbClr val="FF0000"/>
              </a:solidFill>
              <a:latin typeface="+mj-lt"/>
              <a:ea typeface="Calibri"/>
              <a:cs typeface="Calibri"/>
            </a:endParaRPr>
          </a:p>
        </p:txBody>
      </p:sp>
      <p:pic>
        <p:nvPicPr>
          <p:cNvPr id="5" name="Picture 5">
            <a:extLst>
              <a:ext uri="{FF2B5EF4-FFF2-40B4-BE49-F238E27FC236}">
                <a16:creationId xmlns:a16="http://schemas.microsoft.com/office/drawing/2014/main" id="{D1CE3C93-32E6-47CA-AAB5-6BED9070806B}"/>
              </a:ext>
            </a:extLst>
          </p:cNvPr>
          <p:cNvPicPr>
            <a:picLocks noGrp="1" noChangeAspect="1"/>
          </p:cNvPicPr>
          <p:nvPr>
            <p:ph sz="half" idx="2"/>
          </p:nvPr>
        </p:nvPicPr>
        <p:blipFill rotWithShape="1">
          <a:blip r:embed="rId2"/>
          <a:srcRect l="18136" r="29110"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22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88852-5BE9-40BA-BB2A-8F533C8567DC}"/>
              </a:ext>
            </a:extLst>
          </p:cNvPr>
          <p:cNvSpPr txBox="1"/>
          <p:nvPr/>
        </p:nvSpPr>
        <p:spPr>
          <a:xfrm>
            <a:off x="388754" y="253935"/>
            <a:ext cx="11414491"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dirty="0" err="1">
                <a:solidFill>
                  <a:schemeClr val="accent1">
                    <a:lumMod val="75000"/>
                  </a:schemeClr>
                </a:solidFill>
                <a:latin typeface="+mj-lt"/>
                <a:cs typeface="Arial"/>
              </a:rPr>
              <a:t>How</a:t>
            </a:r>
            <a:r>
              <a:rPr lang="es-EC" sz="2400" b="1" dirty="0">
                <a:solidFill>
                  <a:schemeClr val="accent1">
                    <a:lumMod val="75000"/>
                  </a:schemeClr>
                </a:solidFill>
                <a:latin typeface="+mj-lt"/>
                <a:cs typeface="Arial"/>
              </a:rPr>
              <a:t> </a:t>
            </a:r>
            <a:r>
              <a:rPr lang="es-EC" sz="2400" b="1" dirty="0" err="1">
                <a:solidFill>
                  <a:schemeClr val="accent1">
                    <a:lumMod val="75000"/>
                  </a:schemeClr>
                </a:solidFill>
                <a:latin typeface="+mj-lt"/>
                <a:cs typeface="Arial"/>
              </a:rPr>
              <a:t>did</a:t>
            </a:r>
            <a:r>
              <a:rPr lang="es-EC" sz="2400" b="1" dirty="0">
                <a:solidFill>
                  <a:schemeClr val="accent1">
                    <a:lumMod val="75000"/>
                  </a:schemeClr>
                </a:solidFill>
                <a:latin typeface="+mj-lt"/>
                <a:cs typeface="Arial"/>
              </a:rPr>
              <a:t> </a:t>
            </a:r>
            <a:r>
              <a:rPr lang="es-EC" sz="2400" b="1" dirty="0" err="1">
                <a:solidFill>
                  <a:schemeClr val="accent1">
                    <a:lumMod val="75000"/>
                  </a:schemeClr>
                </a:solidFill>
                <a:latin typeface="+mj-lt"/>
                <a:cs typeface="Arial"/>
              </a:rPr>
              <a:t>they</a:t>
            </a:r>
            <a:r>
              <a:rPr lang="es-EC" sz="2400" b="1" dirty="0">
                <a:solidFill>
                  <a:schemeClr val="accent1">
                    <a:lumMod val="75000"/>
                  </a:schemeClr>
                </a:solidFill>
                <a:latin typeface="+mj-lt"/>
                <a:cs typeface="Arial"/>
              </a:rPr>
              <a:t> </a:t>
            </a:r>
            <a:r>
              <a:rPr lang="es-EC" sz="2400" b="1" dirty="0" err="1">
                <a:solidFill>
                  <a:schemeClr val="accent1">
                    <a:lumMod val="75000"/>
                  </a:schemeClr>
                </a:solidFill>
                <a:latin typeface="+mj-lt"/>
                <a:cs typeface="Arial"/>
              </a:rPr>
              <a:t>receive</a:t>
            </a:r>
            <a:r>
              <a:rPr lang="es-EC" sz="2400" b="1" dirty="0">
                <a:solidFill>
                  <a:schemeClr val="accent1">
                    <a:lumMod val="75000"/>
                  </a:schemeClr>
                </a:solidFill>
                <a:latin typeface="+mj-lt"/>
                <a:cs typeface="Arial"/>
              </a:rPr>
              <a:t> </a:t>
            </a:r>
            <a:r>
              <a:rPr lang="es-EC" sz="2400" b="1" dirty="0" err="1">
                <a:solidFill>
                  <a:schemeClr val="accent1">
                    <a:lumMod val="75000"/>
                  </a:schemeClr>
                </a:solidFill>
                <a:latin typeface="+mj-lt"/>
                <a:cs typeface="Arial"/>
              </a:rPr>
              <a:t>Him</a:t>
            </a:r>
            <a:r>
              <a:rPr lang="es-EC" sz="2400" b="1" dirty="0">
                <a:solidFill>
                  <a:schemeClr val="accent1">
                    <a:lumMod val="75000"/>
                  </a:schemeClr>
                </a:solidFill>
                <a:latin typeface="+mj-lt"/>
                <a:cs typeface="Arial"/>
              </a:rPr>
              <a:t> in </a:t>
            </a:r>
            <a:r>
              <a:rPr lang="es-EC" sz="2400" b="1" dirty="0" err="1">
                <a:solidFill>
                  <a:schemeClr val="accent1">
                    <a:lumMod val="75000"/>
                  </a:schemeClr>
                </a:solidFill>
                <a:latin typeface="+mj-lt"/>
                <a:cs typeface="Arial"/>
              </a:rPr>
              <a:t>Jerusalem</a:t>
            </a:r>
            <a:r>
              <a:rPr lang="es-EC" sz="2400" b="1" dirty="0">
                <a:solidFill>
                  <a:schemeClr val="accent1">
                    <a:lumMod val="75000"/>
                  </a:schemeClr>
                </a:solidFill>
                <a:latin typeface="+mj-lt"/>
                <a:cs typeface="Arial"/>
              </a:rPr>
              <a:t>? </a:t>
            </a:r>
          </a:p>
          <a:p>
            <a:endParaRPr lang="es-EC" sz="600" b="1" dirty="0">
              <a:latin typeface="+mj-lt"/>
              <a:cs typeface="Arial"/>
            </a:endParaRPr>
          </a:p>
          <a:p>
            <a:r>
              <a:rPr lang="en-US" sz="2400" dirty="0">
                <a:solidFill>
                  <a:srgbClr val="FF0000"/>
                </a:solidFill>
                <a:latin typeface="+mj-lt"/>
                <a:cs typeface="Arial"/>
              </a:rPr>
              <a:t>The people spread their cloaks on the road and praised Him as King for all the mighty deeds He had done.</a:t>
            </a:r>
            <a:endParaRPr lang="es-EC" sz="2400" dirty="0">
              <a:solidFill>
                <a:srgbClr val="FF0000"/>
              </a:solidFill>
              <a:latin typeface="+mj-lt"/>
              <a:cs typeface="Arial"/>
            </a:endParaRPr>
          </a:p>
          <a:p>
            <a:r>
              <a:rPr lang="es-EC" sz="2400" b="1" dirty="0" err="1">
                <a:solidFill>
                  <a:schemeClr val="accent1">
                    <a:lumMod val="75000"/>
                  </a:schemeClr>
                </a:solidFill>
                <a:latin typeface="+mj-lt"/>
                <a:cs typeface="Arial"/>
              </a:rPr>
              <a:t>What</a:t>
            </a:r>
            <a:r>
              <a:rPr lang="es-EC" sz="2400" b="1" dirty="0">
                <a:solidFill>
                  <a:schemeClr val="accent1">
                    <a:lumMod val="75000"/>
                  </a:schemeClr>
                </a:solidFill>
                <a:latin typeface="+mj-lt"/>
                <a:cs typeface="Arial"/>
              </a:rPr>
              <a:t> </a:t>
            </a:r>
            <a:r>
              <a:rPr lang="es-EC" sz="2400" b="1" dirty="0" err="1">
                <a:solidFill>
                  <a:schemeClr val="accent1">
                    <a:lumMod val="75000"/>
                  </a:schemeClr>
                </a:solidFill>
                <a:latin typeface="+mj-lt"/>
                <a:cs typeface="Arial"/>
              </a:rPr>
              <a:t>did</a:t>
            </a:r>
            <a:r>
              <a:rPr lang="es-EC" sz="2400" b="1" dirty="0">
                <a:solidFill>
                  <a:schemeClr val="accent1">
                    <a:lumMod val="75000"/>
                  </a:schemeClr>
                </a:solidFill>
                <a:latin typeface="+mj-lt"/>
                <a:cs typeface="Arial"/>
              </a:rPr>
              <a:t> </a:t>
            </a:r>
            <a:r>
              <a:rPr lang="es-EC" sz="2400" b="1" dirty="0" err="1">
                <a:solidFill>
                  <a:schemeClr val="accent1">
                    <a:lumMod val="75000"/>
                  </a:schemeClr>
                </a:solidFill>
                <a:latin typeface="+mj-lt"/>
                <a:cs typeface="Arial"/>
              </a:rPr>
              <a:t>they</a:t>
            </a:r>
            <a:r>
              <a:rPr lang="es-EC" sz="2400" b="1" dirty="0">
                <a:solidFill>
                  <a:schemeClr val="accent1">
                    <a:lumMod val="75000"/>
                  </a:schemeClr>
                </a:solidFill>
                <a:latin typeface="+mj-lt"/>
                <a:cs typeface="Arial"/>
              </a:rPr>
              <a:t> </a:t>
            </a:r>
            <a:r>
              <a:rPr lang="es-EC" sz="2400" b="1" dirty="0" err="1">
                <a:solidFill>
                  <a:schemeClr val="accent1">
                    <a:lumMod val="75000"/>
                  </a:schemeClr>
                </a:solidFill>
                <a:latin typeface="+mj-lt"/>
                <a:cs typeface="Arial"/>
              </a:rPr>
              <a:t>shout</a:t>
            </a:r>
            <a:r>
              <a:rPr lang="es-EC" sz="2400" b="1" dirty="0">
                <a:solidFill>
                  <a:schemeClr val="accent1">
                    <a:lumMod val="75000"/>
                  </a:schemeClr>
                </a:solidFill>
                <a:latin typeface="+mj-lt"/>
                <a:cs typeface="Arial"/>
              </a:rPr>
              <a:t>?</a:t>
            </a:r>
            <a:r>
              <a:rPr lang="es-EC" sz="2400" dirty="0">
                <a:solidFill>
                  <a:schemeClr val="accent1">
                    <a:lumMod val="75000"/>
                  </a:schemeClr>
                </a:solidFill>
                <a:latin typeface="+mj-lt"/>
                <a:cs typeface="Arial"/>
              </a:rPr>
              <a:t> </a:t>
            </a:r>
          </a:p>
          <a:p>
            <a:endParaRPr lang="es-EC" sz="600" dirty="0">
              <a:latin typeface="+mj-lt"/>
              <a:cs typeface="Arial"/>
            </a:endParaRPr>
          </a:p>
          <a:p>
            <a:r>
              <a:rPr lang="en-US" sz="2400" i="1" dirty="0">
                <a:solidFill>
                  <a:srgbClr val="FF0000"/>
                </a:solidFill>
                <a:latin typeface="+mj-lt"/>
                <a:cs typeface="Arial"/>
              </a:rPr>
              <a:t>"Blessed is the king who comes in the name of the Lord. Peace in heaven and glory in the highest."</a:t>
            </a:r>
            <a:endParaRPr lang="es-EC" sz="2400" i="1" dirty="0">
              <a:solidFill>
                <a:srgbClr val="FF0000"/>
              </a:solidFill>
              <a:latin typeface="+mj-lt"/>
              <a:cs typeface="Arial"/>
            </a:endParaRPr>
          </a:p>
        </p:txBody>
      </p:sp>
      <p:pic>
        <p:nvPicPr>
          <p:cNvPr id="3" name="Picture 3" descr="A picture containing text&#10;&#10;Description automatically generated">
            <a:extLst>
              <a:ext uri="{FF2B5EF4-FFF2-40B4-BE49-F238E27FC236}">
                <a16:creationId xmlns:a16="http://schemas.microsoft.com/office/drawing/2014/main" id="{0C8E5DD4-1417-4FAF-A150-5078C2DB7107}"/>
              </a:ext>
            </a:extLst>
          </p:cNvPr>
          <p:cNvPicPr>
            <a:picLocks noChangeAspect="1"/>
          </p:cNvPicPr>
          <p:nvPr/>
        </p:nvPicPr>
        <p:blipFill>
          <a:blip r:embed="rId2"/>
          <a:stretch>
            <a:fillRect/>
          </a:stretch>
        </p:blipFill>
        <p:spPr>
          <a:xfrm>
            <a:off x="299206" y="2727870"/>
            <a:ext cx="7617122" cy="3876195"/>
          </a:xfrm>
          <a:prstGeom prst="rect">
            <a:avLst/>
          </a:prstGeom>
        </p:spPr>
      </p:pic>
      <p:sp>
        <p:nvSpPr>
          <p:cNvPr id="5" name="TextBox 4">
            <a:extLst>
              <a:ext uri="{FF2B5EF4-FFF2-40B4-BE49-F238E27FC236}">
                <a16:creationId xmlns:a16="http://schemas.microsoft.com/office/drawing/2014/main" id="{4C1A0313-91DE-4ADA-A648-C0D9B22D44FC}"/>
              </a:ext>
            </a:extLst>
          </p:cNvPr>
          <p:cNvSpPr txBox="1"/>
          <p:nvPr/>
        </p:nvSpPr>
        <p:spPr>
          <a:xfrm>
            <a:off x="8215531" y="3065529"/>
            <a:ext cx="3775736" cy="3200876"/>
          </a:xfrm>
          <a:prstGeom prst="rect">
            <a:avLst/>
          </a:prstGeom>
          <a:noFill/>
        </p:spPr>
        <p:txBody>
          <a:bodyPr wrap="square" rtlCol="0">
            <a:spAutoFit/>
          </a:bodyPr>
          <a:lstStyle/>
          <a:p>
            <a:r>
              <a:rPr lang="en-US" sz="2400" b="1" dirty="0">
                <a:solidFill>
                  <a:schemeClr val="accent1">
                    <a:lumMod val="75000"/>
                  </a:schemeClr>
                </a:solidFill>
                <a:latin typeface="+mj-lt"/>
                <a:cs typeface="Arial"/>
              </a:rPr>
              <a:t>Why did the Pharisees want to quiet the crowd?</a:t>
            </a:r>
            <a:endParaRPr lang="es-ES" sz="2400" b="1" dirty="0">
              <a:solidFill>
                <a:schemeClr val="accent1">
                  <a:lumMod val="75000"/>
                </a:schemeClr>
              </a:solidFill>
              <a:latin typeface="+mj-lt"/>
              <a:cs typeface="Arial"/>
            </a:endParaRPr>
          </a:p>
          <a:p>
            <a:endParaRPr lang="es-ES" sz="1000" dirty="0">
              <a:solidFill>
                <a:srgbClr val="333333"/>
              </a:solidFill>
              <a:latin typeface="+mj-lt"/>
              <a:ea typeface="Times New Roman" panose="02020603050405020304" pitchFamily="18" charset="0"/>
              <a:cs typeface="Times New Roman" panose="02020603050405020304" pitchFamily="18" charset="0"/>
            </a:endParaRPr>
          </a:p>
          <a:p>
            <a:r>
              <a:rPr lang="en-US" sz="2400" dirty="0">
                <a:solidFill>
                  <a:srgbClr val="FF0000"/>
                </a:solidFill>
                <a:latin typeface="+mj-lt"/>
                <a:cs typeface="Arial"/>
              </a:rPr>
              <a:t>The people were praising the coming of the Messiah, the King who comes in the name of the Lord. But the Pharisees did not accept that Jesus was the Messiah</a:t>
            </a:r>
            <a:r>
              <a:rPr lang="es-ES" sz="2400" dirty="0">
                <a:solidFill>
                  <a:srgbClr val="FF0000"/>
                </a:solidFill>
                <a:latin typeface="+mj-lt"/>
                <a:cs typeface="Arial"/>
              </a:rPr>
              <a:t>.</a:t>
            </a:r>
            <a:endParaRPr lang="en-US" sz="2400" dirty="0">
              <a:solidFill>
                <a:srgbClr val="FF0000"/>
              </a:solidFill>
              <a:latin typeface="+mj-lt"/>
              <a:cs typeface="Arial"/>
            </a:endParaRPr>
          </a:p>
        </p:txBody>
      </p:sp>
    </p:spTree>
    <p:extLst>
      <p:ext uri="{BB962C8B-B14F-4D97-AF65-F5344CB8AC3E}">
        <p14:creationId xmlns:p14="http://schemas.microsoft.com/office/powerpoint/2010/main" val="955239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9272-A49D-4EC0-91D6-CE61F6F7FC02}"/>
              </a:ext>
            </a:extLst>
          </p:cNvPr>
          <p:cNvSpPr>
            <a:spLocks noGrp="1"/>
          </p:cNvSpPr>
          <p:nvPr>
            <p:ph type="title"/>
          </p:nvPr>
        </p:nvSpPr>
        <p:spPr>
          <a:xfrm>
            <a:off x="0" y="365125"/>
            <a:ext cx="12192000" cy="747233"/>
          </a:xfrm>
        </p:spPr>
        <p:txBody>
          <a:bodyPr>
            <a:normAutofit/>
          </a:bodyPr>
          <a:lstStyle/>
          <a:p>
            <a:pPr algn="ctr"/>
            <a:r>
              <a:rPr lang="en-US" sz="4000" b="1" dirty="0">
                <a:solidFill>
                  <a:schemeClr val="accent1">
                    <a:lumMod val="75000"/>
                  </a:schemeClr>
                </a:solidFill>
                <a:ea typeface="Calibri Light"/>
                <a:cs typeface="Calibri Light"/>
              </a:rPr>
              <a:t>Jesus is always waiting for us with open arms.</a:t>
            </a:r>
          </a:p>
        </p:txBody>
      </p:sp>
      <p:pic>
        <p:nvPicPr>
          <p:cNvPr id="5" name="Picture 5" descr="A picture containing text&#10;&#10;Description automatically generated">
            <a:extLst>
              <a:ext uri="{FF2B5EF4-FFF2-40B4-BE49-F238E27FC236}">
                <a16:creationId xmlns:a16="http://schemas.microsoft.com/office/drawing/2014/main" id="{AC8CA333-0AF1-4A3A-A789-20FAAEB10359}"/>
              </a:ext>
            </a:extLst>
          </p:cNvPr>
          <p:cNvPicPr>
            <a:picLocks noGrp="1" noChangeAspect="1"/>
          </p:cNvPicPr>
          <p:nvPr>
            <p:ph sz="half" idx="1"/>
          </p:nvPr>
        </p:nvPicPr>
        <p:blipFill>
          <a:blip r:embed="rId2"/>
          <a:stretch>
            <a:fillRect/>
          </a:stretch>
        </p:blipFill>
        <p:spPr>
          <a:xfrm>
            <a:off x="364232" y="1430050"/>
            <a:ext cx="5369986" cy="5156609"/>
          </a:xfrm>
        </p:spPr>
      </p:pic>
      <p:sp>
        <p:nvSpPr>
          <p:cNvPr id="4" name="Content Placeholder 3">
            <a:extLst>
              <a:ext uri="{FF2B5EF4-FFF2-40B4-BE49-F238E27FC236}">
                <a16:creationId xmlns:a16="http://schemas.microsoft.com/office/drawing/2014/main" id="{1C3E2E62-A79F-450D-BF51-7BF3AAC5C76F}"/>
              </a:ext>
            </a:extLst>
          </p:cNvPr>
          <p:cNvSpPr>
            <a:spLocks noGrp="1"/>
          </p:cNvSpPr>
          <p:nvPr>
            <p:ph sz="half" idx="2"/>
          </p:nvPr>
        </p:nvSpPr>
        <p:spPr>
          <a:xfrm>
            <a:off x="6096000" y="1832685"/>
            <a:ext cx="5498123" cy="4351337"/>
          </a:xfrm>
        </p:spPr>
        <p:txBody>
          <a:bodyPr vert="horz" lIns="91440" tIns="45720" rIns="91440" bIns="45720" rtlCol="0" anchor="t">
            <a:normAutofit/>
          </a:bodyPr>
          <a:lstStyle/>
          <a:p>
            <a:pPr marL="0" indent="0">
              <a:buNone/>
            </a:pPr>
            <a:r>
              <a:rPr lang="en-US" sz="3200" dirty="0">
                <a:solidFill>
                  <a:schemeClr val="accent1">
                    <a:lumMod val="75000"/>
                  </a:schemeClr>
                </a:solidFill>
                <a:latin typeface="+mj-lt"/>
                <a:ea typeface="Calibri Light"/>
                <a:cs typeface="Calibri Light"/>
              </a:rPr>
              <a:t>What does Jesus answer them? </a:t>
            </a:r>
          </a:p>
          <a:p>
            <a:pPr marL="0" indent="0">
              <a:buNone/>
            </a:pPr>
            <a:endParaRPr lang="en-US" sz="600" dirty="0">
              <a:latin typeface="+mj-lt"/>
              <a:ea typeface="Calibri Light"/>
              <a:cs typeface="Calibri Light"/>
            </a:endParaRPr>
          </a:p>
          <a:p>
            <a:pPr marL="0" indent="0">
              <a:buNone/>
            </a:pPr>
            <a:r>
              <a:rPr lang="en-US" sz="3200" dirty="0">
                <a:solidFill>
                  <a:srgbClr val="FF0000"/>
                </a:solidFill>
                <a:latin typeface="+mj-lt"/>
                <a:ea typeface="Calibri Light"/>
                <a:cs typeface="Calibri Light"/>
              </a:rPr>
              <a:t>He confirms that He is the Messiah come from God by saying: "I tell you, if they keep silent, the stones will cry out!"</a:t>
            </a:r>
          </a:p>
          <a:p>
            <a:pPr marL="0" indent="0">
              <a:buNone/>
            </a:pPr>
            <a:endParaRPr lang="en-US" sz="2000" dirty="0">
              <a:latin typeface="+mj-lt"/>
              <a:ea typeface="Calibri Light"/>
              <a:cs typeface="Calibri Light"/>
            </a:endParaRPr>
          </a:p>
          <a:p>
            <a:pPr marL="0" indent="0">
              <a:buNone/>
            </a:pPr>
            <a:r>
              <a:rPr lang="en-US" sz="3200" dirty="0">
                <a:solidFill>
                  <a:schemeClr val="accent1">
                    <a:lumMod val="75000"/>
                  </a:schemeClr>
                </a:solidFill>
                <a:latin typeface="+mj-lt"/>
                <a:ea typeface="Calibri Light"/>
                <a:cs typeface="Calibri Light"/>
              </a:rPr>
              <a:t>Only God can make the stones cry out.</a:t>
            </a:r>
            <a:endParaRPr lang="es" sz="3200" b="1" dirty="0">
              <a:solidFill>
                <a:schemeClr val="accent1">
                  <a:lumMod val="75000"/>
                </a:schemeClr>
              </a:solidFill>
              <a:latin typeface="+mj-lt"/>
              <a:ea typeface="Calibri Light"/>
              <a:cs typeface="Calibri Light"/>
            </a:endParaRPr>
          </a:p>
          <a:p>
            <a:endParaRPr lang="en-US" dirty="0">
              <a:ea typeface="Calibri"/>
              <a:cs typeface="Calibri"/>
            </a:endParaRPr>
          </a:p>
        </p:txBody>
      </p:sp>
    </p:spTree>
    <p:extLst>
      <p:ext uri="{BB962C8B-B14F-4D97-AF65-F5344CB8AC3E}">
        <p14:creationId xmlns:p14="http://schemas.microsoft.com/office/powerpoint/2010/main" val="255710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5FC71ACB-20A6-A6AB-A988-9B5D62A92B34}"/>
              </a:ext>
            </a:extLst>
          </p:cNvPr>
          <p:cNvGraphicFramePr>
            <a:graphicFrameLocks noGrp="1"/>
          </p:cNvGraphicFramePr>
          <p:nvPr>
            <p:ph sz="half" idx="1"/>
            <p:extLst>
              <p:ext uri="{D42A27DB-BD31-4B8C-83A1-F6EECF244321}">
                <p14:modId xmlns:p14="http://schemas.microsoft.com/office/powerpoint/2010/main" val="389834094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A picture containing text, clipart&#10;&#10;Description automatically generated">
            <a:extLst>
              <a:ext uri="{FF2B5EF4-FFF2-40B4-BE49-F238E27FC236}">
                <a16:creationId xmlns:a16="http://schemas.microsoft.com/office/drawing/2014/main" id="{FB53483C-5732-486E-9093-11126FDD52E9}"/>
              </a:ext>
            </a:extLst>
          </p:cNvPr>
          <p:cNvPicPr>
            <a:picLocks noGrp="1" noChangeAspect="1"/>
          </p:cNvPicPr>
          <p:nvPr>
            <p:ph sz="half" idx="2"/>
          </p:nvPr>
        </p:nvPicPr>
        <p:blipFill>
          <a:blip r:embed="rId7"/>
          <a:stretch>
            <a:fillRect/>
          </a:stretch>
        </p:blipFill>
        <p:spPr>
          <a:xfrm>
            <a:off x="7270899" y="356185"/>
            <a:ext cx="3372388" cy="2861992"/>
          </a:xfrm>
        </p:spPr>
      </p:pic>
      <p:pic>
        <p:nvPicPr>
          <p:cNvPr id="6" name="Picture 6" descr="A picture containing text&#10;&#10;Description automatically generated">
            <a:extLst>
              <a:ext uri="{FF2B5EF4-FFF2-40B4-BE49-F238E27FC236}">
                <a16:creationId xmlns:a16="http://schemas.microsoft.com/office/drawing/2014/main" id="{B4FCD8B6-3875-46BF-ADAE-22B9CCE32525}"/>
              </a:ext>
            </a:extLst>
          </p:cNvPr>
          <p:cNvPicPr>
            <a:picLocks noChangeAspect="1"/>
          </p:cNvPicPr>
          <p:nvPr/>
        </p:nvPicPr>
        <p:blipFill>
          <a:blip r:embed="rId8"/>
          <a:stretch>
            <a:fillRect/>
          </a:stretch>
        </p:blipFill>
        <p:spPr>
          <a:xfrm>
            <a:off x="6665343" y="3591034"/>
            <a:ext cx="3476445" cy="2695178"/>
          </a:xfrm>
          <a:prstGeom prst="rect">
            <a:avLst/>
          </a:prstGeom>
        </p:spPr>
      </p:pic>
    </p:spTree>
    <p:extLst>
      <p:ext uri="{BB962C8B-B14F-4D97-AF65-F5344CB8AC3E}">
        <p14:creationId xmlns:p14="http://schemas.microsoft.com/office/powerpoint/2010/main" val="16075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719449-2593-4D96-AE19-A78E041B34C2}"/>
              </a:ext>
            </a:extLst>
          </p:cNvPr>
          <p:cNvPicPr>
            <a:picLocks noChangeAspect="1"/>
          </p:cNvPicPr>
          <p:nvPr/>
        </p:nvPicPr>
        <p:blipFill rotWithShape="1">
          <a:blip r:embed="rId2"/>
          <a:srcRect r="559"/>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BF7613-B954-465E-9F78-F8E3A4D479EA}"/>
              </a:ext>
            </a:extLst>
          </p:cNvPr>
          <p:cNvSpPr>
            <a:spLocks noGrp="1"/>
          </p:cNvSpPr>
          <p:nvPr>
            <p:ph type="ctrTitle"/>
          </p:nvPr>
        </p:nvSpPr>
        <p:spPr>
          <a:xfrm>
            <a:off x="477981" y="1122363"/>
            <a:ext cx="3994606" cy="2039568"/>
          </a:xfrm>
        </p:spPr>
        <p:txBody>
          <a:bodyPr anchor="b">
            <a:normAutofit/>
          </a:bodyPr>
          <a:lstStyle/>
          <a:p>
            <a:pPr algn="l"/>
            <a:r>
              <a:rPr lang="en-US" sz="7200" b="1" dirty="0">
                <a:ea typeface="Calibri Light"/>
                <a:cs typeface="Calibri Light"/>
              </a:rPr>
              <a:t>Activity</a:t>
            </a:r>
          </a:p>
        </p:txBody>
      </p:sp>
      <p:sp>
        <p:nvSpPr>
          <p:cNvPr id="3" name="Subtitle 2">
            <a:extLst>
              <a:ext uri="{FF2B5EF4-FFF2-40B4-BE49-F238E27FC236}">
                <a16:creationId xmlns:a16="http://schemas.microsoft.com/office/drawing/2014/main" id="{A8450855-9420-4BDB-B525-96EE52BD1056}"/>
              </a:ext>
            </a:extLst>
          </p:cNvPr>
          <p:cNvSpPr>
            <a:spLocks noGrp="1"/>
          </p:cNvSpPr>
          <p:nvPr>
            <p:ph type="subTitle" idx="1"/>
          </p:nvPr>
        </p:nvSpPr>
        <p:spPr>
          <a:xfrm rot="9840000" flipH="1" flipV="1">
            <a:off x="892105" y="9204984"/>
            <a:ext cx="649281" cy="617784"/>
          </a:xfrm>
        </p:spPr>
        <p:txBody>
          <a:bodyPr>
            <a:normAutofit/>
          </a:bodyPr>
          <a:lstStyle/>
          <a:p>
            <a:pPr algn="l"/>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41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9C042D-3636-4D6E-A896-6BB7CC1B8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662" y="12274"/>
            <a:ext cx="8299938" cy="682102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5407207-CCB3-40D5-89A4-01169457B190}"/>
                  </a:ext>
                </a:extLst>
              </p14:cNvPr>
              <p14:cNvContentPartPr/>
              <p14:nvPr/>
            </p14:nvContentPartPr>
            <p14:xfrm>
              <a:off x="1863711" y="1498080"/>
              <a:ext cx="360" cy="2160"/>
            </p14:xfrm>
          </p:contentPart>
        </mc:Choice>
        <mc:Fallback xmlns="">
          <p:pic>
            <p:nvPicPr>
              <p:cNvPr id="4" name="Ink 3">
                <a:extLst>
                  <a:ext uri="{FF2B5EF4-FFF2-40B4-BE49-F238E27FC236}">
                    <a16:creationId xmlns:a16="http://schemas.microsoft.com/office/drawing/2014/main" id="{05407207-CCB3-40D5-89A4-01169457B190}"/>
                  </a:ext>
                </a:extLst>
              </p:cNvPr>
              <p:cNvPicPr/>
              <p:nvPr/>
            </p:nvPicPr>
            <p:blipFill>
              <a:blip r:embed="rId4"/>
              <a:stretch>
                <a:fillRect/>
              </a:stretch>
            </p:blipFill>
            <p:spPr>
              <a:xfrm>
                <a:off x="1846071" y="1480080"/>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43D52F5-327F-40D5-B024-47940C5071CE}"/>
                  </a:ext>
                </a:extLst>
              </p14:cNvPr>
              <p14:cNvContentPartPr/>
              <p14:nvPr/>
            </p14:nvContentPartPr>
            <p14:xfrm>
              <a:off x="1840311" y="1358400"/>
              <a:ext cx="1109160" cy="72360"/>
            </p14:xfrm>
          </p:contentPart>
        </mc:Choice>
        <mc:Fallback xmlns="">
          <p:pic>
            <p:nvPicPr>
              <p:cNvPr id="6" name="Ink 5">
                <a:extLst>
                  <a:ext uri="{FF2B5EF4-FFF2-40B4-BE49-F238E27FC236}">
                    <a16:creationId xmlns:a16="http://schemas.microsoft.com/office/drawing/2014/main" id="{343D52F5-327F-40D5-B024-47940C5071CE}"/>
                  </a:ext>
                </a:extLst>
              </p:cNvPr>
              <p:cNvPicPr/>
              <p:nvPr/>
            </p:nvPicPr>
            <p:blipFill>
              <a:blip r:embed="rId6"/>
              <a:stretch>
                <a:fillRect/>
              </a:stretch>
            </p:blipFill>
            <p:spPr>
              <a:xfrm>
                <a:off x="1822311" y="1340760"/>
                <a:ext cx="1144800" cy="108000"/>
              </a:xfrm>
              <a:prstGeom prst="rect">
                <a:avLst/>
              </a:prstGeom>
            </p:spPr>
          </p:pic>
        </mc:Fallback>
      </mc:AlternateContent>
      <p:sp>
        <p:nvSpPr>
          <p:cNvPr id="7" name="TextBox 6">
            <a:extLst>
              <a:ext uri="{FF2B5EF4-FFF2-40B4-BE49-F238E27FC236}">
                <a16:creationId xmlns:a16="http://schemas.microsoft.com/office/drawing/2014/main" id="{C9F0EEB6-540C-4F0F-A7DA-99F5390E71C9}"/>
              </a:ext>
            </a:extLst>
          </p:cNvPr>
          <p:cNvSpPr txBox="1"/>
          <p:nvPr/>
        </p:nvSpPr>
        <p:spPr>
          <a:xfrm>
            <a:off x="2473569" y="1498080"/>
            <a:ext cx="949569" cy="338554"/>
          </a:xfrm>
          <a:prstGeom prst="rect">
            <a:avLst/>
          </a:prstGeom>
          <a:noFill/>
        </p:spPr>
        <p:txBody>
          <a:bodyPr wrap="square" rtlCol="0">
            <a:spAutoFit/>
          </a:bodyPr>
          <a:lstStyle/>
          <a:p>
            <a:r>
              <a:rPr lang="en-US" sz="1600" b="1" dirty="0">
                <a:solidFill>
                  <a:srgbClr val="FF0000"/>
                </a:solidFill>
              </a:rPr>
              <a:t>disciples</a:t>
            </a:r>
          </a:p>
        </p:txBody>
      </p:sp>
      <p:sp>
        <p:nvSpPr>
          <p:cNvPr id="8" name="TextBox 7">
            <a:extLst>
              <a:ext uri="{FF2B5EF4-FFF2-40B4-BE49-F238E27FC236}">
                <a16:creationId xmlns:a16="http://schemas.microsoft.com/office/drawing/2014/main" id="{61AD293A-C3B7-477E-8F81-25EBEA1166B4}"/>
              </a:ext>
            </a:extLst>
          </p:cNvPr>
          <p:cNvSpPr txBox="1"/>
          <p:nvPr/>
        </p:nvSpPr>
        <p:spPr>
          <a:xfrm>
            <a:off x="3739661" y="1955280"/>
            <a:ext cx="527538" cy="338554"/>
          </a:xfrm>
          <a:prstGeom prst="rect">
            <a:avLst/>
          </a:prstGeom>
          <a:noFill/>
        </p:spPr>
        <p:txBody>
          <a:bodyPr wrap="square" rtlCol="0">
            <a:spAutoFit/>
          </a:bodyPr>
          <a:lstStyle/>
          <a:p>
            <a:r>
              <a:rPr lang="en-US" sz="1600" b="1" dirty="0">
                <a:solidFill>
                  <a:srgbClr val="FF0000"/>
                </a:solidFill>
              </a:rPr>
              <a:t>colt</a:t>
            </a:r>
          </a:p>
        </p:txBody>
      </p:sp>
      <p:sp>
        <p:nvSpPr>
          <p:cNvPr id="9" name="TextBox 8">
            <a:extLst>
              <a:ext uri="{FF2B5EF4-FFF2-40B4-BE49-F238E27FC236}">
                <a16:creationId xmlns:a16="http://schemas.microsoft.com/office/drawing/2014/main" id="{F258AFD5-5862-481B-BCD6-20E82F9313AD}"/>
              </a:ext>
            </a:extLst>
          </p:cNvPr>
          <p:cNvSpPr txBox="1"/>
          <p:nvPr/>
        </p:nvSpPr>
        <p:spPr>
          <a:xfrm>
            <a:off x="3053861" y="2803012"/>
            <a:ext cx="826477" cy="338554"/>
          </a:xfrm>
          <a:prstGeom prst="rect">
            <a:avLst/>
          </a:prstGeom>
          <a:noFill/>
        </p:spPr>
        <p:txBody>
          <a:bodyPr wrap="square" rtlCol="0">
            <a:spAutoFit/>
          </a:bodyPr>
          <a:lstStyle/>
          <a:p>
            <a:r>
              <a:rPr lang="en-US" sz="1600" b="1" dirty="0">
                <a:solidFill>
                  <a:srgbClr val="FF0000"/>
                </a:solidFill>
              </a:rPr>
              <a:t>Master</a:t>
            </a:r>
          </a:p>
        </p:txBody>
      </p:sp>
      <p:sp>
        <p:nvSpPr>
          <p:cNvPr id="10" name="TextBox 9">
            <a:extLst>
              <a:ext uri="{FF2B5EF4-FFF2-40B4-BE49-F238E27FC236}">
                <a16:creationId xmlns:a16="http://schemas.microsoft.com/office/drawing/2014/main" id="{956BCCC2-803B-4FEC-997B-508DD11934BE}"/>
              </a:ext>
            </a:extLst>
          </p:cNvPr>
          <p:cNvSpPr txBox="1"/>
          <p:nvPr/>
        </p:nvSpPr>
        <p:spPr>
          <a:xfrm>
            <a:off x="2151184" y="4105470"/>
            <a:ext cx="949569" cy="338554"/>
          </a:xfrm>
          <a:prstGeom prst="rect">
            <a:avLst/>
          </a:prstGeom>
          <a:noFill/>
        </p:spPr>
        <p:txBody>
          <a:bodyPr wrap="square" rtlCol="0">
            <a:spAutoFit/>
          </a:bodyPr>
          <a:lstStyle/>
          <a:p>
            <a:r>
              <a:rPr lang="en-US" sz="1600" b="1" dirty="0">
                <a:solidFill>
                  <a:srgbClr val="FF0000"/>
                </a:solidFill>
              </a:rPr>
              <a:t>cloaks</a:t>
            </a:r>
          </a:p>
        </p:txBody>
      </p:sp>
      <p:sp>
        <p:nvSpPr>
          <p:cNvPr id="11" name="TextBox 10">
            <a:extLst>
              <a:ext uri="{FF2B5EF4-FFF2-40B4-BE49-F238E27FC236}">
                <a16:creationId xmlns:a16="http://schemas.microsoft.com/office/drawing/2014/main" id="{C0427AF0-BE40-4AA5-8254-9D1C0DBBD4CD}"/>
              </a:ext>
            </a:extLst>
          </p:cNvPr>
          <p:cNvSpPr txBox="1"/>
          <p:nvPr/>
        </p:nvSpPr>
        <p:spPr>
          <a:xfrm>
            <a:off x="3270737" y="4296365"/>
            <a:ext cx="1055076" cy="338554"/>
          </a:xfrm>
          <a:prstGeom prst="rect">
            <a:avLst/>
          </a:prstGeom>
          <a:noFill/>
        </p:spPr>
        <p:txBody>
          <a:bodyPr wrap="square" rtlCol="0">
            <a:spAutoFit/>
          </a:bodyPr>
          <a:lstStyle/>
          <a:p>
            <a:r>
              <a:rPr lang="en-US" sz="1600" b="1" dirty="0">
                <a:solidFill>
                  <a:srgbClr val="FF0000"/>
                </a:solidFill>
              </a:rPr>
              <a:t>spreading</a:t>
            </a:r>
          </a:p>
        </p:txBody>
      </p:sp>
      <p:sp>
        <p:nvSpPr>
          <p:cNvPr id="12" name="TextBox 11">
            <a:extLst>
              <a:ext uri="{FF2B5EF4-FFF2-40B4-BE49-F238E27FC236}">
                <a16:creationId xmlns:a16="http://schemas.microsoft.com/office/drawing/2014/main" id="{04859ECD-AFDF-430A-8C64-C06CB9A7F2BB}"/>
              </a:ext>
            </a:extLst>
          </p:cNvPr>
          <p:cNvSpPr txBox="1"/>
          <p:nvPr/>
        </p:nvSpPr>
        <p:spPr>
          <a:xfrm>
            <a:off x="3587262" y="4746018"/>
            <a:ext cx="888021" cy="338554"/>
          </a:xfrm>
          <a:prstGeom prst="rect">
            <a:avLst/>
          </a:prstGeom>
          <a:noFill/>
        </p:spPr>
        <p:txBody>
          <a:bodyPr wrap="square" rtlCol="0">
            <a:spAutoFit/>
          </a:bodyPr>
          <a:lstStyle/>
          <a:p>
            <a:r>
              <a:rPr lang="en-US" sz="1600" b="1" dirty="0">
                <a:solidFill>
                  <a:srgbClr val="FF0000"/>
                </a:solidFill>
              </a:rPr>
              <a:t>praise</a:t>
            </a:r>
          </a:p>
        </p:txBody>
      </p:sp>
      <p:sp>
        <p:nvSpPr>
          <p:cNvPr id="13" name="TextBox 12">
            <a:extLst>
              <a:ext uri="{FF2B5EF4-FFF2-40B4-BE49-F238E27FC236}">
                <a16:creationId xmlns:a16="http://schemas.microsoft.com/office/drawing/2014/main" id="{A2C0E7ED-79B9-4167-9CFE-FFCAB2D9DF52}"/>
              </a:ext>
            </a:extLst>
          </p:cNvPr>
          <p:cNvSpPr txBox="1"/>
          <p:nvPr/>
        </p:nvSpPr>
        <p:spPr>
          <a:xfrm>
            <a:off x="8147538" y="4742129"/>
            <a:ext cx="949569" cy="338554"/>
          </a:xfrm>
          <a:prstGeom prst="rect">
            <a:avLst/>
          </a:prstGeom>
          <a:noFill/>
        </p:spPr>
        <p:txBody>
          <a:bodyPr wrap="square" rtlCol="0">
            <a:spAutoFit/>
          </a:bodyPr>
          <a:lstStyle/>
          <a:p>
            <a:r>
              <a:rPr lang="en-US" sz="1600" b="1" dirty="0">
                <a:solidFill>
                  <a:srgbClr val="FF0000"/>
                </a:solidFill>
              </a:rPr>
              <a:t>deeds</a:t>
            </a:r>
          </a:p>
        </p:txBody>
      </p:sp>
      <p:sp>
        <p:nvSpPr>
          <p:cNvPr id="14" name="TextBox 13">
            <a:extLst>
              <a:ext uri="{FF2B5EF4-FFF2-40B4-BE49-F238E27FC236}">
                <a16:creationId xmlns:a16="http://schemas.microsoft.com/office/drawing/2014/main" id="{6337C93A-DD7D-4B0F-8076-B0DC8ED787E9}"/>
              </a:ext>
            </a:extLst>
          </p:cNvPr>
          <p:cNvSpPr txBox="1"/>
          <p:nvPr/>
        </p:nvSpPr>
        <p:spPr>
          <a:xfrm>
            <a:off x="5993426" y="4911406"/>
            <a:ext cx="615458" cy="338554"/>
          </a:xfrm>
          <a:prstGeom prst="rect">
            <a:avLst/>
          </a:prstGeom>
          <a:noFill/>
        </p:spPr>
        <p:txBody>
          <a:bodyPr wrap="square" rtlCol="0">
            <a:spAutoFit/>
          </a:bodyPr>
          <a:lstStyle/>
          <a:p>
            <a:r>
              <a:rPr lang="en-US" sz="1600" b="1" dirty="0">
                <a:solidFill>
                  <a:srgbClr val="FF0000"/>
                </a:solidFill>
              </a:rPr>
              <a:t>King</a:t>
            </a:r>
          </a:p>
        </p:txBody>
      </p:sp>
      <p:sp>
        <p:nvSpPr>
          <p:cNvPr id="15" name="TextBox 14">
            <a:extLst>
              <a:ext uri="{FF2B5EF4-FFF2-40B4-BE49-F238E27FC236}">
                <a16:creationId xmlns:a16="http://schemas.microsoft.com/office/drawing/2014/main" id="{0E2917B2-88C3-4EB1-A2F6-78448F92F9C1}"/>
              </a:ext>
            </a:extLst>
          </p:cNvPr>
          <p:cNvSpPr txBox="1"/>
          <p:nvPr/>
        </p:nvSpPr>
        <p:spPr>
          <a:xfrm>
            <a:off x="2022230" y="5130831"/>
            <a:ext cx="615459" cy="338554"/>
          </a:xfrm>
          <a:prstGeom prst="rect">
            <a:avLst/>
          </a:prstGeom>
          <a:noFill/>
        </p:spPr>
        <p:txBody>
          <a:bodyPr wrap="square" rtlCol="0">
            <a:spAutoFit/>
          </a:bodyPr>
          <a:lstStyle/>
          <a:p>
            <a:r>
              <a:rPr lang="en-US" sz="1600" b="1" dirty="0">
                <a:solidFill>
                  <a:srgbClr val="FF0000"/>
                </a:solidFill>
              </a:rPr>
              <a:t>Lord</a:t>
            </a:r>
          </a:p>
        </p:txBody>
      </p:sp>
      <p:sp>
        <p:nvSpPr>
          <p:cNvPr id="16" name="TextBox 15">
            <a:extLst>
              <a:ext uri="{FF2B5EF4-FFF2-40B4-BE49-F238E27FC236}">
                <a16:creationId xmlns:a16="http://schemas.microsoft.com/office/drawing/2014/main" id="{1B4E2904-ECD8-4D15-8865-EEC11D10BAD9}"/>
              </a:ext>
            </a:extLst>
          </p:cNvPr>
          <p:cNvSpPr txBox="1"/>
          <p:nvPr/>
        </p:nvSpPr>
        <p:spPr>
          <a:xfrm>
            <a:off x="8276492" y="5130831"/>
            <a:ext cx="1090246" cy="338554"/>
          </a:xfrm>
          <a:prstGeom prst="rect">
            <a:avLst/>
          </a:prstGeom>
          <a:noFill/>
        </p:spPr>
        <p:txBody>
          <a:bodyPr wrap="square" rtlCol="0">
            <a:spAutoFit/>
          </a:bodyPr>
          <a:lstStyle/>
          <a:p>
            <a:r>
              <a:rPr lang="en-US" sz="1600" b="1" dirty="0">
                <a:solidFill>
                  <a:srgbClr val="FF0000"/>
                </a:solidFill>
              </a:rPr>
              <a:t>Pharisees</a:t>
            </a:r>
          </a:p>
        </p:txBody>
      </p:sp>
      <p:sp>
        <p:nvSpPr>
          <p:cNvPr id="17" name="TextBox 16">
            <a:extLst>
              <a:ext uri="{FF2B5EF4-FFF2-40B4-BE49-F238E27FC236}">
                <a16:creationId xmlns:a16="http://schemas.microsoft.com/office/drawing/2014/main" id="{66A7C11C-A997-4AB6-9035-B521DABC28E2}"/>
              </a:ext>
            </a:extLst>
          </p:cNvPr>
          <p:cNvSpPr txBox="1"/>
          <p:nvPr/>
        </p:nvSpPr>
        <p:spPr>
          <a:xfrm>
            <a:off x="5566998" y="5309219"/>
            <a:ext cx="852856" cy="338554"/>
          </a:xfrm>
          <a:prstGeom prst="rect">
            <a:avLst/>
          </a:prstGeom>
          <a:noFill/>
        </p:spPr>
        <p:txBody>
          <a:bodyPr wrap="square" rtlCol="0">
            <a:spAutoFit/>
          </a:bodyPr>
          <a:lstStyle/>
          <a:p>
            <a:r>
              <a:rPr lang="en-US" sz="1600" b="1" dirty="0">
                <a:solidFill>
                  <a:srgbClr val="FF0000"/>
                </a:solidFill>
              </a:rPr>
              <a:t>rebuke</a:t>
            </a:r>
          </a:p>
        </p:txBody>
      </p:sp>
      <p:sp>
        <p:nvSpPr>
          <p:cNvPr id="18" name="TextBox 17">
            <a:extLst>
              <a:ext uri="{FF2B5EF4-FFF2-40B4-BE49-F238E27FC236}">
                <a16:creationId xmlns:a16="http://schemas.microsoft.com/office/drawing/2014/main" id="{0046A2F0-E01A-4578-BAFA-BE91741F6572}"/>
              </a:ext>
            </a:extLst>
          </p:cNvPr>
          <p:cNvSpPr txBox="1"/>
          <p:nvPr/>
        </p:nvSpPr>
        <p:spPr>
          <a:xfrm>
            <a:off x="6495317" y="5533799"/>
            <a:ext cx="852856" cy="338554"/>
          </a:xfrm>
          <a:prstGeom prst="rect">
            <a:avLst/>
          </a:prstGeom>
          <a:noFill/>
        </p:spPr>
        <p:txBody>
          <a:bodyPr wrap="square" rtlCol="0">
            <a:spAutoFit/>
          </a:bodyPr>
          <a:lstStyle/>
          <a:p>
            <a:r>
              <a:rPr lang="en-US" sz="1600" b="1" dirty="0">
                <a:solidFill>
                  <a:srgbClr val="FF0000"/>
                </a:solidFill>
              </a:rPr>
              <a:t>stones</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57081D88-C5AB-4A3B-9C23-98A676E05A3E}"/>
                  </a:ext>
                </a:extLst>
              </p14:cNvPr>
              <p14:cNvContentPartPr/>
              <p14:nvPr/>
            </p14:nvContentPartPr>
            <p14:xfrm>
              <a:off x="5713145" y="4135791"/>
              <a:ext cx="246960" cy="43560"/>
            </p14:xfrm>
          </p:contentPart>
        </mc:Choice>
        <mc:Fallback>
          <p:pic>
            <p:nvPicPr>
              <p:cNvPr id="2" name="Ink 1">
                <a:extLst>
                  <a:ext uri="{FF2B5EF4-FFF2-40B4-BE49-F238E27FC236}">
                    <a16:creationId xmlns:a16="http://schemas.microsoft.com/office/drawing/2014/main" id="{57081D88-C5AB-4A3B-9C23-98A676E05A3E}"/>
                  </a:ext>
                </a:extLst>
              </p:cNvPr>
              <p:cNvPicPr/>
              <p:nvPr/>
            </p:nvPicPr>
            <p:blipFill>
              <a:blip r:embed="rId8"/>
              <a:stretch>
                <a:fillRect/>
              </a:stretch>
            </p:blipFill>
            <p:spPr>
              <a:xfrm>
                <a:off x="5695145" y="4117791"/>
                <a:ext cx="282600" cy="79200"/>
              </a:xfrm>
              <a:prstGeom prst="rect">
                <a:avLst/>
              </a:prstGeom>
            </p:spPr>
          </p:pic>
        </mc:Fallback>
      </mc:AlternateContent>
    </p:spTree>
    <p:extLst>
      <p:ext uri="{BB962C8B-B14F-4D97-AF65-F5344CB8AC3E}">
        <p14:creationId xmlns:p14="http://schemas.microsoft.com/office/powerpoint/2010/main" val="891574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EA98-4CF0-49D6-B123-C78459316D4E}"/>
              </a:ext>
            </a:extLst>
          </p:cNvPr>
          <p:cNvSpPr>
            <a:spLocks noGrp="1"/>
          </p:cNvSpPr>
          <p:nvPr>
            <p:ph type="title"/>
          </p:nvPr>
        </p:nvSpPr>
        <p:spPr>
          <a:xfrm>
            <a:off x="82194" y="0"/>
            <a:ext cx="5005622" cy="3046988"/>
          </a:xfrm>
        </p:spPr>
        <p:txBody>
          <a:bodyPr>
            <a:normAutofit fontScale="90000"/>
          </a:bodyPr>
          <a:lstStyle/>
          <a:p>
            <a:pPr algn="ctr"/>
            <a:r>
              <a:rPr lang="es" sz="2000" b="1" dirty="0">
                <a:solidFill>
                  <a:schemeClr val="accent6">
                    <a:lumMod val="75000"/>
                  </a:schemeClr>
                </a:solidFill>
                <a:ea typeface="+mj-lt"/>
                <a:cs typeface="+mj-lt"/>
              </a:rPr>
              <a:t>PALM SUNDAY</a:t>
            </a:r>
            <a:br>
              <a:rPr lang="es" sz="2000" b="1" dirty="0">
                <a:ea typeface="+mj-lt"/>
                <a:cs typeface="+mj-lt"/>
              </a:rPr>
            </a:br>
            <a:r>
              <a:rPr lang="en-US" sz="2000" b="1" dirty="0">
                <a:solidFill>
                  <a:schemeClr val="accent6">
                    <a:lumMod val="75000"/>
                  </a:schemeClr>
                </a:solidFill>
                <a:ea typeface="+mj-lt"/>
                <a:cs typeface="+mj-lt"/>
              </a:rPr>
              <a:t>JESUS ENTERS JERUSALEM</a:t>
            </a:r>
            <a:endParaRPr lang="en-US" sz="2000" dirty="0">
              <a:solidFill>
                <a:schemeClr val="accent6">
                  <a:lumMod val="75000"/>
                </a:schemeClr>
              </a:solidFill>
              <a:ea typeface="Calibri Light"/>
              <a:cs typeface="Calibri Light"/>
            </a:endParaRPr>
          </a:p>
          <a:p>
            <a:pPr algn="ctr"/>
            <a:endParaRPr lang="en-US" sz="800" dirty="0">
              <a:ea typeface="Calibri Light"/>
              <a:cs typeface="Calibri Light"/>
            </a:endParaRPr>
          </a:p>
          <a:p>
            <a:r>
              <a:rPr lang="en-US" sz="2400" dirty="0"/>
              <a:t>The people praised Jesus by waving palms and shouting: </a:t>
            </a:r>
            <a:r>
              <a:rPr lang="en-US" sz="2400" b="1" i="1" dirty="0"/>
              <a:t>Blessed the King who comes in the name of the Lord! </a:t>
            </a:r>
            <a:br>
              <a:rPr lang="en-US" sz="2400" b="1" i="1" dirty="0"/>
            </a:br>
            <a:br>
              <a:rPr lang="en-US" sz="2400" b="1" i="1" dirty="0"/>
            </a:br>
            <a:r>
              <a:rPr lang="en-US" sz="2400" dirty="0"/>
              <a:t>We can praise Jesus daily with our words and actions. Write in the palm branch ways that we can honor Jesus with our lives every day. </a:t>
            </a:r>
            <a:endParaRPr lang="en-US" sz="2000" dirty="0">
              <a:ea typeface="Calibri Light" panose="020F0302020204030204"/>
              <a:cs typeface="Calibri Light" panose="020F0302020204030204"/>
            </a:endParaRPr>
          </a:p>
        </p:txBody>
      </p:sp>
      <p:pic>
        <p:nvPicPr>
          <p:cNvPr id="6" name="Picture 6">
            <a:extLst>
              <a:ext uri="{FF2B5EF4-FFF2-40B4-BE49-F238E27FC236}">
                <a16:creationId xmlns:a16="http://schemas.microsoft.com/office/drawing/2014/main" id="{EEC3512E-4A20-4720-A450-87EA10601C36}"/>
              </a:ext>
            </a:extLst>
          </p:cNvPr>
          <p:cNvPicPr>
            <a:picLocks noGrp="1" noChangeAspect="1"/>
          </p:cNvPicPr>
          <p:nvPr>
            <p:ph sz="half" idx="1"/>
          </p:nvPr>
        </p:nvPicPr>
        <p:blipFill>
          <a:blip r:embed="rId2"/>
          <a:stretch>
            <a:fillRect/>
          </a:stretch>
        </p:blipFill>
        <p:spPr>
          <a:xfrm>
            <a:off x="8098316" y="3537893"/>
            <a:ext cx="926801" cy="1602537"/>
          </a:xfrm>
        </p:spPr>
      </p:pic>
      <p:pic>
        <p:nvPicPr>
          <p:cNvPr id="5" name="Picture 5" descr="Shape&#10;&#10;Description automatically generated">
            <a:extLst>
              <a:ext uri="{FF2B5EF4-FFF2-40B4-BE49-F238E27FC236}">
                <a16:creationId xmlns:a16="http://schemas.microsoft.com/office/drawing/2014/main" id="{223CE913-44F7-4711-8175-45E5420F78F9}"/>
              </a:ext>
            </a:extLst>
          </p:cNvPr>
          <p:cNvPicPr>
            <a:picLocks noGrp="1" noChangeAspect="1"/>
          </p:cNvPicPr>
          <p:nvPr>
            <p:ph sz="half" idx="2"/>
          </p:nvPr>
        </p:nvPicPr>
        <p:blipFill>
          <a:blip r:embed="rId3"/>
          <a:stretch>
            <a:fillRect/>
          </a:stretch>
        </p:blipFill>
        <p:spPr>
          <a:xfrm>
            <a:off x="5289451" y="0"/>
            <a:ext cx="6902549" cy="6857999"/>
          </a:xfrm>
        </p:spPr>
      </p:pic>
      <p:pic>
        <p:nvPicPr>
          <p:cNvPr id="7" name="Picture 7">
            <a:extLst>
              <a:ext uri="{FF2B5EF4-FFF2-40B4-BE49-F238E27FC236}">
                <a16:creationId xmlns:a16="http://schemas.microsoft.com/office/drawing/2014/main" id="{617EE576-31FE-4795-80F9-9580F01AD4A1}"/>
              </a:ext>
            </a:extLst>
          </p:cNvPr>
          <p:cNvPicPr>
            <a:picLocks noChangeAspect="1"/>
          </p:cNvPicPr>
          <p:nvPr/>
        </p:nvPicPr>
        <p:blipFill>
          <a:blip r:embed="rId2"/>
          <a:stretch>
            <a:fillRect/>
          </a:stretch>
        </p:blipFill>
        <p:spPr>
          <a:xfrm>
            <a:off x="7924801" y="2332891"/>
            <a:ext cx="1219200" cy="2445345"/>
          </a:xfrm>
          <a:prstGeom prst="rect">
            <a:avLst/>
          </a:prstGeom>
        </p:spPr>
      </p:pic>
      <p:sp>
        <p:nvSpPr>
          <p:cNvPr id="8" name="TextBox 7">
            <a:extLst>
              <a:ext uri="{FF2B5EF4-FFF2-40B4-BE49-F238E27FC236}">
                <a16:creationId xmlns:a16="http://schemas.microsoft.com/office/drawing/2014/main" id="{A6B03284-2C85-4F9E-A3EE-24BCD4AEE8BF}"/>
              </a:ext>
            </a:extLst>
          </p:cNvPr>
          <p:cNvSpPr txBox="1"/>
          <p:nvPr/>
        </p:nvSpPr>
        <p:spPr>
          <a:xfrm>
            <a:off x="82193" y="3254742"/>
            <a:ext cx="517056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dirty="0" err="1">
                <a:latin typeface="+mj-lt"/>
              </a:rPr>
              <a:t>Examples</a:t>
            </a:r>
            <a:r>
              <a:rPr lang="es-ES" sz="2400" dirty="0">
                <a:latin typeface="+mj-lt"/>
              </a:rPr>
              <a:t>:</a:t>
            </a:r>
          </a:p>
          <a:p>
            <a:pPr marL="342900" indent="-342900">
              <a:buFont typeface="Arial" panose="020B0604020202020204" pitchFamily="34" charset="0"/>
              <a:buChar char="•"/>
            </a:pPr>
            <a:r>
              <a:rPr lang="en-US" sz="2200" dirty="0">
                <a:latin typeface="+mj-lt"/>
                <a:ea typeface="+mj-ea"/>
                <a:cs typeface="+mj-cs"/>
              </a:rPr>
              <a:t>Thanking God for everything    </a:t>
            </a:r>
          </a:p>
          <a:p>
            <a:pPr marL="342900" indent="-342900">
              <a:buFont typeface="Arial" panose="020B0604020202020204" pitchFamily="34" charset="0"/>
              <a:buChar char="•"/>
            </a:pPr>
            <a:r>
              <a:rPr lang="en-US" sz="2200" dirty="0">
                <a:latin typeface="+mj-lt"/>
                <a:ea typeface="+mj-ea"/>
                <a:cs typeface="+mj-cs"/>
              </a:rPr>
              <a:t>Attending Mass      </a:t>
            </a:r>
          </a:p>
          <a:p>
            <a:pPr marL="342900" indent="-342900">
              <a:buFont typeface="Arial" panose="020B0604020202020204" pitchFamily="34" charset="0"/>
              <a:buChar char="•"/>
            </a:pPr>
            <a:r>
              <a:rPr lang="en-US" sz="2200" dirty="0">
                <a:latin typeface="+mj-lt"/>
                <a:ea typeface="+mj-ea"/>
                <a:cs typeface="+mj-cs"/>
              </a:rPr>
              <a:t>Respecting and obeying our parents    </a:t>
            </a:r>
          </a:p>
          <a:p>
            <a:pPr marL="342900" indent="-342900">
              <a:buFont typeface="Arial" panose="020B0604020202020204" pitchFamily="34" charset="0"/>
              <a:buChar char="•"/>
            </a:pPr>
            <a:r>
              <a:rPr lang="en-US" sz="2200" dirty="0">
                <a:latin typeface="+mj-lt"/>
                <a:ea typeface="+mj-ea"/>
                <a:cs typeface="+mj-cs"/>
              </a:rPr>
              <a:t>Being happy</a:t>
            </a:r>
          </a:p>
          <a:p>
            <a:pPr marL="342900" indent="-342900">
              <a:buFont typeface="Arial" panose="020B0604020202020204" pitchFamily="34" charset="0"/>
              <a:buChar char="•"/>
            </a:pPr>
            <a:r>
              <a:rPr lang="en-US" sz="2200" dirty="0">
                <a:latin typeface="+mj-lt"/>
                <a:ea typeface="+mj-ea"/>
                <a:cs typeface="+mj-cs"/>
              </a:rPr>
              <a:t>Forgiving someone who hurts me    </a:t>
            </a:r>
          </a:p>
          <a:p>
            <a:pPr marL="342900" indent="-342900">
              <a:buFont typeface="Arial" panose="020B0604020202020204" pitchFamily="34" charset="0"/>
              <a:buChar char="•"/>
            </a:pPr>
            <a:r>
              <a:rPr lang="en-US" sz="2200" dirty="0">
                <a:latin typeface="+mj-lt"/>
                <a:ea typeface="+mj-ea"/>
                <a:cs typeface="+mj-cs"/>
              </a:rPr>
              <a:t>Praying often</a:t>
            </a:r>
          </a:p>
          <a:p>
            <a:pPr marL="342900" indent="-342900">
              <a:buFont typeface="Arial" panose="020B0604020202020204" pitchFamily="34" charset="0"/>
              <a:buChar char="•"/>
            </a:pPr>
            <a:r>
              <a:rPr lang="en-US" sz="2200" dirty="0">
                <a:latin typeface="+mj-lt"/>
                <a:ea typeface="+mj-ea"/>
                <a:cs typeface="+mj-cs"/>
              </a:rPr>
              <a:t>Visiting a sick person</a:t>
            </a:r>
          </a:p>
          <a:p>
            <a:pPr marL="342900" indent="-342900">
              <a:buFont typeface="Arial" panose="020B0604020202020204" pitchFamily="34" charset="0"/>
              <a:buChar char="•"/>
            </a:pPr>
            <a:r>
              <a:rPr lang="en-US" sz="2200" dirty="0">
                <a:latin typeface="+mj-lt"/>
                <a:ea typeface="+mj-ea"/>
                <a:cs typeface="+mj-cs"/>
              </a:rPr>
              <a:t>Sharing my things and time</a:t>
            </a:r>
          </a:p>
          <a:p>
            <a:pPr marL="342900" indent="-342900">
              <a:buFont typeface="Arial"/>
              <a:buChar char="•"/>
            </a:pPr>
            <a:endParaRPr lang="es-ES" sz="2400" dirty="0">
              <a:latin typeface="+mj-lt"/>
              <a:cs typeface="Cavolini"/>
            </a:endParaRPr>
          </a:p>
        </p:txBody>
      </p:sp>
      <p:sp>
        <p:nvSpPr>
          <p:cNvPr id="3" name="TextBox 2">
            <a:extLst>
              <a:ext uri="{FF2B5EF4-FFF2-40B4-BE49-F238E27FC236}">
                <a16:creationId xmlns:a16="http://schemas.microsoft.com/office/drawing/2014/main" id="{04707BB6-1AB1-4B52-83B2-E59F48D3B164}"/>
              </a:ext>
            </a:extLst>
          </p:cNvPr>
          <p:cNvSpPr txBox="1"/>
          <p:nvPr/>
        </p:nvSpPr>
        <p:spPr>
          <a:xfrm>
            <a:off x="8098316" y="397004"/>
            <a:ext cx="1573222" cy="1384995"/>
          </a:xfrm>
          <a:prstGeom prst="rect">
            <a:avLst/>
          </a:prstGeom>
          <a:noFill/>
        </p:spPr>
        <p:txBody>
          <a:bodyPr wrap="square" rtlCol="0">
            <a:spAutoFit/>
          </a:bodyPr>
          <a:lstStyle/>
          <a:p>
            <a:pPr algn="ctr"/>
            <a:r>
              <a:rPr lang="en-US" sz="2800" b="1" dirty="0"/>
              <a:t>BLESSED THE KING</a:t>
            </a:r>
          </a:p>
        </p:txBody>
      </p:sp>
      <p:sp>
        <p:nvSpPr>
          <p:cNvPr id="4" name="TextBox 3">
            <a:extLst>
              <a:ext uri="{FF2B5EF4-FFF2-40B4-BE49-F238E27FC236}">
                <a16:creationId xmlns:a16="http://schemas.microsoft.com/office/drawing/2014/main" id="{00353631-8F77-4EAF-8CA6-56F9E8703AA1}"/>
              </a:ext>
            </a:extLst>
          </p:cNvPr>
          <p:cNvSpPr txBox="1"/>
          <p:nvPr/>
        </p:nvSpPr>
        <p:spPr>
          <a:xfrm>
            <a:off x="6236677" y="1395046"/>
            <a:ext cx="1688124" cy="923330"/>
          </a:xfrm>
          <a:prstGeom prst="rect">
            <a:avLst/>
          </a:prstGeom>
          <a:noFill/>
        </p:spPr>
        <p:txBody>
          <a:bodyPr wrap="square" rtlCol="0">
            <a:spAutoFit/>
          </a:bodyPr>
          <a:lstStyle/>
          <a:p>
            <a:r>
              <a:rPr lang="en-US" b="1" dirty="0">
                <a:solidFill>
                  <a:schemeClr val="accent6">
                    <a:lumMod val="75000"/>
                  </a:schemeClr>
                </a:solidFill>
              </a:rPr>
              <a:t>Thank you</a:t>
            </a:r>
          </a:p>
          <a:p>
            <a:r>
              <a:rPr lang="en-US" b="1" dirty="0">
                <a:solidFill>
                  <a:schemeClr val="accent6">
                    <a:lumMod val="75000"/>
                  </a:schemeClr>
                </a:solidFill>
              </a:rPr>
              <a:t>God for my</a:t>
            </a:r>
          </a:p>
          <a:p>
            <a:r>
              <a:rPr lang="en-US" b="1" dirty="0">
                <a:solidFill>
                  <a:schemeClr val="accent6">
                    <a:lumMod val="75000"/>
                  </a:schemeClr>
                </a:solidFill>
              </a:rPr>
              <a:t>    family!</a:t>
            </a:r>
          </a:p>
        </p:txBody>
      </p:sp>
      <p:sp>
        <p:nvSpPr>
          <p:cNvPr id="9" name="TextBox 8">
            <a:extLst>
              <a:ext uri="{FF2B5EF4-FFF2-40B4-BE49-F238E27FC236}">
                <a16:creationId xmlns:a16="http://schemas.microsoft.com/office/drawing/2014/main" id="{758F3191-F405-4D49-BFDE-167AC602BAE4}"/>
              </a:ext>
            </a:extLst>
          </p:cNvPr>
          <p:cNvSpPr txBox="1"/>
          <p:nvPr/>
        </p:nvSpPr>
        <p:spPr>
          <a:xfrm rot="20282935">
            <a:off x="9472245" y="1611615"/>
            <a:ext cx="1465385" cy="369332"/>
          </a:xfrm>
          <a:prstGeom prst="rect">
            <a:avLst/>
          </a:prstGeom>
          <a:noFill/>
        </p:spPr>
        <p:txBody>
          <a:bodyPr wrap="square" rtlCol="0">
            <a:spAutoFit/>
          </a:bodyPr>
          <a:lstStyle/>
          <a:p>
            <a:r>
              <a:rPr lang="en-US" b="1" dirty="0">
                <a:solidFill>
                  <a:schemeClr val="accent6">
                    <a:lumMod val="75000"/>
                  </a:schemeClr>
                </a:solidFill>
              </a:rPr>
              <a:t>I pray for…</a:t>
            </a:r>
          </a:p>
        </p:txBody>
      </p:sp>
      <p:sp>
        <p:nvSpPr>
          <p:cNvPr id="10" name="TextBox 9">
            <a:extLst>
              <a:ext uri="{FF2B5EF4-FFF2-40B4-BE49-F238E27FC236}">
                <a16:creationId xmlns:a16="http://schemas.microsoft.com/office/drawing/2014/main" id="{F596D035-69CD-4112-993C-B2EA2AFBDB91}"/>
              </a:ext>
            </a:extLst>
          </p:cNvPr>
          <p:cNvSpPr txBox="1"/>
          <p:nvPr/>
        </p:nvSpPr>
        <p:spPr>
          <a:xfrm>
            <a:off x="5862949" y="3877496"/>
            <a:ext cx="1488354" cy="923330"/>
          </a:xfrm>
          <a:prstGeom prst="rect">
            <a:avLst/>
          </a:prstGeom>
          <a:noFill/>
        </p:spPr>
        <p:txBody>
          <a:bodyPr wrap="square" rtlCol="0">
            <a:spAutoFit/>
          </a:bodyPr>
          <a:lstStyle/>
          <a:p>
            <a:r>
              <a:rPr lang="en-US" b="1" dirty="0">
                <a:solidFill>
                  <a:schemeClr val="accent6">
                    <a:lumMod val="75000"/>
                  </a:schemeClr>
                </a:solidFill>
              </a:rPr>
              <a:t>Today I </a:t>
            </a:r>
          </a:p>
          <a:p>
            <a:r>
              <a:rPr lang="en-US" b="1" dirty="0">
                <a:solidFill>
                  <a:schemeClr val="accent6">
                    <a:lumMod val="75000"/>
                  </a:schemeClr>
                </a:solidFill>
              </a:rPr>
              <a:t>will do all my parents say.</a:t>
            </a:r>
          </a:p>
        </p:txBody>
      </p:sp>
      <p:sp>
        <p:nvSpPr>
          <p:cNvPr id="11" name="TextBox 10">
            <a:extLst>
              <a:ext uri="{FF2B5EF4-FFF2-40B4-BE49-F238E27FC236}">
                <a16:creationId xmlns:a16="http://schemas.microsoft.com/office/drawing/2014/main" id="{D628AAD6-46E7-432E-8939-FCBAC8836E98}"/>
              </a:ext>
            </a:extLst>
          </p:cNvPr>
          <p:cNvSpPr txBox="1"/>
          <p:nvPr/>
        </p:nvSpPr>
        <p:spPr>
          <a:xfrm rot="2189288">
            <a:off x="5384451" y="2723821"/>
            <a:ext cx="2379787" cy="646331"/>
          </a:xfrm>
          <a:prstGeom prst="rect">
            <a:avLst/>
          </a:prstGeom>
          <a:noFill/>
        </p:spPr>
        <p:txBody>
          <a:bodyPr wrap="square" rtlCol="0">
            <a:spAutoFit/>
          </a:bodyPr>
          <a:lstStyle/>
          <a:p>
            <a:r>
              <a:rPr lang="en-US" b="1" dirty="0">
                <a:solidFill>
                  <a:schemeClr val="accent6">
                    <a:lumMod val="75000"/>
                  </a:schemeClr>
                </a:solidFill>
              </a:rPr>
              <a:t>I forgive … for </a:t>
            </a:r>
          </a:p>
          <a:p>
            <a:r>
              <a:rPr lang="en-US" b="1" dirty="0">
                <a:solidFill>
                  <a:schemeClr val="accent6">
                    <a:lumMod val="75000"/>
                  </a:schemeClr>
                </a:solidFill>
              </a:rPr>
              <a:t>hurting me</a:t>
            </a:r>
            <a:r>
              <a:rPr lang="en-US" dirty="0"/>
              <a:t>.</a:t>
            </a:r>
          </a:p>
        </p:txBody>
      </p:sp>
      <p:sp>
        <p:nvSpPr>
          <p:cNvPr id="12" name="TextBox 11">
            <a:extLst>
              <a:ext uri="{FF2B5EF4-FFF2-40B4-BE49-F238E27FC236}">
                <a16:creationId xmlns:a16="http://schemas.microsoft.com/office/drawing/2014/main" id="{205E3F66-B0B7-4C5E-924B-0F8450CC8362}"/>
              </a:ext>
            </a:extLst>
          </p:cNvPr>
          <p:cNvSpPr txBox="1"/>
          <p:nvPr/>
        </p:nvSpPr>
        <p:spPr>
          <a:xfrm rot="20282935">
            <a:off x="9315527" y="2425713"/>
            <a:ext cx="2734962" cy="646331"/>
          </a:xfrm>
          <a:prstGeom prst="rect">
            <a:avLst/>
          </a:prstGeom>
          <a:noFill/>
        </p:spPr>
        <p:txBody>
          <a:bodyPr wrap="square" rtlCol="0">
            <a:spAutoFit/>
          </a:bodyPr>
          <a:lstStyle/>
          <a:p>
            <a:r>
              <a:rPr lang="en-US" b="1" dirty="0">
                <a:solidFill>
                  <a:schemeClr val="accent6">
                    <a:lumMod val="75000"/>
                  </a:schemeClr>
                </a:solidFill>
              </a:rPr>
              <a:t>I will ask my Mom to take me to mass today.</a:t>
            </a:r>
          </a:p>
        </p:txBody>
      </p:sp>
      <p:sp>
        <p:nvSpPr>
          <p:cNvPr id="13" name="TextBox 12">
            <a:extLst>
              <a:ext uri="{FF2B5EF4-FFF2-40B4-BE49-F238E27FC236}">
                <a16:creationId xmlns:a16="http://schemas.microsoft.com/office/drawing/2014/main" id="{4D39FA2E-3E61-4266-8281-C9A302634ED6}"/>
              </a:ext>
            </a:extLst>
          </p:cNvPr>
          <p:cNvSpPr txBox="1"/>
          <p:nvPr/>
        </p:nvSpPr>
        <p:spPr>
          <a:xfrm rot="20796544">
            <a:off x="9531011" y="3365753"/>
            <a:ext cx="2734962" cy="646331"/>
          </a:xfrm>
          <a:prstGeom prst="rect">
            <a:avLst/>
          </a:prstGeom>
          <a:noFill/>
        </p:spPr>
        <p:txBody>
          <a:bodyPr wrap="square" rtlCol="0">
            <a:spAutoFit/>
          </a:bodyPr>
          <a:lstStyle/>
          <a:p>
            <a:r>
              <a:rPr lang="en-US" b="1" dirty="0">
                <a:solidFill>
                  <a:schemeClr val="accent6">
                    <a:lumMod val="75000"/>
                  </a:schemeClr>
                </a:solidFill>
              </a:rPr>
              <a:t>I will call ... who is sick</a:t>
            </a:r>
          </a:p>
          <a:p>
            <a:r>
              <a:rPr lang="en-US" b="1" dirty="0">
                <a:solidFill>
                  <a:schemeClr val="accent6">
                    <a:lumMod val="75000"/>
                  </a:schemeClr>
                </a:solidFill>
              </a:rPr>
              <a:t>to see how they are.</a:t>
            </a:r>
          </a:p>
        </p:txBody>
      </p:sp>
      <p:sp>
        <p:nvSpPr>
          <p:cNvPr id="14" name="TextBox 13">
            <a:extLst>
              <a:ext uri="{FF2B5EF4-FFF2-40B4-BE49-F238E27FC236}">
                <a16:creationId xmlns:a16="http://schemas.microsoft.com/office/drawing/2014/main" id="{247E51B2-1C62-47C5-BB8F-7C849E3949F7}"/>
              </a:ext>
            </a:extLst>
          </p:cNvPr>
          <p:cNvSpPr txBox="1"/>
          <p:nvPr/>
        </p:nvSpPr>
        <p:spPr>
          <a:xfrm rot="20853933">
            <a:off x="9046049" y="4575177"/>
            <a:ext cx="2734962" cy="646331"/>
          </a:xfrm>
          <a:prstGeom prst="rect">
            <a:avLst/>
          </a:prstGeom>
          <a:noFill/>
        </p:spPr>
        <p:txBody>
          <a:bodyPr wrap="square" rtlCol="0">
            <a:spAutoFit/>
          </a:bodyPr>
          <a:lstStyle/>
          <a:p>
            <a:r>
              <a:rPr lang="en-US" b="1" dirty="0">
                <a:solidFill>
                  <a:schemeClr val="accent6">
                    <a:lumMod val="75000"/>
                  </a:schemeClr>
                </a:solidFill>
              </a:rPr>
              <a:t>I will donate some of my toys.</a:t>
            </a:r>
          </a:p>
        </p:txBody>
      </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719D5FDE-ABD4-4F14-BE4B-984639A7915B}"/>
                  </a:ext>
                </a:extLst>
              </p14:cNvPr>
              <p14:cNvContentPartPr/>
              <p14:nvPr/>
            </p14:nvContentPartPr>
            <p14:xfrm>
              <a:off x="5344283" y="80400"/>
              <a:ext cx="6779880" cy="6671880"/>
            </p14:xfrm>
          </p:contentPart>
        </mc:Choice>
        <mc:Fallback xmlns="">
          <p:pic>
            <p:nvPicPr>
              <p:cNvPr id="15" name="Ink 14">
                <a:extLst>
                  <a:ext uri="{FF2B5EF4-FFF2-40B4-BE49-F238E27FC236}">
                    <a16:creationId xmlns:a16="http://schemas.microsoft.com/office/drawing/2014/main" id="{719D5FDE-ABD4-4F14-BE4B-984639A7915B}"/>
                  </a:ext>
                </a:extLst>
              </p:cNvPr>
              <p:cNvPicPr/>
              <p:nvPr/>
            </p:nvPicPr>
            <p:blipFill>
              <a:blip r:embed="rId5"/>
              <a:stretch>
                <a:fillRect/>
              </a:stretch>
            </p:blipFill>
            <p:spPr>
              <a:xfrm>
                <a:off x="5326643" y="62760"/>
                <a:ext cx="6815520" cy="6707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6" name="Ink 15">
                <a:extLst>
                  <a:ext uri="{FF2B5EF4-FFF2-40B4-BE49-F238E27FC236}">
                    <a16:creationId xmlns:a16="http://schemas.microsoft.com/office/drawing/2014/main" id="{C252D3B9-2592-4829-AEAE-2C4580B8A7F8}"/>
                  </a:ext>
                </a:extLst>
              </p14:cNvPr>
              <p14:cNvContentPartPr/>
              <p14:nvPr/>
            </p14:nvContentPartPr>
            <p14:xfrm>
              <a:off x="8200523" y="2416080"/>
              <a:ext cx="686160" cy="552240"/>
            </p14:xfrm>
          </p:contentPart>
        </mc:Choice>
        <mc:Fallback xmlns="">
          <p:pic>
            <p:nvPicPr>
              <p:cNvPr id="16" name="Ink 15">
                <a:extLst>
                  <a:ext uri="{FF2B5EF4-FFF2-40B4-BE49-F238E27FC236}">
                    <a16:creationId xmlns:a16="http://schemas.microsoft.com/office/drawing/2014/main" id="{C252D3B9-2592-4829-AEAE-2C4580B8A7F8}"/>
                  </a:ext>
                </a:extLst>
              </p:cNvPr>
              <p:cNvPicPr/>
              <p:nvPr/>
            </p:nvPicPr>
            <p:blipFill>
              <a:blip r:embed="rId7"/>
              <a:stretch>
                <a:fillRect/>
              </a:stretch>
            </p:blipFill>
            <p:spPr>
              <a:xfrm>
                <a:off x="8182883" y="2398080"/>
                <a:ext cx="721800" cy="587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7" name="Ink 16">
                <a:extLst>
                  <a:ext uri="{FF2B5EF4-FFF2-40B4-BE49-F238E27FC236}">
                    <a16:creationId xmlns:a16="http://schemas.microsoft.com/office/drawing/2014/main" id="{4022609F-5BAE-42EA-8453-9BD19F0E6672}"/>
                  </a:ext>
                </a:extLst>
              </p14:cNvPr>
              <p14:cNvContentPartPr/>
              <p14:nvPr/>
            </p14:nvContentPartPr>
            <p14:xfrm>
              <a:off x="8532803" y="2625240"/>
              <a:ext cx="84960" cy="190440"/>
            </p14:xfrm>
          </p:contentPart>
        </mc:Choice>
        <mc:Fallback xmlns="">
          <p:pic>
            <p:nvPicPr>
              <p:cNvPr id="17" name="Ink 16">
                <a:extLst>
                  <a:ext uri="{FF2B5EF4-FFF2-40B4-BE49-F238E27FC236}">
                    <a16:creationId xmlns:a16="http://schemas.microsoft.com/office/drawing/2014/main" id="{4022609F-5BAE-42EA-8453-9BD19F0E6672}"/>
                  </a:ext>
                </a:extLst>
              </p:cNvPr>
              <p:cNvPicPr/>
              <p:nvPr/>
            </p:nvPicPr>
            <p:blipFill>
              <a:blip r:embed="rId9"/>
              <a:stretch>
                <a:fillRect/>
              </a:stretch>
            </p:blipFill>
            <p:spPr>
              <a:xfrm>
                <a:off x="8515163" y="2607600"/>
                <a:ext cx="120600" cy="226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8" name="Ink 17">
                <a:extLst>
                  <a:ext uri="{FF2B5EF4-FFF2-40B4-BE49-F238E27FC236}">
                    <a16:creationId xmlns:a16="http://schemas.microsoft.com/office/drawing/2014/main" id="{435B8277-F663-4CC4-929F-38D4E060E1AA}"/>
                  </a:ext>
                </a:extLst>
              </p14:cNvPr>
              <p14:cNvContentPartPr/>
              <p14:nvPr/>
            </p14:nvContentPartPr>
            <p14:xfrm>
              <a:off x="8362523" y="2672400"/>
              <a:ext cx="44640" cy="104400"/>
            </p14:xfrm>
          </p:contentPart>
        </mc:Choice>
        <mc:Fallback xmlns="">
          <p:pic>
            <p:nvPicPr>
              <p:cNvPr id="18" name="Ink 17">
                <a:extLst>
                  <a:ext uri="{FF2B5EF4-FFF2-40B4-BE49-F238E27FC236}">
                    <a16:creationId xmlns:a16="http://schemas.microsoft.com/office/drawing/2014/main" id="{435B8277-F663-4CC4-929F-38D4E060E1AA}"/>
                  </a:ext>
                </a:extLst>
              </p:cNvPr>
              <p:cNvPicPr/>
              <p:nvPr/>
            </p:nvPicPr>
            <p:blipFill>
              <a:blip r:embed="rId11"/>
              <a:stretch>
                <a:fillRect/>
              </a:stretch>
            </p:blipFill>
            <p:spPr>
              <a:xfrm>
                <a:off x="8344523" y="2654400"/>
                <a:ext cx="80280" cy="140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9" name="Ink 18">
                <a:extLst>
                  <a:ext uri="{FF2B5EF4-FFF2-40B4-BE49-F238E27FC236}">
                    <a16:creationId xmlns:a16="http://schemas.microsoft.com/office/drawing/2014/main" id="{6DD2715E-B8E9-4514-AFF6-43F8D598F7A0}"/>
                  </a:ext>
                </a:extLst>
              </p14:cNvPr>
              <p14:cNvContentPartPr/>
              <p14:nvPr/>
            </p14:nvContentPartPr>
            <p14:xfrm>
              <a:off x="8736203" y="2660880"/>
              <a:ext cx="80280" cy="120240"/>
            </p14:xfrm>
          </p:contentPart>
        </mc:Choice>
        <mc:Fallback xmlns="">
          <p:pic>
            <p:nvPicPr>
              <p:cNvPr id="19" name="Ink 18">
                <a:extLst>
                  <a:ext uri="{FF2B5EF4-FFF2-40B4-BE49-F238E27FC236}">
                    <a16:creationId xmlns:a16="http://schemas.microsoft.com/office/drawing/2014/main" id="{6DD2715E-B8E9-4514-AFF6-43F8D598F7A0}"/>
                  </a:ext>
                </a:extLst>
              </p:cNvPr>
              <p:cNvPicPr/>
              <p:nvPr/>
            </p:nvPicPr>
            <p:blipFill>
              <a:blip r:embed="rId13"/>
              <a:stretch>
                <a:fillRect/>
              </a:stretch>
            </p:blipFill>
            <p:spPr>
              <a:xfrm>
                <a:off x="8718563" y="2642880"/>
                <a:ext cx="115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A94F3FCA-9B81-489F-853A-7269282D8CFD}"/>
                  </a:ext>
                </a:extLst>
              </p14:cNvPr>
              <p14:cNvContentPartPr/>
              <p14:nvPr/>
            </p14:nvContentPartPr>
            <p14:xfrm>
              <a:off x="8263883" y="2928720"/>
              <a:ext cx="613800" cy="644760"/>
            </p14:xfrm>
          </p:contentPart>
        </mc:Choice>
        <mc:Fallback xmlns="">
          <p:pic>
            <p:nvPicPr>
              <p:cNvPr id="20" name="Ink 19">
                <a:extLst>
                  <a:ext uri="{FF2B5EF4-FFF2-40B4-BE49-F238E27FC236}">
                    <a16:creationId xmlns:a16="http://schemas.microsoft.com/office/drawing/2014/main" id="{A94F3FCA-9B81-489F-853A-7269282D8CFD}"/>
                  </a:ext>
                </a:extLst>
              </p:cNvPr>
              <p:cNvPicPr/>
              <p:nvPr/>
            </p:nvPicPr>
            <p:blipFill>
              <a:blip r:embed="rId15"/>
              <a:stretch>
                <a:fillRect/>
              </a:stretch>
            </p:blipFill>
            <p:spPr>
              <a:xfrm>
                <a:off x="8245883" y="2911080"/>
                <a:ext cx="64944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933AE30A-430E-4085-A529-F7725BA2D019}"/>
                  </a:ext>
                </a:extLst>
              </p14:cNvPr>
              <p14:cNvContentPartPr/>
              <p14:nvPr/>
            </p14:nvContentPartPr>
            <p14:xfrm>
              <a:off x="8394203" y="3094680"/>
              <a:ext cx="69840" cy="34560"/>
            </p14:xfrm>
          </p:contentPart>
        </mc:Choice>
        <mc:Fallback xmlns="">
          <p:pic>
            <p:nvPicPr>
              <p:cNvPr id="21" name="Ink 20">
                <a:extLst>
                  <a:ext uri="{FF2B5EF4-FFF2-40B4-BE49-F238E27FC236}">
                    <a16:creationId xmlns:a16="http://schemas.microsoft.com/office/drawing/2014/main" id="{933AE30A-430E-4085-A529-F7725BA2D019}"/>
                  </a:ext>
                </a:extLst>
              </p:cNvPr>
              <p:cNvPicPr/>
              <p:nvPr/>
            </p:nvPicPr>
            <p:blipFill>
              <a:blip r:embed="rId17"/>
              <a:stretch>
                <a:fillRect/>
              </a:stretch>
            </p:blipFill>
            <p:spPr>
              <a:xfrm>
                <a:off x="8376563" y="3076680"/>
                <a:ext cx="105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75F7642E-C8E3-4221-951F-154DEFB0DF0B}"/>
                  </a:ext>
                </a:extLst>
              </p14:cNvPr>
              <p14:cNvContentPartPr/>
              <p14:nvPr/>
            </p14:nvContentPartPr>
            <p14:xfrm>
              <a:off x="8639723" y="3082800"/>
              <a:ext cx="71640" cy="45360"/>
            </p14:xfrm>
          </p:contentPart>
        </mc:Choice>
        <mc:Fallback xmlns="">
          <p:pic>
            <p:nvPicPr>
              <p:cNvPr id="22" name="Ink 21">
                <a:extLst>
                  <a:ext uri="{FF2B5EF4-FFF2-40B4-BE49-F238E27FC236}">
                    <a16:creationId xmlns:a16="http://schemas.microsoft.com/office/drawing/2014/main" id="{75F7642E-C8E3-4221-951F-154DEFB0DF0B}"/>
                  </a:ext>
                </a:extLst>
              </p:cNvPr>
              <p:cNvPicPr/>
              <p:nvPr/>
            </p:nvPicPr>
            <p:blipFill>
              <a:blip r:embed="rId19"/>
              <a:stretch>
                <a:fillRect/>
              </a:stretch>
            </p:blipFill>
            <p:spPr>
              <a:xfrm>
                <a:off x="8621723" y="3064800"/>
                <a:ext cx="107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DEB481B2-9905-4B28-9D01-4429C404B585}"/>
                  </a:ext>
                </a:extLst>
              </p14:cNvPr>
              <p14:cNvContentPartPr/>
              <p14:nvPr/>
            </p14:nvContentPartPr>
            <p14:xfrm>
              <a:off x="8123123" y="2871840"/>
              <a:ext cx="130320" cy="599400"/>
            </p14:xfrm>
          </p:contentPart>
        </mc:Choice>
        <mc:Fallback xmlns="">
          <p:pic>
            <p:nvPicPr>
              <p:cNvPr id="23" name="Ink 22">
                <a:extLst>
                  <a:ext uri="{FF2B5EF4-FFF2-40B4-BE49-F238E27FC236}">
                    <a16:creationId xmlns:a16="http://schemas.microsoft.com/office/drawing/2014/main" id="{DEB481B2-9905-4B28-9D01-4429C404B585}"/>
                  </a:ext>
                </a:extLst>
              </p:cNvPr>
              <p:cNvPicPr/>
              <p:nvPr/>
            </p:nvPicPr>
            <p:blipFill>
              <a:blip r:embed="rId21"/>
              <a:stretch>
                <a:fillRect/>
              </a:stretch>
            </p:blipFill>
            <p:spPr>
              <a:xfrm>
                <a:off x="8105123" y="2853840"/>
                <a:ext cx="1659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C4BD997C-7E03-4413-A7F8-5E27231009E9}"/>
                  </a:ext>
                </a:extLst>
              </p14:cNvPr>
              <p14:cNvContentPartPr/>
              <p14:nvPr/>
            </p14:nvContentPartPr>
            <p14:xfrm>
              <a:off x="8884883" y="2906760"/>
              <a:ext cx="96840" cy="525960"/>
            </p14:xfrm>
          </p:contentPart>
        </mc:Choice>
        <mc:Fallback xmlns="">
          <p:pic>
            <p:nvPicPr>
              <p:cNvPr id="24" name="Ink 23">
                <a:extLst>
                  <a:ext uri="{FF2B5EF4-FFF2-40B4-BE49-F238E27FC236}">
                    <a16:creationId xmlns:a16="http://schemas.microsoft.com/office/drawing/2014/main" id="{C4BD997C-7E03-4413-A7F8-5E27231009E9}"/>
                  </a:ext>
                </a:extLst>
              </p:cNvPr>
              <p:cNvPicPr/>
              <p:nvPr/>
            </p:nvPicPr>
            <p:blipFill>
              <a:blip r:embed="rId23"/>
              <a:stretch>
                <a:fillRect/>
              </a:stretch>
            </p:blipFill>
            <p:spPr>
              <a:xfrm>
                <a:off x="8867243" y="2888760"/>
                <a:ext cx="13248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61586B81-8C7E-4FD3-B179-6D4047A4DA46}"/>
                  </a:ext>
                </a:extLst>
              </p14:cNvPr>
              <p14:cNvContentPartPr/>
              <p14:nvPr/>
            </p14:nvContentPartPr>
            <p14:xfrm>
              <a:off x="8309243" y="2987760"/>
              <a:ext cx="231480" cy="483480"/>
            </p14:xfrm>
          </p:contentPart>
        </mc:Choice>
        <mc:Fallback xmlns="">
          <p:pic>
            <p:nvPicPr>
              <p:cNvPr id="25" name="Ink 24">
                <a:extLst>
                  <a:ext uri="{FF2B5EF4-FFF2-40B4-BE49-F238E27FC236}">
                    <a16:creationId xmlns:a16="http://schemas.microsoft.com/office/drawing/2014/main" id="{61586B81-8C7E-4FD3-B179-6D4047A4DA46}"/>
                  </a:ext>
                </a:extLst>
              </p:cNvPr>
              <p:cNvPicPr/>
              <p:nvPr/>
            </p:nvPicPr>
            <p:blipFill>
              <a:blip r:embed="rId25"/>
              <a:stretch>
                <a:fillRect/>
              </a:stretch>
            </p:blipFill>
            <p:spPr>
              <a:xfrm>
                <a:off x="8291243" y="2969760"/>
                <a:ext cx="26712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AEF08334-EACF-443E-BD8E-68B5FB6F2EF4}"/>
                  </a:ext>
                </a:extLst>
              </p14:cNvPr>
              <p14:cNvContentPartPr/>
              <p14:nvPr/>
            </p14:nvContentPartPr>
            <p14:xfrm>
              <a:off x="8415083" y="2965800"/>
              <a:ext cx="426600" cy="560520"/>
            </p14:xfrm>
          </p:contentPart>
        </mc:Choice>
        <mc:Fallback xmlns="">
          <p:pic>
            <p:nvPicPr>
              <p:cNvPr id="26" name="Ink 25">
                <a:extLst>
                  <a:ext uri="{FF2B5EF4-FFF2-40B4-BE49-F238E27FC236}">
                    <a16:creationId xmlns:a16="http://schemas.microsoft.com/office/drawing/2014/main" id="{AEF08334-EACF-443E-BD8E-68B5FB6F2EF4}"/>
                  </a:ext>
                </a:extLst>
              </p:cNvPr>
              <p:cNvPicPr/>
              <p:nvPr/>
            </p:nvPicPr>
            <p:blipFill>
              <a:blip r:embed="rId27"/>
              <a:stretch>
                <a:fillRect/>
              </a:stretch>
            </p:blipFill>
            <p:spPr>
              <a:xfrm>
                <a:off x="8397443" y="2947800"/>
                <a:ext cx="46224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7627308E-9795-43CC-88F5-4B85B5004351}"/>
                  </a:ext>
                </a:extLst>
              </p14:cNvPr>
              <p14:cNvContentPartPr/>
              <p14:nvPr/>
            </p14:nvContentPartPr>
            <p14:xfrm>
              <a:off x="8290883" y="3469440"/>
              <a:ext cx="138240" cy="138600"/>
            </p14:xfrm>
          </p:contentPart>
        </mc:Choice>
        <mc:Fallback xmlns="">
          <p:pic>
            <p:nvPicPr>
              <p:cNvPr id="27" name="Ink 26">
                <a:extLst>
                  <a:ext uri="{FF2B5EF4-FFF2-40B4-BE49-F238E27FC236}">
                    <a16:creationId xmlns:a16="http://schemas.microsoft.com/office/drawing/2014/main" id="{7627308E-9795-43CC-88F5-4B85B5004351}"/>
                  </a:ext>
                </a:extLst>
              </p:cNvPr>
              <p:cNvPicPr/>
              <p:nvPr/>
            </p:nvPicPr>
            <p:blipFill>
              <a:blip r:embed="rId29"/>
              <a:stretch>
                <a:fillRect/>
              </a:stretch>
            </p:blipFill>
            <p:spPr>
              <a:xfrm>
                <a:off x="8273243" y="3451800"/>
                <a:ext cx="173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1B608004-3A06-4080-942A-574A80528759}"/>
                  </a:ext>
                </a:extLst>
              </p14:cNvPr>
              <p14:cNvContentPartPr/>
              <p14:nvPr/>
            </p14:nvContentPartPr>
            <p14:xfrm>
              <a:off x="8686523" y="3492840"/>
              <a:ext cx="101880" cy="92520"/>
            </p14:xfrm>
          </p:contentPart>
        </mc:Choice>
        <mc:Fallback xmlns="">
          <p:pic>
            <p:nvPicPr>
              <p:cNvPr id="28" name="Ink 27">
                <a:extLst>
                  <a:ext uri="{FF2B5EF4-FFF2-40B4-BE49-F238E27FC236}">
                    <a16:creationId xmlns:a16="http://schemas.microsoft.com/office/drawing/2014/main" id="{1B608004-3A06-4080-942A-574A80528759}"/>
                  </a:ext>
                </a:extLst>
              </p:cNvPr>
              <p:cNvPicPr/>
              <p:nvPr/>
            </p:nvPicPr>
            <p:blipFill>
              <a:blip r:embed="rId31"/>
              <a:stretch>
                <a:fillRect/>
              </a:stretch>
            </p:blipFill>
            <p:spPr>
              <a:xfrm>
                <a:off x="8668883" y="3475200"/>
                <a:ext cx="137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941EB451-38FF-4268-AABE-F83E60CF5F68}"/>
                  </a:ext>
                </a:extLst>
              </p14:cNvPr>
              <p14:cNvContentPartPr/>
              <p14:nvPr/>
            </p14:nvContentPartPr>
            <p14:xfrm>
              <a:off x="8298443" y="3502560"/>
              <a:ext cx="519120" cy="684360"/>
            </p14:xfrm>
          </p:contentPart>
        </mc:Choice>
        <mc:Fallback xmlns="">
          <p:pic>
            <p:nvPicPr>
              <p:cNvPr id="29" name="Ink 28">
                <a:extLst>
                  <a:ext uri="{FF2B5EF4-FFF2-40B4-BE49-F238E27FC236}">
                    <a16:creationId xmlns:a16="http://schemas.microsoft.com/office/drawing/2014/main" id="{941EB451-38FF-4268-AABE-F83E60CF5F68}"/>
                  </a:ext>
                </a:extLst>
              </p:cNvPr>
              <p:cNvPicPr/>
              <p:nvPr/>
            </p:nvPicPr>
            <p:blipFill>
              <a:blip r:embed="rId33"/>
              <a:stretch>
                <a:fillRect/>
              </a:stretch>
            </p:blipFill>
            <p:spPr>
              <a:xfrm>
                <a:off x="8280443" y="3484920"/>
                <a:ext cx="55476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B15DEE60-3976-44EC-B97B-3A2FEBB0E1FB}"/>
                  </a:ext>
                </a:extLst>
              </p14:cNvPr>
              <p14:cNvContentPartPr/>
              <p14:nvPr/>
            </p14:nvContentPartPr>
            <p14:xfrm>
              <a:off x="7978043" y="3691200"/>
              <a:ext cx="134280" cy="144720"/>
            </p14:xfrm>
          </p:contentPart>
        </mc:Choice>
        <mc:Fallback xmlns="">
          <p:pic>
            <p:nvPicPr>
              <p:cNvPr id="30" name="Ink 29">
                <a:extLst>
                  <a:ext uri="{FF2B5EF4-FFF2-40B4-BE49-F238E27FC236}">
                    <a16:creationId xmlns:a16="http://schemas.microsoft.com/office/drawing/2014/main" id="{B15DEE60-3976-44EC-B97B-3A2FEBB0E1FB}"/>
                  </a:ext>
                </a:extLst>
              </p:cNvPr>
              <p:cNvPicPr/>
              <p:nvPr/>
            </p:nvPicPr>
            <p:blipFill>
              <a:blip r:embed="rId35"/>
              <a:stretch>
                <a:fillRect/>
              </a:stretch>
            </p:blipFill>
            <p:spPr>
              <a:xfrm>
                <a:off x="7960043" y="3673200"/>
                <a:ext cx="169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B948E11F-4347-4B5C-A2CD-8536FE2F81BE}"/>
                  </a:ext>
                </a:extLst>
              </p14:cNvPr>
              <p14:cNvContentPartPr/>
              <p14:nvPr/>
            </p14:nvContentPartPr>
            <p14:xfrm>
              <a:off x="9002603" y="3702720"/>
              <a:ext cx="97200" cy="145080"/>
            </p14:xfrm>
          </p:contentPart>
        </mc:Choice>
        <mc:Fallback xmlns="">
          <p:pic>
            <p:nvPicPr>
              <p:cNvPr id="31" name="Ink 30">
                <a:extLst>
                  <a:ext uri="{FF2B5EF4-FFF2-40B4-BE49-F238E27FC236}">
                    <a16:creationId xmlns:a16="http://schemas.microsoft.com/office/drawing/2014/main" id="{B948E11F-4347-4B5C-A2CD-8536FE2F81BE}"/>
                  </a:ext>
                </a:extLst>
              </p:cNvPr>
              <p:cNvPicPr/>
              <p:nvPr/>
            </p:nvPicPr>
            <p:blipFill>
              <a:blip r:embed="rId37"/>
              <a:stretch>
                <a:fillRect/>
              </a:stretch>
            </p:blipFill>
            <p:spPr>
              <a:xfrm>
                <a:off x="8984603" y="3684720"/>
                <a:ext cx="132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3E67B6AF-C421-4B07-BDB9-79FB9D360DB7}"/>
                  </a:ext>
                </a:extLst>
              </p14:cNvPr>
              <p14:cNvContentPartPr/>
              <p14:nvPr/>
            </p14:nvContentPartPr>
            <p14:xfrm>
              <a:off x="8324363" y="4712160"/>
              <a:ext cx="65160" cy="82800"/>
            </p14:xfrm>
          </p:contentPart>
        </mc:Choice>
        <mc:Fallback xmlns="">
          <p:pic>
            <p:nvPicPr>
              <p:cNvPr id="32" name="Ink 31">
                <a:extLst>
                  <a:ext uri="{FF2B5EF4-FFF2-40B4-BE49-F238E27FC236}">
                    <a16:creationId xmlns:a16="http://schemas.microsoft.com/office/drawing/2014/main" id="{3E67B6AF-C421-4B07-BDB9-79FB9D360DB7}"/>
                  </a:ext>
                </a:extLst>
              </p:cNvPr>
              <p:cNvPicPr/>
              <p:nvPr/>
            </p:nvPicPr>
            <p:blipFill>
              <a:blip r:embed="rId39"/>
              <a:stretch>
                <a:fillRect/>
              </a:stretch>
            </p:blipFill>
            <p:spPr>
              <a:xfrm>
                <a:off x="8306363" y="4694520"/>
                <a:ext cx="100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522F42C5-B6D1-410A-89D7-C7C145A64635}"/>
                  </a:ext>
                </a:extLst>
              </p14:cNvPr>
              <p14:cNvContentPartPr/>
              <p14:nvPr/>
            </p14:nvContentPartPr>
            <p14:xfrm>
              <a:off x="8704523" y="4630440"/>
              <a:ext cx="90360" cy="83520"/>
            </p14:xfrm>
          </p:contentPart>
        </mc:Choice>
        <mc:Fallback xmlns="">
          <p:pic>
            <p:nvPicPr>
              <p:cNvPr id="33" name="Ink 32">
                <a:extLst>
                  <a:ext uri="{FF2B5EF4-FFF2-40B4-BE49-F238E27FC236}">
                    <a16:creationId xmlns:a16="http://schemas.microsoft.com/office/drawing/2014/main" id="{522F42C5-B6D1-410A-89D7-C7C145A64635}"/>
                  </a:ext>
                </a:extLst>
              </p:cNvPr>
              <p:cNvPicPr/>
              <p:nvPr/>
            </p:nvPicPr>
            <p:blipFill>
              <a:blip r:embed="rId41"/>
              <a:stretch>
                <a:fillRect/>
              </a:stretch>
            </p:blipFill>
            <p:spPr>
              <a:xfrm>
                <a:off x="8686523" y="4612440"/>
                <a:ext cx="126000" cy="119160"/>
              </a:xfrm>
              <a:prstGeom prst="rect">
                <a:avLst/>
              </a:prstGeom>
            </p:spPr>
          </p:pic>
        </mc:Fallback>
      </mc:AlternateContent>
      <p:grpSp>
        <p:nvGrpSpPr>
          <p:cNvPr id="38" name="Group 37">
            <a:extLst>
              <a:ext uri="{FF2B5EF4-FFF2-40B4-BE49-F238E27FC236}">
                <a16:creationId xmlns:a16="http://schemas.microsoft.com/office/drawing/2014/main" id="{FA7ED9F1-F87A-4B27-ADF7-7A69376D0113}"/>
              </a:ext>
            </a:extLst>
          </p:cNvPr>
          <p:cNvGrpSpPr/>
          <p:nvPr/>
        </p:nvGrpSpPr>
        <p:grpSpPr>
          <a:xfrm>
            <a:off x="8390243" y="3024120"/>
            <a:ext cx="309240" cy="424080"/>
            <a:chOff x="8390243" y="3024120"/>
            <a:chExt cx="309240" cy="424080"/>
          </a:xfrm>
        </p:grpSpPr>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7134D500-4224-4851-83F7-9DFFE3591FCC}"/>
                    </a:ext>
                  </a:extLst>
                </p14:cNvPr>
                <p14:cNvContentPartPr/>
                <p14:nvPr/>
              </p14:nvContentPartPr>
              <p14:xfrm>
                <a:off x="8390243" y="3024120"/>
                <a:ext cx="309240" cy="238320"/>
              </p14:xfrm>
            </p:contentPart>
          </mc:Choice>
          <mc:Fallback xmlns="">
            <p:pic>
              <p:nvPicPr>
                <p:cNvPr id="34" name="Ink 33">
                  <a:extLst>
                    <a:ext uri="{FF2B5EF4-FFF2-40B4-BE49-F238E27FC236}">
                      <a16:creationId xmlns:a16="http://schemas.microsoft.com/office/drawing/2014/main" id="{7134D500-4224-4851-83F7-9DFFE3591FCC}"/>
                    </a:ext>
                  </a:extLst>
                </p:cNvPr>
                <p:cNvPicPr/>
                <p:nvPr/>
              </p:nvPicPr>
              <p:blipFill>
                <a:blip r:embed="rId43"/>
                <a:stretch>
                  <a:fillRect/>
                </a:stretch>
              </p:blipFill>
              <p:spPr>
                <a:xfrm>
                  <a:off x="8372243" y="3006480"/>
                  <a:ext cx="3448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1C18D9DB-F2D4-4998-A8DA-202DB272531F}"/>
                    </a:ext>
                  </a:extLst>
                </p14:cNvPr>
                <p14:cNvContentPartPr/>
                <p14:nvPr/>
              </p14:nvContentPartPr>
              <p14:xfrm>
                <a:off x="8534243" y="3363960"/>
                <a:ext cx="67680" cy="360"/>
              </p14:xfrm>
            </p:contentPart>
          </mc:Choice>
          <mc:Fallback xmlns="">
            <p:pic>
              <p:nvPicPr>
                <p:cNvPr id="35" name="Ink 34">
                  <a:extLst>
                    <a:ext uri="{FF2B5EF4-FFF2-40B4-BE49-F238E27FC236}">
                      <a16:creationId xmlns:a16="http://schemas.microsoft.com/office/drawing/2014/main" id="{1C18D9DB-F2D4-4998-A8DA-202DB272531F}"/>
                    </a:ext>
                  </a:extLst>
                </p:cNvPr>
                <p:cNvPicPr/>
                <p:nvPr/>
              </p:nvPicPr>
              <p:blipFill>
                <a:blip r:embed="rId45"/>
                <a:stretch>
                  <a:fillRect/>
                </a:stretch>
              </p:blipFill>
              <p:spPr>
                <a:xfrm>
                  <a:off x="8516243" y="3346320"/>
                  <a:ext cx="103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6D999C35-67C8-4DEE-9284-254631FE2CA2}"/>
                    </a:ext>
                  </a:extLst>
                </p14:cNvPr>
                <p14:cNvContentPartPr/>
                <p14:nvPr/>
              </p14:nvContentPartPr>
              <p14:xfrm>
                <a:off x="8482043" y="3363960"/>
                <a:ext cx="127800" cy="84240"/>
              </p14:xfrm>
            </p:contentPart>
          </mc:Choice>
          <mc:Fallback xmlns="">
            <p:pic>
              <p:nvPicPr>
                <p:cNvPr id="37" name="Ink 36">
                  <a:extLst>
                    <a:ext uri="{FF2B5EF4-FFF2-40B4-BE49-F238E27FC236}">
                      <a16:creationId xmlns:a16="http://schemas.microsoft.com/office/drawing/2014/main" id="{6D999C35-67C8-4DEE-9284-254631FE2CA2}"/>
                    </a:ext>
                  </a:extLst>
                </p:cNvPr>
                <p:cNvPicPr/>
                <p:nvPr/>
              </p:nvPicPr>
              <p:blipFill>
                <a:blip r:embed="rId47"/>
                <a:stretch>
                  <a:fillRect/>
                </a:stretch>
              </p:blipFill>
              <p:spPr>
                <a:xfrm>
                  <a:off x="8464403" y="3345960"/>
                  <a:ext cx="163440" cy="119880"/>
                </a:xfrm>
                <a:prstGeom prst="rect">
                  <a:avLst/>
                </a:prstGeom>
              </p:spPr>
            </p:pic>
          </mc:Fallback>
        </mc:AlternateContent>
      </p:grpSp>
    </p:spTree>
    <p:extLst>
      <p:ext uri="{BB962C8B-B14F-4D97-AF65-F5344CB8AC3E}">
        <p14:creationId xmlns:p14="http://schemas.microsoft.com/office/powerpoint/2010/main" val="359899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C34502-EE22-499C-95D5-876F4313B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692" y="0"/>
            <a:ext cx="7385538" cy="6858000"/>
          </a:xfrm>
          <a:prstGeom prst="rect">
            <a:avLst/>
          </a:prstGeom>
        </p:spPr>
      </p:pic>
      <p:sp>
        <p:nvSpPr>
          <p:cNvPr id="10" name="TextBox 9">
            <a:extLst>
              <a:ext uri="{FF2B5EF4-FFF2-40B4-BE49-F238E27FC236}">
                <a16:creationId xmlns:a16="http://schemas.microsoft.com/office/drawing/2014/main" id="{D60AAF6F-F729-47FB-847A-9C7956E5CDB6}"/>
              </a:ext>
            </a:extLst>
          </p:cNvPr>
          <p:cNvSpPr txBox="1"/>
          <p:nvPr/>
        </p:nvSpPr>
        <p:spPr>
          <a:xfrm>
            <a:off x="3634154" y="2403231"/>
            <a:ext cx="1887415" cy="369332"/>
          </a:xfrm>
          <a:prstGeom prst="rect">
            <a:avLst/>
          </a:prstGeom>
          <a:noFill/>
        </p:spPr>
        <p:txBody>
          <a:bodyPr wrap="square" rtlCol="0">
            <a:spAutoFit/>
          </a:bodyPr>
          <a:lstStyle/>
          <a:p>
            <a:pPr algn="ctr"/>
            <a:r>
              <a:rPr lang="en-US" b="1" dirty="0">
                <a:solidFill>
                  <a:srgbClr val="FF0000"/>
                </a:solidFill>
              </a:rPr>
              <a:t>Good Friday</a:t>
            </a:r>
          </a:p>
        </p:txBody>
      </p:sp>
      <p:sp>
        <p:nvSpPr>
          <p:cNvPr id="11" name="TextBox 10">
            <a:extLst>
              <a:ext uri="{FF2B5EF4-FFF2-40B4-BE49-F238E27FC236}">
                <a16:creationId xmlns:a16="http://schemas.microsoft.com/office/drawing/2014/main" id="{30F24736-0EE1-46AF-9D61-8CA785BB228B}"/>
              </a:ext>
            </a:extLst>
          </p:cNvPr>
          <p:cNvSpPr txBox="1"/>
          <p:nvPr/>
        </p:nvSpPr>
        <p:spPr>
          <a:xfrm>
            <a:off x="7115908" y="2409148"/>
            <a:ext cx="1887415" cy="369332"/>
          </a:xfrm>
          <a:prstGeom prst="rect">
            <a:avLst/>
          </a:prstGeom>
          <a:noFill/>
        </p:spPr>
        <p:txBody>
          <a:bodyPr wrap="square" rtlCol="0">
            <a:spAutoFit/>
          </a:bodyPr>
          <a:lstStyle/>
          <a:p>
            <a:pPr algn="ctr"/>
            <a:r>
              <a:rPr lang="en-US" b="1" dirty="0">
                <a:solidFill>
                  <a:srgbClr val="FF0000"/>
                </a:solidFill>
              </a:rPr>
              <a:t>Easter</a:t>
            </a:r>
          </a:p>
        </p:txBody>
      </p:sp>
      <p:sp>
        <p:nvSpPr>
          <p:cNvPr id="12" name="TextBox 11">
            <a:extLst>
              <a:ext uri="{FF2B5EF4-FFF2-40B4-BE49-F238E27FC236}">
                <a16:creationId xmlns:a16="http://schemas.microsoft.com/office/drawing/2014/main" id="{A7D0A942-9E79-4575-815E-A267962019A3}"/>
              </a:ext>
            </a:extLst>
          </p:cNvPr>
          <p:cNvSpPr txBox="1"/>
          <p:nvPr/>
        </p:nvSpPr>
        <p:spPr>
          <a:xfrm>
            <a:off x="3634153" y="4900247"/>
            <a:ext cx="1887415" cy="369332"/>
          </a:xfrm>
          <a:prstGeom prst="rect">
            <a:avLst/>
          </a:prstGeom>
          <a:noFill/>
        </p:spPr>
        <p:txBody>
          <a:bodyPr wrap="square" rtlCol="0">
            <a:spAutoFit/>
          </a:bodyPr>
          <a:lstStyle/>
          <a:p>
            <a:pPr algn="ctr"/>
            <a:r>
              <a:rPr lang="en-US" b="1" dirty="0">
                <a:solidFill>
                  <a:srgbClr val="FF0000"/>
                </a:solidFill>
              </a:rPr>
              <a:t>Holy Thursday</a:t>
            </a:r>
          </a:p>
        </p:txBody>
      </p:sp>
      <p:sp>
        <p:nvSpPr>
          <p:cNvPr id="13" name="TextBox 12">
            <a:extLst>
              <a:ext uri="{FF2B5EF4-FFF2-40B4-BE49-F238E27FC236}">
                <a16:creationId xmlns:a16="http://schemas.microsoft.com/office/drawing/2014/main" id="{DADA09AD-CDF4-423E-9BD7-2BD0402B11FB}"/>
              </a:ext>
            </a:extLst>
          </p:cNvPr>
          <p:cNvSpPr txBox="1"/>
          <p:nvPr/>
        </p:nvSpPr>
        <p:spPr>
          <a:xfrm>
            <a:off x="7115907" y="4900247"/>
            <a:ext cx="1887415" cy="369332"/>
          </a:xfrm>
          <a:prstGeom prst="rect">
            <a:avLst/>
          </a:prstGeom>
          <a:noFill/>
        </p:spPr>
        <p:txBody>
          <a:bodyPr wrap="square" rtlCol="0">
            <a:spAutoFit/>
          </a:bodyPr>
          <a:lstStyle/>
          <a:p>
            <a:pPr algn="ctr"/>
            <a:r>
              <a:rPr lang="en-US" b="1" dirty="0">
                <a:solidFill>
                  <a:srgbClr val="FF0000"/>
                </a:solidFill>
              </a:rPr>
              <a:t>Holy Saturday</a:t>
            </a:r>
          </a:p>
        </p:txBody>
      </p:sp>
    </p:spTree>
    <p:extLst>
      <p:ext uri="{BB962C8B-B14F-4D97-AF65-F5344CB8AC3E}">
        <p14:creationId xmlns:p14="http://schemas.microsoft.com/office/powerpoint/2010/main" val="2333852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32EE-C59E-4B31-BAB6-F078EB1AB49B}"/>
              </a:ext>
            </a:extLst>
          </p:cNvPr>
          <p:cNvSpPr>
            <a:spLocks noGrp="1"/>
          </p:cNvSpPr>
          <p:nvPr>
            <p:ph type="title"/>
          </p:nvPr>
        </p:nvSpPr>
        <p:spPr>
          <a:xfrm>
            <a:off x="6518031" y="740264"/>
            <a:ext cx="5093676" cy="4781306"/>
          </a:xfrm>
        </p:spPr>
        <p:txBody>
          <a:bodyPr>
            <a:normAutofit/>
          </a:bodyPr>
          <a:lstStyle/>
          <a:p>
            <a:pPr algn="ctr"/>
            <a:r>
              <a:rPr lang="es-EC" sz="3600" dirty="0" err="1">
                <a:solidFill>
                  <a:srgbClr val="800080"/>
                </a:solidFill>
              </a:rPr>
              <a:t>Holy</a:t>
            </a:r>
            <a:r>
              <a:rPr lang="es-EC" sz="3600" dirty="0">
                <a:solidFill>
                  <a:srgbClr val="800080"/>
                </a:solidFill>
              </a:rPr>
              <a:t> </a:t>
            </a:r>
            <a:r>
              <a:rPr lang="es-EC" sz="3600" dirty="0" err="1">
                <a:solidFill>
                  <a:srgbClr val="800080"/>
                </a:solidFill>
              </a:rPr>
              <a:t>Week</a:t>
            </a:r>
            <a:r>
              <a:rPr lang="es-EC" sz="3600" dirty="0">
                <a:solidFill>
                  <a:srgbClr val="800080"/>
                </a:solidFill>
              </a:rPr>
              <a:t> </a:t>
            </a:r>
            <a:r>
              <a:rPr lang="es-EC" sz="3600" dirty="0" err="1">
                <a:solidFill>
                  <a:srgbClr val="800080"/>
                </a:solidFill>
              </a:rPr>
              <a:t>begins</a:t>
            </a:r>
            <a:r>
              <a:rPr lang="es-EC" sz="3600" dirty="0">
                <a:solidFill>
                  <a:srgbClr val="800080"/>
                </a:solidFill>
              </a:rPr>
              <a:t> </a:t>
            </a:r>
            <a:r>
              <a:rPr lang="es-EC" sz="3600" dirty="0" err="1">
                <a:solidFill>
                  <a:srgbClr val="800080"/>
                </a:solidFill>
              </a:rPr>
              <a:t>with</a:t>
            </a:r>
            <a:r>
              <a:rPr lang="es-EC" sz="3600" dirty="0">
                <a:solidFill>
                  <a:srgbClr val="800080"/>
                </a:solidFill>
              </a:rPr>
              <a:t> Palm </a:t>
            </a:r>
            <a:r>
              <a:rPr lang="es-EC" sz="3600" dirty="0" err="1">
                <a:solidFill>
                  <a:srgbClr val="800080"/>
                </a:solidFill>
              </a:rPr>
              <a:t>Sunday</a:t>
            </a:r>
            <a:r>
              <a:rPr lang="es-EC" sz="3600" dirty="0">
                <a:solidFill>
                  <a:srgbClr val="800080"/>
                </a:solidFill>
              </a:rPr>
              <a:t> and </a:t>
            </a:r>
            <a:r>
              <a:rPr lang="es-EC" sz="3600" dirty="0" err="1">
                <a:solidFill>
                  <a:srgbClr val="800080"/>
                </a:solidFill>
              </a:rPr>
              <a:t>ends</a:t>
            </a:r>
            <a:r>
              <a:rPr lang="es-EC" sz="3600" dirty="0">
                <a:solidFill>
                  <a:srgbClr val="800080"/>
                </a:solidFill>
              </a:rPr>
              <a:t> </a:t>
            </a:r>
            <a:r>
              <a:rPr lang="es-EC" sz="3600" dirty="0" err="1">
                <a:solidFill>
                  <a:srgbClr val="800080"/>
                </a:solidFill>
              </a:rPr>
              <a:t>the</a:t>
            </a:r>
            <a:r>
              <a:rPr lang="es-EC" sz="3600" dirty="0">
                <a:solidFill>
                  <a:srgbClr val="800080"/>
                </a:solidFill>
              </a:rPr>
              <a:t> </a:t>
            </a:r>
            <a:r>
              <a:rPr lang="es-EC" sz="3600" dirty="0" err="1">
                <a:solidFill>
                  <a:srgbClr val="800080"/>
                </a:solidFill>
              </a:rPr>
              <a:t>following</a:t>
            </a:r>
            <a:r>
              <a:rPr lang="es-EC" sz="3600" dirty="0">
                <a:solidFill>
                  <a:srgbClr val="800080"/>
                </a:solidFill>
              </a:rPr>
              <a:t> </a:t>
            </a:r>
            <a:r>
              <a:rPr lang="es-EC" sz="3600" dirty="0" err="1">
                <a:solidFill>
                  <a:srgbClr val="800080"/>
                </a:solidFill>
              </a:rPr>
              <a:t>Sunday</a:t>
            </a:r>
            <a:r>
              <a:rPr lang="es-EC" sz="3600" dirty="0">
                <a:solidFill>
                  <a:srgbClr val="800080"/>
                </a:solidFill>
              </a:rPr>
              <a:t> </a:t>
            </a:r>
            <a:r>
              <a:rPr lang="es-EC" sz="3600" dirty="0" err="1">
                <a:solidFill>
                  <a:srgbClr val="800080"/>
                </a:solidFill>
              </a:rPr>
              <a:t>when</a:t>
            </a:r>
            <a:r>
              <a:rPr lang="es-EC" sz="3600" dirty="0">
                <a:solidFill>
                  <a:srgbClr val="800080"/>
                </a:solidFill>
              </a:rPr>
              <a:t> </a:t>
            </a:r>
            <a:r>
              <a:rPr lang="es-EC" sz="3600" dirty="0" err="1">
                <a:solidFill>
                  <a:srgbClr val="800080"/>
                </a:solidFill>
              </a:rPr>
              <a:t>Easter</a:t>
            </a:r>
            <a:r>
              <a:rPr lang="es-EC" sz="3600" dirty="0">
                <a:solidFill>
                  <a:srgbClr val="800080"/>
                </a:solidFill>
              </a:rPr>
              <a:t> </a:t>
            </a:r>
            <a:r>
              <a:rPr lang="es-EC" sz="3600" dirty="0" err="1">
                <a:solidFill>
                  <a:srgbClr val="800080"/>
                </a:solidFill>
              </a:rPr>
              <a:t>begins</a:t>
            </a:r>
            <a:r>
              <a:rPr lang="es-EC" sz="3600" dirty="0">
                <a:solidFill>
                  <a:srgbClr val="800080"/>
                </a:solidFill>
              </a:rPr>
              <a:t>.</a:t>
            </a:r>
            <a:br>
              <a:rPr lang="es-EC" sz="3600" dirty="0">
                <a:solidFill>
                  <a:srgbClr val="800080"/>
                </a:solidFill>
              </a:rPr>
            </a:br>
            <a:r>
              <a:rPr lang="es-EC" sz="3600" dirty="0"/>
              <a:t> </a:t>
            </a:r>
            <a:br>
              <a:rPr lang="es-EC" sz="3600" dirty="0"/>
            </a:br>
            <a:r>
              <a:rPr lang="es-EC" dirty="0">
                <a:ln>
                  <a:solidFill>
                    <a:srgbClr val="FF0000"/>
                  </a:solidFill>
                </a:ln>
                <a:solidFill>
                  <a:srgbClr val="FFC000"/>
                </a:solidFill>
              </a:rPr>
              <a:t>JESUS RESURRECTS!</a:t>
            </a:r>
          </a:p>
        </p:txBody>
      </p:sp>
      <p:pic>
        <p:nvPicPr>
          <p:cNvPr id="4" name="Picture 3">
            <a:extLst>
              <a:ext uri="{FF2B5EF4-FFF2-40B4-BE49-F238E27FC236}">
                <a16:creationId xmlns:a16="http://schemas.microsoft.com/office/drawing/2014/main" id="{D96E066F-55DA-4BDF-ACDD-53A542747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51" y="622530"/>
            <a:ext cx="5430403" cy="5612939"/>
          </a:xfrm>
          <a:prstGeom prst="rect">
            <a:avLst/>
          </a:prstGeom>
        </p:spPr>
      </p:pic>
      <p:cxnSp>
        <p:nvCxnSpPr>
          <p:cNvPr id="6" name="Straight Arrow Connector 5">
            <a:extLst>
              <a:ext uri="{FF2B5EF4-FFF2-40B4-BE49-F238E27FC236}">
                <a16:creationId xmlns:a16="http://schemas.microsoft.com/office/drawing/2014/main" id="{62A4F576-2B11-46FB-BB1F-FD6A8386B65B}"/>
              </a:ext>
            </a:extLst>
          </p:cNvPr>
          <p:cNvCxnSpPr>
            <a:cxnSpLocks/>
          </p:cNvCxnSpPr>
          <p:nvPr/>
        </p:nvCxnSpPr>
        <p:spPr>
          <a:xfrm flipH="1" flipV="1">
            <a:off x="5222630" y="5240216"/>
            <a:ext cx="902679" cy="2813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921A403-6D84-4D0B-BFD5-9F062196A88D}"/>
              </a:ext>
            </a:extLst>
          </p:cNvPr>
          <p:cNvCxnSpPr>
            <a:cxnSpLocks/>
          </p:cNvCxnSpPr>
          <p:nvPr/>
        </p:nvCxnSpPr>
        <p:spPr>
          <a:xfrm flipH="1" flipV="1">
            <a:off x="3204952" y="6094792"/>
            <a:ext cx="902679" cy="28135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AF48B22-563E-4D6C-908E-B027467150E0}"/>
              </a:ext>
            </a:extLst>
          </p:cNvPr>
          <p:cNvSpPr txBox="1"/>
          <p:nvPr/>
        </p:nvSpPr>
        <p:spPr>
          <a:xfrm>
            <a:off x="2239108" y="1195754"/>
            <a:ext cx="867507" cy="292388"/>
          </a:xfrm>
          <a:prstGeom prst="rect">
            <a:avLst/>
          </a:prstGeom>
          <a:solidFill>
            <a:schemeClr val="bg1"/>
          </a:solidFill>
        </p:spPr>
        <p:txBody>
          <a:bodyPr wrap="square" rtlCol="0">
            <a:spAutoFit/>
          </a:bodyPr>
          <a:lstStyle/>
          <a:p>
            <a:r>
              <a:rPr lang="en-US" sz="1300" b="1" dirty="0"/>
              <a:t>Christmas</a:t>
            </a:r>
          </a:p>
        </p:txBody>
      </p:sp>
      <p:sp>
        <p:nvSpPr>
          <p:cNvPr id="7" name="TextBox 6">
            <a:extLst>
              <a:ext uri="{FF2B5EF4-FFF2-40B4-BE49-F238E27FC236}">
                <a16:creationId xmlns:a16="http://schemas.microsoft.com/office/drawing/2014/main" id="{09A14E12-B6BE-4999-A7E8-196ED5A83B28}"/>
              </a:ext>
            </a:extLst>
          </p:cNvPr>
          <p:cNvSpPr txBox="1"/>
          <p:nvPr/>
        </p:nvSpPr>
        <p:spPr>
          <a:xfrm>
            <a:off x="4278924" y="2785179"/>
            <a:ext cx="1336430" cy="292388"/>
          </a:xfrm>
          <a:prstGeom prst="rect">
            <a:avLst/>
          </a:prstGeom>
          <a:solidFill>
            <a:srgbClr val="93D123"/>
          </a:solidFill>
        </p:spPr>
        <p:txBody>
          <a:bodyPr wrap="square" rtlCol="0">
            <a:spAutoFit/>
          </a:bodyPr>
          <a:lstStyle/>
          <a:p>
            <a:r>
              <a:rPr lang="en-US" sz="1300" b="1" dirty="0"/>
              <a:t>Ordinary Time</a:t>
            </a:r>
          </a:p>
        </p:txBody>
      </p:sp>
      <p:sp>
        <p:nvSpPr>
          <p:cNvPr id="8" name="TextBox 7">
            <a:extLst>
              <a:ext uri="{FF2B5EF4-FFF2-40B4-BE49-F238E27FC236}">
                <a16:creationId xmlns:a16="http://schemas.microsoft.com/office/drawing/2014/main" id="{03FD4F9F-3E62-4BE5-92C2-7A06851C86A4}"/>
              </a:ext>
            </a:extLst>
          </p:cNvPr>
          <p:cNvSpPr txBox="1"/>
          <p:nvPr/>
        </p:nvSpPr>
        <p:spPr>
          <a:xfrm>
            <a:off x="879230" y="4051271"/>
            <a:ext cx="1254370" cy="292388"/>
          </a:xfrm>
          <a:prstGeom prst="rect">
            <a:avLst/>
          </a:prstGeom>
          <a:solidFill>
            <a:srgbClr val="93D123"/>
          </a:solidFill>
        </p:spPr>
        <p:txBody>
          <a:bodyPr wrap="square" rtlCol="0">
            <a:spAutoFit/>
          </a:bodyPr>
          <a:lstStyle/>
          <a:p>
            <a:r>
              <a:rPr lang="en-US" sz="1300" b="1" dirty="0"/>
              <a:t>Ordinary Time</a:t>
            </a:r>
          </a:p>
        </p:txBody>
      </p:sp>
      <p:sp>
        <p:nvSpPr>
          <p:cNvPr id="9" name="TextBox 8">
            <a:extLst>
              <a:ext uri="{FF2B5EF4-FFF2-40B4-BE49-F238E27FC236}">
                <a16:creationId xmlns:a16="http://schemas.microsoft.com/office/drawing/2014/main" id="{F5B299A0-CE2A-4F81-AF8D-BAE91DFF7BCB}"/>
              </a:ext>
            </a:extLst>
          </p:cNvPr>
          <p:cNvSpPr txBox="1"/>
          <p:nvPr/>
        </p:nvSpPr>
        <p:spPr>
          <a:xfrm>
            <a:off x="879230" y="2492791"/>
            <a:ext cx="867507" cy="307777"/>
          </a:xfrm>
          <a:prstGeom prst="rect">
            <a:avLst/>
          </a:prstGeom>
          <a:solidFill>
            <a:srgbClr val="990099"/>
          </a:solidFill>
        </p:spPr>
        <p:txBody>
          <a:bodyPr wrap="square" rtlCol="0">
            <a:spAutoFit/>
          </a:bodyPr>
          <a:lstStyle/>
          <a:p>
            <a:r>
              <a:rPr lang="en-US" sz="1400" b="1" dirty="0"/>
              <a:t>Advent</a:t>
            </a:r>
          </a:p>
        </p:txBody>
      </p:sp>
      <p:sp>
        <p:nvSpPr>
          <p:cNvPr id="10" name="TextBox 9">
            <a:extLst>
              <a:ext uri="{FF2B5EF4-FFF2-40B4-BE49-F238E27FC236}">
                <a16:creationId xmlns:a16="http://schemas.microsoft.com/office/drawing/2014/main" id="{1EDAF836-CD5C-4D08-945D-51E15337F571}"/>
              </a:ext>
            </a:extLst>
          </p:cNvPr>
          <p:cNvSpPr txBox="1"/>
          <p:nvPr/>
        </p:nvSpPr>
        <p:spPr>
          <a:xfrm>
            <a:off x="4724399" y="4380123"/>
            <a:ext cx="794239" cy="307777"/>
          </a:xfrm>
          <a:prstGeom prst="rect">
            <a:avLst/>
          </a:prstGeom>
          <a:solidFill>
            <a:srgbClr val="990099"/>
          </a:solidFill>
        </p:spPr>
        <p:txBody>
          <a:bodyPr wrap="square" rtlCol="0">
            <a:spAutoFit/>
          </a:bodyPr>
          <a:lstStyle/>
          <a:p>
            <a:r>
              <a:rPr lang="en-US" sz="1400" b="1" dirty="0"/>
              <a:t>Lent</a:t>
            </a:r>
          </a:p>
        </p:txBody>
      </p:sp>
      <p:sp>
        <p:nvSpPr>
          <p:cNvPr id="11" name="TextBox 10">
            <a:extLst>
              <a:ext uri="{FF2B5EF4-FFF2-40B4-BE49-F238E27FC236}">
                <a16:creationId xmlns:a16="http://schemas.microsoft.com/office/drawing/2014/main" id="{9D18BAC0-3AC3-47CD-A855-7DF8BE6959D3}"/>
              </a:ext>
            </a:extLst>
          </p:cNvPr>
          <p:cNvSpPr txBox="1"/>
          <p:nvPr/>
        </p:nvSpPr>
        <p:spPr>
          <a:xfrm>
            <a:off x="3974123" y="5004289"/>
            <a:ext cx="1043352" cy="292388"/>
          </a:xfrm>
          <a:prstGeom prst="rect">
            <a:avLst/>
          </a:prstGeom>
          <a:solidFill>
            <a:srgbClr val="FF5050"/>
          </a:solidFill>
        </p:spPr>
        <p:txBody>
          <a:bodyPr wrap="square" rtlCol="0">
            <a:spAutoFit/>
          </a:bodyPr>
          <a:lstStyle/>
          <a:p>
            <a:r>
              <a:rPr lang="en-US" sz="1300" b="1" dirty="0"/>
              <a:t>Holy Week</a:t>
            </a:r>
          </a:p>
        </p:txBody>
      </p:sp>
      <p:sp>
        <p:nvSpPr>
          <p:cNvPr id="12" name="TextBox 11">
            <a:extLst>
              <a:ext uri="{FF2B5EF4-FFF2-40B4-BE49-F238E27FC236}">
                <a16:creationId xmlns:a16="http://schemas.microsoft.com/office/drawing/2014/main" id="{64EA00F0-23FE-464C-8942-CFC91248E8CF}"/>
              </a:ext>
            </a:extLst>
          </p:cNvPr>
          <p:cNvSpPr txBox="1"/>
          <p:nvPr/>
        </p:nvSpPr>
        <p:spPr>
          <a:xfrm>
            <a:off x="2476502" y="5150483"/>
            <a:ext cx="728450" cy="307777"/>
          </a:xfrm>
          <a:prstGeom prst="rect">
            <a:avLst/>
          </a:prstGeom>
          <a:solidFill>
            <a:schemeClr val="bg1"/>
          </a:solidFill>
        </p:spPr>
        <p:txBody>
          <a:bodyPr wrap="square" rtlCol="0">
            <a:spAutoFit/>
          </a:bodyPr>
          <a:lstStyle/>
          <a:p>
            <a:r>
              <a:rPr lang="en-US" sz="1400" b="1" dirty="0"/>
              <a:t>Easter</a:t>
            </a:r>
          </a:p>
        </p:txBody>
      </p:sp>
    </p:spTree>
    <p:extLst>
      <p:ext uri="{BB962C8B-B14F-4D97-AF65-F5344CB8AC3E}">
        <p14:creationId xmlns:p14="http://schemas.microsoft.com/office/powerpoint/2010/main" val="347510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F8D3-DE69-44B2-995C-BE61B43258C9}"/>
              </a:ext>
            </a:extLst>
          </p:cNvPr>
          <p:cNvSpPr>
            <a:spLocks noGrp="1"/>
          </p:cNvSpPr>
          <p:nvPr>
            <p:ph type="title"/>
          </p:nvPr>
        </p:nvSpPr>
        <p:spPr>
          <a:xfrm>
            <a:off x="343486" y="351374"/>
            <a:ext cx="6744286" cy="6400800"/>
          </a:xfrm>
        </p:spPr>
        <p:txBody>
          <a:bodyPr>
            <a:normAutofit/>
          </a:bodyPr>
          <a:lstStyle/>
          <a:p>
            <a:pPr marL="0" marR="0" algn="ctr">
              <a:spcBef>
                <a:spcPts val="0"/>
              </a:spcBef>
              <a:spcAft>
                <a:spcPts val="0"/>
              </a:spcAft>
            </a:pPr>
            <a:r>
              <a:rPr lang="en-US" b="1" dirty="0">
                <a:solidFill>
                  <a:schemeClr val="accent1">
                    <a:lumMod val="75000"/>
                  </a:schemeClr>
                </a:solidFill>
                <a:cs typeface="Times New Roman" panose="02020603050405020304" pitchFamily="18" charset="0"/>
              </a:rPr>
              <a:t>Prayer</a:t>
            </a:r>
            <a:br>
              <a:rPr lang="en-US" dirty="0">
                <a:solidFill>
                  <a:schemeClr val="accent1">
                    <a:lumMod val="75000"/>
                  </a:schemeClr>
                </a:solidFill>
                <a:cs typeface="Times New Roman" panose="02020603050405020304" pitchFamily="18" charset="0"/>
              </a:rPr>
            </a:br>
            <a:br>
              <a:rPr lang="en-US" dirty="0">
                <a:solidFill>
                  <a:schemeClr val="accent1">
                    <a:lumMod val="75000"/>
                  </a:schemeClr>
                </a:solidFill>
                <a:cs typeface="Times New Roman" panose="02020603050405020304" pitchFamily="18" charset="0"/>
              </a:rPr>
            </a:br>
            <a:r>
              <a:rPr lang="en-US" sz="3200" dirty="0">
                <a:solidFill>
                  <a:schemeClr val="accent1">
                    <a:lumMod val="75000"/>
                  </a:schemeClr>
                </a:solidFill>
                <a:cs typeface="Times New Roman" panose="02020603050405020304" pitchFamily="18" charset="0"/>
              </a:rPr>
              <a:t>Lord, thank you for loving me so much! Being King of the universe, you humbled yourself unto death on the cross for me. Help me to honor you always as King of my heart and of the world. May my words and actions always give you glory. </a:t>
            </a:r>
            <a:br>
              <a:rPr lang="en-US" sz="3200" dirty="0">
                <a:solidFill>
                  <a:schemeClr val="accent1">
                    <a:lumMod val="75000"/>
                  </a:schemeClr>
                </a:solidFill>
                <a:cs typeface="Times New Roman" panose="02020603050405020304" pitchFamily="18" charset="0"/>
              </a:rPr>
            </a:br>
            <a:br>
              <a:rPr lang="en-US" sz="3200" dirty="0">
                <a:solidFill>
                  <a:schemeClr val="accent1">
                    <a:lumMod val="75000"/>
                  </a:schemeClr>
                </a:solidFill>
                <a:cs typeface="Times New Roman" panose="02020603050405020304" pitchFamily="18" charset="0"/>
              </a:rPr>
            </a:br>
            <a:r>
              <a:rPr lang="es-ES" sz="3200" dirty="0">
                <a:solidFill>
                  <a:schemeClr val="accent1">
                    <a:lumMod val="75000"/>
                  </a:schemeClr>
                </a:solidFill>
                <a:effectLst/>
                <a:ea typeface="Times New Roman" panose="02020603050405020304" pitchFamily="18" charset="0"/>
                <a:cs typeface="Times New Roman" panose="02020603050405020304" pitchFamily="18" charset="0"/>
              </a:rPr>
              <a:t>Amen</a:t>
            </a:r>
            <a:br>
              <a:rPr lang="en-US" sz="3200" dirty="0">
                <a:solidFill>
                  <a:schemeClr val="accent1">
                    <a:lumMod val="75000"/>
                  </a:schemeClr>
                </a:solidFill>
                <a:effectLst/>
                <a:ea typeface="Goudy Old Style" panose="02020502050305020303" pitchFamily="18" charset="0"/>
                <a:cs typeface="Goudy Old Style" panose="02020502050305020303" pitchFamily="18" charset="0"/>
              </a:rPr>
            </a:br>
            <a:endParaRPr lang="en-US" sz="3200" dirty="0">
              <a:solidFill>
                <a:schemeClr val="accent1">
                  <a:lumMod val="75000"/>
                </a:schemeClr>
              </a:solidFill>
            </a:endParaRPr>
          </a:p>
        </p:txBody>
      </p:sp>
      <p:pic>
        <p:nvPicPr>
          <p:cNvPr id="3" name="Picture 6" descr="A picture containing text&#10;&#10;Description automatically generated">
            <a:extLst>
              <a:ext uri="{FF2B5EF4-FFF2-40B4-BE49-F238E27FC236}">
                <a16:creationId xmlns:a16="http://schemas.microsoft.com/office/drawing/2014/main" id="{BA285806-D6B0-4CAC-B075-925D84373E6D}"/>
              </a:ext>
            </a:extLst>
          </p:cNvPr>
          <p:cNvPicPr>
            <a:picLocks noChangeAspect="1"/>
          </p:cNvPicPr>
          <p:nvPr/>
        </p:nvPicPr>
        <p:blipFill>
          <a:blip r:embed="rId2"/>
          <a:stretch>
            <a:fillRect/>
          </a:stretch>
        </p:blipFill>
        <p:spPr>
          <a:xfrm>
            <a:off x="7343335" y="1745962"/>
            <a:ext cx="4658548" cy="3611625"/>
          </a:xfrm>
          <a:prstGeom prst="rect">
            <a:avLst/>
          </a:prstGeom>
        </p:spPr>
      </p:pic>
    </p:spTree>
    <p:extLst>
      <p:ext uri="{BB962C8B-B14F-4D97-AF65-F5344CB8AC3E}">
        <p14:creationId xmlns:p14="http://schemas.microsoft.com/office/powerpoint/2010/main" val="1376828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6E0B-D0C4-4AE8-8FB8-B55852A1EC97}"/>
              </a:ext>
            </a:extLst>
          </p:cNvPr>
          <p:cNvSpPr>
            <a:spLocks noGrp="1"/>
          </p:cNvSpPr>
          <p:nvPr>
            <p:ph type="title"/>
          </p:nvPr>
        </p:nvSpPr>
        <p:spPr>
          <a:xfrm>
            <a:off x="2022231" y="0"/>
            <a:ext cx="7954108" cy="549275"/>
          </a:xfrm>
        </p:spPr>
        <p:txBody>
          <a:bodyPr/>
          <a:lstStyle/>
          <a:p>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Shout Hosanna, </a:t>
            </a:r>
            <a:r>
              <a:rPr lang="en-U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TheRealDonutMan</a:t>
            </a: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https://youtu.be/rem79QoAwtY</a:t>
            </a: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(3-6 yrs.)</a:t>
            </a:r>
            <a:endParaRPr lang="en-US" dirty="0"/>
          </a:p>
        </p:txBody>
      </p:sp>
      <p:pic>
        <p:nvPicPr>
          <p:cNvPr id="4" name="Online Media 3" title="Shout Hosanna from the 'On Tour' DVD on Donutman.com - Rob Evans is The Donut Man">
            <a:hlinkClick r:id="" action="ppaction://media"/>
            <a:extLst>
              <a:ext uri="{FF2B5EF4-FFF2-40B4-BE49-F238E27FC236}">
                <a16:creationId xmlns:a16="http://schemas.microsoft.com/office/drawing/2014/main" id="{235B5653-88AC-4068-B1D6-E119808BEDB9}"/>
              </a:ext>
            </a:extLst>
          </p:cNvPr>
          <p:cNvPicPr>
            <a:picLocks noRot="1" noChangeAspect="1"/>
          </p:cNvPicPr>
          <p:nvPr>
            <a:videoFile r:link="rId1"/>
          </p:nvPr>
        </p:nvPicPr>
        <p:blipFill>
          <a:blip r:embed="rId4"/>
          <a:stretch>
            <a:fillRect/>
          </a:stretch>
        </p:blipFill>
        <p:spPr>
          <a:xfrm>
            <a:off x="0" y="518746"/>
            <a:ext cx="12192000" cy="6339254"/>
          </a:xfrm>
          <a:prstGeom prst="rect">
            <a:avLst/>
          </a:prstGeom>
        </p:spPr>
      </p:pic>
    </p:spTree>
    <p:extLst>
      <p:ext uri="{BB962C8B-B14F-4D97-AF65-F5344CB8AC3E}">
        <p14:creationId xmlns:p14="http://schemas.microsoft.com/office/powerpoint/2010/main" val="414451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76FC-36E6-4EE8-ADC7-D21D3D5FBB19}"/>
              </a:ext>
            </a:extLst>
          </p:cNvPr>
          <p:cNvSpPr>
            <a:spLocks noGrp="1"/>
          </p:cNvSpPr>
          <p:nvPr>
            <p:ph type="title"/>
          </p:nvPr>
        </p:nvSpPr>
        <p:spPr>
          <a:xfrm>
            <a:off x="1837592" y="0"/>
            <a:ext cx="8516815" cy="563343"/>
          </a:xfrm>
        </p:spPr>
        <p:txBody>
          <a:bodyPr/>
          <a:lstStyle/>
          <a:p>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Hosanna, </a:t>
            </a:r>
            <a:r>
              <a:rPr lang="es-E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Praise</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is</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Rising</a:t>
            </a:r>
            <a:r>
              <a:rPr lang="es-ES" sz="18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Curtis </a:t>
            </a:r>
            <a:r>
              <a:rPr lang="es-ES" sz="1800" dirty="0" err="1">
                <a:solidFill>
                  <a:srgbClr val="333333"/>
                </a:solidFill>
                <a:latin typeface="Cambria" panose="02040503050406030204" pitchFamily="18" charset="0"/>
                <a:ea typeface="Times New Roman" panose="02020603050405020304" pitchFamily="18" charset="0"/>
                <a:cs typeface="Times New Roman" panose="02020603050405020304" pitchFamily="18" charset="0"/>
              </a:rPr>
              <a:t>Swallow</a:t>
            </a:r>
            <a:r>
              <a:rPr lang="es-ES" sz="18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a:t>
            </a:r>
            <a:r>
              <a:rPr lang="es-ES" sz="18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hlinkClick r:id="rId3"/>
              </a:rPr>
              <a:t>https://youtu.be/NSBR-r9B_94</a:t>
            </a:r>
            <a:r>
              <a:rPr lang="es-E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 </a:t>
            </a:r>
            <a:r>
              <a:rPr lang="es-ES" sz="1800" u="sng" dirty="0">
                <a:effectLst/>
                <a:latin typeface="Cambria" panose="020405030504060302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(7</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years</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dirty="0"/>
          </a:p>
        </p:txBody>
      </p:sp>
      <p:pic>
        <p:nvPicPr>
          <p:cNvPr id="4" name="Online Media 3" title="Hosanna Praise is Rising">
            <a:hlinkClick r:id="" action="ppaction://media"/>
            <a:extLst>
              <a:ext uri="{FF2B5EF4-FFF2-40B4-BE49-F238E27FC236}">
                <a16:creationId xmlns:a16="http://schemas.microsoft.com/office/drawing/2014/main" id="{932A7A87-B849-4E5A-B121-17E383CF616B}"/>
              </a:ext>
            </a:extLst>
          </p:cNvPr>
          <p:cNvPicPr>
            <a:picLocks noRot="1" noChangeAspect="1"/>
          </p:cNvPicPr>
          <p:nvPr>
            <a:videoFile r:link="rId1"/>
          </p:nvPr>
        </p:nvPicPr>
        <p:blipFill>
          <a:blip r:embed="rId5"/>
          <a:stretch>
            <a:fillRect/>
          </a:stretch>
        </p:blipFill>
        <p:spPr>
          <a:xfrm>
            <a:off x="0" y="445477"/>
            <a:ext cx="12192000" cy="6412523"/>
          </a:xfrm>
          <a:prstGeom prst="rect">
            <a:avLst/>
          </a:prstGeom>
        </p:spPr>
      </p:pic>
    </p:spTree>
    <p:extLst>
      <p:ext uri="{BB962C8B-B14F-4D97-AF65-F5344CB8AC3E}">
        <p14:creationId xmlns:p14="http://schemas.microsoft.com/office/powerpoint/2010/main" val="221657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144B-5692-4CA4-B7D4-D7443EA8DB4E}"/>
              </a:ext>
            </a:extLst>
          </p:cNvPr>
          <p:cNvSpPr>
            <a:spLocks noGrp="1"/>
          </p:cNvSpPr>
          <p:nvPr>
            <p:ph type="title"/>
          </p:nvPr>
        </p:nvSpPr>
        <p:spPr>
          <a:xfrm>
            <a:off x="6383217" y="1230923"/>
            <a:ext cx="5503982" cy="5077802"/>
          </a:xfrm>
        </p:spPr>
        <p:txBody>
          <a:bodyPr>
            <a:normAutofit fontScale="90000"/>
          </a:bodyPr>
          <a:lstStyle/>
          <a:p>
            <a:pPr algn="ctr"/>
            <a:r>
              <a:rPr lang="en-US" sz="3200" b="1" dirty="0"/>
              <a:t>Palm Sunday</a:t>
            </a:r>
            <a:br>
              <a:rPr lang="en-US" sz="3200" dirty="0"/>
            </a:br>
            <a:br>
              <a:rPr lang="en-US" sz="3200" dirty="0"/>
            </a:br>
            <a:r>
              <a:rPr lang="en-US" sz="2800" dirty="0"/>
              <a:t>Jesus’ teachings on prayer and love made even the smallest of his children follow Him. They honored Him as King and Savior when He entered Jerusalem for the last time by waving palm branches. But He knew some did not accept Him. </a:t>
            </a:r>
            <a:br>
              <a:rPr lang="en-US" sz="2800" dirty="0"/>
            </a:br>
            <a:br>
              <a:rPr lang="en-US" sz="2800" dirty="0"/>
            </a:br>
            <a:r>
              <a:rPr lang="en-US" sz="2800" dirty="0"/>
              <a:t>We begin Mass on Palm Sunday with a procession with palms because we also believe Jesus is King and Savior of the world.</a:t>
            </a:r>
          </a:p>
        </p:txBody>
      </p:sp>
      <p:pic>
        <p:nvPicPr>
          <p:cNvPr id="1026" name="Picture 2" descr="DOMINGO DE RAMOS NIÑOS - 4 elementos - Play Jigsaw Puzzle gratis en Puzzle  Factory">
            <a:extLst>
              <a:ext uri="{FF2B5EF4-FFF2-40B4-BE49-F238E27FC236}">
                <a16:creationId xmlns:a16="http://schemas.microsoft.com/office/drawing/2014/main" id="{6C151580-E494-45C2-9C0E-1D1576062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83" y="1230923"/>
            <a:ext cx="5077802" cy="50778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50D246-242C-42D8-AE59-9D0C2D4C55B4}"/>
              </a:ext>
            </a:extLst>
          </p:cNvPr>
          <p:cNvSpPr txBox="1"/>
          <p:nvPr/>
        </p:nvSpPr>
        <p:spPr>
          <a:xfrm>
            <a:off x="3997569" y="0"/>
            <a:ext cx="3622431" cy="923330"/>
          </a:xfrm>
          <a:prstGeom prst="rect">
            <a:avLst/>
          </a:prstGeom>
          <a:noFill/>
        </p:spPr>
        <p:txBody>
          <a:bodyPr wrap="square" rtlCol="0">
            <a:spAutoFit/>
          </a:bodyPr>
          <a:lstStyle/>
          <a:p>
            <a:r>
              <a:rPr lang="en-US" sz="5400" dirty="0">
                <a:solidFill>
                  <a:srgbClr val="FF0000"/>
                </a:solidFill>
              </a:rPr>
              <a:t>HOLY WEEK</a:t>
            </a:r>
          </a:p>
        </p:txBody>
      </p:sp>
    </p:spTree>
    <p:extLst>
      <p:ext uri="{BB962C8B-B14F-4D97-AF65-F5344CB8AC3E}">
        <p14:creationId xmlns:p14="http://schemas.microsoft.com/office/powerpoint/2010/main" val="3475811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tholic.net - ¿Qué se celebra el Jueves Santo?">
            <a:extLst>
              <a:ext uri="{FF2B5EF4-FFF2-40B4-BE49-F238E27FC236}">
                <a16:creationId xmlns:a16="http://schemas.microsoft.com/office/drawing/2014/main" id="{475E1AD0-5906-4BD8-804E-BF5F66EC5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06" y="872507"/>
            <a:ext cx="3716215" cy="3716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é se conmemora el Jueves Santo?">
            <a:extLst>
              <a:ext uri="{FF2B5EF4-FFF2-40B4-BE49-F238E27FC236}">
                <a16:creationId xmlns:a16="http://schemas.microsoft.com/office/drawing/2014/main" id="{6A939168-FBE7-4142-B785-326B5778B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966" y="872507"/>
            <a:ext cx="4130957" cy="3716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68CE58-B83F-40BF-AD6A-2550BB3DC9E2}"/>
              </a:ext>
            </a:extLst>
          </p:cNvPr>
          <p:cNvSpPr txBox="1"/>
          <p:nvPr/>
        </p:nvSpPr>
        <p:spPr>
          <a:xfrm>
            <a:off x="4323597" y="1273004"/>
            <a:ext cx="3247293" cy="2646878"/>
          </a:xfrm>
          <a:prstGeom prst="rect">
            <a:avLst/>
          </a:prstGeom>
          <a:noFill/>
        </p:spPr>
        <p:txBody>
          <a:bodyPr wrap="square" rtlCol="0">
            <a:spAutoFit/>
          </a:bodyPr>
          <a:lstStyle/>
          <a:p>
            <a:pPr algn="ctr"/>
            <a:r>
              <a:rPr lang="en-US" sz="3200" b="1" dirty="0">
                <a:latin typeface="+mj-lt"/>
              </a:rPr>
              <a:t>Holy Thursday</a:t>
            </a:r>
          </a:p>
          <a:p>
            <a:pPr algn="ctr"/>
            <a:endParaRPr lang="en-US" sz="600" dirty="0">
              <a:latin typeface="+mj-lt"/>
            </a:endParaRPr>
          </a:p>
          <a:p>
            <a:pPr algn="ctr"/>
            <a:r>
              <a:rPr lang="en-US" sz="3200" dirty="0">
                <a:latin typeface="+mj-lt"/>
              </a:rPr>
              <a:t>Jesus went to Jerusalem to celebrate Passover with His Friends.</a:t>
            </a:r>
          </a:p>
        </p:txBody>
      </p:sp>
      <p:sp>
        <p:nvSpPr>
          <p:cNvPr id="7" name="TextBox 6">
            <a:extLst>
              <a:ext uri="{FF2B5EF4-FFF2-40B4-BE49-F238E27FC236}">
                <a16:creationId xmlns:a16="http://schemas.microsoft.com/office/drawing/2014/main" id="{9D2BF92D-C2EE-4EE4-89C6-C239CBFA9964}"/>
              </a:ext>
            </a:extLst>
          </p:cNvPr>
          <p:cNvSpPr txBox="1"/>
          <p:nvPr/>
        </p:nvSpPr>
        <p:spPr>
          <a:xfrm>
            <a:off x="52751" y="5046387"/>
            <a:ext cx="4431323" cy="1077218"/>
          </a:xfrm>
          <a:prstGeom prst="rect">
            <a:avLst/>
          </a:prstGeom>
          <a:noFill/>
        </p:spPr>
        <p:txBody>
          <a:bodyPr wrap="square">
            <a:spAutoFit/>
          </a:bodyPr>
          <a:lstStyle/>
          <a:p>
            <a:pPr algn="ctr"/>
            <a:r>
              <a:rPr lang="en-US" sz="3200" dirty="0">
                <a:latin typeface="+mj-lt"/>
              </a:rPr>
              <a:t>He shared the first Eucharist with them…</a:t>
            </a:r>
          </a:p>
        </p:txBody>
      </p:sp>
      <p:sp>
        <p:nvSpPr>
          <p:cNvPr id="8" name="TextBox 7">
            <a:extLst>
              <a:ext uri="{FF2B5EF4-FFF2-40B4-BE49-F238E27FC236}">
                <a16:creationId xmlns:a16="http://schemas.microsoft.com/office/drawing/2014/main" id="{159F6D5E-D64D-4B75-BB91-28DB625722B2}"/>
              </a:ext>
            </a:extLst>
          </p:cNvPr>
          <p:cNvSpPr txBox="1"/>
          <p:nvPr/>
        </p:nvSpPr>
        <p:spPr>
          <a:xfrm>
            <a:off x="7221415" y="4595430"/>
            <a:ext cx="4970585" cy="2092881"/>
          </a:xfrm>
          <a:prstGeom prst="rect">
            <a:avLst/>
          </a:prstGeom>
          <a:noFill/>
        </p:spPr>
        <p:txBody>
          <a:bodyPr wrap="square">
            <a:spAutoFit/>
          </a:bodyPr>
          <a:lstStyle/>
          <a:p>
            <a:pPr algn="ctr"/>
            <a:r>
              <a:rPr lang="en-US" sz="2600" dirty="0">
                <a:latin typeface="+mj-lt"/>
              </a:rPr>
              <a:t>…and He washed their feet to show them the importance of serving others. </a:t>
            </a:r>
          </a:p>
          <a:p>
            <a:pPr algn="ctr"/>
            <a:r>
              <a:rPr lang="en-US" sz="2600" dirty="0">
                <a:latin typeface="+mj-lt"/>
              </a:rPr>
              <a:t>On Holy Thursday, during Mass, the priest washes certain people’s feet.</a:t>
            </a:r>
          </a:p>
        </p:txBody>
      </p:sp>
      <p:sp>
        <p:nvSpPr>
          <p:cNvPr id="10" name="TextBox 9">
            <a:extLst>
              <a:ext uri="{FF2B5EF4-FFF2-40B4-BE49-F238E27FC236}">
                <a16:creationId xmlns:a16="http://schemas.microsoft.com/office/drawing/2014/main" id="{BA45E072-6DEF-4208-B41A-5899BE614340}"/>
              </a:ext>
            </a:extLst>
          </p:cNvPr>
          <p:cNvSpPr txBox="1"/>
          <p:nvPr/>
        </p:nvSpPr>
        <p:spPr>
          <a:xfrm>
            <a:off x="3997569" y="0"/>
            <a:ext cx="3622431" cy="923330"/>
          </a:xfrm>
          <a:prstGeom prst="rect">
            <a:avLst/>
          </a:prstGeom>
          <a:noFill/>
        </p:spPr>
        <p:txBody>
          <a:bodyPr wrap="square" rtlCol="0">
            <a:spAutoFit/>
          </a:bodyPr>
          <a:lstStyle/>
          <a:p>
            <a:r>
              <a:rPr lang="en-US" sz="5400" dirty="0">
                <a:solidFill>
                  <a:srgbClr val="FF0000"/>
                </a:solidFill>
              </a:rPr>
              <a:t>HOLY WEEK</a:t>
            </a:r>
          </a:p>
        </p:txBody>
      </p:sp>
    </p:spTree>
    <p:extLst>
      <p:ext uri="{BB962C8B-B14F-4D97-AF65-F5344CB8AC3E}">
        <p14:creationId xmlns:p14="http://schemas.microsoft.com/office/powerpoint/2010/main" val="3681786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8CE58-B83F-40BF-AD6A-2550BB3DC9E2}"/>
              </a:ext>
            </a:extLst>
          </p:cNvPr>
          <p:cNvSpPr txBox="1"/>
          <p:nvPr/>
        </p:nvSpPr>
        <p:spPr>
          <a:xfrm>
            <a:off x="6740769" y="874660"/>
            <a:ext cx="5087816" cy="5878532"/>
          </a:xfrm>
          <a:prstGeom prst="rect">
            <a:avLst/>
          </a:prstGeom>
          <a:noFill/>
        </p:spPr>
        <p:txBody>
          <a:bodyPr wrap="square" rtlCol="0">
            <a:spAutoFit/>
          </a:bodyPr>
          <a:lstStyle/>
          <a:p>
            <a:pPr algn="ctr"/>
            <a:r>
              <a:rPr lang="es-ES" sz="3200" b="1" dirty="0">
                <a:latin typeface="+mj-lt"/>
              </a:rPr>
              <a:t>Good Friday</a:t>
            </a:r>
          </a:p>
          <a:p>
            <a:pPr algn="ctr"/>
            <a:endParaRPr lang="es-ES" sz="600" dirty="0">
              <a:latin typeface="+mj-lt"/>
            </a:endParaRPr>
          </a:p>
          <a:p>
            <a:pPr algn="ctr"/>
            <a:r>
              <a:rPr lang="en-US" sz="2600" dirty="0">
                <a:latin typeface="+mj-lt"/>
              </a:rPr>
              <a:t>We remember Jesus’ death on the cross. We come together as a family and honor the cross because our faith teaches us that the cross is truly the “Tree of Salvation” that offers us new life. </a:t>
            </a:r>
          </a:p>
          <a:p>
            <a:pPr algn="ctr"/>
            <a:endParaRPr lang="en-US" sz="2600" dirty="0">
              <a:latin typeface="+mj-lt"/>
            </a:endParaRPr>
          </a:p>
          <a:p>
            <a:pPr algn="ctr"/>
            <a:r>
              <a:rPr lang="en-US" sz="2600" dirty="0">
                <a:latin typeface="+mj-lt"/>
              </a:rPr>
              <a:t>On Good Friday, we do the Stations of the Cross in church. During Mass there is no Consecration and at the end Jesus is removed from the tabernacle. It is the only day of the year He is not present in church.</a:t>
            </a:r>
          </a:p>
        </p:txBody>
      </p:sp>
      <p:pic>
        <p:nvPicPr>
          <p:cNvPr id="3074" name="Picture 2" descr="Pin en Rincón De La Reflexión">
            <a:extLst>
              <a:ext uri="{FF2B5EF4-FFF2-40B4-BE49-F238E27FC236}">
                <a16:creationId xmlns:a16="http://schemas.microsoft.com/office/drawing/2014/main" id="{BFD028A8-C082-49DA-8543-51FD48F57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1239784"/>
            <a:ext cx="5715000" cy="50789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1033D9-DA06-45EC-A87C-ADC5F41480CD}"/>
              </a:ext>
            </a:extLst>
          </p:cNvPr>
          <p:cNvSpPr txBox="1"/>
          <p:nvPr/>
        </p:nvSpPr>
        <p:spPr>
          <a:xfrm>
            <a:off x="3997569" y="0"/>
            <a:ext cx="3622431" cy="923330"/>
          </a:xfrm>
          <a:prstGeom prst="rect">
            <a:avLst/>
          </a:prstGeom>
          <a:noFill/>
        </p:spPr>
        <p:txBody>
          <a:bodyPr wrap="square" rtlCol="0">
            <a:spAutoFit/>
          </a:bodyPr>
          <a:lstStyle/>
          <a:p>
            <a:r>
              <a:rPr lang="en-US" sz="5400" dirty="0">
                <a:solidFill>
                  <a:srgbClr val="FF0000"/>
                </a:solidFill>
              </a:rPr>
              <a:t>HOLY WEEK</a:t>
            </a:r>
          </a:p>
        </p:txBody>
      </p:sp>
      <p:sp>
        <p:nvSpPr>
          <p:cNvPr id="6" name="TextBox 5">
            <a:extLst>
              <a:ext uri="{FF2B5EF4-FFF2-40B4-BE49-F238E27FC236}">
                <a16:creationId xmlns:a16="http://schemas.microsoft.com/office/drawing/2014/main" id="{341C5EE3-98ED-4D4A-8AD0-E2F96F48800F}"/>
              </a:ext>
            </a:extLst>
          </p:cNvPr>
          <p:cNvSpPr txBox="1"/>
          <p:nvPr/>
        </p:nvSpPr>
        <p:spPr>
          <a:xfrm>
            <a:off x="2555631" y="1359877"/>
            <a:ext cx="3622431" cy="646331"/>
          </a:xfrm>
          <a:prstGeom prst="rect">
            <a:avLst/>
          </a:prstGeom>
          <a:solidFill>
            <a:srgbClr val="6666FF"/>
          </a:solidFill>
        </p:spPr>
        <p:txBody>
          <a:bodyPr wrap="square" rtlCol="0">
            <a:spAutoFit/>
          </a:bodyPr>
          <a:lstStyle/>
          <a:p>
            <a:r>
              <a:rPr lang="en-US" sz="3600" dirty="0">
                <a:solidFill>
                  <a:srgbClr val="FF5050"/>
                </a:solidFill>
                <a:latin typeface="Rockwell Extra Bold" panose="02060903040505020403" pitchFamily="18" charset="0"/>
              </a:rPr>
              <a:t>Good Friday</a:t>
            </a:r>
          </a:p>
        </p:txBody>
      </p:sp>
      <p:sp>
        <p:nvSpPr>
          <p:cNvPr id="8" name="TextBox 7">
            <a:extLst>
              <a:ext uri="{FF2B5EF4-FFF2-40B4-BE49-F238E27FC236}">
                <a16:creationId xmlns:a16="http://schemas.microsoft.com/office/drawing/2014/main" id="{F29EA1C1-6FB7-4A0E-A222-B3788CEC3527}"/>
              </a:ext>
            </a:extLst>
          </p:cNvPr>
          <p:cNvSpPr txBox="1"/>
          <p:nvPr/>
        </p:nvSpPr>
        <p:spPr>
          <a:xfrm>
            <a:off x="3059723" y="5202717"/>
            <a:ext cx="3279531" cy="984885"/>
          </a:xfrm>
          <a:prstGeom prst="rect">
            <a:avLst/>
          </a:prstGeom>
          <a:solidFill>
            <a:schemeClr val="accent6">
              <a:lumMod val="40000"/>
              <a:lumOff val="60000"/>
            </a:schemeClr>
          </a:solidFill>
        </p:spPr>
        <p:txBody>
          <a:bodyPr wrap="square" rtlCol="0">
            <a:spAutoFit/>
          </a:bodyPr>
          <a:lstStyle/>
          <a:p>
            <a:pPr algn="ctr"/>
            <a:endParaRPr lang="en-US" sz="800" dirty="0">
              <a:solidFill>
                <a:srgbClr val="FF5050"/>
              </a:solidFill>
              <a:latin typeface="Rockwell Extra Bold" panose="02060903040505020403" pitchFamily="18" charset="0"/>
            </a:endParaRPr>
          </a:p>
          <a:p>
            <a:pPr algn="ctr"/>
            <a:r>
              <a:rPr lang="en-US" sz="2400" dirty="0">
                <a:solidFill>
                  <a:srgbClr val="FF5050"/>
                </a:solidFill>
                <a:latin typeface="Rockwell Extra Bold" panose="02060903040505020403" pitchFamily="18" charset="0"/>
              </a:rPr>
              <a:t>From the Cross you turn on LIFE.</a:t>
            </a:r>
          </a:p>
        </p:txBody>
      </p:sp>
    </p:spTree>
    <p:extLst>
      <p:ext uri="{BB962C8B-B14F-4D97-AF65-F5344CB8AC3E}">
        <p14:creationId xmlns:p14="http://schemas.microsoft.com/office/powerpoint/2010/main" val="1758579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8CE58-B83F-40BF-AD6A-2550BB3DC9E2}"/>
              </a:ext>
            </a:extLst>
          </p:cNvPr>
          <p:cNvSpPr txBox="1"/>
          <p:nvPr/>
        </p:nvSpPr>
        <p:spPr>
          <a:xfrm>
            <a:off x="7526216" y="1202867"/>
            <a:ext cx="4299438" cy="5324535"/>
          </a:xfrm>
          <a:prstGeom prst="rect">
            <a:avLst/>
          </a:prstGeom>
          <a:noFill/>
        </p:spPr>
        <p:txBody>
          <a:bodyPr wrap="square" rtlCol="0">
            <a:spAutoFit/>
          </a:bodyPr>
          <a:lstStyle/>
          <a:p>
            <a:pPr algn="ctr"/>
            <a:r>
              <a:rPr lang="en-US" sz="3200" b="1" dirty="0">
                <a:latin typeface="+mj-lt"/>
              </a:rPr>
              <a:t>Holy Saturday</a:t>
            </a:r>
          </a:p>
          <a:p>
            <a:pPr algn="ctr"/>
            <a:r>
              <a:rPr lang="en-US" sz="3200" b="1" dirty="0">
                <a:latin typeface="+mj-lt"/>
              </a:rPr>
              <a:t>(Easter Vigil)</a:t>
            </a:r>
          </a:p>
          <a:p>
            <a:pPr algn="ctr"/>
            <a:endParaRPr lang="en-US" sz="600" dirty="0">
              <a:latin typeface="+mj-lt"/>
            </a:endParaRPr>
          </a:p>
          <a:p>
            <a:pPr algn="ctr"/>
            <a:r>
              <a:rPr lang="en-US" sz="3000" dirty="0">
                <a:latin typeface="+mj-lt"/>
              </a:rPr>
              <a:t>The promise of new life is celebrated with Baptisms on the Easter Vigil. On Holy Saturday, new members of the Christian family are baptized and receive a white robe to symbolize new life in Christ.</a:t>
            </a:r>
          </a:p>
        </p:txBody>
      </p:sp>
      <p:pic>
        <p:nvPicPr>
          <p:cNvPr id="4098" name="Picture 2" descr="Editorial CCS - Libro: VIGILIA PASCUAL | Corona de adviento dibujo,  Pascuales, Evangelio del dia">
            <a:extLst>
              <a:ext uri="{FF2B5EF4-FFF2-40B4-BE49-F238E27FC236}">
                <a16:creationId xmlns:a16="http://schemas.microsoft.com/office/drawing/2014/main" id="{869A92D2-2E5A-4DB6-82CA-A34233A0F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59" y="1376363"/>
            <a:ext cx="6983420" cy="4977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AE1A0A-76DC-42ED-BFAA-F24F116F98F4}"/>
              </a:ext>
            </a:extLst>
          </p:cNvPr>
          <p:cNvSpPr txBox="1"/>
          <p:nvPr/>
        </p:nvSpPr>
        <p:spPr>
          <a:xfrm>
            <a:off x="3997569" y="0"/>
            <a:ext cx="3622431" cy="923330"/>
          </a:xfrm>
          <a:prstGeom prst="rect">
            <a:avLst/>
          </a:prstGeom>
          <a:noFill/>
        </p:spPr>
        <p:txBody>
          <a:bodyPr wrap="square" rtlCol="0">
            <a:spAutoFit/>
          </a:bodyPr>
          <a:lstStyle/>
          <a:p>
            <a:r>
              <a:rPr lang="en-US" sz="5400" dirty="0">
                <a:solidFill>
                  <a:srgbClr val="FF0000"/>
                </a:solidFill>
              </a:rPr>
              <a:t>HOLY WEEK</a:t>
            </a:r>
          </a:p>
        </p:txBody>
      </p:sp>
      <p:sp>
        <p:nvSpPr>
          <p:cNvPr id="8" name="TextBox 7">
            <a:extLst>
              <a:ext uri="{FF2B5EF4-FFF2-40B4-BE49-F238E27FC236}">
                <a16:creationId xmlns:a16="http://schemas.microsoft.com/office/drawing/2014/main" id="{630A7679-FA76-48DD-BDDF-58E138C16A7E}"/>
              </a:ext>
            </a:extLst>
          </p:cNvPr>
          <p:cNvSpPr txBox="1"/>
          <p:nvPr/>
        </p:nvSpPr>
        <p:spPr>
          <a:xfrm>
            <a:off x="2555631" y="1359877"/>
            <a:ext cx="3622431" cy="646331"/>
          </a:xfrm>
          <a:prstGeom prst="rect">
            <a:avLst/>
          </a:prstGeom>
          <a:solidFill>
            <a:srgbClr val="6666FF"/>
          </a:solidFill>
        </p:spPr>
        <p:txBody>
          <a:bodyPr wrap="square" rtlCol="0">
            <a:spAutoFit/>
          </a:bodyPr>
          <a:lstStyle/>
          <a:p>
            <a:r>
              <a:rPr lang="en-US" sz="3600" dirty="0">
                <a:solidFill>
                  <a:srgbClr val="FF5050"/>
                </a:solidFill>
                <a:latin typeface="Rockwell Extra Bold" panose="02060903040505020403" pitchFamily="18" charset="0"/>
              </a:rPr>
              <a:t>Easter Vigil</a:t>
            </a:r>
          </a:p>
        </p:txBody>
      </p:sp>
      <p:sp>
        <p:nvSpPr>
          <p:cNvPr id="6" name="TextBox 5">
            <a:extLst>
              <a:ext uri="{FF2B5EF4-FFF2-40B4-BE49-F238E27FC236}">
                <a16:creationId xmlns:a16="http://schemas.microsoft.com/office/drawing/2014/main" id="{465E4CF4-B742-400F-9E1A-AA1FFEDC9B34}"/>
              </a:ext>
            </a:extLst>
          </p:cNvPr>
          <p:cNvSpPr txBox="1"/>
          <p:nvPr/>
        </p:nvSpPr>
        <p:spPr>
          <a:xfrm>
            <a:off x="3434862" y="3681046"/>
            <a:ext cx="1008184" cy="369332"/>
          </a:xfrm>
          <a:prstGeom prst="rect">
            <a:avLst/>
          </a:prstGeom>
          <a:solidFill>
            <a:srgbClr val="00B0F0"/>
          </a:solidFill>
        </p:spPr>
        <p:txBody>
          <a:bodyPr wrap="square" rtlCol="0">
            <a:spAutoFit/>
          </a:bodyPr>
          <a:lstStyle/>
          <a:p>
            <a:pPr algn="ctr"/>
            <a:r>
              <a:rPr lang="en-US" b="1" dirty="0">
                <a:solidFill>
                  <a:srgbClr val="FF0000"/>
                </a:solidFill>
              </a:rPr>
              <a:t>WORD</a:t>
            </a:r>
          </a:p>
        </p:txBody>
      </p:sp>
      <p:sp>
        <p:nvSpPr>
          <p:cNvPr id="10" name="TextBox 9">
            <a:extLst>
              <a:ext uri="{FF2B5EF4-FFF2-40B4-BE49-F238E27FC236}">
                <a16:creationId xmlns:a16="http://schemas.microsoft.com/office/drawing/2014/main" id="{3CCACD93-6FC6-473F-8448-16333556B4F2}"/>
              </a:ext>
            </a:extLst>
          </p:cNvPr>
          <p:cNvSpPr txBox="1"/>
          <p:nvPr/>
        </p:nvSpPr>
        <p:spPr>
          <a:xfrm>
            <a:off x="1383323" y="5861538"/>
            <a:ext cx="1008184" cy="369332"/>
          </a:xfrm>
          <a:prstGeom prst="rect">
            <a:avLst/>
          </a:prstGeom>
          <a:solidFill>
            <a:srgbClr val="00B0F0"/>
          </a:solidFill>
        </p:spPr>
        <p:txBody>
          <a:bodyPr wrap="square" rtlCol="0">
            <a:spAutoFit/>
          </a:bodyPr>
          <a:lstStyle/>
          <a:p>
            <a:pPr algn="ctr"/>
            <a:r>
              <a:rPr lang="en-US" b="1" dirty="0">
                <a:solidFill>
                  <a:srgbClr val="FF0000"/>
                </a:solidFill>
              </a:rPr>
              <a:t>LIGHT</a:t>
            </a:r>
          </a:p>
        </p:txBody>
      </p:sp>
      <p:sp>
        <p:nvSpPr>
          <p:cNvPr id="11" name="TextBox 10">
            <a:extLst>
              <a:ext uri="{FF2B5EF4-FFF2-40B4-BE49-F238E27FC236}">
                <a16:creationId xmlns:a16="http://schemas.microsoft.com/office/drawing/2014/main" id="{2360A43F-2D81-44EE-B1CB-5EEACF494153}"/>
              </a:ext>
            </a:extLst>
          </p:cNvPr>
          <p:cNvSpPr txBox="1"/>
          <p:nvPr/>
        </p:nvSpPr>
        <p:spPr>
          <a:xfrm>
            <a:off x="3235568" y="5676872"/>
            <a:ext cx="1207477" cy="369332"/>
          </a:xfrm>
          <a:prstGeom prst="rect">
            <a:avLst/>
          </a:prstGeom>
          <a:solidFill>
            <a:srgbClr val="00B0F0"/>
          </a:solidFill>
        </p:spPr>
        <p:txBody>
          <a:bodyPr wrap="square" rtlCol="0">
            <a:spAutoFit/>
          </a:bodyPr>
          <a:lstStyle/>
          <a:p>
            <a:pPr algn="ctr"/>
            <a:r>
              <a:rPr lang="en-US" b="1" dirty="0">
                <a:solidFill>
                  <a:srgbClr val="FF0000"/>
                </a:solidFill>
              </a:rPr>
              <a:t>BAPTISM</a:t>
            </a:r>
          </a:p>
        </p:txBody>
      </p:sp>
      <p:sp>
        <p:nvSpPr>
          <p:cNvPr id="12" name="TextBox 11">
            <a:extLst>
              <a:ext uri="{FF2B5EF4-FFF2-40B4-BE49-F238E27FC236}">
                <a16:creationId xmlns:a16="http://schemas.microsoft.com/office/drawing/2014/main" id="{636AD69D-7F82-4BF0-91E4-CA92FE41B5C7}"/>
              </a:ext>
            </a:extLst>
          </p:cNvPr>
          <p:cNvSpPr txBox="1"/>
          <p:nvPr/>
        </p:nvSpPr>
        <p:spPr>
          <a:xfrm>
            <a:off x="5306742" y="5594810"/>
            <a:ext cx="1365737" cy="369332"/>
          </a:xfrm>
          <a:prstGeom prst="rect">
            <a:avLst/>
          </a:prstGeom>
          <a:solidFill>
            <a:srgbClr val="00B0F0"/>
          </a:solidFill>
        </p:spPr>
        <p:txBody>
          <a:bodyPr wrap="square" rtlCol="0">
            <a:spAutoFit/>
          </a:bodyPr>
          <a:lstStyle/>
          <a:p>
            <a:pPr algn="ctr"/>
            <a:r>
              <a:rPr lang="en-US" b="1" dirty="0">
                <a:solidFill>
                  <a:srgbClr val="FF0000"/>
                </a:solidFill>
              </a:rPr>
              <a:t>EUCHARIST</a:t>
            </a:r>
          </a:p>
        </p:txBody>
      </p:sp>
    </p:spTree>
    <p:extLst>
      <p:ext uri="{BB962C8B-B14F-4D97-AF65-F5344CB8AC3E}">
        <p14:creationId xmlns:p14="http://schemas.microsoft.com/office/powerpoint/2010/main" val="1199198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DDBF-A869-443D-A435-3045CEBF343A}"/>
              </a:ext>
            </a:extLst>
          </p:cNvPr>
          <p:cNvSpPr>
            <a:spLocks noGrp="1"/>
          </p:cNvSpPr>
          <p:nvPr>
            <p:ph type="title"/>
          </p:nvPr>
        </p:nvSpPr>
        <p:spPr>
          <a:xfrm>
            <a:off x="6125673" y="1047870"/>
            <a:ext cx="4865077" cy="783737"/>
          </a:xfrm>
        </p:spPr>
        <p:txBody>
          <a:bodyPr>
            <a:noAutofit/>
          </a:bodyPr>
          <a:lstStyle/>
          <a:p>
            <a:r>
              <a:rPr lang="en-US" b="1" dirty="0">
                <a:ea typeface="+mn-ea"/>
                <a:cs typeface="+mn-cs"/>
              </a:rPr>
              <a:t>Resurrection Sunday</a:t>
            </a:r>
          </a:p>
        </p:txBody>
      </p:sp>
      <p:pic>
        <p:nvPicPr>
          <p:cNvPr id="1026" name="Picture 2" descr="Bible study kids">
            <a:extLst>
              <a:ext uri="{FF2B5EF4-FFF2-40B4-BE49-F238E27FC236}">
                <a16:creationId xmlns:a16="http://schemas.microsoft.com/office/drawing/2014/main" id="{92B367F5-7CC3-4375-9A84-5FB8D2D0C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52" y="1439739"/>
            <a:ext cx="3693502" cy="5200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FBCF7D-9F0F-43F9-B7E4-33FEB1727593}"/>
              </a:ext>
            </a:extLst>
          </p:cNvPr>
          <p:cNvSpPr txBox="1"/>
          <p:nvPr/>
        </p:nvSpPr>
        <p:spPr>
          <a:xfrm>
            <a:off x="5779477" y="2227385"/>
            <a:ext cx="5557471" cy="4401205"/>
          </a:xfrm>
          <a:prstGeom prst="rect">
            <a:avLst/>
          </a:prstGeom>
          <a:solidFill>
            <a:schemeClr val="accent4">
              <a:lumMod val="40000"/>
              <a:lumOff val="60000"/>
            </a:schemeClr>
          </a:solidFill>
          <a:effectLst>
            <a:glow rad="228600">
              <a:schemeClr val="accent4">
                <a:satMod val="175000"/>
                <a:alpha val="40000"/>
              </a:schemeClr>
            </a:glow>
          </a:effectLst>
          <a:scene3d>
            <a:camera prst="obliqueTopRight"/>
            <a:lightRig rig="threePt" dir="t"/>
          </a:scene3d>
        </p:spPr>
        <p:txBody>
          <a:bodyPr wrap="square" rtlCol="0">
            <a:spAutoFit/>
          </a:bodyPr>
          <a:lstStyle/>
          <a:p>
            <a:pPr algn="ctr"/>
            <a:r>
              <a:rPr lang="en-US" sz="4000" dirty="0">
                <a:ln>
                  <a:solidFill>
                    <a:srgbClr val="FF0000"/>
                  </a:solidFill>
                </a:ln>
                <a:solidFill>
                  <a:srgbClr val="FFC000"/>
                </a:solidFill>
                <a:latin typeface="+mj-lt"/>
              </a:rPr>
              <a:t>We celebrate that Jesus rose from the dead, victorious over death and opened the gates of Heaven for us!</a:t>
            </a:r>
          </a:p>
          <a:p>
            <a:pPr algn="ctr"/>
            <a:endParaRPr lang="en-US" sz="4000" dirty="0">
              <a:ln>
                <a:solidFill>
                  <a:srgbClr val="FF0000"/>
                </a:solidFill>
              </a:ln>
              <a:solidFill>
                <a:srgbClr val="FFC000"/>
              </a:solidFill>
              <a:latin typeface="+mj-lt"/>
            </a:endParaRPr>
          </a:p>
          <a:p>
            <a:pPr algn="ctr"/>
            <a:r>
              <a:rPr lang="en-US" sz="4000" dirty="0">
                <a:ln>
                  <a:solidFill>
                    <a:srgbClr val="FF0000"/>
                  </a:solidFill>
                </a:ln>
                <a:solidFill>
                  <a:srgbClr val="FFC000"/>
                </a:solidFill>
                <a:latin typeface="+mj-lt"/>
              </a:rPr>
              <a:t>Alleluia!</a:t>
            </a:r>
          </a:p>
        </p:txBody>
      </p:sp>
      <p:sp>
        <p:nvSpPr>
          <p:cNvPr id="6" name="TextBox 5">
            <a:extLst>
              <a:ext uri="{FF2B5EF4-FFF2-40B4-BE49-F238E27FC236}">
                <a16:creationId xmlns:a16="http://schemas.microsoft.com/office/drawing/2014/main" id="{A0D8773D-1F15-4F9E-A8B3-E22A4B730669}"/>
              </a:ext>
            </a:extLst>
          </p:cNvPr>
          <p:cNvSpPr txBox="1"/>
          <p:nvPr/>
        </p:nvSpPr>
        <p:spPr>
          <a:xfrm>
            <a:off x="3997569" y="0"/>
            <a:ext cx="3622431" cy="923330"/>
          </a:xfrm>
          <a:prstGeom prst="rect">
            <a:avLst/>
          </a:prstGeom>
          <a:noFill/>
        </p:spPr>
        <p:txBody>
          <a:bodyPr wrap="square" rtlCol="0">
            <a:spAutoFit/>
          </a:bodyPr>
          <a:lstStyle/>
          <a:p>
            <a:r>
              <a:rPr lang="en-US" sz="5400" dirty="0">
                <a:solidFill>
                  <a:srgbClr val="FF0000"/>
                </a:solidFill>
              </a:rPr>
              <a:t>HOLY WEEK</a:t>
            </a:r>
          </a:p>
        </p:txBody>
      </p:sp>
    </p:spTree>
    <p:extLst>
      <p:ext uri="{BB962C8B-B14F-4D97-AF65-F5344CB8AC3E}">
        <p14:creationId xmlns:p14="http://schemas.microsoft.com/office/powerpoint/2010/main" val="416541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C3AF5F1-DBF5-4BAD-B695-2C49EF95C6B7}"/>
              </a:ext>
            </a:extLst>
          </p:cNvPr>
          <p:cNvPicPr>
            <a:picLocks noChangeAspect="1"/>
          </p:cNvPicPr>
          <p:nvPr/>
        </p:nvPicPr>
        <p:blipFill>
          <a:blip r:embed="rId2"/>
          <a:stretch>
            <a:fillRect/>
          </a:stretch>
        </p:blipFill>
        <p:spPr>
          <a:xfrm>
            <a:off x="6414638" y="1219380"/>
            <a:ext cx="5645628" cy="4706785"/>
          </a:xfrm>
          <a:prstGeom prst="rect">
            <a:avLst/>
          </a:prstGeom>
        </p:spPr>
      </p:pic>
      <p:sp>
        <p:nvSpPr>
          <p:cNvPr id="3" name="TextBox 2">
            <a:extLst>
              <a:ext uri="{FF2B5EF4-FFF2-40B4-BE49-F238E27FC236}">
                <a16:creationId xmlns:a16="http://schemas.microsoft.com/office/drawing/2014/main" id="{EAB592A7-EAB3-4021-A99B-98DECBC6CDDD}"/>
              </a:ext>
            </a:extLst>
          </p:cNvPr>
          <p:cNvSpPr txBox="1"/>
          <p:nvPr/>
        </p:nvSpPr>
        <p:spPr>
          <a:xfrm>
            <a:off x="434198" y="2140513"/>
            <a:ext cx="566180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333333"/>
                </a:solidFill>
                <a:latin typeface="Calibri Light"/>
                <a:cs typeface="Times New Roman"/>
              </a:rPr>
              <a:t>Jesus proceeded on his journey up to Jerusalem. As he drew near to </a:t>
            </a:r>
            <a:r>
              <a:rPr lang="en-US" sz="2400" dirty="0" err="1">
                <a:solidFill>
                  <a:srgbClr val="333333"/>
                </a:solidFill>
                <a:latin typeface="Calibri Light"/>
                <a:cs typeface="Times New Roman"/>
              </a:rPr>
              <a:t>Bethphage</a:t>
            </a:r>
            <a:r>
              <a:rPr lang="en-US" sz="2400" dirty="0">
                <a:solidFill>
                  <a:srgbClr val="333333"/>
                </a:solidFill>
                <a:latin typeface="Calibri Light"/>
                <a:cs typeface="Times New Roman"/>
              </a:rPr>
              <a:t> and Bethany at the place called the Mount of Olives, he sent two of his disciples. He said, "Go into the village opposite you, and as you enter it you will find a colt tethered on which no one has ever sat. Untie it and bring it here. And if anyone should ask you, 'Why are you untying it?' you will answer, 'The Master has need of it.'" </a:t>
            </a:r>
          </a:p>
        </p:txBody>
      </p:sp>
      <p:sp>
        <p:nvSpPr>
          <p:cNvPr id="4" name="TextBox 3">
            <a:extLst>
              <a:ext uri="{FF2B5EF4-FFF2-40B4-BE49-F238E27FC236}">
                <a16:creationId xmlns:a16="http://schemas.microsoft.com/office/drawing/2014/main" id="{E7D49360-015D-40B7-B871-519B80273642}"/>
              </a:ext>
            </a:extLst>
          </p:cNvPr>
          <p:cNvSpPr txBox="1"/>
          <p:nvPr/>
        </p:nvSpPr>
        <p:spPr>
          <a:xfrm>
            <a:off x="-60508" y="619215"/>
            <a:ext cx="6651214" cy="1200329"/>
          </a:xfrm>
          <a:prstGeom prst="rect">
            <a:avLst/>
          </a:prstGeom>
          <a:noFill/>
        </p:spPr>
        <p:txBody>
          <a:bodyPr wrap="square" rtlCol="0">
            <a:spAutoFit/>
          </a:bodyPr>
          <a:lstStyle/>
          <a:p>
            <a:pPr algn="ctr"/>
            <a:r>
              <a:rPr lang="es-ES" sz="3600" b="1" dirty="0" err="1">
                <a:latin typeface="+mj-lt"/>
              </a:rPr>
              <a:t>Gospel</a:t>
            </a:r>
            <a:r>
              <a:rPr lang="es-ES" sz="3600" b="1" dirty="0">
                <a:latin typeface="+mj-lt"/>
              </a:rPr>
              <a:t> </a:t>
            </a:r>
            <a:r>
              <a:rPr lang="es-ES" sz="3600" b="1" dirty="0" err="1">
                <a:latin typeface="+mj-lt"/>
              </a:rPr>
              <a:t>for</a:t>
            </a:r>
            <a:r>
              <a:rPr lang="es-ES" sz="3600" b="1" dirty="0">
                <a:latin typeface="+mj-lt"/>
              </a:rPr>
              <a:t> Palm </a:t>
            </a:r>
            <a:r>
              <a:rPr lang="es-ES" sz="3600" b="1" dirty="0" err="1">
                <a:latin typeface="+mj-lt"/>
              </a:rPr>
              <a:t>Sunday</a:t>
            </a:r>
            <a:endParaRPr lang="es-ES" sz="3600" b="1" dirty="0">
              <a:latin typeface="+mj-lt"/>
            </a:endParaRPr>
          </a:p>
          <a:p>
            <a:pPr algn="ctr"/>
            <a:r>
              <a:rPr lang="es-ES" sz="3600" b="1" dirty="0">
                <a:latin typeface="+mj-lt"/>
              </a:rPr>
              <a:t>“</a:t>
            </a:r>
            <a:r>
              <a:rPr lang="es-ES" sz="3600" b="1" dirty="0" err="1">
                <a:latin typeface="+mj-lt"/>
                <a:ea typeface="+mn-lt"/>
                <a:cs typeface="+mn-lt"/>
              </a:rPr>
              <a:t>Jesus</a:t>
            </a:r>
            <a:r>
              <a:rPr lang="es-ES" sz="3600" b="1" dirty="0">
                <a:latin typeface="+mj-lt"/>
                <a:ea typeface="+mn-lt"/>
                <a:cs typeface="+mn-lt"/>
              </a:rPr>
              <a:t> </a:t>
            </a:r>
            <a:r>
              <a:rPr lang="es-ES" sz="3600" b="1" dirty="0" err="1">
                <a:latin typeface="+mj-lt"/>
                <a:ea typeface="+mn-lt"/>
                <a:cs typeface="+mn-lt"/>
              </a:rPr>
              <a:t>Enters</a:t>
            </a:r>
            <a:r>
              <a:rPr lang="es-ES" sz="3600" b="1" dirty="0">
                <a:latin typeface="+mj-lt"/>
                <a:ea typeface="+mn-lt"/>
                <a:cs typeface="+mn-lt"/>
              </a:rPr>
              <a:t> </a:t>
            </a:r>
            <a:r>
              <a:rPr lang="es-ES" sz="3600" b="1" dirty="0" err="1">
                <a:latin typeface="+mj-lt"/>
                <a:ea typeface="+mn-lt"/>
                <a:cs typeface="+mn-lt"/>
              </a:rPr>
              <a:t>Jerusalem</a:t>
            </a:r>
            <a:r>
              <a:rPr lang="es-ES" sz="3600" b="1" dirty="0">
                <a:latin typeface="+mj-lt"/>
              </a:rPr>
              <a:t>"</a:t>
            </a:r>
            <a:endParaRPr lang="es-ES" sz="3600" b="1" dirty="0">
              <a:latin typeface="+mj-lt"/>
              <a:cs typeface="Calibri" panose="020F0502020204030204"/>
            </a:endParaRPr>
          </a:p>
        </p:txBody>
      </p:sp>
    </p:spTree>
    <p:extLst>
      <p:ext uri="{BB962C8B-B14F-4D97-AF65-F5344CB8AC3E}">
        <p14:creationId xmlns:p14="http://schemas.microsoft.com/office/powerpoint/2010/main" val="181284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D3567-6553-4F92-B14B-032DAAB1E779}"/>
              </a:ext>
            </a:extLst>
          </p:cNvPr>
          <p:cNvSpPr txBox="1"/>
          <p:nvPr/>
        </p:nvSpPr>
        <p:spPr>
          <a:xfrm>
            <a:off x="7283571" y="1351508"/>
            <a:ext cx="415218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333333"/>
                </a:solidFill>
                <a:latin typeface="Calibri Light"/>
                <a:cs typeface="Times New Roman"/>
              </a:rPr>
              <a:t>So those who had been sent went off and found everything just as he had told them. And as they were untying the colt, its owners said to them, "Why are you untying this colt?" They answered, "The Master has need of it." So they brought it to Jesus, threw their cloaks over the colt, and helped Jesus to mount. </a:t>
            </a:r>
            <a:r>
              <a:rPr lang="es-ES" sz="2400" dirty="0">
                <a:solidFill>
                  <a:srgbClr val="333333"/>
                </a:solidFill>
                <a:latin typeface="Calibri Light"/>
                <a:cs typeface="Times New Roman"/>
              </a:rPr>
              <a:t> </a:t>
            </a:r>
            <a:endParaRPr lang="en-US" sz="2400" dirty="0">
              <a:latin typeface="Calibri Light"/>
              <a:cs typeface="Calibri Light"/>
            </a:endParaRPr>
          </a:p>
        </p:txBody>
      </p:sp>
      <p:pic>
        <p:nvPicPr>
          <p:cNvPr id="4" name="Picture 4" descr="A picture containing calendar&#10;&#10;Description automatically generated">
            <a:extLst>
              <a:ext uri="{FF2B5EF4-FFF2-40B4-BE49-F238E27FC236}">
                <a16:creationId xmlns:a16="http://schemas.microsoft.com/office/drawing/2014/main" id="{2CAE59E8-62C8-40FD-93E1-B446EF40DD52}"/>
              </a:ext>
            </a:extLst>
          </p:cNvPr>
          <p:cNvPicPr>
            <a:picLocks noChangeAspect="1"/>
          </p:cNvPicPr>
          <p:nvPr/>
        </p:nvPicPr>
        <p:blipFill>
          <a:blip r:embed="rId2"/>
          <a:stretch>
            <a:fillRect/>
          </a:stretch>
        </p:blipFill>
        <p:spPr>
          <a:xfrm>
            <a:off x="756249" y="1087406"/>
            <a:ext cx="5733689" cy="4467529"/>
          </a:xfrm>
          <a:prstGeom prst="rect">
            <a:avLst/>
          </a:prstGeom>
        </p:spPr>
      </p:pic>
    </p:spTree>
    <p:extLst>
      <p:ext uri="{BB962C8B-B14F-4D97-AF65-F5344CB8AC3E}">
        <p14:creationId xmlns:p14="http://schemas.microsoft.com/office/powerpoint/2010/main" val="2146759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TotalTime>
  <Words>1246</Words>
  <Application>Microsoft Office PowerPoint</Application>
  <PresentationFormat>Widescreen</PresentationFormat>
  <Paragraphs>128</Paragraphs>
  <Slides>22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Rockwell Extra Bold</vt:lpstr>
      <vt:lpstr>office theme</vt:lpstr>
      <vt:lpstr>Ministry Friends of Jesus and Mary</vt:lpstr>
      <vt:lpstr>Holy Week begins with Palm Sunday and ends the following Sunday when Easter begins.   JESUS RESURRECTS!</vt:lpstr>
      <vt:lpstr>Palm Sunday  Jesus’ teachings on prayer and love made even the smallest of his children follow Him. They honored Him as King and Savior when He entered Jerusalem for the last time by waving palm branches. But He knew some did not accept Him.   We begin Mass on Palm Sunday with a procession with palms because we also believe Jesus is King and Savior of the world.</vt:lpstr>
      <vt:lpstr>PowerPoint Presentation</vt:lpstr>
      <vt:lpstr>PowerPoint Presentation</vt:lpstr>
      <vt:lpstr>PowerPoint Presentation</vt:lpstr>
      <vt:lpstr>Resurrection Sunday</vt:lpstr>
      <vt:lpstr>PowerPoint Presentation</vt:lpstr>
      <vt:lpstr>PowerPoint Presentation</vt:lpstr>
      <vt:lpstr>PowerPoint Presentation</vt:lpstr>
      <vt:lpstr>Reflection </vt:lpstr>
      <vt:lpstr>The Gospel talks about Jesus’ entrance into Jerusalem.</vt:lpstr>
      <vt:lpstr>PowerPoint Presentation</vt:lpstr>
      <vt:lpstr>Jesus is always waiting for us with open arms.</vt:lpstr>
      <vt:lpstr>PowerPoint Presentation</vt:lpstr>
      <vt:lpstr>Activity</vt:lpstr>
      <vt:lpstr>PowerPoint Presentation</vt:lpstr>
      <vt:lpstr>PALM SUNDAY JESUS ENTERS JERUSALEM  The people praised Jesus by waving palms and shouting: Blessed the King who comes in the name of the Lord!   We can praise Jesus daily with our words and actions. Write in the palm branch ways that we can honor Jesus with our lives every day. </vt:lpstr>
      <vt:lpstr>PowerPoint Presentation</vt:lpstr>
      <vt:lpstr>Prayer  Lord, thank you for loving me so much! Being King of the universe, you humbled yourself unto death on the cross for me. Help me to honor you always as King of my heart and of the world. May my words and actions always give you glory.   Amen </vt:lpstr>
      <vt:lpstr>Shout Hosanna, TheRealDonutMan https://youtu.be/rem79QoAwtY (3-6 yrs.)</vt:lpstr>
      <vt:lpstr>Hosanna, Praise is Rising, Curtis Swallow, https://youtu.be/NSBR-r9B_94 (7+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475</cp:revision>
  <dcterms:created xsi:type="dcterms:W3CDTF">2022-03-21T17:54:47Z</dcterms:created>
  <dcterms:modified xsi:type="dcterms:W3CDTF">2022-04-04T18:19:11Z</dcterms:modified>
</cp:coreProperties>
</file>