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handoutMasterIdLst>
    <p:handoutMasterId r:id="rId21"/>
  </p:handoutMasterIdLst>
  <p:sldIdLst>
    <p:sldId id="265" r:id="rId2"/>
    <p:sldId id="285" r:id="rId3"/>
    <p:sldId id="286"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4" d="100"/>
          <a:sy n="64" d="100"/>
        </p:scale>
        <p:origin x="90" y="5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atin typeface="Comic Sans MS" panose="030F0702030302020204" pitchFamily="66"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latin typeface="Comic Sans MS" panose="030F070203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5" name="Footer Placeholder 4"/>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5" name="Footer Placeholder 4"/>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6" name="Footer Placeholder 5"/>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5" name="Footer Placeholder 4"/>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5" name="Footer Placeholder 4"/>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6" name="Footer Placeholder 5"/>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8" name="Footer Placeholder 7"/>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9" name="Slide Number Placeholder 8"/>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4" name="Footer Placeholder 3"/>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5" name="Slide Number Placeholder 4"/>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3" name="Footer Placeholder 2"/>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4" name="Slide Number Placeholder 3"/>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6" name="Footer Placeholder 5"/>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62100" y="6356350"/>
            <a:ext cx="2552700" cy="365125"/>
          </a:xfrm>
          <a:prstGeom prst="rect">
            <a:avLst/>
          </a:prstGeom>
        </p:spPr>
        <p:txBody>
          <a:bodyPr/>
          <a:lstStyle/>
          <a:p>
            <a:fld id="{84EAB7D7-3608-4730-B2E2-670834DF882C}" type="datetimeFigureOut">
              <a:rPr lang="en-US" smtClean="0"/>
              <a:t>2/6/2022</a:t>
            </a:fld>
            <a:endParaRPr lang="en-US"/>
          </a:p>
        </p:txBody>
      </p:sp>
      <p:sp>
        <p:nvSpPr>
          <p:cNvPr id="6" name="Footer Placeholder 5"/>
          <p:cNvSpPr>
            <a:spLocks noGrp="1"/>
          </p:cNvSpPr>
          <p:nvPr>
            <p:ph type="ftr" sz="quarter" idx="11"/>
          </p:nvPr>
        </p:nvSpPr>
        <p:spPr>
          <a:xfrm>
            <a:off x="4648200" y="6356350"/>
            <a:ext cx="28956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8077200" y="6356350"/>
            <a:ext cx="327660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diagram&#10;&#10;Description automatically generated">
            <a:extLst>
              <a:ext uri="{FF2B5EF4-FFF2-40B4-BE49-F238E27FC236}">
                <a16:creationId xmlns:a16="http://schemas.microsoft.com/office/drawing/2014/main" id="{44205B8B-D69A-47E6-98C4-E03006E0DA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748901" cy="1748901"/>
          </a:xfrm>
          <a:prstGeom prst="rect">
            <a:avLst/>
          </a:prstGeom>
        </p:spPr>
      </p:pic>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rgbClr val="C00000"/>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rgbClr val="C00000"/>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rgbClr val="C00000"/>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rgbClr val="C00000"/>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rgbClr val="C00000"/>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G_fZfiuONi0" TargetMode="External"/><Relationship Id="rId2" Type="http://schemas.openxmlformats.org/officeDocument/2006/relationships/slideLayout" Target="../slideLayouts/slideLayout6.xml"/><Relationship Id="rId1" Type="http://schemas.openxmlformats.org/officeDocument/2006/relationships/video" Target="https://www.youtube.com/embed/G_fZfiuONi0?feature=oembed"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Reflections...: Reflection for Sunday February 17, Sixth Sunday in  Ordinary Time: Luke 6:17, 20-26">
            <a:extLst>
              <a:ext uri="{FF2B5EF4-FFF2-40B4-BE49-F238E27FC236}">
                <a16:creationId xmlns:a16="http://schemas.microsoft.com/office/drawing/2014/main" id="{007E0403-ED06-457B-BAF5-8C6BC789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9144000" cy="1193800"/>
          </a:xfrm>
        </p:spPr>
        <p:txBody>
          <a:bodyPr>
            <a:normAutofit fontScale="90000"/>
          </a:bodyPr>
          <a:lstStyle/>
          <a:p>
            <a:r>
              <a:rPr lang="es-ES" dirty="0"/>
              <a:t>Friends </a:t>
            </a:r>
            <a:r>
              <a:rPr lang="es-ES" dirty="0" err="1"/>
              <a:t>of</a:t>
            </a:r>
            <a:r>
              <a:rPr lang="es-ES" dirty="0"/>
              <a:t> </a:t>
            </a:r>
            <a:r>
              <a:rPr lang="es-ES" dirty="0" err="1"/>
              <a:t>Jesus</a:t>
            </a:r>
            <a:r>
              <a:rPr lang="es-ES" dirty="0"/>
              <a:t> and Mary</a:t>
            </a:r>
            <a:endParaRPr lang="en-US" dirty="0"/>
          </a:p>
        </p:txBody>
      </p:sp>
      <p:sp>
        <p:nvSpPr>
          <p:cNvPr id="3" name="Subtitle 2"/>
          <p:cNvSpPr>
            <a:spLocks noGrp="1"/>
          </p:cNvSpPr>
          <p:nvPr>
            <p:ph type="subTitle" idx="1"/>
          </p:nvPr>
        </p:nvSpPr>
        <p:spPr>
          <a:xfrm>
            <a:off x="-1332321" y="1193800"/>
            <a:ext cx="9144000" cy="1655762"/>
          </a:xfrm>
        </p:spPr>
        <p:txBody>
          <a:bodyPr/>
          <a:lstStyle/>
          <a:p>
            <a:r>
              <a:rPr lang="it-IT" dirty="0">
                <a:solidFill>
                  <a:schemeClr val="tx1"/>
                </a:solidFill>
              </a:rPr>
              <a:t>Cycle C - VI Sunday in Ordinary Time</a:t>
            </a:r>
          </a:p>
          <a:p>
            <a:r>
              <a:rPr lang="en-US" dirty="0">
                <a:solidFill>
                  <a:schemeClr val="tx1"/>
                </a:solidFill>
              </a:rPr>
              <a:t>The Beatitudes-Luke 6, 17. 20-26</a:t>
            </a:r>
          </a:p>
        </p:txBody>
      </p:sp>
      <p:pic>
        <p:nvPicPr>
          <p:cNvPr id="5" name="Picture 4" descr="A picture containing diagram&#10;&#10;Description automatically generated">
            <a:extLst>
              <a:ext uri="{FF2B5EF4-FFF2-40B4-BE49-F238E27FC236}">
                <a16:creationId xmlns:a16="http://schemas.microsoft.com/office/drawing/2014/main" id="{4BFB7C0B-8C2B-4AF1-AD04-3813B267E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014" y="2253006"/>
            <a:ext cx="2305439" cy="230543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6EB30-6010-48D4-9562-48C3335E1D66}"/>
              </a:ext>
            </a:extLst>
          </p:cNvPr>
          <p:cNvSpPr txBox="1"/>
          <p:nvPr/>
        </p:nvSpPr>
        <p:spPr>
          <a:xfrm>
            <a:off x="2151529" y="324076"/>
            <a:ext cx="10040471" cy="1384995"/>
          </a:xfrm>
          <a:prstGeom prst="rect">
            <a:avLst/>
          </a:prstGeom>
          <a:noFill/>
          <a:ln>
            <a:solidFill>
              <a:schemeClr val="bg2"/>
            </a:solidFill>
          </a:ln>
        </p:spPr>
        <p:txBody>
          <a:bodyPr wrap="square">
            <a:spAutoFit/>
          </a:bodyPr>
          <a:lstStyle/>
          <a:p>
            <a:pPr algn="ctr"/>
            <a:r>
              <a:rPr lang="en-US" sz="2800" dirty="0">
                <a:solidFill>
                  <a:schemeClr val="accent1">
                    <a:lumMod val="75000"/>
                  </a:schemeClr>
                </a:solidFill>
                <a:latin typeface="Comic Sans MS" panose="030F0702030302020204" pitchFamily="66" charset="0"/>
              </a:rPr>
              <a:t>Jesus says to His disciples: </a:t>
            </a:r>
          </a:p>
          <a:p>
            <a:pPr algn="ctr"/>
            <a:r>
              <a:rPr lang="en-US" sz="2800" dirty="0">
                <a:solidFill>
                  <a:schemeClr val="accent1">
                    <a:lumMod val="75000"/>
                  </a:schemeClr>
                </a:solidFill>
                <a:latin typeface="Comic Sans MS" panose="030F0702030302020204" pitchFamily="66" charset="0"/>
              </a:rPr>
              <a:t>“Blessed are you who are poor,” </a:t>
            </a:r>
          </a:p>
          <a:p>
            <a:pPr algn="ctr"/>
            <a:r>
              <a:rPr lang="en-US" sz="2800" dirty="0">
                <a:solidFill>
                  <a:srgbClr val="FFC000"/>
                </a:solidFill>
                <a:latin typeface="Comic Sans MS" panose="030F0702030302020204" pitchFamily="66" charset="0"/>
              </a:rPr>
              <a:t>Why are the apostle’s poor? </a:t>
            </a:r>
            <a:endParaRPr lang="es-419" sz="2800" dirty="0">
              <a:solidFill>
                <a:srgbClr val="FFC000"/>
              </a:solidFill>
              <a:latin typeface="Comic Sans MS" panose="030F0702030302020204" pitchFamily="66" charset="0"/>
            </a:endParaRPr>
          </a:p>
        </p:txBody>
      </p:sp>
      <p:pic>
        <p:nvPicPr>
          <p:cNvPr id="6150" name="Picture 6" descr="Catequistas Maestras y discípulas entorno a Jesus - JESUS ELIGE A LOS DOCE  APOSTOLES Encuentro nº 21* Catequesis 1ª Comunion – 1º año Cuando Jesus  recorria los pueblos de Palestina mucha gente">
            <a:extLst>
              <a:ext uri="{FF2B5EF4-FFF2-40B4-BE49-F238E27FC236}">
                <a16:creationId xmlns:a16="http://schemas.microsoft.com/office/drawing/2014/main" id="{2C4C85E9-E289-45B1-96F9-3AD12EF64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116" y="2086726"/>
            <a:ext cx="5613820" cy="4098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494DA2-D222-4BFF-8CFD-DC32C513CD99}"/>
              </a:ext>
            </a:extLst>
          </p:cNvPr>
          <p:cNvSpPr txBox="1"/>
          <p:nvPr/>
        </p:nvSpPr>
        <p:spPr>
          <a:xfrm>
            <a:off x="298044" y="2455698"/>
            <a:ext cx="5246558" cy="2308324"/>
          </a:xfrm>
          <a:prstGeom prst="rect">
            <a:avLst/>
          </a:prstGeom>
          <a:noFill/>
          <a:ln>
            <a:solidFill>
              <a:schemeClr val="bg2"/>
            </a:solidFill>
          </a:ln>
        </p:spPr>
        <p:txBody>
          <a:bodyPr wrap="square">
            <a:spAutoFit/>
          </a:bodyPr>
          <a:lstStyle/>
          <a:p>
            <a:pPr algn="ctr"/>
            <a:r>
              <a:rPr lang="en-US" sz="2400" dirty="0">
                <a:solidFill>
                  <a:srgbClr val="FF0000"/>
                </a:solidFill>
                <a:latin typeface="Comic Sans MS" panose="030F0702030302020204" pitchFamily="66" charset="0"/>
              </a:rPr>
              <a:t>They left their work and their families to follow Jesus.</a:t>
            </a:r>
            <a:endParaRPr lang="es-ES" sz="2400" dirty="0">
              <a:solidFill>
                <a:srgbClr val="FF0000"/>
              </a:solidFill>
              <a:latin typeface="Comic Sans MS" panose="030F0702030302020204" pitchFamily="66" charset="0"/>
            </a:endParaRPr>
          </a:p>
          <a:p>
            <a:pPr algn="ctr"/>
            <a:endParaRPr lang="es-ES" sz="2400" dirty="0">
              <a:solidFill>
                <a:srgbClr val="C00000"/>
              </a:solidFill>
              <a:latin typeface="Comic Sans MS" panose="030F0702030302020204" pitchFamily="66" charset="0"/>
            </a:endParaRPr>
          </a:p>
          <a:p>
            <a:pPr algn="ctr"/>
            <a:r>
              <a:rPr lang="en-US" sz="2400" dirty="0">
                <a:solidFill>
                  <a:srgbClr val="FF0000"/>
                </a:solidFill>
                <a:latin typeface="Comic Sans MS" panose="030F0702030302020204" pitchFamily="66" charset="0"/>
              </a:rPr>
              <a:t>Jesus then explains why they have made a good decision to leave everything and follow Him: </a:t>
            </a:r>
          </a:p>
        </p:txBody>
      </p:sp>
      <p:sp>
        <p:nvSpPr>
          <p:cNvPr id="2" name="TextBox 1">
            <a:extLst>
              <a:ext uri="{FF2B5EF4-FFF2-40B4-BE49-F238E27FC236}">
                <a16:creationId xmlns:a16="http://schemas.microsoft.com/office/drawing/2014/main" id="{9029C262-A208-42AB-992C-910D35282E54}"/>
              </a:ext>
            </a:extLst>
          </p:cNvPr>
          <p:cNvSpPr txBox="1"/>
          <p:nvPr/>
        </p:nvSpPr>
        <p:spPr>
          <a:xfrm>
            <a:off x="114413" y="5018206"/>
            <a:ext cx="5613819" cy="492443"/>
          </a:xfrm>
          <a:prstGeom prst="rect">
            <a:avLst/>
          </a:prstGeom>
          <a:noFill/>
          <a:ln>
            <a:solidFill>
              <a:schemeClr val="bg2"/>
            </a:solidFill>
          </a:ln>
        </p:spPr>
        <p:txBody>
          <a:bodyPr wrap="square" rtlCol="0" anchor="ctr" anchorCtr="1">
            <a:spAutoFit/>
          </a:bodyPr>
          <a:lstStyle/>
          <a:p>
            <a:pPr algn="ctr"/>
            <a:r>
              <a:rPr lang="en-US" sz="2600" dirty="0">
                <a:solidFill>
                  <a:srgbClr val="00B050"/>
                </a:solidFill>
                <a:latin typeface="Comic Sans MS" panose="030F0702030302020204" pitchFamily="66" charset="0"/>
              </a:rPr>
              <a:t>“For the kingdom of God is yours”.</a:t>
            </a:r>
            <a:endParaRPr lang="es-ES" sz="26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07966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ircle(in)">
                                      <p:cBhvr>
                                        <p:cTn id="12" dur="20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p:cTn id="3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9B7F5-7B82-4946-95CB-1401A04D77DA}"/>
              </a:ext>
            </a:extLst>
          </p:cNvPr>
          <p:cNvSpPr txBox="1"/>
          <p:nvPr/>
        </p:nvSpPr>
        <p:spPr>
          <a:xfrm>
            <a:off x="2922494" y="384010"/>
            <a:ext cx="8426824" cy="769441"/>
          </a:xfrm>
          <a:prstGeom prst="rect">
            <a:avLst/>
          </a:prstGeom>
          <a:noFill/>
          <a:ln>
            <a:solidFill>
              <a:schemeClr val="bg2"/>
            </a:solidFill>
          </a:ln>
        </p:spPr>
        <p:txBody>
          <a:bodyPr wrap="square">
            <a:spAutoFit/>
          </a:bodyPr>
          <a:lstStyle/>
          <a:p>
            <a:r>
              <a:rPr lang="es-ES" sz="4400" dirty="0" err="1">
                <a:solidFill>
                  <a:srgbClr val="0070C0"/>
                </a:solidFill>
                <a:latin typeface="Comic Sans MS" panose="030F0702030302020204" pitchFamily="66" charset="0"/>
              </a:rPr>
              <a:t>Where</a:t>
            </a:r>
            <a:r>
              <a:rPr lang="es-ES" sz="4400" dirty="0">
                <a:solidFill>
                  <a:srgbClr val="0070C0"/>
                </a:solidFill>
                <a:latin typeface="Comic Sans MS" panose="030F0702030302020204" pitchFamily="66" charset="0"/>
              </a:rPr>
              <a:t> </a:t>
            </a:r>
            <a:r>
              <a:rPr lang="es-ES" sz="4400" dirty="0" err="1">
                <a:solidFill>
                  <a:srgbClr val="0070C0"/>
                </a:solidFill>
                <a:latin typeface="Comic Sans MS" panose="030F0702030302020204" pitchFamily="66" charset="0"/>
              </a:rPr>
              <a:t>is</a:t>
            </a:r>
            <a:r>
              <a:rPr lang="es-ES" sz="4400" dirty="0">
                <a:solidFill>
                  <a:srgbClr val="0070C0"/>
                </a:solidFill>
                <a:latin typeface="Comic Sans MS" panose="030F0702030302020204" pitchFamily="66" charset="0"/>
              </a:rPr>
              <a:t> </a:t>
            </a:r>
            <a:r>
              <a:rPr lang="es-ES" sz="4400" dirty="0" err="1">
                <a:solidFill>
                  <a:srgbClr val="0070C0"/>
                </a:solidFill>
                <a:latin typeface="Comic Sans MS" panose="030F0702030302020204" pitchFamily="66" charset="0"/>
              </a:rPr>
              <a:t>the</a:t>
            </a:r>
            <a:r>
              <a:rPr lang="es-ES" sz="4400" dirty="0">
                <a:solidFill>
                  <a:srgbClr val="0070C0"/>
                </a:solidFill>
                <a:latin typeface="Comic Sans MS" panose="030F0702030302020204" pitchFamily="66" charset="0"/>
              </a:rPr>
              <a:t> </a:t>
            </a:r>
            <a:r>
              <a:rPr lang="es-ES" sz="4400" dirty="0" err="1">
                <a:solidFill>
                  <a:srgbClr val="0070C0"/>
                </a:solidFill>
                <a:latin typeface="Comic Sans MS" panose="030F0702030302020204" pitchFamily="66" charset="0"/>
              </a:rPr>
              <a:t>kingdom</a:t>
            </a:r>
            <a:r>
              <a:rPr lang="es-ES" sz="4400" dirty="0">
                <a:solidFill>
                  <a:srgbClr val="0070C0"/>
                </a:solidFill>
                <a:latin typeface="Comic Sans MS" panose="030F0702030302020204" pitchFamily="66" charset="0"/>
              </a:rPr>
              <a:t> </a:t>
            </a:r>
            <a:r>
              <a:rPr lang="es-ES" sz="4400" dirty="0" err="1">
                <a:solidFill>
                  <a:srgbClr val="0070C0"/>
                </a:solidFill>
                <a:latin typeface="Comic Sans MS" panose="030F0702030302020204" pitchFamily="66" charset="0"/>
              </a:rPr>
              <a:t>of</a:t>
            </a:r>
            <a:r>
              <a:rPr lang="es-ES" sz="4400" dirty="0">
                <a:solidFill>
                  <a:srgbClr val="0070C0"/>
                </a:solidFill>
                <a:latin typeface="Comic Sans MS" panose="030F0702030302020204" pitchFamily="66" charset="0"/>
              </a:rPr>
              <a:t> </a:t>
            </a:r>
            <a:r>
              <a:rPr lang="es-ES" sz="4400" dirty="0" err="1">
                <a:solidFill>
                  <a:srgbClr val="0070C0"/>
                </a:solidFill>
                <a:latin typeface="Comic Sans MS" panose="030F0702030302020204" pitchFamily="66" charset="0"/>
              </a:rPr>
              <a:t>God</a:t>
            </a:r>
            <a:r>
              <a:rPr lang="es-ES" sz="4400" dirty="0">
                <a:solidFill>
                  <a:srgbClr val="0070C0"/>
                </a:solidFill>
                <a:latin typeface="Comic Sans MS" panose="030F0702030302020204" pitchFamily="66" charset="0"/>
              </a:rPr>
              <a:t>?</a:t>
            </a:r>
            <a:endParaRPr lang="es-419" sz="4400" dirty="0">
              <a:solidFill>
                <a:srgbClr val="0070C0"/>
              </a:solidFill>
              <a:latin typeface="Comic Sans MS" panose="030F0702030302020204" pitchFamily="66" charset="0"/>
            </a:endParaRPr>
          </a:p>
        </p:txBody>
      </p:sp>
      <p:pic>
        <p:nvPicPr>
          <p:cNvPr id="7170" name="Picture 2" descr="Historia del Sagrado Corazón de Jesús – Bendición del Padre Cano – Inicial">
            <a:extLst>
              <a:ext uri="{FF2B5EF4-FFF2-40B4-BE49-F238E27FC236}">
                <a16:creationId xmlns:a16="http://schemas.microsoft.com/office/drawing/2014/main" id="{6254433B-0199-4891-ACE1-9038C23D4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55" y="2762713"/>
            <a:ext cx="3371850" cy="3133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BF7BE3-71CE-4E83-A7F5-F378458B2C99}"/>
              </a:ext>
            </a:extLst>
          </p:cNvPr>
          <p:cNvSpPr txBox="1"/>
          <p:nvPr/>
        </p:nvSpPr>
        <p:spPr>
          <a:xfrm>
            <a:off x="151837" y="1946352"/>
            <a:ext cx="4814609" cy="830997"/>
          </a:xfrm>
          <a:prstGeom prst="rect">
            <a:avLst/>
          </a:prstGeom>
          <a:noFill/>
          <a:ln>
            <a:solidFill>
              <a:schemeClr val="bg2"/>
            </a:solidFill>
          </a:ln>
        </p:spPr>
        <p:txBody>
          <a:bodyPr wrap="square">
            <a:spAutoFit/>
          </a:bodyPr>
          <a:lstStyle/>
          <a:p>
            <a:pPr algn="ctr"/>
            <a:r>
              <a:rPr lang="en-US" sz="2400" dirty="0">
                <a:solidFill>
                  <a:srgbClr val="C00000"/>
                </a:solidFill>
                <a:latin typeface="Comic Sans MS" panose="030F0702030302020204" pitchFamily="66" charset="0"/>
              </a:rPr>
              <a:t>In the hearts of those who love and follow Jesus the King.</a:t>
            </a:r>
            <a:endParaRPr lang="es-419" sz="2400" dirty="0">
              <a:solidFill>
                <a:srgbClr val="C00000"/>
              </a:solidFill>
              <a:latin typeface="Comic Sans MS" panose="030F0702030302020204" pitchFamily="66" charset="0"/>
            </a:endParaRPr>
          </a:p>
        </p:txBody>
      </p:sp>
      <p:sp>
        <p:nvSpPr>
          <p:cNvPr id="8" name="TextBox 7">
            <a:extLst>
              <a:ext uri="{FF2B5EF4-FFF2-40B4-BE49-F238E27FC236}">
                <a16:creationId xmlns:a16="http://schemas.microsoft.com/office/drawing/2014/main" id="{9E385DE7-5E29-4839-B485-D53A4CDA9947}"/>
              </a:ext>
            </a:extLst>
          </p:cNvPr>
          <p:cNvSpPr txBox="1"/>
          <p:nvPr/>
        </p:nvSpPr>
        <p:spPr>
          <a:xfrm>
            <a:off x="5276538" y="2644170"/>
            <a:ext cx="6341765" cy="1569660"/>
          </a:xfrm>
          <a:prstGeom prst="rect">
            <a:avLst/>
          </a:prstGeom>
          <a:noFill/>
          <a:ln>
            <a:solidFill>
              <a:schemeClr val="bg2"/>
            </a:solidFill>
          </a:ln>
        </p:spPr>
        <p:txBody>
          <a:bodyPr wrap="square">
            <a:spAutoFit/>
          </a:bodyPr>
          <a:lstStyle/>
          <a:p>
            <a:pPr algn="ctr"/>
            <a:r>
              <a:rPr lang="en-US" sz="2400" dirty="0">
                <a:solidFill>
                  <a:srgbClr val="0070C0"/>
                </a:solidFill>
                <a:latin typeface="Comic Sans MS" panose="030F0702030302020204" pitchFamily="66" charset="0"/>
              </a:rPr>
              <a:t>Jesus continues: </a:t>
            </a:r>
          </a:p>
          <a:p>
            <a:pPr algn="ctr"/>
            <a:r>
              <a:rPr lang="en-US" sz="2400" dirty="0">
                <a:solidFill>
                  <a:srgbClr val="0070C0"/>
                </a:solidFill>
                <a:latin typeface="Comic Sans MS" panose="030F0702030302020204" pitchFamily="66" charset="0"/>
              </a:rPr>
              <a:t>“Blessed are you who are now hungry, </a:t>
            </a:r>
          </a:p>
          <a:p>
            <a:pPr algn="ctr"/>
            <a:r>
              <a:rPr lang="en-US" sz="2400" dirty="0">
                <a:solidFill>
                  <a:srgbClr val="0070C0"/>
                </a:solidFill>
                <a:latin typeface="Comic Sans MS" panose="030F0702030302020204" pitchFamily="66" charset="0"/>
              </a:rPr>
              <a:t>for you will be satisfied.” </a:t>
            </a:r>
          </a:p>
          <a:p>
            <a:pPr algn="ctr"/>
            <a:r>
              <a:rPr lang="es-ES" sz="2400" dirty="0" err="1">
                <a:solidFill>
                  <a:srgbClr val="FFC000"/>
                </a:solidFill>
                <a:latin typeface="Comic Sans MS" panose="030F0702030302020204" pitchFamily="66" charset="0"/>
              </a:rPr>
              <a:t>What</a:t>
            </a:r>
            <a:r>
              <a:rPr lang="es-ES" sz="2400" dirty="0">
                <a:solidFill>
                  <a:srgbClr val="FFC000"/>
                </a:solidFill>
                <a:latin typeface="Comic Sans MS" panose="030F0702030302020204" pitchFamily="66" charset="0"/>
              </a:rPr>
              <a:t> </a:t>
            </a:r>
            <a:r>
              <a:rPr lang="es-ES" sz="2400" dirty="0" err="1">
                <a:solidFill>
                  <a:srgbClr val="FFC000"/>
                </a:solidFill>
                <a:latin typeface="Comic Sans MS" panose="030F0702030302020204" pitchFamily="66" charset="0"/>
              </a:rPr>
              <a:t>does</a:t>
            </a:r>
            <a:r>
              <a:rPr lang="es-ES" sz="2400" dirty="0">
                <a:solidFill>
                  <a:srgbClr val="FFC000"/>
                </a:solidFill>
                <a:latin typeface="Comic Sans MS" panose="030F0702030302020204" pitchFamily="66" charset="0"/>
              </a:rPr>
              <a:t> </a:t>
            </a:r>
            <a:r>
              <a:rPr lang="es-ES" sz="2400" dirty="0" err="1">
                <a:solidFill>
                  <a:srgbClr val="FFC000"/>
                </a:solidFill>
                <a:latin typeface="Comic Sans MS" panose="030F0702030302020204" pitchFamily="66" charset="0"/>
              </a:rPr>
              <a:t>Jesus</a:t>
            </a:r>
            <a:r>
              <a:rPr lang="es-ES" sz="2400" dirty="0">
                <a:solidFill>
                  <a:srgbClr val="FFC000"/>
                </a:solidFill>
                <a:latin typeface="Comic Sans MS" panose="030F0702030302020204" pitchFamily="66" charset="0"/>
              </a:rPr>
              <a:t> mean? </a:t>
            </a:r>
            <a:endParaRPr lang="es-419" sz="2400" dirty="0">
              <a:solidFill>
                <a:srgbClr val="FFC000"/>
              </a:solidFill>
              <a:latin typeface="Comic Sans MS" panose="030F0702030302020204" pitchFamily="66" charset="0"/>
            </a:endParaRPr>
          </a:p>
        </p:txBody>
      </p:sp>
      <p:sp>
        <p:nvSpPr>
          <p:cNvPr id="10" name="TextBox 9">
            <a:extLst>
              <a:ext uri="{FF2B5EF4-FFF2-40B4-BE49-F238E27FC236}">
                <a16:creationId xmlns:a16="http://schemas.microsoft.com/office/drawing/2014/main" id="{5E132C9A-DA6B-4291-9D7C-3E2F80C97148}"/>
              </a:ext>
            </a:extLst>
          </p:cNvPr>
          <p:cNvSpPr txBox="1"/>
          <p:nvPr/>
        </p:nvSpPr>
        <p:spPr>
          <a:xfrm>
            <a:off x="5323386" y="4696109"/>
            <a:ext cx="6248068" cy="1200329"/>
          </a:xfrm>
          <a:prstGeom prst="rect">
            <a:avLst/>
          </a:prstGeom>
          <a:noFill/>
          <a:ln>
            <a:solidFill>
              <a:schemeClr val="bg2"/>
            </a:solidFill>
          </a:ln>
        </p:spPr>
        <p:txBody>
          <a:bodyPr wrap="square">
            <a:spAutoFit/>
          </a:bodyPr>
          <a:lstStyle/>
          <a:p>
            <a:pPr algn="ctr"/>
            <a:r>
              <a:rPr lang="en-US" sz="2400" dirty="0">
                <a:solidFill>
                  <a:srgbClr val="C00000"/>
                </a:solidFill>
                <a:latin typeface="Comic Sans MS" panose="030F0702030302020204" pitchFamily="66" charset="0"/>
              </a:rPr>
              <a:t>Those who are hungry for God, like Jesus’ followers, will be satisfied because God will fill them with love and joy</a:t>
            </a:r>
            <a:r>
              <a:rPr lang="es-ES" sz="2400" dirty="0">
                <a:solidFill>
                  <a:srgbClr val="C00000"/>
                </a:solidFill>
                <a:latin typeface="Comic Sans MS" panose="030F0702030302020204" pitchFamily="66" charset="0"/>
              </a:rPr>
              <a:t>.</a:t>
            </a:r>
            <a:endParaRPr lang="es-419" sz="24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6590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F85B5-5A66-45DC-9830-E62A0D09CCF7}"/>
              </a:ext>
            </a:extLst>
          </p:cNvPr>
          <p:cNvSpPr txBox="1"/>
          <p:nvPr/>
        </p:nvSpPr>
        <p:spPr>
          <a:xfrm>
            <a:off x="1806222" y="228259"/>
            <a:ext cx="10385778" cy="1015663"/>
          </a:xfrm>
          <a:prstGeom prst="rect">
            <a:avLst/>
          </a:prstGeom>
          <a:noFill/>
          <a:ln>
            <a:solidFill>
              <a:schemeClr val="bg2"/>
            </a:solidFill>
          </a:ln>
        </p:spPr>
        <p:txBody>
          <a:bodyPr wrap="square">
            <a:spAutoFit/>
          </a:bodyPr>
          <a:lstStyle/>
          <a:p>
            <a:pPr algn="ctr"/>
            <a:r>
              <a:rPr lang="en-US" sz="3000" dirty="0">
                <a:solidFill>
                  <a:srgbClr val="0070C0"/>
                </a:solidFill>
                <a:latin typeface="Comic Sans MS" panose="030F0702030302020204" pitchFamily="66" charset="0"/>
              </a:rPr>
              <a:t>Jesus says: </a:t>
            </a:r>
          </a:p>
          <a:p>
            <a:pPr algn="ctr"/>
            <a:r>
              <a:rPr lang="en-US" sz="3000" dirty="0">
                <a:solidFill>
                  <a:srgbClr val="0070C0"/>
                </a:solidFill>
                <a:latin typeface="Comic Sans MS" panose="030F0702030302020204" pitchFamily="66" charset="0"/>
              </a:rPr>
              <a:t>“Blessed are you who are now weeping, for you will laugh.” </a:t>
            </a:r>
            <a:endParaRPr lang="es-419" sz="3000" dirty="0">
              <a:solidFill>
                <a:srgbClr val="0070C0"/>
              </a:solidFill>
              <a:latin typeface="Comic Sans MS" panose="030F0702030302020204" pitchFamily="66" charset="0"/>
            </a:endParaRPr>
          </a:p>
        </p:txBody>
      </p:sp>
      <p:pic>
        <p:nvPicPr>
          <p:cNvPr id="8196" name="Picture 4" descr="33 ideas de Imágenes | imagen de cristo, imágenes de jesus, imágenes  religiosas">
            <a:extLst>
              <a:ext uri="{FF2B5EF4-FFF2-40B4-BE49-F238E27FC236}">
                <a16:creationId xmlns:a16="http://schemas.microsoft.com/office/drawing/2014/main" id="{11301728-25B0-4475-9735-E5421994B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214" y="1982756"/>
            <a:ext cx="3056675" cy="4391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B28096-517B-4B04-9BAE-F81C524F660B}"/>
              </a:ext>
            </a:extLst>
          </p:cNvPr>
          <p:cNvSpPr txBox="1"/>
          <p:nvPr/>
        </p:nvSpPr>
        <p:spPr>
          <a:xfrm>
            <a:off x="5678312" y="2624059"/>
            <a:ext cx="4885474" cy="3108543"/>
          </a:xfrm>
          <a:prstGeom prst="rect">
            <a:avLst/>
          </a:prstGeom>
          <a:noFill/>
          <a:ln>
            <a:solidFill>
              <a:schemeClr val="bg2"/>
            </a:solidFill>
          </a:ln>
        </p:spPr>
        <p:txBody>
          <a:bodyPr wrap="square">
            <a:spAutoFit/>
          </a:bodyPr>
          <a:lstStyle/>
          <a:p>
            <a:pPr algn="ctr"/>
            <a:r>
              <a:rPr lang="en-US" sz="2800" dirty="0">
                <a:solidFill>
                  <a:srgbClr val="C00000"/>
                </a:solidFill>
                <a:latin typeface="Comic Sans MS" panose="030F0702030302020204" pitchFamily="66" charset="0"/>
              </a:rPr>
              <a:t>Sometimes we have sufferings in our lives, but Jesus helps us carry them making them lighter; and in the end He takes us to Eternal Life where there is only happiness</a:t>
            </a:r>
            <a:r>
              <a:rPr lang="es-ES" sz="2800" dirty="0">
                <a:solidFill>
                  <a:srgbClr val="C00000"/>
                </a:solidFill>
                <a:latin typeface="Comic Sans MS" panose="030F0702030302020204" pitchFamily="66" charset="0"/>
              </a:rPr>
              <a:t>.</a:t>
            </a:r>
            <a:endParaRPr lang="es-419"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6079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heel(1)">
                                      <p:cBhvr>
                                        <p:cTn id="12" dur="20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4D4A5-849C-4D0E-BBE4-AE3E61882FE8}"/>
              </a:ext>
            </a:extLst>
          </p:cNvPr>
          <p:cNvSpPr txBox="1"/>
          <p:nvPr/>
        </p:nvSpPr>
        <p:spPr>
          <a:xfrm>
            <a:off x="1738489" y="261730"/>
            <a:ext cx="10453511" cy="830997"/>
          </a:xfrm>
          <a:prstGeom prst="rect">
            <a:avLst/>
          </a:prstGeom>
          <a:noFill/>
          <a:ln>
            <a:solidFill>
              <a:schemeClr val="bg2"/>
            </a:solidFill>
          </a:ln>
        </p:spPr>
        <p:txBody>
          <a:bodyPr wrap="square">
            <a:spAutoFit/>
          </a:bodyPr>
          <a:lstStyle/>
          <a:p>
            <a:pPr algn="ctr"/>
            <a:r>
              <a:rPr lang="en-US" sz="2400" dirty="0">
                <a:solidFill>
                  <a:srgbClr val="0070C0"/>
                </a:solidFill>
                <a:latin typeface="Comic Sans MS" panose="030F0702030302020204" pitchFamily="66" charset="0"/>
              </a:rPr>
              <a:t>Jesus continues: </a:t>
            </a:r>
          </a:p>
          <a:p>
            <a:pPr algn="ctr"/>
            <a:r>
              <a:rPr lang="en-US" sz="2400" dirty="0">
                <a:solidFill>
                  <a:srgbClr val="0070C0"/>
                </a:solidFill>
                <a:latin typeface="Comic Sans MS" panose="030F0702030302020204" pitchFamily="66" charset="0"/>
              </a:rPr>
              <a:t>“Blessed are you when people hate you…on account of the Son of Man.” </a:t>
            </a:r>
          </a:p>
        </p:txBody>
      </p:sp>
      <p:pic>
        <p:nvPicPr>
          <p:cNvPr id="4" name="Picture 2" descr="Pablo se hace cristiano - Paul Becomes a Christian">
            <a:extLst>
              <a:ext uri="{FF2B5EF4-FFF2-40B4-BE49-F238E27FC236}">
                <a16:creationId xmlns:a16="http://schemas.microsoft.com/office/drawing/2014/main" id="{D854CD7F-2B19-49B9-9CBF-A9CB261B1C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359490"/>
            <a:ext cx="5205314" cy="3335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A5AC9D-1955-437A-8EEC-3871837AE395}"/>
              </a:ext>
            </a:extLst>
          </p:cNvPr>
          <p:cNvSpPr txBox="1"/>
          <p:nvPr/>
        </p:nvSpPr>
        <p:spPr>
          <a:xfrm>
            <a:off x="2792672" y="1252889"/>
            <a:ext cx="8710706" cy="523220"/>
          </a:xfrm>
          <a:prstGeom prst="rect">
            <a:avLst/>
          </a:prstGeom>
          <a:noFill/>
          <a:ln>
            <a:solidFill>
              <a:schemeClr val="bg2"/>
            </a:solidFill>
          </a:ln>
        </p:spPr>
        <p:txBody>
          <a:bodyPr wrap="square">
            <a:spAutoFit/>
          </a:bodyPr>
          <a:lstStyle/>
          <a:p>
            <a:r>
              <a:rPr lang="en-US" sz="2800" dirty="0">
                <a:solidFill>
                  <a:srgbClr val="FFC000"/>
                </a:solidFill>
                <a:latin typeface="Comic Sans MS" panose="030F0702030302020204" pitchFamily="66" charset="0"/>
              </a:rPr>
              <a:t>Why do some people hate the followers of Jesus?</a:t>
            </a:r>
            <a:endParaRPr lang="es-419" sz="2800" dirty="0">
              <a:solidFill>
                <a:srgbClr val="FFC000"/>
              </a:solidFill>
              <a:latin typeface="Comic Sans MS" panose="030F0702030302020204" pitchFamily="66" charset="0"/>
            </a:endParaRPr>
          </a:p>
        </p:txBody>
      </p:sp>
      <p:sp>
        <p:nvSpPr>
          <p:cNvPr id="8" name="TextBox 7">
            <a:extLst>
              <a:ext uri="{FF2B5EF4-FFF2-40B4-BE49-F238E27FC236}">
                <a16:creationId xmlns:a16="http://schemas.microsoft.com/office/drawing/2014/main" id="{3B006DA5-D040-49D7-9D57-EF872028EB1D}"/>
              </a:ext>
            </a:extLst>
          </p:cNvPr>
          <p:cNvSpPr txBox="1"/>
          <p:nvPr/>
        </p:nvSpPr>
        <p:spPr>
          <a:xfrm>
            <a:off x="890686" y="2688468"/>
            <a:ext cx="4154311" cy="2677656"/>
          </a:xfrm>
          <a:prstGeom prst="rect">
            <a:avLst/>
          </a:prstGeom>
          <a:noFill/>
          <a:ln>
            <a:solidFill>
              <a:schemeClr val="bg2"/>
            </a:solidFill>
          </a:ln>
        </p:spPr>
        <p:txBody>
          <a:bodyPr wrap="square">
            <a:spAutoFit/>
          </a:bodyPr>
          <a:lstStyle/>
          <a:p>
            <a:pPr algn="ctr"/>
            <a:r>
              <a:rPr lang="es-ES" sz="2800" dirty="0" err="1">
                <a:solidFill>
                  <a:srgbClr val="C00000"/>
                </a:solidFill>
                <a:latin typeface="Comic Sans MS" panose="030F0702030302020204" pitchFamily="66" charset="0"/>
              </a:rPr>
              <a:t>The</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followers</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of</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Jesus</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by</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their</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good</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behavior</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remind</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them</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that</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they</a:t>
            </a:r>
            <a:r>
              <a:rPr lang="es-ES" sz="2800" dirty="0">
                <a:solidFill>
                  <a:srgbClr val="C00000"/>
                </a:solidFill>
                <a:latin typeface="Comic Sans MS" panose="030F0702030302020204" pitchFamily="66" charset="0"/>
              </a:rPr>
              <a:t> are </a:t>
            </a:r>
            <a:r>
              <a:rPr lang="es-ES" sz="2800" dirty="0" err="1">
                <a:solidFill>
                  <a:srgbClr val="C00000"/>
                </a:solidFill>
                <a:latin typeface="Comic Sans MS" panose="030F0702030302020204" pitchFamily="66" charset="0"/>
              </a:rPr>
              <a:t>doing</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wrong</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but</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they</a:t>
            </a:r>
            <a:r>
              <a:rPr lang="es-ES" sz="2800" dirty="0">
                <a:solidFill>
                  <a:srgbClr val="C00000"/>
                </a:solidFill>
                <a:latin typeface="Comic Sans MS" panose="030F0702030302020204" pitchFamily="66" charset="0"/>
              </a:rPr>
              <a:t> do </a:t>
            </a:r>
            <a:r>
              <a:rPr lang="es-ES" sz="2800" dirty="0" err="1">
                <a:solidFill>
                  <a:srgbClr val="C00000"/>
                </a:solidFill>
                <a:latin typeface="Comic Sans MS" panose="030F0702030302020204" pitchFamily="66" charset="0"/>
              </a:rPr>
              <a:t>not</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want</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to</a:t>
            </a:r>
            <a:r>
              <a:rPr lang="es-ES" sz="2800" dirty="0">
                <a:solidFill>
                  <a:srgbClr val="C00000"/>
                </a:solidFill>
                <a:latin typeface="Comic Sans MS" panose="030F0702030302020204" pitchFamily="66" charset="0"/>
              </a:rPr>
              <a:t> </a:t>
            </a:r>
            <a:r>
              <a:rPr lang="es-ES" sz="2800" dirty="0" err="1">
                <a:solidFill>
                  <a:srgbClr val="C00000"/>
                </a:solidFill>
                <a:latin typeface="Comic Sans MS" panose="030F0702030302020204" pitchFamily="66" charset="0"/>
              </a:rPr>
              <a:t>change</a:t>
            </a:r>
            <a:r>
              <a:rPr lang="es-ES" sz="2800" dirty="0">
                <a:solidFill>
                  <a:srgbClr val="C00000"/>
                </a:solidFill>
                <a:latin typeface="Comic Sans MS" panose="030F0702030302020204" pitchFamily="66" charset="0"/>
              </a:rPr>
              <a:t>.</a:t>
            </a:r>
            <a:endParaRPr lang="es-419"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72575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7F74D-49AF-4FB5-865D-E81C3DB20CCC}"/>
              </a:ext>
            </a:extLst>
          </p:cNvPr>
          <p:cNvSpPr txBox="1"/>
          <p:nvPr/>
        </p:nvSpPr>
        <p:spPr>
          <a:xfrm>
            <a:off x="2297120" y="129214"/>
            <a:ext cx="8894928" cy="1815882"/>
          </a:xfrm>
          <a:prstGeom prst="rect">
            <a:avLst/>
          </a:prstGeom>
          <a:noFill/>
          <a:ln>
            <a:solidFill>
              <a:schemeClr val="bg2"/>
            </a:solidFill>
          </a:ln>
        </p:spPr>
        <p:txBody>
          <a:bodyPr wrap="square">
            <a:spAutoFit/>
          </a:bodyPr>
          <a:lstStyle/>
          <a:p>
            <a:pPr algn="ctr"/>
            <a:r>
              <a:rPr lang="en-US" sz="2800" dirty="0">
                <a:solidFill>
                  <a:srgbClr val="0070C0"/>
                </a:solidFill>
                <a:latin typeface="Comic Sans MS" panose="030F0702030302020204" pitchFamily="66" charset="0"/>
              </a:rPr>
              <a:t>Jesus wants to teach the apostles that it is not always easy to be a follower of Jesus, but He promises to help them and to give them happiness that never ends in the Kingdom of God.</a:t>
            </a:r>
            <a:endParaRPr lang="es-419" sz="28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6BA7FA2F-571B-401D-B54B-0C5D0403757D}"/>
              </a:ext>
            </a:extLst>
          </p:cNvPr>
          <p:cNvSpPr txBox="1"/>
          <p:nvPr/>
        </p:nvSpPr>
        <p:spPr>
          <a:xfrm>
            <a:off x="6208889" y="2143915"/>
            <a:ext cx="5354288" cy="1200329"/>
          </a:xfrm>
          <a:prstGeom prst="rect">
            <a:avLst/>
          </a:prstGeom>
          <a:noFill/>
          <a:ln>
            <a:solidFill>
              <a:schemeClr val="bg2"/>
            </a:solidFill>
          </a:ln>
        </p:spPr>
        <p:txBody>
          <a:bodyPr wrap="square">
            <a:spAutoFit/>
          </a:bodyPr>
          <a:lstStyle/>
          <a:p>
            <a:pPr algn="ctr"/>
            <a:r>
              <a:rPr lang="en-US" sz="2400" dirty="0">
                <a:solidFill>
                  <a:srgbClr val="C00000"/>
                </a:solidFill>
                <a:latin typeface="Comic Sans MS" panose="030F0702030302020204" pitchFamily="66" charset="0"/>
              </a:rPr>
              <a:t>On the other hand, those that refuse to follow Jesus, will be poor, hungry, and sad for all eternity. </a:t>
            </a:r>
          </a:p>
        </p:txBody>
      </p:sp>
      <p:pic>
        <p:nvPicPr>
          <p:cNvPr id="9220" name="Picture 4" descr="10 ideas de IMAGENES CRISTIANAS | imágenes cristianas, catequesis, dibujos  fano">
            <a:extLst>
              <a:ext uri="{FF2B5EF4-FFF2-40B4-BE49-F238E27FC236}">
                <a16:creationId xmlns:a16="http://schemas.microsoft.com/office/drawing/2014/main" id="{93155171-04CF-447C-87D0-0F733CACF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362" y="2143915"/>
            <a:ext cx="5057638" cy="277755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atequesis Seguimiento de Jesús ( tema 12) &amp;quot;Seguir e imitar a Cristo&amp;quot; -  YouTube">
            <a:extLst>
              <a:ext uri="{FF2B5EF4-FFF2-40B4-BE49-F238E27FC236}">
                <a16:creationId xmlns:a16="http://schemas.microsoft.com/office/drawing/2014/main" id="{2AE14C6C-79C2-4EB2-806A-3F6C688C4A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44584" y="3513757"/>
            <a:ext cx="4670944" cy="322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down)">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21" presetClass="entr" presetSubtype="1" fill="hold" nodeType="with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wheel(1)">
                                      <p:cBhvr>
                                        <p:cTn id="2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is a set of PowerPoint background pictures with books and children as  bac… | Cute powerpoint templates, Cool powerpoint backgrounds, Powerpoint  background free">
            <a:extLst>
              <a:ext uri="{FF2B5EF4-FFF2-40B4-BE49-F238E27FC236}">
                <a16:creationId xmlns:a16="http://schemas.microsoft.com/office/drawing/2014/main" id="{D7D97EAE-DDEC-4712-ACB1-9D4BDAF16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67119"/>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586676">
            <a:off x="2623053" y="3885868"/>
            <a:ext cx="6929390" cy="1107996"/>
          </a:xfrm>
          <a:prstGeom prst="rect">
            <a:avLst/>
          </a:prstGeom>
          <a:noFill/>
        </p:spPr>
        <p:txBody>
          <a:bodyPr wrap="square" rtlCol="0">
            <a:spAutoFit/>
          </a:bodyPr>
          <a:lstStyle/>
          <a:p>
            <a:pPr algn="ctr"/>
            <a:r>
              <a:rPr lang="en-US" sz="6600" dirty="0">
                <a:latin typeface="Arial Black" pitchFamily="34" charset="0"/>
              </a:rPr>
              <a:t>ACTIVITY</a:t>
            </a:r>
            <a:endParaRPr lang="en-US" sz="6600" b="1"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96D523-389C-49D2-A0CE-7CF10EA6EB2B}"/>
              </a:ext>
            </a:extLst>
          </p:cNvPr>
          <p:cNvPicPr>
            <a:picLocks noChangeAspect="1"/>
          </p:cNvPicPr>
          <p:nvPr/>
        </p:nvPicPr>
        <p:blipFill>
          <a:blip r:embed="rId2"/>
          <a:stretch>
            <a:fillRect/>
          </a:stretch>
        </p:blipFill>
        <p:spPr>
          <a:xfrm>
            <a:off x="2664179" y="90311"/>
            <a:ext cx="7236178" cy="6683022"/>
          </a:xfrm>
          <a:prstGeom prst="rect">
            <a:avLst/>
          </a:prstGeom>
        </p:spPr>
      </p:pic>
      <p:sp>
        <p:nvSpPr>
          <p:cNvPr id="6" name="TextBox 5">
            <a:extLst>
              <a:ext uri="{FF2B5EF4-FFF2-40B4-BE49-F238E27FC236}">
                <a16:creationId xmlns:a16="http://schemas.microsoft.com/office/drawing/2014/main" id="{C35FDF23-0512-409B-8796-9B411B6BBA8C}"/>
              </a:ext>
            </a:extLst>
          </p:cNvPr>
          <p:cNvSpPr txBox="1"/>
          <p:nvPr/>
        </p:nvSpPr>
        <p:spPr>
          <a:xfrm>
            <a:off x="4008552" y="1266614"/>
            <a:ext cx="831096" cy="369332"/>
          </a:xfrm>
          <a:prstGeom prst="rect">
            <a:avLst/>
          </a:prstGeom>
          <a:noFill/>
          <a:ln>
            <a:solidFill>
              <a:schemeClr val="bg2"/>
            </a:solidFill>
          </a:ln>
        </p:spPr>
        <p:txBody>
          <a:bodyPr wrap="square" rtlCol="0" anchor="ctr" anchorCtr="1">
            <a:spAutoFit/>
          </a:bodyPr>
          <a:lstStyle/>
          <a:p>
            <a:r>
              <a:rPr lang="es-419" dirty="0" err="1">
                <a:solidFill>
                  <a:srgbClr val="C00000"/>
                </a:solidFill>
                <a:latin typeface="Comic Sans MS" panose="030F0702030302020204" pitchFamily="66" charset="0"/>
              </a:rPr>
              <a:t>poor</a:t>
            </a:r>
            <a:endParaRPr lang="es-419" dirty="0">
              <a:solidFill>
                <a:srgbClr val="C00000"/>
              </a:solidFill>
              <a:latin typeface="Comic Sans MS" panose="030F0702030302020204" pitchFamily="66" charset="0"/>
            </a:endParaRPr>
          </a:p>
        </p:txBody>
      </p:sp>
      <p:sp>
        <p:nvSpPr>
          <p:cNvPr id="8" name="TextBox 7">
            <a:extLst>
              <a:ext uri="{FF2B5EF4-FFF2-40B4-BE49-F238E27FC236}">
                <a16:creationId xmlns:a16="http://schemas.microsoft.com/office/drawing/2014/main" id="{B2790525-DECC-4115-A156-43BF6B7FE731}"/>
              </a:ext>
            </a:extLst>
          </p:cNvPr>
          <p:cNvSpPr txBox="1"/>
          <p:nvPr/>
        </p:nvSpPr>
        <p:spPr>
          <a:xfrm>
            <a:off x="7610404" y="1266614"/>
            <a:ext cx="1020682" cy="369332"/>
          </a:xfrm>
          <a:prstGeom prst="rect">
            <a:avLst/>
          </a:prstGeom>
          <a:noFill/>
          <a:ln>
            <a:solidFill>
              <a:schemeClr val="bg2"/>
            </a:solidFill>
          </a:ln>
        </p:spPr>
        <p:txBody>
          <a:bodyPr wrap="square" rtlCol="0" anchor="ctr" anchorCtr="1">
            <a:spAutoFit/>
          </a:bodyPr>
          <a:lstStyle/>
          <a:p>
            <a:r>
              <a:rPr lang="es-419" dirty="0" err="1">
                <a:solidFill>
                  <a:srgbClr val="C00000"/>
                </a:solidFill>
                <a:latin typeface="Comic Sans MS" panose="030F0702030302020204" pitchFamily="66" charset="0"/>
              </a:rPr>
              <a:t>hungry</a:t>
            </a:r>
            <a:endParaRPr lang="es-419" dirty="0">
              <a:solidFill>
                <a:srgbClr val="C00000"/>
              </a:solidFill>
              <a:latin typeface="Comic Sans MS" panose="030F0702030302020204" pitchFamily="66" charset="0"/>
            </a:endParaRPr>
          </a:p>
        </p:txBody>
      </p:sp>
      <p:sp>
        <p:nvSpPr>
          <p:cNvPr id="9" name="TextBox 8">
            <a:extLst>
              <a:ext uri="{FF2B5EF4-FFF2-40B4-BE49-F238E27FC236}">
                <a16:creationId xmlns:a16="http://schemas.microsoft.com/office/drawing/2014/main" id="{0517F3AC-F3FD-43C2-9594-65AD09208118}"/>
              </a:ext>
            </a:extLst>
          </p:cNvPr>
          <p:cNvSpPr txBox="1"/>
          <p:nvPr/>
        </p:nvSpPr>
        <p:spPr>
          <a:xfrm>
            <a:off x="4581795" y="3181581"/>
            <a:ext cx="1020682" cy="369332"/>
          </a:xfrm>
          <a:prstGeom prst="rect">
            <a:avLst/>
          </a:prstGeom>
          <a:noFill/>
          <a:ln>
            <a:solidFill>
              <a:schemeClr val="bg2"/>
            </a:solidFill>
          </a:ln>
        </p:spPr>
        <p:txBody>
          <a:bodyPr wrap="square" rtlCol="0" anchor="ctr" anchorCtr="1">
            <a:spAutoFit/>
          </a:bodyPr>
          <a:lstStyle/>
          <a:p>
            <a:r>
              <a:rPr lang="es-419" dirty="0" err="1">
                <a:solidFill>
                  <a:srgbClr val="C00000"/>
                </a:solidFill>
                <a:latin typeface="Comic Sans MS" panose="030F0702030302020204" pitchFamily="66" charset="0"/>
              </a:rPr>
              <a:t>weeping</a:t>
            </a:r>
            <a:endParaRPr lang="es-419" dirty="0">
              <a:solidFill>
                <a:srgbClr val="C00000"/>
              </a:solidFill>
              <a:latin typeface="Comic Sans MS" panose="030F0702030302020204" pitchFamily="66" charset="0"/>
            </a:endParaRPr>
          </a:p>
        </p:txBody>
      </p:sp>
      <p:sp>
        <p:nvSpPr>
          <p:cNvPr id="10" name="TextBox 9">
            <a:extLst>
              <a:ext uri="{FF2B5EF4-FFF2-40B4-BE49-F238E27FC236}">
                <a16:creationId xmlns:a16="http://schemas.microsoft.com/office/drawing/2014/main" id="{4B9B9337-CC6E-49E6-B21C-95983EA93B92}"/>
              </a:ext>
            </a:extLst>
          </p:cNvPr>
          <p:cNvSpPr txBox="1"/>
          <p:nvPr/>
        </p:nvSpPr>
        <p:spPr>
          <a:xfrm>
            <a:off x="8120745" y="3181581"/>
            <a:ext cx="1020682" cy="369332"/>
          </a:xfrm>
          <a:prstGeom prst="rect">
            <a:avLst/>
          </a:prstGeom>
          <a:noFill/>
          <a:ln>
            <a:solidFill>
              <a:schemeClr val="bg2"/>
            </a:solidFill>
          </a:ln>
        </p:spPr>
        <p:txBody>
          <a:bodyPr wrap="square" rtlCol="0" anchor="ctr" anchorCtr="1">
            <a:spAutoFit/>
          </a:bodyPr>
          <a:lstStyle/>
          <a:p>
            <a:r>
              <a:rPr lang="es-419" dirty="0" err="1">
                <a:solidFill>
                  <a:srgbClr val="C00000"/>
                </a:solidFill>
                <a:latin typeface="Comic Sans MS" panose="030F0702030302020204" pitchFamily="66" charset="0"/>
              </a:rPr>
              <a:t>insult</a:t>
            </a:r>
            <a:endParaRPr lang="es-419" dirty="0">
              <a:solidFill>
                <a:srgbClr val="C00000"/>
              </a:solidFill>
              <a:latin typeface="Comic Sans MS" panose="030F0702030302020204" pitchFamily="66" charset="0"/>
            </a:endParaRPr>
          </a:p>
        </p:txBody>
      </p:sp>
      <p:sp>
        <p:nvSpPr>
          <p:cNvPr id="11" name="TextBox 10">
            <a:extLst>
              <a:ext uri="{FF2B5EF4-FFF2-40B4-BE49-F238E27FC236}">
                <a16:creationId xmlns:a16="http://schemas.microsoft.com/office/drawing/2014/main" id="{EB6A4BDC-E02B-4289-A453-46D14827FE3F}"/>
              </a:ext>
            </a:extLst>
          </p:cNvPr>
          <p:cNvSpPr txBox="1"/>
          <p:nvPr/>
        </p:nvSpPr>
        <p:spPr>
          <a:xfrm>
            <a:off x="5092136" y="5394473"/>
            <a:ext cx="940000" cy="369332"/>
          </a:xfrm>
          <a:prstGeom prst="rect">
            <a:avLst/>
          </a:prstGeom>
          <a:noFill/>
          <a:ln>
            <a:solidFill>
              <a:schemeClr val="bg2"/>
            </a:solidFill>
          </a:ln>
        </p:spPr>
        <p:txBody>
          <a:bodyPr wrap="square" rtlCol="0" anchor="ctr" anchorCtr="1">
            <a:spAutoFit/>
          </a:bodyPr>
          <a:lstStyle/>
          <a:p>
            <a:r>
              <a:rPr lang="es-419" dirty="0" err="1">
                <a:solidFill>
                  <a:srgbClr val="C00000"/>
                </a:solidFill>
                <a:latin typeface="Comic Sans MS" panose="030F0702030302020204" pitchFamily="66" charset="0"/>
              </a:rPr>
              <a:t>joy</a:t>
            </a:r>
            <a:endParaRPr lang="es-419" dirty="0">
              <a:solidFill>
                <a:srgbClr val="C00000"/>
              </a:solidFill>
              <a:latin typeface="Comic Sans MS" panose="030F0702030302020204" pitchFamily="66" charset="0"/>
            </a:endParaRPr>
          </a:p>
        </p:txBody>
      </p:sp>
      <p:sp>
        <p:nvSpPr>
          <p:cNvPr id="4" name="TextBox 3">
            <a:extLst>
              <a:ext uri="{FF2B5EF4-FFF2-40B4-BE49-F238E27FC236}">
                <a16:creationId xmlns:a16="http://schemas.microsoft.com/office/drawing/2014/main" id="{CBE45EE1-1663-418F-9E66-0E609D453CD9}"/>
              </a:ext>
            </a:extLst>
          </p:cNvPr>
          <p:cNvSpPr txBox="1"/>
          <p:nvPr/>
        </p:nvSpPr>
        <p:spPr>
          <a:xfrm>
            <a:off x="2893102" y="4696175"/>
            <a:ext cx="1828800" cy="830997"/>
          </a:xfrm>
          <a:prstGeom prst="rect">
            <a:avLst/>
          </a:prstGeom>
          <a:solidFill>
            <a:schemeClr val="bg1"/>
          </a:solidFill>
          <a:ln>
            <a:solidFill>
              <a:schemeClr val="bg2"/>
            </a:solidFill>
          </a:ln>
        </p:spPr>
        <p:txBody>
          <a:bodyPr wrap="square" rtlCol="0" anchor="ctr" anchorCtr="1">
            <a:spAutoFit/>
          </a:bodyPr>
          <a:lstStyle/>
          <a:p>
            <a:r>
              <a:rPr lang="en-US" sz="1600" dirty="0">
                <a:latin typeface="Comic Sans MS" panose="030F0702030302020204" pitchFamily="66" charset="0"/>
              </a:rPr>
              <a:t>Joy	Hungry</a:t>
            </a:r>
          </a:p>
          <a:p>
            <a:r>
              <a:rPr lang="en-US" sz="1600" dirty="0">
                <a:latin typeface="Comic Sans MS" panose="030F0702030302020204" pitchFamily="66" charset="0"/>
              </a:rPr>
              <a:t>Poor	Insult</a:t>
            </a:r>
          </a:p>
          <a:p>
            <a:r>
              <a:rPr lang="en-US" sz="1600" dirty="0">
                <a:latin typeface="Comic Sans MS" panose="030F0702030302020204" pitchFamily="66" charset="0"/>
              </a:rPr>
              <a:t>Hungry</a:t>
            </a:r>
          </a:p>
        </p:txBody>
      </p:sp>
    </p:spTree>
    <p:extLst>
      <p:ext uri="{BB962C8B-B14F-4D97-AF65-F5344CB8AC3E}">
        <p14:creationId xmlns:p14="http://schemas.microsoft.com/office/powerpoint/2010/main" val="280328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477623" y="2565401"/>
            <a:ext cx="5341907" cy="3354754"/>
          </a:xfrm>
        </p:spPr>
        <p:txBody>
          <a:bodyPr>
            <a:noAutofit/>
          </a:bodyPr>
          <a:lstStyle/>
          <a:p>
            <a:pPr marL="45720" indent="0" algn="ctr">
              <a:lnSpc>
                <a:spcPct val="110000"/>
              </a:lnSpc>
              <a:spcBef>
                <a:spcPts val="600"/>
              </a:spcBef>
              <a:buNone/>
            </a:pPr>
            <a:r>
              <a:rPr lang="en-US" dirty="0"/>
              <a:t>Lord, Jesus, place the desire of Your Kingdom in my heart so I may follow you always, in good and in difficult times. Do not allow that thing of this world separate me from you. 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5D2884"/>
                </a:solidFill>
                <a:effectLst>
                  <a:reflection blurRad="6350" stA="53000" endA="300" endPos="35500" dir="5400000" sy="-90000" algn="bl" rotWithShape="0"/>
                </a:effectLst>
                <a:latin typeface="Amaranth" panose="02000503050000020004" pitchFamily="50" charset="0"/>
              </a:rPr>
              <a:t>PRAYER</a:t>
            </a:r>
          </a:p>
        </p:txBody>
      </p:sp>
      <p:pic>
        <p:nvPicPr>
          <p:cNvPr id="11266" name="Picture 2" descr="Configuración con Cristo">
            <a:extLst>
              <a:ext uri="{FF2B5EF4-FFF2-40B4-BE49-F238E27FC236}">
                <a16:creationId xmlns:a16="http://schemas.microsoft.com/office/drawing/2014/main" id="{B27C9EE3-E164-4B0E-921D-BC1146960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1372">
            <a:off x="6455064" y="1928918"/>
            <a:ext cx="4910993" cy="343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756C-6C5F-4670-AED6-647066E9415B}"/>
              </a:ext>
            </a:extLst>
          </p:cNvPr>
          <p:cNvSpPr>
            <a:spLocks noGrp="1"/>
          </p:cNvSpPr>
          <p:nvPr>
            <p:ph type="title"/>
          </p:nvPr>
        </p:nvSpPr>
        <p:spPr>
          <a:xfrm>
            <a:off x="2109694" y="0"/>
            <a:ext cx="9029700" cy="481542"/>
          </a:xfrm>
        </p:spPr>
        <p:txBody>
          <a:bodyPr>
            <a:normAutofit/>
          </a:bodyPr>
          <a:lstStyle/>
          <a:p>
            <a:pPr algn="ctr"/>
            <a:r>
              <a:rPr lang="en-US" sz="1800" dirty="0">
                <a:solidFill>
                  <a:srgbClr val="333333"/>
                </a:solidFill>
                <a:effectLst/>
                <a:ea typeface="Times New Roman" panose="02020603050405020304" pitchFamily="18" charset="0"/>
                <a:cs typeface="Times New Roman" panose="02020603050405020304" pitchFamily="18" charset="0"/>
              </a:rPr>
              <a:t>I Have Decided, CJ and Friends, </a:t>
            </a:r>
            <a:r>
              <a:rPr lang="en-US" sz="1800" u="sng" dirty="0">
                <a:solidFill>
                  <a:srgbClr val="333333"/>
                </a:solidFill>
                <a:effectLst/>
                <a:ea typeface="Times New Roman" panose="02020603050405020304" pitchFamily="18" charset="0"/>
                <a:cs typeface="Times New Roman" panose="02020603050405020304" pitchFamily="18" charset="0"/>
                <a:hlinkClick r:id="rId3"/>
              </a:rPr>
              <a:t>https://youtu.be/G_fZfiuONi0</a:t>
            </a:r>
            <a:endParaRPr lang="es-419" sz="2200" dirty="0">
              <a:solidFill>
                <a:srgbClr val="C00000"/>
              </a:solidFill>
            </a:endParaRPr>
          </a:p>
        </p:txBody>
      </p:sp>
      <p:pic>
        <p:nvPicPr>
          <p:cNvPr id="4" name="Online Media 3" title="I Have Decided | CJ and Friends Dance-A-Long | Listener Kids Music with Lyrics">
            <a:hlinkClick r:id="" action="ppaction://media"/>
            <a:extLst>
              <a:ext uri="{FF2B5EF4-FFF2-40B4-BE49-F238E27FC236}">
                <a16:creationId xmlns:a16="http://schemas.microsoft.com/office/drawing/2014/main" id="{28882667-15E8-4AB2-B0D0-A24B99A2EC35}"/>
              </a:ext>
            </a:extLst>
          </p:cNvPr>
          <p:cNvPicPr>
            <a:picLocks noRot="1" noChangeAspect="1"/>
          </p:cNvPicPr>
          <p:nvPr>
            <a:videoFile r:link="rId1"/>
          </p:nvPr>
        </p:nvPicPr>
        <p:blipFill>
          <a:blip r:embed="rId4"/>
          <a:stretch>
            <a:fillRect/>
          </a:stretch>
        </p:blipFill>
        <p:spPr>
          <a:xfrm>
            <a:off x="0" y="481542"/>
            <a:ext cx="12165027" cy="6376458"/>
          </a:xfrm>
          <a:prstGeom prst="rect">
            <a:avLst/>
          </a:prstGeom>
        </p:spPr>
      </p:pic>
    </p:spTree>
    <p:extLst>
      <p:ext uri="{BB962C8B-B14F-4D97-AF65-F5344CB8AC3E}">
        <p14:creationId xmlns:p14="http://schemas.microsoft.com/office/powerpoint/2010/main" val="42573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AD2D2-F1FE-48FF-96BF-3686C9E3D049}"/>
              </a:ext>
            </a:extLst>
          </p:cNvPr>
          <p:cNvPicPr>
            <a:picLocks noChangeAspect="1"/>
          </p:cNvPicPr>
          <p:nvPr/>
        </p:nvPicPr>
        <p:blipFill>
          <a:blip r:embed="rId2"/>
          <a:stretch>
            <a:fillRect/>
          </a:stretch>
        </p:blipFill>
        <p:spPr>
          <a:xfrm>
            <a:off x="0" y="-11605"/>
            <a:ext cx="6208889" cy="6869604"/>
          </a:xfrm>
          <a:prstGeom prst="rect">
            <a:avLst/>
          </a:prstGeom>
        </p:spPr>
      </p:pic>
      <p:pic>
        <p:nvPicPr>
          <p:cNvPr id="5" name="Picture 4">
            <a:extLst>
              <a:ext uri="{FF2B5EF4-FFF2-40B4-BE49-F238E27FC236}">
                <a16:creationId xmlns:a16="http://schemas.microsoft.com/office/drawing/2014/main" id="{774BF66B-2D52-4BCF-9D81-88FF6865D63D}"/>
              </a:ext>
            </a:extLst>
          </p:cNvPr>
          <p:cNvPicPr>
            <a:picLocks noChangeAspect="1"/>
          </p:cNvPicPr>
          <p:nvPr/>
        </p:nvPicPr>
        <p:blipFill>
          <a:blip r:embed="rId3"/>
          <a:stretch>
            <a:fillRect/>
          </a:stretch>
        </p:blipFill>
        <p:spPr>
          <a:xfrm>
            <a:off x="6378222" y="-11604"/>
            <a:ext cx="5689600" cy="6869604"/>
          </a:xfrm>
          <a:prstGeom prst="rect">
            <a:avLst/>
          </a:prstGeom>
        </p:spPr>
      </p:pic>
      <p:sp>
        <p:nvSpPr>
          <p:cNvPr id="6" name="TextBox 5">
            <a:extLst>
              <a:ext uri="{FF2B5EF4-FFF2-40B4-BE49-F238E27FC236}">
                <a16:creationId xmlns:a16="http://schemas.microsoft.com/office/drawing/2014/main" id="{CC7E83DF-721F-4D21-ABFE-D7EC88152D7A}"/>
              </a:ext>
            </a:extLst>
          </p:cNvPr>
          <p:cNvSpPr txBox="1"/>
          <p:nvPr/>
        </p:nvSpPr>
        <p:spPr>
          <a:xfrm>
            <a:off x="124178" y="0"/>
            <a:ext cx="3533422" cy="959556"/>
          </a:xfrm>
          <a:prstGeom prst="rect">
            <a:avLst/>
          </a:prstGeom>
          <a:solidFill>
            <a:srgbClr val="FFC000"/>
          </a:solidFill>
          <a:ln>
            <a:solidFill>
              <a:schemeClr val="bg2"/>
            </a:solidFill>
          </a:ln>
        </p:spPr>
        <p:txBody>
          <a:bodyPr wrap="square" rtlCol="0" anchor="ctr" anchorCtr="1">
            <a:spAutoFit/>
          </a:bodyPr>
          <a:lstStyle/>
          <a:p>
            <a:endParaRPr lang="en-US" dirty="0"/>
          </a:p>
        </p:txBody>
      </p:sp>
      <p:sp>
        <p:nvSpPr>
          <p:cNvPr id="4" name="Block Arc 3">
            <a:extLst>
              <a:ext uri="{FF2B5EF4-FFF2-40B4-BE49-F238E27FC236}">
                <a16:creationId xmlns:a16="http://schemas.microsoft.com/office/drawing/2014/main" id="{13CD4A13-3B5C-476B-AC32-F72FE39CD0A9}"/>
              </a:ext>
            </a:extLst>
          </p:cNvPr>
          <p:cNvSpPr/>
          <p:nvPr/>
        </p:nvSpPr>
        <p:spPr>
          <a:xfrm rot="20838844">
            <a:off x="38874" y="34441"/>
            <a:ext cx="3662015" cy="2303250"/>
          </a:xfrm>
          <a:prstGeom prst="blockArc">
            <a:avLst>
              <a:gd name="adj1" fmla="val 11388661"/>
              <a:gd name="adj2" fmla="val 0"/>
              <a:gd name="adj3" fmla="val 25000"/>
            </a:avLst>
          </a:prstGeom>
          <a:solidFill>
            <a:srgbClr val="FFF0C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dirty="0">
                <a:ln>
                  <a:solidFill>
                    <a:schemeClr val="tx1"/>
                  </a:solidFill>
                </a:ln>
                <a:solidFill>
                  <a:srgbClr val="FFC000"/>
                </a:solidFill>
              </a:rPr>
              <a:t>St. Bernadette</a:t>
            </a:r>
          </a:p>
          <a:p>
            <a:pPr algn="ctr"/>
            <a:r>
              <a:rPr lang="en-US" sz="1600" dirty="0">
                <a:solidFill>
                  <a:schemeClr val="tx1"/>
                </a:solidFill>
              </a:rPr>
              <a:t>Feast Day: February 11</a:t>
            </a:r>
          </a:p>
          <a:p>
            <a:pPr algn="ctr"/>
            <a:r>
              <a:rPr lang="en-US" sz="1600" dirty="0">
                <a:ln>
                  <a:solidFill>
                    <a:schemeClr val="tx1"/>
                  </a:solidFill>
                </a:ln>
                <a:solidFill>
                  <a:srgbClr val="FF0000"/>
                </a:solidFill>
              </a:rPr>
              <a:t>The Miracle at Lourdes</a:t>
            </a:r>
          </a:p>
        </p:txBody>
      </p:sp>
      <p:sp>
        <p:nvSpPr>
          <p:cNvPr id="7" name="TextBox 6">
            <a:extLst>
              <a:ext uri="{FF2B5EF4-FFF2-40B4-BE49-F238E27FC236}">
                <a16:creationId xmlns:a16="http://schemas.microsoft.com/office/drawing/2014/main" id="{DF8FC2A8-8903-4474-97DD-604B65E0B615}"/>
              </a:ext>
            </a:extLst>
          </p:cNvPr>
          <p:cNvSpPr txBox="1"/>
          <p:nvPr/>
        </p:nvSpPr>
        <p:spPr>
          <a:xfrm>
            <a:off x="3657599" y="144879"/>
            <a:ext cx="2156179" cy="1115690"/>
          </a:xfrm>
          <a:prstGeom prst="rect">
            <a:avLst/>
          </a:prstGeom>
          <a:solidFill>
            <a:schemeClr val="bg1"/>
          </a:solidFill>
          <a:ln>
            <a:solidFill>
              <a:schemeClr val="bg2"/>
            </a:solidFill>
          </a:ln>
        </p:spPr>
        <p:txBody>
          <a:bodyPr wrap="square" rtlCol="0" anchor="ctr" anchorCtr="1">
            <a:spAutoFit/>
          </a:bodyPr>
          <a:lstStyle/>
          <a:p>
            <a:r>
              <a:rPr lang="en-US" sz="950" b="1" dirty="0">
                <a:latin typeface="Comic Sans MS" panose="030F0702030302020204" pitchFamily="66" charset="0"/>
              </a:rPr>
              <a:t>Bernadette Soubirous, the eldest of 4 children, was born in Lourdes, France in 1844. In 1856, not being able to pay their debts, the family moved to Rue du Bourg, the prison, a poor and terrible place.</a:t>
            </a:r>
          </a:p>
        </p:txBody>
      </p:sp>
      <p:sp>
        <p:nvSpPr>
          <p:cNvPr id="8" name="Speech Bubble: Oval 7">
            <a:extLst>
              <a:ext uri="{FF2B5EF4-FFF2-40B4-BE49-F238E27FC236}">
                <a16:creationId xmlns:a16="http://schemas.microsoft.com/office/drawing/2014/main" id="{9741B507-D2BC-474D-A058-F4AF1A544CD8}"/>
              </a:ext>
            </a:extLst>
          </p:cNvPr>
          <p:cNvSpPr/>
          <p:nvPr/>
        </p:nvSpPr>
        <p:spPr>
          <a:xfrm>
            <a:off x="2573866" y="2020711"/>
            <a:ext cx="1219200" cy="808917"/>
          </a:xfrm>
          <a:prstGeom prst="wedgeEllipseCallout">
            <a:avLst>
              <a:gd name="adj1" fmla="val -62685"/>
              <a:gd name="adj2" fmla="val -1292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a:solidFill>
                  <a:schemeClr val="tx1"/>
                </a:solidFill>
                <a:latin typeface="Comic Sans MS" panose="030F0702030302020204" pitchFamily="66" charset="0"/>
              </a:rPr>
              <a:t>Father, Where are we? This place is so dark!</a:t>
            </a:r>
          </a:p>
        </p:txBody>
      </p:sp>
      <p:sp>
        <p:nvSpPr>
          <p:cNvPr id="9" name="Speech Bubble: Oval 8">
            <a:extLst>
              <a:ext uri="{FF2B5EF4-FFF2-40B4-BE49-F238E27FC236}">
                <a16:creationId xmlns:a16="http://schemas.microsoft.com/office/drawing/2014/main" id="{187F30D7-3EC7-4428-B8EF-86AC9C53BB0C}"/>
              </a:ext>
            </a:extLst>
          </p:cNvPr>
          <p:cNvSpPr/>
          <p:nvPr/>
        </p:nvSpPr>
        <p:spPr>
          <a:xfrm>
            <a:off x="3909096" y="2122627"/>
            <a:ext cx="1317660" cy="808917"/>
          </a:xfrm>
          <a:prstGeom prst="wedgeEllipseCallout">
            <a:avLst>
              <a:gd name="adj1" fmla="val 64582"/>
              <a:gd name="adj2" fmla="val -2548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a:solidFill>
                  <a:schemeClr val="tx1"/>
                </a:solidFill>
                <a:latin typeface="Comic Sans MS" panose="030F0702030302020204" pitchFamily="66" charset="0"/>
              </a:rPr>
              <a:t>It is our home, Bernadette. May God help us!</a:t>
            </a:r>
          </a:p>
        </p:txBody>
      </p:sp>
      <p:sp>
        <p:nvSpPr>
          <p:cNvPr id="10" name="TextBox 9">
            <a:extLst>
              <a:ext uri="{FF2B5EF4-FFF2-40B4-BE49-F238E27FC236}">
                <a16:creationId xmlns:a16="http://schemas.microsoft.com/office/drawing/2014/main" id="{DE3DFB05-C917-481D-BFC8-66137DF70763}"/>
              </a:ext>
            </a:extLst>
          </p:cNvPr>
          <p:cNvSpPr txBox="1"/>
          <p:nvPr/>
        </p:nvSpPr>
        <p:spPr>
          <a:xfrm>
            <a:off x="6486569" y="175011"/>
            <a:ext cx="2160252" cy="969496"/>
          </a:xfrm>
          <a:prstGeom prst="rect">
            <a:avLst/>
          </a:prstGeom>
          <a:solidFill>
            <a:schemeClr val="bg1"/>
          </a:solidFill>
          <a:ln>
            <a:solidFill>
              <a:schemeClr val="bg2"/>
            </a:solidFill>
          </a:ln>
        </p:spPr>
        <p:txBody>
          <a:bodyPr wrap="square" rtlCol="0" anchor="ctr" anchorCtr="1">
            <a:spAutoFit/>
          </a:bodyPr>
          <a:lstStyle/>
          <a:p>
            <a:r>
              <a:rPr lang="en-US" sz="950" b="1" dirty="0">
                <a:latin typeface="Comic Sans MS" panose="030F0702030302020204" pitchFamily="66" charset="0"/>
              </a:rPr>
              <a:t>Bernadette stayed behind since she was sick. When she prepared to cross the river, the wind began to howl and suddenly, she saw a gold cloud and a beautiful Lady.</a:t>
            </a:r>
          </a:p>
        </p:txBody>
      </p:sp>
      <p:sp>
        <p:nvSpPr>
          <p:cNvPr id="11" name="TextBox 10">
            <a:extLst>
              <a:ext uri="{FF2B5EF4-FFF2-40B4-BE49-F238E27FC236}">
                <a16:creationId xmlns:a16="http://schemas.microsoft.com/office/drawing/2014/main" id="{C6468FCB-1B9D-4153-BC95-63FCADE85E90}"/>
              </a:ext>
            </a:extLst>
          </p:cNvPr>
          <p:cNvSpPr txBox="1"/>
          <p:nvPr/>
        </p:nvSpPr>
        <p:spPr>
          <a:xfrm>
            <a:off x="2111024" y="3580198"/>
            <a:ext cx="1682044" cy="1754326"/>
          </a:xfrm>
          <a:prstGeom prst="rect">
            <a:avLst/>
          </a:prstGeom>
          <a:solidFill>
            <a:schemeClr val="bg1"/>
          </a:solidFill>
          <a:ln>
            <a:solidFill>
              <a:schemeClr val="bg2"/>
            </a:solidFill>
          </a:ln>
        </p:spPr>
        <p:txBody>
          <a:bodyPr wrap="square" rtlCol="0" anchor="ctr" anchorCtr="1">
            <a:spAutoFit/>
          </a:bodyPr>
          <a:lstStyle/>
          <a:p>
            <a:r>
              <a:rPr lang="en-US" sz="900" b="1" dirty="0">
                <a:latin typeface="Comic Sans MS" panose="030F0702030302020204" pitchFamily="66" charset="0"/>
              </a:rPr>
              <a:t>Bernadette was a responsible and virtuous girl. But she had a difficult time learning in school, so much so that she could not do her First Communion until she was 14 years old. On February 11</a:t>
            </a:r>
            <a:r>
              <a:rPr lang="en-US" sz="900" b="1" baseline="30000" dirty="0">
                <a:latin typeface="Comic Sans MS" panose="030F0702030302020204" pitchFamily="66" charset="0"/>
              </a:rPr>
              <a:t>th</a:t>
            </a:r>
            <a:r>
              <a:rPr lang="en-US" sz="900" b="1" dirty="0">
                <a:latin typeface="Comic Sans MS" panose="030F0702030302020204" pitchFamily="66" charset="0"/>
              </a:rPr>
              <a:t>, something extraordinary would happen that would change her life…</a:t>
            </a:r>
          </a:p>
        </p:txBody>
      </p:sp>
      <p:sp>
        <p:nvSpPr>
          <p:cNvPr id="12" name="Speech Bubble: Oval 11">
            <a:extLst>
              <a:ext uri="{FF2B5EF4-FFF2-40B4-BE49-F238E27FC236}">
                <a16:creationId xmlns:a16="http://schemas.microsoft.com/office/drawing/2014/main" id="{9433AE90-8886-409A-BED0-B98CF090BC78}"/>
              </a:ext>
            </a:extLst>
          </p:cNvPr>
          <p:cNvSpPr/>
          <p:nvPr/>
        </p:nvSpPr>
        <p:spPr>
          <a:xfrm>
            <a:off x="4989689" y="4457361"/>
            <a:ext cx="1219200" cy="808917"/>
          </a:xfrm>
          <a:prstGeom prst="wedgeEllipseCallout">
            <a:avLst>
              <a:gd name="adj1" fmla="val -59907"/>
              <a:gd name="adj2" fmla="val -2130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solidFill>
                  <a:schemeClr val="tx1"/>
                </a:solidFill>
                <a:latin typeface="Comic Sans MS" panose="030F0702030302020204" pitchFamily="66" charset="0"/>
              </a:rPr>
              <a:t>Girls, can you get some firewood?</a:t>
            </a:r>
          </a:p>
        </p:txBody>
      </p:sp>
      <p:sp>
        <p:nvSpPr>
          <p:cNvPr id="13" name="Speech Bubble: Oval 12">
            <a:extLst>
              <a:ext uri="{FF2B5EF4-FFF2-40B4-BE49-F238E27FC236}">
                <a16:creationId xmlns:a16="http://schemas.microsoft.com/office/drawing/2014/main" id="{601463BB-A942-460A-9C7A-9328C9E85E23}"/>
              </a:ext>
            </a:extLst>
          </p:cNvPr>
          <p:cNvSpPr/>
          <p:nvPr/>
        </p:nvSpPr>
        <p:spPr>
          <a:xfrm>
            <a:off x="7840769" y="2307221"/>
            <a:ext cx="1219200" cy="864957"/>
          </a:xfrm>
          <a:prstGeom prst="wedgeEllipseCallout">
            <a:avLst>
              <a:gd name="adj1" fmla="val 3982"/>
              <a:gd name="adj2" fmla="val 6932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solidFill>
                  <a:schemeClr val="tx1"/>
                </a:solidFill>
                <a:latin typeface="Comic Sans MS" panose="030F0702030302020204" pitchFamily="66" charset="0"/>
              </a:rPr>
              <a:t>Hail Mary, Full of Grace…</a:t>
            </a:r>
          </a:p>
        </p:txBody>
      </p:sp>
      <p:sp>
        <p:nvSpPr>
          <p:cNvPr id="14" name="TextBox 13">
            <a:extLst>
              <a:ext uri="{FF2B5EF4-FFF2-40B4-BE49-F238E27FC236}">
                <a16:creationId xmlns:a16="http://schemas.microsoft.com/office/drawing/2014/main" id="{6E49A7D6-6B98-4F3F-8E45-2AC9886EDF9C}"/>
              </a:ext>
            </a:extLst>
          </p:cNvPr>
          <p:cNvSpPr txBox="1"/>
          <p:nvPr/>
        </p:nvSpPr>
        <p:spPr>
          <a:xfrm>
            <a:off x="9059969" y="2019253"/>
            <a:ext cx="2160252" cy="1015663"/>
          </a:xfrm>
          <a:prstGeom prst="rect">
            <a:avLst/>
          </a:prstGeom>
          <a:solidFill>
            <a:schemeClr val="bg1"/>
          </a:solidFill>
          <a:ln>
            <a:solidFill>
              <a:schemeClr val="bg2"/>
            </a:solidFill>
          </a:ln>
        </p:spPr>
        <p:txBody>
          <a:bodyPr wrap="square" rtlCol="0" anchor="ctr" anchorCtr="1">
            <a:spAutoFit/>
          </a:bodyPr>
          <a:lstStyle/>
          <a:p>
            <a:r>
              <a:rPr lang="en-US" sz="900" b="1" dirty="0">
                <a:latin typeface="Comic Sans MS" panose="030F0702030302020204" pitchFamily="66" charset="0"/>
              </a:rPr>
              <a:t>Soon the whole town knew what had happened.</a:t>
            </a:r>
          </a:p>
          <a:p>
            <a:endParaRPr lang="en-US" sz="600" b="1" dirty="0">
              <a:latin typeface="Comic Sans MS" panose="030F0702030302020204" pitchFamily="66" charset="0"/>
            </a:endParaRPr>
          </a:p>
          <a:p>
            <a:r>
              <a:rPr lang="en-US" sz="900" b="1" dirty="0">
                <a:latin typeface="Comic Sans MS" panose="030F0702030302020204" pitchFamily="66" charset="0"/>
              </a:rPr>
              <a:t>The people gathered in crowds at the grotto and all wanted to know what was happening. Some believed; some didn’t.</a:t>
            </a:r>
          </a:p>
        </p:txBody>
      </p:sp>
      <p:sp>
        <p:nvSpPr>
          <p:cNvPr id="15" name="TextBox 14">
            <a:extLst>
              <a:ext uri="{FF2B5EF4-FFF2-40B4-BE49-F238E27FC236}">
                <a16:creationId xmlns:a16="http://schemas.microsoft.com/office/drawing/2014/main" id="{90C20059-2E47-4BD6-8401-41AD59937891}"/>
              </a:ext>
            </a:extLst>
          </p:cNvPr>
          <p:cNvSpPr txBox="1"/>
          <p:nvPr/>
        </p:nvSpPr>
        <p:spPr>
          <a:xfrm>
            <a:off x="6547425" y="4065949"/>
            <a:ext cx="1902944" cy="1200329"/>
          </a:xfrm>
          <a:prstGeom prst="rect">
            <a:avLst/>
          </a:prstGeom>
          <a:solidFill>
            <a:schemeClr val="bg1"/>
          </a:solidFill>
          <a:ln>
            <a:solidFill>
              <a:schemeClr val="bg2"/>
            </a:solidFill>
          </a:ln>
        </p:spPr>
        <p:txBody>
          <a:bodyPr wrap="square" rtlCol="0" anchor="ctr" anchorCtr="1">
            <a:spAutoFit/>
          </a:bodyPr>
          <a:lstStyle/>
          <a:p>
            <a:r>
              <a:rPr lang="en-US" sz="900" b="1" dirty="0">
                <a:latin typeface="Comic Sans MS" panose="030F0702030302020204" pitchFamily="66" charset="0"/>
              </a:rPr>
              <a:t>The authorities tried to end everything, but couldn’t. The people did not go only to see the apparitions. During a celestial visit, a spring of water appeared in the grotto, and the water cured many sick people.</a:t>
            </a:r>
          </a:p>
        </p:txBody>
      </p:sp>
      <p:sp>
        <p:nvSpPr>
          <p:cNvPr id="16" name="TextBox 15">
            <a:extLst>
              <a:ext uri="{FF2B5EF4-FFF2-40B4-BE49-F238E27FC236}">
                <a16:creationId xmlns:a16="http://schemas.microsoft.com/office/drawing/2014/main" id="{46521E4B-5351-4777-8ED8-8C92FCA1BC5C}"/>
              </a:ext>
            </a:extLst>
          </p:cNvPr>
          <p:cNvSpPr txBox="1"/>
          <p:nvPr/>
        </p:nvSpPr>
        <p:spPr>
          <a:xfrm>
            <a:off x="8802828" y="4347670"/>
            <a:ext cx="1456267" cy="1061829"/>
          </a:xfrm>
          <a:prstGeom prst="rect">
            <a:avLst/>
          </a:prstGeom>
          <a:solidFill>
            <a:schemeClr val="bg1"/>
          </a:solidFill>
          <a:ln>
            <a:solidFill>
              <a:schemeClr val="bg2"/>
            </a:solidFill>
          </a:ln>
        </p:spPr>
        <p:txBody>
          <a:bodyPr wrap="square" rtlCol="0" anchor="ctr" anchorCtr="1">
            <a:spAutoFit/>
          </a:bodyPr>
          <a:lstStyle/>
          <a:p>
            <a:r>
              <a:rPr lang="en-US" sz="900" b="1" dirty="0">
                <a:latin typeface="Comic Sans MS" panose="030F0702030302020204" pitchFamily="66" charset="0"/>
              </a:rPr>
              <a:t>Bernadette was interrogated and doctors did tests during her ecstasies. They never found a natural explanation for them.</a:t>
            </a:r>
          </a:p>
        </p:txBody>
      </p:sp>
      <p:sp>
        <p:nvSpPr>
          <p:cNvPr id="17" name="Speech Bubble: Oval 16">
            <a:extLst>
              <a:ext uri="{FF2B5EF4-FFF2-40B4-BE49-F238E27FC236}">
                <a16:creationId xmlns:a16="http://schemas.microsoft.com/office/drawing/2014/main" id="{78674182-F0C2-4B44-B583-A395DC644552}"/>
              </a:ext>
            </a:extLst>
          </p:cNvPr>
          <p:cNvSpPr/>
          <p:nvPr/>
        </p:nvSpPr>
        <p:spPr>
          <a:xfrm>
            <a:off x="7100711" y="5258941"/>
            <a:ext cx="903111" cy="633860"/>
          </a:xfrm>
          <a:prstGeom prst="wedgeEllipseCallout">
            <a:avLst>
              <a:gd name="adj1" fmla="val 3982"/>
              <a:gd name="adj2" fmla="val 6932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a:solidFill>
                  <a:schemeClr val="tx1"/>
                </a:solidFill>
                <a:latin typeface="Comic Sans MS" panose="030F0702030302020204" pitchFamily="66" charset="0"/>
              </a:rPr>
              <a:t>Where are you going…</a:t>
            </a:r>
          </a:p>
        </p:txBody>
      </p:sp>
      <p:sp>
        <p:nvSpPr>
          <p:cNvPr id="18" name="Speech Bubble: Oval 17">
            <a:extLst>
              <a:ext uri="{FF2B5EF4-FFF2-40B4-BE49-F238E27FC236}">
                <a16:creationId xmlns:a16="http://schemas.microsoft.com/office/drawing/2014/main" id="{E5E78FB4-2FBC-4ADF-B859-E121D04F3076}"/>
              </a:ext>
            </a:extLst>
          </p:cNvPr>
          <p:cNvSpPr/>
          <p:nvPr/>
        </p:nvSpPr>
        <p:spPr>
          <a:xfrm>
            <a:off x="7960236" y="5312824"/>
            <a:ext cx="1197258" cy="633860"/>
          </a:xfrm>
          <a:prstGeom prst="wedgeEllipseCallout">
            <a:avLst>
              <a:gd name="adj1" fmla="val 3982"/>
              <a:gd name="adj2" fmla="val 6932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a:solidFill>
                  <a:schemeClr val="tx1"/>
                </a:solidFill>
                <a:latin typeface="Comic Sans MS" panose="030F0702030302020204" pitchFamily="66" charset="0"/>
              </a:rPr>
              <a:t>To the waters at Lourdes to be cured.</a:t>
            </a:r>
          </a:p>
        </p:txBody>
      </p:sp>
      <p:sp>
        <p:nvSpPr>
          <p:cNvPr id="19" name="Speech Bubble: Oval 18">
            <a:extLst>
              <a:ext uri="{FF2B5EF4-FFF2-40B4-BE49-F238E27FC236}">
                <a16:creationId xmlns:a16="http://schemas.microsoft.com/office/drawing/2014/main" id="{E0D1EF31-B93E-4472-89DD-9CE7E69C8432}"/>
              </a:ext>
            </a:extLst>
          </p:cNvPr>
          <p:cNvSpPr/>
          <p:nvPr/>
        </p:nvSpPr>
        <p:spPr>
          <a:xfrm>
            <a:off x="10259095" y="3926914"/>
            <a:ext cx="1456267" cy="1118510"/>
          </a:xfrm>
          <a:prstGeom prst="wedgeEllipseCallout">
            <a:avLst>
              <a:gd name="adj1" fmla="val 5409"/>
              <a:gd name="adj2" fmla="val 70376"/>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b="1" dirty="0">
                <a:solidFill>
                  <a:schemeClr val="tx1"/>
                </a:solidFill>
                <a:latin typeface="Comic Sans MS" panose="030F0702030302020204" pitchFamily="66" charset="0"/>
              </a:rPr>
              <a:t>This is not possible. She was being burned and nothing happened to her.</a:t>
            </a:r>
          </a:p>
        </p:txBody>
      </p:sp>
    </p:spTree>
    <p:extLst>
      <p:ext uri="{BB962C8B-B14F-4D97-AF65-F5344CB8AC3E}">
        <p14:creationId xmlns:p14="http://schemas.microsoft.com/office/powerpoint/2010/main" val="411314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CF9A6-CB7E-4500-9C16-6CC07FCCC864}"/>
              </a:ext>
            </a:extLst>
          </p:cNvPr>
          <p:cNvPicPr>
            <a:picLocks noChangeAspect="1"/>
          </p:cNvPicPr>
          <p:nvPr/>
        </p:nvPicPr>
        <p:blipFill>
          <a:blip r:embed="rId2"/>
          <a:stretch>
            <a:fillRect/>
          </a:stretch>
        </p:blipFill>
        <p:spPr>
          <a:xfrm>
            <a:off x="3030119" y="0"/>
            <a:ext cx="6452548" cy="6858000"/>
          </a:xfrm>
          <a:prstGeom prst="rect">
            <a:avLst/>
          </a:prstGeom>
        </p:spPr>
      </p:pic>
      <p:sp>
        <p:nvSpPr>
          <p:cNvPr id="3" name="TextBox 2">
            <a:extLst>
              <a:ext uri="{FF2B5EF4-FFF2-40B4-BE49-F238E27FC236}">
                <a16:creationId xmlns:a16="http://schemas.microsoft.com/office/drawing/2014/main" id="{79A1CCE2-69BA-4D79-B894-0E31F9D35963}"/>
              </a:ext>
            </a:extLst>
          </p:cNvPr>
          <p:cNvSpPr txBox="1"/>
          <p:nvPr/>
        </p:nvSpPr>
        <p:spPr>
          <a:xfrm>
            <a:off x="3364089" y="174507"/>
            <a:ext cx="1433689" cy="1846659"/>
          </a:xfrm>
          <a:prstGeom prst="rect">
            <a:avLst/>
          </a:prstGeom>
          <a:solidFill>
            <a:schemeClr val="bg1"/>
          </a:solidFill>
          <a:ln>
            <a:solidFill>
              <a:schemeClr val="bg2"/>
            </a:solidFill>
          </a:ln>
        </p:spPr>
        <p:txBody>
          <a:bodyPr wrap="square" rtlCol="0" anchor="ctr" anchorCtr="1">
            <a:spAutoFit/>
          </a:bodyPr>
          <a:lstStyle/>
          <a:p>
            <a:r>
              <a:rPr lang="en-US" sz="950" b="1" dirty="0">
                <a:latin typeface="Comic Sans MS" panose="030F0702030302020204" pitchFamily="66" charset="0"/>
              </a:rPr>
              <a:t>The parish pastor asked Bernadette to ask the Lady who she was. Despite all the difficulties, Bernadette remained faithful to her promise to return to the grotto and on the 16</a:t>
            </a:r>
            <a:r>
              <a:rPr lang="en-US" sz="950" b="1" baseline="30000" dirty="0">
                <a:latin typeface="Comic Sans MS" panose="030F0702030302020204" pitchFamily="66" charset="0"/>
              </a:rPr>
              <a:t>th</a:t>
            </a:r>
            <a:r>
              <a:rPr lang="en-US" sz="950" b="1" dirty="0">
                <a:latin typeface="Comic Sans MS" panose="030F0702030302020204" pitchFamily="66" charset="0"/>
              </a:rPr>
              <a:t> apparition, the vision revealed her name.</a:t>
            </a:r>
          </a:p>
        </p:txBody>
      </p:sp>
      <p:sp>
        <p:nvSpPr>
          <p:cNvPr id="5" name="TextBox 4">
            <a:extLst>
              <a:ext uri="{FF2B5EF4-FFF2-40B4-BE49-F238E27FC236}">
                <a16:creationId xmlns:a16="http://schemas.microsoft.com/office/drawing/2014/main" id="{8C0C1AD5-F547-4CA0-9734-C5F8EF5EC7AE}"/>
              </a:ext>
            </a:extLst>
          </p:cNvPr>
          <p:cNvSpPr txBox="1"/>
          <p:nvPr/>
        </p:nvSpPr>
        <p:spPr>
          <a:xfrm>
            <a:off x="7258757" y="466894"/>
            <a:ext cx="1986843" cy="1261884"/>
          </a:xfrm>
          <a:prstGeom prst="rect">
            <a:avLst/>
          </a:prstGeom>
          <a:solidFill>
            <a:schemeClr val="bg1"/>
          </a:solidFill>
          <a:ln>
            <a:solidFill>
              <a:schemeClr val="bg2"/>
            </a:solidFill>
          </a:ln>
        </p:spPr>
        <p:txBody>
          <a:bodyPr wrap="square" rtlCol="0" anchor="ctr" anchorCtr="1">
            <a:spAutoFit/>
          </a:bodyPr>
          <a:lstStyle/>
          <a:p>
            <a:pPr algn="ctr"/>
            <a:r>
              <a:rPr lang="en-US" sz="950" b="1" dirty="0">
                <a:latin typeface="Comic Sans MS" panose="030F0702030302020204" pitchFamily="66" charset="0"/>
              </a:rPr>
              <a:t>Soon after, the apparitions stopped. Bernadette had fulfilled her mission to be the Virgin’s Mary’s messenger. The parish pastor finally decided to do what Mary asked: to build a chapel in her honor.</a:t>
            </a:r>
          </a:p>
        </p:txBody>
      </p:sp>
      <p:sp>
        <p:nvSpPr>
          <p:cNvPr id="6" name="Speech Bubble: Oval 5">
            <a:extLst>
              <a:ext uri="{FF2B5EF4-FFF2-40B4-BE49-F238E27FC236}">
                <a16:creationId xmlns:a16="http://schemas.microsoft.com/office/drawing/2014/main" id="{4A159574-F1F4-43F6-852C-FF0FFAA5DB26}"/>
              </a:ext>
            </a:extLst>
          </p:cNvPr>
          <p:cNvSpPr/>
          <p:nvPr/>
        </p:nvSpPr>
        <p:spPr>
          <a:xfrm>
            <a:off x="5131748" y="1097836"/>
            <a:ext cx="1889942" cy="923330"/>
          </a:xfrm>
          <a:prstGeom prst="wedgeEllipseCallout">
            <a:avLst>
              <a:gd name="adj1" fmla="val -35297"/>
              <a:gd name="adj2" fmla="val -76043"/>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solidFill>
                  <a:schemeClr val="tx1"/>
                </a:solidFill>
                <a:latin typeface="Comic Sans MS" panose="030F0702030302020204" pitchFamily="66" charset="0"/>
              </a:rPr>
              <a:t>I AM THE IMMACULATE CONCEPTION.</a:t>
            </a:r>
          </a:p>
        </p:txBody>
      </p:sp>
      <p:sp>
        <p:nvSpPr>
          <p:cNvPr id="7" name="TextBox 6">
            <a:extLst>
              <a:ext uri="{FF2B5EF4-FFF2-40B4-BE49-F238E27FC236}">
                <a16:creationId xmlns:a16="http://schemas.microsoft.com/office/drawing/2014/main" id="{89703709-2240-47AC-90D1-59B171CA0F2F}"/>
              </a:ext>
            </a:extLst>
          </p:cNvPr>
          <p:cNvSpPr txBox="1"/>
          <p:nvPr/>
        </p:nvSpPr>
        <p:spPr>
          <a:xfrm>
            <a:off x="3364089" y="2634254"/>
            <a:ext cx="3104444" cy="969496"/>
          </a:xfrm>
          <a:prstGeom prst="rect">
            <a:avLst/>
          </a:prstGeom>
          <a:solidFill>
            <a:schemeClr val="bg1"/>
          </a:solidFill>
          <a:ln>
            <a:solidFill>
              <a:schemeClr val="bg2"/>
            </a:solidFill>
          </a:ln>
        </p:spPr>
        <p:txBody>
          <a:bodyPr wrap="square" rtlCol="0" anchor="ctr" anchorCtr="1">
            <a:spAutoFit/>
          </a:bodyPr>
          <a:lstStyle/>
          <a:p>
            <a:pPr algn="ctr"/>
            <a:r>
              <a:rPr lang="en-US" sz="950" b="1" dirty="0">
                <a:latin typeface="Comic Sans MS" panose="030F0702030302020204" pitchFamily="66" charset="0"/>
              </a:rPr>
              <a:t>A few years later, Bernadette entered the Congregation of the Sisters of Charity in Nevers, France. On arriving, her superiors asked her to tell all the sisters her experience with Mary’s apparitions. After, it was never discussed again.</a:t>
            </a:r>
          </a:p>
        </p:txBody>
      </p:sp>
      <p:sp>
        <p:nvSpPr>
          <p:cNvPr id="8" name="Speech Bubble: Oval 7">
            <a:extLst>
              <a:ext uri="{FF2B5EF4-FFF2-40B4-BE49-F238E27FC236}">
                <a16:creationId xmlns:a16="http://schemas.microsoft.com/office/drawing/2014/main" id="{CDDF8796-5F89-4DD9-90B5-DE41AA534159}"/>
              </a:ext>
            </a:extLst>
          </p:cNvPr>
          <p:cNvSpPr/>
          <p:nvPr/>
        </p:nvSpPr>
        <p:spPr>
          <a:xfrm>
            <a:off x="3389014" y="3431594"/>
            <a:ext cx="1383837" cy="923330"/>
          </a:xfrm>
          <a:prstGeom prst="wedgeEllipseCallout">
            <a:avLst>
              <a:gd name="adj1" fmla="val -25185"/>
              <a:gd name="adj2" fmla="val 56001"/>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50" b="1" dirty="0">
                <a:solidFill>
                  <a:schemeClr val="tx1"/>
                </a:solidFill>
                <a:latin typeface="Comic Sans MS" panose="030F0702030302020204" pitchFamily="66" charset="0"/>
              </a:rPr>
              <a:t>Bernadette, Can you tell us how the Virgin Mary revealed herself to you in Lourdes?</a:t>
            </a:r>
          </a:p>
        </p:txBody>
      </p:sp>
      <p:sp>
        <p:nvSpPr>
          <p:cNvPr id="9" name="TextBox 8">
            <a:extLst>
              <a:ext uri="{FF2B5EF4-FFF2-40B4-BE49-F238E27FC236}">
                <a16:creationId xmlns:a16="http://schemas.microsoft.com/office/drawing/2014/main" id="{8B207FED-C487-43C8-A16A-B9D7396B2A55}"/>
              </a:ext>
            </a:extLst>
          </p:cNvPr>
          <p:cNvSpPr txBox="1"/>
          <p:nvPr/>
        </p:nvSpPr>
        <p:spPr>
          <a:xfrm>
            <a:off x="8139290" y="2974834"/>
            <a:ext cx="1022592" cy="738664"/>
          </a:xfrm>
          <a:prstGeom prst="rect">
            <a:avLst/>
          </a:prstGeom>
          <a:solidFill>
            <a:schemeClr val="bg1"/>
          </a:solidFill>
          <a:ln>
            <a:solidFill>
              <a:schemeClr val="bg2"/>
            </a:solidFill>
          </a:ln>
        </p:spPr>
        <p:txBody>
          <a:bodyPr wrap="square" rtlCol="0" anchor="ctr" anchorCtr="1">
            <a:spAutoFit/>
          </a:bodyPr>
          <a:lstStyle/>
          <a:p>
            <a:pPr algn="ctr"/>
            <a:r>
              <a:rPr lang="en-US" sz="1050" b="1" dirty="0">
                <a:latin typeface="Comic Sans MS" panose="030F0702030302020204" pitchFamily="66" charset="0"/>
              </a:rPr>
              <a:t>Bernadette was kind, joyful and humble.</a:t>
            </a:r>
          </a:p>
        </p:txBody>
      </p:sp>
      <p:sp>
        <p:nvSpPr>
          <p:cNvPr id="10" name="TextBox 9">
            <a:extLst>
              <a:ext uri="{FF2B5EF4-FFF2-40B4-BE49-F238E27FC236}">
                <a16:creationId xmlns:a16="http://schemas.microsoft.com/office/drawing/2014/main" id="{F0EFD69B-B951-470B-8106-7E3E029EC48E}"/>
              </a:ext>
            </a:extLst>
          </p:cNvPr>
          <p:cNvSpPr txBox="1"/>
          <p:nvPr/>
        </p:nvSpPr>
        <p:spPr>
          <a:xfrm>
            <a:off x="8223008" y="4544056"/>
            <a:ext cx="1022592" cy="415498"/>
          </a:xfrm>
          <a:prstGeom prst="rect">
            <a:avLst/>
          </a:prstGeom>
          <a:solidFill>
            <a:schemeClr val="bg1"/>
          </a:solidFill>
          <a:ln>
            <a:solidFill>
              <a:schemeClr val="bg2"/>
            </a:solidFill>
          </a:ln>
        </p:spPr>
        <p:txBody>
          <a:bodyPr wrap="square" rtlCol="0" anchor="ctr" anchorCtr="1">
            <a:spAutoFit/>
          </a:bodyPr>
          <a:lstStyle/>
          <a:p>
            <a:pPr algn="ctr"/>
            <a:r>
              <a:rPr lang="en-US" sz="1050" b="1" dirty="0">
                <a:latin typeface="Comic Sans MS" panose="030F0702030302020204" pitchFamily="66" charset="0"/>
              </a:rPr>
              <a:t>But soon she became ill.</a:t>
            </a:r>
          </a:p>
        </p:txBody>
      </p:sp>
      <p:sp>
        <p:nvSpPr>
          <p:cNvPr id="11" name="TextBox 10">
            <a:extLst>
              <a:ext uri="{FF2B5EF4-FFF2-40B4-BE49-F238E27FC236}">
                <a16:creationId xmlns:a16="http://schemas.microsoft.com/office/drawing/2014/main" id="{8E4C1FAC-5F9B-4DE7-9471-CEB3F85B0D8D}"/>
              </a:ext>
            </a:extLst>
          </p:cNvPr>
          <p:cNvSpPr txBox="1"/>
          <p:nvPr/>
        </p:nvSpPr>
        <p:spPr>
          <a:xfrm>
            <a:off x="3285067" y="5621928"/>
            <a:ext cx="2201333" cy="969496"/>
          </a:xfrm>
          <a:prstGeom prst="rect">
            <a:avLst/>
          </a:prstGeom>
          <a:solidFill>
            <a:schemeClr val="bg1"/>
          </a:solidFill>
          <a:ln>
            <a:solidFill>
              <a:schemeClr val="bg2"/>
            </a:solidFill>
          </a:ln>
        </p:spPr>
        <p:txBody>
          <a:bodyPr wrap="square" rtlCol="0" anchor="ctr" anchorCtr="1">
            <a:spAutoFit/>
          </a:bodyPr>
          <a:lstStyle/>
          <a:p>
            <a:pPr algn="ctr"/>
            <a:r>
              <a:rPr lang="en-US" sz="950" b="1" dirty="0">
                <a:latin typeface="Comic Sans MS" panose="030F0702030302020204" pitchFamily="66" charset="0"/>
              </a:rPr>
              <a:t>Today, thousands of people go to Lourdes yearly asking for favors from the Holy Virgin. If you cannot go to Lourdes, that’s OK. You can speak to her from where you are.</a:t>
            </a:r>
          </a:p>
        </p:txBody>
      </p:sp>
      <p:sp>
        <p:nvSpPr>
          <p:cNvPr id="12" name="TextBox 11">
            <a:extLst>
              <a:ext uri="{FF2B5EF4-FFF2-40B4-BE49-F238E27FC236}">
                <a16:creationId xmlns:a16="http://schemas.microsoft.com/office/drawing/2014/main" id="{97B7342D-7F54-4D75-86AD-7CA50DEAFA42}"/>
              </a:ext>
            </a:extLst>
          </p:cNvPr>
          <p:cNvSpPr txBox="1"/>
          <p:nvPr/>
        </p:nvSpPr>
        <p:spPr>
          <a:xfrm>
            <a:off x="5756861" y="5929591"/>
            <a:ext cx="3003791" cy="823302"/>
          </a:xfrm>
          <a:prstGeom prst="rect">
            <a:avLst/>
          </a:prstGeom>
          <a:solidFill>
            <a:schemeClr val="bg1"/>
          </a:solidFill>
          <a:ln>
            <a:solidFill>
              <a:schemeClr val="bg2"/>
            </a:solidFill>
          </a:ln>
        </p:spPr>
        <p:txBody>
          <a:bodyPr wrap="square" rtlCol="0" anchor="ctr" anchorCtr="1">
            <a:spAutoFit/>
          </a:bodyPr>
          <a:lstStyle/>
          <a:p>
            <a:pPr algn="ctr"/>
            <a:r>
              <a:rPr lang="en-US" sz="950" b="1" dirty="0">
                <a:latin typeface="Comic Sans MS" panose="030F0702030302020204" pitchFamily="66" charset="0"/>
              </a:rPr>
              <a:t>She died in 1879, when she was 35 years old. In 1933, Pope Pius XI canonized her. She went to Heaven having completed her mission on earth: to suffer and offer herself for the conversion of sinners.</a:t>
            </a:r>
          </a:p>
        </p:txBody>
      </p:sp>
      <p:sp>
        <p:nvSpPr>
          <p:cNvPr id="13" name="Speech Bubble: Oval 12">
            <a:extLst>
              <a:ext uri="{FF2B5EF4-FFF2-40B4-BE49-F238E27FC236}">
                <a16:creationId xmlns:a16="http://schemas.microsoft.com/office/drawing/2014/main" id="{4F7DB627-0C86-4849-BC9D-B911AF2BD7EF}"/>
              </a:ext>
            </a:extLst>
          </p:cNvPr>
          <p:cNvSpPr/>
          <p:nvPr/>
        </p:nvSpPr>
        <p:spPr>
          <a:xfrm>
            <a:off x="6096000" y="5056297"/>
            <a:ext cx="1990729" cy="823302"/>
          </a:xfrm>
          <a:prstGeom prst="wedgeEllipseCallout">
            <a:avLst>
              <a:gd name="adj1" fmla="val 10348"/>
              <a:gd name="adj2" fmla="val -71780"/>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50" b="1" dirty="0">
                <a:solidFill>
                  <a:schemeClr val="tx1"/>
                </a:solidFill>
                <a:latin typeface="Comic Sans MS" panose="030F0702030302020204" pitchFamily="66" charset="0"/>
              </a:rPr>
              <a:t>I offer up everything. Virgin Mary, You did not promise me happiness in this world, but in the next.</a:t>
            </a:r>
          </a:p>
        </p:txBody>
      </p:sp>
    </p:spTree>
    <p:extLst>
      <p:ext uri="{BB962C8B-B14F-4D97-AF65-F5344CB8AC3E}">
        <p14:creationId xmlns:p14="http://schemas.microsoft.com/office/powerpoint/2010/main" val="19244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7E45-30EB-4692-A7B7-30D6E4534920}"/>
              </a:ext>
            </a:extLst>
          </p:cNvPr>
          <p:cNvSpPr>
            <a:spLocks noGrp="1"/>
          </p:cNvSpPr>
          <p:nvPr>
            <p:ph type="title"/>
          </p:nvPr>
        </p:nvSpPr>
        <p:spPr/>
        <p:txBody>
          <a:bodyPr/>
          <a:lstStyle/>
          <a:p>
            <a:pPr algn="ctr"/>
            <a:r>
              <a:rPr lang="en-US" dirty="0"/>
              <a:t>The Beatitudes</a:t>
            </a:r>
            <a:endParaRPr lang="es-419" dirty="0"/>
          </a:p>
        </p:txBody>
      </p:sp>
      <p:sp>
        <p:nvSpPr>
          <p:cNvPr id="4" name="TextBox 3">
            <a:extLst>
              <a:ext uri="{FF2B5EF4-FFF2-40B4-BE49-F238E27FC236}">
                <a16:creationId xmlns:a16="http://schemas.microsoft.com/office/drawing/2014/main" id="{50935A57-A37A-449F-BD2F-2A1564DE8071}"/>
              </a:ext>
            </a:extLst>
          </p:cNvPr>
          <p:cNvSpPr txBox="1"/>
          <p:nvPr/>
        </p:nvSpPr>
        <p:spPr>
          <a:xfrm>
            <a:off x="6202838" y="1321356"/>
            <a:ext cx="2083324" cy="369332"/>
          </a:xfrm>
          <a:prstGeom prst="rect">
            <a:avLst/>
          </a:prstGeom>
          <a:noFill/>
          <a:ln>
            <a:solidFill>
              <a:schemeClr val="bg2"/>
            </a:solidFill>
          </a:ln>
        </p:spPr>
        <p:txBody>
          <a:bodyPr wrap="square">
            <a:spAutoFit/>
          </a:bodyPr>
          <a:lstStyle/>
          <a:p>
            <a:r>
              <a:rPr lang="en-US" dirty="0"/>
              <a:t>Luke 6, 17. 20-26</a:t>
            </a:r>
            <a:endParaRPr lang="es-419" dirty="0"/>
          </a:p>
        </p:txBody>
      </p:sp>
      <p:sp>
        <p:nvSpPr>
          <p:cNvPr id="6" name="TextBox 5">
            <a:extLst>
              <a:ext uri="{FF2B5EF4-FFF2-40B4-BE49-F238E27FC236}">
                <a16:creationId xmlns:a16="http://schemas.microsoft.com/office/drawing/2014/main" id="{5574DD74-F339-41E8-A56D-DC84630845C7}"/>
              </a:ext>
            </a:extLst>
          </p:cNvPr>
          <p:cNvSpPr txBox="1"/>
          <p:nvPr/>
        </p:nvSpPr>
        <p:spPr>
          <a:xfrm>
            <a:off x="4713401" y="1932495"/>
            <a:ext cx="6768446" cy="1200329"/>
          </a:xfrm>
          <a:prstGeom prst="rect">
            <a:avLst/>
          </a:prstGeom>
          <a:noFill/>
          <a:ln>
            <a:solidFill>
              <a:schemeClr val="bg2"/>
            </a:solidFill>
          </a:ln>
        </p:spPr>
        <p:txBody>
          <a:bodyPr wrap="square">
            <a:spAutoFit/>
          </a:bodyPr>
          <a:lstStyle/>
          <a:p>
            <a:r>
              <a:rPr lang="en-US" dirty="0">
                <a:latin typeface="Comic Sans MS" panose="030F0702030302020204" pitchFamily="66" charset="0"/>
              </a:rPr>
              <a:t>Jesus came down with the twelve and stood on a stretch of level ground with a great crowd of his disciples and a large number of the people from all Judea and Jerusalem and the coastal region of </a:t>
            </a:r>
            <a:r>
              <a:rPr lang="en-US" dirty="0" err="1">
                <a:latin typeface="Comic Sans MS" panose="030F0702030302020204" pitchFamily="66" charset="0"/>
              </a:rPr>
              <a:t>Tyre</a:t>
            </a:r>
            <a:r>
              <a:rPr lang="en-US" dirty="0">
                <a:latin typeface="Comic Sans MS" panose="030F0702030302020204" pitchFamily="66" charset="0"/>
              </a:rPr>
              <a:t> and Sidon. </a:t>
            </a:r>
            <a:endParaRPr lang="es-419" dirty="0">
              <a:latin typeface="Comic Sans MS" panose="030F0702030302020204" pitchFamily="66" charset="0"/>
            </a:endParaRPr>
          </a:p>
        </p:txBody>
      </p:sp>
      <p:pic>
        <p:nvPicPr>
          <p:cNvPr id="2050" name="Picture 2" descr="Los elegidos de Dios, ¿Soy uno de ellos? – Catecismo y Evangelización">
            <a:extLst>
              <a:ext uri="{FF2B5EF4-FFF2-40B4-BE49-F238E27FC236}">
                <a16:creationId xmlns:a16="http://schemas.microsoft.com/office/drawing/2014/main" id="{1C3BBBF9-15E1-44B6-81BE-85AEA193D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3" y="1932495"/>
            <a:ext cx="4324133" cy="47616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049424F6-057A-4C71-A683-1FECEBDB1A85}"/>
              </a:ext>
            </a:extLst>
          </p:cNvPr>
          <p:cNvCxnSpPr>
            <a:cxnSpLocks/>
          </p:cNvCxnSpPr>
          <p:nvPr/>
        </p:nvCxnSpPr>
        <p:spPr>
          <a:xfrm>
            <a:off x="697584" y="5250730"/>
            <a:ext cx="990310" cy="160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13CE1398-7C69-4435-B855-ED8DB2CBDBC0}"/>
              </a:ext>
            </a:extLst>
          </p:cNvPr>
          <p:cNvCxnSpPr/>
          <p:nvPr/>
        </p:nvCxnSpPr>
        <p:spPr>
          <a:xfrm>
            <a:off x="811202" y="4847022"/>
            <a:ext cx="876692" cy="4430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8B25D68F-C928-4BD5-BE43-20F892CD7F40}"/>
              </a:ext>
            </a:extLst>
          </p:cNvPr>
          <p:cNvCxnSpPr/>
          <p:nvPr/>
        </p:nvCxnSpPr>
        <p:spPr>
          <a:xfrm>
            <a:off x="710153" y="2218515"/>
            <a:ext cx="876692" cy="4430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80260DFD-C734-4207-A9C2-E7C29587D33E}"/>
              </a:ext>
            </a:extLst>
          </p:cNvPr>
          <p:cNvCxnSpPr/>
          <p:nvPr/>
        </p:nvCxnSpPr>
        <p:spPr>
          <a:xfrm>
            <a:off x="1060516" y="1690688"/>
            <a:ext cx="876692" cy="4430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052" name="Picture 4" descr="El más famoso sermón de Jesucristo">
            <a:extLst>
              <a:ext uri="{FF2B5EF4-FFF2-40B4-BE49-F238E27FC236}">
                <a16:creationId xmlns:a16="http://schemas.microsoft.com/office/drawing/2014/main" id="{98369212-DEFD-46CD-9471-84F7DAFBA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00" y="3429000"/>
            <a:ext cx="7167209" cy="304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7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C0188-5149-4031-A21B-0A06C46D25ED}"/>
              </a:ext>
            </a:extLst>
          </p:cNvPr>
          <p:cNvSpPr txBox="1"/>
          <p:nvPr/>
        </p:nvSpPr>
        <p:spPr>
          <a:xfrm>
            <a:off x="1635273" y="5818788"/>
            <a:ext cx="10409972" cy="1039212"/>
          </a:xfrm>
          <a:prstGeom prst="rect">
            <a:avLst/>
          </a:prstGeom>
        </p:spPr>
        <p:txBody>
          <a:bodyPr vert="horz" lIns="91440" tIns="45720" rIns="91440" bIns="45720" rtlCol="0">
            <a:normAutofit/>
          </a:bodyPr>
          <a:lstStyle/>
          <a:p>
            <a:pPr>
              <a:lnSpc>
                <a:spcPct val="90000"/>
              </a:lnSpc>
              <a:spcBef>
                <a:spcPct val="30000"/>
              </a:spcBef>
              <a:buClr>
                <a:schemeClr val="accent3"/>
              </a:buClr>
            </a:pPr>
            <a:r>
              <a:rPr lang="en-US" sz="2800" dirty="0">
                <a:solidFill>
                  <a:srgbClr val="C00000"/>
                </a:solidFill>
                <a:latin typeface="Comic Sans MS" panose="030F0702030302020204" pitchFamily="66" charset="0"/>
              </a:rPr>
              <a:t>And raising his eyes toward his disciples he said: “Blessed are you who are poor, for the kingdom of God is yours.</a:t>
            </a:r>
            <a:r>
              <a:rPr lang="es-CR" sz="2800" dirty="0">
                <a:solidFill>
                  <a:srgbClr val="C00000"/>
                </a:solidFill>
                <a:latin typeface="Comic Sans MS" panose="030F0702030302020204" pitchFamily="66" charset="0"/>
              </a:rPr>
              <a:t>”</a:t>
            </a:r>
          </a:p>
        </p:txBody>
      </p:sp>
      <p:pic>
        <p:nvPicPr>
          <p:cNvPr id="5" name="Picture 4">
            <a:extLst>
              <a:ext uri="{FF2B5EF4-FFF2-40B4-BE49-F238E27FC236}">
                <a16:creationId xmlns:a16="http://schemas.microsoft.com/office/drawing/2014/main" id="{B59B099E-9C7E-441F-BFB7-557F92AA630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15991" y="1703294"/>
            <a:ext cx="4800043" cy="38488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8D0153BD-4CA8-4468-8736-532B54D5F59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3084" y="239344"/>
            <a:ext cx="4326904" cy="1571656"/>
          </a:xfrm>
          <a:prstGeom prst="rect">
            <a:avLst/>
          </a:prstGeom>
        </p:spPr>
      </p:pic>
    </p:spTree>
    <p:extLst>
      <p:ext uri="{BB962C8B-B14F-4D97-AF65-F5344CB8AC3E}">
        <p14:creationId xmlns:p14="http://schemas.microsoft.com/office/powerpoint/2010/main" val="35358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FC5C-3C47-49D5-A8D9-6148DD90B196}"/>
              </a:ext>
            </a:extLst>
          </p:cNvPr>
          <p:cNvSpPr>
            <a:spLocks noGrp="1"/>
          </p:cNvSpPr>
          <p:nvPr>
            <p:ph type="title"/>
          </p:nvPr>
        </p:nvSpPr>
        <p:spPr>
          <a:xfrm>
            <a:off x="3796304" y="84231"/>
            <a:ext cx="5810541" cy="1325563"/>
          </a:xfrm>
        </p:spPr>
        <p:txBody>
          <a:bodyPr>
            <a:noAutofit/>
          </a:bodyPr>
          <a:lstStyle/>
          <a:p>
            <a:pPr algn="ctr"/>
            <a:r>
              <a:rPr lang="en-US" sz="2800" dirty="0"/>
              <a:t>Blessed are you who are now hungry, for you will be satisfied. </a:t>
            </a:r>
            <a:endParaRPr lang="es-419" sz="2800" dirty="0"/>
          </a:p>
        </p:txBody>
      </p:sp>
      <p:pic>
        <p:nvPicPr>
          <p:cNvPr id="9" name="Picture 8">
            <a:extLst>
              <a:ext uri="{FF2B5EF4-FFF2-40B4-BE49-F238E27FC236}">
                <a16:creationId xmlns:a16="http://schemas.microsoft.com/office/drawing/2014/main" id="{9AD69D0A-4B4E-4D13-9D92-EAC90BCB28E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20908725">
            <a:off x="2254443" y="3193330"/>
            <a:ext cx="4496585" cy="2987764"/>
          </a:xfrm>
          <a:prstGeom prst="rect">
            <a:avLst/>
          </a:prstGeom>
        </p:spPr>
      </p:pic>
      <p:pic>
        <p:nvPicPr>
          <p:cNvPr id="11" name="Picture 10">
            <a:extLst>
              <a:ext uri="{FF2B5EF4-FFF2-40B4-BE49-F238E27FC236}">
                <a16:creationId xmlns:a16="http://schemas.microsoft.com/office/drawing/2014/main" id="{940A0047-41A3-488E-B37B-5B1DBF53B64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77114" y="2024367"/>
            <a:ext cx="3733017" cy="4474978"/>
          </a:xfrm>
          <a:prstGeom prst="rect">
            <a:avLst/>
          </a:prstGeom>
        </p:spPr>
      </p:pic>
      <p:sp>
        <p:nvSpPr>
          <p:cNvPr id="3" name="TextBox 2">
            <a:extLst>
              <a:ext uri="{FF2B5EF4-FFF2-40B4-BE49-F238E27FC236}">
                <a16:creationId xmlns:a16="http://schemas.microsoft.com/office/drawing/2014/main" id="{599934CB-C433-4F78-AEAA-E9A78C7D0EFF}"/>
              </a:ext>
            </a:extLst>
          </p:cNvPr>
          <p:cNvSpPr txBox="1"/>
          <p:nvPr/>
        </p:nvSpPr>
        <p:spPr>
          <a:xfrm>
            <a:off x="124177" y="2013974"/>
            <a:ext cx="5125155" cy="954107"/>
          </a:xfrm>
          <a:prstGeom prst="rect">
            <a:avLst/>
          </a:prstGeom>
          <a:noFill/>
          <a:ln>
            <a:solidFill>
              <a:schemeClr val="bg2"/>
            </a:solidFill>
          </a:ln>
        </p:spPr>
        <p:txBody>
          <a:bodyPr wrap="square" rtlCol="0" anchor="ctr" anchorCtr="1">
            <a:spAutoFit/>
          </a:bodyPr>
          <a:lstStyle/>
          <a:p>
            <a:pPr algn="ctr"/>
            <a:r>
              <a:rPr lang="en-US" sz="2800" dirty="0">
                <a:solidFill>
                  <a:schemeClr val="accent1">
                    <a:lumMod val="75000"/>
                  </a:schemeClr>
                </a:solidFill>
                <a:latin typeface="Comic Sans MS" panose="030F0702030302020204" pitchFamily="66" charset="0"/>
                <a:ea typeface="+mj-ea"/>
                <a:cs typeface="+mj-cs"/>
              </a:rPr>
              <a:t>Blessed are you who are now weeping, for you will laugh.</a:t>
            </a:r>
          </a:p>
        </p:txBody>
      </p:sp>
    </p:spTree>
    <p:extLst>
      <p:ext uri="{BB962C8B-B14F-4D97-AF65-F5344CB8AC3E}">
        <p14:creationId xmlns:p14="http://schemas.microsoft.com/office/powerpoint/2010/main" val="20269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BED665-F670-4493-B1F7-FF322271E3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85022" y="107577"/>
            <a:ext cx="4326904" cy="1571656"/>
          </a:xfrm>
          <a:prstGeom prst="rect">
            <a:avLst/>
          </a:prstGeom>
        </p:spPr>
      </p:pic>
      <p:sp>
        <p:nvSpPr>
          <p:cNvPr id="3" name="TextBox 2">
            <a:extLst>
              <a:ext uri="{FF2B5EF4-FFF2-40B4-BE49-F238E27FC236}">
                <a16:creationId xmlns:a16="http://schemas.microsoft.com/office/drawing/2014/main" id="{95B28002-F843-4125-B41A-C9468778D50D}"/>
              </a:ext>
            </a:extLst>
          </p:cNvPr>
          <p:cNvSpPr txBox="1"/>
          <p:nvPr/>
        </p:nvSpPr>
        <p:spPr>
          <a:xfrm>
            <a:off x="2989" y="4903764"/>
            <a:ext cx="12189011" cy="892552"/>
          </a:xfrm>
          <a:prstGeom prst="rect">
            <a:avLst/>
          </a:prstGeom>
          <a:noFill/>
          <a:ln>
            <a:solidFill>
              <a:schemeClr val="bg2"/>
            </a:solidFill>
          </a:ln>
        </p:spPr>
        <p:txBody>
          <a:bodyPr wrap="square">
            <a:spAutoFit/>
          </a:bodyPr>
          <a:lstStyle/>
          <a:p>
            <a:pPr algn="ctr"/>
            <a:r>
              <a:rPr lang="en-US" sz="2600" dirty="0">
                <a:solidFill>
                  <a:schemeClr val="accent1">
                    <a:lumMod val="75000"/>
                  </a:schemeClr>
                </a:solidFill>
                <a:latin typeface="Comic Sans MS" panose="030F0702030302020204" pitchFamily="66" charset="0"/>
              </a:rPr>
              <a:t>Blessed are you when people hate you, and when they exclude and insult you, and denounce your name as evil on account of the Son of Man. </a:t>
            </a:r>
            <a:endParaRPr lang="en-US" sz="1000" dirty="0">
              <a:solidFill>
                <a:schemeClr val="accent1">
                  <a:lumMod val="75000"/>
                </a:schemeClr>
              </a:solidFill>
              <a:latin typeface="Comic Sans MS" panose="030F0702030302020204" pitchFamily="66" charset="0"/>
            </a:endParaRPr>
          </a:p>
        </p:txBody>
      </p:sp>
      <p:pic>
        <p:nvPicPr>
          <p:cNvPr id="3074" name="Picture 2" descr="Pablo se hace cristiano - Paul Becomes a Christian">
            <a:extLst>
              <a:ext uri="{FF2B5EF4-FFF2-40B4-BE49-F238E27FC236}">
                <a16:creationId xmlns:a16="http://schemas.microsoft.com/office/drawing/2014/main" id="{6C796160-F22F-448E-AD4E-FAB34C1FB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69968" y="1226962"/>
            <a:ext cx="5205314" cy="33356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s niños peleando | Descargar Vectores Premium | Kids fighting, Child  bullying, Cute love gif">
            <a:extLst>
              <a:ext uri="{FF2B5EF4-FFF2-40B4-BE49-F238E27FC236}">
                <a16:creationId xmlns:a16="http://schemas.microsoft.com/office/drawing/2014/main" id="{F0E59D0D-7C6D-4A99-803C-BC0B9C8F1B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875282" y="1226961"/>
            <a:ext cx="5002491" cy="3335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a16="http://schemas.microsoft.com/office/drawing/2014/main" id="{19650CE9-DFFC-4660-B64E-0745BADA5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8569" y="2846895"/>
            <a:ext cx="478410" cy="478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B1FAEF75-43EC-406B-B2CC-B2D0945EED1F}"/>
              </a:ext>
            </a:extLst>
          </p:cNvPr>
          <p:cNvSpPr txBox="1"/>
          <p:nvPr/>
        </p:nvSpPr>
        <p:spPr>
          <a:xfrm>
            <a:off x="0" y="5904483"/>
            <a:ext cx="12192000" cy="892552"/>
          </a:xfrm>
          <a:prstGeom prst="rect">
            <a:avLst/>
          </a:prstGeom>
          <a:noFill/>
          <a:ln>
            <a:solidFill>
              <a:schemeClr val="bg2"/>
            </a:solidFill>
          </a:ln>
        </p:spPr>
        <p:txBody>
          <a:bodyPr wrap="square" rtlCol="0" anchor="ctr" anchorCtr="1">
            <a:spAutoFit/>
          </a:bodyPr>
          <a:lstStyle/>
          <a:p>
            <a:pPr algn="ctr"/>
            <a:r>
              <a:rPr lang="en-US" sz="2600" dirty="0">
                <a:solidFill>
                  <a:srgbClr val="FF0000"/>
                </a:solidFill>
                <a:latin typeface="Comic Sans MS" panose="030F0702030302020204" pitchFamily="66" charset="0"/>
              </a:rPr>
              <a:t>Rejoice and leap for joy on that day! Behold, your reward will be great in heaven. For their ancestors treated the prophets in the same way.</a:t>
            </a:r>
            <a:endParaRPr lang="es-419" sz="2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9321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wheel(1)">
                                      <p:cBhvr>
                                        <p:cTn id="10" dur="2000"/>
                                        <p:tgtEl>
                                          <p:spTgt spid="3076"/>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n em JESUSPASAXAQUI">
            <a:extLst>
              <a:ext uri="{FF2B5EF4-FFF2-40B4-BE49-F238E27FC236}">
                <a16:creationId xmlns:a16="http://schemas.microsoft.com/office/drawing/2014/main" id="{D7A8BBF6-B792-4DBE-826D-75799E4940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89785" y="1745762"/>
            <a:ext cx="2261261" cy="2651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CF4568-8EF7-49AF-8574-C971B8E4DB06}"/>
              </a:ext>
            </a:extLst>
          </p:cNvPr>
          <p:cNvSpPr txBox="1"/>
          <p:nvPr/>
        </p:nvSpPr>
        <p:spPr>
          <a:xfrm>
            <a:off x="2760956" y="5234663"/>
            <a:ext cx="3361766" cy="1107996"/>
          </a:xfrm>
          <a:prstGeom prst="rect">
            <a:avLst/>
          </a:prstGeom>
          <a:noFill/>
          <a:ln>
            <a:solidFill>
              <a:schemeClr val="bg2"/>
            </a:solidFill>
          </a:ln>
        </p:spPr>
        <p:txBody>
          <a:bodyPr wrap="square">
            <a:spAutoFit/>
          </a:bodyPr>
          <a:lstStyle/>
          <a:p>
            <a:pPr algn="ctr"/>
            <a:r>
              <a:rPr lang="en-US" sz="2200" dirty="0">
                <a:solidFill>
                  <a:schemeClr val="accent1">
                    <a:lumMod val="75000"/>
                  </a:schemeClr>
                </a:solidFill>
                <a:latin typeface="Comic Sans MS" panose="030F0702030302020204" pitchFamily="66" charset="0"/>
              </a:rPr>
              <a:t>Woe to you who are filled now, for you will be hungry</a:t>
            </a:r>
            <a:r>
              <a:rPr lang="es-ES" sz="2200" dirty="0">
                <a:solidFill>
                  <a:schemeClr val="accent1">
                    <a:lumMod val="75000"/>
                  </a:schemeClr>
                </a:solidFill>
                <a:latin typeface="Comic Sans MS" panose="030F0702030302020204" pitchFamily="66" charset="0"/>
              </a:rPr>
              <a:t>! </a:t>
            </a:r>
            <a:endParaRPr lang="es-419" sz="2200" dirty="0">
              <a:solidFill>
                <a:schemeClr val="accent1">
                  <a:lumMod val="75000"/>
                </a:schemeClr>
              </a:solidFill>
              <a:latin typeface="Comic Sans MS" panose="030F0702030302020204" pitchFamily="66" charset="0"/>
            </a:endParaRPr>
          </a:p>
        </p:txBody>
      </p:sp>
      <p:pic>
        <p:nvPicPr>
          <p:cNvPr id="4102" name="Picture 6" descr="Pin em JESUSPASAXAQUI">
            <a:extLst>
              <a:ext uri="{FF2B5EF4-FFF2-40B4-BE49-F238E27FC236}">
                <a16:creationId xmlns:a16="http://schemas.microsoft.com/office/drawing/2014/main" id="{806607B6-B001-4316-B6B3-B69355ED6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88550" y="2850016"/>
            <a:ext cx="3008910" cy="22321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1D72E0-DDCD-4ED1-992A-B1E93B789860}"/>
              </a:ext>
            </a:extLst>
          </p:cNvPr>
          <p:cNvSpPr txBox="1"/>
          <p:nvPr/>
        </p:nvSpPr>
        <p:spPr>
          <a:xfrm>
            <a:off x="2456672" y="1013929"/>
            <a:ext cx="2525923" cy="1446550"/>
          </a:xfrm>
          <a:prstGeom prst="rect">
            <a:avLst/>
          </a:prstGeom>
          <a:noFill/>
          <a:ln>
            <a:solidFill>
              <a:schemeClr val="bg2"/>
            </a:solidFill>
          </a:ln>
        </p:spPr>
        <p:txBody>
          <a:bodyPr wrap="square">
            <a:spAutoFit/>
          </a:bodyPr>
          <a:lstStyle/>
          <a:p>
            <a:pPr algn="ctr"/>
            <a:r>
              <a:rPr lang="en-US" sz="2200" dirty="0">
                <a:solidFill>
                  <a:schemeClr val="accent1">
                    <a:lumMod val="75000"/>
                  </a:schemeClr>
                </a:solidFill>
                <a:latin typeface="Comic Sans MS" panose="030F0702030302020204" pitchFamily="66" charset="0"/>
              </a:rPr>
              <a:t>But woe to you who are rich, for you have received your consolation</a:t>
            </a:r>
            <a:r>
              <a:rPr lang="es-ES" sz="2200" dirty="0">
                <a:solidFill>
                  <a:schemeClr val="accent1">
                    <a:lumMod val="75000"/>
                  </a:schemeClr>
                </a:solidFill>
                <a:latin typeface="Comic Sans MS" panose="030F0702030302020204" pitchFamily="66" charset="0"/>
              </a:rPr>
              <a:t>!</a:t>
            </a:r>
            <a:endParaRPr lang="es-419" sz="2200" dirty="0">
              <a:solidFill>
                <a:schemeClr val="accent1">
                  <a:lumMod val="75000"/>
                </a:schemeClr>
              </a:solidFill>
              <a:latin typeface="Comic Sans MS" panose="030F0702030302020204" pitchFamily="66" charset="0"/>
            </a:endParaRPr>
          </a:p>
        </p:txBody>
      </p:sp>
      <p:sp>
        <p:nvSpPr>
          <p:cNvPr id="14" name="TextBox 13">
            <a:extLst>
              <a:ext uri="{FF2B5EF4-FFF2-40B4-BE49-F238E27FC236}">
                <a16:creationId xmlns:a16="http://schemas.microsoft.com/office/drawing/2014/main" id="{758F5851-BEFD-46E5-BA79-B7F686648BA9}"/>
              </a:ext>
            </a:extLst>
          </p:cNvPr>
          <p:cNvSpPr txBox="1"/>
          <p:nvPr/>
        </p:nvSpPr>
        <p:spPr>
          <a:xfrm>
            <a:off x="6459563" y="629208"/>
            <a:ext cx="4338916" cy="769441"/>
          </a:xfrm>
          <a:prstGeom prst="rect">
            <a:avLst/>
          </a:prstGeom>
          <a:noFill/>
          <a:ln>
            <a:solidFill>
              <a:schemeClr val="bg2"/>
            </a:solidFill>
          </a:ln>
        </p:spPr>
        <p:txBody>
          <a:bodyPr wrap="square">
            <a:spAutoFit/>
          </a:bodyPr>
          <a:lstStyle/>
          <a:p>
            <a:pPr algn="ctr"/>
            <a:r>
              <a:rPr lang="en-US" sz="2200" dirty="0">
                <a:solidFill>
                  <a:schemeClr val="accent1">
                    <a:lumMod val="75000"/>
                  </a:schemeClr>
                </a:solidFill>
                <a:latin typeface="Comic Sans MS" panose="030F0702030302020204" pitchFamily="66" charset="0"/>
              </a:rPr>
              <a:t>Woe to you who laugh now, for you will grieve and weep</a:t>
            </a:r>
            <a:r>
              <a:rPr lang="es-ES" sz="1800" dirty="0">
                <a:solidFill>
                  <a:schemeClr val="accent1">
                    <a:lumMod val="75000"/>
                  </a:schemeClr>
                </a:solidFill>
                <a:latin typeface="Comic Sans MS" panose="030F0702030302020204" pitchFamily="66" charset="0"/>
              </a:rPr>
              <a:t>! </a:t>
            </a:r>
            <a:endParaRPr lang="es-419" dirty="0">
              <a:latin typeface="Comic Sans MS" panose="030F0702030302020204" pitchFamily="66" charset="0"/>
            </a:endParaRPr>
          </a:p>
        </p:txBody>
      </p:sp>
      <p:pic>
        <p:nvPicPr>
          <p:cNvPr id="4104" name="Picture 8" descr="Pin em JESUSPASAXAQUI">
            <a:extLst>
              <a:ext uri="{FF2B5EF4-FFF2-40B4-BE49-F238E27FC236}">
                <a16:creationId xmlns:a16="http://schemas.microsoft.com/office/drawing/2014/main" id="{81EF366D-E118-4744-BAA7-11C0F624B0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387183" y="3948578"/>
            <a:ext cx="2832844" cy="23940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B439CE-3FFD-46F4-B52A-C6EF491E56C5}"/>
              </a:ext>
            </a:extLst>
          </p:cNvPr>
          <p:cNvSpPr txBox="1"/>
          <p:nvPr/>
        </p:nvSpPr>
        <p:spPr>
          <a:xfrm>
            <a:off x="9220027" y="4105134"/>
            <a:ext cx="2837501" cy="2123658"/>
          </a:xfrm>
          <a:prstGeom prst="rect">
            <a:avLst/>
          </a:prstGeom>
          <a:noFill/>
          <a:ln>
            <a:solidFill>
              <a:schemeClr val="bg2"/>
            </a:solidFill>
          </a:ln>
        </p:spPr>
        <p:txBody>
          <a:bodyPr wrap="square">
            <a:spAutoFit/>
          </a:bodyPr>
          <a:lstStyle/>
          <a:p>
            <a:pPr algn="ctr"/>
            <a:r>
              <a:rPr lang="en-US" sz="2200" dirty="0">
                <a:solidFill>
                  <a:schemeClr val="accent1">
                    <a:lumMod val="75000"/>
                  </a:schemeClr>
                </a:solidFill>
                <a:latin typeface="Comic Sans MS" panose="030F0702030302020204" pitchFamily="66" charset="0"/>
              </a:rPr>
              <a:t>Woe to you when all speak well of you, for their ancestors treated the false prophets in this way.”</a:t>
            </a:r>
            <a:r>
              <a:rPr lang="es-ES" sz="1800" dirty="0">
                <a:solidFill>
                  <a:schemeClr val="accent1">
                    <a:lumMod val="75000"/>
                  </a:schemeClr>
                </a:solidFill>
                <a:latin typeface="Comic Sans MS" panose="030F0702030302020204" pitchFamily="66" charset="0"/>
              </a:rPr>
              <a:t> </a:t>
            </a:r>
            <a:endParaRPr lang="es-419" dirty="0">
              <a:latin typeface="Comic Sans MS" panose="030F0702030302020204" pitchFamily="66" charset="0"/>
            </a:endParaRPr>
          </a:p>
        </p:txBody>
      </p:sp>
      <p:pic>
        <p:nvPicPr>
          <p:cNvPr id="4106" name="Picture 10" descr="Niño riéndose de otro niño | Vector Premium">
            <a:extLst>
              <a:ext uri="{FF2B5EF4-FFF2-40B4-BE49-F238E27FC236}">
                <a16:creationId xmlns:a16="http://schemas.microsoft.com/office/drawing/2014/main" id="{A9A09262-0194-45CA-9AAF-1F7F28E07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988" y="1519696"/>
            <a:ext cx="3255266" cy="203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2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circle(in)">
                                      <p:cBhvr>
                                        <p:cTn id="19" dur="2000"/>
                                        <p:tgtEl>
                                          <p:spTgt spid="410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wheel(1)">
                                      <p:cBhvr>
                                        <p:cTn id="27" dur="2000"/>
                                        <p:tgtEl>
                                          <p:spTgt spid="410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wipe(down)">
                                      <p:cBhvr>
                                        <p:cTn id="35" dur="580">
                                          <p:stCondLst>
                                            <p:cond delay="0"/>
                                          </p:stCondLst>
                                        </p:cTn>
                                        <p:tgtEl>
                                          <p:spTgt spid="4104"/>
                                        </p:tgtEl>
                                      </p:cBhvr>
                                    </p:animEffect>
                                    <p:anim calcmode="lin" valueType="num">
                                      <p:cBhvr>
                                        <p:cTn id="36"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41" dur="26">
                                          <p:stCondLst>
                                            <p:cond delay="650"/>
                                          </p:stCondLst>
                                        </p:cTn>
                                        <p:tgtEl>
                                          <p:spTgt spid="4104"/>
                                        </p:tgtEl>
                                      </p:cBhvr>
                                      <p:to x="100000" y="60000"/>
                                    </p:animScale>
                                    <p:animScale>
                                      <p:cBhvr>
                                        <p:cTn id="42" dur="166" decel="50000">
                                          <p:stCondLst>
                                            <p:cond delay="676"/>
                                          </p:stCondLst>
                                        </p:cTn>
                                        <p:tgtEl>
                                          <p:spTgt spid="4104"/>
                                        </p:tgtEl>
                                      </p:cBhvr>
                                      <p:to x="100000" y="100000"/>
                                    </p:animScale>
                                    <p:animScale>
                                      <p:cBhvr>
                                        <p:cTn id="43" dur="26">
                                          <p:stCondLst>
                                            <p:cond delay="1312"/>
                                          </p:stCondLst>
                                        </p:cTn>
                                        <p:tgtEl>
                                          <p:spTgt spid="4104"/>
                                        </p:tgtEl>
                                      </p:cBhvr>
                                      <p:to x="100000" y="80000"/>
                                    </p:animScale>
                                    <p:animScale>
                                      <p:cBhvr>
                                        <p:cTn id="44" dur="166" decel="50000">
                                          <p:stCondLst>
                                            <p:cond delay="1338"/>
                                          </p:stCondLst>
                                        </p:cTn>
                                        <p:tgtEl>
                                          <p:spTgt spid="4104"/>
                                        </p:tgtEl>
                                      </p:cBhvr>
                                      <p:to x="100000" y="100000"/>
                                    </p:animScale>
                                    <p:animScale>
                                      <p:cBhvr>
                                        <p:cTn id="45" dur="26">
                                          <p:stCondLst>
                                            <p:cond delay="1642"/>
                                          </p:stCondLst>
                                        </p:cTn>
                                        <p:tgtEl>
                                          <p:spTgt spid="4104"/>
                                        </p:tgtEl>
                                      </p:cBhvr>
                                      <p:to x="100000" y="90000"/>
                                    </p:animScale>
                                    <p:animScale>
                                      <p:cBhvr>
                                        <p:cTn id="46" dur="166" decel="50000">
                                          <p:stCondLst>
                                            <p:cond delay="1668"/>
                                          </p:stCondLst>
                                        </p:cTn>
                                        <p:tgtEl>
                                          <p:spTgt spid="4104"/>
                                        </p:tgtEl>
                                      </p:cBhvr>
                                      <p:to x="100000" y="100000"/>
                                    </p:animScale>
                                    <p:animScale>
                                      <p:cBhvr>
                                        <p:cTn id="47" dur="26">
                                          <p:stCondLst>
                                            <p:cond delay="1808"/>
                                          </p:stCondLst>
                                        </p:cTn>
                                        <p:tgtEl>
                                          <p:spTgt spid="4104"/>
                                        </p:tgtEl>
                                      </p:cBhvr>
                                      <p:to x="100000" y="95000"/>
                                    </p:animScale>
                                    <p:animScale>
                                      <p:cBhvr>
                                        <p:cTn id="48" dur="166" decel="50000">
                                          <p:stCondLst>
                                            <p:cond delay="1834"/>
                                          </p:stCondLst>
                                        </p:cTn>
                                        <p:tgtEl>
                                          <p:spTgt spid="410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80">
                                          <p:stCondLst>
                                            <p:cond delay="0"/>
                                          </p:stCondLst>
                                        </p:cTn>
                                        <p:tgtEl>
                                          <p:spTgt spid="17"/>
                                        </p:tgtEl>
                                      </p:cBhvr>
                                    </p:animEffect>
                                    <p:anim calcmode="lin" valueType="num">
                                      <p:cBhvr>
                                        <p:cTn id="5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7" dur="26">
                                          <p:stCondLst>
                                            <p:cond delay="650"/>
                                          </p:stCondLst>
                                        </p:cTn>
                                        <p:tgtEl>
                                          <p:spTgt spid="17"/>
                                        </p:tgtEl>
                                      </p:cBhvr>
                                      <p:to x="100000" y="60000"/>
                                    </p:animScale>
                                    <p:animScale>
                                      <p:cBhvr>
                                        <p:cTn id="58" dur="166" decel="50000">
                                          <p:stCondLst>
                                            <p:cond delay="676"/>
                                          </p:stCondLst>
                                        </p:cTn>
                                        <p:tgtEl>
                                          <p:spTgt spid="17"/>
                                        </p:tgtEl>
                                      </p:cBhvr>
                                      <p:to x="100000" y="100000"/>
                                    </p:animScale>
                                    <p:animScale>
                                      <p:cBhvr>
                                        <p:cTn id="59" dur="26">
                                          <p:stCondLst>
                                            <p:cond delay="1312"/>
                                          </p:stCondLst>
                                        </p:cTn>
                                        <p:tgtEl>
                                          <p:spTgt spid="17"/>
                                        </p:tgtEl>
                                      </p:cBhvr>
                                      <p:to x="100000" y="80000"/>
                                    </p:animScale>
                                    <p:animScale>
                                      <p:cBhvr>
                                        <p:cTn id="60" dur="166" decel="50000">
                                          <p:stCondLst>
                                            <p:cond delay="1338"/>
                                          </p:stCondLst>
                                        </p:cTn>
                                        <p:tgtEl>
                                          <p:spTgt spid="17"/>
                                        </p:tgtEl>
                                      </p:cBhvr>
                                      <p:to x="100000" y="100000"/>
                                    </p:animScale>
                                    <p:animScale>
                                      <p:cBhvr>
                                        <p:cTn id="61" dur="26">
                                          <p:stCondLst>
                                            <p:cond delay="1642"/>
                                          </p:stCondLst>
                                        </p:cTn>
                                        <p:tgtEl>
                                          <p:spTgt spid="17"/>
                                        </p:tgtEl>
                                      </p:cBhvr>
                                      <p:to x="100000" y="90000"/>
                                    </p:animScale>
                                    <p:animScale>
                                      <p:cBhvr>
                                        <p:cTn id="62" dur="166" decel="50000">
                                          <p:stCondLst>
                                            <p:cond delay="1668"/>
                                          </p:stCondLst>
                                        </p:cTn>
                                        <p:tgtEl>
                                          <p:spTgt spid="17"/>
                                        </p:tgtEl>
                                      </p:cBhvr>
                                      <p:to x="100000" y="100000"/>
                                    </p:animScale>
                                    <p:animScale>
                                      <p:cBhvr>
                                        <p:cTn id="63" dur="26">
                                          <p:stCondLst>
                                            <p:cond delay="1808"/>
                                          </p:stCondLst>
                                        </p:cTn>
                                        <p:tgtEl>
                                          <p:spTgt spid="17"/>
                                        </p:tgtEl>
                                      </p:cBhvr>
                                      <p:to x="100000" y="95000"/>
                                    </p:animScale>
                                    <p:animScale>
                                      <p:cBhvr>
                                        <p:cTn id="6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ómo hacer una reflexión? Pasos y ejemplo">
            <a:extLst>
              <a:ext uri="{FF2B5EF4-FFF2-40B4-BE49-F238E27FC236}">
                <a16:creationId xmlns:a16="http://schemas.microsoft.com/office/drawing/2014/main" id="{CC7DE1F1-942B-4409-A0C5-512182FBF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52" y="2371018"/>
            <a:ext cx="6096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A488614-7B0F-4157-BE3D-5646AE0E2C40}"/>
              </a:ext>
            </a:extLst>
          </p:cNvPr>
          <p:cNvSpPr/>
          <p:nvPr/>
        </p:nvSpPr>
        <p:spPr>
          <a:xfrm>
            <a:off x="3796652" y="1271372"/>
            <a:ext cx="5172442"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Reflection </a:t>
            </a:r>
          </a:p>
        </p:txBody>
      </p:sp>
    </p:spTree>
    <p:extLst>
      <p:ext uri="{BB962C8B-B14F-4D97-AF65-F5344CB8AC3E}">
        <p14:creationId xmlns:p14="http://schemas.microsoft.com/office/powerpoint/2010/main" val="307642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 skipper design slides</Template>
  <TotalTime>547</TotalTime>
  <Words>1185</Words>
  <Application>Microsoft Office PowerPoint</Application>
  <PresentationFormat>Widescreen</PresentationFormat>
  <Paragraphs>79</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Amaranth</vt:lpstr>
      <vt:lpstr>Arial</vt:lpstr>
      <vt:lpstr>Arial Black</vt:lpstr>
      <vt:lpstr>Calibri</vt:lpstr>
      <vt:lpstr>Comic Sans MS</vt:lpstr>
      <vt:lpstr>Cloud skipper design template</vt:lpstr>
      <vt:lpstr>Friends of Jesus and Mary</vt:lpstr>
      <vt:lpstr>PowerPoint Presentation</vt:lpstr>
      <vt:lpstr>PowerPoint Presentation</vt:lpstr>
      <vt:lpstr>The Beatitudes</vt:lpstr>
      <vt:lpstr>PowerPoint Presentation</vt:lpstr>
      <vt:lpstr>Blessed are you who are now hungry, for you will be satisfied.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Have Decided, CJ and Friends, https://youtu.be/G_fZfiuONi0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15</cp:revision>
  <dcterms:created xsi:type="dcterms:W3CDTF">2022-01-28T15:28:17Z</dcterms:created>
  <dcterms:modified xsi:type="dcterms:W3CDTF">2022-02-06T22:32:54Z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