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74" r:id="rId6"/>
    <p:sldId id="260" r:id="rId7"/>
    <p:sldId id="261" r:id="rId8"/>
    <p:sldId id="262" r:id="rId9"/>
    <p:sldId id="263" r:id="rId10"/>
    <p:sldId id="264" r:id="rId11"/>
    <p:sldId id="265" r:id="rId12"/>
    <p:sldId id="266" r:id="rId13"/>
    <p:sldId id="267" r:id="rId14"/>
    <p:sldId id="275" r:id="rId15"/>
    <p:sldId id="269" r:id="rId16"/>
    <p:sldId id="270" r:id="rId17"/>
    <p:sldId id="271" r:id="rId18"/>
    <p:sldId id="272" r:id="rId19"/>
    <p:sldId id="273" r:id="rId20"/>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5225"/>
    <a:srgbClr val="E77DB7"/>
    <a:srgbClr val="13A0B3"/>
    <a:srgbClr val="C248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6"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A764-171A-A4DD-00DF-F487F7697D52}"/>
              </a:ext>
            </a:extLst>
          </p:cNvPr>
          <p:cNvSpPr>
            <a:spLocks noGrp="1"/>
          </p:cNvSpPr>
          <p:nvPr>
            <p:ph type="ctrTitle"/>
          </p:nvPr>
        </p:nvSpPr>
        <p:spPr>
          <a:xfrm>
            <a:off x="1524000" y="1122363"/>
            <a:ext cx="9144000" cy="2387600"/>
          </a:xfrm>
        </p:spPr>
        <p:txBody>
          <a:bodyPr anchor="b"/>
          <a:lstStyle>
            <a:lvl1pPr algn="ctr">
              <a:defRPr sz="6000">
                <a:solidFill>
                  <a:schemeClr val="accent6">
                    <a:lumMod val="75000"/>
                  </a:schemeClr>
                </a:solidFill>
              </a:defRPr>
            </a:lvl1pPr>
          </a:lstStyle>
          <a:p>
            <a:r>
              <a:rPr lang="en-US" dirty="0"/>
              <a:t>Click to edit Master title style</a:t>
            </a:r>
            <a:endParaRPr lang="es-419" dirty="0"/>
          </a:p>
        </p:txBody>
      </p:sp>
      <p:sp>
        <p:nvSpPr>
          <p:cNvPr id="3" name="Subtitle 2">
            <a:extLst>
              <a:ext uri="{FF2B5EF4-FFF2-40B4-BE49-F238E27FC236}">
                <a16:creationId xmlns:a16="http://schemas.microsoft.com/office/drawing/2014/main" id="{335E0696-4CF8-ED33-4B81-7C60E4D15AA1}"/>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s-419" dirty="0"/>
          </a:p>
        </p:txBody>
      </p:sp>
      <p:sp>
        <p:nvSpPr>
          <p:cNvPr id="4" name="Date Placeholder 3">
            <a:extLst>
              <a:ext uri="{FF2B5EF4-FFF2-40B4-BE49-F238E27FC236}">
                <a16:creationId xmlns:a16="http://schemas.microsoft.com/office/drawing/2014/main" id="{3AA8D6D3-151D-F8E4-9092-41515D42F640}"/>
              </a:ext>
            </a:extLst>
          </p:cNvPr>
          <p:cNvSpPr>
            <a:spLocks noGrp="1"/>
          </p:cNvSpPr>
          <p:nvPr>
            <p:ph type="dt" sz="half" idx="10"/>
          </p:nvPr>
        </p:nvSpPr>
        <p:spPr/>
        <p:txBody>
          <a:bodyPr/>
          <a:lstStyle/>
          <a:p>
            <a:fld id="{F2379717-E520-43A5-8B00-132EBC1CED51}" type="datetimeFigureOut">
              <a:rPr lang="es-419" smtClean="0"/>
              <a:t>23/5/2022</a:t>
            </a:fld>
            <a:endParaRPr lang="es-419"/>
          </a:p>
        </p:txBody>
      </p:sp>
      <p:sp>
        <p:nvSpPr>
          <p:cNvPr id="5" name="Footer Placeholder 4">
            <a:extLst>
              <a:ext uri="{FF2B5EF4-FFF2-40B4-BE49-F238E27FC236}">
                <a16:creationId xmlns:a16="http://schemas.microsoft.com/office/drawing/2014/main" id="{A4051C89-60A8-F884-431C-9475EB11130F}"/>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75FCD7DA-0B88-0A9A-DC57-EE0AF8662925}"/>
              </a:ext>
            </a:extLst>
          </p:cNvPr>
          <p:cNvSpPr>
            <a:spLocks noGrp="1"/>
          </p:cNvSpPr>
          <p:nvPr>
            <p:ph type="sldNum" sz="quarter" idx="12"/>
          </p:nvPr>
        </p:nvSpPr>
        <p:spPr/>
        <p:txBody>
          <a:bodyPr/>
          <a:lstStyle/>
          <a:p>
            <a:fld id="{842EF100-BCDF-4EEA-AF90-66B7D3B453F1}" type="slidenum">
              <a:rPr lang="es-419" smtClean="0"/>
              <a:t>‹#›</a:t>
            </a:fld>
            <a:endParaRPr lang="es-419"/>
          </a:p>
        </p:txBody>
      </p:sp>
      <p:pic>
        <p:nvPicPr>
          <p:cNvPr id="10" name="Picture 9">
            <a:extLst>
              <a:ext uri="{FF2B5EF4-FFF2-40B4-BE49-F238E27FC236}">
                <a16:creationId xmlns:a16="http://schemas.microsoft.com/office/drawing/2014/main" id="{A28BF0CF-6FD9-6986-29CC-FF34B05783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61794" cy="1861794"/>
          </a:xfrm>
          <a:prstGeom prst="rect">
            <a:avLst/>
          </a:prstGeom>
        </p:spPr>
      </p:pic>
    </p:spTree>
    <p:extLst>
      <p:ext uri="{BB962C8B-B14F-4D97-AF65-F5344CB8AC3E}">
        <p14:creationId xmlns:p14="http://schemas.microsoft.com/office/powerpoint/2010/main" val="390732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3F99-6733-014D-CC18-C44D0DA6B201}"/>
              </a:ext>
            </a:extLst>
          </p:cNvPr>
          <p:cNvSpPr>
            <a:spLocks noGrp="1"/>
          </p:cNvSpPr>
          <p:nvPr>
            <p:ph type="title"/>
          </p:nvPr>
        </p:nvSpPr>
        <p:spPr/>
        <p:txBody>
          <a:bodyPr/>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86BAE05C-1742-25D7-A701-901FEDF661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90D3608E-7BF9-9400-4394-3C78F2308540}"/>
              </a:ext>
            </a:extLst>
          </p:cNvPr>
          <p:cNvSpPr>
            <a:spLocks noGrp="1"/>
          </p:cNvSpPr>
          <p:nvPr>
            <p:ph type="dt" sz="half" idx="10"/>
          </p:nvPr>
        </p:nvSpPr>
        <p:spPr/>
        <p:txBody>
          <a:bodyPr/>
          <a:lstStyle/>
          <a:p>
            <a:fld id="{F2379717-E520-43A5-8B00-132EBC1CED51}" type="datetimeFigureOut">
              <a:rPr lang="es-419" smtClean="0"/>
              <a:t>23/5/2022</a:t>
            </a:fld>
            <a:endParaRPr lang="es-419"/>
          </a:p>
        </p:txBody>
      </p:sp>
      <p:sp>
        <p:nvSpPr>
          <p:cNvPr id="5" name="Footer Placeholder 4">
            <a:extLst>
              <a:ext uri="{FF2B5EF4-FFF2-40B4-BE49-F238E27FC236}">
                <a16:creationId xmlns:a16="http://schemas.microsoft.com/office/drawing/2014/main" id="{DAB58931-0829-EA17-0BC8-AD307306B108}"/>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F161867A-C1EA-FD54-3B74-533954F02EB1}"/>
              </a:ext>
            </a:extLst>
          </p:cNvPr>
          <p:cNvSpPr>
            <a:spLocks noGrp="1"/>
          </p:cNvSpPr>
          <p:nvPr>
            <p:ph type="sldNum" sz="quarter" idx="12"/>
          </p:nvPr>
        </p:nvSpPr>
        <p:spPr/>
        <p:txBody>
          <a:bodyPr/>
          <a:lstStyle/>
          <a:p>
            <a:fld id="{842EF100-BCDF-4EEA-AF90-66B7D3B453F1}" type="slidenum">
              <a:rPr lang="es-419" smtClean="0"/>
              <a:t>‹#›</a:t>
            </a:fld>
            <a:endParaRPr lang="es-419"/>
          </a:p>
        </p:txBody>
      </p:sp>
    </p:spTree>
    <p:extLst>
      <p:ext uri="{BB962C8B-B14F-4D97-AF65-F5344CB8AC3E}">
        <p14:creationId xmlns:p14="http://schemas.microsoft.com/office/powerpoint/2010/main" val="1760080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B3156-965F-3EA9-7881-DE2A44789B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845FB127-87C6-CD41-1979-DBEFACE2DE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6B07FA8A-B868-8559-FE3C-17CDE9E96872}"/>
              </a:ext>
            </a:extLst>
          </p:cNvPr>
          <p:cNvSpPr>
            <a:spLocks noGrp="1"/>
          </p:cNvSpPr>
          <p:nvPr>
            <p:ph type="dt" sz="half" idx="10"/>
          </p:nvPr>
        </p:nvSpPr>
        <p:spPr/>
        <p:txBody>
          <a:bodyPr/>
          <a:lstStyle/>
          <a:p>
            <a:fld id="{F2379717-E520-43A5-8B00-132EBC1CED51}" type="datetimeFigureOut">
              <a:rPr lang="es-419" smtClean="0"/>
              <a:t>23/5/2022</a:t>
            </a:fld>
            <a:endParaRPr lang="es-419"/>
          </a:p>
        </p:txBody>
      </p:sp>
      <p:sp>
        <p:nvSpPr>
          <p:cNvPr id="5" name="Footer Placeholder 4">
            <a:extLst>
              <a:ext uri="{FF2B5EF4-FFF2-40B4-BE49-F238E27FC236}">
                <a16:creationId xmlns:a16="http://schemas.microsoft.com/office/drawing/2014/main" id="{F6510524-A4EA-329C-212C-EEA63F5FCD54}"/>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0AE03C29-47B8-27F6-AF47-2BAD5722FFA0}"/>
              </a:ext>
            </a:extLst>
          </p:cNvPr>
          <p:cNvSpPr>
            <a:spLocks noGrp="1"/>
          </p:cNvSpPr>
          <p:nvPr>
            <p:ph type="sldNum" sz="quarter" idx="12"/>
          </p:nvPr>
        </p:nvSpPr>
        <p:spPr/>
        <p:txBody>
          <a:bodyPr/>
          <a:lstStyle/>
          <a:p>
            <a:fld id="{842EF100-BCDF-4EEA-AF90-66B7D3B453F1}" type="slidenum">
              <a:rPr lang="es-419" smtClean="0"/>
              <a:t>‹#›</a:t>
            </a:fld>
            <a:endParaRPr lang="es-419"/>
          </a:p>
        </p:txBody>
      </p:sp>
    </p:spTree>
    <p:extLst>
      <p:ext uri="{BB962C8B-B14F-4D97-AF65-F5344CB8AC3E}">
        <p14:creationId xmlns:p14="http://schemas.microsoft.com/office/powerpoint/2010/main" val="87368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B6525-08E5-9624-AB5D-179EFF585526}"/>
              </a:ext>
            </a:extLst>
          </p:cNvPr>
          <p:cNvSpPr>
            <a:spLocks noGrp="1"/>
          </p:cNvSpPr>
          <p:nvPr>
            <p:ph type="title"/>
          </p:nvPr>
        </p:nvSpPr>
        <p:spPr/>
        <p:txBody>
          <a:bodyPr/>
          <a:lstStyle>
            <a:lvl1pPr>
              <a:defRPr>
                <a:solidFill>
                  <a:schemeClr val="accent6">
                    <a:lumMod val="75000"/>
                  </a:schemeClr>
                </a:solidFill>
              </a:defRPr>
            </a:lvl1pPr>
          </a:lstStyle>
          <a:p>
            <a:r>
              <a:rPr lang="en-US" dirty="0"/>
              <a:t>Click to edit Master title style</a:t>
            </a:r>
            <a:endParaRPr lang="es-419" dirty="0"/>
          </a:p>
        </p:txBody>
      </p:sp>
      <p:pic>
        <p:nvPicPr>
          <p:cNvPr id="7" name="Picture 6" descr="A picture containing diagram&#10;&#10;Description automatically generated">
            <a:extLst>
              <a:ext uri="{FF2B5EF4-FFF2-40B4-BE49-F238E27FC236}">
                <a16:creationId xmlns:a16="http://schemas.microsoft.com/office/drawing/2014/main" id="{8A325DDE-2B22-60AF-0D94-D00DAEFA4A69}"/>
              </a:ext>
            </a:extLst>
          </p:cNvPr>
          <p:cNvPicPr>
            <a:picLocks noChangeAspect="1"/>
          </p:cNvPicPr>
          <p:nvPr userDrawn="1"/>
        </p:nvPicPr>
        <p:blipFill>
          <a:blip r:embed="rId2"/>
          <a:stretch>
            <a:fillRect/>
          </a:stretch>
        </p:blipFill>
        <p:spPr>
          <a:xfrm>
            <a:off x="10625436" y="5264747"/>
            <a:ext cx="1456728" cy="14567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7893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649E-00BC-479E-D373-718E116846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419"/>
          </a:p>
        </p:txBody>
      </p:sp>
      <p:sp>
        <p:nvSpPr>
          <p:cNvPr id="3" name="Text Placeholder 2">
            <a:extLst>
              <a:ext uri="{FF2B5EF4-FFF2-40B4-BE49-F238E27FC236}">
                <a16:creationId xmlns:a16="http://schemas.microsoft.com/office/drawing/2014/main" id="{4E6D14D1-5B55-1A3C-F185-C99497ABC6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C2251D-46E1-F475-CDAE-D95105E708C9}"/>
              </a:ext>
            </a:extLst>
          </p:cNvPr>
          <p:cNvSpPr>
            <a:spLocks noGrp="1"/>
          </p:cNvSpPr>
          <p:nvPr>
            <p:ph type="dt" sz="half" idx="10"/>
          </p:nvPr>
        </p:nvSpPr>
        <p:spPr/>
        <p:txBody>
          <a:bodyPr/>
          <a:lstStyle/>
          <a:p>
            <a:fld id="{F2379717-E520-43A5-8B00-132EBC1CED51}" type="datetimeFigureOut">
              <a:rPr lang="es-419" smtClean="0"/>
              <a:t>23/5/2022</a:t>
            </a:fld>
            <a:endParaRPr lang="es-419"/>
          </a:p>
        </p:txBody>
      </p:sp>
      <p:sp>
        <p:nvSpPr>
          <p:cNvPr id="5" name="Footer Placeholder 4">
            <a:extLst>
              <a:ext uri="{FF2B5EF4-FFF2-40B4-BE49-F238E27FC236}">
                <a16:creationId xmlns:a16="http://schemas.microsoft.com/office/drawing/2014/main" id="{5E0AEFBD-C2E6-59C7-3B1A-59C23E4BF2D0}"/>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8ADDD91C-D96A-FE55-7561-F87651A5B20C}"/>
              </a:ext>
            </a:extLst>
          </p:cNvPr>
          <p:cNvSpPr>
            <a:spLocks noGrp="1"/>
          </p:cNvSpPr>
          <p:nvPr>
            <p:ph type="sldNum" sz="quarter" idx="12"/>
          </p:nvPr>
        </p:nvSpPr>
        <p:spPr/>
        <p:txBody>
          <a:bodyPr/>
          <a:lstStyle/>
          <a:p>
            <a:fld id="{842EF100-BCDF-4EEA-AF90-66B7D3B453F1}" type="slidenum">
              <a:rPr lang="es-419" smtClean="0"/>
              <a:t>‹#›</a:t>
            </a:fld>
            <a:endParaRPr lang="es-419"/>
          </a:p>
        </p:txBody>
      </p:sp>
    </p:spTree>
    <p:extLst>
      <p:ext uri="{BB962C8B-B14F-4D97-AF65-F5344CB8AC3E}">
        <p14:creationId xmlns:p14="http://schemas.microsoft.com/office/powerpoint/2010/main" val="223472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4942-622E-7CB6-64C8-45334C7D7EF1}"/>
              </a:ext>
            </a:extLst>
          </p:cNvPr>
          <p:cNvSpPr>
            <a:spLocks noGrp="1"/>
          </p:cNvSpPr>
          <p:nvPr>
            <p:ph type="title"/>
          </p:nvPr>
        </p:nvSpPr>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ABE3BB8E-79C0-9B24-A5DB-6277E63862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Content Placeholder 3">
            <a:extLst>
              <a:ext uri="{FF2B5EF4-FFF2-40B4-BE49-F238E27FC236}">
                <a16:creationId xmlns:a16="http://schemas.microsoft.com/office/drawing/2014/main" id="{2DA3931F-D6C6-7AE5-B601-8C57AF9A04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Date Placeholder 4">
            <a:extLst>
              <a:ext uri="{FF2B5EF4-FFF2-40B4-BE49-F238E27FC236}">
                <a16:creationId xmlns:a16="http://schemas.microsoft.com/office/drawing/2014/main" id="{D0EC31F4-8AD9-7CB1-D7A1-AA37ED87CBF8}"/>
              </a:ext>
            </a:extLst>
          </p:cNvPr>
          <p:cNvSpPr>
            <a:spLocks noGrp="1"/>
          </p:cNvSpPr>
          <p:nvPr>
            <p:ph type="dt" sz="half" idx="10"/>
          </p:nvPr>
        </p:nvSpPr>
        <p:spPr/>
        <p:txBody>
          <a:bodyPr/>
          <a:lstStyle/>
          <a:p>
            <a:fld id="{F2379717-E520-43A5-8B00-132EBC1CED51}" type="datetimeFigureOut">
              <a:rPr lang="es-419" smtClean="0"/>
              <a:t>23/5/2022</a:t>
            </a:fld>
            <a:endParaRPr lang="es-419"/>
          </a:p>
        </p:txBody>
      </p:sp>
      <p:sp>
        <p:nvSpPr>
          <p:cNvPr id="6" name="Footer Placeholder 5">
            <a:extLst>
              <a:ext uri="{FF2B5EF4-FFF2-40B4-BE49-F238E27FC236}">
                <a16:creationId xmlns:a16="http://schemas.microsoft.com/office/drawing/2014/main" id="{FD6BE95C-CE78-6FB9-5968-1BD0BD94420C}"/>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91F25D05-2FE2-7424-BEA8-F5AA4E86D5CA}"/>
              </a:ext>
            </a:extLst>
          </p:cNvPr>
          <p:cNvSpPr>
            <a:spLocks noGrp="1"/>
          </p:cNvSpPr>
          <p:nvPr>
            <p:ph type="sldNum" sz="quarter" idx="12"/>
          </p:nvPr>
        </p:nvSpPr>
        <p:spPr/>
        <p:txBody>
          <a:bodyPr/>
          <a:lstStyle/>
          <a:p>
            <a:fld id="{842EF100-BCDF-4EEA-AF90-66B7D3B453F1}" type="slidenum">
              <a:rPr lang="es-419" smtClean="0"/>
              <a:t>‹#›</a:t>
            </a:fld>
            <a:endParaRPr lang="es-419"/>
          </a:p>
        </p:txBody>
      </p:sp>
    </p:spTree>
    <p:extLst>
      <p:ext uri="{BB962C8B-B14F-4D97-AF65-F5344CB8AC3E}">
        <p14:creationId xmlns:p14="http://schemas.microsoft.com/office/powerpoint/2010/main" val="523481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AD4BA-4B59-7D48-0BF1-5D63A5B42A1E}"/>
              </a:ext>
            </a:extLst>
          </p:cNvPr>
          <p:cNvSpPr>
            <a:spLocks noGrp="1"/>
          </p:cNvSpPr>
          <p:nvPr>
            <p:ph type="title"/>
          </p:nvPr>
        </p:nvSpPr>
        <p:spPr>
          <a:xfrm>
            <a:off x="839788" y="365125"/>
            <a:ext cx="10515600" cy="1325563"/>
          </a:xfrm>
        </p:spPr>
        <p:txBody>
          <a:bodyPr/>
          <a:lstStyle/>
          <a:p>
            <a:r>
              <a:rPr lang="en-US"/>
              <a:t>Click to edit Master title style</a:t>
            </a:r>
            <a:endParaRPr lang="es-419"/>
          </a:p>
        </p:txBody>
      </p:sp>
      <p:sp>
        <p:nvSpPr>
          <p:cNvPr id="3" name="Text Placeholder 2">
            <a:extLst>
              <a:ext uri="{FF2B5EF4-FFF2-40B4-BE49-F238E27FC236}">
                <a16:creationId xmlns:a16="http://schemas.microsoft.com/office/drawing/2014/main" id="{143510E4-306F-FDEC-33C4-DFB1C5F01B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661786-F2DF-12E6-7D53-305928EFD0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Text Placeholder 4">
            <a:extLst>
              <a:ext uri="{FF2B5EF4-FFF2-40B4-BE49-F238E27FC236}">
                <a16:creationId xmlns:a16="http://schemas.microsoft.com/office/drawing/2014/main" id="{785CFA20-AC93-B7AE-9545-E1DBA508E5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7035DC-BBD2-85B4-0BC7-24C1FCCCAC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7" name="Date Placeholder 6">
            <a:extLst>
              <a:ext uri="{FF2B5EF4-FFF2-40B4-BE49-F238E27FC236}">
                <a16:creationId xmlns:a16="http://schemas.microsoft.com/office/drawing/2014/main" id="{269C236B-B646-C10D-4734-359A863E0131}"/>
              </a:ext>
            </a:extLst>
          </p:cNvPr>
          <p:cNvSpPr>
            <a:spLocks noGrp="1"/>
          </p:cNvSpPr>
          <p:nvPr>
            <p:ph type="dt" sz="half" idx="10"/>
          </p:nvPr>
        </p:nvSpPr>
        <p:spPr/>
        <p:txBody>
          <a:bodyPr/>
          <a:lstStyle/>
          <a:p>
            <a:fld id="{F2379717-E520-43A5-8B00-132EBC1CED51}" type="datetimeFigureOut">
              <a:rPr lang="es-419" smtClean="0"/>
              <a:t>23/5/2022</a:t>
            </a:fld>
            <a:endParaRPr lang="es-419"/>
          </a:p>
        </p:txBody>
      </p:sp>
      <p:sp>
        <p:nvSpPr>
          <p:cNvPr id="8" name="Footer Placeholder 7">
            <a:extLst>
              <a:ext uri="{FF2B5EF4-FFF2-40B4-BE49-F238E27FC236}">
                <a16:creationId xmlns:a16="http://schemas.microsoft.com/office/drawing/2014/main" id="{AA27EDDD-80C5-62F6-62BC-E585F16FBA10}"/>
              </a:ext>
            </a:extLst>
          </p:cNvPr>
          <p:cNvSpPr>
            <a:spLocks noGrp="1"/>
          </p:cNvSpPr>
          <p:nvPr>
            <p:ph type="ftr" sz="quarter" idx="11"/>
          </p:nvPr>
        </p:nvSpPr>
        <p:spPr/>
        <p:txBody>
          <a:bodyPr/>
          <a:lstStyle/>
          <a:p>
            <a:endParaRPr lang="es-419"/>
          </a:p>
        </p:txBody>
      </p:sp>
      <p:sp>
        <p:nvSpPr>
          <p:cNvPr id="9" name="Slide Number Placeholder 8">
            <a:extLst>
              <a:ext uri="{FF2B5EF4-FFF2-40B4-BE49-F238E27FC236}">
                <a16:creationId xmlns:a16="http://schemas.microsoft.com/office/drawing/2014/main" id="{E9C62869-753B-6C7F-1BBC-FA60828207EE}"/>
              </a:ext>
            </a:extLst>
          </p:cNvPr>
          <p:cNvSpPr>
            <a:spLocks noGrp="1"/>
          </p:cNvSpPr>
          <p:nvPr>
            <p:ph type="sldNum" sz="quarter" idx="12"/>
          </p:nvPr>
        </p:nvSpPr>
        <p:spPr/>
        <p:txBody>
          <a:bodyPr/>
          <a:lstStyle/>
          <a:p>
            <a:fld id="{842EF100-BCDF-4EEA-AF90-66B7D3B453F1}" type="slidenum">
              <a:rPr lang="es-419" smtClean="0"/>
              <a:t>‹#›</a:t>
            </a:fld>
            <a:endParaRPr lang="es-419"/>
          </a:p>
        </p:txBody>
      </p:sp>
    </p:spTree>
    <p:extLst>
      <p:ext uri="{BB962C8B-B14F-4D97-AF65-F5344CB8AC3E}">
        <p14:creationId xmlns:p14="http://schemas.microsoft.com/office/powerpoint/2010/main" val="189755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F1CE8-FD82-5692-2090-5CEAE56D7526}"/>
              </a:ext>
            </a:extLst>
          </p:cNvPr>
          <p:cNvSpPr>
            <a:spLocks noGrp="1"/>
          </p:cNvSpPr>
          <p:nvPr>
            <p:ph type="title"/>
          </p:nvPr>
        </p:nvSpPr>
        <p:spPr/>
        <p:txBody>
          <a:bodyPr/>
          <a:lstStyle>
            <a:lvl1pPr>
              <a:defRPr>
                <a:solidFill>
                  <a:schemeClr val="accent6">
                    <a:lumMod val="75000"/>
                  </a:schemeClr>
                </a:solidFill>
              </a:defRPr>
            </a:lvl1pPr>
          </a:lstStyle>
          <a:p>
            <a:r>
              <a:rPr lang="en-US" dirty="0"/>
              <a:t>Click to edit Master title style</a:t>
            </a:r>
            <a:endParaRPr lang="es-419" dirty="0"/>
          </a:p>
        </p:txBody>
      </p:sp>
      <p:pic>
        <p:nvPicPr>
          <p:cNvPr id="7" name="Picture 6" descr="A picture containing diagram&#10;&#10;Description automatically generated">
            <a:extLst>
              <a:ext uri="{FF2B5EF4-FFF2-40B4-BE49-F238E27FC236}">
                <a16:creationId xmlns:a16="http://schemas.microsoft.com/office/drawing/2014/main" id="{F62678C5-015C-29DF-9747-00D7068134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48693"/>
            <a:ext cx="1409307" cy="1409307"/>
          </a:xfrm>
          <a:prstGeom prst="rect">
            <a:avLst/>
          </a:prstGeom>
        </p:spPr>
      </p:pic>
    </p:spTree>
    <p:extLst>
      <p:ext uri="{BB962C8B-B14F-4D97-AF65-F5344CB8AC3E}">
        <p14:creationId xmlns:p14="http://schemas.microsoft.com/office/powerpoint/2010/main" val="1899576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8A325DDE-2B22-60AF-0D94-D00DAEFA4A69}"/>
              </a:ext>
            </a:extLst>
          </p:cNvPr>
          <p:cNvPicPr>
            <a:picLocks noChangeAspect="1"/>
          </p:cNvPicPr>
          <p:nvPr userDrawn="1"/>
        </p:nvPicPr>
        <p:blipFill>
          <a:blip r:embed="rId2"/>
          <a:stretch>
            <a:fillRect/>
          </a:stretch>
        </p:blipFill>
        <p:spPr>
          <a:xfrm>
            <a:off x="10832682" y="228314"/>
            <a:ext cx="1122362" cy="112236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8338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71EE-1F6B-E3FB-62D1-26988A6B7C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Content Placeholder 2">
            <a:extLst>
              <a:ext uri="{FF2B5EF4-FFF2-40B4-BE49-F238E27FC236}">
                <a16:creationId xmlns:a16="http://schemas.microsoft.com/office/drawing/2014/main" id="{3A1943AF-ADE3-A61F-6134-E794E3D001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Text Placeholder 3">
            <a:extLst>
              <a:ext uri="{FF2B5EF4-FFF2-40B4-BE49-F238E27FC236}">
                <a16:creationId xmlns:a16="http://schemas.microsoft.com/office/drawing/2014/main" id="{0279931F-91CF-0C80-F0AF-D2399D76D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310375-8E46-45D7-42FF-28FC83D92168}"/>
              </a:ext>
            </a:extLst>
          </p:cNvPr>
          <p:cNvSpPr>
            <a:spLocks noGrp="1"/>
          </p:cNvSpPr>
          <p:nvPr>
            <p:ph type="dt" sz="half" idx="10"/>
          </p:nvPr>
        </p:nvSpPr>
        <p:spPr/>
        <p:txBody>
          <a:bodyPr/>
          <a:lstStyle/>
          <a:p>
            <a:fld id="{F2379717-E520-43A5-8B00-132EBC1CED51}" type="datetimeFigureOut">
              <a:rPr lang="es-419" smtClean="0"/>
              <a:t>23/5/2022</a:t>
            </a:fld>
            <a:endParaRPr lang="es-419"/>
          </a:p>
        </p:txBody>
      </p:sp>
      <p:sp>
        <p:nvSpPr>
          <p:cNvPr id="6" name="Footer Placeholder 5">
            <a:extLst>
              <a:ext uri="{FF2B5EF4-FFF2-40B4-BE49-F238E27FC236}">
                <a16:creationId xmlns:a16="http://schemas.microsoft.com/office/drawing/2014/main" id="{0EC1E982-B83B-F1B0-D4EE-B2CD05402BFE}"/>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4C215AF4-18DF-66D4-DD9D-5E12FE454158}"/>
              </a:ext>
            </a:extLst>
          </p:cNvPr>
          <p:cNvSpPr>
            <a:spLocks noGrp="1"/>
          </p:cNvSpPr>
          <p:nvPr>
            <p:ph type="sldNum" sz="quarter" idx="12"/>
          </p:nvPr>
        </p:nvSpPr>
        <p:spPr/>
        <p:txBody>
          <a:bodyPr/>
          <a:lstStyle/>
          <a:p>
            <a:fld id="{842EF100-BCDF-4EEA-AF90-66B7D3B453F1}" type="slidenum">
              <a:rPr lang="es-419" smtClean="0"/>
              <a:t>‹#›</a:t>
            </a:fld>
            <a:endParaRPr lang="es-419"/>
          </a:p>
        </p:txBody>
      </p:sp>
    </p:spTree>
    <p:extLst>
      <p:ext uri="{BB962C8B-B14F-4D97-AF65-F5344CB8AC3E}">
        <p14:creationId xmlns:p14="http://schemas.microsoft.com/office/powerpoint/2010/main" val="2456891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6331D-58C7-5D14-E38D-3DDE476DA0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Picture Placeholder 2">
            <a:extLst>
              <a:ext uri="{FF2B5EF4-FFF2-40B4-BE49-F238E27FC236}">
                <a16:creationId xmlns:a16="http://schemas.microsoft.com/office/drawing/2014/main" id="{E3C4D0A0-7089-5C89-A5B1-D2ED6A476B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Text Placeholder 3">
            <a:extLst>
              <a:ext uri="{FF2B5EF4-FFF2-40B4-BE49-F238E27FC236}">
                <a16:creationId xmlns:a16="http://schemas.microsoft.com/office/drawing/2014/main" id="{1947445A-85AB-20D6-E94A-8E8CF2642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2F89E5-34D1-0D1E-8DDB-839B702DF9A1}"/>
              </a:ext>
            </a:extLst>
          </p:cNvPr>
          <p:cNvSpPr>
            <a:spLocks noGrp="1"/>
          </p:cNvSpPr>
          <p:nvPr>
            <p:ph type="dt" sz="half" idx="10"/>
          </p:nvPr>
        </p:nvSpPr>
        <p:spPr/>
        <p:txBody>
          <a:bodyPr/>
          <a:lstStyle/>
          <a:p>
            <a:fld id="{F2379717-E520-43A5-8B00-132EBC1CED51}" type="datetimeFigureOut">
              <a:rPr lang="es-419" smtClean="0"/>
              <a:t>23/5/2022</a:t>
            </a:fld>
            <a:endParaRPr lang="es-419"/>
          </a:p>
        </p:txBody>
      </p:sp>
      <p:sp>
        <p:nvSpPr>
          <p:cNvPr id="6" name="Footer Placeholder 5">
            <a:extLst>
              <a:ext uri="{FF2B5EF4-FFF2-40B4-BE49-F238E27FC236}">
                <a16:creationId xmlns:a16="http://schemas.microsoft.com/office/drawing/2014/main" id="{1EC4E4A4-60F9-1FCA-9DA1-C82EE9273E01}"/>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335E47D9-C26E-A4B7-751F-0C27F26CA6C0}"/>
              </a:ext>
            </a:extLst>
          </p:cNvPr>
          <p:cNvSpPr>
            <a:spLocks noGrp="1"/>
          </p:cNvSpPr>
          <p:nvPr>
            <p:ph type="sldNum" sz="quarter" idx="12"/>
          </p:nvPr>
        </p:nvSpPr>
        <p:spPr/>
        <p:txBody>
          <a:bodyPr/>
          <a:lstStyle/>
          <a:p>
            <a:fld id="{842EF100-BCDF-4EEA-AF90-66B7D3B453F1}" type="slidenum">
              <a:rPr lang="es-419" smtClean="0"/>
              <a:t>‹#›</a:t>
            </a:fld>
            <a:endParaRPr lang="es-419"/>
          </a:p>
        </p:txBody>
      </p:sp>
    </p:spTree>
    <p:extLst>
      <p:ext uri="{BB962C8B-B14F-4D97-AF65-F5344CB8AC3E}">
        <p14:creationId xmlns:p14="http://schemas.microsoft.com/office/powerpoint/2010/main" val="170383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557838-1286-D8DB-85B7-6F6A1D3346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s-419" dirty="0"/>
          </a:p>
        </p:txBody>
      </p:sp>
      <p:sp>
        <p:nvSpPr>
          <p:cNvPr id="3" name="Text Placeholder 2">
            <a:extLst>
              <a:ext uri="{FF2B5EF4-FFF2-40B4-BE49-F238E27FC236}">
                <a16:creationId xmlns:a16="http://schemas.microsoft.com/office/drawing/2014/main" id="{B02419B0-D30D-C6EB-4496-E9C10D257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419" dirty="0"/>
          </a:p>
        </p:txBody>
      </p:sp>
      <p:sp>
        <p:nvSpPr>
          <p:cNvPr id="4" name="Date Placeholder 3">
            <a:extLst>
              <a:ext uri="{FF2B5EF4-FFF2-40B4-BE49-F238E27FC236}">
                <a16:creationId xmlns:a16="http://schemas.microsoft.com/office/drawing/2014/main" id="{FA8DDCFB-4CD3-E4D4-BBF8-FE0BD9190D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79717-E520-43A5-8B00-132EBC1CED51}" type="datetimeFigureOut">
              <a:rPr lang="es-419" smtClean="0"/>
              <a:t>23/5/2022</a:t>
            </a:fld>
            <a:endParaRPr lang="es-419"/>
          </a:p>
        </p:txBody>
      </p:sp>
      <p:sp>
        <p:nvSpPr>
          <p:cNvPr id="5" name="Footer Placeholder 4">
            <a:extLst>
              <a:ext uri="{FF2B5EF4-FFF2-40B4-BE49-F238E27FC236}">
                <a16:creationId xmlns:a16="http://schemas.microsoft.com/office/drawing/2014/main" id="{ED444204-53DA-A757-49E9-B41721E523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Slide Number Placeholder 5">
            <a:extLst>
              <a:ext uri="{FF2B5EF4-FFF2-40B4-BE49-F238E27FC236}">
                <a16:creationId xmlns:a16="http://schemas.microsoft.com/office/drawing/2014/main" id="{E02CFD3C-E85C-9CDD-88A6-EB02327E9A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EF100-BCDF-4EEA-AF90-66B7D3B453F1}" type="slidenum">
              <a:rPr lang="es-419" smtClean="0"/>
              <a:t>‹#›</a:t>
            </a:fld>
            <a:endParaRPr lang="es-419"/>
          </a:p>
        </p:txBody>
      </p:sp>
    </p:spTree>
    <p:extLst>
      <p:ext uri="{BB962C8B-B14F-4D97-AF65-F5344CB8AC3E}">
        <p14:creationId xmlns:p14="http://schemas.microsoft.com/office/powerpoint/2010/main" val="312227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mic Sans MS" panose="030F0702030302020204"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mic Sans MS" panose="030F0702030302020204"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mic Sans MS" panose="030F0702030302020204"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mic Sans MS" panose="030F0702030302020204"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fcpeace.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tnAjDIW3If8" TargetMode="External"/><Relationship Id="rId2" Type="http://schemas.openxmlformats.org/officeDocument/2006/relationships/slideLayout" Target="../slideLayouts/slideLayout7.xml"/><Relationship Id="rId1" Type="http://schemas.openxmlformats.org/officeDocument/2006/relationships/video" Target="https://www.youtube.com/embed/tnAjDIW3If8?feature=oembed" TargetMode="Externa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i-9RoR6IRdg" TargetMode="External"/><Relationship Id="rId2" Type="http://schemas.openxmlformats.org/officeDocument/2006/relationships/slideLayout" Target="../slideLayouts/slideLayout7.xml"/><Relationship Id="rId1" Type="http://schemas.openxmlformats.org/officeDocument/2006/relationships/video" Target="https://www.youtube.com/embed/i-9RoR6IRdg?feature=oembed" TargetMode="Externa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VGDWsV3CUfY" TargetMode="External"/><Relationship Id="rId2" Type="http://schemas.openxmlformats.org/officeDocument/2006/relationships/slideLayout" Target="../slideLayouts/slideLayout6.xml"/><Relationship Id="rId1" Type="http://schemas.openxmlformats.org/officeDocument/2006/relationships/video" Target="https://www.youtube.com/embed/VGDWsV3CUfY?feature=oembe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9AFF-B0B2-799D-8D7A-4732A7D28095}"/>
              </a:ext>
            </a:extLst>
          </p:cNvPr>
          <p:cNvSpPr>
            <a:spLocks noGrp="1"/>
          </p:cNvSpPr>
          <p:nvPr>
            <p:ph type="ctrTitle"/>
          </p:nvPr>
        </p:nvSpPr>
        <p:spPr>
          <a:xfrm>
            <a:off x="6212262" y="1350326"/>
            <a:ext cx="5810053" cy="2889114"/>
          </a:xfrm>
        </p:spPr>
        <p:txBody>
          <a:bodyPr anchor="b">
            <a:normAutofit/>
          </a:bodyPr>
          <a:lstStyle/>
          <a:p>
            <a:pPr algn="r"/>
            <a:r>
              <a:rPr lang="es-419" sz="5400" dirty="0" err="1"/>
              <a:t>Ministry</a:t>
            </a:r>
            <a:r>
              <a:rPr lang="es-419" sz="5400" dirty="0"/>
              <a:t> </a:t>
            </a:r>
            <a:br>
              <a:rPr lang="es-419" sz="5400" dirty="0"/>
            </a:br>
            <a:r>
              <a:rPr lang="es-419" sz="5400" dirty="0"/>
              <a:t>Friends </a:t>
            </a:r>
            <a:r>
              <a:rPr lang="es-419" sz="5400" dirty="0" err="1"/>
              <a:t>of</a:t>
            </a:r>
            <a:r>
              <a:rPr lang="es-419" sz="5400" dirty="0"/>
              <a:t> </a:t>
            </a:r>
            <a:br>
              <a:rPr lang="es-419" sz="5400" dirty="0"/>
            </a:br>
            <a:r>
              <a:rPr lang="es-419" sz="5400" dirty="0" err="1"/>
              <a:t>Jesus</a:t>
            </a:r>
            <a:r>
              <a:rPr lang="es-419" sz="5400" dirty="0"/>
              <a:t> and Mary</a:t>
            </a:r>
          </a:p>
        </p:txBody>
      </p:sp>
      <p:sp>
        <p:nvSpPr>
          <p:cNvPr id="3" name="Subtitle 2">
            <a:extLst>
              <a:ext uri="{FF2B5EF4-FFF2-40B4-BE49-F238E27FC236}">
                <a16:creationId xmlns:a16="http://schemas.microsoft.com/office/drawing/2014/main" id="{A1CFE357-EC18-B888-7556-3EEA1870C536}"/>
              </a:ext>
            </a:extLst>
          </p:cNvPr>
          <p:cNvSpPr>
            <a:spLocks noGrp="1"/>
          </p:cNvSpPr>
          <p:nvPr>
            <p:ph type="subTitle" idx="1"/>
          </p:nvPr>
        </p:nvSpPr>
        <p:spPr>
          <a:xfrm>
            <a:off x="7832257" y="4750893"/>
            <a:ext cx="4087305" cy="1689664"/>
          </a:xfrm>
        </p:spPr>
        <p:txBody>
          <a:bodyPr anchor="t">
            <a:normAutofit fontScale="25000" lnSpcReduction="20000"/>
          </a:bodyPr>
          <a:lstStyle/>
          <a:p>
            <a:pPr algn="r"/>
            <a:r>
              <a:rPr lang="es-419" sz="7400" dirty="0" err="1"/>
              <a:t>Cycle</a:t>
            </a:r>
            <a:r>
              <a:rPr lang="es-419" sz="7400" dirty="0"/>
              <a:t> C</a:t>
            </a:r>
          </a:p>
          <a:p>
            <a:pPr algn="r"/>
            <a:r>
              <a:rPr lang="es-419" sz="7400" dirty="0"/>
              <a:t>VII </a:t>
            </a:r>
            <a:r>
              <a:rPr lang="es-419" sz="7400" dirty="0" err="1"/>
              <a:t>Sunday</a:t>
            </a:r>
            <a:r>
              <a:rPr lang="es-419" sz="7400" dirty="0"/>
              <a:t> </a:t>
            </a:r>
            <a:r>
              <a:rPr lang="es-419" sz="7400" dirty="0" err="1"/>
              <a:t>of</a:t>
            </a:r>
            <a:r>
              <a:rPr lang="es-419" sz="7400" dirty="0"/>
              <a:t> </a:t>
            </a:r>
            <a:r>
              <a:rPr lang="es-419" sz="7400" dirty="0" err="1"/>
              <a:t>Easter</a:t>
            </a:r>
            <a:endParaRPr lang="es-419" sz="7400" dirty="0"/>
          </a:p>
          <a:p>
            <a:pPr algn="r"/>
            <a:r>
              <a:rPr lang="es-419" sz="7400" dirty="0"/>
              <a:t>John 17, 20-26</a:t>
            </a:r>
          </a:p>
          <a:p>
            <a:pPr algn="r"/>
            <a:r>
              <a:rPr lang="es-419" sz="7400" dirty="0"/>
              <a:t>and </a:t>
            </a:r>
            <a:r>
              <a:rPr lang="es-419" sz="7400" dirty="0" err="1"/>
              <a:t>the</a:t>
            </a:r>
            <a:r>
              <a:rPr lang="es-419" sz="7400" dirty="0"/>
              <a:t> </a:t>
            </a:r>
            <a:r>
              <a:rPr lang="es-419" sz="7400" dirty="0" err="1"/>
              <a:t>Ascension</a:t>
            </a:r>
            <a:r>
              <a:rPr lang="es-419" sz="7400" dirty="0"/>
              <a:t> </a:t>
            </a:r>
            <a:r>
              <a:rPr lang="es-419" sz="7400" dirty="0" err="1"/>
              <a:t>of</a:t>
            </a:r>
            <a:r>
              <a:rPr lang="es-419" sz="7400" dirty="0"/>
              <a:t> </a:t>
            </a:r>
            <a:r>
              <a:rPr lang="es-419" sz="7400" dirty="0" err="1"/>
              <a:t>Jesus</a:t>
            </a:r>
            <a:endParaRPr lang="es-419" sz="7400" dirty="0"/>
          </a:p>
          <a:p>
            <a:pPr algn="r"/>
            <a:r>
              <a:rPr lang="es-419" sz="5500" dirty="0">
                <a:hlinkClick r:id="rId2"/>
              </a:rPr>
              <a:t>www.fcpeace.org</a:t>
            </a:r>
            <a:endParaRPr lang="es-419" sz="5500" dirty="0"/>
          </a:p>
          <a:p>
            <a:pPr algn="l"/>
            <a:endParaRPr lang="es-419" sz="2000" dirty="0"/>
          </a:p>
          <a:p>
            <a:pPr algn="l"/>
            <a:endParaRPr lang="es-419" sz="2000" dirty="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diagram&#10;&#10;Description automatically generated">
            <a:extLst>
              <a:ext uri="{FF2B5EF4-FFF2-40B4-BE49-F238E27FC236}">
                <a16:creationId xmlns:a16="http://schemas.microsoft.com/office/drawing/2014/main" id="{8A325DDE-2B22-60AF-0D94-D00DAEFA4A69}"/>
              </a:ext>
            </a:extLst>
          </p:cNvPr>
          <p:cNvPicPr>
            <a:picLocks noChangeAspect="1"/>
          </p:cNvPicPr>
          <p:nvPr/>
        </p:nvPicPr>
        <p:blipFill rotWithShape="1">
          <a:blip r:embed="rId3"/>
          <a:srcRect r="-1" b="2425"/>
          <a:stretch/>
        </p:blipFill>
        <p:spPr>
          <a:xfrm>
            <a:off x="0"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34674833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0300-8840-84A5-E34D-C428E19B8474}"/>
              </a:ext>
            </a:extLst>
          </p:cNvPr>
          <p:cNvSpPr>
            <a:spLocks noGrp="1"/>
          </p:cNvSpPr>
          <p:nvPr>
            <p:ph type="title"/>
          </p:nvPr>
        </p:nvSpPr>
        <p:spPr/>
        <p:txBody>
          <a:bodyPr>
            <a:normAutofit/>
          </a:bodyPr>
          <a:lstStyle/>
          <a:p>
            <a:r>
              <a:rPr lang="en-US" dirty="0"/>
              <a:t>If we are fighting and angry, will people believe that Jesus is in our heart? </a:t>
            </a:r>
            <a:endParaRPr lang="es-419" dirty="0"/>
          </a:p>
        </p:txBody>
      </p:sp>
      <p:pic>
        <p:nvPicPr>
          <p:cNvPr id="8194" name="Picture 2" descr="Vector de dibujos animados de imágenes prediseñadas de niños peleando -  FriendlyStock">
            <a:extLst>
              <a:ext uri="{FF2B5EF4-FFF2-40B4-BE49-F238E27FC236}">
                <a16:creationId xmlns:a16="http://schemas.microsoft.com/office/drawing/2014/main" id="{48B8068D-EC82-94DA-AF85-69545506FC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642" y="1704056"/>
            <a:ext cx="4874675" cy="48746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CB8263-B30E-33DE-D46C-7BDB116FEAAE}"/>
              </a:ext>
            </a:extLst>
          </p:cNvPr>
          <p:cNvSpPr txBox="1"/>
          <p:nvPr/>
        </p:nvSpPr>
        <p:spPr>
          <a:xfrm rot="19918671">
            <a:off x="1928496" y="3031123"/>
            <a:ext cx="3468981" cy="1323439"/>
          </a:xfrm>
          <a:prstGeom prst="rect">
            <a:avLst/>
          </a:prstGeom>
          <a:noFill/>
        </p:spPr>
        <p:txBody>
          <a:bodyPr wrap="square" rtlCol="0">
            <a:spAutoFit/>
          </a:bodyPr>
          <a:lstStyle/>
          <a:p>
            <a:r>
              <a:rPr lang="es-419" sz="8000" dirty="0">
                <a:latin typeface="Algerian" panose="04020705040A02060702" pitchFamily="82" charset="0"/>
              </a:rPr>
              <a:t>share</a:t>
            </a:r>
          </a:p>
        </p:txBody>
      </p:sp>
    </p:spTree>
    <p:extLst>
      <p:ext uri="{BB962C8B-B14F-4D97-AF65-F5344CB8AC3E}">
        <p14:creationId xmlns:p14="http://schemas.microsoft.com/office/powerpoint/2010/main" val="134748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2000"/>
                                        <p:tgtEl>
                                          <p:spTgt spid="8194"/>
                                        </p:tgtEl>
                                      </p:cBhvr>
                                    </p:animEffect>
                                    <p:anim calcmode="lin" valueType="num">
                                      <p:cBhvr>
                                        <p:cTn id="15" dur="2000" fill="hold"/>
                                        <p:tgtEl>
                                          <p:spTgt spid="8194"/>
                                        </p:tgtEl>
                                        <p:attrNameLst>
                                          <p:attrName>ppt_w</p:attrName>
                                        </p:attrNameLst>
                                      </p:cBhvr>
                                      <p:tavLst>
                                        <p:tav tm="0" fmla="#ppt_w*sin(2.5*pi*$)">
                                          <p:val>
                                            <p:fltVal val="0"/>
                                          </p:val>
                                        </p:tav>
                                        <p:tav tm="100000">
                                          <p:val>
                                            <p:fltVal val="1"/>
                                          </p:val>
                                        </p:tav>
                                      </p:tavLst>
                                    </p:anim>
                                    <p:anim calcmode="lin" valueType="num">
                                      <p:cBhvr>
                                        <p:cTn id="16"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9D872-794A-A29C-0435-BB54C23AA798}"/>
              </a:ext>
            </a:extLst>
          </p:cNvPr>
          <p:cNvSpPr>
            <a:spLocks noGrp="1"/>
          </p:cNvSpPr>
          <p:nvPr>
            <p:ph type="title"/>
          </p:nvPr>
        </p:nvSpPr>
        <p:spPr>
          <a:xfrm>
            <a:off x="1011936" y="365125"/>
            <a:ext cx="10341864" cy="1325563"/>
          </a:xfrm>
        </p:spPr>
        <p:txBody>
          <a:bodyPr>
            <a:normAutofit/>
          </a:bodyPr>
          <a:lstStyle/>
          <a:p>
            <a:r>
              <a:rPr lang="en-US" dirty="0"/>
              <a:t>Jesus wants us to be in union with God so we may be with Him in Heaven. Why?</a:t>
            </a:r>
            <a:endParaRPr lang="es-419" dirty="0"/>
          </a:p>
        </p:txBody>
      </p:sp>
      <p:sp>
        <p:nvSpPr>
          <p:cNvPr id="4" name="TextBox 3">
            <a:extLst>
              <a:ext uri="{FF2B5EF4-FFF2-40B4-BE49-F238E27FC236}">
                <a16:creationId xmlns:a16="http://schemas.microsoft.com/office/drawing/2014/main" id="{AF02ABE6-9EBF-1A97-EC42-8A2977C65DE2}"/>
              </a:ext>
            </a:extLst>
          </p:cNvPr>
          <p:cNvSpPr txBox="1"/>
          <p:nvPr/>
        </p:nvSpPr>
        <p:spPr>
          <a:xfrm>
            <a:off x="5109703" y="2644209"/>
            <a:ext cx="5472953" cy="461665"/>
          </a:xfrm>
          <a:prstGeom prst="rect">
            <a:avLst/>
          </a:prstGeom>
          <a:noFill/>
        </p:spPr>
        <p:txBody>
          <a:bodyPr wrap="square">
            <a:spAutoFit/>
          </a:bodyPr>
          <a:lstStyle/>
          <a:p>
            <a:r>
              <a:rPr lang="en-US" sz="2400" dirty="0"/>
              <a:t>So we may see His Glory in Heaven</a:t>
            </a:r>
            <a:endParaRPr lang="es-419" sz="2400" dirty="0"/>
          </a:p>
        </p:txBody>
      </p:sp>
      <p:pic>
        <p:nvPicPr>
          <p:cNvPr id="9218" name="Picture 2" descr="7,463 Gloria De Dios Imágenes y Fotos - 123RF">
            <a:extLst>
              <a:ext uri="{FF2B5EF4-FFF2-40B4-BE49-F238E27FC236}">
                <a16:creationId xmlns:a16="http://schemas.microsoft.com/office/drawing/2014/main" id="{45DD1AB4-0007-E16B-8119-AF827D9E6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353" y="2043833"/>
            <a:ext cx="3079376" cy="1922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0661E5D-1BAE-0E7D-8E8A-2A28CB7E46E8}"/>
              </a:ext>
            </a:extLst>
          </p:cNvPr>
          <p:cNvSpPr txBox="1"/>
          <p:nvPr/>
        </p:nvSpPr>
        <p:spPr>
          <a:xfrm>
            <a:off x="286871" y="3982958"/>
            <a:ext cx="10959352" cy="1077218"/>
          </a:xfrm>
          <a:prstGeom prst="rect">
            <a:avLst/>
          </a:prstGeom>
          <a:noFill/>
        </p:spPr>
        <p:txBody>
          <a:bodyPr wrap="square">
            <a:spAutoFit/>
          </a:bodyPr>
          <a:lstStyle/>
          <a:p>
            <a:r>
              <a:rPr lang="en-US" sz="3200" dirty="0">
                <a:solidFill>
                  <a:schemeClr val="bg1"/>
                </a:solidFill>
                <a:latin typeface="Berlin Sans FB" panose="020E0602020502020306" pitchFamily="34" charset="0"/>
                <a:ea typeface="+mj-ea"/>
                <a:cs typeface="+mj-cs"/>
              </a:rPr>
              <a:t>Jesus promises that those who know God, His love and He Himself will stay in them. How will He stay in them? </a:t>
            </a:r>
            <a:endParaRPr lang="es-419" sz="3200" dirty="0">
              <a:solidFill>
                <a:schemeClr val="bg1"/>
              </a:solidFill>
              <a:latin typeface="Berlin Sans FB" panose="020E0602020502020306" pitchFamily="34" charset="0"/>
              <a:ea typeface="+mj-ea"/>
              <a:cs typeface="+mj-cs"/>
            </a:endParaRPr>
          </a:p>
        </p:txBody>
      </p:sp>
      <p:sp>
        <p:nvSpPr>
          <p:cNvPr id="9" name="TextBox 8">
            <a:extLst>
              <a:ext uri="{FF2B5EF4-FFF2-40B4-BE49-F238E27FC236}">
                <a16:creationId xmlns:a16="http://schemas.microsoft.com/office/drawing/2014/main" id="{77B8763E-38DF-1061-097C-088F36F56326}"/>
              </a:ext>
            </a:extLst>
          </p:cNvPr>
          <p:cNvSpPr txBox="1"/>
          <p:nvPr/>
        </p:nvSpPr>
        <p:spPr>
          <a:xfrm>
            <a:off x="800101" y="5428006"/>
            <a:ext cx="6172200" cy="830997"/>
          </a:xfrm>
          <a:prstGeom prst="rect">
            <a:avLst/>
          </a:prstGeom>
          <a:noFill/>
        </p:spPr>
        <p:txBody>
          <a:bodyPr wrap="square">
            <a:spAutoFit/>
          </a:bodyPr>
          <a:lstStyle/>
          <a:p>
            <a:r>
              <a:rPr lang="en-US" sz="2400" dirty="0"/>
              <a:t>The Holy Spirit enters our heart and gives us peace and love to share with others</a:t>
            </a:r>
            <a:r>
              <a:rPr lang="es-ES" sz="2400" dirty="0"/>
              <a:t>.</a:t>
            </a:r>
            <a:endParaRPr lang="es-419" sz="2400" dirty="0"/>
          </a:p>
        </p:txBody>
      </p:sp>
      <p:pic>
        <p:nvPicPr>
          <p:cNvPr id="9220" name="Picture 4">
            <a:extLst>
              <a:ext uri="{FF2B5EF4-FFF2-40B4-BE49-F238E27FC236}">
                <a16:creationId xmlns:a16="http://schemas.microsoft.com/office/drawing/2014/main" id="{9591A538-3FCB-310C-4D36-903ECC5E0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059" y="5070395"/>
            <a:ext cx="1484984" cy="164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3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wipe(down)">
                                      <p:cBhvr>
                                        <p:cTn id="14" dur="500"/>
                                        <p:tgtEl>
                                          <p:spTgt spid="921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par>
                                <p:cTn id="30" presetID="6" presetClass="entr" presetSubtype="16" fill="hold" nodeType="withEffect">
                                  <p:stCondLst>
                                    <p:cond delay="0"/>
                                  </p:stCondLst>
                                  <p:childTnLst>
                                    <p:set>
                                      <p:cBhvr>
                                        <p:cTn id="31" dur="1" fill="hold">
                                          <p:stCondLst>
                                            <p:cond delay="0"/>
                                          </p:stCondLst>
                                        </p:cTn>
                                        <p:tgtEl>
                                          <p:spTgt spid="9220"/>
                                        </p:tgtEl>
                                        <p:attrNameLst>
                                          <p:attrName>style.visibility</p:attrName>
                                        </p:attrNameLst>
                                      </p:cBhvr>
                                      <p:to>
                                        <p:strVal val="visible"/>
                                      </p:to>
                                    </p:set>
                                    <p:animEffect transition="in" filter="circle(in)">
                                      <p:cBhvr>
                                        <p:cTn id="32"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0E368-02F3-FAB5-CE94-F97DCCBF1998}"/>
              </a:ext>
            </a:extLst>
          </p:cNvPr>
          <p:cNvSpPr>
            <a:spLocks noGrp="1"/>
          </p:cNvSpPr>
          <p:nvPr>
            <p:ph type="title"/>
          </p:nvPr>
        </p:nvSpPr>
        <p:spPr>
          <a:xfrm>
            <a:off x="1307323" y="131614"/>
            <a:ext cx="9577354" cy="1325563"/>
          </a:xfrm>
        </p:spPr>
        <p:txBody>
          <a:bodyPr>
            <a:normAutofit/>
          </a:bodyPr>
          <a:lstStyle/>
          <a:p>
            <a:r>
              <a:rPr lang="en-US" sz="4000" dirty="0"/>
              <a:t>Jesus wants everyone to know and believe in Him; together we can help in His mission. </a:t>
            </a:r>
            <a:endParaRPr lang="es-419" sz="4000" dirty="0"/>
          </a:p>
        </p:txBody>
      </p:sp>
      <p:sp>
        <p:nvSpPr>
          <p:cNvPr id="4" name="TextBox 3">
            <a:extLst>
              <a:ext uri="{FF2B5EF4-FFF2-40B4-BE49-F238E27FC236}">
                <a16:creationId xmlns:a16="http://schemas.microsoft.com/office/drawing/2014/main" id="{67689FDE-6C61-3851-C942-16CFE91C81FB}"/>
              </a:ext>
            </a:extLst>
          </p:cNvPr>
          <p:cNvSpPr txBox="1"/>
          <p:nvPr/>
        </p:nvSpPr>
        <p:spPr>
          <a:xfrm>
            <a:off x="2955571" y="1457177"/>
            <a:ext cx="5108716" cy="461665"/>
          </a:xfrm>
          <a:prstGeom prst="rect">
            <a:avLst/>
          </a:prstGeom>
          <a:noFill/>
        </p:spPr>
        <p:txBody>
          <a:bodyPr wrap="square">
            <a:spAutoFit/>
          </a:bodyPr>
          <a:lstStyle/>
          <a:p>
            <a:r>
              <a:rPr lang="en-US" sz="2400" dirty="0"/>
              <a:t>How can you help Jesus in His mission</a:t>
            </a:r>
            <a:r>
              <a:rPr lang="es-ES" sz="2400" dirty="0"/>
              <a:t>?</a:t>
            </a:r>
            <a:endParaRPr lang="es-419" sz="2400" dirty="0"/>
          </a:p>
        </p:txBody>
      </p:sp>
      <p:sp>
        <p:nvSpPr>
          <p:cNvPr id="6" name="TextBox 5">
            <a:extLst>
              <a:ext uri="{FF2B5EF4-FFF2-40B4-BE49-F238E27FC236}">
                <a16:creationId xmlns:a16="http://schemas.microsoft.com/office/drawing/2014/main" id="{80CBE330-46D1-C298-94FE-DCE31BE99B31}"/>
              </a:ext>
            </a:extLst>
          </p:cNvPr>
          <p:cNvSpPr txBox="1"/>
          <p:nvPr/>
        </p:nvSpPr>
        <p:spPr>
          <a:xfrm>
            <a:off x="217391" y="5806458"/>
            <a:ext cx="10585077" cy="830997"/>
          </a:xfrm>
          <a:prstGeom prst="rect">
            <a:avLst/>
          </a:prstGeom>
          <a:noFill/>
        </p:spPr>
        <p:txBody>
          <a:bodyPr wrap="square">
            <a:spAutoFit/>
          </a:bodyPr>
          <a:lstStyle/>
          <a:p>
            <a:pPr algn="ctr"/>
            <a:r>
              <a:rPr lang="en-US" sz="2400" dirty="0"/>
              <a:t>Going to mass; loving and praying for the Church; volunteering in Church by teaching the faith, helping those in needs, assisting in Mass…</a:t>
            </a:r>
            <a:endParaRPr lang="es-419" sz="2400" dirty="0"/>
          </a:p>
        </p:txBody>
      </p:sp>
      <p:pic>
        <p:nvPicPr>
          <p:cNvPr id="10242" name="Picture 2" descr="Pin en Arte católico">
            <a:extLst>
              <a:ext uri="{FF2B5EF4-FFF2-40B4-BE49-F238E27FC236}">
                <a16:creationId xmlns:a16="http://schemas.microsoft.com/office/drawing/2014/main" id="{5582F7AB-826E-CE18-C733-63D6FEB53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2699" y="2027135"/>
            <a:ext cx="3934460" cy="367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49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242"/>
                                        </p:tgtEl>
                                        <p:attrNameLst>
                                          <p:attrName>style.visibility</p:attrName>
                                        </p:attrNameLst>
                                      </p:cBhvr>
                                      <p:to>
                                        <p:strVal val="visible"/>
                                      </p:to>
                                    </p:set>
                                    <p:animEffect transition="in" filter="circle(in)">
                                      <p:cBhvr>
                                        <p:cTn id="21" dur="2000"/>
                                        <p:tgtEl>
                                          <p:spTgt spid="1024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Kidology Inc. - Become An Awesome Sunday School Teacher">
            <a:extLst>
              <a:ext uri="{FF2B5EF4-FFF2-40B4-BE49-F238E27FC236}">
                <a16:creationId xmlns:a16="http://schemas.microsoft.com/office/drawing/2014/main" id="{5AA47BD1-6279-F4DB-D657-C9D078F28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17"/>
            <a:ext cx="5882326" cy="68789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5D5AF3-24C6-C77A-64CE-960698BCAB9A}"/>
              </a:ext>
            </a:extLst>
          </p:cNvPr>
          <p:cNvSpPr txBox="1"/>
          <p:nvPr/>
        </p:nvSpPr>
        <p:spPr>
          <a:xfrm>
            <a:off x="6815328" y="3166590"/>
            <a:ext cx="4829920" cy="1323439"/>
          </a:xfrm>
          <a:prstGeom prst="rect">
            <a:avLst/>
          </a:prstGeom>
          <a:noFill/>
        </p:spPr>
        <p:txBody>
          <a:bodyPr wrap="square" rtlCol="0">
            <a:spAutoFit/>
          </a:bodyPr>
          <a:lstStyle/>
          <a:p>
            <a:r>
              <a:rPr lang="es-419" sz="8000" dirty="0" err="1">
                <a:solidFill>
                  <a:schemeClr val="accent6">
                    <a:lumMod val="75000"/>
                  </a:schemeClr>
                </a:solidFill>
                <a:latin typeface="Mystical Woods Smooth Script" panose="02000500000000000000" pitchFamily="2" charset="0"/>
              </a:rPr>
              <a:t>activity</a:t>
            </a:r>
            <a:endParaRPr lang="es-419" sz="8000" dirty="0">
              <a:solidFill>
                <a:schemeClr val="accent6">
                  <a:lumMod val="75000"/>
                </a:schemeClr>
              </a:solidFill>
              <a:latin typeface="Mystical Woods Smooth Script" panose="02000500000000000000" pitchFamily="2" charset="0"/>
            </a:endParaRPr>
          </a:p>
        </p:txBody>
      </p:sp>
    </p:spTree>
    <p:extLst>
      <p:ext uri="{BB962C8B-B14F-4D97-AF65-F5344CB8AC3E}">
        <p14:creationId xmlns:p14="http://schemas.microsoft.com/office/powerpoint/2010/main" val="677500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B21C4-015A-053F-1E42-6F258F9C9D0C}"/>
              </a:ext>
            </a:extLst>
          </p:cNvPr>
          <p:cNvPicPr>
            <a:picLocks noChangeAspect="1"/>
          </p:cNvPicPr>
          <p:nvPr/>
        </p:nvPicPr>
        <p:blipFill>
          <a:blip r:embed="rId2"/>
          <a:stretch>
            <a:fillRect/>
          </a:stretch>
        </p:blipFill>
        <p:spPr>
          <a:xfrm>
            <a:off x="1414272" y="-52573"/>
            <a:ext cx="9351264" cy="6910573"/>
          </a:xfrm>
          <a:prstGeom prst="rect">
            <a:avLst/>
          </a:prstGeom>
        </p:spPr>
      </p:pic>
      <p:sp>
        <p:nvSpPr>
          <p:cNvPr id="5" name="Oval 4">
            <a:extLst>
              <a:ext uri="{FF2B5EF4-FFF2-40B4-BE49-F238E27FC236}">
                <a16:creationId xmlns:a16="http://schemas.microsoft.com/office/drawing/2014/main" id="{95743E8F-2A50-EBFF-7D16-87D4C3B705E4}"/>
              </a:ext>
            </a:extLst>
          </p:cNvPr>
          <p:cNvSpPr/>
          <p:nvPr/>
        </p:nvSpPr>
        <p:spPr>
          <a:xfrm>
            <a:off x="5449824" y="3816096"/>
            <a:ext cx="3621024"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35C3DF2-DF45-2F33-450B-929617263470}"/>
              </a:ext>
            </a:extLst>
          </p:cNvPr>
          <p:cNvSpPr/>
          <p:nvPr/>
        </p:nvSpPr>
        <p:spPr>
          <a:xfrm rot="5400000">
            <a:off x="7977567" y="4659441"/>
            <a:ext cx="1625730" cy="304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06F8C1F-807D-1ADB-2D39-C50ABC830DEB}"/>
              </a:ext>
            </a:extLst>
          </p:cNvPr>
          <p:cNvSpPr/>
          <p:nvPr/>
        </p:nvSpPr>
        <p:spPr>
          <a:xfrm rot="5400000">
            <a:off x="6115812" y="4204716"/>
            <a:ext cx="1856232"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1E79785-387C-8F4B-454F-F89C58F91794}"/>
              </a:ext>
            </a:extLst>
          </p:cNvPr>
          <p:cNvSpPr/>
          <p:nvPr/>
        </p:nvSpPr>
        <p:spPr>
          <a:xfrm rot="5400000">
            <a:off x="7188708" y="3485388"/>
            <a:ext cx="2106168"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73FEB8E-2223-40FF-489B-CCE55BC61305}"/>
              </a:ext>
            </a:extLst>
          </p:cNvPr>
          <p:cNvSpPr/>
          <p:nvPr/>
        </p:nvSpPr>
        <p:spPr>
          <a:xfrm>
            <a:off x="6089904" y="3245742"/>
            <a:ext cx="2871216" cy="3048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51B908C-936C-DA87-F76D-A19C7E8FD43C}"/>
              </a:ext>
            </a:extLst>
          </p:cNvPr>
          <p:cNvSpPr/>
          <p:nvPr/>
        </p:nvSpPr>
        <p:spPr>
          <a:xfrm rot="20053505">
            <a:off x="2733336" y="3921181"/>
            <a:ext cx="6713135" cy="3048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5D78A68-7F7F-AF1A-EE36-F5C9920E1E21}"/>
              </a:ext>
            </a:extLst>
          </p:cNvPr>
          <p:cNvSpPr/>
          <p:nvPr/>
        </p:nvSpPr>
        <p:spPr>
          <a:xfrm rot="1474007">
            <a:off x="4297680" y="4204715"/>
            <a:ext cx="2304289"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6788484-C194-C267-F6BC-218CFF5AAB82}"/>
              </a:ext>
            </a:extLst>
          </p:cNvPr>
          <p:cNvSpPr/>
          <p:nvPr/>
        </p:nvSpPr>
        <p:spPr>
          <a:xfrm rot="5400000">
            <a:off x="1869512" y="3914959"/>
            <a:ext cx="296531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F91C7A0-88CD-3C20-89F7-150CC8A2C38D}"/>
              </a:ext>
            </a:extLst>
          </p:cNvPr>
          <p:cNvSpPr/>
          <p:nvPr/>
        </p:nvSpPr>
        <p:spPr>
          <a:xfrm>
            <a:off x="3747516" y="4657736"/>
            <a:ext cx="5323331" cy="304800"/>
          </a:xfrm>
          <a:prstGeom prst="ellipse">
            <a:avLst/>
          </a:prstGeom>
          <a:noFill/>
          <a:ln>
            <a:solidFill>
              <a:srgbClr val="E77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B054EE6-42B4-1F67-2022-F1FCA99047B5}"/>
              </a:ext>
            </a:extLst>
          </p:cNvPr>
          <p:cNvSpPr/>
          <p:nvPr/>
        </p:nvSpPr>
        <p:spPr>
          <a:xfrm rot="1550936">
            <a:off x="5955419" y="3913117"/>
            <a:ext cx="2554128" cy="304800"/>
          </a:xfrm>
          <a:prstGeom prst="ellipse">
            <a:avLst/>
          </a:prstGeom>
          <a:noFill/>
          <a:ln>
            <a:solidFill>
              <a:srgbClr val="F75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AFD4FD3-5A8A-BDCD-361B-618CC0BA8E99}"/>
              </a:ext>
            </a:extLst>
          </p:cNvPr>
          <p:cNvSpPr/>
          <p:nvPr/>
        </p:nvSpPr>
        <p:spPr>
          <a:xfrm rot="1548319">
            <a:off x="5952419" y="3354297"/>
            <a:ext cx="262013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F9CCAE-3E8D-20E8-E874-57183AE131AF}"/>
              </a:ext>
            </a:extLst>
          </p:cNvPr>
          <p:cNvSpPr/>
          <p:nvPr/>
        </p:nvSpPr>
        <p:spPr>
          <a:xfrm>
            <a:off x="4946271" y="4966133"/>
            <a:ext cx="2941953" cy="3048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498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A4DF03-E6A1-EDD5-4B06-54D4C97FA19C}"/>
              </a:ext>
            </a:extLst>
          </p:cNvPr>
          <p:cNvSpPr txBox="1"/>
          <p:nvPr/>
        </p:nvSpPr>
        <p:spPr>
          <a:xfrm>
            <a:off x="7754100" y="3038544"/>
            <a:ext cx="3962769" cy="954107"/>
          </a:xfrm>
          <a:prstGeom prst="rect">
            <a:avLst/>
          </a:prstGeom>
          <a:noFill/>
        </p:spPr>
        <p:txBody>
          <a:bodyPr wrap="square">
            <a:spAutoFit/>
          </a:bodyPr>
          <a:lstStyle/>
          <a:p>
            <a:r>
              <a:rPr lang="es-ES" sz="2800" dirty="0"/>
              <a:t>Color and </a:t>
            </a:r>
            <a:r>
              <a:rPr lang="es-ES" sz="2800" dirty="0" err="1"/>
              <a:t>sing</a:t>
            </a:r>
            <a:r>
              <a:rPr lang="es-ES" sz="2800" dirty="0"/>
              <a:t> </a:t>
            </a:r>
            <a:r>
              <a:rPr lang="es-ES" sz="2800" dirty="0" err="1"/>
              <a:t>the</a:t>
            </a:r>
            <a:r>
              <a:rPr lang="es-ES" sz="2800" dirty="0"/>
              <a:t> </a:t>
            </a:r>
            <a:r>
              <a:rPr lang="es-ES" sz="2800" dirty="0" err="1"/>
              <a:t>twelve</a:t>
            </a:r>
            <a:r>
              <a:rPr lang="es-ES" sz="2800" dirty="0"/>
              <a:t> </a:t>
            </a:r>
            <a:r>
              <a:rPr lang="es-ES" sz="2800" dirty="0" err="1"/>
              <a:t>Disciples</a:t>
            </a:r>
            <a:r>
              <a:rPr lang="es-ES" sz="2800" dirty="0"/>
              <a:t> </a:t>
            </a:r>
            <a:r>
              <a:rPr lang="es-ES" sz="2800" dirty="0" err="1"/>
              <a:t>song</a:t>
            </a:r>
            <a:r>
              <a:rPr lang="es-ES" sz="2800" dirty="0"/>
              <a:t>. </a:t>
            </a:r>
            <a:endParaRPr lang="es-419" sz="2800" dirty="0"/>
          </a:p>
        </p:txBody>
      </p:sp>
      <p:pic>
        <p:nvPicPr>
          <p:cNvPr id="4" name="Picture 3">
            <a:extLst>
              <a:ext uri="{FF2B5EF4-FFF2-40B4-BE49-F238E27FC236}">
                <a16:creationId xmlns:a16="http://schemas.microsoft.com/office/drawing/2014/main" id="{E2A5F075-DF3C-C235-31A8-F6D66AD98DCC}"/>
              </a:ext>
            </a:extLst>
          </p:cNvPr>
          <p:cNvPicPr>
            <a:picLocks noChangeAspect="1"/>
          </p:cNvPicPr>
          <p:nvPr/>
        </p:nvPicPr>
        <p:blipFill>
          <a:blip r:embed="rId2"/>
          <a:stretch>
            <a:fillRect/>
          </a:stretch>
        </p:blipFill>
        <p:spPr>
          <a:xfrm>
            <a:off x="475131" y="0"/>
            <a:ext cx="6619461" cy="6858000"/>
          </a:xfrm>
          <a:prstGeom prst="rect">
            <a:avLst/>
          </a:prstGeom>
        </p:spPr>
      </p:pic>
    </p:spTree>
    <p:extLst>
      <p:ext uri="{BB962C8B-B14F-4D97-AF65-F5344CB8AC3E}">
        <p14:creationId xmlns:p14="http://schemas.microsoft.com/office/powerpoint/2010/main" val="2005395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C22392-4104-9DD6-A8BA-AFA04F72D159}"/>
              </a:ext>
            </a:extLst>
          </p:cNvPr>
          <p:cNvSpPr txBox="1"/>
          <p:nvPr/>
        </p:nvSpPr>
        <p:spPr>
          <a:xfrm>
            <a:off x="1873817" y="33155"/>
            <a:ext cx="7800269" cy="369332"/>
          </a:xfrm>
          <a:prstGeom prst="rect">
            <a:avLst/>
          </a:prstGeom>
          <a:noFill/>
        </p:spPr>
        <p:txBody>
          <a:bodyPr wrap="square">
            <a:spAutoFit/>
          </a:bodyPr>
          <a:lstStyle/>
          <a:p>
            <a:pPr marL="0" marR="0" algn="ctr">
              <a:spcBef>
                <a:spcPts val="0"/>
              </a:spcBef>
              <a:spcAft>
                <a:spcPts val="0"/>
              </a:spcAft>
            </a:pPr>
            <a:r>
              <a:rPr lang="en-US" sz="1800" dirty="0">
                <a:solidFill>
                  <a:srgbClr val="3B3838"/>
                </a:solidFill>
                <a:effectLst/>
                <a:latin typeface="Times New Roman" panose="02020603050405020304" pitchFamily="18" charset="0"/>
                <a:ea typeface="Times New Roman" panose="02020603050405020304" pitchFamily="18" charset="0"/>
              </a:rPr>
              <a:t>Song: 12 Disciples Song, the </a:t>
            </a:r>
            <a:r>
              <a:rPr lang="en-US" sz="1800" dirty="0" err="1">
                <a:solidFill>
                  <a:srgbClr val="3B3838"/>
                </a:solidFill>
                <a:effectLst/>
                <a:latin typeface="Times New Roman" panose="02020603050405020304" pitchFamily="18" charset="0"/>
                <a:ea typeface="Times New Roman" panose="02020603050405020304" pitchFamily="18" charset="0"/>
              </a:rPr>
              <a:t>Bigsby</a:t>
            </a:r>
            <a:r>
              <a:rPr lang="en-US" sz="1800" dirty="0">
                <a:solidFill>
                  <a:srgbClr val="3B3838"/>
                </a:solidFill>
                <a:effectLst/>
                <a:latin typeface="Times New Roman" panose="02020603050405020304" pitchFamily="18" charset="0"/>
                <a:ea typeface="Times New Roman" panose="02020603050405020304" pitchFamily="18" charset="0"/>
              </a:rPr>
              <a:t> Show</a:t>
            </a:r>
            <a:r>
              <a:rPr lang="en-US" sz="1800" dirty="0">
                <a:effectLst/>
                <a:latin typeface="Times New Roman" panose="02020603050405020304" pitchFamily="18" charset="0"/>
                <a:ea typeface="Times New Roman" panose="02020603050405020304" pitchFamily="18" charset="0"/>
              </a:rPr>
              <a:t>,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https://youtu.be/tnAjDIW3If8</a:t>
            </a:r>
            <a:endParaRPr lang="en-US" sz="1800" dirty="0">
              <a:effectLst/>
              <a:latin typeface="Times New Roman" panose="02020603050405020304" pitchFamily="18" charset="0"/>
              <a:ea typeface="Times New Roman" panose="02020603050405020304" pitchFamily="18" charset="0"/>
            </a:endParaRPr>
          </a:p>
        </p:txBody>
      </p:sp>
      <p:pic>
        <p:nvPicPr>
          <p:cNvPr id="2" name="Online Media 1" title="12 Disciples Song - The Bigsby Show">
            <a:hlinkClick r:id="" action="ppaction://media"/>
            <a:extLst>
              <a:ext uri="{FF2B5EF4-FFF2-40B4-BE49-F238E27FC236}">
                <a16:creationId xmlns:a16="http://schemas.microsoft.com/office/drawing/2014/main" id="{C7D86ED7-6251-791F-E108-6E2F74C5D2D4}"/>
              </a:ext>
            </a:extLst>
          </p:cNvPr>
          <p:cNvPicPr>
            <a:picLocks noRot="1" noChangeAspect="1"/>
          </p:cNvPicPr>
          <p:nvPr>
            <a:videoFile r:link="rId1"/>
          </p:nvPr>
        </p:nvPicPr>
        <p:blipFill>
          <a:blip r:embed="rId4"/>
          <a:stretch>
            <a:fillRect/>
          </a:stretch>
        </p:blipFill>
        <p:spPr>
          <a:xfrm>
            <a:off x="0" y="543339"/>
            <a:ext cx="12192000" cy="6264965"/>
          </a:xfrm>
          <a:prstGeom prst="rect">
            <a:avLst/>
          </a:prstGeom>
        </p:spPr>
      </p:pic>
    </p:spTree>
    <p:extLst>
      <p:ext uri="{BB962C8B-B14F-4D97-AF65-F5344CB8AC3E}">
        <p14:creationId xmlns:p14="http://schemas.microsoft.com/office/powerpoint/2010/main" val="271843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15259-E528-9425-DB9B-072411125389}"/>
              </a:ext>
            </a:extLst>
          </p:cNvPr>
          <p:cNvPicPr>
            <a:picLocks noChangeAspect="1"/>
          </p:cNvPicPr>
          <p:nvPr/>
        </p:nvPicPr>
        <p:blipFill>
          <a:blip r:embed="rId2"/>
          <a:stretch>
            <a:fillRect/>
          </a:stretch>
        </p:blipFill>
        <p:spPr>
          <a:xfrm>
            <a:off x="1868558" y="-30106"/>
            <a:ext cx="8282608" cy="6888105"/>
          </a:xfrm>
          <a:prstGeom prst="rect">
            <a:avLst/>
          </a:prstGeom>
        </p:spPr>
      </p:pic>
    </p:spTree>
    <p:extLst>
      <p:ext uri="{BB962C8B-B14F-4D97-AF65-F5344CB8AC3E}">
        <p14:creationId xmlns:p14="http://schemas.microsoft.com/office/powerpoint/2010/main" val="1748674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FC62BA-756B-AA23-AA6A-E5BB8CA1E8C4}"/>
              </a:ext>
            </a:extLst>
          </p:cNvPr>
          <p:cNvSpPr txBox="1"/>
          <p:nvPr/>
        </p:nvSpPr>
        <p:spPr>
          <a:xfrm>
            <a:off x="2584174" y="0"/>
            <a:ext cx="6109252" cy="369332"/>
          </a:xfrm>
          <a:prstGeom prst="rect">
            <a:avLst/>
          </a:prstGeom>
          <a:noFill/>
        </p:spPr>
        <p:txBody>
          <a:bodyPr wrap="square">
            <a:spAutoFit/>
          </a:bodyPr>
          <a:lstStyle/>
          <a:p>
            <a:pPr algn="l"/>
            <a:r>
              <a:rPr lang="en-US" b="0" i="0" dirty="0">
                <a:effectLst/>
                <a:latin typeface="Roboto" panose="02000000000000000000" pitchFamily="2" charset="0"/>
              </a:rPr>
              <a:t>Who is the Priest? </a:t>
            </a:r>
            <a:r>
              <a:rPr lang="en-US" dirty="0">
                <a:latin typeface="Roboto" panose="02000000000000000000" pitchFamily="2" charset="0"/>
              </a:rPr>
              <a:t>Think Priest, </a:t>
            </a:r>
            <a:r>
              <a:rPr lang="en-US" sz="1600" b="0" i="0" dirty="0">
                <a:effectLst/>
                <a:latin typeface="Roboto" panose="02000000000000000000" pitchFamily="2" charset="0"/>
                <a:hlinkClick r:id="rId3"/>
              </a:rPr>
              <a:t>https://youtu.be/i-9RoR6IRdg</a:t>
            </a:r>
            <a:endParaRPr lang="en-US" sz="1600" b="0" i="0" dirty="0">
              <a:effectLst/>
              <a:latin typeface="Roboto" panose="02000000000000000000" pitchFamily="2" charset="0"/>
            </a:endParaRPr>
          </a:p>
        </p:txBody>
      </p:sp>
      <p:pic>
        <p:nvPicPr>
          <p:cNvPr id="3" name="Online Media 2" title="Who is the Priest?">
            <a:hlinkClick r:id="" action="ppaction://media"/>
            <a:extLst>
              <a:ext uri="{FF2B5EF4-FFF2-40B4-BE49-F238E27FC236}">
                <a16:creationId xmlns:a16="http://schemas.microsoft.com/office/drawing/2014/main" id="{8B4093EB-E923-9F75-3E82-9A8248BD89BA}"/>
              </a:ext>
            </a:extLst>
          </p:cNvPr>
          <p:cNvPicPr>
            <a:picLocks noRot="1" noChangeAspect="1"/>
          </p:cNvPicPr>
          <p:nvPr>
            <a:videoFile r:link="rId1"/>
          </p:nvPr>
        </p:nvPicPr>
        <p:blipFill>
          <a:blip r:embed="rId4"/>
          <a:stretch>
            <a:fillRect/>
          </a:stretch>
        </p:blipFill>
        <p:spPr>
          <a:xfrm>
            <a:off x="0" y="511589"/>
            <a:ext cx="12192000" cy="6346411"/>
          </a:xfrm>
          <a:prstGeom prst="rect">
            <a:avLst/>
          </a:prstGeom>
        </p:spPr>
      </p:pic>
    </p:spTree>
    <p:extLst>
      <p:ext uri="{BB962C8B-B14F-4D97-AF65-F5344CB8AC3E}">
        <p14:creationId xmlns:p14="http://schemas.microsoft.com/office/powerpoint/2010/main" val="30460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3316" name="Picture 4" descr="Praying Hands Prayer Girl Woman, Woman Preacher s, white, child, vertebrate  png | PNGWing">
            <a:extLst>
              <a:ext uri="{FF2B5EF4-FFF2-40B4-BE49-F238E27FC236}">
                <a16:creationId xmlns:a16="http://schemas.microsoft.com/office/drawing/2014/main" id="{ABB53034-D060-6097-8547-FE5DAE57B5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954" b="1"/>
          <a:stretch/>
        </p:blipFill>
        <p:spPr bwMode="auto">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9" name="Freeform: Shape 138">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8533E922-94FE-9A3B-EC7E-230E92CF4622}"/>
              </a:ext>
            </a:extLst>
          </p:cNvPr>
          <p:cNvSpPr txBox="1"/>
          <p:nvPr/>
        </p:nvSpPr>
        <p:spPr>
          <a:xfrm>
            <a:off x="6801436" y="1396289"/>
            <a:ext cx="4819952"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dirty="0">
                <a:latin typeface="+mj-lt"/>
                <a:ea typeface="+mj-ea"/>
                <a:cs typeface="+mj-cs"/>
              </a:rPr>
              <a:t>Prayer</a:t>
            </a:r>
          </a:p>
        </p:txBody>
      </p:sp>
      <p:sp>
        <p:nvSpPr>
          <p:cNvPr id="3" name="TextBox 2">
            <a:extLst>
              <a:ext uri="{FF2B5EF4-FFF2-40B4-BE49-F238E27FC236}">
                <a16:creationId xmlns:a16="http://schemas.microsoft.com/office/drawing/2014/main" id="{E23386FE-ED85-9112-373B-73E986166CD3}"/>
              </a:ext>
            </a:extLst>
          </p:cNvPr>
          <p:cNvSpPr txBox="1"/>
          <p:nvPr/>
        </p:nvSpPr>
        <p:spPr>
          <a:xfrm>
            <a:off x="6905667" y="2545306"/>
            <a:ext cx="4819951" cy="3974763"/>
          </a:xfrm>
          <a:prstGeom prst="rect">
            <a:avLst/>
          </a:prstGeom>
        </p:spPr>
        <p:txBody>
          <a:bodyPr vert="horz" lIns="91440" tIns="45720" rIns="91440" bIns="45720" rtlCol="0" anchor="t">
            <a:noAutofit/>
          </a:bodyPr>
          <a:lstStyle/>
          <a:p>
            <a:pPr marL="0" marR="0">
              <a:spcBef>
                <a:spcPts val="0"/>
              </a:spcBef>
              <a:spcAft>
                <a:spcPts val="0"/>
              </a:spcAft>
            </a:pPr>
            <a:r>
              <a:rPr lang="es-ES" sz="2400" dirty="0"/>
              <a:t>Lord, </a:t>
            </a:r>
            <a:r>
              <a:rPr lang="es-ES" sz="2400" dirty="0" err="1"/>
              <a:t>we</a:t>
            </a:r>
            <a:r>
              <a:rPr lang="es-ES" sz="2400" dirty="0"/>
              <a:t> </a:t>
            </a:r>
            <a:r>
              <a:rPr lang="es-ES" sz="2400" dirty="0" err="1"/>
              <a:t>thank</a:t>
            </a:r>
            <a:r>
              <a:rPr lang="es-ES" sz="2400" dirty="0"/>
              <a:t> </a:t>
            </a:r>
            <a:r>
              <a:rPr lang="es-ES" sz="2400" dirty="0" err="1"/>
              <a:t>you</a:t>
            </a:r>
            <a:r>
              <a:rPr lang="es-ES" sz="2400" dirty="0"/>
              <a:t> </a:t>
            </a:r>
            <a:r>
              <a:rPr lang="es-ES" sz="2400" dirty="0" err="1"/>
              <a:t>for</a:t>
            </a:r>
            <a:r>
              <a:rPr lang="es-ES" sz="2400" dirty="0"/>
              <a:t> Pope Francis, </a:t>
            </a:r>
            <a:r>
              <a:rPr lang="es-ES" sz="2400" dirty="0" err="1"/>
              <a:t>our</a:t>
            </a:r>
            <a:r>
              <a:rPr lang="es-ES" sz="2400" dirty="0"/>
              <a:t> </a:t>
            </a:r>
            <a:r>
              <a:rPr lang="es-ES" sz="2400" dirty="0" err="1"/>
              <a:t>bishops</a:t>
            </a:r>
            <a:r>
              <a:rPr lang="es-ES" sz="2400" dirty="0"/>
              <a:t>, and </a:t>
            </a:r>
            <a:r>
              <a:rPr lang="es-ES" sz="2400" dirty="0" err="1"/>
              <a:t>our</a:t>
            </a:r>
            <a:r>
              <a:rPr lang="es-ES" sz="2400" dirty="0"/>
              <a:t> </a:t>
            </a:r>
            <a:r>
              <a:rPr lang="es-ES" sz="2400" dirty="0" err="1"/>
              <a:t>priests</a:t>
            </a:r>
            <a:r>
              <a:rPr lang="es-ES" sz="2400" dirty="0"/>
              <a:t>. </a:t>
            </a:r>
            <a:r>
              <a:rPr lang="es-ES" sz="2400" dirty="0" err="1"/>
              <a:t>We</a:t>
            </a:r>
            <a:r>
              <a:rPr lang="es-ES" sz="2400" dirty="0"/>
              <a:t> </a:t>
            </a:r>
            <a:r>
              <a:rPr lang="es-ES" sz="2400" dirty="0" err="1"/>
              <a:t>pray</a:t>
            </a:r>
            <a:r>
              <a:rPr lang="es-ES" sz="2400" dirty="0"/>
              <a:t> </a:t>
            </a:r>
            <a:r>
              <a:rPr lang="es-ES" sz="2400" dirty="0" err="1"/>
              <a:t>that</a:t>
            </a:r>
            <a:r>
              <a:rPr lang="es-ES" sz="2400" dirty="0"/>
              <a:t> </a:t>
            </a:r>
            <a:r>
              <a:rPr lang="es-ES" sz="2400" dirty="0" err="1"/>
              <a:t>they</a:t>
            </a:r>
            <a:r>
              <a:rPr lang="es-ES" sz="2400" dirty="0"/>
              <a:t> </a:t>
            </a:r>
            <a:r>
              <a:rPr lang="es-ES" sz="2400" dirty="0" err="1"/>
              <a:t>will</a:t>
            </a:r>
            <a:r>
              <a:rPr lang="es-ES" sz="2400" dirty="0"/>
              <a:t> </a:t>
            </a:r>
            <a:r>
              <a:rPr lang="es-ES" sz="2400" dirty="0" err="1"/>
              <a:t>always</a:t>
            </a:r>
            <a:r>
              <a:rPr lang="es-ES" sz="2400" dirty="0"/>
              <a:t> be in </a:t>
            </a:r>
            <a:r>
              <a:rPr lang="es-ES" sz="2400" dirty="0" err="1"/>
              <a:t>union</a:t>
            </a:r>
            <a:r>
              <a:rPr lang="es-ES" sz="2400" dirty="0"/>
              <a:t> </a:t>
            </a:r>
            <a:r>
              <a:rPr lang="es-ES" sz="2400" dirty="0" err="1"/>
              <a:t>with</a:t>
            </a:r>
            <a:r>
              <a:rPr lang="es-ES" sz="2400" dirty="0"/>
              <a:t> </a:t>
            </a:r>
            <a:r>
              <a:rPr lang="es-ES" sz="2400" dirty="0" err="1"/>
              <a:t>You</a:t>
            </a:r>
            <a:r>
              <a:rPr lang="es-ES" sz="2400" dirty="0"/>
              <a:t> and </a:t>
            </a:r>
            <a:r>
              <a:rPr lang="es-ES" sz="2400" dirty="0" err="1"/>
              <a:t>with</a:t>
            </a:r>
            <a:r>
              <a:rPr lang="es-ES" sz="2400" dirty="0"/>
              <a:t> </a:t>
            </a:r>
            <a:r>
              <a:rPr lang="es-ES" sz="2400" dirty="0" err="1"/>
              <a:t>the</a:t>
            </a:r>
            <a:r>
              <a:rPr lang="es-ES" sz="2400" dirty="0"/>
              <a:t> </a:t>
            </a:r>
            <a:r>
              <a:rPr lang="es-ES" sz="2400" dirty="0" err="1"/>
              <a:t>Holy</a:t>
            </a:r>
            <a:r>
              <a:rPr lang="es-ES" sz="2400" dirty="0"/>
              <a:t> </a:t>
            </a:r>
            <a:r>
              <a:rPr lang="es-ES" sz="2400" dirty="0" err="1"/>
              <a:t>Church</a:t>
            </a:r>
            <a:r>
              <a:rPr lang="es-ES" sz="2400" dirty="0"/>
              <a:t> </a:t>
            </a:r>
            <a:r>
              <a:rPr lang="es-ES" sz="2400" dirty="0" err="1"/>
              <a:t>giving</a:t>
            </a:r>
            <a:r>
              <a:rPr lang="es-ES" sz="2400" dirty="0"/>
              <a:t> </a:t>
            </a:r>
            <a:r>
              <a:rPr lang="es-ES" sz="2400" dirty="0" err="1"/>
              <a:t>testimony</a:t>
            </a:r>
            <a:r>
              <a:rPr lang="es-ES" sz="2400" dirty="0"/>
              <a:t> </a:t>
            </a:r>
            <a:r>
              <a:rPr lang="es-ES" sz="2400" dirty="0" err="1"/>
              <a:t>of</a:t>
            </a:r>
            <a:r>
              <a:rPr lang="es-ES" sz="2400" dirty="0"/>
              <a:t> </a:t>
            </a:r>
            <a:r>
              <a:rPr lang="es-ES" sz="2400" dirty="0" err="1"/>
              <a:t>God’s</a:t>
            </a:r>
            <a:r>
              <a:rPr lang="es-ES" sz="2400" dirty="0"/>
              <a:t> </a:t>
            </a:r>
            <a:r>
              <a:rPr lang="es-ES" sz="2400" dirty="0" err="1"/>
              <a:t>love</a:t>
            </a:r>
            <a:r>
              <a:rPr lang="es-ES" sz="2400" dirty="0"/>
              <a:t> </a:t>
            </a:r>
            <a:r>
              <a:rPr lang="es-ES" sz="2400" dirty="0" err="1"/>
              <a:t>for</a:t>
            </a:r>
            <a:r>
              <a:rPr lang="es-ES" sz="2400" dirty="0"/>
              <a:t> </a:t>
            </a:r>
            <a:r>
              <a:rPr lang="es-ES" sz="2400" dirty="0" err="1"/>
              <a:t>His</a:t>
            </a:r>
            <a:r>
              <a:rPr lang="es-ES" sz="2400" dirty="0"/>
              <a:t> </a:t>
            </a:r>
            <a:r>
              <a:rPr lang="es-ES" sz="2400" dirty="0" err="1"/>
              <a:t>people</a:t>
            </a:r>
            <a:r>
              <a:rPr lang="es-ES" sz="2400" dirty="0"/>
              <a:t>. </a:t>
            </a:r>
            <a:r>
              <a:rPr lang="es-ES" sz="2400" dirty="0" err="1"/>
              <a:t>Please</a:t>
            </a:r>
            <a:r>
              <a:rPr lang="es-ES" sz="2400" dirty="0"/>
              <a:t> </a:t>
            </a:r>
            <a:r>
              <a:rPr lang="es-ES" sz="2400" dirty="0" err="1"/>
              <a:t>send</a:t>
            </a:r>
            <a:r>
              <a:rPr lang="es-ES" sz="2400" dirty="0"/>
              <a:t> </a:t>
            </a:r>
            <a:r>
              <a:rPr lang="es-ES" sz="2400" dirty="0" err="1"/>
              <a:t>us</a:t>
            </a:r>
            <a:r>
              <a:rPr lang="es-ES" sz="2400" dirty="0"/>
              <a:t> </a:t>
            </a:r>
            <a:r>
              <a:rPr lang="es-ES" sz="2400" dirty="0" err="1"/>
              <a:t>many</a:t>
            </a:r>
            <a:r>
              <a:rPr lang="es-ES" sz="2400" dirty="0"/>
              <a:t> </a:t>
            </a:r>
            <a:r>
              <a:rPr lang="es-ES" sz="2400" dirty="0" err="1"/>
              <a:t>Holy</a:t>
            </a:r>
            <a:r>
              <a:rPr lang="es-ES" sz="2400" dirty="0"/>
              <a:t> </a:t>
            </a:r>
            <a:r>
              <a:rPr lang="es-ES" sz="2400" dirty="0" err="1"/>
              <a:t>priests</a:t>
            </a:r>
            <a:r>
              <a:rPr lang="es-ES" sz="2400" dirty="0"/>
              <a:t>. </a:t>
            </a:r>
            <a:r>
              <a:rPr lang="es-ES" sz="2400" dirty="0" err="1"/>
              <a:t>Help</a:t>
            </a:r>
            <a:r>
              <a:rPr lang="es-ES" sz="2400" dirty="0"/>
              <a:t> </a:t>
            </a:r>
            <a:r>
              <a:rPr lang="es-ES" sz="2400" dirty="0" err="1"/>
              <a:t>us</a:t>
            </a:r>
            <a:r>
              <a:rPr lang="es-ES" sz="2400" dirty="0"/>
              <a:t> </a:t>
            </a:r>
            <a:r>
              <a:rPr lang="es-ES" sz="2400" dirty="0" err="1"/>
              <a:t>to</a:t>
            </a:r>
            <a:r>
              <a:rPr lang="es-ES" sz="2400" dirty="0"/>
              <a:t> </a:t>
            </a:r>
            <a:r>
              <a:rPr lang="es-ES" sz="2400" dirty="0" err="1"/>
              <a:t>also</a:t>
            </a:r>
            <a:r>
              <a:rPr lang="es-ES" sz="2400" dirty="0"/>
              <a:t> </a:t>
            </a:r>
            <a:r>
              <a:rPr lang="es-ES" sz="2400" dirty="0" err="1"/>
              <a:t>stay</a:t>
            </a:r>
            <a:r>
              <a:rPr lang="es-ES" sz="2400" dirty="0"/>
              <a:t> in </a:t>
            </a:r>
            <a:r>
              <a:rPr lang="es-ES" sz="2400" dirty="0" err="1"/>
              <a:t>union</a:t>
            </a:r>
            <a:r>
              <a:rPr lang="es-ES" sz="2400" dirty="0"/>
              <a:t> </a:t>
            </a:r>
            <a:r>
              <a:rPr lang="es-ES" sz="2400" dirty="0" err="1"/>
              <a:t>with</a:t>
            </a:r>
            <a:r>
              <a:rPr lang="es-ES" sz="2400" dirty="0"/>
              <a:t> </a:t>
            </a:r>
            <a:r>
              <a:rPr lang="es-ES" sz="2400" dirty="0" err="1"/>
              <a:t>you</a:t>
            </a:r>
            <a:r>
              <a:rPr lang="es-ES" sz="2400"/>
              <a:t> so </a:t>
            </a:r>
            <a:r>
              <a:rPr lang="es-ES" sz="2400" dirty="0" err="1"/>
              <a:t>we</a:t>
            </a:r>
            <a:r>
              <a:rPr lang="es-ES" sz="2400" dirty="0"/>
              <a:t> </a:t>
            </a:r>
            <a:r>
              <a:rPr lang="es-ES" sz="2400" dirty="0" err="1"/>
              <a:t>may</a:t>
            </a:r>
            <a:r>
              <a:rPr lang="es-ES" sz="2400" dirty="0"/>
              <a:t> </a:t>
            </a:r>
            <a:r>
              <a:rPr lang="es-ES" sz="2400" dirty="0" err="1"/>
              <a:t>give</a:t>
            </a:r>
            <a:r>
              <a:rPr lang="es-ES" sz="2400" dirty="0"/>
              <a:t> </a:t>
            </a:r>
            <a:r>
              <a:rPr lang="es-ES" sz="2400" dirty="0" err="1"/>
              <a:t>testimony</a:t>
            </a:r>
            <a:r>
              <a:rPr lang="es-ES" sz="2400" dirty="0"/>
              <a:t> </a:t>
            </a:r>
            <a:r>
              <a:rPr lang="es-ES" sz="2400" dirty="0" err="1"/>
              <a:t>of</a:t>
            </a:r>
            <a:r>
              <a:rPr lang="es-ES" sz="2400" dirty="0"/>
              <a:t> </a:t>
            </a:r>
            <a:r>
              <a:rPr lang="es-ES" sz="2400" dirty="0" err="1"/>
              <a:t>your</a:t>
            </a:r>
            <a:r>
              <a:rPr lang="es-ES" sz="2400" dirty="0"/>
              <a:t> </a:t>
            </a:r>
            <a:r>
              <a:rPr lang="es-ES" sz="2400" dirty="0" err="1"/>
              <a:t>presence</a:t>
            </a:r>
            <a:r>
              <a:rPr lang="es-ES" sz="2400" dirty="0"/>
              <a:t> in </a:t>
            </a:r>
            <a:r>
              <a:rPr lang="es-ES" sz="2400" dirty="0" err="1"/>
              <a:t>the</a:t>
            </a:r>
            <a:r>
              <a:rPr lang="es-ES" sz="2400" dirty="0"/>
              <a:t> </a:t>
            </a:r>
            <a:r>
              <a:rPr lang="es-ES" sz="2400" dirty="0" err="1"/>
              <a:t>world</a:t>
            </a:r>
            <a:r>
              <a:rPr lang="es-ES" sz="2400" dirty="0"/>
              <a:t>. </a:t>
            </a:r>
          </a:p>
          <a:p>
            <a:pPr marL="0" marR="0">
              <a:spcBef>
                <a:spcPts val="0"/>
              </a:spcBef>
              <a:spcAft>
                <a:spcPts val="0"/>
              </a:spcAft>
            </a:pPr>
            <a:r>
              <a:rPr lang="es-ES" sz="2400" dirty="0"/>
              <a:t>Amen.</a:t>
            </a:r>
            <a:endParaRPr lang="en-US" sz="2400" dirty="0"/>
          </a:p>
          <a:p>
            <a:pPr>
              <a:lnSpc>
                <a:spcPct val="90000"/>
              </a:lnSpc>
              <a:spcAft>
                <a:spcPts val="600"/>
              </a:spcAft>
            </a:pPr>
            <a:r>
              <a:rPr lang="en-US" sz="2400" dirty="0"/>
              <a:t> </a:t>
            </a:r>
          </a:p>
        </p:txBody>
      </p:sp>
    </p:spTree>
    <p:extLst>
      <p:ext uri="{BB962C8B-B14F-4D97-AF65-F5344CB8AC3E}">
        <p14:creationId xmlns:p14="http://schemas.microsoft.com/office/powerpoint/2010/main" val="93880951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4CBB-4328-6BBC-AFD1-526F965C1F05}"/>
              </a:ext>
            </a:extLst>
          </p:cNvPr>
          <p:cNvSpPr>
            <a:spLocks noGrp="1"/>
          </p:cNvSpPr>
          <p:nvPr>
            <p:ph type="title"/>
          </p:nvPr>
        </p:nvSpPr>
        <p:spPr>
          <a:xfrm>
            <a:off x="1218414" y="31356"/>
            <a:ext cx="10515600" cy="944349"/>
          </a:xfrm>
        </p:spPr>
        <p:txBody>
          <a:bodyPr/>
          <a:lstStyle/>
          <a:p>
            <a:pPr algn="r"/>
            <a:r>
              <a:rPr lang="en-US" dirty="0"/>
              <a:t>Jesus Prays for the Apostles</a:t>
            </a:r>
            <a:endParaRPr lang="es-419" dirty="0"/>
          </a:p>
        </p:txBody>
      </p:sp>
      <p:pic>
        <p:nvPicPr>
          <p:cNvPr id="1026" name="Picture 2" descr="New Testament 3, Lesson 9: Jesus Teaches Us to Pray - Seeds of Faith Podcast">
            <a:extLst>
              <a:ext uri="{FF2B5EF4-FFF2-40B4-BE49-F238E27FC236}">
                <a16:creationId xmlns:a16="http://schemas.microsoft.com/office/drawing/2014/main" id="{E66E38D5-04FD-E62D-DFB3-5773DEF57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22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AA1BB9-B2A4-4DAA-C614-C3D3CAE87822}"/>
              </a:ext>
            </a:extLst>
          </p:cNvPr>
          <p:cNvSpPr txBox="1"/>
          <p:nvPr/>
        </p:nvSpPr>
        <p:spPr>
          <a:xfrm>
            <a:off x="5564172" y="791039"/>
            <a:ext cx="6169842" cy="369332"/>
          </a:xfrm>
          <a:prstGeom prst="rect">
            <a:avLst/>
          </a:prstGeom>
          <a:noFill/>
        </p:spPr>
        <p:txBody>
          <a:bodyPr wrap="square">
            <a:spAutoFit/>
          </a:bodyPr>
          <a:lstStyle/>
          <a:p>
            <a:pPr algn="r"/>
            <a:r>
              <a:rPr lang="en-US" dirty="0"/>
              <a:t>John 17,20-26</a:t>
            </a:r>
            <a:endParaRPr lang="es-419" dirty="0"/>
          </a:p>
        </p:txBody>
      </p:sp>
      <p:sp>
        <p:nvSpPr>
          <p:cNvPr id="8" name="TextBox 7">
            <a:extLst>
              <a:ext uri="{FF2B5EF4-FFF2-40B4-BE49-F238E27FC236}">
                <a16:creationId xmlns:a16="http://schemas.microsoft.com/office/drawing/2014/main" id="{77AB3F88-51A7-460E-1F72-2A1976A5135B}"/>
              </a:ext>
            </a:extLst>
          </p:cNvPr>
          <p:cNvSpPr txBox="1"/>
          <p:nvPr/>
        </p:nvSpPr>
        <p:spPr>
          <a:xfrm>
            <a:off x="5498183" y="1345037"/>
            <a:ext cx="6511140" cy="4031873"/>
          </a:xfrm>
          <a:prstGeom prst="rect">
            <a:avLst/>
          </a:prstGeom>
          <a:noFill/>
        </p:spPr>
        <p:txBody>
          <a:bodyPr wrap="square">
            <a:spAutoFit/>
          </a:bodyPr>
          <a:lstStyle/>
          <a:p>
            <a:r>
              <a:rPr lang="en-US" sz="3200" dirty="0"/>
              <a:t>Lifting up his eyes to heaven, Jesus prayed saying: "Holy Father, I pray not only for them, but also for those who will believe in me through their word, so that they may all be one, as you, Father, are in me and I in you, that they also may be in us, that the world may believe that you sent me</a:t>
            </a:r>
            <a:r>
              <a:rPr lang="es-ES" sz="3200" dirty="0"/>
              <a:t>. </a:t>
            </a:r>
            <a:endParaRPr lang="es-419" sz="3200" dirty="0"/>
          </a:p>
        </p:txBody>
      </p:sp>
    </p:spTree>
    <p:extLst>
      <p:ext uri="{BB962C8B-B14F-4D97-AF65-F5344CB8AC3E}">
        <p14:creationId xmlns:p14="http://schemas.microsoft.com/office/powerpoint/2010/main" val="158592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1095-FBE6-D34E-B1B1-86A2E5A8FD25}"/>
              </a:ext>
            </a:extLst>
          </p:cNvPr>
          <p:cNvSpPr>
            <a:spLocks noGrp="1"/>
          </p:cNvSpPr>
          <p:nvPr>
            <p:ph type="title"/>
          </p:nvPr>
        </p:nvSpPr>
        <p:spPr>
          <a:xfrm>
            <a:off x="0" y="0"/>
            <a:ext cx="10515600" cy="1325563"/>
          </a:xfrm>
        </p:spPr>
        <p:txBody>
          <a:bodyPr/>
          <a:lstStyle/>
          <a:p>
            <a:r>
              <a:rPr lang="en-US" dirty="0"/>
              <a:t>Jesus Prays for the Apostles</a:t>
            </a:r>
            <a:endParaRPr lang="es-419" dirty="0"/>
          </a:p>
        </p:txBody>
      </p:sp>
      <p:sp>
        <p:nvSpPr>
          <p:cNvPr id="3" name="TextBox 2">
            <a:extLst>
              <a:ext uri="{FF2B5EF4-FFF2-40B4-BE49-F238E27FC236}">
                <a16:creationId xmlns:a16="http://schemas.microsoft.com/office/drawing/2014/main" id="{9C69590A-A1F1-F644-FEB4-6E026A75817B}"/>
              </a:ext>
            </a:extLst>
          </p:cNvPr>
          <p:cNvSpPr txBox="1"/>
          <p:nvPr/>
        </p:nvSpPr>
        <p:spPr>
          <a:xfrm>
            <a:off x="77772" y="956231"/>
            <a:ext cx="6169842" cy="369332"/>
          </a:xfrm>
          <a:prstGeom prst="rect">
            <a:avLst/>
          </a:prstGeom>
          <a:noFill/>
        </p:spPr>
        <p:txBody>
          <a:bodyPr wrap="square">
            <a:spAutoFit/>
          </a:bodyPr>
          <a:lstStyle/>
          <a:p>
            <a:pPr algn="r"/>
            <a:r>
              <a:rPr lang="en-US" dirty="0"/>
              <a:t>John 17,20-26</a:t>
            </a:r>
            <a:endParaRPr lang="es-419" dirty="0"/>
          </a:p>
        </p:txBody>
      </p:sp>
      <p:sp>
        <p:nvSpPr>
          <p:cNvPr id="5" name="TextBox 4">
            <a:extLst>
              <a:ext uri="{FF2B5EF4-FFF2-40B4-BE49-F238E27FC236}">
                <a16:creationId xmlns:a16="http://schemas.microsoft.com/office/drawing/2014/main" id="{CFF37160-DBE4-F502-174B-F212788059DC}"/>
              </a:ext>
            </a:extLst>
          </p:cNvPr>
          <p:cNvSpPr txBox="1"/>
          <p:nvPr/>
        </p:nvSpPr>
        <p:spPr>
          <a:xfrm>
            <a:off x="440703" y="1726445"/>
            <a:ext cx="6292392" cy="4031873"/>
          </a:xfrm>
          <a:prstGeom prst="rect">
            <a:avLst/>
          </a:prstGeom>
          <a:noFill/>
        </p:spPr>
        <p:txBody>
          <a:bodyPr wrap="square">
            <a:spAutoFit/>
          </a:bodyPr>
          <a:lstStyle/>
          <a:p>
            <a:r>
              <a:rPr lang="en-US" sz="3200" dirty="0"/>
              <a:t>And I have given them the glory you gave me, so that they may be one, as we are one, I in them and you in me, that they may be brought to perfection as one, that the world may know that you sent me, and that you loved them even as you loved me.</a:t>
            </a:r>
            <a:endParaRPr lang="es-419" sz="3200" dirty="0"/>
          </a:p>
        </p:txBody>
      </p:sp>
      <p:pic>
        <p:nvPicPr>
          <p:cNvPr id="2050" name="Picture 2" descr="Jesus' Last Prayer (John 17) | Life of Jesus">
            <a:extLst>
              <a:ext uri="{FF2B5EF4-FFF2-40B4-BE49-F238E27FC236}">
                <a16:creationId xmlns:a16="http://schemas.microsoft.com/office/drawing/2014/main" id="{7CFA5D71-E163-FB6C-BC7D-CB224E883F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062" r="6742"/>
          <a:stretch/>
        </p:blipFill>
        <p:spPr bwMode="auto">
          <a:xfrm>
            <a:off x="6825316" y="820132"/>
            <a:ext cx="5288912" cy="58510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iagram&#10;&#10;Description automatically generated">
            <a:extLst>
              <a:ext uri="{FF2B5EF4-FFF2-40B4-BE49-F238E27FC236}">
                <a16:creationId xmlns:a16="http://schemas.microsoft.com/office/drawing/2014/main" id="{EFF014ED-2EA1-FD8F-8ECA-BF4C88161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6579" y="92501"/>
            <a:ext cx="1107649" cy="11076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1294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B79FBE-2934-2CB4-7E29-2614D07DCC6B}"/>
              </a:ext>
            </a:extLst>
          </p:cNvPr>
          <p:cNvSpPr txBox="1"/>
          <p:nvPr/>
        </p:nvSpPr>
        <p:spPr>
          <a:xfrm>
            <a:off x="4635631" y="894173"/>
            <a:ext cx="6122708" cy="369332"/>
          </a:xfrm>
          <a:prstGeom prst="rect">
            <a:avLst/>
          </a:prstGeom>
          <a:noFill/>
        </p:spPr>
        <p:txBody>
          <a:bodyPr wrap="square">
            <a:spAutoFit/>
          </a:bodyPr>
          <a:lstStyle/>
          <a:p>
            <a:pPr algn="r"/>
            <a:r>
              <a:rPr lang="en-US" dirty="0"/>
              <a:t>John 17,20-26</a:t>
            </a:r>
            <a:endParaRPr lang="es-419" dirty="0"/>
          </a:p>
        </p:txBody>
      </p:sp>
      <p:pic>
        <p:nvPicPr>
          <p:cNvPr id="3080" name="Picture 8" descr="Jesus Chooses 12 Apostles | Life of Jesus">
            <a:extLst>
              <a:ext uri="{FF2B5EF4-FFF2-40B4-BE49-F238E27FC236}">
                <a16:creationId xmlns:a16="http://schemas.microsoft.com/office/drawing/2014/main" id="{7EF6FAA3-98B4-2662-C684-834430549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08" y="616266"/>
            <a:ext cx="6087035" cy="60870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7CE99E0-6322-7703-95B4-F479E578B777}"/>
              </a:ext>
            </a:extLst>
          </p:cNvPr>
          <p:cNvSpPr txBox="1"/>
          <p:nvPr/>
        </p:nvSpPr>
        <p:spPr>
          <a:xfrm>
            <a:off x="4437888" y="154699"/>
            <a:ext cx="6414719" cy="769441"/>
          </a:xfrm>
          <a:prstGeom prst="rect">
            <a:avLst/>
          </a:prstGeom>
          <a:noFill/>
        </p:spPr>
        <p:txBody>
          <a:bodyPr wrap="square">
            <a:spAutoFit/>
          </a:bodyPr>
          <a:lstStyle/>
          <a:p>
            <a:r>
              <a:rPr lang="en-US" sz="4400" dirty="0">
                <a:solidFill>
                  <a:schemeClr val="accent6">
                    <a:lumMod val="75000"/>
                  </a:schemeClr>
                </a:solidFill>
                <a:latin typeface="Berlin Sans FB" panose="020E0602020502020306" pitchFamily="34" charset="0"/>
                <a:ea typeface="+mj-ea"/>
                <a:cs typeface="+mj-cs"/>
              </a:rPr>
              <a:t>Jesus Prays for the Apostles</a:t>
            </a:r>
            <a:endParaRPr lang="es-419" sz="4400" dirty="0">
              <a:solidFill>
                <a:schemeClr val="accent6">
                  <a:lumMod val="75000"/>
                </a:schemeClr>
              </a:solidFill>
              <a:latin typeface="Berlin Sans FB" panose="020E0602020502020306" pitchFamily="34" charset="0"/>
              <a:ea typeface="+mj-ea"/>
              <a:cs typeface="+mj-cs"/>
            </a:endParaRPr>
          </a:p>
        </p:txBody>
      </p:sp>
      <p:sp>
        <p:nvSpPr>
          <p:cNvPr id="11" name="TextBox 10">
            <a:extLst>
              <a:ext uri="{FF2B5EF4-FFF2-40B4-BE49-F238E27FC236}">
                <a16:creationId xmlns:a16="http://schemas.microsoft.com/office/drawing/2014/main" id="{0B9F193C-75D0-9BCA-BD59-A55EDBA58F2C}"/>
              </a:ext>
            </a:extLst>
          </p:cNvPr>
          <p:cNvSpPr txBox="1"/>
          <p:nvPr/>
        </p:nvSpPr>
        <p:spPr>
          <a:xfrm>
            <a:off x="6096000" y="1385188"/>
            <a:ext cx="5882330" cy="4493538"/>
          </a:xfrm>
          <a:prstGeom prst="rect">
            <a:avLst/>
          </a:prstGeom>
          <a:noFill/>
        </p:spPr>
        <p:txBody>
          <a:bodyPr wrap="square">
            <a:spAutoFit/>
          </a:bodyPr>
          <a:lstStyle/>
          <a:p>
            <a:r>
              <a:rPr lang="en-US" sz="2600" dirty="0"/>
              <a:t>“Father, they are your gift to me. I wish that where I am, they also may be with me, that they may see my glory that you gave me, because you loved me before the foundation of the world. Righteous Father, the world also does not know you, but I know you, and they know that you sent me. I made known to them your name and I will make it known, that the love with which you loved me may be in them and I in them." </a:t>
            </a:r>
          </a:p>
        </p:txBody>
      </p:sp>
      <p:sp>
        <p:nvSpPr>
          <p:cNvPr id="7" name="TextBox 6">
            <a:extLst>
              <a:ext uri="{FF2B5EF4-FFF2-40B4-BE49-F238E27FC236}">
                <a16:creationId xmlns:a16="http://schemas.microsoft.com/office/drawing/2014/main" id="{D95265E4-6D91-EE57-64BE-A06048C57D74}"/>
              </a:ext>
            </a:extLst>
          </p:cNvPr>
          <p:cNvSpPr txBox="1"/>
          <p:nvPr/>
        </p:nvSpPr>
        <p:spPr>
          <a:xfrm>
            <a:off x="5193791" y="6119229"/>
            <a:ext cx="2714505" cy="400110"/>
          </a:xfrm>
          <a:prstGeom prst="rect">
            <a:avLst/>
          </a:prstGeom>
          <a:noFill/>
          <a:ln w="57150">
            <a:solidFill>
              <a:schemeClr val="accent1">
                <a:lumMod val="50000"/>
              </a:schemeClr>
            </a:solidFill>
          </a:ln>
        </p:spPr>
        <p:txBody>
          <a:bodyPr wrap="square" rtlCol="0">
            <a:spAutoFit/>
          </a:bodyPr>
          <a:lstStyle/>
          <a:p>
            <a:pPr algn="ctr"/>
            <a:r>
              <a:rPr lang="es-419" sz="2000" dirty="0" err="1">
                <a:latin typeface="Berlin Sans FB" panose="020E0602020502020306" pitchFamily="34" charset="0"/>
              </a:rPr>
              <a:t>The</a:t>
            </a:r>
            <a:r>
              <a:rPr lang="es-419" sz="2000" dirty="0">
                <a:latin typeface="Berlin Sans FB" panose="020E0602020502020306" pitchFamily="34" charset="0"/>
              </a:rPr>
              <a:t> </a:t>
            </a:r>
            <a:r>
              <a:rPr lang="es-419" sz="2000" dirty="0" err="1">
                <a:latin typeface="Berlin Sans FB" panose="020E0602020502020306" pitchFamily="34" charset="0"/>
              </a:rPr>
              <a:t>Gospel</a:t>
            </a:r>
            <a:r>
              <a:rPr lang="es-419" sz="2000" dirty="0">
                <a:latin typeface="Berlin Sans FB" panose="020E0602020502020306" pitchFamily="34" charset="0"/>
              </a:rPr>
              <a:t> </a:t>
            </a:r>
            <a:r>
              <a:rPr lang="es-419" sz="2000" dirty="0" err="1">
                <a:latin typeface="Berlin Sans FB" panose="020E0602020502020306" pitchFamily="34" charset="0"/>
              </a:rPr>
              <a:t>of</a:t>
            </a:r>
            <a:r>
              <a:rPr lang="es-419" sz="2000" dirty="0">
                <a:latin typeface="Berlin Sans FB" panose="020E0602020502020306" pitchFamily="34" charset="0"/>
              </a:rPr>
              <a:t> </a:t>
            </a:r>
            <a:r>
              <a:rPr lang="es-419" sz="2000" dirty="0" err="1">
                <a:latin typeface="Berlin Sans FB" panose="020E0602020502020306" pitchFamily="34" charset="0"/>
              </a:rPr>
              <a:t>the</a:t>
            </a:r>
            <a:r>
              <a:rPr lang="es-419" sz="2000" dirty="0">
                <a:latin typeface="Berlin Sans FB" panose="020E0602020502020306" pitchFamily="34" charset="0"/>
              </a:rPr>
              <a:t> Lord,</a:t>
            </a:r>
          </a:p>
        </p:txBody>
      </p:sp>
      <p:sp>
        <p:nvSpPr>
          <p:cNvPr id="13" name="TextBox 12">
            <a:extLst>
              <a:ext uri="{FF2B5EF4-FFF2-40B4-BE49-F238E27FC236}">
                <a16:creationId xmlns:a16="http://schemas.microsoft.com/office/drawing/2014/main" id="{F32C0637-529C-9A6F-0050-0E5A1B9EE03E}"/>
              </a:ext>
            </a:extLst>
          </p:cNvPr>
          <p:cNvSpPr txBox="1"/>
          <p:nvPr/>
        </p:nvSpPr>
        <p:spPr>
          <a:xfrm>
            <a:off x="8093983" y="6119229"/>
            <a:ext cx="3793226" cy="400110"/>
          </a:xfrm>
          <a:prstGeom prst="rect">
            <a:avLst/>
          </a:prstGeom>
          <a:noFill/>
          <a:ln w="57150">
            <a:solidFill>
              <a:schemeClr val="accent1">
                <a:lumMod val="50000"/>
              </a:schemeClr>
            </a:solidFill>
          </a:ln>
        </p:spPr>
        <p:txBody>
          <a:bodyPr wrap="square" rtlCol="0">
            <a:spAutoFit/>
          </a:bodyPr>
          <a:lstStyle/>
          <a:p>
            <a:pPr algn="ctr"/>
            <a:r>
              <a:rPr lang="es-419" sz="2000" dirty="0" err="1">
                <a:latin typeface="Berlin Sans FB" panose="020E0602020502020306" pitchFamily="34" charset="0"/>
              </a:rPr>
              <a:t>Praise</a:t>
            </a:r>
            <a:r>
              <a:rPr lang="es-419" sz="2000" dirty="0">
                <a:latin typeface="Berlin Sans FB" panose="020E0602020502020306" pitchFamily="34" charset="0"/>
              </a:rPr>
              <a:t> </a:t>
            </a:r>
            <a:r>
              <a:rPr lang="es-419" sz="2000" dirty="0" err="1">
                <a:latin typeface="Berlin Sans FB" panose="020E0602020502020306" pitchFamily="34" charset="0"/>
              </a:rPr>
              <a:t>to</a:t>
            </a:r>
            <a:r>
              <a:rPr lang="es-419" sz="2000" dirty="0">
                <a:latin typeface="Berlin Sans FB" panose="020E0602020502020306" pitchFamily="34" charset="0"/>
              </a:rPr>
              <a:t> </a:t>
            </a:r>
            <a:r>
              <a:rPr lang="es-419" sz="2000" dirty="0" err="1">
                <a:latin typeface="Berlin Sans FB" panose="020E0602020502020306" pitchFamily="34" charset="0"/>
              </a:rPr>
              <a:t>you</a:t>
            </a:r>
            <a:r>
              <a:rPr lang="es-419" sz="2000" dirty="0">
                <a:latin typeface="Berlin Sans FB" panose="020E0602020502020306" pitchFamily="34" charset="0"/>
              </a:rPr>
              <a:t> Lord </a:t>
            </a:r>
            <a:r>
              <a:rPr lang="es-419" sz="2000" dirty="0" err="1">
                <a:latin typeface="Berlin Sans FB" panose="020E0602020502020306" pitchFamily="34" charset="0"/>
              </a:rPr>
              <a:t>Jesus</a:t>
            </a:r>
            <a:r>
              <a:rPr lang="es-419" sz="2000" dirty="0">
                <a:latin typeface="Berlin Sans FB" panose="020E0602020502020306" pitchFamily="34" charset="0"/>
              </a:rPr>
              <a:t> </a:t>
            </a:r>
            <a:r>
              <a:rPr lang="es-419" sz="2000" dirty="0" err="1">
                <a:latin typeface="Berlin Sans FB" panose="020E0602020502020306" pitchFamily="34" charset="0"/>
              </a:rPr>
              <a:t>Christ</a:t>
            </a:r>
            <a:r>
              <a:rPr lang="es-419" sz="2000" dirty="0">
                <a:latin typeface="Berlin Sans FB" panose="020E0602020502020306" pitchFamily="34" charset="0"/>
              </a:rPr>
              <a:t>.</a:t>
            </a:r>
          </a:p>
        </p:txBody>
      </p:sp>
    </p:spTree>
    <p:extLst>
      <p:ext uri="{BB962C8B-B14F-4D97-AF65-F5344CB8AC3E}">
        <p14:creationId xmlns:p14="http://schemas.microsoft.com/office/powerpoint/2010/main" val="286309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6D064-F4DF-202D-E557-36E27B155AD5}"/>
              </a:ext>
            </a:extLst>
          </p:cNvPr>
          <p:cNvSpPr>
            <a:spLocks noGrp="1"/>
          </p:cNvSpPr>
          <p:nvPr>
            <p:ph type="title"/>
          </p:nvPr>
        </p:nvSpPr>
        <p:spPr>
          <a:xfrm>
            <a:off x="0" y="1"/>
            <a:ext cx="12192000" cy="414528"/>
          </a:xfrm>
        </p:spPr>
        <p:txBody>
          <a:bodyPr>
            <a:normAutofit/>
          </a:bodyPr>
          <a:lstStyle/>
          <a:p>
            <a:pPr algn="ctr"/>
            <a:r>
              <a:rPr lang="es-CR" sz="2000" dirty="0" err="1"/>
              <a:t>The</a:t>
            </a:r>
            <a:r>
              <a:rPr lang="es-CR" sz="2000" dirty="0"/>
              <a:t> </a:t>
            </a:r>
            <a:r>
              <a:rPr lang="es-CR" sz="2000" dirty="0" err="1"/>
              <a:t>Ascension-Cycle</a:t>
            </a:r>
            <a:r>
              <a:rPr lang="es-CR" sz="2000" dirty="0"/>
              <a:t> C-</a:t>
            </a:r>
            <a:r>
              <a:rPr lang="es-CR" sz="2000" dirty="0" err="1"/>
              <a:t>Catholic</a:t>
            </a:r>
            <a:r>
              <a:rPr lang="es-CR" sz="2000" dirty="0"/>
              <a:t> </a:t>
            </a:r>
            <a:r>
              <a:rPr lang="es-CR" sz="2000" dirty="0" err="1"/>
              <a:t>Kids</a:t>
            </a:r>
            <a:r>
              <a:rPr lang="es-CR" sz="2000" dirty="0"/>
              <a:t> Media- </a:t>
            </a:r>
            <a:r>
              <a:rPr lang="es-CR" sz="2000" dirty="0">
                <a:hlinkClick r:id="rId3"/>
              </a:rPr>
              <a:t>https://youtu.be/VGDWsV3CUfY</a:t>
            </a:r>
            <a:endParaRPr lang="es-CR" sz="2000" dirty="0"/>
          </a:p>
        </p:txBody>
      </p:sp>
      <p:pic>
        <p:nvPicPr>
          <p:cNvPr id="4" name="Online Media 3" title="Catholic Kids Media - Ascension Cycle C">
            <a:hlinkClick r:id="" action="ppaction://media"/>
            <a:extLst>
              <a:ext uri="{FF2B5EF4-FFF2-40B4-BE49-F238E27FC236}">
                <a16:creationId xmlns:a16="http://schemas.microsoft.com/office/drawing/2014/main" id="{0929CF90-73B2-8FB8-F93C-12234BA09A29}"/>
              </a:ext>
            </a:extLst>
          </p:cNvPr>
          <p:cNvPicPr>
            <a:picLocks noRot="1" noChangeAspect="1"/>
          </p:cNvPicPr>
          <p:nvPr>
            <a:videoFile r:link="rId1"/>
          </p:nvPr>
        </p:nvPicPr>
        <p:blipFill>
          <a:blip r:embed="rId4"/>
          <a:stretch>
            <a:fillRect/>
          </a:stretch>
        </p:blipFill>
        <p:spPr>
          <a:xfrm>
            <a:off x="0" y="512064"/>
            <a:ext cx="12192000" cy="6345935"/>
          </a:xfrm>
          <a:prstGeom prst="rect">
            <a:avLst/>
          </a:prstGeom>
        </p:spPr>
      </p:pic>
    </p:spTree>
    <p:extLst>
      <p:ext uri="{BB962C8B-B14F-4D97-AF65-F5344CB8AC3E}">
        <p14:creationId xmlns:p14="http://schemas.microsoft.com/office/powerpoint/2010/main" val="365832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Jesus Christ: Clipart - Teaching Children the Gospel">
            <a:extLst>
              <a:ext uri="{FF2B5EF4-FFF2-40B4-BE49-F238E27FC236}">
                <a16:creationId xmlns:a16="http://schemas.microsoft.com/office/drawing/2014/main" id="{4CF608A8-944E-EDB8-EAC4-0F55C30D3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5576" y="197304"/>
            <a:ext cx="4224804" cy="420436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67EA5B7-406F-4B12-66DD-B531A846C33C}"/>
              </a:ext>
            </a:extLst>
          </p:cNvPr>
          <p:cNvSpPr>
            <a:spLocks noGrp="1"/>
          </p:cNvSpPr>
          <p:nvPr>
            <p:ph type="ctrTitle"/>
          </p:nvPr>
        </p:nvSpPr>
        <p:spPr>
          <a:xfrm rot="20439785">
            <a:off x="3128681" y="3207870"/>
            <a:ext cx="9144000" cy="2387600"/>
          </a:xfrm>
        </p:spPr>
        <p:txBody>
          <a:bodyPr>
            <a:noAutofit/>
          </a:bodyPr>
          <a:lstStyle/>
          <a:p>
            <a:r>
              <a:rPr lang="es-419" sz="12000" dirty="0"/>
              <a:t>REFLECTION</a:t>
            </a:r>
          </a:p>
        </p:txBody>
      </p:sp>
    </p:spTree>
    <p:extLst>
      <p:ext uri="{BB962C8B-B14F-4D97-AF65-F5344CB8AC3E}">
        <p14:creationId xmlns:p14="http://schemas.microsoft.com/office/powerpoint/2010/main" val="262241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93CF-0BDD-AC0F-AE33-C6A069C26C2E}"/>
              </a:ext>
            </a:extLst>
          </p:cNvPr>
          <p:cNvSpPr>
            <a:spLocks noGrp="1"/>
          </p:cNvSpPr>
          <p:nvPr>
            <p:ph type="title"/>
          </p:nvPr>
        </p:nvSpPr>
        <p:spPr>
          <a:xfrm>
            <a:off x="0" y="365125"/>
            <a:ext cx="12191999" cy="1325563"/>
          </a:xfrm>
        </p:spPr>
        <p:txBody>
          <a:bodyPr>
            <a:normAutofit/>
          </a:bodyPr>
          <a:lstStyle/>
          <a:p>
            <a:pPr algn="ctr"/>
            <a:r>
              <a:rPr lang="en-US" dirty="0"/>
              <a:t>Jesus prays for his apostles who will be pastors of His people. </a:t>
            </a:r>
            <a:r>
              <a:rPr lang="en-US" dirty="0">
                <a:solidFill>
                  <a:schemeClr val="bg1"/>
                </a:solidFill>
              </a:rPr>
              <a:t>Who continues the work of the apostles?</a:t>
            </a:r>
            <a:r>
              <a:rPr lang="es-ES" dirty="0">
                <a:solidFill>
                  <a:schemeClr val="bg1"/>
                </a:solidFill>
              </a:rPr>
              <a:t> </a:t>
            </a:r>
            <a:endParaRPr lang="es-419" dirty="0">
              <a:solidFill>
                <a:schemeClr val="bg1"/>
              </a:solidFill>
            </a:endParaRPr>
          </a:p>
        </p:txBody>
      </p:sp>
      <p:sp>
        <p:nvSpPr>
          <p:cNvPr id="4" name="TextBox 3">
            <a:extLst>
              <a:ext uri="{FF2B5EF4-FFF2-40B4-BE49-F238E27FC236}">
                <a16:creationId xmlns:a16="http://schemas.microsoft.com/office/drawing/2014/main" id="{44CED8DB-7F91-7A67-2A42-0613D940C77F}"/>
              </a:ext>
            </a:extLst>
          </p:cNvPr>
          <p:cNvSpPr txBox="1"/>
          <p:nvPr/>
        </p:nvSpPr>
        <p:spPr>
          <a:xfrm>
            <a:off x="533578" y="2416321"/>
            <a:ext cx="8390965" cy="707886"/>
          </a:xfrm>
          <a:prstGeom prst="rect">
            <a:avLst/>
          </a:prstGeom>
          <a:noFill/>
        </p:spPr>
        <p:txBody>
          <a:bodyPr wrap="square">
            <a:spAutoFit/>
          </a:bodyPr>
          <a:lstStyle/>
          <a:p>
            <a:r>
              <a:rPr lang="en-US" sz="4000" dirty="0"/>
              <a:t>The Pope, the bishops, and the priests</a:t>
            </a:r>
            <a:endParaRPr lang="es-419" sz="4000" dirty="0"/>
          </a:p>
        </p:txBody>
      </p:sp>
      <p:pic>
        <p:nvPicPr>
          <p:cNvPr id="5122" name="Picture 2" descr="Cómo está organizada la jeararquía de la Iglesia católica? – Catholic-Link">
            <a:extLst>
              <a:ext uri="{FF2B5EF4-FFF2-40B4-BE49-F238E27FC236}">
                <a16:creationId xmlns:a16="http://schemas.microsoft.com/office/drawing/2014/main" id="{4944E95E-90BE-FE8F-9B85-263DD7A2F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445" y="1994245"/>
            <a:ext cx="2926977" cy="2087252"/>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A9F756B-DC25-1ABA-A697-9249EFD66644}"/>
              </a:ext>
            </a:extLst>
          </p:cNvPr>
          <p:cNvSpPr txBox="1"/>
          <p:nvPr/>
        </p:nvSpPr>
        <p:spPr>
          <a:xfrm>
            <a:off x="3508539" y="4441679"/>
            <a:ext cx="8683461" cy="738664"/>
          </a:xfrm>
          <a:prstGeom prst="rect">
            <a:avLst/>
          </a:prstGeom>
          <a:noFill/>
        </p:spPr>
        <p:txBody>
          <a:bodyPr wrap="square">
            <a:spAutoFit/>
          </a:bodyPr>
          <a:lstStyle/>
          <a:p>
            <a:r>
              <a:rPr lang="en-US" sz="4200" dirty="0">
                <a:solidFill>
                  <a:schemeClr val="bg1"/>
                </a:solidFill>
                <a:latin typeface="Berlin Sans FB" panose="020E0602020502020306" pitchFamily="34" charset="0"/>
                <a:ea typeface="+mj-ea"/>
                <a:cs typeface="+mj-cs"/>
              </a:rPr>
              <a:t>In prayer, what does Jesus ask of God? </a:t>
            </a:r>
            <a:endParaRPr lang="es-419" sz="4200" dirty="0">
              <a:solidFill>
                <a:schemeClr val="bg1"/>
              </a:solidFill>
              <a:latin typeface="Berlin Sans FB" panose="020E0602020502020306" pitchFamily="34" charset="0"/>
              <a:ea typeface="+mj-ea"/>
              <a:cs typeface="+mj-cs"/>
            </a:endParaRPr>
          </a:p>
        </p:txBody>
      </p:sp>
      <p:pic>
        <p:nvPicPr>
          <p:cNvPr id="5124" name="Picture 4" descr="Colectivo de Desempleados y Desempleadas Mayores de 45 años: La unión hace  la fuerza">
            <a:extLst>
              <a:ext uri="{FF2B5EF4-FFF2-40B4-BE49-F238E27FC236}">
                <a16:creationId xmlns:a16="http://schemas.microsoft.com/office/drawing/2014/main" id="{ADA1E623-CC51-81B4-0618-CDB75FCB9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 y="3864909"/>
            <a:ext cx="3059766" cy="2857500"/>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6CE9F8B-57DD-1A47-E777-0BBE27CA93ED}"/>
              </a:ext>
            </a:extLst>
          </p:cNvPr>
          <p:cNvSpPr txBox="1"/>
          <p:nvPr/>
        </p:nvSpPr>
        <p:spPr>
          <a:xfrm>
            <a:off x="3350043" y="5555759"/>
            <a:ext cx="7640889" cy="1261884"/>
          </a:xfrm>
          <a:prstGeom prst="rect">
            <a:avLst/>
          </a:prstGeom>
          <a:noFill/>
        </p:spPr>
        <p:txBody>
          <a:bodyPr wrap="square">
            <a:spAutoFit/>
          </a:bodyPr>
          <a:lstStyle/>
          <a:p>
            <a:r>
              <a:rPr lang="en-US" sz="3800" dirty="0"/>
              <a:t>…that the apostles may be in unity with God and with each other</a:t>
            </a:r>
            <a:endParaRPr lang="es-419" sz="3800" dirty="0"/>
          </a:p>
        </p:txBody>
      </p:sp>
    </p:spTree>
    <p:extLst>
      <p:ext uri="{BB962C8B-B14F-4D97-AF65-F5344CB8AC3E}">
        <p14:creationId xmlns:p14="http://schemas.microsoft.com/office/powerpoint/2010/main" val="91879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2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wipe(down)">
                                      <p:cBhvr>
                                        <p:cTn id="25"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AAEEF-83E9-E35A-03B7-DC14AD42DE1D}"/>
              </a:ext>
            </a:extLst>
          </p:cNvPr>
          <p:cNvSpPr>
            <a:spLocks noGrp="1"/>
          </p:cNvSpPr>
          <p:nvPr>
            <p:ph type="title"/>
          </p:nvPr>
        </p:nvSpPr>
        <p:spPr>
          <a:xfrm>
            <a:off x="1424850" y="81847"/>
            <a:ext cx="9342299" cy="761393"/>
          </a:xfrm>
        </p:spPr>
        <p:txBody>
          <a:bodyPr>
            <a:normAutofit/>
          </a:bodyPr>
          <a:lstStyle/>
          <a:p>
            <a:r>
              <a:rPr lang="en-US" sz="4000" dirty="0"/>
              <a:t>Why does Jesus say that unity is important?</a:t>
            </a:r>
            <a:endParaRPr lang="es-419" sz="4000" dirty="0"/>
          </a:p>
        </p:txBody>
      </p:sp>
      <p:sp>
        <p:nvSpPr>
          <p:cNvPr id="4" name="TextBox 3">
            <a:extLst>
              <a:ext uri="{FF2B5EF4-FFF2-40B4-BE49-F238E27FC236}">
                <a16:creationId xmlns:a16="http://schemas.microsoft.com/office/drawing/2014/main" id="{657B908F-E367-EA1D-CD92-C9C573518444}"/>
              </a:ext>
            </a:extLst>
          </p:cNvPr>
          <p:cNvSpPr txBox="1"/>
          <p:nvPr/>
        </p:nvSpPr>
        <p:spPr>
          <a:xfrm>
            <a:off x="333608" y="2184381"/>
            <a:ext cx="7503459" cy="553998"/>
          </a:xfrm>
          <a:prstGeom prst="rect">
            <a:avLst/>
          </a:prstGeom>
          <a:noFill/>
        </p:spPr>
        <p:txBody>
          <a:bodyPr wrap="square">
            <a:spAutoFit/>
          </a:bodyPr>
          <a:lstStyle/>
          <a:p>
            <a:r>
              <a:rPr lang="en-US" sz="3000" dirty="0"/>
              <a:t>So the world may believe that God sent Him.</a:t>
            </a:r>
            <a:endParaRPr lang="es-419" sz="3000" dirty="0"/>
          </a:p>
        </p:txBody>
      </p:sp>
      <p:pic>
        <p:nvPicPr>
          <p:cNvPr id="6146" name="Picture 2" descr="ISAMIS2012: Tanto amó Dios al mundo que entregó a su Hijo único">
            <a:extLst>
              <a:ext uri="{FF2B5EF4-FFF2-40B4-BE49-F238E27FC236}">
                <a16:creationId xmlns:a16="http://schemas.microsoft.com/office/drawing/2014/main" id="{0B0AC25A-9D59-1DB3-3305-4C06A9F7AE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27" t="5837" b="6059"/>
          <a:stretch/>
        </p:blipFill>
        <p:spPr bwMode="auto">
          <a:xfrm>
            <a:off x="7503459" y="1027906"/>
            <a:ext cx="4177552" cy="30211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47987C7-64B3-1352-71A8-C7EA0DC100CF}"/>
              </a:ext>
            </a:extLst>
          </p:cNvPr>
          <p:cNvSpPr txBox="1"/>
          <p:nvPr/>
        </p:nvSpPr>
        <p:spPr>
          <a:xfrm>
            <a:off x="355498" y="4119621"/>
            <a:ext cx="9269148" cy="584775"/>
          </a:xfrm>
          <a:prstGeom prst="rect">
            <a:avLst/>
          </a:prstGeom>
          <a:noFill/>
        </p:spPr>
        <p:txBody>
          <a:bodyPr wrap="square">
            <a:spAutoFit/>
          </a:bodyPr>
          <a:lstStyle/>
          <a:p>
            <a:r>
              <a:rPr lang="en-US" sz="3200" dirty="0">
                <a:solidFill>
                  <a:schemeClr val="bg1"/>
                </a:solidFill>
                <a:latin typeface="Berlin Sans FB" panose="020E0602020502020306" pitchFamily="34" charset="0"/>
                <a:ea typeface="+mj-ea"/>
                <a:cs typeface="+mj-cs"/>
              </a:rPr>
              <a:t>When we are in union with God, how do we behave? </a:t>
            </a:r>
            <a:endParaRPr lang="es-419" sz="3200" dirty="0">
              <a:solidFill>
                <a:schemeClr val="bg1"/>
              </a:solidFill>
              <a:latin typeface="Berlin Sans FB" panose="020E0602020502020306" pitchFamily="34" charset="0"/>
              <a:ea typeface="+mj-ea"/>
              <a:cs typeface="+mj-cs"/>
            </a:endParaRPr>
          </a:p>
        </p:txBody>
      </p:sp>
      <p:pic>
        <p:nvPicPr>
          <p:cNvPr id="6148" name="Picture 4" descr="Peace Sign Icon - On Our Sleeves">
            <a:extLst>
              <a:ext uri="{FF2B5EF4-FFF2-40B4-BE49-F238E27FC236}">
                <a16:creationId xmlns:a16="http://schemas.microsoft.com/office/drawing/2014/main" id="{5C64652A-E628-B715-6436-04C629D11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250" y="5134489"/>
            <a:ext cx="1562319" cy="15623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50" name="Picture 6" descr="Free Red Heart Transparent Background, Download Free Red Heart Transparent  Background png images, Free ClipArts on Clipart Library">
            <a:extLst>
              <a:ext uri="{FF2B5EF4-FFF2-40B4-BE49-F238E27FC236}">
                <a16:creationId xmlns:a16="http://schemas.microsoft.com/office/drawing/2014/main" id="{646C7031-8D77-7B69-EB23-DA56D22469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449" y="5101592"/>
            <a:ext cx="1457078" cy="148989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 Versículos bíblicos de obediencia, versículos de obediencia a Dios  📖✨🌼✨📖 | Tarjetitas">
            <a:extLst>
              <a:ext uri="{FF2B5EF4-FFF2-40B4-BE49-F238E27FC236}">
                <a16:creationId xmlns:a16="http://schemas.microsoft.com/office/drawing/2014/main" id="{2F5C0453-0957-31E4-04F8-89DE212318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1932" y="5101592"/>
            <a:ext cx="2089244" cy="1627102"/>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Tema 2: Obedecemos a Dios A través de este tema queremos admirar la  obediencia y la confianza en Dios que tiene Abraham, valora">
            <a:extLst>
              <a:ext uri="{FF2B5EF4-FFF2-40B4-BE49-F238E27FC236}">
                <a16:creationId xmlns:a16="http://schemas.microsoft.com/office/drawing/2014/main" id="{FFA56EC7-7EB6-99EB-BC47-016006066D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0072" y="4981693"/>
            <a:ext cx="2457450" cy="18669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B0990AF8-AB2A-D027-AFF9-69B20050E276}"/>
              </a:ext>
            </a:extLst>
          </p:cNvPr>
          <p:cNvSpPr txBox="1"/>
          <p:nvPr/>
        </p:nvSpPr>
        <p:spPr>
          <a:xfrm>
            <a:off x="2001370" y="6255864"/>
            <a:ext cx="1292880" cy="369332"/>
          </a:xfrm>
          <a:prstGeom prst="rect">
            <a:avLst/>
          </a:prstGeom>
          <a:noFill/>
        </p:spPr>
        <p:txBody>
          <a:bodyPr wrap="square">
            <a:spAutoFit/>
          </a:bodyPr>
          <a:lstStyle/>
          <a:p>
            <a:r>
              <a:rPr lang="es-ES" sz="1800" dirty="0" err="1"/>
              <a:t>With</a:t>
            </a:r>
            <a:r>
              <a:rPr lang="es-ES" sz="1800" dirty="0"/>
              <a:t> Love, </a:t>
            </a:r>
            <a:endParaRPr lang="es-419" dirty="0"/>
          </a:p>
        </p:txBody>
      </p:sp>
      <p:sp>
        <p:nvSpPr>
          <p:cNvPr id="18" name="TextBox 17">
            <a:extLst>
              <a:ext uri="{FF2B5EF4-FFF2-40B4-BE49-F238E27FC236}">
                <a16:creationId xmlns:a16="http://schemas.microsoft.com/office/drawing/2014/main" id="{B9524AD9-6743-2C03-F382-D4BD52D4ED09}"/>
              </a:ext>
            </a:extLst>
          </p:cNvPr>
          <p:cNvSpPr txBox="1"/>
          <p:nvPr/>
        </p:nvSpPr>
        <p:spPr>
          <a:xfrm>
            <a:off x="3735497" y="6327476"/>
            <a:ext cx="851633" cy="369332"/>
          </a:xfrm>
          <a:prstGeom prst="rect">
            <a:avLst/>
          </a:prstGeom>
          <a:noFill/>
        </p:spPr>
        <p:txBody>
          <a:bodyPr wrap="square">
            <a:spAutoFit/>
          </a:bodyPr>
          <a:lstStyle/>
          <a:p>
            <a:r>
              <a:rPr lang="es-ES" sz="1800" dirty="0" err="1"/>
              <a:t>peace</a:t>
            </a:r>
            <a:r>
              <a:rPr lang="es-ES" sz="1800" dirty="0"/>
              <a:t>,</a:t>
            </a:r>
            <a:endParaRPr lang="es-419" dirty="0"/>
          </a:p>
        </p:txBody>
      </p:sp>
      <p:sp>
        <p:nvSpPr>
          <p:cNvPr id="20" name="TextBox 19">
            <a:extLst>
              <a:ext uri="{FF2B5EF4-FFF2-40B4-BE49-F238E27FC236}">
                <a16:creationId xmlns:a16="http://schemas.microsoft.com/office/drawing/2014/main" id="{494ECCC9-68D2-60DD-6B03-4E433FED01E4}"/>
              </a:ext>
            </a:extLst>
          </p:cNvPr>
          <p:cNvSpPr txBox="1"/>
          <p:nvPr/>
        </p:nvSpPr>
        <p:spPr>
          <a:xfrm>
            <a:off x="6276660" y="4938298"/>
            <a:ext cx="1304365" cy="369332"/>
          </a:xfrm>
          <a:prstGeom prst="rect">
            <a:avLst/>
          </a:prstGeom>
          <a:noFill/>
        </p:spPr>
        <p:txBody>
          <a:bodyPr wrap="square">
            <a:spAutoFit/>
          </a:bodyPr>
          <a:lstStyle/>
          <a:p>
            <a:r>
              <a:rPr lang="es-ES" sz="1800" dirty="0" err="1"/>
              <a:t>obedience</a:t>
            </a:r>
            <a:r>
              <a:rPr lang="es-ES" sz="1800" dirty="0"/>
              <a:t>,</a:t>
            </a:r>
            <a:endParaRPr lang="es-419" dirty="0"/>
          </a:p>
        </p:txBody>
      </p:sp>
      <p:sp>
        <p:nvSpPr>
          <p:cNvPr id="22" name="TextBox 21">
            <a:extLst>
              <a:ext uri="{FF2B5EF4-FFF2-40B4-BE49-F238E27FC236}">
                <a16:creationId xmlns:a16="http://schemas.microsoft.com/office/drawing/2014/main" id="{A6AC10CF-7C6D-A6A1-18D7-C69681BE3E80}"/>
              </a:ext>
            </a:extLst>
          </p:cNvPr>
          <p:cNvSpPr txBox="1"/>
          <p:nvPr/>
        </p:nvSpPr>
        <p:spPr>
          <a:xfrm>
            <a:off x="8961612" y="6406821"/>
            <a:ext cx="1090471" cy="369332"/>
          </a:xfrm>
          <a:prstGeom prst="rect">
            <a:avLst/>
          </a:prstGeom>
          <a:noFill/>
        </p:spPr>
        <p:txBody>
          <a:bodyPr wrap="square">
            <a:spAutoFit/>
          </a:bodyPr>
          <a:lstStyle/>
          <a:p>
            <a:r>
              <a:rPr lang="es-ES" dirty="0"/>
              <a:t>a</a:t>
            </a:r>
            <a:r>
              <a:rPr lang="es-ES" sz="1800" dirty="0"/>
              <a:t>nd </a:t>
            </a:r>
            <a:r>
              <a:rPr lang="es-ES" sz="1800" dirty="0" err="1"/>
              <a:t>joy</a:t>
            </a:r>
            <a:r>
              <a:rPr lang="es-ES" sz="1800" dirty="0"/>
              <a:t>.</a:t>
            </a:r>
            <a:endParaRPr lang="es-419" sz="1800" dirty="0"/>
          </a:p>
        </p:txBody>
      </p:sp>
    </p:spTree>
    <p:extLst>
      <p:ext uri="{BB962C8B-B14F-4D97-AF65-F5344CB8AC3E}">
        <p14:creationId xmlns:p14="http://schemas.microsoft.com/office/powerpoint/2010/main" val="140280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150"/>
                                        </p:tgtEl>
                                        <p:attrNameLst>
                                          <p:attrName>style.visibility</p:attrName>
                                        </p:attrNameLst>
                                      </p:cBhvr>
                                      <p:to>
                                        <p:strVal val="visible"/>
                                      </p:to>
                                    </p:set>
                                    <p:animEffect transition="in" filter="circle(in)">
                                      <p:cBhvr>
                                        <p:cTn id="26" dur="2000"/>
                                        <p:tgtEl>
                                          <p:spTgt spid="6150"/>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6148"/>
                                        </p:tgtEl>
                                        <p:attrNameLst>
                                          <p:attrName>style.visibility</p:attrName>
                                        </p:attrNameLst>
                                      </p:cBhvr>
                                      <p:to>
                                        <p:strVal val="visible"/>
                                      </p:to>
                                    </p:set>
                                    <p:animEffect transition="in" filter="circle(in)">
                                      <p:cBhvr>
                                        <p:cTn id="34" dur="2000"/>
                                        <p:tgtEl>
                                          <p:spTgt spid="6148"/>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6156"/>
                                        </p:tgtEl>
                                        <p:attrNameLst>
                                          <p:attrName>style.visibility</p:attrName>
                                        </p:attrNameLst>
                                      </p:cBhvr>
                                      <p:to>
                                        <p:strVal val="visible"/>
                                      </p:to>
                                    </p:set>
                                    <p:animEffect transition="in" filter="circle(in)">
                                      <p:cBhvr>
                                        <p:cTn id="42" dur="2000"/>
                                        <p:tgtEl>
                                          <p:spTgt spid="6156"/>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circle(in)">
                                      <p:cBhvr>
                                        <p:cTn id="45" dur="20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154"/>
                                        </p:tgtEl>
                                        <p:attrNameLst>
                                          <p:attrName>style.visibility</p:attrName>
                                        </p:attrNameLst>
                                      </p:cBhvr>
                                      <p:to>
                                        <p:strVal val="visible"/>
                                      </p:to>
                                    </p:set>
                                    <p:animEffect transition="in" filter="fade">
                                      <p:cBhvr>
                                        <p:cTn id="50" dur="1000"/>
                                        <p:tgtEl>
                                          <p:spTgt spid="6154"/>
                                        </p:tgtEl>
                                      </p:cBhvr>
                                    </p:animEffect>
                                    <p:anim calcmode="lin" valueType="num">
                                      <p:cBhvr>
                                        <p:cTn id="51" dur="1000" fill="hold"/>
                                        <p:tgtEl>
                                          <p:spTgt spid="6154"/>
                                        </p:tgtEl>
                                        <p:attrNameLst>
                                          <p:attrName>ppt_x</p:attrName>
                                        </p:attrNameLst>
                                      </p:cBhvr>
                                      <p:tavLst>
                                        <p:tav tm="0">
                                          <p:val>
                                            <p:strVal val="#ppt_x"/>
                                          </p:val>
                                        </p:tav>
                                        <p:tav tm="100000">
                                          <p:val>
                                            <p:strVal val="#ppt_x"/>
                                          </p:val>
                                        </p:tav>
                                      </p:tavLst>
                                    </p:anim>
                                    <p:anim calcmode="lin" valueType="num">
                                      <p:cBhvr>
                                        <p:cTn id="52" dur="1000" fill="hold"/>
                                        <p:tgtEl>
                                          <p:spTgt spid="6154"/>
                                        </p:tgtEl>
                                        <p:attrNameLst>
                                          <p:attrName>ppt_y</p:attrName>
                                        </p:attrNameLst>
                                      </p:cBhvr>
                                      <p:tavLst>
                                        <p:tav tm="0">
                                          <p:val>
                                            <p:strVal val="#ppt_y+.1"/>
                                          </p:val>
                                        </p:tav>
                                        <p:tav tm="100000">
                                          <p:val>
                                            <p:strVal val="#ppt_y"/>
                                          </p:val>
                                        </p:tav>
                                      </p:tavLst>
                                    </p:anim>
                                  </p:childTnLst>
                                </p:cTn>
                              </p:par>
                              <p:par>
                                <p:cTn id="53" presetID="6" presetClass="entr" presetSubtype="16"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circle(in)">
                                      <p:cBhvr>
                                        <p:cTn id="5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16" grpId="0"/>
      <p:bldP spid="18" grpId="0"/>
      <p:bldP spid="2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B17334-AF8E-4A74-06ED-F8D1321CE00D}"/>
              </a:ext>
            </a:extLst>
          </p:cNvPr>
          <p:cNvSpPr>
            <a:spLocks noGrp="1"/>
          </p:cNvSpPr>
          <p:nvPr>
            <p:ph type="title"/>
          </p:nvPr>
        </p:nvSpPr>
        <p:spPr>
          <a:xfrm>
            <a:off x="6756643" y="0"/>
            <a:ext cx="4645250" cy="2889114"/>
          </a:xfrm>
        </p:spPr>
        <p:txBody>
          <a:bodyPr vert="horz" lIns="91440" tIns="45720" rIns="91440" bIns="45720" rtlCol="0" anchor="b">
            <a:normAutofit/>
          </a:bodyPr>
          <a:lstStyle/>
          <a:p>
            <a:pPr algn="ctr"/>
            <a:r>
              <a:rPr lang="en-US" b="1" dirty="0"/>
              <a:t>When we are apart from God, how do we behave?</a:t>
            </a:r>
            <a:r>
              <a:rPr lang="en-US" sz="4700" kern="1200" dirty="0">
                <a:latin typeface="+mj-lt"/>
                <a:ea typeface="+mj-ea"/>
                <a:cs typeface="+mj-cs"/>
              </a:rPr>
              <a:t> </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descr="Pin on Dibujo de ovejas">
            <a:extLst>
              <a:ext uri="{FF2B5EF4-FFF2-40B4-BE49-F238E27FC236}">
                <a16:creationId xmlns:a16="http://schemas.microsoft.com/office/drawing/2014/main" id="{CEE2636E-3FE7-98FE-F7C3-3BEC3B2BB0E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9382" y="568655"/>
            <a:ext cx="4047843" cy="43525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1557809-0B79-4E0D-E43E-0BD21FCF66F1}"/>
              </a:ext>
            </a:extLst>
          </p:cNvPr>
          <p:cNvSpPr txBox="1"/>
          <p:nvPr/>
        </p:nvSpPr>
        <p:spPr>
          <a:xfrm>
            <a:off x="6592164" y="3174342"/>
            <a:ext cx="4990236" cy="1446550"/>
          </a:xfrm>
          <a:prstGeom prst="rect">
            <a:avLst/>
          </a:prstGeom>
          <a:noFill/>
        </p:spPr>
        <p:txBody>
          <a:bodyPr wrap="square" rtlCol="0">
            <a:spAutoFit/>
          </a:bodyPr>
          <a:lstStyle/>
          <a:p>
            <a:r>
              <a:rPr lang="en-US" sz="4400" dirty="0">
                <a:solidFill>
                  <a:schemeClr val="bg1"/>
                </a:solidFill>
              </a:rPr>
              <a:t>…With fights, anger, and disagreements…</a:t>
            </a:r>
            <a:endParaRPr lang="es-419" sz="4400" dirty="0">
              <a:solidFill>
                <a:schemeClr val="bg1"/>
              </a:solidFill>
            </a:endParaRPr>
          </a:p>
        </p:txBody>
      </p:sp>
      <p:pic>
        <p:nvPicPr>
          <p:cNvPr id="5" name="Picture 4" descr="A picture containing diagram&#10;&#10;Description automatically generated">
            <a:extLst>
              <a:ext uri="{FF2B5EF4-FFF2-40B4-BE49-F238E27FC236}">
                <a16:creationId xmlns:a16="http://schemas.microsoft.com/office/drawing/2014/main" id="{46FE1169-F641-2A9A-A389-1EBA7B9F0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9752" y="5061346"/>
            <a:ext cx="1541929" cy="154192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0819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1000"/>
                                        <p:tgtEl>
                                          <p:spTgt spid="7170"/>
                                        </p:tgtEl>
                                      </p:cBhvr>
                                    </p:animEffect>
                                    <p:anim calcmode="lin" valueType="num">
                                      <p:cBhvr>
                                        <p:cTn id="13" dur="1000" fill="hold"/>
                                        <p:tgtEl>
                                          <p:spTgt spid="7170"/>
                                        </p:tgtEl>
                                        <p:attrNameLst>
                                          <p:attrName>ppt_x</p:attrName>
                                        </p:attrNameLst>
                                      </p:cBhvr>
                                      <p:tavLst>
                                        <p:tav tm="0">
                                          <p:val>
                                            <p:strVal val="#ppt_x"/>
                                          </p:val>
                                        </p:tav>
                                        <p:tav tm="100000">
                                          <p:val>
                                            <p:strVal val="#ppt_x"/>
                                          </p:val>
                                        </p:tav>
                                      </p:tavLst>
                                    </p:anim>
                                    <p:anim calcmode="lin" valueType="num">
                                      <p:cBhvr>
                                        <p:cTn id="14" dur="1000" fill="hold"/>
                                        <p:tgtEl>
                                          <p:spTgt spid="717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686</Words>
  <Application>Microsoft Office PowerPoint</Application>
  <PresentationFormat>Widescreen</PresentationFormat>
  <Paragraphs>49</Paragraphs>
  <Slides>19</Slides>
  <Notes>0</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Algerian</vt:lpstr>
      <vt:lpstr>Arial</vt:lpstr>
      <vt:lpstr>Berlin Sans FB</vt:lpstr>
      <vt:lpstr>Calibri</vt:lpstr>
      <vt:lpstr>Calibri Light</vt:lpstr>
      <vt:lpstr>Comic Sans MS</vt:lpstr>
      <vt:lpstr>Mystical Woods Smooth Script</vt:lpstr>
      <vt:lpstr>Roboto</vt:lpstr>
      <vt:lpstr>Times New Roman</vt:lpstr>
      <vt:lpstr>Office Theme</vt:lpstr>
      <vt:lpstr>Ministry  Friends of  Jesus and Mary</vt:lpstr>
      <vt:lpstr>Jesus Prays for the Apostles</vt:lpstr>
      <vt:lpstr>Jesus Prays for the Apostles</vt:lpstr>
      <vt:lpstr>PowerPoint Presentation</vt:lpstr>
      <vt:lpstr>The Ascension-Cycle C-Catholic Kids Media- https://youtu.be/VGDWsV3CUfY</vt:lpstr>
      <vt:lpstr>REFLECTION</vt:lpstr>
      <vt:lpstr>Jesus prays for his apostles who will be pastors of His people. Who continues the work of the apostles? </vt:lpstr>
      <vt:lpstr>Why does Jesus say that unity is important?</vt:lpstr>
      <vt:lpstr>When we are apart from God, how do we behave? </vt:lpstr>
      <vt:lpstr>If we are fighting and angry, will people believe that Jesus is in our heart? </vt:lpstr>
      <vt:lpstr>Jesus wants us to be in union with God so we may be with Him in Heaven. Why?</vt:lpstr>
      <vt:lpstr>Jesus wants everyone to know and believe in Him; together we can help in His mission.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Maria Varona</dc:creator>
  <cp:lastModifiedBy>Maria Varona</cp:lastModifiedBy>
  <cp:revision>13</cp:revision>
  <dcterms:modified xsi:type="dcterms:W3CDTF">2022-05-23T16:34:26Z</dcterms:modified>
</cp:coreProperties>
</file>