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308" r:id="rId5"/>
    <p:sldId id="260" r:id="rId6"/>
    <p:sldId id="278" r:id="rId7"/>
    <p:sldId id="261" r:id="rId8"/>
    <p:sldId id="263" r:id="rId9"/>
    <p:sldId id="262" r:id="rId10"/>
    <p:sldId id="284" r:id="rId11"/>
    <p:sldId id="311" r:id="rId12"/>
    <p:sldId id="313" r:id="rId13"/>
    <p:sldId id="317" r:id="rId14"/>
    <p:sldId id="318" r:id="rId15"/>
    <p:sldId id="315" r:id="rId16"/>
    <p:sldId id="267" r:id="rId17"/>
    <p:sldId id="281" r:id="rId18"/>
    <p:sldId id="316" r:id="rId19"/>
    <p:sldId id="283" r:id="rId20"/>
    <p:sldId id="319" r:id="rId21"/>
    <p:sldId id="320" r:id="rId22"/>
  </p:sldIdLst>
  <p:sldSz cx="12192000" cy="6858000"/>
  <p:notesSz cx="6858000" cy="9144000"/>
  <p:embeddedFontLst>
    <p:embeddedFont>
      <p:font typeface="Amaranth" panose="020B0604020202020204" charset="0"/>
      <p:regular r:id="rId25"/>
      <p:bold r:id="rId26"/>
      <p:italic r:id="rId27"/>
      <p:boldItalic r:id="rId28"/>
    </p:embeddedFont>
    <p:embeddedFont>
      <p:font typeface="Arial Black" panose="020B0A04020102020204" pitchFamily="34" charset="0"/>
      <p:bold r:id="rId29"/>
    </p:embeddedFont>
    <p:embeddedFont>
      <p:font typeface="Arima Madurai" panose="00000500000000000000" charset="0"/>
      <p:regular r:id="rId30"/>
    </p:embeddedFont>
    <p:embeddedFont>
      <p:font typeface="Boogaloo" panose="020B0604020202020204" charset="0"/>
      <p:regular r:id="rId31"/>
    </p:embeddedFont>
    <p:embeddedFont>
      <p:font typeface="Comic Sans MS" panose="030F0702030302020204" pitchFamily="66" charset="0"/>
      <p:regular r:id="rId32"/>
      <p:bold r:id="rId33"/>
      <p:italic r:id="rId34"/>
      <p:boldItalic r:id="rId35"/>
    </p:embeddedFont>
    <p:embeddedFont>
      <p:font typeface="Euphemia" panose="020B0503040102020104" pitchFamily="3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7AE95"/>
    <a:srgbClr val="AEA79E"/>
    <a:srgbClr val="AB3C19"/>
    <a:srgbClr val="5D2884"/>
    <a:srgbClr val="4F2270"/>
    <a:srgbClr val="DAB3EF"/>
    <a:srgbClr val="B41A1B"/>
    <a:srgbClr val="ECD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0" autoAdjust="0"/>
    <p:restoredTop sz="94660"/>
  </p:normalViewPr>
  <p:slideViewPr>
    <p:cSldViewPr snapToGrid="0">
      <p:cViewPr varScale="1">
        <p:scale>
          <a:sx n="85" d="100"/>
          <a:sy n="85" d="100"/>
        </p:scale>
        <p:origin x="486" y="72"/>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2/14/2022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3T21:44:53.356"/>
    </inkml:context>
    <inkml:brush xml:id="br0">
      <inkml:brushProperty name="width" value="0.3" units="cm"/>
      <inkml:brushProperty name="height" value="0.6" units="cm"/>
      <inkml:brushProperty name="color" value="#FFFF99"/>
      <inkml:brushProperty name="tip" value="rectangle"/>
      <inkml:brushProperty name="rasterOp" value="maskPen"/>
      <inkml:brushProperty name="ignorePressure" value="1"/>
    </inkml:brush>
  </inkml:definitions>
  <inkml:trace contextRef="#ctx0" brushRef="#br0">0 0,'36'0,"0"1,0 2,56 13,147 28,-109-15,-106-27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3T21:44:54.619"/>
    </inkml:context>
    <inkml:brush xml:id="br0">
      <inkml:brushProperty name="width" value="0.3" units="cm"/>
      <inkml:brushProperty name="height" value="0.6" units="cm"/>
      <inkml:brushProperty name="color" value="#FFFF99"/>
      <inkml:brushProperty name="tip" value="rectangle"/>
      <inkml:brushProperty name="rasterOp" value="maskPen"/>
      <inkml:brushProperty name="ignorePressure" value="1"/>
    </inkml:brush>
  </inkml:definitions>
  <inkml:trace contextRef="#ctx0" brushRef="#br0">471 0,'-11'0,"-8"0,-7 0,-10 0,-3 0,-6 0,-7 0,1 0,4 0,4 0,5 0,2 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3T21:45:03.593"/>
    </inkml:context>
    <inkml:brush xml:id="br0">
      <inkml:brushProperty name="width" value="0.3" units="cm"/>
      <inkml:brushProperty name="height" value="0.6" units="cm"/>
      <inkml:brushProperty name="color" value="#FFFF99"/>
      <inkml:brushProperty name="tip" value="rectangle"/>
      <inkml:brushProperty name="rasterOp" value="maskPen"/>
      <inkml:brushProperty name="ignorePressure" value="1"/>
    </inkml:brush>
  </inkml:definitions>
  <inkml:trace contextRef="#ctx0" brushRef="#br0">1 0,'108'6,"208"38,-161-18,-66-9,99 33,-179-48,38 10,1-2,0-2,50 2,145-6,-178-4,-38-1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13T21:45:04.535"/>
    </inkml:context>
    <inkml:brush xml:id="br0">
      <inkml:brushProperty name="width" value="0.3" units="cm"/>
      <inkml:brushProperty name="height" value="0.6" units="cm"/>
      <inkml:brushProperty name="color" value="#FFFF99"/>
      <inkml:brushProperty name="tip" value="rectangle"/>
      <inkml:brushProperty name="rasterOp" value="maskPen"/>
      <inkml:brushProperty name="ignorePressure" value="1"/>
    </inkml:brush>
  </inkml:definitions>
  <inkml:trace contextRef="#ctx0" brushRef="#br0">2897 286,'-571'3,"-631"-6,1092-3,0-4,0-5,2-5,0-4,2-5,-124-52,35 2,148 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2/14/2022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2/14/2022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2/14/2022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2/14/2022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2/14/2022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2/14/2022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2/14/2022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2/14/2022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2/14/2022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2/14/2022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2/14/2022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2/14/2022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2/14/2022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LYlkcoAfLU4" TargetMode="External"/><Relationship Id="rId2" Type="http://schemas.openxmlformats.org/officeDocument/2006/relationships/slideLayout" Target="../slideLayouts/slideLayout4.xml"/><Relationship Id="rId1" Type="http://schemas.openxmlformats.org/officeDocument/2006/relationships/video" Target="https://www.youtube.com/embed/LYlkcoAfLU4?feature=oembed" TargetMode="Externa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ywCiDhbD-Js" TargetMode="External"/><Relationship Id="rId2" Type="http://schemas.openxmlformats.org/officeDocument/2006/relationships/slideLayout" Target="../slideLayouts/slideLayout4.xml"/><Relationship Id="rId1" Type="http://schemas.openxmlformats.org/officeDocument/2006/relationships/video" Target="https://www.youtube.com/embed/ywCiDhbD-Js?feature=oembed" TargetMode="Externa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7036" y="387931"/>
            <a:ext cx="9446285" cy="891487"/>
          </a:xfrm>
        </p:spPr>
        <p:txBody>
          <a:bodyPr>
            <a:noAutofit/>
          </a:bodyPr>
          <a:lstStyle/>
          <a:p>
            <a:pPr algn="ctr">
              <a:lnSpc>
                <a:spcPct val="150000"/>
              </a:lnSpc>
              <a:spcBef>
                <a:spcPts val="1200"/>
              </a:spcBef>
            </a:pPr>
            <a:r>
              <a:rPr lang="en-US" sz="48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p>
        </p:txBody>
      </p:sp>
      <p:sp>
        <p:nvSpPr>
          <p:cNvPr id="4" name="Rectángulo 3"/>
          <p:cNvSpPr/>
          <p:nvPr/>
        </p:nvSpPr>
        <p:spPr>
          <a:xfrm>
            <a:off x="-181708" y="4961138"/>
            <a:ext cx="12522200" cy="1879600"/>
          </a:xfrm>
          <a:prstGeom prst="rect">
            <a:avLst/>
          </a:prstGeom>
          <a:solidFill>
            <a:schemeClr val="accent4">
              <a:lumMod val="60000"/>
              <a:lumOff val="40000"/>
              <a:alpha val="82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2517593" y="5174656"/>
            <a:ext cx="7076706" cy="1483074"/>
          </a:xfrm>
        </p:spPr>
        <p:txBody>
          <a:bodyPr>
            <a:noAutofit/>
          </a:bodyPr>
          <a:lstStyle/>
          <a:p>
            <a:pPr algn="ctr"/>
            <a:r>
              <a:rPr lang="es-ES" sz="5400" b="1" dirty="0">
                <a:solidFill>
                  <a:schemeClr val="accent4">
                    <a:lumMod val="50000"/>
                  </a:schemeClr>
                </a:solidFill>
                <a:latin typeface="Boogaloo" panose="03060902030202020203" pitchFamily="66" charset="0"/>
              </a:rPr>
              <a:t>Love </a:t>
            </a:r>
            <a:r>
              <a:rPr lang="es-ES" sz="5400" b="1" dirty="0" err="1">
                <a:solidFill>
                  <a:schemeClr val="accent4">
                    <a:lumMod val="50000"/>
                  </a:schemeClr>
                </a:solidFill>
                <a:latin typeface="Boogaloo" panose="03060902030202020203" pitchFamily="66" charset="0"/>
              </a:rPr>
              <a:t>Your</a:t>
            </a:r>
            <a:r>
              <a:rPr lang="es-ES" sz="5400" b="1" dirty="0">
                <a:solidFill>
                  <a:schemeClr val="accent4">
                    <a:lumMod val="50000"/>
                  </a:schemeClr>
                </a:solidFill>
                <a:latin typeface="Boogaloo" panose="03060902030202020203" pitchFamily="66" charset="0"/>
              </a:rPr>
              <a:t> </a:t>
            </a:r>
            <a:r>
              <a:rPr lang="es-ES" sz="5400" b="1" dirty="0" err="1">
                <a:solidFill>
                  <a:schemeClr val="accent4">
                    <a:lumMod val="50000"/>
                  </a:schemeClr>
                </a:solidFill>
                <a:latin typeface="Boogaloo" panose="03060902030202020203" pitchFamily="66" charset="0"/>
              </a:rPr>
              <a:t>Enemies</a:t>
            </a:r>
            <a:endParaRPr lang="es-ES" sz="5400" b="1" dirty="0">
              <a:solidFill>
                <a:schemeClr val="accent4">
                  <a:lumMod val="50000"/>
                </a:schemeClr>
              </a:solidFill>
              <a:latin typeface="Boogaloo" panose="03060902030202020203" pitchFamily="66" charset="0"/>
            </a:endParaRPr>
          </a:p>
          <a:p>
            <a:pPr algn="ctr"/>
            <a:r>
              <a:rPr lang="es-ES" sz="5400" b="1" dirty="0">
                <a:ln w="12700">
                  <a:noFill/>
                </a:ln>
                <a:solidFill>
                  <a:schemeClr val="accent4">
                    <a:lumMod val="50000"/>
                  </a:schemeClr>
                </a:solidFill>
                <a:latin typeface="Boogaloo" panose="03060902030202020203" pitchFamily="66" charset="0"/>
                <a:cs typeface="Arial" panose="020B0604020202020204" pitchFamily="34" charset="0"/>
              </a:rPr>
              <a:t>Luke 6, 27-38</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71700" y="1727200"/>
            <a:ext cx="7861300" cy="3252917"/>
          </a:xfrm>
        </p:spPr>
        <p:txBody>
          <a:bodyPr>
            <a:normAutofit/>
          </a:bodyPr>
          <a:lstStyle/>
          <a:p>
            <a:pPr marL="45720" indent="0" algn="ctr">
              <a:lnSpc>
                <a:spcPct val="100000"/>
              </a:lnSpc>
              <a:buNone/>
            </a:pPr>
            <a:r>
              <a:rPr lang="en-CA" sz="2700" b="1" dirty="0">
                <a:solidFill>
                  <a:srgbClr val="002060"/>
                </a:solidFill>
                <a:latin typeface="Arima Madurai" panose="00000500000000000000" pitchFamily="50" charset="0"/>
                <a:cs typeface="Arima Madurai" panose="00000500000000000000" pitchFamily="50" charset="0"/>
              </a:rPr>
              <a:t>In this Gospel, Jesus wants to teach us to love like our Father in Heaven loves us.</a:t>
            </a:r>
            <a:endParaRPr lang="es-ES" sz="2700" b="1" dirty="0">
              <a:solidFill>
                <a:srgbClr val="002060"/>
              </a:solidFill>
              <a:latin typeface="Arima Madurai" panose="00000500000000000000" pitchFamily="50" charset="0"/>
              <a:cs typeface="Arima Madurai" panose="00000500000000000000" pitchFamily="50" charset="0"/>
            </a:endParaRPr>
          </a:p>
          <a:p>
            <a:pPr marL="45720" indent="0" algn="ctr">
              <a:lnSpc>
                <a:spcPct val="100000"/>
              </a:lnSpc>
              <a:buNone/>
            </a:pPr>
            <a:r>
              <a:rPr lang="en-CA" sz="2700" b="1" dirty="0">
                <a:ln>
                  <a:solidFill>
                    <a:srgbClr val="0070C0"/>
                  </a:solidFill>
                </a:ln>
                <a:solidFill>
                  <a:srgbClr val="00B0F0"/>
                </a:solidFill>
                <a:latin typeface="Arima Madurai" panose="00000500000000000000" pitchFamily="50" charset="0"/>
                <a:cs typeface="Arima Madurai" panose="00000500000000000000" pitchFamily="50" charset="0"/>
              </a:rPr>
              <a:t>Jesus asks us to love our enemies, and to pray for those who mistreat us.</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p>
          <a:p>
            <a:pPr marL="45720" indent="0" algn="ctr">
              <a:lnSpc>
                <a:spcPct val="100000"/>
              </a:lnSpc>
              <a:buNone/>
            </a:pPr>
            <a:r>
              <a:rPr lang="es-ES" sz="2700" b="1" dirty="0" err="1">
                <a:solidFill>
                  <a:srgbClr val="FF0000"/>
                </a:solidFill>
                <a:latin typeface="Arima Madurai" panose="00000500000000000000" pitchFamily="50" charset="0"/>
                <a:cs typeface="Arima Madurai" panose="00000500000000000000" pitchFamily="50" charset="0"/>
              </a:rPr>
              <a:t>Is</a:t>
            </a:r>
            <a:r>
              <a:rPr lang="es-ES" sz="2700" b="1" dirty="0">
                <a:solidFill>
                  <a:srgbClr val="FF0000"/>
                </a:solidFill>
                <a:latin typeface="Arima Madurai" panose="00000500000000000000" pitchFamily="50" charset="0"/>
                <a:cs typeface="Arima Madurai" panose="00000500000000000000" pitchFamily="50" charset="0"/>
              </a:rPr>
              <a:t> </a:t>
            </a:r>
            <a:r>
              <a:rPr lang="es-ES" sz="2700" b="1" dirty="0" err="1">
                <a:solidFill>
                  <a:srgbClr val="FF0000"/>
                </a:solidFill>
                <a:latin typeface="Arima Madurai" panose="00000500000000000000" pitchFamily="50" charset="0"/>
                <a:cs typeface="Arima Madurai" panose="00000500000000000000" pitchFamily="50" charset="0"/>
              </a:rPr>
              <a:t>this</a:t>
            </a:r>
            <a:r>
              <a:rPr lang="es-ES" sz="2700" b="1" dirty="0">
                <a:solidFill>
                  <a:srgbClr val="FF0000"/>
                </a:solidFill>
                <a:latin typeface="Arima Madurai" panose="00000500000000000000" pitchFamily="50" charset="0"/>
                <a:cs typeface="Arima Madurai" panose="00000500000000000000" pitchFamily="50" charset="0"/>
              </a:rPr>
              <a:t> </a:t>
            </a:r>
            <a:r>
              <a:rPr lang="es-ES" sz="2700" b="1" dirty="0" err="1">
                <a:solidFill>
                  <a:srgbClr val="FF0000"/>
                </a:solidFill>
                <a:latin typeface="Arima Madurai" panose="00000500000000000000" pitchFamily="50" charset="0"/>
                <a:cs typeface="Arima Madurai" panose="00000500000000000000" pitchFamily="50" charset="0"/>
              </a:rPr>
              <a:t>easy</a:t>
            </a:r>
            <a:r>
              <a:rPr lang="es-ES" sz="2700" b="1" dirty="0">
                <a:solidFill>
                  <a:srgbClr val="FF0000"/>
                </a:solidFill>
                <a:latin typeface="Arima Madurai" panose="00000500000000000000" pitchFamily="50" charset="0"/>
                <a:cs typeface="Arima Madurai" panose="00000500000000000000" pitchFamily="50" charset="0"/>
              </a:rPr>
              <a:t>?</a:t>
            </a:r>
            <a:endParaRPr lang="es-PE" sz="2700" b="1" dirty="0">
              <a:solidFill>
                <a:srgbClr val="FF0000"/>
              </a:solidFill>
              <a:latin typeface="Arima Madurai" panose="00000500000000000000" pitchFamily="50" charset="0"/>
              <a:cs typeface="Arima Madurai" panose="00000500000000000000" pitchFamily="50" charset="0"/>
            </a:endParaRPr>
          </a:p>
        </p:txBody>
      </p:sp>
      <p:sp>
        <p:nvSpPr>
          <p:cNvPr id="2" name="CuadroTexto 1"/>
          <p:cNvSpPr txBox="1"/>
          <p:nvPr/>
        </p:nvSpPr>
        <p:spPr>
          <a:xfrm>
            <a:off x="2637695" y="4987191"/>
            <a:ext cx="6916616" cy="523220"/>
          </a:xfrm>
          <a:prstGeom prst="rect">
            <a:avLst/>
          </a:prstGeom>
          <a:noFill/>
        </p:spPr>
        <p:txBody>
          <a:bodyPr wrap="square" rtlCol="0">
            <a:spAutoFit/>
          </a:bodyPr>
          <a:lstStyle/>
          <a:p>
            <a:pPr algn="ctr"/>
            <a:r>
              <a:rPr lang="es-ES" sz="2800" b="1" dirty="0">
                <a:latin typeface="Arima Madurai" panose="00000500000000000000" pitchFamily="50" charset="0"/>
                <a:cs typeface="Arima Madurai" panose="00000500000000000000" pitchFamily="50" charset="0"/>
              </a:rPr>
              <a:t>Share</a:t>
            </a: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187497" y="1620981"/>
            <a:ext cx="8750300" cy="638573"/>
          </a:xfrm>
        </p:spPr>
        <p:txBody>
          <a:bodyPr>
            <a:noAutofit/>
          </a:bodyPr>
          <a:lstStyle/>
          <a:p>
            <a:pPr marL="45720" indent="0" algn="ctr">
              <a:lnSpc>
                <a:spcPct val="100000"/>
              </a:lnSpc>
              <a:buNone/>
            </a:pPr>
            <a:r>
              <a:rPr lang="en-CA" sz="2700" b="1" dirty="0">
                <a:solidFill>
                  <a:srgbClr val="002060"/>
                </a:solidFill>
                <a:latin typeface="Arima Madurai" panose="00000500000000000000" pitchFamily="50" charset="0"/>
                <a:cs typeface="Arima Madurai" panose="00000500000000000000" pitchFamily="50" charset="0"/>
              </a:rPr>
              <a:t>What other difficult things does Jesus ask of us</a:t>
            </a:r>
            <a:r>
              <a:rPr lang="es-ES" sz="2700" b="1" dirty="0">
                <a:solidFill>
                  <a:srgbClr val="002060"/>
                </a:solidFill>
                <a:latin typeface="Arima Madurai" panose="00000500000000000000" pitchFamily="50" charset="0"/>
                <a:cs typeface="Arima Madurai" panose="00000500000000000000" pitchFamily="50" charset="0"/>
              </a:rPr>
              <a:t>? </a:t>
            </a:r>
            <a:endParaRPr lang="es-PE" sz="2700" b="1" dirty="0">
              <a:solidFill>
                <a:srgbClr val="002060"/>
              </a:solidFill>
              <a:latin typeface="Arima Madurai" panose="00000500000000000000" pitchFamily="50" charset="0"/>
              <a:cs typeface="Arima Madurai" panose="00000500000000000000" pitchFamily="50" charset="0"/>
            </a:endParaRPr>
          </a:p>
        </p:txBody>
      </p:sp>
      <p:sp>
        <p:nvSpPr>
          <p:cNvPr id="4" name="CuadroTexto 3"/>
          <p:cNvSpPr txBox="1"/>
          <p:nvPr/>
        </p:nvSpPr>
        <p:spPr>
          <a:xfrm>
            <a:off x="1676400" y="2259554"/>
            <a:ext cx="10626436" cy="4247317"/>
          </a:xfrm>
          <a:prstGeom prst="rect">
            <a:avLst/>
          </a:prstGeom>
          <a:noFill/>
        </p:spPr>
        <p:txBody>
          <a:bodyPr wrap="square" rtlCol="0">
            <a:spAutoFit/>
          </a:bodyPr>
          <a:lstStyle/>
          <a:p>
            <a:pPr marL="457200" indent="-457200">
              <a:buBlip>
                <a:blip r:embed="rId2">
                  <a:extLst>
                    <a:ext uri="{96DAC541-7B7A-43D3-8B79-37D633B846F1}">
                      <asvg:svgBlip xmlns:asvg="http://schemas.microsoft.com/office/drawing/2016/SVG/main" r:embed="rId3"/>
                    </a:ext>
                  </a:extLst>
                </a:blip>
              </a:buBlip>
            </a:pP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Do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good</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to</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those</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who</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hate</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you</a:t>
            </a:r>
            <a:endParaRPr lang="es-ES" sz="2700" b="1" dirty="0">
              <a:ln>
                <a:solidFill>
                  <a:srgbClr val="0070C0"/>
                </a:solidFill>
              </a:ln>
              <a:solidFill>
                <a:srgbClr val="00B0F0"/>
              </a:solidFill>
              <a:latin typeface="Arima Madurai" panose="00000500000000000000" pitchFamily="50" charset="0"/>
              <a:cs typeface="Arima Madurai" panose="00000500000000000000" pitchFamily="50" charset="0"/>
            </a:endParaRPr>
          </a:p>
          <a:p>
            <a:pPr marL="457200" indent="-457200">
              <a:buBlip>
                <a:blip r:embed="rId2">
                  <a:extLst>
                    <a:ext uri="{96DAC541-7B7A-43D3-8B79-37D633B846F1}">
                      <asvg:svgBlip xmlns:asvg="http://schemas.microsoft.com/office/drawing/2016/SVG/main" r:embed="rId3"/>
                    </a:ext>
                  </a:extLst>
                </a:blip>
              </a:buBlip>
            </a:pP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Bless</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those</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who</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curse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you</a:t>
            </a:r>
            <a:endParaRPr lang="es-ES" sz="2700" b="1" dirty="0">
              <a:ln>
                <a:solidFill>
                  <a:srgbClr val="0070C0"/>
                </a:solidFill>
              </a:ln>
              <a:solidFill>
                <a:srgbClr val="00B0F0"/>
              </a:solidFill>
              <a:latin typeface="Arima Madurai" panose="00000500000000000000" pitchFamily="50" charset="0"/>
              <a:cs typeface="Arima Madurai" panose="00000500000000000000" pitchFamily="50" charset="0"/>
            </a:endParaRPr>
          </a:p>
          <a:p>
            <a:pPr marL="457200" indent="-457200">
              <a:buBlip>
                <a:blip r:embed="rId2">
                  <a:extLst>
                    <a:ext uri="{96DAC541-7B7A-43D3-8B79-37D633B846F1}">
                      <asvg:svgBlip xmlns:asvg="http://schemas.microsoft.com/office/drawing/2016/SVG/main" r:embed="rId3"/>
                    </a:ext>
                  </a:extLst>
                </a:blip>
              </a:buBlip>
            </a:pPr>
            <a:r>
              <a:rPr lang="en-US" sz="2700" b="1" dirty="0">
                <a:ln>
                  <a:solidFill>
                    <a:srgbClr val="0070C0"/>
                  </a:solidFill>
                </a:ln>
                <a:solidFill>
                  <a:srgbClr val="00B0F0"/>
                </a:solidFill>
                <a:latin typeface="Arima Madurai" panose="00000500000000000000" pitchFamily="50" charset="0"/>
                <a:cs typeface="Arima Madurai" panose="00000500000000000000" pitchFamily="50" charset="0"/>
              </a:rPr>
              <a:t>To the person who strikes you on one cheek, offer the other one as well</a:t>
            </a:r>
          </a:p>
          <a:p>
            <a:pPr marL="457200" indent="-457200">
              <a:buBlip>
                <a:blip r:embed="rId2">
                  <a:extLst>
                    <a:ext uri="{96DAC541-7B7A-43D3-8B79-37D633B846F1}">
                      <asvg:svgBlip xmlns:asvg="http://schemas.microsoft.com/office/drawing/2016/SVG/main" r:embed="rId3"/>
                    </a:ext>
                  </a:extLst>
                </a:blip>
              </a:buBlip>
            </a:pPr>
            <a:r>
              <a:rPr lang="en-US" sz="2700" b="1" dirty="0">
                <a:ln>
                  <a:solidFill>
                    <a:srgbClr val="0070C0"/>
                  </a:solidFill>
                </a:ln>
                <a:solidFill>
                  <a:srgbClr val="00B0F0"/>
                </a:solidFill>
                <a:latin typeface="Arima Madurai" panose="00000500000000000000" pitchFamily="50" charset="0"/>
                <a:cs typeface="Arima Madurai" panose="00000500000000000000" pitchFamily="50" charset="0"/>
              </a:rPr>
              <a:t>From the person who takes your cloak, do not withhold even your tunic</a:t>
            </a:r>
            <a:endParaRPr lang="es-ES" sz="2700" b="1" dirty="0">
              <a:ln>
                <a:solidFill>
                  <a:srgbClr val="0070C0"/>
                </a:solidFill>
              </a:ln>
              <a:solidFill>
                <a:srgbClr val="00B0F0"/>
              </a:solidFill>
              <a:latin typeface="Arima Madurai" panose="00000500000000000000" pitchFamily="50" charset="0"/>
              <a:cs typeface="Arima Madurai" panose="00000500000000000000" pitchFamily="50" charset="0"/>
            </a:endParaRPr>
          </a:p>
          <a:p>
            <a:pPr marL="457200" indent="-457200">
              <a:buBlip>
                <a:blip r:embed="rId2">
                  <a:extLst>
                    <a:ext uri="{96DAC541-7B7A-43D3-8B79-37D633B846F1}">
                      <asvg:svgBlip xmlns:asvg="http://schemas.microsoft.com/office/drawing/2016/SVG/main" r:embed="rId3"/>
                    </a:ext>
                  </a:extLst>
                </a:blip>
              </a:buBlip>
            </a:pPr>
            <a:r>
              <a:rPr lang="en-US" sz="2700" b="1" dirty="0">
                <a:ln>
                  <a:solidFill>
                    <a:srgbClr val="0070C0"/>
                  </a:solidFill>
                </a:ln>
                <a:solidFill>
                  <a:srgbClr val="00B0F0"/>
                </a:solidFill>
                <a:latin typeface="Arima Madurai" panose="00000500000000000000" pitchFamily="50" charset="0"/>
                <a:cs typeface="Arima Madurai" panose="00000500000000000000" pitchFamily="50" charset="0"/>
              </a:rPr>
              <a:t>Give to everyone who asks of you, </a:t>
            </a:r>
          </a:p>
          <a:p>
            <a:pPr marL="457200" indent="-457200">
              <a:buBlip>
                <a:blip r:embed="rId2">
                  <a:extLst>
                    <a:ext uri="{96DAC541-7B7A-43D3-8B79-37D633B846F1}">
                      <asvg:svgBlip xmlns:asvg="http://schemas.microsoft.com/office/drawing/2016/SVG/main" r:embed="rId3"/>
                    </a:ext>
                  </a:extLst>
                </a:blip>
              </a:buBlip>
            </a:pPr>
            <a:r>
              <a:rPr lang="en-US" sz="2700" b="1" dirty="0">
                <a:ln>
                  <a:solidFill>
                    <a:srgbClr val="0070C0"/>
                  </a:solidFill>
                </a:ln>
                <a:solidFill>
                  <a:srgbClr val="00B0F0"/>
                </a:solidFill>
                <a:latin typeface="Arima Madurai" panose="00000500000000000000" pitchFamily="50" charset="0"/>
                <a:cs typeface="Arima Madurai" panose="00000500000000000000" pitchFamily="50" charset="0"/>
              </a:rPr>
              <a:t>From the one who takes what is yours do not demand it back</a:t>
            </a:r>
          </a:p>
          <a:p>
            <a:pPr marL="457200" indent="-457200">
              <a:buBlip>
                <a:blip r:embed="rId2">
                  <a:extLst>
                    <a:ext uri="{96DAC541-7B7A-43D3-8B79-37D633B846F1}">
                      <asvg:svgBlip xmlns:asvg="http://schemas.microsoft.com/office/drawing/2016/SVG/main" r:embed="rId3"/>
                    </a:ext>
                  </a:extLst>
                </a:blip>
              </a:buBlip>
            </a:pPr>
            <a:r>
              <a:rPr lang="en-US" sz="2700" b="1" dirty="0">
                <a:ln>
                  <a:solidFill>
                    <a:srgbClr val="0070C0"/>
                  </a:solidFill>
                </a:ln>
                <a:solidFill>
                  <a:srgbClr val="00B0F0"/>
                </a:solidFill>
                <a:latin typeface="Arima Madurai" panose="00000500000000000000" pitchFamily="50" charset="0"/>
                <a:cs typeface="Arima Madurai" panose="00000500000000000000" pitchFamily="50" charset="0"/>
              </a:rPr>
              <a:t>Lend without expecting anything in return</a:t>
            </a:r>
          </a:p>
          <a:p>
            <a:pPr marL="457200" indent="-457200">
              <a:buBlip>
                <a:blip r:embed="rId2">
                  <a:extLst>
                    <a:ext uri="{96DAC541-7B7A-43D3-8B79-37D633B846F1}">
                      <asvg:svgBlip xmlns:asvg="http://schemas.microsoft.com/office/drawing/2016/SVG/main" r:embed="rId3"/>
                    </a:ext>
                  </a:extLst>
                </a:blip>
              </a:buBlip>
            </a:pPr>
            <a:r>
              <a:rPr lang="en-US" sz="2700" b="1" dirty="0">
                <a:ln>
                  <a:solidFill>
                    <a:srgbClr val="0070C0"/>
                  </a:solidFill>
                </a:ln>
                <a:solidFill>
                  <a:srgbClr val="00B0F0"/>
                </a:solidFill>
                <a:latin typeface="Arima Madurai" panose="00000500000000000000" pitchFamily="50" charset="0"/>
                <a:cs typeface="Arima Madurai" panose="00000500000000000000" pitchFamily="50" charset="0"/>
              </a:rPr>
              <a:t>Do not judge or condemn; Forgive</a:t>
            </a:r>
            <a:endParaRPr lang="es-ES" sz="2700" b="1" dirty="0">
              <a:ln>
                <a:solidFill>
                  <a:srgbClr val="0070C0"/>
                </a:solidFill>
              </a:ln>
              <a:solidFill>
                <a:srgbClr val="00B0F0"/>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4315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2703834"/>
            <a:ext cx="8750300" cy="1576065"/>
          </a:xfrm>
        </p:spPr>
        <p:txBody>
          <a:bodyPr>
            <a:noAutofit/>
          </a:bodyPr>
          <a:lstStyle/>
          <a:p>
            <a:pPr marL="45720" indent="0" algn="ctr">
              <a:lnSpc>
                <a:spcPct val="100000"/>
              </a:lnSpc>
              <a:buNone/>
            </a:pPr>
            <a:r>
              <a:rPr lang="en-CA" sz="2700" b="1" dirty="0">
                <a:solidFill>
                  <a:srgbClr val="002060"/>
                </a:solidFill>
                <a:latin typeface="Arima Madurai" panose="00000500000000000000" pitchFamily="50" charset="0"/>
                <a:cs typeface="Arima Madurai" panose="00000500000000000000" pitchFamily="50" charset="0"/>
              </a:rPr>
              <a:t>Did Jesus love His enemies, pray for those who mistreated Him, give without expecting in return</a:t>
            </a:r>
            <a:r>
              <a:rPr lang="es-ES" sz="2700" b="1" dirty="0">
                <a:solidFill>
                  <a:srgbClr val="002060"/>
                </a:solidFill>
                <a:latin typeface="Arima Madurai" panose="00000500000000000000" pitchFamily="50" charset="0"/>
                <a:cs typeface="Arima Madurai" panose="00000500000000000000" pitchFamily="50" charset="0"/>
              </a:rPr>
              <a:t>…? </a:t>
            </a:r>
            <a:endParaRPr lang="es-PE" sz="2700" b="1" dirty="0">
              <a:solidFill>
                <a:srgbClr val="002060"/>
              </a:solidFill>
              <a:latin typeface="Arima Madurai" panose="00000500000000000000" pitchFamily="50" charset="0"/>
              <a:cs typeface="Arima Madurai" panose="00000500000000000000" pitchFamily="50" charset="0"/>
            </a:endParaRPr>
          </a:p>
        </p:txBody>
      </p:sp>
      <p:sp>
        <p:nvSpPr>
          <p:cNvPr id="4" name="CuadroTexto 3"/>
          <p:cNvSpPr txBox="1"/>
          <p:nvPr/>
        </p:nvSpPr>
        <p:spPr>
          <a:xfrm>
            <a:off x="2637695" y="4326791"/>
            <a:ext cx="6916616" cy="523220"/>
          </a:xfrm>
          <a:prstGeom prst="rect">
            <a:avLst/>
          </a:prstGeom>
          <a:noFill/>
        </p:spPr>
        <p:txBody>
          <a:bodyPr wrap="square" rtlCol="0">
            <a:spAutoFit/>
          </a:bodyPr>
          <a:lstStyle/>
          <a:p>
            <a:pPr algn="ct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Give</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 </a:t>
            </a:r>
            <a:r>
              <a:rPr lang="es-ES" sz="2700" b="1" dirty="0" err="1">
                <a:ln>
                  <a:solidFill>
                    <a:srgbClr val="0070C0"/>
                  </a:solidFill>
                </a:ln>
                <a:solidFill>
                  <a:srgbClr val="00B0F0"/>
                </a:solidFill>
                <a:latin typeface="Arima Madurai" panose="00000500000000000000" pitchFamily="50" charset="0"/>
                <a:cs typeface="Arima Madurai" panose="00000500000000000000" pitchFamily="50" charset="0"/>
              </a:rPr>
              <a:t>examples</a:t>
            </a:r>
            <a:r>
              <a:rPr lang="es-ES" sz="2700" b="1" dirty="0">
                <a:ln>
                  <a:solidFill>
                    <a:srgbClr val="0070C0"/>
                  </a:solidFill>
                </a:ln>
                <a:solidFill>
                  <a:srgbClr val="00B0F0"/>
                </a:solidFill>
                <a:latin typeface="Arima Madurai" panose="00000500000000000000" pitchFamily="50" charset="0"/>
                <a:cs typeface="Arima Madurai" panose="00000500000000000000" pitchFamily="50" charset="0"/>
              </a:rPr>
              <a:t>.</a:t>
            </a:r>
          </a:p>
        </p:txBody>
      </p:sp>
    </p:spTree>
    <p:extLst>
      <p:ext uri="{BB962C8B-B14F-4D97-AF65-F5344CB8AC3E}">
        <p14:creationId xmlns:p14="http://schemas.microsoft.com/office/powerpoint/2010/main" val="37078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191492" y="3148334"/>
            <a:ext cx="9975272" cy="603051"/>
          </a:xfrm>
        </p:spPr>
        <p:txBody>
          <a:bodyPr>
            <a:noAutofit/>
          </a:bodyPr>
          <a:lstStyle/>
          <a:p>
            <a:pPr marL="45720" indent="0" algn="ctr">
              <a:lnSpc>
                <a:spcPct val="100000"/>
              </a:lnSpc>
              <a:buNone/>
            </a:pPr>
            <a:r>
              <a:rPr lang="en-CA" sz="2700" b="1" dirty="0">
                <a:solidFill>
                  <a:srgbClr val="002060"/>
                </a:solidFill>
                <a:latin typeface="Arima Madurai" panose="00000500000000000000" pitchFamily="50" charset="0"/>
                <a:cs typeface="Arima Madurai" panose="00000500000000000000" pitchFamily="50" charset="0"/>
              </a:rPr>
              <a:t>Up to what point did Jesus show us how much He loves us?</a:t>
            </a:r>
            <a:endParaRPr lang="es-PE" sz="2700" dirty="0">
              <a:solidFill>
                <a:srgbClr val="002060"/>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61268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983700" y="2550798"/>
            <a:ext cx="4472673" cy="2124704"/>
          </a:xfrm>
        </p:spPr>
        <p:txBody>
          <a:bodyPr>
            <a:normAutofit/>
          </a:bodyPr>
          <a:lstStyle/>
          <a:p>
            <a:pPr marL="45720" indent="0" algn="ctr">
              <a:lnSpc>
                <a:spcPct val="110000"/>
              </a:lnSpc>
              <a:buNone/>
            </a:pPr>
            <a:r>
              <a:rPr lang="en-CA" sz="2800" b="1" dirty="0">
                <a:solidFill>
                  <a:srgbClr val="002060"/>
                </a:solidFill>
                <a:latin typeface="Arima Madurai" panose="00000500000000000000" pitchFamily="50" charset="0"/>
                <a:cs typeface="Arima Madurai" panose="00000500000000000000" pitchFamily="50" charset="0"/>
              </a:rPr>
              <a:t>Jesus loved us so much, He even died on the cross to pay for our sins so we may enter Heaven</a:t>
            </a:r>
            <a:r>
              <a:rPr lang="es-ES" sz="2800" b="1" dirty="0">
                <a:solidFill>
                  <a:srgbClr val="002060"/>
                </a:solidFill>
                <a:latin typeface="Arima Madurai" panose="00000500000000000000" pitchFamily="50" charset="0"/>
                <a:cs typeface="Arima Madurai" panose="00000500000000000000" pitchFamily="50" charset="0"/>
              </a:rPr>
              <a:t>.</a:t>
            </a:r>
            <a:endParaRPr lang="es-PE" sz="2800" b="1" dirty="0">
              <a:solidFill>
                <a:srgbClr val="002060"/>
              </a:solidFill>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166" y="1638300"/>
            <a:ext cx="5732511" cy="3949700"/>
          </a:xfrm>
          <a:prstGeom prst="rect">
            <a:avLst/>
          </a:prstGeom>
          <a:ln>
            <a:noFill/>
          </a:ln>
          <a:effectLst>
            <a:softEdge rad="112500"/>
          </a:effectLst>
        </p:spPr>
      </p:pic>
    </p:spTree>
    <p:extLst>
      <p:ext uri="{BB962C8B-B14F-4D97-AF65-F5344CB8AC3E}">
        <p14:creationId xmlns:p14="http://schemas.microsoft.com/office/powerpoint/2010/main" val="1192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943993" y="1915225"/>
            <a:ext cx="5152007" cy="4144984"/>
          </a:xfrm>
        </p:spPr>
        <p:txBody>
          <a:bodyPr>
            <a:noAutofit/>
          </a:bodyPr>
          <a:lstStyle/>
          <a:p>
            <a:pPr marL="45720" indent="0" algn="ctr">
              <a:lnSpc>
                <a:spcPct val="100000"/>
              </a:lnSpc>
              <a:buNone/>
            </a:pPr>
            <a:r>
              <a:rPr lang="en-CA" sz="2400" b="1" dirty="0">
                <a:solidFill>
                  <a:srgbClr val="002060"/>
                </a:solidFill>
                <a:latin typeface="Arima Madurai" panose="00000500000000000000" pitchFamily="50" charset="0"/>
                <a:cs typeface="Arima Madurai" panose="00000500000000000000" pitchFamily="50" charset="0"/>
              </a:rPr>
              <a:t>If we want to be another Jesus on earth to make the world </a:t>
            </a:r>
            <a:r>
              <a:rPr lang="en-US" sz="2400" b="1" dirty="0">
                <a:solidFill>
                  <a:srgbClr val="002060"/>
                </a:solidFill>
                <a:latin typeface="Arima Madurai" panose="00000500000000000000" pitchFamily="50" charset="0"/>
                <a:cs typeface="Arima Madurai" panose="00000500000000000000" pitchFamily="50" charset="0"/>
              </a:rPr>
              <a:t>a better place, we must try to act as Jesus asks us, as He acted. Then we witness Jesus’ love and possibly make some friends of our enemies. We can then be extraordinary like Jesus. </a:t>
            </a:r>
            <a:endParaRPr lang="es-ES" sz="2400" b="1" dirty="0">
              <a:solidFill>
                <a:srgbClr val="002060"/>
              </a:solidFill>
              <a:latin typeface="Arima Madurai" panose="00000500000000000000" pitchFamily="50" charset="0"/>
              <a:cs typeface="Arima Madurai" panose="00000500000000000000" pitchFamily="50" charset="0"/>
            </a:endParaRPr>
          </a:p>
          <a:p>
            <a:pPr marL="45720" indent="0" algn="ctr">
              <a:lnSpc>
                <a:spcPct val="100000"/>
              </a:lnSpc>
              <a:buNone/>
            </a:pPr>
            <a:r>
              <a:rPr lang="en-US" sz="2400" b="1" dirty="0">
                <a:solidFill>
                  <a:srgbClr val="002060"/>
                </a:solidFill>
                <a:latin typeface="Arima Madurai" panose="00000500000000000000" pitchFamily="50" charset="0"/>
                <a:cs typeface="Arima Madurai" panose="00000500000000000000" pitchFamily="50" charset="0"/>
              </a:rPr>
              <a:t>What can you do to love better?</a:t>
            </a:r>
            <a:endParaRPr lang="es-PE" sz="2400" b="1" dirty="0">
              <a:solidFill>
                <a:srgbClr val="002060"/>
              </a:solidFill>
              <a:latin typeface="Arima Madurai" panose="00000500000000000000" pitchFamily="50" charset="0"/>
              <a:cs typeface="Arima Madurai" panose="00000500000000000000" pitchFamily="50"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837" y="1811316"/>
            <a:ext cx="4434475" cy="4144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289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002060"/>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7" name="Rectángulo redondeado 6"/>
          <p:cNvSpPr/>
          <p:nvPr/>
        </p:nvSpPr>
        <p:spPr>
          <a:xfrm>
            <a:off x="2572660" y="56244"/>
            <a:ext cx="7213600" cy="67437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CF818E30-BDCF-4E75-A228-3892BEEB278F}"/>
              </a:ext>
            </a:extLst>
          </p:cNvPr>
          <p:cNvSpPr txBox="1"/>
          <p:nvPr/>
        </p:nvSpPr>
        <p:spPr>
          <a:xfrm>
            <a:off x="3116139" y="1034112"/>
            <a:ext cx="2259423" cy="1015663"/>
          </a:xfrm>
          <a:prstGeom prst="rect">
            <a:avLst/>
          </a:prstGeom>
          <a:noFill/>
        </p:spPr>
        <p:txBody>
          <a:bodyPr wrap="square" rtlCol="0">
            <a:spAutoFit/>
          </a:bodyPr>
          <a:lstStyle/>
          <a:p>
            <a:pPr algn="ctr"/>
            <a:r>
              <a:rPr lang="es-ES" sz="2000" b="1" dirty="0" err="1">
                <a:solidFill>
                  <a:srgbClr val="002060"/>
                </a:solidFill>
                <a:latin typeface="Arima Madurai" panose="00000500000000000000" pitchFamily="50" charset="0"/>
                <a:cs typeface="Arima Madurai" panose="00000500000000000000" pitchFamily="50" charset="0"/>
              </a:rPr>
              <a:t>Help</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the</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Roman</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soldier</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reach</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Jesus</a:t>
            </a:r>
            <a:r>
              <a:rPr lang="es-ES" sz="2000" b="1" dirty="0">
                <a:solidFill>
                  <a:srgbClr val="002060"/>
                </a:solidFill>
                <a:latin typeface="Arima Madurai" panose="00000500000000000000" pitchFamily="50" charset="0"/>
                <a:cs typeface="Arima Madurai" panose="00000500000000000000" pitchFamily="50" charset="0"/>
              </a:rPr>
              <a:t>. </a:t>
            </a:r>
            <a:endParaRPr lang="es-MX" sz="2000" b="1" dirty="0">
              <a:solidFill>
                <a:srgbClr val="002060"/>
              </a:solidFill>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56960" y="1981883"/>
            <a:ext cx="5634165" cy="4929894"/>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052" y="173305"/>
            <a:ext cx="1592304" cy="2215902"/>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139" y="3917044"/>
            <a:ext cx="650069" cy="2546102"/>
          </a:xfrm>
          <a:prstGeom prst="rect">
            <a:avLst/>
          </a:prstGeom>
        </p:spPr>
      </p:pic>
      <p:sp>
        <p:nvSpPr>
          <p:cNvPr id="8" name="CuadroTexto 7"/>
          <p:cNvSpPr txBox="1"/>
          <p:nvPr/>
        </p:nvSpPr>
        <p:spPr>
          <a:xfrm>
            <a:off x="3666066" y="5564430"/>
            <a:ext cx="694421" cy="369332"/>
          </a:xfrm>
          <a:prstGeom prst="rect">
            <a:avLst/>
          </a:prstGeom>
          <a:noFill/>
        </p:spPr>
        <p:txBody>
          <a:bodyPr wrap="none" rtlCol="0">
            <a:spAutoFit/>
          </a:bodyPr>
          <a:lstStyle/>
          <a:p>
            <a:r>
              <a:rPr lang="es-ES" b="1" dirty="0" err="1">
                <a:solidFill>
                  <a:srgbClr val="002060"/>
                </a:solidFill>
              </a:rPr>
              <a:t>Start</a:t>
            </a:r>
            <a:endParaRPr lang="es-ES" b="1" dirty="0">
              <a:solidFill>
                <a:srgbClr val="002060"/>
              </a:solidFill>
            </a:endParaRPr>
          </a:p>
        </p:txBody>
      </p:sp>
      <p:sp>
        <p:nvSpPr>
          <p:cNvPr id="33" name="CuadroTexto 32"/>
          <p:cNvSpPr txBox="1"/>
          <p:nvPr/>
        </p:nvSpPr>
        <p:spPr>
          <a:xfrm>
            <a:off x="6369502" y="1919778"/>
            <a:ext cx="788999" cy="369332"/>
          </a:xfrm>
          <a:prstGeom prst="rect">
            <a:avLst/>
          </a:prstGeom>
          <a:noFill/>
        </p:spPr>
        <p:txBody>
          <a:bodyPr wrap="none" rtlCol="0">
            <a:spAutoFit/>
          </a:bodyPr>
          <a:lstStyle/>
          <a:p>
            <a:r>
              <a:rPr lang="es-ES" b="1" dirty="0" err="1">
                <a:solidFill>
                  <a:srgbClr val="002060"/>
                </a:solidFill>
              </a:rPr>
              <a:t>Finish</a:t>
            </a:r>
            <a:endParaRPr lang="es-ES" b="1" dirty="0">
              <a:solidFill>
                <a:srgbClr val="002060"/>
              </a:solidFill>
            </a:endParaRPr>
          </a:p>
        </p:txBody>
      </p:sp>
      <p:sp>
        <p:nvSpPr>
          <p:cNvPr id="9" name="Elipse 8"/>
          <p:cNvSpPr/>
          <p:nvPr/>
        </p:nvSpPr>
        <p:spPr>
          <a:xfrm>
            <a:off x="4316135" y="5710057"/>
            <a:ext cx="170726" cy="17072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200" decel="49800" fill="hold" grpId="0" nodeType="clickEffect">
                                  <p:stCondLst>
                                    <p:cond delay="0"/>
                                  </p:stCondLst>
                                  <p:childTnLst>
                                    <p:animMotion origin="layout" path="M 2.5E-6 2.59259E-6 L 2.5E-6 0.00023 C 0.00898 0.00463 0.0056 0.00416 0.01015 0.00416 L 0.01875 -0.05949 L 0.01875 -0.11088 L -0.00391 -0.1331 L -0.00156 -0.18866 L 0.00312 -0.20255 L 0.02578 -0.1706 L 0.06875 -0.16227 L 0.06015 -0.08588 L 0.08672 -0.08866 L 0.08672 -0.04977 L 0.04453 -0.05116 L 0.04687 -0.0081 L 0.10547 -0.00533 L 0.10469 0.02801 L 0.08515 0.03217 L 0.08906 0.07222 L 0.17265 0.075 L 0.17187 0.04028 L 0.13594 0.03495 L 0.13672 -0.00949 L 0.15156 -0.01227 L 0.15078 -0.05116 L 0.13125 -0.06088 L 0.13281 -0.08449 L 0.17344 -0.08866 L 0.17422 -0.13727 L 0.15469 -0.13866 L 0.15703 -0.16644 L 0.17734 -0.16366 L 0.16875 -0.20672 L 0.15 -0.20255 L 0.14453 -0.24977 L 0.13437 -0.24977 L 0.13281 -0.29144 L 0.2375 -0.2831 L 0.24219 -0.24422 L 0.25859 -0.24838 L 0.26797 -0.2831 L 0.30469 -0.28727 L 0.30469 -0.37338 L 0.28437 -0.35533 L 0.27734 -0.32616 L 0.2625 -0.3206 L 0.26172 -0.35255 L 0.22109 -0.36227 L 0.21172 -0.33172 L 0.19531 -0.3206 L 0.19453 -0.37755 L 0.17344 -0.36227 L 0.17109 -0.32338 L 0.13203 -0.3206 L 0.13125 -0.37199 L 0.15156 -0.36922 L 0.14922 -0.40533 L 0.13125 -0.40533 L 0.14219 -0.50255 L 0.14219 -0.50232 " pathEditMode="relative" rAng="0" ptsTypes="AAAAAAAAAAAAAAAAAAAAAAAAAAAAAAAAAAAAAAAAAAAAAAAAAAAAAAAAAAAA">
                                      <p:cBhvr>
                                        <p:cTn id="6" dur="5000" fill="hold"/>
                                        <p:tgtEl>
                                          <p:spTgt spid="9"/>
                                        </p:tgtEl>
                                        <p:attrNameLst>
                                          <p:attrName>ppt_x</p:attrName>
                                          <p:attrName>ppt_y</p:attrName>
                                        </p:attrNameLst>
                                      </p:cBhvr>
                                      <p:rCtr x="15039" y="-2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818E30-BDCF-4E75-A228-3892BEEB278F}"/>
              </a:ext>
            </a:extLst>
          </p:cNvPr>
          <p:cNvSpPr txBox="1"/>
          <p:nvPr/>
        </p:nvSpPr>
        <p:spPr>
          <a:xfrm>
            <a:off x="8428505" y="4573208"/>
            <a:ext cx="3037531" cy="1938992"/>
          </a:xfrm>
          <a:prstGeom prst="rect">
            <a:avLst/>
          </a:prstGeom>
          <a:noFill/>
        </p:spPr>
        <p:txBody>
          <a:bodyPr wrap="square" rtlCol="0">
            <a:spAutoFit/>
          </a:bodyPr>
          <a:lstStyle/>
          <a:p>
            <a:pPr algn="ctr"/>
            <a:r>
              <a:rPr lang="es-ES" sz="2400" b="1" dirty="0" err="1">
                <a:solidFill>
                  <a:srgbClr val="002060"/>
                </a:solidFill>
                <a:latin typeface="Arima Madurai" panose="00000500000000000000" pitchFamily="50" charset="0"/>
                <a:cs typeface="Arima Madurai" panose="00000500000000000000" pitchFamily="50" charset="0"/>
              </a:rPr>
              <a:t>What</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does</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Jesus</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ask</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of</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us</a:t>
            </a:r>
            <a:r>
              <a:rPr lang="es-ES" sz="2400" b="1" dirty="0">
                <a:solidFill>
                  <a:srgbClr val="002060"/>
                </a:solidFill>
                <a:latin typeface="Arima Madurai" panose="00000500000000000000" pitchFamily="50" charset="0"/>
                <a:cs typeface="Arima Madurai" panose="00000500000000000000" pitchFamily="50" charset="0"/>
              </a:rPr>
              <a:t> so </a:t>
            </a:r>
            <a:r>
              <a:rPr lang="es-ES" sz="2400" b="1" dirty="0" err="1">
                <a:solidFill>
                  <a:srgbClr val="002060"/>
                </a:solidFill>
                <a:latin typeface="Arima Madurai" panose="00000500000000000000" pitchFamily="50" charset="0"/>
                <a:cs typeface="Arima Madurai" panose="00000500000000000000" pitchFamily="50" charset="0"/>
              </a:rPr>
              <a:t>we</a:t>
            </a:r>
            <a:r>
              <a:rPr lang="es-ES" sz="2400" b="1" dirty="0">
                <a:solidFill>
                  <a:srgbClr val="002060"/>
                </a:solidFill>
                <a:latin typeface="Arima Madurai" panose="00000500000000000000" pitchFamily="50" charset="0"/>
                <a:cs typeface="Arima Madurai" panose="00000500000000000000" pitchFamily="50" charset="0"/>
              </a:rPr>
              <a:t> can be </a:t>
            </a:r>
            <a:r>
              <a:rPr lang="es-ES" sz="2400" b="1" dirty="0" err="1">
                <a:solidFill>
                  <a:srgbClr val="002060"/>
                </a:solidFill>
                <a:latin typeface="Arima Madurai" panose="00000500000000000000" pitchFamily="50" charset="0"/>
                <a:cs typeface="Arima Madurai" panose="00000500000000000000" pitchFamily="50" charset="0"/>
              </a:rPr>
              <a:t>extraordinary</a:t>
            </a:r>
            <a:r>
              <a:rPr lang="es-ES" sz="2400" b="1" dirty="0">
                <a:solidFill>
                  <a:srgbClr val="002060"/>
                </a:solidFill>
                <a:latin typeface="Arima Madurai" panose="00000500000000000000" pitchFamily="50" charset="0"/>
                <a:cs typeface="Arima Madurai" panose="00000500000000000000" pitchFamily="50" charset="0"/>
              </a:rPr>
              <a:t> and </a:t>
            </a:r>
            <a:r>
              <a:rPr lang="es-ES" sz="2400" b="1" dirty="0" err="1">
                <a:solidFill>
                  <a:srgbClr val="002060"/>
                </a:solidFill>
                <a:latin typeface="Arima Madurai" panose="00000500000000000000" pitchFamily="50" charset="0"/>
                <a:cs typeface="Arima Madurai" panose="00000500000000000000" pitchFamily="50" charset="0"/>
              </a:rPr>
              <a:t>children</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of</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the</a:t>
            </a:r>
            <a:r>
              <a:rPr lang="es-ES" sz="2400" b="1" dirty="0">
                <a:solidFill>
                  <a:srgbClr val="002060"/>
                </a:solidFill>
                <a:latin typeface="Arima Madurai" panose="00000500000000000000" pitchFamily="50" charset="0"/>
                <a:cs typeface="Arima Madurai" panose="00000500000000000000" pitchFamily="50" charset="0"/>
              </a:rPr>
              <a:t> </a:t>
            </a:r>
            <a:r>
              <a:rPr lang="es-ES" sz="2400" b="1" dirty="0" err="1">
                <a:solidFill>
                  <a:srgbClr val="002060"/>
                </a:solidFill>
                <a:latin typeface="Arima Madurai" panose="00000500000000000000" pitchFamily="50" charset="0"/>
                <a:cs typeface="Arima Madurai" panose="00000500000000000000" pitchFamily="50" charset="0"/>
              </a:rPr>
              <a:t>Most</a:t>
            </a:r>
            <a:r>
              <a:rPr lang="es-ES" sz="2400" b="1" dirty="0">
                <a:solidFill>
                  <a:srgbClr val="002060"/>
                </a:solidFill>
                <a:latin typeface="Arima Madurai" panose="00000500000000000000" pitchFamily="50" charset="0"/>
                <a:cs typeface="Arima Madurai" panose="00000500000000000000" pitchFamily="50" charset="0"/>
              </a:rPr>
              <a:t> High?</a:t>
            </a:r>
            <a:endParaRPr lang="es-MX" sz="2400" b="1" dirty="0">
              <a:solidFill>
                <a:srgbClr val="002060"/>
              </a:solidFill>
              <a:latin typeface="Arima Madurai" panose="00000500000000000000" pitchFamily="50" charset="0"/>
              <a:cs typeface="Arima Madurai" panose="00000500000000000000" pitchFamily="50" charset="0"/>
            </a:endParaRPr>
          </a:p>
        </p:txBody>
      </p:sp>
      <p:sp>
        <p:nvSpPr>
          <p:cNvPr id="6" name="Rectángulo 5"/>
          <p:cNvSpPr/>
          <p:nvPr/>
        </p:nvSpPr>
        <p:spPr>
          <a:xfrm>
            <a:off x="5429637" y="1194981"/>
            <a:ext cx="1335315" cy="55541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rot="5400000">
            <a:off x="5436897" y="302353"/>
            <a:ext cx="1335315" cy="55541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orazón 7"/>
          <p:cNvSpPr/>
          <p:nvPr/>
        </p:nvSpPr>
        <p:spPr>
          <a:xfrm>
            <a:off x="5529496" y="1574808"/>
            <a:ext cx="1139389" cy="898673"/>
          </a:xfrm>
          <a:prstGeom prst="hear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dirty="0">
              <a:solidFill>
                <a:schemeClr val="tx1">
                  <a:lumMod val="50000"/>
                </a:schemeClr>
              </a:solidFill>
            </a:endParaRPr>
          </a:p>
          <a:p>
            <a:pPr algn="ctr"/>
            <a:r>
              <a:rPr lang="es-ES" sz="1150" b="1" dirty="0">
                <a:solidFill>
                  <a:schemeClr val="tx1">
                    <a:lumMod val="50000"/>
                  </a:schemeClr>
                </a:solidFill>
              </a:rPr>
              <a:t>Love </a:t>
            </a:r>
            <a:r>
              <a:rPr lang="es-ES" sz="1150" b="1" dirty="0" err="1">
                <a:solidFill>
                  <a:schemeClr val="tx1">
                    <a:lumMod val="50000"/>
                  </a:schemeClr>
                </a:solidFill>
              </a:rPr>
              <a:t>your</a:t>
            </a:r>
            <a:r>
              <a:rPr lang="es-ES" sz="1150" b="1" dirty="0">
                <a:solidFill>
                  <a:schemeClr val="tx1">
                    <a:lumMod val="50000"/>
                  </a:schemeClr>
                </a:solidFill>
              </a:rPr>
              <a:t> </a:t>
            </a:r>
            <a:r>
              <a:rPr lang="es-ES" sz="1150" b="1" dirty="0" err="1">
                <a:solidFill>
                  <a:schemeClr val="tx1">
                    <a:lumMod val="50000"/>
                  </a:schemeClr>
                </a:solidFill>
              </a:rPr>
              <a:t>Enemies</a:t>
            </a:r>
            <a:endParaRPr lang="es-ES" sz="1150" b="1" dirty="0">
              <a:solidFill>
                <a:schemeClr val="tx1">
                  <a:lumMod val="50000"/>
                </a:schemeClr>
              </a:solidFill>
            </a:endParaRPr>
          </a:p>
        </p:txBody>
      </p:sp>
      <p:sp>
        <p:nvSpPr>
          <p:cNvPr id="10" name="Corazón 9"/>
          <p:cNvSpPr/>
          <p:nvPr/>
        </p:nvSpPr>
        <p:spPr>
          <a:xfrm>
            <a:off x="3689350" y="2593649"/>
            <a:ext cx="1262648" cy="995892"/>
          </a:xfrm>
          <a:prstGeom prst="hear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dirty="0">
              <a:solidFill>
                <a:schemeClr val="tx1">
                  <a:lumMod val="50000"/>
                </a:schemeClr>
              </a:solidFill>
            </a:endParaRPr>
          </a:p>
          <a:p>
            <a:pPr algn="ctr"/>
            <a:r>
              <a:rPr lang="es-ES" sz="1150" b="1" dirty="0" err="1">
                <a:solidFill>
                  <a:schemeClr val="tx1">
                    <a:lumMod val="50000"/>
                  </a:schemeClr>
                </a:solidFill>
              </a:rPr>
              <a:t>Bless</a:t>
            </a:r>
            <a:r>
              <a:rPr lang="es-ES" sz="1150" b="1" dirty="0">
                <a:solidFill>
                  <a:schemeClr val="tx1">
                    <a:lumMod val="50000"/>
                  </a:schemeClr>
                </a:solidFill>
              </a:rPr>
              <a:t> </a:t>
            </a:r>
            <a:r>
              <a:rPr lang="es-ES" sz="1150" b="1" dirty="0" err="1">
                <a:solidFill>
                  <a:schemeClr val="tx1">
                    <a:lumMod val="50000"/>
                  </a:schemeClr>
                </a:solidFill>
              </a:rPr>
              <a:t>those</a:t>
            </a:r>
            <a:r>
              <a:rPr lang="es-ES" sz="1150" b="1" dirty="0">
                <a:solidFill>
                  <a:schemeClr val="tx1">
                    <a:lumMod val="50000"/>
                  </a:schemeClr>
                </a:solidFill>
              </a:rPr>
              <a:t> </a:t>
            </a:r>
            <a:r>
              <a:rPr lang="es-ES" sz="1150" b="1" dirty="0" err="1">
                <a:solidFill>
                  <a:schemeClr val="tx1">
                    <a:lumMod val="50000"/>
                  </a:schemeClr>
                </a:solidFill>
              </a:rPr>
              <a:t>who</a:t>
            </a:r>
            <a:r>
              <a:rPr lang="es-ES" sz="1150" b="1" dirty="0">
                <a:solidFill>
                  <a:schemeClr val="tx1">
                    <a:lumMod val="50000"/>
                  </a:schemeClr>
                </a:solidFill>
              </a:rPr>
              <a:t> curse </a:t>
            </a:r>
            <a:r>
              <a:rPr lang="es-ES" sz="1150" b="1" dirty="0" err="1">
                <a:solidFill>
                  <a:schemeClr val="tx1">
                    <a:lumMod val="50000"/>
                  </a:schemeClr>
                </a:solidFill>
              </a:rPr>
              <a:t>you</a:t>
            </a:r>
            <a:r>
              <a:rPr lang="es-ES" sz="1150" b="1" dirty="0">
                <a:solidFill>
                  <a:schemeClr val="tx1">
                    <a:lumMod val="50000"/>
                  </a:schemeClr>
                </a:solidFill>
              </a:rPr>
              <a:t>.</a:t>
            </a:r>
          </a:p>
        </p:txBody>
      </p:sp>
      <p:sp>
        <p:nvSpPr>
          <p:cNvPr id="11" name="Corazón 10"/>
          <p:cNvSpPr/>
          <p:nvPr/>
        </p:nvSpPr>
        <p:spPr>
          <a:xfrm>
            <a:off x="7165857" y="2611792"/>
            <a:ext cx="1262648" cy="995892"/>
          </a:xfrm>
          <a:prstGeom prst="hear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dirty="0">
              <a:solidFill>
                <a:schemeClr val="tx1">
                  <a:lumMod val="50000"/>
                </a:schemeClr>
              </a:solidFill>
            </a:endParaRPr>
          </a:p>
          <a:p>
            <a:pPr algn="ctr"/>
            <a:r>
              <a:rPr lang="en-US" sz="1000" b="1" dirty="0">
                <a:solidFill>
                  <a:schemeClr val="tx1">
                    <a:lumMod val="50000"/>
                  </a:schemeClr>
                </a:solidFill>
              </a:rPr>
              <a:t>Do not judge or condemn. FORGIVE</a:t>
            </a:r>
          </a:p>
        </p:txBody>
      </p:sp>
      <p:sp>
        <p:nvSpPr>
          <p:cNvPr id="12" name="Corazón 11"/>
          <p:cNvSpPr/>
          <p:nvPr/>
        </p:nvSpPr>
        <p:spPr>
          <a:xfrm>
            <a:off x="5529496" y="3551134"/>
            <a:ext cx="1134765" cy="895026"/>
          </a:xfrm>
          <a:prstGeom prst="hear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dirty="0">
              <a:solidFill>
                <a:schemeClr val="tx1">
                  <a:lumMod val="50000"/>
                </a:schemeClr>
              </a:solidFill>
            </a:endParaRPr>
          </a:p>
          <a:p>
            <a:pPr algn="ctr"/>
            <a:r>
              <a:rPr lang="es-ES" sz="1000" b="1" dirty="0" err="1">
                <a:solidFill>
                  <a:schemeClr val="tx1">
                    <a:lumMod val="50000"/>
                  </a:schemeClr>
                </a:solidFill>
              </a:rPr>
              <a:t>Pray</a:t>
            </a:r>
            <a:r>
              <a:rPr lang="es-ES" sz="1000" b="1" dirty="0">
                <a:solidFill>
                  <a:schemeClr val="tx1">
                    <a:lumMod val="50000"/>
                  </a:schemeClr>
                </a:solidFill>
              </a:rPr>
              <a:t> </a:t>
            </a:r>
            <a:r>
              <a:rPr lang="es-ES" sz="1000" b="1" dirty="0" err="1">
                <a:solidFill>
                  <a:schemeClr val="tx1">
                    <a:lumMod val="50000"/>
                  </a:schemeClr>
                </a:solidFill>
              </a:rPr>
              <a:t>for</a:t>
            </a:r>
            <a:r>
              <a:rPr lang="es-ES" sz="1000" b="1" dirty="0">
                <a:solidFill>
                  <a:schemeClr val="tx1">
                    <a:lumMod val="50000"/>
                  </a:schemeClr>
                </a:solidFill>
              </a:rPr>
              <a:t> </a:t>
            </a:r>
            <a:r>
              <a:rPr lang="es-ES" sz="1000" b="1" dirty="0" err="1">
                <a:solidFill>
                  <a:schemeClr val="tx1">
                    <a:lumMod val="50000"/>
                  </a:schemeClr>
                </a:solidFill>
              </a:rPr>
              <a:t>those</a:t>
            </a:r>
            <a:r>
              <a:rPr lang="es-ES" sz="1000" b="1" dirty="0">
                <a:solidFill>
                  <a:schemeClr val="tx1">
                    <a:lumMod val="50000"/>
                  </a:schemeClr>
                </a:solidFill>
              </a:rPr>
              <a:t> </a:t>
            </a:r>
            <a:r>
              <a:rPr lang="es-ES" sz="1000" b="1" dirty="0" err="1">
                <a:solidFill>
                  <a:schemeClr val="tx1">
                    <a:lumMod val="50000"/>
                  </a:schemeClr>
                </a:solidFill>
              </a:rPr>
              <a:t>who</a:t>
            </a:r>
            <a:r>
              <a:rPr lang="es-ES" sz="1000" b="1" dirty="0">
                <a:solidFill>
                  <a:schemeClr val="tx1">
                    <a:lumMod val="50000"/>
                  </a:schemeClr>
                </a:solidFill>
              </a:rPr>
              <a:t> </a:t>
            </a:r>
            <a:r>
              <a:rPr lang="es-ES" sz="1000" b="1" dirty="0" err="1">
                <a:solidFill>
                  <a:schemeClr val="tx1">
                    <a:lumMod val="50000"/>
                  </a:schemeClr>
                </a:solidFill>
              </a:rPr>
              <a:t>mistreat</a:t>
            </a:r>
            <a:r>
              <a:rPr lang="es-ES" sz="1000" b="1" dirty="0">
                <a:solidFill>
                  <a:schemeClr val="tx1">
                    <a:lumMod val="50000"/>
                  </a:schemeClr>
                </a:solidFill>
              </a:rPr>
              <a:t> </a:t>
            </a:r>
            <a:r>
              <a:rPr lang="es-ES" sz="1000" b="1" dirty="0" err="1">
                <a:solidFill>
                  <a:schemeClr val="tx1">
                    <a:lumMod val="50000"/>
                  </a:schemeClr>
                </a:solidFill>
              </a:rPr>
              <a:t>you</a:t>
            </a:r>
            <a:r>
              <a:rPr lang="es-ES" sz="1000" b="1" dirty="0">
                <a:solidFill>
                  <a:schemeClr val="tx1">
                    <a:lumMod val="50000"/>
                  </a:schemeClr>
                </a:solidFill>
              </a:rPr>
              <a:t>.</a:t>
            </a:r>
          </a:p>
        </p:txBody>
      </p:sp>
      <p:sp>
        <p:nvSpPr>
          <p:cNvPr id="13" name="Corazón 12"/>
          <p:cNvSpPr/>
          <p:nvPr/>
        </p:nvSpPr>
        <p:spPr>
          <a:xfrm>
            <a:off x="5519446" y="4543552"/>
            <a:ext cx="1175655" cy="927277"/>
          </a:xfrm>
          <a:prstGeom prst="hear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dirty="0">
              <a:solidFill>
                <a:schemeClr val="tx1">
                  <a:lumMod val="50000"/>
                </a:schemeClr>
              </a:solidFill>
            </a:endParaRPr>
          </a:p>
          <a:p>
            <a:pPr algn="ctr"/>
            <a:r>
              <a:rPr lang="es-ES" sz="1000" b="1" dirty="0">
                <a:solidFill>
                  <a:schemeClr val="tx1">
                    <a:lumMod val="50000"/>
                  </a:schemeClr>
                </a:solidFill>
              </a:rPr>
              <a:t>Do Good </a:t>
            </a:r>
            <a:r>
              <a:rPr lang="es-ES" sz="1000" b="1" dirty="0" err="1">
                <a:solidFill>
                  <a:schemeClr val="tx1">
                    <a:lumMod val="50000"/>
                  </a:schemeClr>
                </a:solidFill>
              </a:rPr>
              <a:t>to</a:t>
            </a:r>
            <a:r>
              <a:rPr lang="es-ES" sz="1000" b="1" dirty="0">
                <a:solidFill>
                  <a:schemeClr val="tx1">
                    <a:lumMod val="50000"/>
                  </a:schemeClr>
                </a:solidFill>
              </a:rPr>
              <a:t> </a:t>
            </a:r>
            <a:r>
              <a:rPr lang="es-ES" sz="1000" b="1" dirty="0" err="1">
                <a:solidFill>
                  <a:schemeClr val="tx1">
                    <a:lumMod val="50000"/>
                  </a:schemeClr>
                </a:solidFill>
              </a:rPr>
              <a:t>those</a:t>
            </a:r>
            <a:r>
              <a:rPr lang="es-ES" sz="1000" b="1" dirty="0">
                <a:solidFill>
                  <a:schemeClr val="tx1">
                    <a:lumMod val="50000"/>
                  </a:schemeClr>
                </a:solidFill>
              </a:rPr>
              <a:t> </a:t>
            </a:r>
            <a:r>
              <a:rPr lang="es-ES" sz="1000" b="1" dirty="0" err="1">
                <a:solidFill>
                  <a:schemeClr val="tx1">
                    <a:lumMod val="50000"/>
                  </a:schemeClr>
                </a:solidFill>
              </a:rPr>
              <a:t>who</a:t>
            </a:r>
            <a:r>
              <a:rPr lang="es-ES" sz="1000" b="1" dirty="0">
                <a:solidFill>
                  <a:schemeClr val="tx1">
                    <a:lumMod val="50000"/>
                  </a:schemeClr>
                </a:solidFill>
              </a:rPr>
              <a:t> </a:t>
            </a:r>
            <a:r>
              <a:rPr lang="es-ES" sz="1000" b="1" dirty="0" err="1">
                <a:solidFill>
                  <a:schemeClr val="tx1">
                    <a:lumMod val="50000"/>
                  </a:schemeClr>
                </a:solidFill>
              </a:rPr>
              <a:t>hate</a:t>
            </a:r>
            <a:r>
              <a:rPr lang="es-ES" sz="1000" b="1" dirty="0">
                <a:solidFill>
                  <a:schemeClr val="tx1">
                    <a:lumMod val="50000"/>
                  </a:schemeClr>
                </a:solidFill>
              </a:rPr>
              <a:t> </a:t>
            </a:r>
            <a:r>
              <a:rPr lang="es-ES" sz="1000" b="1" dirty="0" err="1">
                <a:solidFill>
                  <a:schemeClr val="tx1">
                    <a:lumMod val="50000"/>
                  </a:schemeClr>
                </a:solidFill>
              </a:rPr>
              <a:t>you</a:t>
            </a:r>
            <a:r>
              <a:rPr lang="es-ES" sz="1000" b="1" dirty="0">
                <a:solidFill>
                  <a:schemeClr val="tx1">
                    <a:lumMod val="50000"/>
                  </a:schemeClr>
                </a:solidFill>
              </a:rPr>
              <a:t>.</a:t>
            </a:r>
          </a:p>
        </p:txBody>
      </p:sp>
      <p:sp>
        <p:nvSpPr>
          <p:cNvPr id="14" name="Corazón 13"/>
          <p:cNvSpPr/>
          <p:nvPr/>
        </p:nvSpPr>
        <p:spPr>
          <a:xfrm>
            <a:off x="5519445" y="5519035"/>
            <a:ext cx="1144815" cy="812800"/>
          </a:xfrm>
          <a:prstGeom prst="hear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dirty="0">
              <a:solidFill>
                <a:schemeClr val="tx1">
                  <a:lumMod val="50000"/>
                </a:schemeClr>
              </a:solidFill>
            </a:endParaRPr>
          </a:p>
          <a:p>
            <a:pPr algn="ctr"/>
            <a:r>
              <a:rPr lang="es-ES" sz="1000" b="1" dirty="0" err="1">
                <a:solidFill>
                  <a:schemeClr val="tx1">
                    <a:lumMod val="50000"/>
                  </a:schemeClr>
                </a:solidFill>
              </a:rPr>
              <a:t>Lend</a:t>
            </a:r>
            <a:r>
              <a:rPr lang="es-ES" sz="1000" b="1" dirty="0">
                <a:solidFill>
                  <a:schemeClr val="tx1">
                    <a:lumMod val="50000"/>
                  </a:schemeClr>
                </a:solidFill>
              </a:rPr>
              <a:t> </a:t>
            </a:r>
            <a:r>
              <a:rPr lang="es-ES" sz="1000" b="1" dirty="0" err="1">
                <a:solidFill>
                  <a:schemeClr val="tx1">
                    <a:lumMod val="50000"/>
                  </a:schemeClr>
                </a:solidFill>
              </a:rPr>
              <a:t>expecting</a:t>
            </a:r>
            <a:r>
              <a:rPr lang="es-ES" sz="1000" b="1" dirty="0">
                <a:solidFill>
                  <a:schemeClr val="tx1">
                    <a:lumMod val="50000"/>
                  </a:schemeClr>
                </a:solidFill>
              </a:rPr>
              <a:t> </a:t>
            </a:r>
            <a:r>
              <a:rPr lang="es-ES" sz="1000" b="1" dirty="0" err="1">
                <a:solidFill>
                  <a:schemeClr val="tx1">
                    <a:lumMod val="50000"/>
                  </a:schemeClr>
                </a:solidFill>
              </a:rPr>
              <a:t>nothing</a:t>
            </a:r>
            <a:r>
              <a:rPr lang="es-ES" sz="1000" b="1" dirty="0">
                <a:solidFill>
                  <a:schemeClr val="tx1">
                    <a:lumMod val="50000"/>
                  </a:schemeClr>
                </a:solidFill>
              </a:rPr>
              <a:t> back.</a:t>
            </a:r>
          </a:p>
        </p:txBody>
      </p:sp>
      <p:sp>
        <p:nvSpPr>
          <p:cNvPr id="15" name="CuadroTexto 14"/>
          <p:cNvSpPr txBox="1"/>
          <p:nvPr/>
        </p:nvSpPr>
        <p:spPr>
          <a:xfrm>
            <a:off x="5547356" y="1222365"/>
            <a:ext cx="1097288" cy="307777"/>
          </a:xfrm>
          <a:prstGeom prst="rect">
            <a:avLst/>
          </a:prstGeom>
          <a:noFill/>
        </p:spPr>
        <p:txBody>
          <a:bodyPr wrap="none" rtlCol="0">
            <a:spAutoFit/>
          </a:bodyPr>
          <a:lstStyle/>
          <a:p>
            <a:r>
              <a:rPr lang="es-ES" sz="1400" b="1" dirty="0">
                <a:solidFill>
                  <a:schemeClr val="bg1"/>
                </a:solidFill>
              </a:rPr>
              <a:t>Be </a:t>
            </a:r>
            <a:r>
              <a:rPr lang="es-ES" sz="1400" b="1" dirty="0" err="1">
                <a:solidFill>
                  <a:schemeClr val="bg1"/>
                </a:solidFill>
              </a:rPr>
              <a:t>children</a:t>
            </a:r>
            <a:endParaRPr lang="es-ES" sz="1400" b="1" dirty="0">
              <a:solidFill>
                <a:schemeClr val="bg1"/>
              </a:solidFill>
            </a:endParaRPr>
          </a:p>
        </p:txBody>
      </p:sp>
      <p:sp>
        <p:nvSpPr>
          <p:cNvPr id="16" name="CuadroTexto 15"/>
          <p:cNvSpPr txBox="1"/>
          <p:nvPr/>
        </p:nvSpPr>
        <p:spPr>
          <a:xfrm>
            <a:off x="5419433" y="6458835"/>
            <a:ext cx="1370247" cy="276999"/>
          </a:xfrm>
          <a:prstGeom prst="rect">
            <a:avLst/>
          </a:prstGeom>
          <a:noFill/>
        </p:spPr>
        <p:txBody>
          <a:bodyPr wrap="none" rtlCol="0">
            <a:spAutoFit/>
          </a:bodyPr>
          <a:lstStyle/>
          <a:p>
            <a:pPr algn="ctr"/>
            <a:r>
              <a:rPr lang="es-ES" sz="1200" b="1" dirty="0" err="1">
                <a:solidFill>
                  <a:schemeClr val="bg1"/>
                </a:solidFill>
              </a:rPr>
              <a:t>Of</a:t>
            </a:r>
            <a:r>
              <a:rPr lang="es-ES" sz="1200" b="1" dirty="0">
                <a:solidFill>
                  <a:schemeClr val="bg1"/>
                </a:solidFill>
              </a:rPr>
              <a:t> </a:t>
            </a:r>
            <a:r>
              <a:rPr lang="es-ES" sz="1200" b="1" dirty="0" err="1">
                <a:solidFill>
                  <a:schemeClr val="bg1"/>
                </a:solidFill>
              </a:rPr>
              <a:t>the</a:t>
            </a:r>
            <a:r>
              <a:rPr lang="es-ES" sz="1200" b="1" dirty="0">
                <a:solidFill>
                  <a:schemeClr val="bg1"/>
                </a:solidFill>
              </a:rPr>
              <a:t> </a:t>
            </a:r>
            <a:r>
              <a:rPr lang="es-ES" sz="1200" b="1" dirty="0" err="1">
                <a:solidFill>
                  <a:schemeClr val="bg1"/>
                </a:solidFill>
              </a:rPr>
              <a:t>Most</a:t>
            </a:r>
            <a:r>
              <a:rPr lang="es-ES" sz="1200" b="1" dirty="0">
                <a:solidFill>
                  <a:schemeClr val="bg1"/>
                </a:solidFill>
              </a:rPr>
              <a:t> High</a:t>
            </a:r>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419" y="2595368"/>
            <a:ext cx="1382120" cy="1479921"/>
          </a:xfrm>
          <a:prstGeom prst="rect">
            <a:avLst/>
          </a:prstGeom>
        </p:spPr>
      </p:pic>
    </p:spTree>
    <p:extLst>
      <p:ext uri="{BB962C8B-B14F-4D97-AF65-F5344CB8AC3E}">
        <p14:creationId xmlns:p14="http://schemas.microsoft.com/office/powerpoint/2010/main" val="40404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512792" y="2743201"/>
            <a:ext cx="5341907" cy="3238500"/>
          </a:xfrm>
        </p:spPr>
        <p:txBody>
          <a:bodyPr>
            <a:normAutofit/>
          </a:bodyPr>
          <a:lstStyle/>
          <a:p>
            <a:pPr marL="45720" indent="0" algn="ctr">
              <a:lnSpc>
                <a:spcPct val="110000"/>
              </a:lnSpc>
              <a:spcBef>
                <a:spcPts val="600"/>
              </a:spcBef>
              <a:buNone/>
            </a:pPr>
            <a:r>
              <a:rPr lang="en-US" sz="2400" b="1" dirty="0">
                <a:solidFill>
                  <a:srgbClr val="002060"/>
                </a:solidFill>
                <a:latin typeface="Arima Madurai" panose="00000500000000000000" pitchFamily="50" charset="0"/>
                <a:cs typeface="Arima Madurai" panose="00000500000000000000" pitchFamily="50" charset="0"/>
              </a:rPr>
              <a:t>Lord, I want to love as You love. Fill my heart with Your Grace so I may do what appears impossible to me, to love and forgive my enemies. Help me to be extraordinary and be a witness of your great Love.</a:t>
            </a:r>
          </a:p>
          <a:p>
            <a:pPr marL="45720" indent="0" algn="ctr">
              <a:lnSpc>
                <a:spcPct val="110000"/>
              </a:lnSpc>
              <a:spcBef>
                <a:spcPts val="600"/>
              </a:spcBef>
              <a:buNone/>
            </a:pPr>
            <a:r>
              <a:rPr lang="es-ES" sz="2400" b="1" dirty="0">
                <a:solidFill>
                  <a:srgbClr val="002060"/>
                </a:solidFill>
                <a:latin typeface="Arima Madurai" panose="00000500000000000000" pitchFamily="50" charset="0"/>
                <a:cs typeface="Arima Madurai" panose="00000500000000000000" pitchFamily="50" charset="0"/>
              </a:rPr>
              <a:t>Amen</a:t>
            </a:r>
            <a:endParaRPr lang="es-PE" sz="2400" b="1" dirty="0">
              <a:solidFill>
                <a:srgbClr val="002060"/>
              </a:solidFill>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3826933" y="592849"/>
            <a:ext cx="3285067"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rgbClr val="002060"/>
                </a:solidFill>
                <a:effectLst>
                  <a:reflection blurRad="6350" stA="53000" endA="300" endPos="35500" dir="5400000" sy="-90000" algn="bl" rotWithShape="0"/>
                </a:effectLst>
                <a:latin typeface="Amaranth" panose="02000503050000020004" pitchFamily="50" charset="0"/>
              </a:rPr>
              <a:t>PRAYER</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554" y="2089151"/>
            <a:ext cx="4743969" cy="406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019389" y="2913206"/>
            <a:ext cx="4978400" cy="3563794"/>
          </a:xfrm>
        </p:spPr>
        <p:txBody>
          <a:bodyPr>
            <a:normAutofit/>
          </a:bodyPr>
          <a:lstStyle/>
          <a:p>
            <a:pPr marL="45720" indent="0" algn="ctr">
              <a:lnSpc>
                <a:spcPct val="100000"/>
              </a:lnSpc>
              <a:buNone/>
            </a:pPr>
            <a:r>
              <a:rPr lang="en-US" sz="1900" dirty="0">
                <a:solidFill>
                  <a:srgbClr val="002060"/>
                </a:solidFill>
              </a:rPr>
              <a:t>Jesus said to his disciples: “To you who hear I say, love your enemies, do good to those who hate you, bless those who curse you, pray for those who mistreat you. To the person who strikes you on one cheek, offer the other one as well, and from the person who takes your cloak, do not withhold even your tunic. Give to everyone who asks of you, and from the one who takes what is yours do not demand it back. </a:t>
            </a:r>
            <a:endParaRPr lang="es-PE" sz="1900" dirty="0">
              <a:solidFill>
                <a:srgbClr val="002060"/>
              </a:solidFill>
            </a:endParaRPr>
          </a:p>
        </p:txBody>
      </p:sp>
      <p:sp>
        <p:nvSpPr>
          <p:cNvPr id="7" name="Rectángulo 6">
            <a:extLst>
              <a:ext uri="{FF2B5EF4-FFF2-40B4-BE49-F238E27FC236}">
                <a16:creationId xmlns:a16="http://schemas.microsoft.com/office/drawing/2014/main" id="{7CAE6959-4475-4962-AA67-40E97195A49D}"/>
              </a:ext>
            </a:extLst>
          </p:cNvPr>
          <p:cNvSpPr/>
          <p:nvPr/>
        </p:nvSpPr>
        <p:spPr>
          <a:xfrm>
            <a:off x="3112638" y="1075318"/>
            <a:ext cx="6426439" cy="1015663"/>
          </a:xfrm>
          <a:prstGeom prst="rect">
            <a:avLst/>
          </a:prstGeom>
          <a:noFill/>
        </p:spPr>
        <p:txBody>
          <a:bodyPr wrap="none" lIns="91440" tIns="45720" rIns="91440" bIns="45720">
            <a:spAutoFit/>
          </a:bodyPr>
          <a:lstStyle/>
          <a:p>
            <a:pPr algn="ctr"/>
            <a:r>
              <a:rPr lang="es-ES" sz="6000" dirty="0">
                <a:ln w="0"/>
                <a:solidFill>
                  <a:srgbClr val="002060"/>
                </a:solidFill>
                <a:effectLst>
                  <a:reflection blurRad="6350" stA="53000" endA="300" endPos="35500" dir="5400000" sy="-90000" algn="bl" rotWithShape="0"/>
                </a:effectLst>
                <a:latin typeface="Amaranth" panose="02000503050000020004" pitchFamily="50" charset="0"/>
              </a:rPr>
              <a:t>Love </a:t>
            </a:r>
            <a:r>
              <a:rPr lang="es-ES" sz="6000" dirty="0" err="1">
                <a:ln w="0"/>
                <a:solidFill>
                  <a:srgbClr val="002060"/>
                </a:solidFill>
                <a:effectLst>
                  <a:reflection blurRad="6350" stA="53000" endA="300" endPos="35500" dir="5400000" sy="-90000" algn="bl" rotWithShape="0"/>
                </a:effectLst>
                <a:latin typeface="Amaranth" panose="02000503050000020004" pitchFamily="50" charset="0"/>
              </a:rPr>
              <a:t>your</a:t>
            </a:r>
            <a:r>
              <a:rPr lang="es-ES" sz="6000" dirty="0">
                <a:ln w="0"/>
                <a:solidFill>
                  <a:srgbClr val="002060"/>
                </a:solidFill>
                <a:effectLst>
                  <a:reflection blurRad="6350" stA="53000" endA="300" endPos="35500" dir="5400000" sy="-90000" algn="bl" rotWithShape="0"/>
                </a:effectLst>
                <a:latin typeface="Amaranth" panose="02000503050000020004" pitchFamily="50" charset="0"/>
              </a:rPr>
              <a:t> </a:t>
            </a:r>
            <a:r>
              <a:rPr lang="es-ES" sz="6000" dirty="0" err="1">
                <a:ln w="0"/>
                <a:solidFill>
                  <a:srgbClr val="002060"/>
                </a:solidFill>
                <a:effectLst>
                  <a:reflection blurRad="6350" stA="53000" endA="300" endPos="35500" dir="5400000" sy="-90000" algn="bl" rotWithShape="0"/>
                </a:effectLst>
                <a:latin typeface="Amaranth" panose="02000503050000020004" pitchFamily="50" charset="0"/>
              </a:rPr>
              <a:t>enemies</a:t>
            </a:r>
            <a:r>
              <a:rPr lang="es-ES" sz="6000" dirty="0">
                <a:ln w="0"/>
                <a:solidFill>
                  <a:srgbClr val="002060"/>
                </a:solidFill>
                <a:effectLst>
                  <a:reflection blurRad="6350" stA="53000" endA="300" endPos="35500" dir="5400000" sy="-90000" algn="bl" rotWithShape="0"/>
                </a:effectLst>
                <a:latin typeface="Amaranth" panose="02000503050000020004" pitchFamily="50" charset="0"/>
              </a:rPr>
              <a:t>.</a:t>
            </a:r>
            <a:endParaRPr lang="es-ES" sz="6000" b="0" cap="none" spc="0" dirty="0">
              <a:ln w="0"/>
              <a:solidFill>
                <a:srgbClr val="002060"/>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583995" y="2498452"/>
            <a:ext cx="3849189" cy="338554"/>
          </a:xfrm>
          <a:prstGeom prst="rect">
            <a:avLst/>
          </a:prstGeom>
          <a:noFill/>
        </p:spPr>
        <p:txBody>
          <a:bodyPr wrap="square" rtlCol="0">
            <a:spAutoFit/>
          </a:bodyPr>
          <a:lstStyle/>
          <a:p>
            <a:pPr algn="ctr"/>
            <a:r>
              <a:rPr lang="es-ES" sz="1600" b="1" dirty="0"/>
              <a:t>Luke 6, 27-38</a:t>
            </a:r>
            <a:endParaRPr lang="es-PE" sz="16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932" y="2667729"/>
            <a:ext cx="4500567" cy="31593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818E30-BDCF-4E75-A228-3892BEEB278F}"/>
              </a:ext>
            </a:extLst>
          </p:cNvPr>
          <p:cNvSpPr txBox="1"/>
          <p:nvPr/>
        </p:nvSpPr>
        <p:spPr>
          <a:xfrm>
            <a:off x="3296356" y="0"/>
            <a:ext cx="8895644" cy="400110"/>
          </a:xfrm>
          <a:prstGeom prst="rect">
            <a:avLst/>
          </a:prstGeom>
          <a:noFill/>
        </p:spPr>
        <p:txBody>
          <a:bodyPr wrap="square" rtlCol="0">
            <a:spAutoFit/>
          </a:bodyPr>
          <a:lstStyle/>
          <a:p>
            <a:pPr algn="ctr"/>
            <a:r>
              <a:rPr lang="en-US" sz="2000" b="1" dirty="0">
                <a:solidFill>
                  <a:srgbClr val="002060"/>
                </a:solidFill>
                <a:latin typeface="Arima Madurai" panose="00000500000000000000" pitchFamily="50" charset="0"/>
                <a:cs typeface="Arima Madurai" panose="00000500000000000000" pitchFamily="50" charset="0"/>
              </a:rPr>
              <a:t>Love One Another, Dakota, Pyle, (3-6yrs) </a:t>
            </a:r>
            <a:r>
              <a:rPr lang="en-US" sz="2000" b="1" dirty="0">
                <a:solidFill>
                  <a:srgbClr val="FFC000"/>
                </a:solidFill>
                <a:latin typeface="Arima Madurai" panose="00000500000000000000" pitchFamily="50" charset="0"/>
                <a:cs typeface="Arima Madurai" panose="00000500000000000000" pitchFamily="50" charset="0"/>
                <a:hlinkClick r:id="rId3">
                  <a:extLst>
                    <a:ext uri="{A12FA001-AC4F-418D-AE19-62706E023703}">
                      <ahyp:hlinkClr xmlns:ahyp="http://schemas.microsoft.com/office/drawing/2018/hyperlinkcolor" val="tx"/>
                    </a:ext>
                  </a:extLst>
                </a:hlinkClick>
              </a:rPr>
              <a:t>https://youtu.be/LYlkcoAfLU4</a:t>
            </a:r>
            <a:endParaRPr lang="es-MX" sz="2000" b="1" dirty="0">
              <a:solidFill>
                <a:srgbClr val="FFC000"/>
              </a:solidFill>
              <a:latin typeface="Arima Madurai" panose="00000500000000000000" pitchFamily="50" charset="0"/>
              <a:cs typeface="Arima Madurai" panose="00000500000000000000" pitchFamily="50" charset="0"/>
            </a:endParaRPr>
          </a:p>
        </p:txBody>
      </p:sp>
      <p:pic>
        <p:nvPicPr>
          <p:cNvPr id="2" name="Online Media 1" title="Love One Another">
            <a:hlinkClick r:id="" action="ppaction://media"/>
            <a:extLst>
              <a:ext uri="{FF2B5EF4-FFF2-40B4-BE49-F238E27FC236}">
                <a16:creationId xmlns:a16="http://schemas.microsoft.com/office/drawing/2014/main" id="{032DEBF1-3F4E-4D47-9BF3-A65C6563481A}"/>
              </a:ext>
            </a:extLst>
          </p:cNvPr>
          <p:cNvPicPr>
            <a:picLocks noRot="1" noChangeAspect="1"/>
          </p:cNvPicPr>
          <p:nvPr>
            <a:videoFile r:link="rId1"/>
          </p:nvPr>
        </p:nvPicPr>
        <p:blipFill>
          <a:blip r:embed="rId4"/>
          <a:stretch>
            <a:fillRect/>
          </a:stretch>
        </p:blipFill>
        <p:spPr>
          <a:xfrm>
            <a:off x="0" y="400110"/>
            <a:ext cx="12165027" cy="6457890"/>
          </a:xfrm>
          <a:prstGeom prst="rect">
            <a:avLst/>
          </a:prstGeom>
        </p:spPr>
      </p:pic>
    </p:spTree>
    <p:extLst>
      <p:ext uri="{BB962C8B-B14F-4D97-AF65-F5344CB8AC3E}">
        <p14:creationId xmlns:p14="http://schemas.microsoft.com/office/powerpoint/2010/main" val="11065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818E30-BDCF-4E75-A228-3892BEEB278F}"/>
              </a:ext>
            </a:extLst>
          </p:cNvPr>
          <p:cNvSpPr txBox="1"/>
          <p:nvPr/>
        </p:nvSpPr>
        <p:spPr>
          <a:xfrm>
            <a:off x="2731912" y="116670"/>
            <a:ext cx="9015464" cy="400110"/>
          </a:xfrm>
          <a:prstGeom prst="rect">
            <a:avLst/>
          </a:prstGeom>
          <a:noFill/>
        </p:spPr>
        <p:txBody>
          <a:bodyPr wrap="square" rtlCol="0">
            <a:spAutoFit/>
          </a:bodyPr>
          <a:lstStyle/>
          <a:p>
            <a:pPr algn="ctr"/>
            <a:r>
              <a:rPr lang="es-ES" sz="2000" b="1" dirty="0" err="1">
                <a:solidFill>
                  <a:srgbClr val="002060"/>
                </a:solidFill>
                <a:latin typeface="Arima Madurai" panose="00000500000000000000" pitchFamily="50" charset="0"/>
                <a:cs typeface="Arima Madurai" panose="00000500000000000000" pitchFamily="50" charset="0"/>
              </a:rPr>
              <a:t>Give</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it</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Away</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Lifetree</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err="1">
                <a:solidFill>
                  <a:srgbClr val="002060"/>
                </a:solidFill>
                <a:latin typeface="Arima Madurai" panose="00000500000000000000" pitchFamily="50" charset="0"/>
                <a:cs typeface="Arima Madurai" panose="00000500000000000000" pitchFamily="50" charset="0"/>
              </a:rPr>
              <a:t>Kids</a:t>
            </a:r>
            <a:r>
              <a:rPr lang="es-ES" sz="2000" b="1" dirty="0">
                <a:solidFill>
                  <a:srgbClr val="002060"/>
                </a:solidFill>
                <a:latin typeface="Arima Madurai" panose="00000500000000000000" pitchFamily="50" charset="0"/>
                <a:cs typeface="Arima Madurai" panose="00000500000000000000" pitchFamily="50" charset="0"/>
              </a:rPr>
              <a:t> </a:t>
            </a:r>
            <a:r>
              <a:rPr lang="es-ES" sz="2000" b="1" dirty="0">
                <a:solidFill>
                  <a:srgbClr val="FFC000"/>
                </a:solidFill>
                <a:latin typeface="Arima Madurai" panose="00000500000000000000" pitchFamily="50" charset="0"/>
                <a:cs typeface="Arima Madurai" panose="00000500000000000000" pitchFamily="50" charset="0"/>
                <a:hlinkClick r:id="rId3"/>
              </a:rPr>
              <a:t>https://youtu.be/ywCiDhbD-Js</a:t>
            </a:r>
            <a:r>
              <a:rPr lang="es-ES" sz="2000" b="1" dirty="0">
                <a:solidFill>
                  <a:srgbClr val="FFC000"/>
                </a:solidFill>
                <a:latin typeface="Arima Madurai" panose="00000500000000000000" pitchFamily="50" charset="0"/>
                <a:cs typeface="Arima Madurai" panose="00000500000000000000" pitchFamily="50" charset="0"/>
              </a:rPr>
              <a:t> </a:t>
            </a:r>
            <a:r>
              <a:rPr lang="es-ES" sz="2000" b="1" dirty="0">
                <a:solidFill>
                  <a:srgbClr val="002060"/>
                </a:solidFill>
                <a:latin typeface="Arima Madurai" panose="00000500000000000000" pitchFamily="50" charset="0"/>
                <a:cs typeface="Arima Madurai" panose="00000500000000000000" pitchFamily="50" charset="0"/>
              </a:rPr>
              <a:t>(7+years)</a:t>
            </a:r>
          </a:p>
        </p:txBody>
      </p:sp>
      <p:pic>
        <p:nvPicPr>
          <p:cNvPr id="2" name="Online Media 1" title="Give it Away | Weird Animals VBS | Group Publishing">
            <a:hlinkClick r:id="" action="ppaction://media"/>
            <a:extLst>
              <a:ext uri="{FF2B5EF4-FFF2-40B4-BE49-F238E27FC236}">
                <a16:creationId xmlns:a16="http://schemas.microsoft.com/office/drawing/2014/main" id="{CD66C4D2-9F19-433A-A5E2-46CCBFAE7EF2}"/>
              </a:ext>
            </a:extLst>
          </p:cNvPr>
          <p:cNvPicPr>
            <a:picLocks noRot="1" noChangeAspect="1"/>
          </p:cNvPicPr>
          <p:nvPr>
            <a:videoFile r:link="rId1"/>
          </p:nvPr>
        </p:nvPicPr>
        <p:blipFill>
          <a:blip r:embed="rId4"/>
          <a:stretch>
            <a:fillRect/>
          </a:stretch>
        </p:blipFill>
        <p:spPr>
          <a:xfrm>
            <a:off x="0" y="516780"/>
            <a:ext cx="12165027" cy="6341220"/>
          </a:xfrm>
          <a:prstGeom prst="rect">
            <a:avLst/>
          </a:prstGeom>
        </p:spPr>
      </p:pic>
    </p:spTree>
    <p:extLst>
      <p:ext uri="{BB962C8B-B14F-4D97-AF65-F5344CB8AC3E}">
        <p14:creationId xmlns:p14="http://schemas.microsoft.com/office/powerpoint/2010/main" val="42009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551789" y="2199506"/>
            <a:ext cx="4946590" cy="3049827"/>
          </a:xfrm>
        </p:spPr>
        <p:txBody>
          <a:bodyPr>
            <a:normAutofit/>
          </a:bodyPr>
          <a:lstStyle/>
          <a:p>
            <a:pPr marL="45720" indent="0" algn="ctr">
              <a:lnSpc>
                <a:spcPct val="100000"/>
              </a:lnSpc>
              <a:buNone/>
            </a:pPr>
            <a:r>
              <a:rPr lang="en-US" sz="1900" dirty="0">
                <a:solidFill>
                  <a:srgbClr val="002060"/>
                </a:solidFill>
              </a:rPr>
              <a:t>Do to others as you would have them do to you. For if you love those who love you, what credit is that to you? Even sinners love those who love them. And if you do good to those who do good to you, what credit is that to you? Even sinners do the same. If you lend money to those from whom you expect repayment, what credit is that to you? Even sinners lend to sinners, and get back the same amount. </a:t>
            </a:r>
            <a:endParaRPr lang="es-PE" sz="1900" dirty="0">
              <a:solidFill>
                <a:srgbClr val="00206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574" y="2371270"/>
            <a:ext cx="4479926" cy="3183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1344199" y="1713087"/>
            <a:ext cx="5673510" cy="4146583"/>
          </a:xfrm>
        </p:spPr>
        <p:txBody>
          <a:bodyPr>
            <a:noAutofit/>
          </a:bodyPr>
          <a:lstStyle/>
          <a:p>
            <a:pPr marL="45720" indent="0" algn="ctr">
              <a:lnSpc>
                <a:spcPct val="110000"/>
              </a:lnSpc>
              <a:buNone/>
            </a:pPr>
            <a:r>
              <a:rPr lang="en-US" sz="1900" dirty="0">
                <a:solidFill>
                  <a:srgbClr val="002060"/>
                </a:solidFill>
              </a:rPr>
              <a:t>But rather, love your enemies and do </a:t>
            </a:r>
            <a:r>
              <a:rPr lang="en-CA" sz="1900" dirty="0">
                <a:solidFill>
                  <a:srgbClr val="002060"/>
                </a:solidFill>
              </a:rPr>
              <a:t>good to them, and lend expecting nothing back; then your reward will be great and you will be children of the Most High, for he himself is kind to the ungrateful and the wicked. Be merciful, just as your Father is merciful. “Stop judging and you will not be judged. Stop condemning and you will not be condemned. Forgive and you will be forgiven. Give, and gifts will be given to you; a good measure, packed together, shaken down, and overflowing, will be poured into your lap. For the measure with which you measure will in return be measured out to you.” </a:t>
            </a:r>
            <a:endParaRPr lang="es-PE" sz="1900" dirty="0">
              <a:solidFill>
                <a:srgbClr val="002060"/>
              </a:solidFill>
            </a:endParaRP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ackgroundRemoval t="2350" b="100000" l="0" r="100000"/>
                    </a14:imgEffect>
                  </a14:imgLayer>
                </a14:imgProps>
              </a:ext>
              <a:ext uri="{28A0092B-C50C-407E-A947-70E740481C1C}">
                <a14:useLocalDpi xmlns:a14="http://schemas.microsoft.com/office/drawing/2010/main" val="0"/>
              </a:ext>
            </a:extLst>
          </a:blip>
          <a:stretch>
            <a:fillRect/>
          </a:stretch>
        </p:blipFill>
        <p:spPr>
          <a:xfrm>
            <a:off x="7302499" y="1072444"/>
            <a:ext cx="4660215" cy="4357512"/>
          </a:xfrm>
          <a:prstGeom prst="rect">
            <a:avLst/>
          </a:prstGeom>
          <a:effectLst>
            <a:outerShdw blurRad="152400" dist="317500" dir="5400000" sx="90000" sy="-19000" rotWithShape="0">
              <a:prstClr val="black">
                <a:alpha val="15000"/>
              </a:prstClr>
            </a:outerShdw>
          </a:effectLst>
        </p:spPr>
      </p:pic>
      <p:sp>
        <p:nvSpPr>
          <p:cNvPr id="6" name="Thought Bubble: Cloud 5">
            <a:extLst>
              <a:ext uri="{FF2B5EF4-FFF2-40B4-BE49-F238E27FC236}">
                <a16:creationId xmlns:a16="http://schemas.microsoft.com/office/drawing/2014/main" id="{1044F2D3-30FC-4B81-B602-33A37FAF9F01}"/>
              </a:ext>
            </a:extLst>
          </p:cNvPr>
          <p:cNvSpPr/>
          <p:nvPr/>
        </p:nvSpPr>
        <p:spPr>
          <a:xfrm>
            <a:off x="9110134" y="1713087"/>
            <a:ext cx="1603936" cy="1866029"/>
          </a:xfrm>
          <a:prstGeom prst="cloudCallout">
            <a:avLst>
              <a:gd name="adj1" fmla="val 32855"/>
              <a:gd name="adj2" fmla="val 189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Comic Sans MS" panose="030F0702030302020204" pitchFamily="66" charset="0"/>
              </a:rPr>
              <a:t>The measure of love is to love without measure.</a:t>
            </a:r>
          </a:p>
        </p:txBody>
      </p:sp>
      <p:sp>
        <p:nvSpPr>
          <p:cNvPr id="4" name="Thought Bubble: Cloud 3">
            <a:extLst>
              <a:ext uri="{FF2B5EF4-FFF2-40B4-BE49-F238E27FC236}">
                <a16:creationId xmlns:a16="http://schemas.microsoft.com/office/drawing/2014/main" id="{1EB452D0-6796-4041-94C7-E8E8451F417E}"/>
              </a:ext>
            </a:extLst>
          </p:cNvPr>
          <p:cNvSpPr/>
          <p:nvPr/>
        </p:nvSpPr>
        <p:spPr>
          <a:xfrm>
            <a:off x="7725219" y="4408196"/>
            <a:ext cx="1422400" cy="736717"/>
          </a:xfrm>
          <a:prstGeom prst="cloudCallout">
            <a:avLst>
              <a:gd name="adj1" fmla="val 719"/>
              <a:gd name="adj2" fmla="val 42231"/>
            </a:avLst>
          </a:prstGeom>
          <a:solidFill>
            <a:srgbClr val="B7A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Comic Sans MS" panose="030F0702030302020204" pitchFamily="66" charset="0"/>
              </a:rPr>
              <a:t>BUILD</a:t>
            </a:r>
          </a:p>
        </p:txBody>
      </p:sp>
      <p:sp>
        <p:nvSpPr>
          <p:cNvPr id="7" name="TextBox 6">
            <a:extLst>
              <a:ext uri="{FF2B5EF4-FFF2-40B4-BE49-F238E27FC236}">
                <a16:creationId xmlns:a16="http://schemas.microsoft.com/office/drawing/2014/main" id="{627F398A-0B61-4ACD-92BB-572022392602}"/>
              </a:ext>
            </a:extLst>
          </p:cNvPr>
          <p:cNvSpPr txBox="1"/>
          <p:nvPr/>
        </p:nvSpPr>
        <p:spPr>
          <a:xfrm>
            <a:off x="9175683" y="4607277"/>
            <a:ext cx="496710" cy="338554"/>
          </a:xfrm>
          <a:prstGeom prst="rect">
            <a:avLst/>
          </a:prstGeom>
          <a:solidFill>
            <a:srgbClr val="92D050"/>
          </a:solidFill>
          <a:ln w="12700">
            <a:solidFill>
              <a:schemeClr val="tx2"/>
            </a:solidFill>
          </a:ln>
        </p:spPr>
        <p:txBody>
          <a:bodyPr wrap="square" rtlCol="0">
            <a:spAutoFit/>
          </a:bodyPr>
          <a:lstStyle/>
          <a:p>
            <a:pPr algn="ctr"/>
            <a:r>
              <a:rPr lang="en-US" sz="1600" dirty="0">
                <a:solidFill>
                  <a:schemeClr val="tx2"/>
                </a:solidFill>
              </a:rPr>
              <a:t>L</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465E9390-C361-488C-A4EC-5096E78D56BE}"/>
                  </a:ext>
                </a:extLst>
              </p14:cNvPr>
              <p14:cNvContentPartPr/>
              <p14:nvPr/>
            </p14:nvContentPartPr>
            <p14:xfrm>
              <a:off x="9538920" y="3476516"/>
              <a:ext cx="213840" cy="34560"/>
            </p14:xfrm>
          </p:contentPart>
        </mc:Choice>
        <mc:Fallback xmlns="">
          <p:pic>
            <p:nvPicPr>
              <p:cNvPr id="9" name="Ink 8">
                <a:extLst>
                  <a:ext uri="{FF2B5EF4-FFF2-40B4-BE49-F238E27FC236}">
                    <a16:creationId xmlns:a16="http://schemas.microsoft.com/office/drawing/2014/main" id="{465E9390-C361-488C-A4EC-5096E78D56BE}"/>
                  </a:ext>
                </a:extLst>
              </p:cNvPr>
              <p:cNvPicPr/>
              <p:nvPr/>
            </p:nvPicPr>
            <p:blipFill>
              <a:blip r:embed="rId5"/>
              <a:stretch>
                <a:fillRect/>
              </a:stretch>
            </p:blipFill>
            <p:spPr>
              <a:xfrm>
                <a:off x="9484920" y="3368516"/>
                <a:ext cx="3214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A0352CEA-9C32-41CC-80C6-C8F1E9E16A1B}"/>
                  </a:ext>
                </a:extLst>
              </p14:cNvPr>
              <p14:cNvContentPartPr/>
              <p14:nvPr/>
            </p14:nvContentPartPr>
            <p14:xfrm>
              <a:off x="9595080" y="3510716"/>
              <a:ext cx="169560" cy="360"/>
            </p14:xfrm>
          </p:contentPart>
        </mc:Choice>
        <mc:Fallback xmlns="">
          <p:pic>
            <p:nvPicPr>
              <p:cNvPr id="10" name="Ink 9">
                <a:extLst>
                  <a:ext uri="{FF2B5EF4-FFF2-40B4-BE49-F238E27FC236}">
                    <a16:creationId xmlns:a16="http://schemas.microsoft.com/office/drawing/2014/main" id="{A0352CEA-9C32-41CC-80C6-C8F1E9E16A1B}"/>
                  </a:ext>
                </a:extLst>
              </p:cNvPr>
              <p:cNvPicPr/>
              <p:nvPr/>
            </p:nvPicPr>
            <p:blipFill>
              <a:blip r:embed="rId7"/>
              <a:stretch>
                <a:fillRect/>
              </a:stretch>
            </p:blipFill>
            <p:spPr>
              <a:xfrm>
                <a:off x="9541440" y="3402716"/>
                <a:ext cx="277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99271DE-40C0-4ED9-B465-62E145154AFA}"/>
                  </a:ext>
                </a:extLst>
              </p14:cNvPr>
              <p14:cNvContentPartPr/>
              <p14:nvPr/>
            </p14:nvContentPartPr>
            <p14:xfrm>
              <a:off x="9595080" y="3510716"/>
              <a:ext cx="519480" cy="68400"/>
            </p14:xfrm>
          </p:contentPart>
        </mc:Choice>
        <mc:Fallback xmlns="">
          <p:pic>
            <p:nvPicPr>
              <p:cNvPr id="11" name="Ink 10">
                <a:extLst>
                  <a:ext uri="{FF2B5EF4-FFF2-40B4-BE49-F238E27FC236}">
                    <a16:creationId xmlns:a16="http://schemas.microsoft.com/office/drawing/2014/main" id="{199271DE-40C0-4ED9-B465-62E145154AFA}"/>
                  </a:ext>
                </a:extLst>
              </p:cNvPr>
              <p:cNvPicPr/>
              <p:nvPr/>
            </p:nvPicPr>
            <p:blipFill>
              <a:blip r:embed="rId9"/>
              <a:stretch>
                <a:fillRect/>
              </a:stretch>
            </p:blipFill>
            <p:spPr>
              <a:xfrm>
                <a:off x="9541440" y="3402716"/>
                <a:ext cx="6271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AA1BE5BA-47EF-473F-AFFA-145FFABC0F6C}"/>
                  </a:ext>
                </a:extLst>
              </p14:cNvPr>
              <p14:cNvContentPartPr/>
              <p14:nvPr/>
            </p14:nvContentPartPr>
            <p14:xfrm>
              <a:off x="9407114" y="3483234"/>
              <a:ext cx="1043280" cy="104040"/>
            </p14:xfrm>
          </p:contentPart>
        </mc:Choice>
        <mc:Fallback xmlns="">
          <p:pic>
            <p:nvPicPr>
              <p:cNvPr id="12" name="Ink 11">
                <a:extLst>
                  <a:ext uri="{FF2B5EF4-FFF2-40B4-BE49-F238E27FC236}">
                    <a16:creationId xmlns:a16="http://schemas.microsoft.com/office/drawing/2014/main" id="{AA1BE5BA-47EF-473F-AFFA-145FFABC0F6C}"/>
                  </a:ext>
                </a:extLst>
              </p:cNvPr>
              <p:cNvPicPr/>
              <p:nvPr/>
            </p:nvPicPr>
            <p:blipFill>
              <a:blip r:embed="rId11"/>
              <a:stretch>
                <a:fillRect/>
              </a:stretch>
            </p:blipFill>
            <p:spPr>
              <a:xfrm>
                <a:off x="9353114" y="3375594"/>
                <a:ext cx="1150920" cy="319680"/>
              </a:xfrm>
              <a:prstGeom prst="rect">
                <a:avLst/>
              </a:prstGeom>
            </p:spPr>
          </p:pic>
        </mc:Fallback>
      </mc:AlternateContent>
      <p:sp>
        <p:nvSpPr>
          <p:cNvPr id="13" name="TextBox 12">
            <a:extLst>
              <a:ext uri="{FF2B5EF4-FFF2-40B4-BE49-F238E27FC236}">
                <a16:creationId xmlns:a16="http://schemas.microsoft.com/office/drawing/2014/main" id="{AEF8CA00-374B-4314-BC47-005871C16B18}"/>
              </a:ext>
            </a:extLst>
          </p:cNvPr>
          <p:cNvSpPr txBox="1"/>
          <p:nvPr/>
        </p:nvSpPr>
        <p:spPr>
          <a:xfrm>
            <a:off x="9540387" y="3616750"/>
            <a:ext cx="892172" cy="184666"/>
          </a:xfrm>
          <a:prstGeom prst="rect">
            <a:avLst/>
          </a:prstGeom>
          <a:solidFill>
            <a:srgbClr val="FFFF99"/>
          </a:solidFill>
        </p:spPr>
        <p:txBody>
          <a:bodyPr wrap="square" rtlCol="0">
            <a:spAutoFit/>
          </a:bodyPr>
          <a:lstStyle/>
          <a:p>
            <a:endParaRPr lang="en-US" sz="600" dirty="0"/>
          </a:p>
        </p:txBody>
      </p:sp>
      <p:sp>
        <p:nvSpPr>
          <p:cNvPr id="14" name="TextBox 13">
            <a:extLst>
              <a:ext uri="{FF2B5EF4-FFF2-40B4-BE49-F238E27FC236}">
                <a16:creationId xmlns:a16="http://schemas.microsoft.com/office/drawing/2014/main" id="{DBB70ACD-3287-45FB-B299-B323D048C389}"/>
              </a:ext>
            </a:extLst>
          </p:cNvPr>
          <p:cNvSpPr txBox="1"/>
          <p:nvPr/>
        </p:nvSpPr>
        <p:spPr>
          <a:xfrm>
            <a:off x="9584194" y="4285541"/>
            <a:ext cx="402279" cy="338554"/>
          </a:xfrm>
          <a:prstGeom prst="rect">
            <a:avLst/>
          </a:prstGeom>
          <a:solidFill>
            <a:srgbClr val="92D050"/>
          </a:solidFill>
          <a:ln w="12700">
            <a:solidFill>
              <a:schemeClr val="tx2"/>
            </a:solidFill>
          </a:ln>
        </p:spPr>
        <p:txBody>
          <a:bodyPr wrap="square" rtlCol="0">
            <a:spAutoFit/>
          </a:bodyPr>
          <a:lstStyle/>
          <a:p>
            <a:pPr algn="ctr"/>
            <a:r>
              <a:rPr lang="en-US" sz="1600" dirty="0">
                <a:solidFill>
                  <a:schemeClr val="tx2"/>
                </a:solidFill>
              </a:rPr>
              <a:t>O</a:t>
            </a:r>
          </a:p>
        </p:txBody>
      </p:sp>
      <p:sp>
        <p:nvSpPr>
          <p:cNvPr id="15" name="TextBox 14">
            <a:extLst>
              <a:ext uri="{FF2B5EF4-FFF2-40B4-BE49-F238E27FC236}">
                <a16:creationId xmlns:a16="http://schemas.microsoft.com/office/drawing/2014/main" id="{BDB3A1E0-BB86-4E78-8F00-A4FB1D872832}"/>
              </a:ext>
            </a:extLst>
          </p:cNvPr>
          <p:cNvSpPr txBox="1"/>
          <p:nvPr/>
        </p:nvSpPr>
        <p:spPr>
          <a:xfrm>
            <a:off x="9879360" y="4641849"/>
            <a:ext cx="496710" cy="338554"/>
          </a:xfrm>
          <a:prstGeom prst="rect">
            <a:avLst/>
          </a:prstGeom>
          <a:solidFill>
            <a:srgbClr val="92D050"/>
          </a:solidFill>
          <a:ln w="12700">
            <a:solidFill>
              <a:schemeClr val="tx2"/>
            </a:solidFill>
          </a:ln>
        </p:spPr>
        <p:txBody>
          <a:bodyPr wrap="square" rtlCol="0">
            <a:spAutoFit/>
          </a:bodyPr>
          <a:lstStyle/>
          <a:p>
            <a:pPr algn="ctr"/>
            <a:r>
              <a:rPr lang="en-US" sz="1600" dirty="0">
                <a:solidFill>
                  <a:schemeClr val="tx2"/>
                </a:solidFill>
              </a:rPr>
              <a:t>V</a:t>
            </a:r>
          </a:p>
        </p:txBody>
      </p:sp>
      <p:sp>
        <p:nvSpPr>
          <p:cNvPr id="16" name="TextBox 15">
            <a:extLst>
              <a:ext uri="{FF2B5EF4-FFF2-40B4-BE49-F238E27FC236}">
                <a16:creationId xmlns:a16="http://schemas.microsoft.com/office/drawing/2014/main" id="{5D379735-E9E4-496F-8A1B-D81967B4B3DB}"/>
              </a:ext>
            </a:extLst>
          </p:cNvPr>
          <p:cNvSpPr txBox="1"/>
          <p:nvPr/>
        </p:nvSpPr>
        <p:spPr>
          <a:xfrm>
            <a:off x="10217360" y="4285541"/>
            <a:ext cx="496710" cy="338554"/>
          </a:xfrm>
          <a:prstGeom prst="rect">
            <a:avLst/>
          </a:prstGeom>
          <a:solidFill>
            <a:srgbClr val="92D050"/>
          </a:solidFill>
          <a:ln w="12700">
            <a:solidFill>
              <a:schemeClr val="tx2"/>
            </a:solidFill>
          </a:ln>
        </p:spPr>
        <p:txBody>
          <a:bodyPr wrap="square" rtlCol="0">
            <a:spAutoFit/>
          </a:bodyPr>
          <a:lstStyle/>
          <a:p>
            <a:pPr algn="ctr"/>
            <a:r>
              <a:rPr lang="en-US" sz="1600" dirty="0">
                <a:solidFill>
                  <a:schemeClr val="tx2"/>
                </a:solidFill>
              </a:rPr>
              <a:t>E</a:t>
            </a:r>
          </a:p>
        </p:txBody>
      </p:sp>
      <p:sp>
        <p:nvSpPr>
          <p:cNvPr id="17" name="TextBox 16">
            <a:extLst>
              <a:ext uri="{FF2B5EF4-FFF2-40B4-BE49-F238E27FC236}">
                <a16:creationId xmlns:a16="http://schemas.microsoft.com/office/drawing/2014/main" id="{25A22D64-A25B-41FD-8013-C8B3DC7525C0}"/>
              </a:ext>
            </a:extLst>
          </p:cNvPr>
          <p:cNvSpPr txBox="1"/>
          <p:nvPr/>
        </p:nvSpPr>
        <p:spPr>
          <a:xfrm>
            <a:off x="1986844" y="6096000"/>
            <a:ext cx="7685549" cy="369332"/>
          </a:xfrm>
          <a:prstGeom prst="rect">
            <a:avLst/>
          </a:prstGeom>
          <a:noFill/>
        </p:spPr>
        <p:txBody>
          <a:bodyPr wrap="square" rtlCol="0">
            <a:spAutoFit/>
          </a:bodyPr>
          <a:lstStyle/>
          <a:p>
            <a:r>
              <a:rPr lang="en-US" dirty="0">
                <a:solidFill>
                  <a:srgbClr val="FF0000"/>
                </a:solidFill>
              </a:rPr>
              <a:t>The Gospel of the Lord,          Praise to You Lord Jesus Christ.</a:t>
            </a:r>
          </a:p>
        </p:txBody>
      </p:sp>
    </p:spTree>
    <p:extLst>
      <p:ext uri="{BB962C8B-B14F-4D97-AF65-F5344CB8AC3E}">
        <p14:creationId xmlns:p14="http://schemas.microsoft.com/office/powerpoint/2010/main" val="3148891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449183" y="3115733"/>
            <a:ext cx="7326701" cy="630767"/>
          </a:xfrm>
        </p:spPr>
        <p:txBody>
          <a:bodyPr>
            <a:normAutofit/>
          </a:bodyPr>
          <a:lstStyle/>
          <a:p>
            <a:pPr marL="45720" indent="0" algn="ctr">
              <a:lnSpc>
                <a:spcPct val="110000"/>
              </a:lnSpc>
              <a:buNone/>
            </a:pPr>
            <a:r>
              <a:rPr lang="en-CA" sz="3200" b="1" dirty="0">
                <a:solidFill>
                  <a:srgbClr val="002060"/>
                </a:solidFill>
                <a:latin typeface="Arima Madurai" panose="00000500000000000000" pitchFamily="50" charset="0"/>
                <a:cs typeface="Arima Madurai" panose="00000500000000000000" pitchFamily="50" charset="0"/>
              </a:rPr>
              <a:t>Who do you love most in the world</a:t>
            </a:r>
            <a:r>
              <a:rPr lang="es-ES" sz="3200" b="1" dirty="0">
                <a:solidFill>
                  <a:srgbClr val="002060"/>
                </a:solidFill>
                <a:latin typeface="Arima Madurai" panose="00000500000000000000" pitchFamily="50" charset="0"/>
                <a:cs typeface="Arima Madurai" panose="00000500000000000000" pitchFamily="50" charset="0"/>
              </a:rPr>
              <a:t>?</a:t>
            </a:r>
            <a:endParaRPr lang="es-PE" sz="3200" b="1" dirty="0">
              <a:solidFill>
                <a:srgbClr val="002060"/>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6800300" y="2847923"/>
            <a:ext cx="4472673" cy="1165277"/>
          </a:xfrm>
        </p:spPr>
        <p:txBody>
          <a:bodyPr>
            <a:normAutofit/>
          </a:bodyPr>
          <a:lstStyle/>
          <a:p>
            <a:pPr marL="45720" indent="0" algn="ctr">
              <a:lnSpc>
                <a:spcPct val="110000"/>
              </a:lnSpc>
              <a:buNone/>
            </a:pPr>
            <a:r>
              <a:rPr lang="es-ES" sz="2800" b="1" dirty="0" err="1">
                <a:latin typeface="Arima Madurai" panose="00000500000000000000" pitchFamily="50" charset="0"/>
                <a:cs typeface="Arima Madurai" panose="00000500000000000000" pitchFamily="50" charset="0"/>
              </a:rPr>
              <a:t>Mother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Father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Brothers</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Sisters</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860" y="2201164"/>
            <a:ext cx="3253740" cy="31502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25679" y="3148334"/>
            <a:ext cx="8750300" cy="603051"/>
          </a:xfrm>
        </p:spPr>
        <p:txBody>
          <a:bodyPr>
            <a:noAutofit/>
          </a:bodyPr>
          <a:lstStyle/>
          <a:p>
            <a:pPr marL="45720" indent="0" algn="ctr">
              <a:lnSpc>
                <a:spcPct val="100000"/>
              </a:lnSpc>
              <a:buNone/>
            </a:pPr>
            <a:r>
              <a:rPr lang="en-CA" sz="2700" b="1" dirty="0">
                <a:solidFill>
                  <a:srgbClr val="002060"/>
                </a:solidFill>
                <a:latin typeface="Arima Madurai" panose="00000500000000000000" pitchFamily="50" charset="0"/>
                <a:cs typeface="Arima Madurai" panose="00000500000000000000" pitchFamily="50" charset="0"/>
              </a:rPr>
              <a:t>Who do you find most difficult to love and why</a:t>
            </a:r>
            <a:r>
              <a:rPr lang="es-ES" sz="2700" b="1" dirty="0">
                <a:solidFill>
                  <a:srgbClr val="002060"/>
                </a:solidFill>
                <a:latin typeface="Arima Madurai" panose="00000500000000000000" pitchFamily="50" charset="0"/>
                <a:cs typeface="Arima Madurai" panose="00000500000000000000" pitchFamily="50" charset="0"/>
              </a:rPr>
              <a:t>? </a:t>
            </a:r>
            <a:endParaRPr lang="es-PE" sz="2700" b="1" dirty="0">
              <a:solidFill>
                <a:srgbClr val="002060"/>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8523" y="1562100"/>
            <a:ext cx="4954954" cy="4025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4108</TotalTime>
  <Words>798</Words>
  <Application>Microsoft Office PowerPoint</Application>
  <PresentationFormat>Widescreen</PresentationFormat>
  <Paragraphs>63</Paragraphs>
  <Slides>21</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Arima Madurai</vt:lpstr>
      <vt:lpstr>Arial Black</vt:lpstr>
      <vt:lpstr>Boogaloo</vt:lpstr>
      <vt:lpstr>Amaranth</vt:lpstr>
      <vt:lpstr>Wingdings</vt:lpstr>
      <vt:lpstr>Euphemia</vt:lpstr>
      <vt:lpstr>Comic Sans MS</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211</cp:revision>
  <dcterms:created xsi:type="dcterms:W3CDTF">2021-03-01T17:42:30Z</dcterms:created>
  <dcterms:modified xsi:type="dcterms:W3CDTF">2022-02-14T15:42:16Z</dcterms:modified>
</cp:coreProperties>
</file>