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57" r:id="rId3"/>
    <p:sldId id="258" r:id="rId4"/>
    <p:sldId id="259" r:id="rId5"/>
    <p:sldId id="274" r:id="rId6"/>
    <p:sldId id="275" r:id="rId7"/>
    <p:sldId id="276" r:id="rId8"/>
    <p:sldId id="260" r:id="rId9"/>
    <p:sldId id="261" r:id="rId10"/>
    <p:sldId id="262" r:id="rId11"/>
    <p:sldId id="263" r:id="rId12"/>
    <p:sldId id="279" r:id="rId13"/>
    <p:sldId id="264" r:id="rId14"/>
    <p:sldId id="280" r:id="rId15"/>
    <p:sldId id="265" r:id="rId16"/>
    <p:sldId id="267" r:id="rId17"/>
    <p:sldId id="281" r:id="rId18"/>
    <p:sldId id="268" r:id="rId19"/>
    <p:sldId id="282" r:id="rId20"/>
    <p:sldId id="270" r:id="rId21"/>
    <p:sldId id="271" r:id="rId22"/>
    <p:sldId id="283" r:id="rId23"/>
    <p:sldId id="272" r:id="rId24"/>
    <p:sldId id="28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Varona" initials="MV" lastIdx="1" clrIdx="0">
    <p:extLst>
      <p:ext uri="{19B8F6BF-5375-455C-9EA6-DF929625EA0E}">
        <p15:presenceInfo xmlns:p15="http://schemas.microsoft.com/office/powerpoint/2012/main" userId="e66636f13166b98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47DE"/>
    <a:srgbClr val="FFFF66"/>
    <a:srgbClr val="FFFF00"/>
    <a:srgbClr val="B41A1B"/>
    <a:srgbClr val="ECD9FB"/>
    <a:srgbClr val="AB3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73" autoAdjust="0"/>
    <p:restoredTop sz="94660"/>
  </p:normalViewPr>
  <p:slideViewPr>
    <p:cSldViewPr snapToGrid="0">
      <p:cViewPr varScale="1">
        <p:scale>
          <a:sx n="71" d="100"/>
          <a:sy n="71" d="100"/>
        </p:scale>
        <p:origin x="234" y="78"/>
      </p:cViewPr>
      <p:guideLst/>
    </p:cSldViewPr>
  </p:slideViewPr>
  <p:notesTextViewPr>
    <p:cViewPr>
      <p:scale>
        <a:sx n="1" d="1"/>
        <a:sy n="1" d="1"/>
      </p:scale>
      <p:origin x="0" y="0"/>
    </p:cViewPr>
  </p:notesTextViewPr>
  <p:sorterViewPr>
    <p:cViewPr>
      <p:scale>
        <a:sx n="100" d="100"/>
        <a:sy n="100" d="100"/>
      </p:scale>
      <p:origin x="0" y="-1950"/>
    </p:cViewPr>
  </p:sorter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5-17T12:30:30.953" idx="1">
    <p:pos x="3438" y="1399"/>
    <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B33BB8-6C7A-4BE0-9B55-9EAC48D52EC6}" type="datetimeFigureOut">
              <a:rPr lang="en-US"/>
              <a:t>5/27/2022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F7AA83-DE31-4E93-AB07-EF7FB05F6670}" type="slidenum">
              <a:rPr/>
              <a:t>‹#›</a:t>
            </a:fld>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1EF64-F73B-4314-BB6F-BC0937BBDF19}" type="datetimeFigureOut">
              <a:rPr lang="en-US"/>
              <a:t>5/27/2022</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E2820-AFE1-45FA-949E-17BDB534E1DC}" type="slidenum">
              <a:rPr/>
              <a:t>‹#›</a:t>
            </a:fld>
            <a:endParaRPr/>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1</a:t>
            </a:fld>
            <a:endParaRPr lang="en-US"/>
          </a:p>
        </p:txBody>
      </p:sp>
    </p:spTree>
    <p:extLst>
      <p:ext uri="{BB962C8B-B14F-4D97-AF65-F5344CB8AC3E}">
        <p14:creationId xmlns:p14="http://schemas.microsoft.com/office/powerpoint/2010/main" val="306991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304800"/>
            <a:ext cx="7091361" cy="2793906"/>
          </a:xfrm>
        </p:spPr>
        <p:txBody>
          <a:bodyPr anchor="b">
            <a:normAutofit/>
          </a:bodyPr>
          <a:lstStyle>
            <a:lvl1pPr algn="l">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1065213" y="3108804"/>
            <a:ext cx="7091361" cy="838200"/>
          </a:xfrm>
        </p:spPr>
        <p:txBody>
          <a:bodyPr/>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8" name="Date Placeholder 7"/>
          <p:cNvSpPr>
            <a:spLocks noGrp="1"/>
          </p:cNvSpPr>
          <p:nvPr>
            <p:ph type="dt" sz="half" idx="10"/>
          </p:nvPr>
        </p:nvSpPr>
        <p:spPr/>
        <p:txBody>
          <a:bodyPr/>
          <a:lstStyle/>
          <a:p>
            <a:fld id="{9D3B9702-7FBF-4720-8670-571C5E7EEDDE}" type="datetime1">
              <a:rPr lang="en-US"/>
              <a:t>5/27/2022</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427AEA-BBBB-4C9B-AB23-214EAA8AB789}" type="datetime1">
              <a:rPr lang="en-US"/>
              <a:t>5/27/2022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5014" y="304801"/>
            <a:ext cx="1715800" cy="5410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2209800" y="304801"/>
            <a:ext cx="7502814"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91CA30-F5CD-4CA0-B16A-349C6F830700}" type="datetime1">
              <a:rPr lang="en-US"/>
              <a:t>5/27/2022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299497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B3AF48E-ABA0-4B58-B562-D1D7408067C4}" type="datetime1">
              <a:rPr lang="en-US"/>
              <a:t>5/27/2022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0013" y="1600200"/>
            <a:ext cx="6400801" cy="2486025"/>
          </a:xfrm>
        </p:spPr>
        <p:txBody>
          <a:bodyPr anchor="b">
            <a:normAutofit/>
          </a:bodyPr>
          <a:lstStyle>
            <a:lvl1pPr>
              <a:defRPr sz="5200"/>
            </a:lvl1pPr>
          </a:lstStyle>
          <a:p>
            <a:r>
              <a:rPr lang="en-US"/>
              <a:t>Click to edit Master title style</a:t>
            </a:r>
            <a:endParaRPr/>
          </a:p>
        </p:txBody>
      </p:sp>
      <p:sp>
        <p:nvSpPr>
          <p:cNvPr id="3" name="Text Placeholder 2"/>
          <p:cNvSpPr>
            <a:spLocks noGrp="1"/>
          </p:cNvSpPr>
          <p:nvPr>
            <p:ph type="body" idx="1"/>
          </p:nvPr>
        </p:nvSpPr>
        <p:spPr>
          <a:xfrm>
            <a:off x="5180011" y="4105029"/>
            <a:ext cx="6400801" cy="914400"/>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A5034C-8BD9-4B0C-893B-33834FAB227F}" type="datetime1">
              <a:rPr lang="en-US"/>
              <a:t>5/27/2022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2208213" y="16002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7008813" y="16002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7CD787AA-CBCD-47F9-A04C-7106C508CDE4}" type="datetime1">
              <a:rPr lang="en-US"/>
              <a:t>5/27/2022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22082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08213" y="2505075"/>
            <a:ext cx="4572000" cy="33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70088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008813" y="2505075"/>
            <a:ext cx="4572000" cy="33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D1CC9DD-75F5-4611-BA0B-CFB1A226639C}" type="datetime1">
              <a:rPr lang="en-US"/>
              <a:t>5/27/2022</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980F1F9-2D3D-4243-878F-D000C3F2A1C4}" type="datetime1">
              <a:rPr lang="en-US"/>
              <a:t>5/27/2022</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BCBE8-1824-4658-A8BB-BECFAEB7E35A}" type="datetime1">
              <a:rPr lang="en-US"/>
              <a:t>5/27/2022</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3" name="Content Placeholder 2"/>
          <p:cNvSpPr>
            <a:spLocks noGrp="1"/>
          </p:cNvSpPr>
          <p:nvPr>
            <p:ph idx="1"/>
          </p:nvPr>
        </p:nvSpPr>
        <p:spPr>
          <a:xfrm>
            <a:off x="1293813" y="533400"/>
            <a:ext cx="68580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85CD17-C377-4DE5-9FCA-CC7471605C58}" type="datetime1">
              <a:rPr lang="en-US"/>
              <a:t>5/27/2022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8" name="Rounded Rectangle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408112" y="647700"/>
            <a:ext cx="6629400" cy="4572000"/>
          </a:xfrm>
          <a:prstGeom prst="roundRect">
            <a:avLst>
              <a:gd name="adj" fmla="val 3725"/>
            </a:avLst>
          </a:prstGeo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BE9F02-BE96-4BAE-86A5-1FA60D24CAE2}" type="datetime1">
              <a:rPr lang="en-US"/>
              <a:t>5/27/2022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a:solidFill>
                  <a:schemeClr val="tx2"/>
                </a:solidFill>
              </a:defRPr>
            </a:lvl1pPr>
          </a:lstStyle>
          <a:p>
            <a:fld id="{9D3B9702-7FBF-4720-8670-571C5E7EEDDE}" type="datetime1">
              <a:rPr lang="en-US" smtClean="0"/>
              <a:pPr/>
              <a:t>5/27/2022</a:t>
            </a:fld>
            <a:endParaRPr lang="en-US" dirty="0"/>
          </a:p>
        </p:txBody>
      </p:sp>
      <p:sp>
        <p:nvSpPr>
          <p:cNvPr id="5" name="Footer Placeholder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tx2"/>
                </a:solidFill>
              </a:defRPr>
            </a:lvl1pPr>
          </a:lstStyle>
          <a:p>
            <a:endParaRPr lang="en-US"/>
          </a:p>
        </p:txBody>
      </p:sp>
      <p:sp>
        <p:nvSpPr>
          <p:cNvPr id="6" name="Slide Number Placeholder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100" b="1">
                <a:solidFill>
                  <a:srgbClr val="AB3C19"/>
                </a:solidFill>
              </a:defRPr>
            </a:lvl1pPr>
          </a:lstStyle>
          <a:p>
            <a:fld id="{8FDBFFB2-86D9-4B8F-A59A-553A60B94BBE}" type="slidenum">
              <a:rPr lang="en-US" smtClean="0"/>
              <a:pPr/>
              <a:t>‹#›</a:t>
            </a:fld>
            <a:endParaRPr lang="en-US"/>
          </a:p>
        </p:txBody>
      </p:sp>
      <p:pic>
        <p:nvPicPr>
          <p:cNvPr id="8" name="Picture 7" descr="A picture containing diagram&#10;&#10;Description automatically generated">
            <a:extLst>
              <a:ext uri="{FF2B5EF4-FFF2-40B4-BE49-F238E27FC236}">
                <a16:creationId xmlns:a16="http://schemas.microsoft.com/office/drawing/2014/main" id="{EC9BC92D-D441-4A08-84AC-08548648DE4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88287" y="124322"/>
            <a:ext cx="1436205" cy="143620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9.png"/><Relationship Id="rId1" Type="http://schemas.openxmlformats.org/officeDocument/2006/relationships/slideLayout" Target="../slideLayouts/slideLayout4.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video" Target="https://www.youtube.com/embed/T4eW2HvizuI?feature=oembed" TargetMode="External"/><Relationship Id="rId5" Type="http://schemas.openxmlformats.org/officeDocument/2006/relationships/image" Target="../media/image34.jpeg"/><Relationship Id="rId4" Type="http://schemas.openxmlformats.org/officeDocument/2006/relationships/hyperlink" Target="https://youtu.be/T4eW2HvizuI"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youtu.be/xWoWDdeD-ns" TargetMode="External"/><Relationship Id="rId2" Type="http://schemas.openxmlformats.org/officeDocument/2006/relationships/slideLayout" Target="../slideLayouts/slideLayout6.xml"/><Relationship Id="rId1" Type="http://schemas.openxmlformats.org/officeDocument/2006/relationships/video" Target="https://www.youtube.com/embed/xWoWDdeD-ns?feature=oembed" TargetMode="Externa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02673"/>
            <a:ext cx="5939246" cy="1844040"/>
          </a:xfrm>
        </p:spPr>
        <p:txBody>
          <a:bodyPr>
            <a:noAutofit/>
          </a:bodyPr>
          <a:lstStyle/>
          <a:p>
            <a:pPr algn="ctr">
              <a:lnSpc>
                <a:spcPct val="150000"/>
              </a:lnSpc>
              <a:spcBef>
                <a:spcPts val="1200"/>
              </a:spcBef>
            </a:pPr>
            <a:r>
              <a:rPr lang="en-US" sz="4800" b="1"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t>Friends of Jesus and Mary</a:t>
            </a:r>
          </a:p>
        </p:txBody>
      </p:sp>
      <p:sp>
        <p:nvSpPr>
          <p:cNvPr id="3" name="Subtitle 2"/>
          <p:cNvSpPr>
            <a:spLocks noGrp="1"/>
          </p:cNvSpPr>
          <p:nvPr>
            <p:ph type="subTitle" idx="1"/>
          </p:nvPr>
        </p:nvSpPr>
        <p:spPr>
          <a:xfrm>
            <a:off x="1" y="4371267"/>
            <a:ext cx="6096000" cy="1483074"/>
          </a:xfrm>
        </p:spPr>
        <p:txBody>
          <a:bodyPr>
            <a:noAutofit/>
          </a:bodyPr>
          <a:lstStyle/>
          <a:p>
            <a:pPr algn="ctr">
              <a:lnSpc>
                <a:spcPct val="100000"/>
              </a:lnSpc>
              <a:spcBef>
                <a:spcPts val="600"/>
              </a:spcBef>
              <a:spcAft>
                <a:spcPts val="600"/>
              </a:spcAft>
            </a:pPr>
            <a:r>
              <a:rPr lang="en-US" b="1" dirty="0">
                <a:solidFill>
                  <a:srgbClr val="002060"/>
                </a:solidFill>
                <a:latin typeface="Arial" panose="020B0604020202020204" pitchFamily="34" charset="0"/>
                <a:cs typeface="Arial" panose="020B0604020202020204" pitchFamily="34" charset="0"/>
              </a:rPr>
              <a:t>Solemnity of Pentecost</a:t>
            </a:r>
          </a:p>
          <a:p>
            <a:pPr algn="ctr">
              <a:lnSpc>
                <a:spcPct val="100000"/>
              </a:lnSpc>
              <a:spcBef>
                <a:spcPts val="600"/>
              </a:spcBef>
              <a:spcAft>
                <a:spcPts val="600"/>
              </a:spcAft>
            </a:pPr>
            <a:r>
              <a:rPr lang="es-ES" b="1" dirty="0">
                <a:solidFill>
                  <a:srgbClr val="002060"/>
                </a:solidFill>
                <a:latin typeface="Arial" panose="020B0604020202020204" pitchFamily="34" charset="0"/>
                <a:cs typeface="Arial" panose="020B0604020202020204" pitchFamily="34" charset="0"/>
              </a:rPr>
              <a:t>John 15,26-27; 16,12-15</a:t>
            </a:r>
            <a:endParaRPr lang="en-US" b="1" dirty="0">
              <a:solidFill>
                <a:srgbClr val="00206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086D8E9-2161-9FCD-5809-D96A87B5FC43}"/>
              </a:ext>
            </a:extLst>
          </p:cNvPr>
          <p:cNvSpPr txBox="1"/>
          <p:nvPr/>
        </p:nvSpPr>
        <p:spPr>
          <a:xfrm>
            <a:off x="1748790" y="3840480"/>
            <a:ext cx="1931670" cy="369332"/>
          </a:xfrm>
          <a:prstGeom prst="rect">
            <a:avLst/>
          </a:prstGeom>
          <a:noFill/>
        </p:spPr>
        <p:txBody>
          <a:bodyPr wrap="square" rtlCol="0">
            <a:spAutoFit/>
          </a:bodyPr>
          <a:lstStyle/>
          <a:p>
            <a:r>
              <a:rPr lang="en-US" dirty="0">
                <a:solidFill>
                  <a:srgbClr val="0070C0"/>
                </a:solidFill>
              </a:rPr>
              <a:t>www.fcpeace.org</a:t>
            </a:r>
          </a:p>
        </p:txBody>
      </p:sp>
    </p:spTree>
    <p:extLst>
      <p:ext uri="{BB962C8B-B14F-4D97-AF65-F5344CB8AC3E}">
        <p14:creationId xmlns:p14="http://schemas.microsoft.com/office/powerpoint/2010/main" val="357842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33DB4590-318E-4CA4-B76A-0B29669D36FF}"/>
              </a:ext>
            </a:extLst>
          </p:cNvPr>
          <p:cNvSpPr>
            <a:spLocks noGrp="1"/>
          </p:cNvSpPr>
          <p:nvPr>
            <p:ph sz="half" idx="2"/>
          </p:nvPr>
        </p:nvSpPr>
        <p:spPr>
          <a:xfrm>
            <a:off x="537029" y="2989980"/>
            <a:ext cx="5259794" cy="2101846"/>
          </a:xfrm>
        </p:spPr>
        <p:txBody>
          <a:bodyPr>
            <a:noAutofit/>
          </a:bodyPr>
          <a:lstStyle/>
          <a:p>
            <a:pPr marL="45720" indent="0" algn="ctr">
              <a:buNone/>
            </a:pPr>
            <a:r>
              <a:rPr lang="en-US" sz="4000" b="1" dirty="0">
                <a:solidFill>
                  <a:srgbClr val="FF0000"/>
                </a:solidFill>
              </a:rPr>
              <a:t>The Advocate</a:t>
            </a:r>
          </a:p>
          <a:p>
            <a:pPr marL="45720" indent="0" algn="ctr">
              <a:buNone/>
            </a:pPr>
            <a:r>
              <a:rPr lang="en-US" sz="4000" b="1" dirty="0">
                <a:solidFill>
                  <a:srgbClr val="FF0000"/>
                </a:solidFill>
              </a:rPr>
              <a:t>and</a:t>
            </a:r>
          </a:p>
          <a:p>
            <a:pPr marL="45720" indent="0" algn="ctr">
              <a:buNone/>
            </a:pPr>
            <a:r>
              <a:rPr lang="en-US" sz="4000" b="1" dirty="0">
                <a:solidFill>
                  <a:srgbClr val="FF0000"/>
                </a:solidFill>
              </a:rPr>
              <a:t>The Spirit of Truth</a:t>
            </a:r>
            <a:endParaRPr lang="es-PE" sz="4000" b="1" dirty="0">
              <a:solidFill>
                <a:srgbClr val="FF0000"/>
              </a:solidFill>
            </a:endParaRPr>
          </a:p>
        </p:txBody>
      </p:sp>
      <p:pic>
        <p:nvPicPr>
          <p:cNvPr id="5" name="Imagen 4">
            <a:extLst>
              <a:ext uri="{FF2B5EF4-FFF2-40B4-BE49-F238E27FC236}">
                <a16:creationId xmlns:a16="http://schemas.microsoft.com/office/drawing/2014/main" id="{EBFA9F3C-D156-4EB0-8469-49D47DAE21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9432" y="2133637"/>
            <a:ext cx="3413506" cy="354545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986003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0" y="2628440"/>
            <a:ext cx="12192000" cy="1601120"/>
          </a:xfrm>
        </p:spPr>
        <p:txBody>
          <a:bodyPr>
            <a:normAutofit/>
          </a:bodyPr>
          <a:lstStyle/>
          <a:p>
            <a:pPr marL="45720" indent="0" algn="ctr">
              <a:lnSpc>
                <a:spcPct val="100000"/>
              </a:lnSpc>
              <a:buNone/>
            </a:pPr>
            <a:r>
              <a:rPr lang="en-US" sz="3200" b="1" dirty="0">
                <a:solidFill>
                  <a:schemeClr val="accent2"/>
                </a:solidFill>
              </a:rPr>
              <a:t>What does Jesus say the </a:t>
            </a:r>
          </a:p>
          <a:p>
            <a:pPr marL="45720" indent="0" algn="ctr">
              <a:lnSpc>
                <a:spcPct val="100000"/>
              </a:lnSpc>
              <a:buNone/>
            </a:pPr>
            <a:r>
              <a:rPr lang="en-US" sz="3200" b="1" dirty="0">
                <a:solidFill>
                  <a:schemeClr val="accent2"/>
                </a:solidFill>
              </a:rPr>
              <a:t>Holy Spirit will do when He arrives</a:t>
            </a:r>
            <a:r>
              <a:rPr lang="es-ES" sz="3200" b="1" dirty="0">
                <a:solidFill>
                  <a:schemeClr val="accent2"/>
                </a:solidFill>
              </a:rPr>
              <a:t>?</a:t>
            </a:r>
            <a:endParaRPr lang="es-PE" sz="3200" b="1" dirty="0">
              <a:solidFill>
                <a:schemeClr val="accent2"/>
              </a:solidFill>
            </a:endParaRPr>
          </a:p>
        </p:txBody>
      </p:sp>
    </p:spTree>
    <p:extLst>
      <p:ext uri="{BB962C8B-B14F-4D97-AF65-F5344CB8AC3E}">
        <p14:creationId xmlns:p14="http://schemas.microsoft.com/office/powerpoint/2010/main" val="289602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6957C43A-1278-49A3-88B4-06B9D9674643}"/>
              </a:ext>
            </a:extLst>
          </p:cNvPr>
          <p:cNvSpPr txBox="1">
            <a:spLocks/>
          </p:cNvSpPr>
          <p:nvPr/>
        </p:nvSpPr>
        <p:spPr>
          <a:xfrm>
            <a:off x="6736670" y="2363100"/>
            <a:ext cx="3983866" cy="3706229"/>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r>
              <a:rPr lang="en-US" sz="2400" b="1" dirty="0">
                <a:solidFill>
                  <a:srgbClr val="FF0000"/>
                </a:solidFill>
              </a:rPr>
              <a:t>Give testimony to Jesus</a:t>
            </a:r>
          </a:p>
          <a:p>
            <a:r>
              <a:rPr lang="en-US" sz="2400" b="1" dirty="0">
                <a:solidFill>
                  <a:srgbClr val="FF0000"/>
                </a:solidFill>
              </a:rPr>
              <a:t>Guide the disciples to all truth</a:t>
            </a:r>
          </a:p>
          <a:p>
            <a:r>
              <a:rPr lang="en-US" sz="2400" b="1" dirty="0">
                <a:solidFill>
                  <a:srgbClr val="FF0000"/>
                </a:solidFill>
              </a:rPr>
              <a:t>Declare the things that are coming</a:t>
            </a:r>
            <a:endParaRPr lang="es-ES" sz="2400" b="1" dirty="0">
              <a:solidFill>
                <a:srgbClr val="FF0000"/>
              </a:solidFill>
            </a:endParaRPr>
          </a:p>
          <a:p>
            <a:r>
              <a:rPr lang="es-ES" sz="2400" b="1" dirty="0">
                <a:solidFill>
                  <a:srgbClr val="FF0000"/>
                </a:solidFill>
              </a:rPr>
              <a:t>G</a:t>
            </a:r>
            <a:r>
              <a:rPr lang="en-US" sz="2400" b="1" dirty="0" err="1">
                <a:solidFill>
                  <a:srgbClr val="FF0000"/>
                </a:solidFill>
              </a:rPr>
              <a:t>ive</a:t>
            </a:r>
            <a:r>
              <a:rPr lang="en-US" sz="2400" b="1" dirty="0">
                <a:solidFill>
                  <a:srgbClr val="FF0000"/>
                </a:solidFill>
              </a:rPr>
              <a:t> glory to Jesus by communicating everything Jesus tells Him</a:t>
            </a:r>
            <a:endParaRPr lang="es-PE" sz="2400" b="1" dirty="0">
              <a:solidFill>
                <a:srgbClr val="FF0000"/>
              </a:solidFill>
            </a:endParaRPr>
          </a:p>
        </p:txBody>
      </p:sp>
      <p:pic>
        <p:nvPicPr>
          <p:cNvPr id="11" name="Marcador de contenido 10">
            <a:extLst>
              <a:ext uri="{FF2B5EF4-FFF2-40B4-BE49-F238E27FC236}">
                <a16:creationId xmlns:a16="http://schemas.microsoft.com/office/drawing/2014/main" id="{47E9B569-6495-4BD0-A389-A9ED5CED946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34570" y="2115724"/>
            <a:ext cx="5710805" cy="40673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95301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0A04BA6-5A33-401C-B708-586BAC777C49}"/>
              </a:ext>
            </a:extLst>
          </p:cNvPr>
          <p:cNvSpPr>
            <a:spLocks noGrp="1"/>
          </p:cNvSpPr>
          <p:nvPr>
            <p:ph sz="half" idx="1"/>
          </p:nvPr>
        </p:nvSpPr>
        <p:spPr>
          <a:xfrm>
            <a:off x="1234440" y="2568843"/>
            <a:ext cx="9326880" cy="2891679"/>
          </a:xfrm>
        </p:spPr>
        <p:txBody>
          <a:bodyPr>
            <a:normAutofit/>
          </a:bodyPr>
          <a:lstStyle/>
          <a:p>
            <a:pPr marL="45720" indent="0" algn="ctr">
              <a:lnSpc>
                <a:spcPct val="100000"/>
              </a:lnSpc>
              <a:spcBef>
                <a:spcPts val="600"/>
              </a:spcBef>
              <a:buNone/>
            </a:pPr>
            <a:r>
              <a:rPr lang="en-US" sz="3200" b="1" dirty="0">
                <a:solidFill>
                  <a:schemeClr val="accent4">
                    <a:lumMod val="75000"/>
                  </a:schemeClr>
                </a:solidFill>
              </a:rPr>
              <a:t>Ten days after Jesus ascends to Heaven, the disciples were gathered in a room, hiding from those persecuting them. </a:t>
            </a:r>
          </a:p>
          <a:p>
            <a:pPr marL="45720" indent="0" algn="ctr">
              <a:lnSpc>
                <a:spcPct val="100000"/>
              </a:lnSpc>
              <a:spcBef>
                <a:spcPts val="600"/>
              </a:spcBef>
              <a:buNone/>
            </a:pPr>
            <a:endParaRPr lang="en-US" sz="3200" b="1" dirty="0">
              <a:solidFill>
                <a:schemeClr val="accent2"/>
              </a:solidFill>
            </a:endParaRPr>
          </a:p>
          <a:p>
            <a:pPr marL="45720" indent="0" algn="ctr">
              <a:lnSpc>
                <a:spcPct val="100000"/>
              </a:lnSpc>
              <a:spcBef>
                <a:spcPts val="600"/>
              </a:spcBef>
              <a:buNone/>
            </a:pPr>
            <a:r>
              <a:rPr lang="en-US" sz="3200" b="1" dirty="0">
                <a:solidFill>
                  <a:schemeClr val="accent2"/>
                </a:solidFill>
              </a:rPr>
              <a:t>What happened? </a:t>
            </a:r>
            <a:endParaRPr lang="es-PE" sz="3200" b="1" dirty="0">
              <a:solidFill>
                <a:schemeClr val="accent2"/>
              </a:solidFill>
            </a:endParaRPr>
          </a:p>
        </p:txBody>
      </p:sp>
    </p:spTree>
    <p:extLst>
      <p:ext uri="{BB962C8B-B14F-4D97-AF65-F5344CB8AC3E}">
        <p14:creationId xmlns:p14="http://schemas.microsoft.com/office/powerpoint/2010/main" val="905902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5517CFC1-D0FD-406B-B05D-5273075BE23C}"/>
              </a:ext>
            </a:extLst>
          </p:cNvPr>
          <p:cNvSpPr>
            <a:spLocks noGrp="1"/>
          </p:cNvSpPr>
          <p:nvPr>
            <p:ph sz="half" idx="2"/>
          </p:nvPr>
        </p:nvSpPr>
        <p:spPr>
          <a:xfrm>
            <a:off x="4018924" y="1169976"/>
            <a:ext cx="3630104" cy="5259853"/>
          </a:xfrm>
        </p:spPr>
        <p:txBody>
          <a:bodyPr>
            <a:noAutofit/>
          </a:bodyPr>
          <a:lstStyle/>
          <a:p>
            <a:r>
              <a:rPr lang="en-US" sz="2400" b="1" dirty="0">
                <a:solidFill>
                  <a:srgbClr val="FF0000"/>
                </a:solidFill>
              </a:rPr>
              <a:t>They heard a great noise like a strong wind</a:t>
            </a:r>
            <a:r>
              <a:rPr lang="es-ES" sz="2400" b="1" dirty="0">
                <a:solidFill>
                  <a:srgbClr val="FF0000"/>
                </a:solidFill>
              </a:rPr>
              <a:t>; </a:t>
            </a:r>
          </a:p>
          <a:p>
            <a:r>
              <a:rPr lang="en-US" sz="2400" b="1" dirty="0">
                <a:solidFill>
                  <a:srgbClr val="FF0000"/>
                </a:solidFill>
              </a:rPr>
              <a:t>Flames of fire appeared above each of them</a:t>
            </a:r>
            <a:r>
              <a:rPr lang="es-ES" sz="2400" b="1" dirty="0">
                <a:solidFill>
                  <a:srgbClr val="FF0000"/>
                </a:solidFill>
              </a:rPr>
              <a:t>; </a:t>
            </a:r>
          </a:p>
          <a:p>
            <a:r>
              <a:rPr lang="en-US" sz="2400" b="1" dirty="0">
                <a:solidFill>
                  <a:srgbClr val="FF0000"/>
                </a:solidFill>
              </a:rPr>
              <a:t>They were filled with the Holy Spirit and spoke in different languages so all in Jerusalem could understand the marvels of God</a:t>
            </a:r>
            <a:r>
              <a:rPr lang="es-ES" sz="2400" b="1" dirty="0">
                <a:solidFill>
                  <a:srgbClr val="FF0000"/>
                </a:solidFill>
              </a:rPr>
              <a:t>.</a:t>
            </a:r>
            <a:endParaRPr lang="es-PE" sz="2400" b="1" dirty="0">
              <a:solidFill>
                <a:srgbClr val="FF0000"/>
              </a:solidFill>
            </a:endParaRPr>
          </a:p>
        </p:txBody>
      </p:sp>
      <p:pic>
        <p:nvPicPr>
          <p:cNvPr id="5" name="Marcador de contenido 6">
            <a:extLst>
              <a:ext uri="{FF2B5EF4-FFF2-40B4-BE49-F238E27FC236}">
                <a16:creationId xmlns:a16="http://schemas.microsoft.com/office/drawing/2014/main" id="{50A84399-9F27-40D3-81D0-B45994C171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8291" y="2103032"/>
            <a:ext cx="3762795" cy="34649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50" name="Picture 2" descr="Dibujos animados nube sopla viento: vectores, gráficos, imágenes  vectoriales | Depositphotos®">
            <a:extLst>
              <a:ext uri="{FF2B5EF4-FFF2-40B4-BE49-F238E27FC236}">
                <a16:creationId xmlns:a16="http://schemas.microsoft.com/office/drawing/2014/main" id="{66A282A6-211B-436F-8E7C-F5A7325BF3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274121">
            <a:off x="477760" y="1709718"/>
            <a:ext cx="3179675" cy="41301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8F17DA0-0564-1C34-8843-C761196EFA05}"/>
              </a:ext>
            </a:extLst>
          </p:cNvPr>
          <p:cNvSpPr txBox="1"/>
          <p:nvPr/>
        </p:nvSpPr>
        <p:spPr>
          <a:xfrm rot="20210536">
            <a:off x="2091691" y="6023164"/>
            <a:ext cx="1085850" cy="461665"/>
          </a:xfrm>
          <a:prstGeom prst="rect">
            <a:avLst/>
          </a:prstGeom>
          <a:noFill/>
        </p:spPr>
        <p:txBody>
          <a:bodyPr wrap="square" rtlCol="0">
            <a:spAutoFit/>
          </a:bodyPr>
          <a:lstStyle/>
          <a:p>
            <a:r>
              <a:rPr lang="en-US" sz="2400" b="1" dirty="0">
                <a:solidFill>
                  <a:srgbClr val="FFC000"/>
                </a:solidFill>
              </a:rPr>
              <a:t>Chao</a:t>
            </a:r>
          </a:p>
        </p:txBody>
      </p:sp>
      <p:sp>
        <p:nvSpPr>
          <p:cNvPr id="6" name="TextBox 5">
            <a:extLst>
              <a:ext uri="{FF2B5EF4-FFF2-40B4-BE49-F238E27FC236}">
                <a16:creationId xmlns:a16="http://schemas.microsoft.com/office/drawing/2014/main" id="{E46FBE10-BA54-4707-744F-509BBBB0CE86}"/>
              </a:ext>
            </a:extLst>
          </p:cNvPr>
          <p:cNvSpPr txBox="1"/>
          <p:nvPr/>
        </p:nvSpPr>
        <p:spPr>
          <a:xfrm>
            <a:off x="3659661" y="6349406"/>
            <a:ext cx="1085850" cy="461665"/>
          </a:xfrm>
          <a:prstGeom prst="rect">
            <a:avLst/>
          </a:prstGeom>
          <a:noFill/>
        </p:spPr>
        <p:txBody>
          <a:bodyPr wrap="square" rtlCol="0">
            <a:spAutoFit/>
          </a:bodyPr>
          <a:lstStyle/>
          <a:p>
            <a:r>
              <a:rPr lang="en-US" sz="2400" b="1" dirty="0">
                <a:solidFill>
                  <a:srgbClr val="00B0F0"/>
                </a:solidFill>
              </a:rPr>
              <a:t>Hola</a:t>
            </a:r>
          </a:p>
        </p:txBody>
      </p:sp>
      <p:sp>
        <p:nvSpPr>
          <p:cNvPr id="7" name="TextBox 6">
            <a:extLst>
              <a:ext uri="{FF2B5EF4-FFF2-40B4-BE49-F238E27FC236}">
                <a16:creationId xmlns:a16="http://schemas.microsoft.com/office/drawing/2014/main" id="{01AC6085-F504-C2BE-ABAF-BE18941BCFE5}"/>
              </a:ext>
            </a:extLst>
          </p:cNvPr>
          <p:cNvSpPr txBox="1"/>
          <p:nvPr/>
        </p:nvSpPr>
        <p:spPr>
          <a:xfrm>
            <a:off x="5451548" y="6361090"/>
            <a:ext cx="1401985" cy="461665"/>
          </a:xfrm>
          <a:prstGeom prst="rect">
            <a:avLst/>
          </a:prstGeom>
          <a:noFill/>
        </p:spPr>
        <p:txBody>
          <a:bodyPr wrap="square" rtlCol="0">
            <a:spAutoFit/>
          </a:bodyPr>
          <a:lstStyle/>
          <a:p>
            <a:r>
              <a:rPr lang="en-US" sz="2400" b="1" dirty="0">
                <a:solidFill>
                  <a:srgbClr val="92D050"/>
                </a:solidFill>
              </a:rPr>
              <a:t>Bonjour</a:t>
            </a:r>
          </a:p>
        </p:txBody>
      </p:sp>
      <p:sp>
        <p:nvSpPr>
          <p:cNvPr id="8" name="TextBox 7">
            <a:extLst>
              <a:ext uri="{FF2B5EF4-FFF2-40B4-BE49-F238E27FC236}">
                <a16:creationId xmlns:a16="http://schemas.microsoft.com/office/drawing/2014/main" id="{51C5AC01-52CE-A666-273C-0B1A36501BE1}"/>
              </a:ext>
            </a:extLst>
          </p:cNvPr>
          <p:cNvSpPr txBox="1"/>
          <p:nvPr/>
        </p:nvSpPr>
        <p:spPr>
          <a:xfrm rot="813635">
            <a:off x="7682875" y="6197276"/>
            <a:ext cx="1305845" cy="461665"/>
          </a:xfrm>
          <a:prstGeom prst="rect">
            <a:avLst/>
          </a:prstGeom>
          <a:noFill/>
        </p:spPr>
        <p:txBody>
          <a:bodyPr wrap="square" rtlCol="0">
            <a:spAutoFit/>
          </a:bodyPr>
          <a:lstStyle/>
          <a:p>
            <a:r>
              <a:rPr lang="en-US" sz="2400" b="1" dirty="0">
                <a:solidFill>
                  <a:srgbClr val="7030A0"/>
                </a:solidFill>
              </a:rPr>
              <a:t>Shalom</a:t>
            </a:r>
          </a:p>
        </p:txBody>
      </p:sp>
      <p:sp>
        <p:nvSpPr>
          <p:cNvPr id="9" name="TextBox 8">
            <a:extLst>
              <a:ext uri="{FF2B5EF4-FFF2-40B4-BE49-F238E27FC236}">
                <a16:creationId xmlns:a16="http://schemas.microsoft.com/office/drawing/2014/main" id="{6C4E3FD7-5B4C-FEC0-BFCA-CFFDAD8C46DD}"/>
              </a:ext>
            </a:extLst>
          </p:cNvPr>
          <p:cNvSpPr txBox="1"/>
          <p:nvPr/>
        </p:nvSpPr>
        <p:spPr>
          <a:xfrm rot="20970341">
            <a:off x="9727791" y="6165679"/>
            <a:ext cx="1305845" cy="461665"/>
          </a:xfrm>
          <a:prstGeom prst="rect">
            <a:avLst/>
          </a:prstGeom>
          <a:noFill/>
        </p:spPr>
        <p:txBody>
          <a:bodyPr wrap="square" rtlCol="0">
            <a:spAutoFit/>
          </a:bodyPr>
          <a:lstStyle/>
          <a:p>
            <a:r>
              <a:rPr lang="en-US" sz="2400" b="1" dirty="0">
                <a:solidFill>
                  <a:srgbClr val="F747DE"/>
                </a:solidFill>
              </a:rPr>
              <a:t>Hello</a:t>
            </a:r>
          </a:p>
        </p:txBody>
      </p:sp>
    </p:spTree>
    <p:extLst>
      <p:ext uri="{BB962C8B-B14F-4D97-AF65-F5344CB8AC3E}">
        <p14:creationId xmlns:p14="http://schemas.microsoft.com/office/powerpoint/2010/main" val="98491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2000"/>
                                        <p:tgtEl>
                                          <p:spTgt spid="2050"/>
                                        </p:tgtEl>
                                      </p:cBhvr>
                                    </p:animEffect>
                                    <p:anim calcmode="lin" valueType="num">
                                      <p:cBhvr>
                                        <p:cTn id="14" dur="2000" fill="hold"/>
                                        <p:tgtEl>
                                          <p:spTgt spid="2050"/>
                                        </p:tgtEl>
                                        <p:attrNameLst>
                                          <p:attrName>ppt_w</p:attrName>
                                        </p:attrNameLst>
                                      </p:cBhvr>
                                      <p:tavLst>
                                        <p:tav tm="0" fmla="#ppt_w*sin(2.5*pi*$)">
                                          <p:val>
                                            <p:fltVal val="0"/>
                                          </p:val>
                                        </p:tav>
                                        <p:tav tm="100000">
                                          <p:val>
                                            <p:fltVal val="1"/>
                                          </p:val>
                                        </p:tav>
                                      </p:tavLst>
                                    </p:anim>
                                    <p:anim calcmode="lin" valueType="num">
                                      <p:cBhvr>
                                        <p:cTn id="15" dur="2000" fill="hold"/>
                                        <p:tgtEl>
                                          <p:spTgt spid="2050"/>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CC83989-CCF9-4805-BEFE-E1D5668928E8}"/>
              </a:ext>
            </a:extLst>
          </p:cNvPr>
          <p:cNvSpPr>
            <a:spLocks noGrp="1"/>
          </p:cNvSpPr>
          <p:nvPr>
            <p:ph sz="half" idx="1"/>
          </p:nvPr>
        </p:nvSpPr>
        <p:spPr>
          <a:xfrm>
            <a:off x="199978" y="1535259"/>
            <a:ext cx="4572000" cy="4897344"/>
          </a:xfrm>
        </p:spPr>
        <p:txBody>
          <a:bodyPr>
            <a:noAutofit/>
          </a:bodyPr>
          <a:lstStyle/>
          <a:p>
            <a:pPr marL="45720" indent="0" algn="ctr">
              <a:buNone/>
            </a:pPr>
            <a:r>
              <a:rPr lang="en-US" sz="2800" b="1" dirty="0">
                <a:solidFill>
                  <a:srgbClr val="0070C0"/>
                </a:solidFill>
              </a:rPr>
              <a:t>Jesus sends the Holy Spirit that disperses all fear and converts the disciples in proclaimers of the Resurrection of Jesus. </a:t>
            </a:r>
          </a:p>
          <a:p>
            <a:pPr marL="45720" indent="0" algn="ctr">
              <a:buNone/>
            </a:pPr>
            <a:r>
              <a:rPr lang="en-US" sz="2800" b="1" dirty="0">
                <a:solidFill>
                  <a:srgbClr val="0070C0"/>
                </a:solidFill>
              </a:rPr>
              <a:t>Each one of us receives different gifts and talents, but we are all called to serve God. </a:t>
            </a:r>
          </a:p>
          <a:p>
            <a:pPr marL="45720" indent="0" algn="ctr">
              <a:buNone/>
            </a:pPr>
            <a:r>
              <a:rPr lang="en-US" sz="2800" b="1" dirty="0">
                <a:solidFill>
                  <a:srgbClr val="FF0000"/>
                </a:solidFill>
              </a:rPr>
              <a:t>What gifts and talents can you put in the service of God? </a:t>
            </a:r>
          </a:p>
        </p:txBody>
      </p:sp>
      <p:pic>
        <p:nvPicPr>
          <p:cNvPr id="4" name="Imagen 3">
            <a:extLst>
              <a:ext uri="{FF2B5EF4-FFF2-40B4-BE49-F238E27FC236}">
                <a16:creationId xmlns:a16="http://schemas.microsoft.com/office/drawing/2014/main" id="{4B359778-EE25-4980-9F54-904178DCD7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0018" y="1666454"/>
            <a:ext cx="5964653" cy="463495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259989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6626FAD3-86B0-4384-9BCC-032DEC33F30C}"/>
              </a:ext>
            </a:extLst>
          </p:cNvPr>
          <p:cNvSpPr/>
          <p:nvPr/>
        </p:nvSpPr>
        <p:spPr>
          <a:xfrm>
            <a:off x="0" y="2742897"/>
            <a:ext cx="12191999" cy="14465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8800" dirty="0">
                <a:ln w="0"/>
                <a:solidFill>
                  <a:srgbClr val="B41A1B"/>
                </a:solidFill>
                <a:effectLst>
                  <a:reflection blurRad="6350" stA="53000" endA="300" endPos="35500" dir="5400000" sy="-90000" algn="bl" rotWithShape="0"/>
                </a:effectLst>
                <a:latin typeface="Amaranth" panose="02000503050000020004" pitchFamily="50" charset="0"/>
              </a:rPr>
              <a:t>ACTIVITIES</a:t>
            </a:r>
          </a:p>
        </p:txBody>
      </p:sp>
    </p:spTree>
    <p:extLst>
      <p:ext uri="{BB962C8B-B14F-4D97-AF65-F5344CB8AC3E}">
        <p14:creationId xmlns:p14="http://schemas.microsoft.com/office/powerpoint/2010/main" val="41670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E7A6E09-750B-4714-B66D-2EE7695769D3}"/>
              </a:ext>
            </a:extLst>
          </p:cNvPr>
          <p:cNvSpPr>
            <a:spLocks noGrp="1"/>
          </p:cNvSpPr>
          <p:nvPr>
            <p:ph sz="half" idx="1"/>
          </p:nvPr>
        </p:nvSpPr>
        <p:spPr>
          <a:xfrm>
            <a:off x="2294103" y="-1581"/>
            <a:ext cx="8812696" cy="1225629"/>
          </a:xfrm>
        </p:spPr>
        <p:txBody>
          <a:bodyPr>
            <a:normAutofit/>
          </a:bodyPr>
          <a:lstStyle/>
          <a:p>
            <a:pPr marL="45720" indent="0" algn="ctr">
              <a:buNone/>
            </a:pP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The</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Holy</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Spirit</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leaves</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us</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spiritual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gifts</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in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our</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hearts</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Let</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us</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pray</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for</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these</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gifts</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a:t>
            </a:r>
            <a:endParaRPr lang="es-PE" sz="3600" dirty="0">
              <a:ln w="0"/>
              <a:solidFill>
                <a:srgbClr val="B41A1B"/>
              </a:solidFill>
              <a:effectLst>
                <a:reflection blurRad="6350" stA="53000" endA="300" endPos="35500" dir="5400000" sy="-90000" algn="bl" rotWithShape="0"/>
              </a:effectLst>
              <a:latin typeface="Amaranth" panose="02000503050000020004" pitchFamily="50" charset="0"/>
            </a:endParaRPr>
          </a:p>
        </p:txBody>
      </p:sp>
      <p:pic>
        <p:nvPicPr>
          <p:cNvPr id="1036" name="Picture 12" descr="Holy Spirit Fire Images - Clip Art Flame Holy Spirit, HD Png Download , Transparent  Png Image - PNGitem">
            <a:extLst>
              <a:ext uri="{FF2B5EF4-FFF2-40B4-BE49-F238E27FC236}">
                <a16:creationId xmlns:a16="http://schemas.microsoft.com/office/drawing/2014/main" id="{14BEAFCB-3C1B-69C3-5820-008FD72754E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483648">
            <a:off x="1605013" y="1424375"/>
            <a:ext cx="2531188" cy="280325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461D182-EA6E-E150-4860-0319D25F3481}"/>
              </a:ext>
            </a:extLst>
          </p:cNvPr>
          <p:cNvSpPr txBox="1"/>
          <p:nvPr/>
        </p:nvSpPr>
        <p:spPr>
          <a:xfrm>
            <a:off x="1907894" y="2312905"/>
            <a:ext cx="1714500" cy="1384995"/>
          </a:xfrm>
          <a:prstGeom prst="rect">
            <a:avLst/>
          </a:prstGeom>
          <a:noFill/>
        </p:spPr>
        <p:txBody>
          <a:bodyPr wrap="square" rtlCol="0">
            <a:spAutoFit/>
          </a:bodyPr>
          <a:lstStyle/>
          <a:p>
            <a:pPr algn="ctr"/>
            <a:r>
              <a:rPr lang="en-US" sz="1400" b="1" dirty="0">
                <a:solidFill>
                  <a:schemeClr val="tx2"/>
                </a:solidFill>
              </a:rPr>
              <a:t>Come Holy Spirit</a:t>
            </a:r>
          </a:p>
          <a:p>
            <a:pPr algn="ctr"/>
            <a:r>
              <a:rPr lang="en-US" sz="1400" b="1" dirty="0">
                <a:solidFill>
                  <a:schemeClr val="tx2"/>
                </a:solidFill>
              </a:rPr>
              <a:t>Give me</a:t>
            </a:r>
          </a:p>
          <a:p>
            <a:pPr algn="ctr"/>
            <a:r>
              <a:rPr lang="en-US" sz="1400" b="1" u="sng" dirty="0">
                <a:solidFill>
                  <a:schemeClr val="tx2"/>
                </a:solidFill>
              </a:rPr>
              <a:t>FEAR OF GOD</a:t>
            </a:r>
          </a:p>
          <a:p>
            <a:pPr algn="ctr"/>
            <a:r>
              <a:rPr lang="en-US" sz="1400" b="1" dirty="0">
                <a:solidFill>
                  <a:schemeClr val="tx2"/>
                </a:solidFill>
              </a:rPr>
              <a:t>so, I may never hurt you with my words or actions.</a:t>
            </a:r>
          </a:p>
        </p:txBody>
      </p:sp>
      <p:pic>
        <p:nvPicPr>
          <p:cNvPr id="23" name="Picture 12" descr="Holy Spirit Fire Images - Clip Art Flame Holy Spirit, HD Png Download , Transparent  Png Image - PNGitem">
            <a:extLst>
              <a:ext uri="{FF2B5EF4-FFF2-40B4-BE49-F238E27FC236}">
                <a16:creationId xmlns:a16="http://schemas.microsoft.com/office/drawing/2014/main" id="{86CAE70C-B2EA-DD66-5162-B31D2D919BF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483648">
            <a:off x="4293350" y="1424375"/>
            <a:ext cx="2531188" cy="2803254"/>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7C8EEC0A-E426-47A8-556D-FC435815B4D6}"/>
              </a:ext>
            </a:extLst>
          </p:cNvPr>
          <p:cNvSpPr txBox="1"/>
          <p:nvPr/>
        </p:nvSpPr>
        <p:spPr>
          <a:xfrm>
            <a:off x="4557985" y="2420627"/>
            <a:ext cx="1714500" cy="1384995"/>
          </a:xfrm>
          <a:prstGeom prst="rect">
            <a:avLst/>
          </a:prstGeom>
          <a:noFill/>
        </p:spPr>
        <p:txBody>
          <a:bodyPr wrap="square" rtlCol="0">
            <a:spAutoFit/>
          </a:bodyPr>
          <a:lstStyle/>
          <a:p>
            <a:pPr algn="ctr"/>
            <a:r>
              <a:rPr lang="en-US" sz="1400" b="1" dirty="0">
                <a:solidFill>
                  <a:schemeClr val="tx2"/>
                </a:solidFill>
              </a:rPr>
              <a:t>Come Holy Spirit</a:t>
            </a:r>
          </a:p>
          <a:p>
            <a:pPr algn="ctr"/>
            <a:r>
              <a:rPr lang="en-US" sz="1400" b="1" dirty="0">
                <a:solidFill>
                  <a:schemeClr val="tx2"/>
                </a:solidFill>
              </a:rPr>
              <a:t>Give me</a:t>
            </a:r>
          </a:p>
          <a:p>
            <a:pPr algn="ctr"/>
            <a:r>
              <a:rPr lang="en-US" sz="1400" b="1" u="sng" dirty="0">
                <a:solidFill>
                  <a:schemeClr val="tx2"/>
                </a:solidFill>
              </a:rPr>
              <a:t>PIETY</a:t>
            </a:r>
          </a:p>
          <a:p>
            <a:pPr algn="ctr"/>
            <a:r>
              <a:rPr lang="en-US" sz="1400" b="1" dirty="0">
                <a:solidFill>
                  <a:schemeClr val="tx2"/>
                </a:solidFill>
              </a:rPr>
              <a:t>so that God may always be first in my life.</a:t>
            </a:r>
          </a:p>
        </p:txBody>
      </p:sp>
      <p:pic>
        <p:nvPicPr>
          <p:cNvPr id="25" name="Picture 12" descr="Holy Spirit Fire Images - Clip Art Flame Holy Spirit, HD Png Download , Transparent  Png Image - PNGitem">
            <a:extLst>
              <a:ext uri="{FF2B5EF4-FFF2-40B4-BE49-F238E27FC236}">
                <a16:creationId xmlns:a16="http://schemas.microsoft.com/office/drawing/2014/main" id="{90053D48-AF33-E682-F858-4F3C4D3C7C2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483648">
            <a:off x="7081164" y="1424375"/>
            <a:ext cx="2531188" cy="2803254"/>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59893BB2-0194-D181-D40D-B35E3ABD15CE}"/>
              </a:ext>
            </a:extLst>
          </p:cNvPr>
          <p:cNvSpPr txBox="1"/>
          <p:nvPr/>
        </p:nvSpPr>
        <p:spPr>
          <a:xfrm>
            <a:off x="7317760" y="2479119"/>
            <a:ext cx="1714500" cy="1169551"/>
          </a:xfrm>
          <a:prstGeom prst="rect">
            <a:avLst/>
          </a:prstGeom>
          <a:noFill/>
        </p:spPr>
        <p:txBody>
          <a:bodyPr wrap="square" rtlCol="0">
            <a:spAutoFit/>
          </a:bodyPr>
          <a:lstStyle/>
          <a:p>
            <a:pPr algn="ctr"/>
            <a:r>
              <a:rPr lang="en-US" sz="1400" b="1" dirty="0">
                <a:solidFill>
                  <a:schemeClr val="tx2"/>
                </a:solidFill>
              </a:rPr>
              <a:t>Come Holy Spirit</a:t>
            </a:r>
          </a:p>
          <a:p>
            <a:pPr algn="ctr"/>
            <a:r>
              <a:rPr lang="en-US" sz="1400" b="1" dirty="0">
                <a:solidFill>
                  <a:schemeClr val="tx2"/>
                </a:solidFill>
              </a:rPr>
              <a:t>Help me to live with </a:t>
            </a:r>
            <a:r>
              <a:rPr lang="en-US" sz="1400" b="1" u="sng" dirty="0">
                <a:solidFill>
                  <a:schemeClr val="tx2"/>
                </a:solidFill>
              </a:rPr>
              <a:t>FORTITUDE</a:t>
            </a:r>
          </a:p>
          <a:p>
            <a:pPr algn="ctr"/>
            <a:r>
              <a:rPr lang="en-US" sz="1400" b="1" dirty="0">
                <a:solidFill>
                  <a:schemeClr val="tx2"/>
                </a:solidFill>
              </a:rPr>
              <a:t>and say the truth today.</a:t>
            </a:r>
          </a:p>
        </p:txBody>
      </p:sp>
      <p:pic>
        <p:nvPicPr>
          <p:cNvPr id="28" name="Picture 12" descr="Holy Spirit Fire Images - Clip Art Flame Holy Spirit, HD Png Download , Transparent  Png Image - PNGitem">
            <a:extLst>
              <a:ext uri="{FF2B5EF4-FFF2-40B4-BE49-F238E27FC236}">
                <a16:creationId xmlns:a16="http://schemas.microsoft.com/office/drawing/2014/main" id="{337EC76D-AC5A-10E3-B476-25D974FDFB3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483648">
            <a:off x="518193" y="3969240"/>
            <a:ext cx="2531188" cy="2803254"/>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E0A17E42-B3F3-217D-DA2C-B468D1C901CD}"/>
              </a:ext>
            </a:extLst>
          </p:cNvPr>
          <p:cNvSpPr txBox="1"/>
          <p:nvPr/>
        </p:nvSpPr>
        <p:spPr>
          <a:xfrm>
            <a:off x="768858" y="4904746"/>
            <a:ext cx="1714500" cy="1384995"/>
          </a:xfrm>
          <a:prstGeom prst="rect">
            <a:avLst/>
          </a:prstGeom>
          <a:noFill/>
        </p:spPr>
        <p:txBody>
          <a:bodyPr wrap="square" rtlCol="0">
            <a:spAutoFit/>
          </a:bodyPr>
          <a:lstStyle/>
          <a:p>
            <a:pPr algn="ctr"/>
            <a:r>
              <a:rPr lang="en-US" sz="1400" b="1" dirty="0">
                <a:solidFill>
                  <a:schemeClr val="tx2"/>
                </a:solidFill>
              </a:rPr>
              <a:t>Come Holy Spirit</a:t>
            </a:r>
          </a:p>
          <a:p>
            <a:pPr algn="ctr"/>
            <a:r>
              <a:rPr lang="en-US" sz="1400" b="1" dirty="0">
                <a:solidFill>
                  <a:schemeClr val="tx2"/>
                </a:solidFill>
              </a:rPr>
              <a:t>Give me</a:t>
            </a:r>
          </a:p>
          <a:p>
            <a:pPr algn="ctr"/>
            <a:r>
              <a:rPr lang="en-US" sz="1400" b="1" u="sng" dirty="0">
                <a:solidFill>
                  <a:schemeClr val="tx2"/>
                </a:solidFill>
              </a:rPr>
              <a:t>COUNSEL</a:t>
            </a:r>
          </a:p>
          <a:p>
            <a:pPr algn="ctr"/>
            <a:r>
              <a:rPr lang="en-US" sz="1400" b="1" dirty="0">
                <a:solidFill>
                  <a:schemeClr val="tx2"/>
                </a:solidFill>
              </a:rPr>
              <a:t>which I need to recognize right from wrong.</a:t>
            </a:r>
          </a:p>
        </p:txBody>
      </p:sp>
      <p:pic>
        <p:nvPicPr>
          <p:cNvPr id="29" name="Picture 12" descr="Holy Spirit Fire Images - Clip Art Flame Holy Spirit, HD Png Download , Transparent  Png Image - PNGitem">
            <a:extLst>
              <a:ext uri="{FF2B5EF4-FFF2-40B4-BE49-F238E27FC236}">
                <a16:creationId xmlns:a16="http://schemas.microsoft.com/office/drawing/2014/main" id="{9AD5CED6-FDC1-19FB-1C70-3D04367F597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483648">
            <a:off x="3543289" y="4041770"/>
            <a:ext cx="2531188" cy="2803254"/>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66A53CE5-4E74-B768-516E-F130C73761B6}"/>
              </a:ext>
            </a:extLst>
          </p:cNvPr>
          <p:cNvSpPr txBox="1"/>
          <p:nvPr/>
        </p:nvSpPr>
        <p:spPr>
          <a:xfrm>
            <a:off x="3951633" y="4965493"/>
            <a:ext cx="1714500" cy="1600438"/>
          </a:xfrm>
          <a:prstGeom prst="rect">
            <a:avLst/>
          </a:prstGeom>
          <a:noFill/>
        </p:spPr>
        <p:txBody>
          <a:bodyPr wrap="square" rtlCol="0">
            <a:spAutoFit/>
          </a:bodyPr>
          <a:lstStyle/>
          <a:p>
            <a:pPr algn="ctr"/>
            <a:r>
              <a:rPr lang="en-US" sz="1400" b="1" dirty="0">
                <a:solidFill>
                  <a:schemeClr val="tx2"/>
                </a:solidFill>
              </a:rPr>
              <a:t>Come Holy Spirit</a:t>
            </a:r>
          </a:p>
          <a:p>
            <a:pPr algn="ctr"/>
            <a:r>
              <a:rPr lang="en-US" sz="1400" b="1" dirty="0">
                <a:solidFill>
                  <a:schemeClr val="tx2"/>
                </a:solidFill>
              </a:rPr>
              <a:t>Give me</a:t>
            </a:r>
          </a:p>
          <a:p>
            <a:pPr algn="ctr"/>
            <a:r>
              <a:rPr lang="en-US" sz="1400" b="1" u="sng" dirty="0">
                <a:solidFill>
                  <a:schemeClr val="tx2"/>
                </a:solidFill>
              </a:rPr>
              <a:t>WISDOM</a:t>
            </a:r>
          </a:p>
          <a:p>
            <a:pPr algn="ctr"/>
            <a:r>
              <a:rPr lang="en-US" sz="1400" b="1" dirty="0">
                <a:solidFill>
                  <a:schemeClr val="tx2"/>
                </a:solidFill>
              </a:rPr>
              <a:t>which I need to see my family and friends through your eyes.</a:t>
            </a:r>
          </a:p>
        </p:txBody>
      </p:sp>
      <p:pic>
        <p:nvPicPr>
          <p:cNvPr id="32" name="Picture 12" descr="Holy Spirit Fire Images - Clip Art Flame Holy Spirit, HD Png Download , Transparent  Png Image - PNGitem">
            <a:extLst>
              <a:ext uri="{FF2B5EF4-FFF2-40B4-BE49-F238E27FC236}">
                <a16:creationId xmlns:a16="http://schemas.microsoft.com/office/drawing/2014/main" id="{D1032370-DCD7-547B-EE07-E116F854937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483648">
            <a:off x="6618875" y="4041769"/>
            <a:ext cx="2531188" cy="2803254"/>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8F790A45-EF56-D2A7-6A7C-5F75B20CF48F}"/>
              </a:ext>
            </a:extLst>
          </p:cNvPr>
          <p:cNvSpPr txBox="1"/>
          <p:nvPr/>
        </p:nvSpPr>
        <p:spPr>
          <a:xfrm>
            <a:off x="6923481" y="5115169"/>
            <a:ext cx="1714500" cy="1169551"/>
          </a:xfrm>
          <a:prstGeom prst="rect">
            <a:avLst/>
          </a:prstGeom>
          <a:noFill/>
        </p:spPr>
        <p:txBody>
          <a:bodyPr wrap="square" rtlCol="0">
            <a:spAutoFit/>
          </a:bodyPr>
          <a:lstStyle/>
          <a:p>
            <a:pPr algn="ctr"/>
            <a:r>
              <a:rPr lang="en-US" sz="1400" b="1" dirty="0">
                <a:solidFill>
                  <a:schemeClr val="tx2"/>
                </a:solidFill>
              </a:rPr>
              <a:t>Come Holy Spirit</a:t>
            </a:r>
          </a:p>
          <a:p>
            <a:pPr algn="ctr"/>
            <a:r>
              <a:rPr lang="en-US" sz="1400" b="1" dirty="0">
                <a:solidFill>
                  <a:schemeClr val="tx2"/>
                </a:solidFill>
              </a:rPr>
              <a:t>Give me</a:t>
            </a:r>
          </a:p>
          <a:p>
            <a:pPr algn="ctr"/>
            <a:r>
              <a:rPr lang="en-US" sz="1400" b="1" u="sng" dirty="0">
                <a:solidFill>
                  <a:schemeClr val="tx2"/>
                </a:solidFill>
              </a:rPr>
              <a:t>KNOWLEDGE</a:t>
            </a:r>
          </a:p>
          <a:p>
            <a:pPr algn="ctr"/>
            <a:r>
              <a:rPr lang="en-US" sz="1400" b="1" dirty="0">
                <a:solidFill>
                  <a:schemeClr val="tx2"/>
                </a:solidFill>
              </a:rPr>
              <a:t>to better know how to do your will.</a:t>
            </a:r>
          </a:p>
        </p:txBody>
      </p:sp>
      <p:pic>
        <p:nvPicPr>
          <p:cNvPr id="33" name="Picture 12" descr="Holy Spirit Fire Images - Clip Art Flame Holy Spirit, HD Png Download , Transparent  Png Image - PNGitem">
            <a:extLst>
              <a:ext uri="{FF2B5EF4-FFF2-40B4-BE49-F238E27FC236}">
                <a16:creationId xmlns:a16="http://schemas.microsoft.com/office/drawing/2014/main" id="{74CA980B-ADD0-600F-1D12-7C35A844A89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483648">
            <a:off x="9518138" y="3969239"/>
            <a:ext cx="2531188" cy="2803254"/>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5F07FDC0-98C4-D26A-DF70-D5E3C510159B}"/>
              </a:ext>
            </a:extLst>
          </p:cNvPr>
          <p:cNvSpPr txBox="1"/>
          <p:nvPr/>
        </p:nvSpPr>
        <p:spPr>
          <a:xfrm>
            <a:off x="9822745" y="5012467"/>
            <a:ext cx="1714500" cy="1169551"/>
          </a:xfrm>
          <a:prstGeom prst="rect">
            <a:avLst/>
          </a:prstGeom>
          <a:noFill/>
        </p:spPr>
        <p:txBody>
          <a:bodyPr wrap="square" rtlCol="0">
            <a:spAutoFit/>
          </a:bodyPr>
          <a:lstStyle/>
          <a:p>
            <a:pPr algn="ctr"/>
            <a:r>
              <a:rPr lang="en-US" sz="1400" b="1" dirty="0">
                <a:solidFill>
                  <a:schemeClr val="tx2"/>
                </a:solidFill>
              </a:rPr>
              <a:t>Come Holy Spirit</a:t>
            </a:r>
          </a:p>
          <a:p>
            <a:pPr algn="ctr"/>
            <a:r>
              <a:rPr lang="en-US" sz="1400" b="1" dirty="0">
                <a:solidFill>
                  <a:schemeClr val="tx2"/>
                </a:solidFill>
              </a:rPr>
              <a:t>Give me</a:t>
            </a:r>
          </a:p>
          <a:p>
            <a:pPr algn="ctr"/>
            <a:r>
              <a:rPr lang="en-US" sz="1400" b="1" u="sng" dirty="0">
                <a:solidFill>
                  <a:schemeClr val="tx2"/>
                </a:solidFill>
              </a:rPr>
              <a:t>UNDERSTANDING</a:t>
            </a:r>
          </a:p>
          <a:p>
            <a:pPr algn="ctr"/>
            <a:r>
              <a:rPr lang="en-US" sz="1400" b="1" dirty="0">
                <a:solidFill>
                  <a:schemeClr val="tx2"/>
                </a:solidFill>
              </a:rPr>
              <a:t>of the wonderful gift of faith I have.</a:t>
            </a:r>
          </a:p>
        </p:txBody>
      </p:sp>
    </p:spTree>
    <p:extLst>
      <p:ext uri="{BB962C8B-B14F-4D97-AF65-F5344CB8AC3E}">
        <p14:creationId xmlns:p14="http://schemas.microsoft.com/office/powerpoint/2010/main" val="307862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circle(in)">
                                      <p:cBhvr>
                                        <p:cTn id="7" dur="2000"/>
                                        <p:tgtEl>
                                          <p:spTgt spid="103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circle(in)">
                                      <p:cBhvr>
                                        <p:cTn id="15" dur="2000"/>
                                        <p:tgtEl>
                                          <p:spTgt spid="23"/>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circle(in)">
                                      <p:cBhvr>
                                        <p:cTn id="18" dur="20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circle(in)">
                                      <p:cBhvr>
                                        <p:cTn id="23" dur="2000"/>
                                        <p:tgtEl>
                                          <p:spTgt spid="25"/>
                                        </p:tgtEl>
                                      </p:cBhvr>
                                    </p:animEffect>
                                  </p:childTnLst>
                                </p:cTn>
                              </p:par>
                            </p:childTnLst>
                          </p:cTn>
                        </p:par>
                        <p:par>
                          <p:cTn id="24" fill="hold">
                            <p:stCondLst>
                              <p:cond delay="2000"/>
                            </p:stCondLst>
                            <p:childTnLst>
                              <p:par>
                                <p:cTn id="25" presetID="6"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circle(in)">
                                      <p:cBhvr>
                                        <p:cTn id="27" dur="20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circle(in)">
                                      <p:cBhvr>
                                        <p:cTn id="32" dur="2000"/>
                                        <p:tgtEl>
                                          <p:spTgt spid="28"/>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circle(in)">
                                      <p:cBhvr>
                                        <p:cTn id="35" dur="20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circle(in)">
                                      <p:cBhvr>
                                        <p:cTn id="40" dur="2000"/>
                                        <p:tgtEl>
                                          <p:spTgt spid="29"/>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circle(in)">
                                      <p:cBhvr>
                                        <p:cTn id="43" dur="20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circle(in)">
                                      <p:cBhvr>
                                        <p:cTn id="48" dur="2000"/>
                                        <p:tgtEl>
                                          <p:spTgt spid="32"/>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circle(in)">
                                      <p:cBhvr>
                                        <p:cTn id="51" dur="2000"/>
                                        <p:tgtEl>
                                          <p:spTgt spid="31"/>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circle(in)">
                                      <p:cBhvr>
                                        <p:cTn id="56" dur="2000"/>
                                        <p:tgtEl>
                                          <p:spTgt spid="33"/>
                                        </p:tgtEl>
                                      </p:cBhvr>
                                    </p:animEffect>
                                  </p:childTnLst>
                                </p:cTn>
                              </p:par>
                              <p:par>
                                <p:cTn id="57" presetID="6" presetClass="entr" presetSubtype="16"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circle(in)">
                                      <p:cBhvr>
                                        <p:cTn id="59"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 grpId="0"/>
      <p:bldP spid="26" grpId="0"/>
      <p:bldP spid="27" grpId="0"/>
      <p:bldP spid="30" grpId="0"/>
      <p:bldP spid="31" grpId="0"/>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Marcador de contenido 2">
            <a:extLst>
              <a:ext uri="{FF2B5EF4-FFF2-40B4-BE49-F238E27FC236}">
                <a16:creationId xmlns:a16="http://schemas.microsoft.com/office/drawing/2014/main" id="{6234B644-346C-4BF8-9416-561059AD71E7}"/>
              </a:ext>
            </a:extLst>
          </p:cNvPr>
          <p:cNvSpPr>
            <a:spLocks noGrp="1"/>
          </p:cNvSpPr>
          <p:nvPr>
            <p:ph sz="half" idx="1"/>
          </p:nvPr>
        </p:nvSpPr>
        <p:spPr>
          <a:xfrm>
            <a:off x="1643471" y="10148"/>
            <a:ext cx="9828074" cy="1071094"/>
          </a:xfrm>
        </p:spPr>
        <p:txBody>
          <a:bodyPr>
            <a:normAutofit lnSpcReduction="10000"/>
          </a:bodyPr>
          <a:lstStyle/>
          <a:p>
            <a:pPr marL="45720" indent="0" algn="ctr">
              <a:buNone/>
            </a:pP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When</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we</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have</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the</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Holy</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Spirit</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in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our</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Heart,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we</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give</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good</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fruit</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Holy</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Spirit</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give</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us</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good</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fruits</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a:t>
            </a:r>
            <a:endParaRPr lang="es-PE" sz="3600" dirty="0">
              <a:ln w="0"/>
              <a:solidFill>
                <a:srgbClr val="B41A1B"/>
              </a:solidFill>
              <a:effectLst>
                <a:reflection blurRad="6350" stA="53000" endA="300" endPos="35500" dir="5400000" sy="-90000" algn="bl" rotWithShape="0"/>
              </a:effectLst>
              <a:latin typeface="Amaranth" panose="02000503050000020004" pitchFamily="50" charset="0"/>
            </a:endParaRPr>
          </a:p>
        </p:txBody>
      </p:sp>
      <p:sp>
        <p:nvSpPr>
          <p:cNvPr id="13" name="Rectángulo 12">
            <a:extLst>
              <a:ext uri="{FF2B5EF4-FFF2-40B4-BE49-F238E27FC236}">
                <a16:creationId xmlns:a16="http://schemas.microsoft.com/office/drawing/2014/main" id="{764F65BC-5D52-4AD1-90A9-48F25FFC8096}"/>
              </a:ext>
            </a:extLst>
          </p:cNvPr>
          <p:cNvSpPr/>
          <p:nvPr/>
        </p:nvSpPr>
        <p:spPr>
          <a:xfrm>
            <a:off x="0" y="6547449"/>
            <a:ext cx="12192000" cy="310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Rectángulo: esquinas redondeadas 7">
            <a:extLst>
              <a:ext uri="{FF2B5EF4-FFF2-40B4-BE49-F238E27FC236}">
                <a16:creationId xmlns:a16="http://schemas.microsoft.com/office/drawing/2014/main" id="{505B7FC5-3D23-45D6-A3CC-AECC78E0C945}"/>
              </a:ext>
            </a:extLst>
          </p:cNvPr>
          <p:cNvSpPr/>
          <p:nvPr/>
        </p:nvSpPr>
        <p:spPr>
          <a:xfrm>
            <a:off x="8619181" y="2159567"/>
            <a:ext cx="3205038" cy="2957549"/>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PE" sz="2800" b="1" i="0" u="none" strike="noStrike" spc="50" baseline="0" dirty="0">
                <a:ln w="9525" cmpd="sng">
                  <a:solidFill>
                    <a:schemeClr val="accent1">
                      <a:lumMod val="50000"/>
                    </a:schemeClr>
                  </a:solidFill>
                  <a:prstDash val="solid"/>
                </a:ln>
                <a:solidFill>
                  <a:srgbClr val="70AD47">
                    <a:tint val="1000"/>
                  </a:srgbClr>
                </a:solidFill>
                <a:effectLst>
                  <a:glow rad="38100">
                    <a:schemeClr val="accent1">
                      <a:alpha val="40000"/>
                    </a:schemeClr>
                  </a:glow>
                </a:effectLst>
                <a:latin typeface="Abadi" panose="020B0604020104020204" pitchFamily="34" charset="0"/>
              </a:rPr>
              <a:t>PRAYER TO THE HOLY SPIRIT</a:t>
            </a:r>
          </a:p>
          <a:p>
            <a:pPr algn="ctr"/>
            <a:r>
              <a:rPr lang="es-PE" sz="1400" b="1" i="0" u="none" strike="noStrike" baseline="0" dirty="0">
                <a:solidFill>
                  <a:schemeClr val="bg1"/>
                </a:solidFill>
                <a:latin typeface="Abadi" panose="020B0604020104020204" pitchFamily="34" charset="0"/>
              </a:rPr>
              <a:t> </a:t>
            </a:r>
            <a:endParaRPr lang="es-PE" sz="2800" b="1" i="0" u="none" strike="noStrike" baseline="0" dirty="0">
              <a:solidFill>
                <a:schemeClr val="bg1"/>
              </a:solidFill>
              <a:latin typeface="Abadi" panose="020B0604020104020204" pitchFamily="34" charset="0"/>
            </a:endParaRPr>
          </a:p>
          <a:p>
            <a:pPr algn="ctr"/>
            <a:r>
              <a:rPr lang="es-PE" sz="1800" b="0" i="0" u="none" strike="noStrike" baseline="0" dirty="0">
                <a:solidFill>
                  <a:srgbClr val="000000"/>
                </a:solidFill>
                <a:latin typeface="Abadi" panose="020B0604020104020204" pitchFamily="34" charset="0"/>
              </a:rPr>
              <a:t>Come, </a:t>
            </a:r>
            <a:r>
              <a:rPr lang="es-PE" sz="1800" b="0" i="0" u="none" strike="noStrike" baseline="0" dirty="0" err="1">
                <a:solidFill>
                  <a:srgbClr val="000000"/>
                </a:solidFill>
                <a:latin typeface="Abadi" panose="020B0604020104020204" pitchFamily="34" charset="0"/>
              </a:rPr>
              <a:t>Holy</a:t>
            </a:r>
            <a:r>
              <a:rPr lang="es-PE" sz="1800" b="0" i="0" u="none" strike="noStrike" baseline="0" dirty="0">
                <a:solidFill>
                  <a:srgbClr val="000000"/>
                </a:solidFill>
                <a:latin typeface="Abadi" panose="020B0604020104020204" pitchFamily="34" charset="0"/>
              </a:rPr>
              <a:t> </a:t>
            </a:r>
            <a:r>
              <a:rPr lang="es-PE" sz="1800" b="0" i="0" u="none" strike="noStrike" baseline="0" dirty="0" err="1">
                <a:solidFill>
                  <a:srgbClr val="000000"/>
                </a:solidFill>
                <a:latin typeface="Abadi" panose="020B0604020104020204" pitchFamily="34" charset="0"/>
              </a:rPr>
              <a:t>Spirit</a:t>
            </a:r>
            <a:endParaRPr lang="es-PE" sz="1800" b="0" i="0" u="none" strike="noStrike" baseline="0" dirty="0">
              <a:solidFill>
                <a:srgbClr val="000000"/>
              </a:solidFill>
              <a:latin typeface="Abadi" panose="020B0604020104020204" pitchFamily="34" charset="0"/>
            </a:endParaRPr>
          </a:p>
          <a:p>
            <a:pPr algn="ctr"/>
            <a:r>
              <a:rPr lang="es-ES" sz="1800" b="0" i="0" u="none" strike="noStrike" baseline="0" dirty="0" err="1">
                <a:solidFill>
                  <a:srgbClr val="000000"/>
                </a:solidFill>
                <a:latin typeface="Abadi" panose="020B0604020104020204" pitchFamily="34" charset="0"/>
              </a:rPr>
              <a:t>Illuminate</a:t>
            </a:r>
            <a:r>
              <a:rPr lang="es-ES" sz="1800" b="0" i="0" u="none" strike="noStrike" baseline="0" dirty="0">
                <a:solidFill>
                  <a:srgbClr val="000000"/>
                </a:solidFill>
                <a:latin typeface="Abadi" panose="020B0604020104020204" pitchFamily="34" charset="0"/>
              </a:rPr>
              <a:t> </a:t>
            </a:r>
            <a:r>
              <a:rPr lang="es-ES" sz="1800" b="0" i="0" u="none" strike="noStrike" baseline="0" dirty="0" err="1">
                <a:solidFill>
                  <a:srgbClr val="000000"/>
                </a:solidFill>
                <a:latin typeface="Abadi" panose="020B0604020104020204" pitchFamily="34" charset="0"/>
              </a:rPr>
              <a:t>our</a:t>
            </a:r>
            <a:r>
              <a:rPr lang="es-ES" sz="1800" b="0" i="0" u="none" strike="noStrike" baseline="0" dirty="0">
                <a:solidFill>
                  <a:srgbClr val="000000"/>
                </a:solidFill>
                <a:latin typeface="Abadi" panose="020B0604020104020204" pitchFamily="34" charset="0"/>
              </a:rPr>
              <a:t> </a:t>
            </a:r>
            <a:r>
              <a:rPr lang="es-ES" sz="1800" b="0" i="0" u="none" strike="noStrike" baseline="0" dirty="0" err="1">
                <a:solidFill>
                  <a:srgbClr val="000000"/>
                </a:solidFill>
                <a:latin typeface="Abadi" panose="020B0604020104020204" pitchFamily="34" charset="0"/>
              </a:rPr>
              <a:t>hearts</a:t>
            </a:r>
            <a:r>
              <a:rPr lang="es-ES" sz="1800" b="0" i="0" u="none" strike="noStrike" baseline="0" dirty="0">
                <a:solidFill>
                  <a:srgbClr val="000000"/>
                </a:solidFill>
                <a:latin typeface="Abadi" panose="020B0604020104020204" pitchFamily="34" charset="0"/>
              </a:rPr>
              <a:t> and </a:t>
            </a:r>
            <a:r>
              <a:rPr lang="es-ES" sz="1800" b="0" i="0" u="none" strike="noStrike" baseline="0" dirty="0" err="1">
                <a:solidFill>
                  <a:srgbClr val="000000"/>
                </a:solidFill>
                <a:latin typeface="Abadi" panose="020B0604020104020204" pitchFamily="34" charset="0"/>
              </a:rPr>
              <a:t>fill</a:t>
            </a:r>
            <a:r>
              <a:rPr lang="es-ES" sz="1800" b="0" i="0" u="none" strike="noStrike" baseline="0" dirty="0">
                <a:solidFill>
                  <a:srgbClr val="000000"/>
                </a:solidFill>
                <a:latin typeface="Abadi" panose="020B0604020104020204" pitchFamily="34" charset="0"/>
              </a:rPr>
              <a:t> </a:t>
            </a:r>
            <a:r>
              <a:rPr lang="es-ES" sz="1800" b="0" i="0" u="none" strike="noStrike" baseline="0" dirty="0" err="1">
                <a:solidFill>
                  <a:srgbClr val="000000"/>
                </a:solidFill>
                <a:latin typeface="Abadi" panose="020B0604020104020204" pitchFamily="34" charset="0"/>
              </a:rPr>
              <a:t>them</a:t>
            </a:r>
            <a:r>
              <a:rPr lang="es-ES" sz="1800" b="0" i="0" u="none" strike="noStrike" baseline="0" dirty="0">
                <a:solidFill>
                  <a:srgbClr val="000000"/>
                </a:solidFill>
                <a:latin typeface="Abadi" panose="020B0604020104020204" pitchFamily="34" charset="0"/>
              </a:rPr>
              <a:t> </a:t>
            </a:r>
            <a:r>
              <a:rPr lang="es-ES" sz="1800" b="0" i="0" u="none" strike="noStrike" baseline="0" dirty="0" err="1">
                <a:solidFill>
                  <a:srgbClr val="000000"/>
                </a:solidFill>
                <a:latin typeface="Abadi" panose="020B0604020104020204" pitchFamily="34" charset="0"/>
              </a:rPr>
              <a:t>with</a:t>
            </a:r>
            <a:r>
              <a:rPr lang="es-ES" sz="1800" b="0" i="0" u="none" strike="noStrike" baseline="0" dirty="0">
                <a:solidFill>
                  <a:srgbClr val="000000"/>
                </a:solidFill>
                <a:latin typeface="Abadi" panose="020B0604020104020204" pitchFamily="34" charset="0"/>
              </a:rPr>
              <a:t> </a:t>
            </a:r>
            <a:r>
              <a:rPr lang="es-ES" sz="1800" b="0" i="0" u="none" strike="noStrike" baseline="0" dirty="0" err="1">
                <a:solidFill>
                  <a:srgbClr val="000000"/>
                </a:solidFill>
                <a:latin typeface="Abadi" panose="020B0604020104020204" pitchFamily="34" charset="0"/>
              </a:rPr>
              <a:t>the</a:t>
            </a:r>
            <a:r>
              <a:rPr lang="es-ES" sz="1800" b="0" i="0" u="none" strike="noStrike" baseline="0" dirty="0">
                <a:solidFill>
                  <a:srgbClr val="000000"/>
                </a:solidFill>
                <a:latin typeface="Abadi" panose="020B0604020104020204" pitchFamily="34" charset="0"/>
              </a:rPr>
              <a:t> </a:t>
            </a:r>
            <a:r>
              <a:rPr lang="es-ES" sz="1800" b="0" i="0" u="none" strike="noStrike" baseline="0" dirty="0" err="1">
                <a:solidFill>
                  <a:srgbClr val="000000"/>
                </a:solidFill>
                <a:latin typeface="Abadi" panose="020B0604020104020204" pitchFamily="34" charset="0"/>
              </a:rPr>
              <a:t>fire</a:t>
            </a:r>
            <a:r>
              <a:rPr lang="es-ES" sz="1800" b="0" i="0" u="none" strike="noStrike" baseline="0" dirty="0">
                <a:solidFill>
                  <a:srgbClr val="000000"/>
                </a:solidFill>
                <a:latin typeface="Abadi" panose="020B0604020104020204" pitchFamily="34" charset="0"/>
              </a:rPr>
              <a:t> </a:t>
            </a:r>
            <a:r>
              <a:rPr lang="es-ES" sz="1800" b="0" i="0" u="none" strike="noStrike" baseline="0" dirty="0" err="1">
                <a:solidFill>
                  <a:srgbClr val="000000"/>
                </a:solidFill>
                <a:latin typeface="Abadi" panose="020B0604020104020204" pitchFamily="34" charset="0"/>
              </a:rPr>
              <a:t>of</a:t>
            </a:r>
            <a:r>
              <a:rPr lang="es-ES" sz="1800" b="0" i="0" u="none" strike="noStrike" baseline="0" dirty="0">
                <a:solidFill>
                  <a:srgbClr val="000000"/>
                </a:solidFill>
                <a:latin typeface="Abadi" panose="020B0604020104020204" pitchFamily="34" charset="0"/>
              </a:rPr>
              <a:t> </a:t>
            </a:r>
            <a:r>
              <a:rPr lang="es-ES" sz="1800" b="0" i="0" u="none" strike="noStrike" baseline="0" dirty="0" err="1">
                <a:solidFill>
                  <a:srgbClr val="000000"/>
                </a:solidFill>
                <a:latin typeface="Abadi" panose="020B0604020104020204" pitchFamily="34" charset="0"/>
              </a:rPr>
              <a:t>your</a:t>
            </a:r>
            <a:r>
              <a:rPr lang="es-ES" sz="1800" b="0" i="0" u="none" strike="noStrike" baseline="0" dirty="0">
                <a:solidFill>
                  <a:srgbClr val="000000"/>
                </a:solidFill>
                <a:latin typeface="Abadi" panose="020B0604020104020204" pitchFamily="34" charset="0"/>
              </a:rPr>
              <a:t> Love. Amen </a:t>
            </a:r>
            <a:endParaRPr lang="es-PE" dirty="0"/>
          </a:p>
        </p:txBody>
      </p:sp>
      <p:pic>
        <p:nvPicPr>
          <p:cNvPr id="2052" name="Picture 4" descr="What is the Fruit of the Spirit? - The Bible Answer">
            <a:extLst>
              <a:ext uri="{FF2B5EF4-FFF2-40B4-BE49-F238E27FC236}">
                <a16:creationId xmlns:a16="http://schemas.microsoft.com/office/drawing/2014/main" id="{B70F781E-2D8F-2C01-1901-CD4B3FC1FF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5693" y="1148760"/>
            <a:ext cx="6225989" cy="5398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745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Marcador de contenido 2">
            <a:extLst>
              <a:ext uri="{FF2B5EF4-FFF2-40B4-BE49-F238E27FC236}">
                <a16:creationId xmlns:a16="http://schemas.microsoft.com/office/drawing/2014/main" id="{6234B644-346C-4BF8-9416-561059AD71E7}"/>
              </a:ext>
            </a:extLst>
          </p:cNvPr>
          <p:cNvSpPr>
            <a:spLocks noGrp="1"/>
          </p:cNvSpPr>
          <p:nvPr>
            <p:ph sz="half" idx="1"/>
          </p:nvPr>
        </p:nvSpPr>
        <p:spPr>
          <a:xfrm>
            <a:off x="2702859" y="143087"/>
            <a:ext cx="7355541" cy="1421295"/>
          </a:xfrm>
        </p:spPr>
        <p:txBody>
          <a:bodyPr>
            <a:normAutofit/>
          </a:bodyPr>
          <a:lstStyle/>
          <a:p>
            <a:pPr marL="45720" indent="0" algn="ctr">
              <a:buNone/>
            </a:pP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The</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symbols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of</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the</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Holy</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Spirit</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help</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us</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to</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know</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the</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Holy</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Spirit</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3600" dirty="0" err="1">
                <a:ln w="0"/>
                <a:solidFill>
                  <a:srgbClr val="B41A1B"/>
                </a:solidFill>
                <a:effectLst>
                  <a:reflection blurRad="6350" stA="53000" endA="300" endPos="35500" dir="5400000" sy="-90000" algn="bl" rotWithShape="0"/>
                </a:effectLst>
                <a:latin typeface="Amaranth" panose="02000503050000020004" pitchFamily="50" charset="0"/>
              </a:rPr>
              <a:t>better</a:t>
            </a:r>
            <a:r>
              <a:rPr lang="es-ES" sz="3600" dirty="0">
                <a:ln w="0"/>
                <a:solidFill>
                  <a:srgbClr val="B41A1B"/>
                </a:solidFill>
                <a:effectLst>
                  <a:reflection blurRad="6350" stA="53000" endA="300" endPos="35500" dir="5400000" sy="-90000" algn="bl" rotWithShape="0"/>
                </a:effectLst>
                <a:latin typeface="Amaranth" panose="02000503050000020004" pitchFamily="50" charset="0"/>
              </a:rPr>
              <a:t>.</a:t>
            </a:r>
            <a:endParaRPr lang="es-PE" sz="3600" dirty="0">
              <a:ln w="0"/>
              <a:solidFill>
                <a:srgbClr val="B41A1B"/>
              </a:solidFill>
              <a:effectLst>
                <a:reflection blurRad="6350" stA="53000" endA="300" endPos="35500" dir="5400000" sy="-90000" algn="bl" rotWithShape="0"/>
              </a:effectLst>
              <a:latin typeface="Amaranth" panose="02000503050000020004" pitchFamily="50" charset="0"/>
            </a:endParaRPr>
          </a:p>
        </p:txBody>
      </p:sp>
      <p:pic>
        <p:nvPicPr>
          <p:cNvPr id="6" name="Imagen 5">
            <a:extLst>
              <a:ext uri="{FF2B5EF4-FFF2-40B4-BE49-F238E27FC236}">
                <a16:creationId xmlns:a16="http://schemas.microsoft.com/office/drawing/2014/main" id="{435190E4-EE43-4D40-A018-56DEFD0183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3897" y="2582493"/>
            <a:ext cx="2562901" cy="1986312"/>
          </a:xfrm>
          <a:prstGeom prst="rect">
            <a:avLst/>
          </a:prstGeom>
        </p:spPr>
      </p:pic>
      <p:pic>
        <p:nvPicPr>
          <p:cNvPr id="18" name="Imagen 17">
            <a:extLst>
              <a:ext uri="{FF2B5EF4-FFF2-40B4-BE49-F238E27FC236}">
                <a16:creationId xmlns:a16="http://schemas.microsoft.com/office/drawing/2014/main" id="{2771290A-3C64-45EA-9F5D-93C4F3C222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1450" y="1851489"/>
            <a:ext cx="4594774" cy="3573714"/>
          </a:xfrm>
          <a:prstGeom prst="rect">
            <a:avLst/>
          </a:prstGeom>
        </p:spPr>
      </p:pic>
      <p:pic>
        <p:nvPicPr>
          <p:cNvPr id="22" name="Imagen 21">
            <a:extLst>
              <a:ext uri="{FF2B5EF4-FFF2-40B4-BE49-F238E27FC236}">
                <a16:creationId xmlns:a16="http://schemas.microsoft.com/office/drawing/2014/main" id="{52E100CB-DDB9-4341-9482-004C8AEC6E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60167" y="2199120"/>
            <a:ext cx="2500819" cy="3068490"/>
          </a:xfrm>
          <a:prstGeom prst="rect">
            <a:avLst/>
          </a:prstGeom>
        </p:spPr>
      </p:pic>
      <p:pic>
        <p:nvPicPr>
          <p:cNvPr id="26" name="Imagen 25">
            <a:extLst>
              <a:ext uri="{FF2B5EF4-FFF2-40B4-BE49-F238E27FC236}">
                <a16:creationId xmlns:a16="http://schemas.microsoft.com/office/drawing/2014/main" id="{589B9F03-A02E-4669-B0D6-E872BC6682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955" y="1590390"/>
            <a:ext cx="2447854" cy="3677220"/>
          </a:xfrm>
          <a:prstGeom prst="rect">
            <a:avLst/>
          </a:prstGeom>
        </p:spPr>
      </p:pic>
      <p:graphicFrame>
        <p:nvGraphicFramePr>
          <p:cNvPr id="28" name="Tabla 29">
            <a:extLst>
              <a:ext uri="{FF2B5EF4-FFF2-40B4-BE49-F238E27FC236}">
                <a16:creationId xmlns:a16="http://schemas.microsoft.com/office/drawing/2014/main" id="{C2783AAD-AFD3-4329-AA93-3E0B0ADAFD36}"/>
              </a:ext>
            </a:extLst>
          </p:cNvPr>
          <p:cNvGraphicFramePr>
            <a:graphicFrameLocks noGrp="1"/>
          </p:cNvGraphicFramePr>
          <p:nvPr>
            <p:extLst>
              <p:ext uri="{D42A27DB-BD31-4B8C-83A1-F6EECF244321}">
                <p14:modId xmlns:p14="http://schemas.microsoft.com/office/powerpoint/2010/main" val="2210327813"/>
              </p:ext>
            </p:extLst>
          </p:nvPr>
        </p:nvGraphicFramePr>
        <p:xfrm>
          <a:off x="381955" y="5056903"/>
          <a:ext cx="2447853" cy="736600"/>
        </p:xfrm>
        <a:graphic>
          <a:graphicData uri="http://schemas.openxmlformats.org/drawingml/2006/table">
            <a:tbl>
              <a:tblPr firstRow="1" bandRow="1">
                <a:tableStyleId>{9DCAF9ED-07DC-4A11-8D7F-57B35C25682E}</a:tableStyleId>
              </a:tblPr>
              <a:tblGrid>
                <a:gridCol w="2447853">
                  <a:extLst>
                    <a:ext uri="{9D8B030D-6E8A-4147-A177-3AD203B41FA5}">
                      <a16:colId xmlns:a16="http://schemas.microsoft.com/office/drawing/2014/main" val="3570059463"/>
                    </a:ext>
                  </a:extLst>
                </a:gridCol>
              </a:tblGrid>
              <a:tr h="318365">
                <a:tc>
                  <a:txBody>
                    <a:bodyPr/>
                    <a:lstStyle/>
                    <a:p>
                      <a:pPr algn="ctr"/>
                      <a:r>
                        <a:rPr lang="es-MX" dirty="0"/>
                        <a:t>WIND</a:t>
                      </a:r>
                      <a:endParaRPr lang="es-PE" dirty="0"/>
                    </a:p>
                  </a:txBody>
                  <a:tcPr/>
                </a:tc>
                <a:extLst>
                  <a:ext uri="{0D108BD9-81ED-4DB2-BD59-A6C34878D82A}">
                    <a16:rowId xmlns:a16="http://schemas.microsoft.com/office/drawing/2014/main" val="393917234"/>
                  </a:ext>
                </a:extLst>
              </a:tr>
              <a:tr h="370840">
                <a:tc>
                  <a:txBody>
                    <a:bodyPr/>
                    <a:lstStyle/>
                    <a:p>
                      <a:pPr algn="ctr"/>
                      <a:r>
                        <a:rPr lang="es-MX" dirty="0" err="1"/>
                        <a:t>Pushes</a:t>
                      </a:r>
                      <a:r>
                        <a:rPr lang="es-MX" dirty="0"/>
                        <a:t> </a:t>
                      </a:r>
                      <a:r>
                        <a:rPr lang="es-MX" dirty="0" err="1"/>
                        <a:t>to</a:t>
                      </a:r>
                      <a:r>
                        <a:rPr lang="es-MX" dirty="0"/>
                        <a:t> </a:t>
                      </a:r>
                      <a:r>
                        <a:rPr lang="es-MX" dirty="0" err="1"/>
                        <a:t>action</a:t>
                      </a:r>
                      <a:endParaRPr lang="es-PE" dirty="0"/>
                    </a:p>
                  </a:txBody>
                  <a:tcPr/>
                </a:tc>
                <a:extLst>
                  <a:ext uri="{0D108BD9-81ED-4DB2-BD59-A6C34878D82A}">
                    <a16:rowId xmlns:a16="http://schemas.microsoft.com/office/drawing/2014/main" val="80154412"/>
                  </a:ext>
                </a:extLst>
              </a:tr>
            </a:tbl>
          </a:graphicData>
        </a:graphic>
      </p:graphicFrame>
      <p:graphicFrame>
        <p:nvGraphicFramePr>
          <p:cNvPr id="32" name="Tabla 29">
            <a:extLst>
              <a:ext uri="{FF2B5EF4-FFF2-40B4-BE49-F238E27FC236}">
                <a16:creationId xmlns:a16="http://schemas.microsoft.com/office/drawing/2014/main" id="{1ADD14AA-602A-4B2C-9A47-F635026786D9}"/>
              </a:ext>
            </a:extLst>
          </p:cNvPr>
          <p:cNvGraphicFramePr>
            <a:graphicFrameLocks noGrp="1"/>
          </p:cNvGraphicFramePr>
          <p:nvPr>
            <p:extLst>
              <p:ext uri="{D42A27DB-BD31-4B8C-83A1-F6EECF244321}">
                <p14:modId xmlns:p14="http://schemas.microsoft.com/office/powerpoint/2010/main" val="244821662"/>
              </p:ext>
            </p:extLst>
          </p:nvPr>
        </p:nvGraphicFramePr>
        <p:xfrm>
          <a:off x="3208543" y="5485348"/>
          <a:ext cx="2447853" cy="736600"/>
        </p:xfrm>
        <a:graphic>
          <a:graphicData uri="http://schemas.openxmlformats.org/drawingml/2006/table">
            <a:tbl>
              <a:tblPr firstRow="1" bandRow="1">
                <a:tableStyleId>{9DCAF9ED-07DC-4A11-8D7F-57B35C25682E}</a:tableStyleId>
              </a:tblPr>
              <a:tblGrid>
                <a:gridCol w="2447853">
                  <a:extLst>
                    <a:ext uri="{9D8B030D-6E8A-4147-A177-3AD203B41FA5}">
                      <a16:colId xmlns:a16="http://schemas.microsoft.com/office/drawing/2014/main" val="3570059463"/>
                    </a:ext>
                  </a:extLst>
                </a:gridCol>
              </a:tblGrid>
              <a:tr h="318365">
                <a:tc>
                  <a:txBody>
                    <a:bodyPr/>
                    <a:lstStyle/>
                    <a:p>
                      <a:pPr algn="ctr"/>
                      <a:r>
                        <a:rPr lang="es-MX" dirty="0"/>
                        <a:t>WATER</a:t>
                      </a:r>
                      <a:endParaRPr lang="es-PE" dirty="0"/>
                    </a:p>
                  </a:txBody>
                  <a:tcPr/>
                </a:tc>
                <a:extLst>
                  <a:ext uri="{0D108BD9-81ED-4DB2-BD59-A6C34878D82A}">
                    <a16:rowId xmlns:a16="http://schemas.microsoft.com/office/drawing/2014/main" val="393917234"/>
                  </a:ext>
                </a:extLst>
              </a:tr>
              <a:tr h="370840">
                <a:tc>
                  <a:txBody>
                    <a:bodyPr/>
                    <a:lstStyle/>
                    <a:p>
                      <a:pPr algn="ctr"/>
                      <a:r>
                        <a:rPr lang="es-MX" dirty="0" err="1"/>
                        <a:t>Cleans</a:t>
                      </a:r>
                      <a:r>
                        <a:rPr lang="es-MX" dirty="0"/>
                        <a:t> and </a:t>
                      </a:r>
                      <a:r>
                        <a:rPr lang="es-MX" dirty="0" err="1"/>
                        <a:t>gives</a:t>
                      </a:r>
                      <a:r>
                        <a:rPr lang="es-MX" dirty="0"/>
                        <a:t> </a:t>
                      </a:r>
                      <a:r>
                        <a:rPr lang="es-MX" dirty="0" err="1"/>
                        <a:t>life</a:t>
                      </a:r>
                      <a:endParaRPr lang="es-PE" dirty="0"/>
                    </a:p>
                  </a:txBody>
                  <a:tcPr/>
                </a:tc>
                <a:extLst>
                  <a:ext uri="{0D108BD9-81ED-4DB2-BD59-A6C34878D82A}">
                    <a16:rowId xmlns:a16="http://schemas.microsoft.com/office/drawing/2014/main" val="80154412"/>
                  </a:ext>
                </a:extLst>
              </a:tr>
            </a:tbl>
          </a:graphicData>
        </a:graphic>
      </p:graphicFrame>
      <p:graphicFrame>
        <p:nvGraphicFramePr>
          <p:cNvPr id="33" name="Tabla 29">
            <a:extLst>
              <a:ext uri="{FF2B5EF4-FFF2-40B4-BE49-F238E27FC236}">
                <a16:creationId xmlns:a16="http://schemas.microsoft.com/office/drawing/2014/main" id="{3EC41AC1-435E-4CAA-8B9D-44E77620F9B3}"/>
              </a:ext>
            </a:extLst>
          </p:cNvPr>
          <p:cNvGraphicFramePr>
            <a:graphicFrameLocks noGrp="1"/>
          </p:cNvGraphicFramePr>
          <p:nvPr>
            <p:extLst>
              <p:ext uri="{D42A27DB-BD31-4B8C-83A1-F6EECF244321}">
                <p14:modId xmlns:p14="http://schemas.microsoft.com/office/powerpoint/2010/main" val="144385996"/>
              </p:ext>
            </p:extLst>
          </p:nvPr>
        </p:nvGraphicFramePr>
        <p:xfrm>
          <a:off x="6184910" y="5604872"/>
          <a:ext cx="2447853" cy="1005840"/>
        </p:xfrm>
        <a:graphic>
          <a:graphicData uri="http://schemas.openxmlformats.org/drawingml/2006/table">
            <a:tbl>
              <a:tblPr firstRow="1" bandRow="1">
                <a:tableStyleId>{9DCAF9ED-07DC-4A11-8D7F-57B35C25682E}</a:tableStyleId>
              </a:tblPr>
              <a:tblGrid>
                <a:gridCol w="2447853">
                  <a:extLst>
                    <a:ext uri="{9D8B030D-6E8A-4147-A177-3AD203B41FA5}">
                      <a16:colId xmlns:a16="http://schemas.microsoft.com/office/drawing/2014/main" val="3570059463"/>
                    </a:ext>
                  </a:extLst>
                </a:gridCol>
              </a:tblGrid>
              <a:tr h="0">
                <a:tc>
                  <a:txBody>
                    <a:bodyPr/>
                    <a:lstStyle/>
                    <a:p>
                      <a:pPr algn="ctr"/>
                      <a:r>
                        <a:rPr lang="es-MX" dirty="0"/>
                        <a:t>FIRE</a:t>
                      </a:r>
                      <a:endParaRPr lang="es-PE" dirty="0"/>
                    </a:p>
                  </a:txBody>
                  <a:tcPr/>
                </a:tc>
                <a:extLst>
                  <a:ext uri="{0D108BD9-81ED-4DB2-BD59-A6C34878D82A}">
                    <a16:rowId xmlns:a16="http://schemas.microsoft.com/office/drawing/2014/main" val="393917234"/>
                  </a:ext>
                </a:extLst>
              </a:tr>
              <a:tr h="370840">
                <a:tc>
                  <a:txBody>
                    <a:bodyPr/>
                    <a:lstStyle/>
                    <a:p>
                      <a:pPr algn="ctr"/>
                      <a:r>
                        <a:rPr lang="es-MX" dirty="0" err="1"/>
                        <a:t>Purifies</a:t>
                      </a:r>
                      <a:r>
                        <a:rPr lang="es-MX" dirty="0"/>
                        <a:t>, </a:t>
                      </a:r>
                      <a:r>
                        <a:rPr lang="es-MX" dirty="0" err="1"/>
                        <a:t>warms</a:t>
                      </a:r>
                      <a:r>
                        <a:rPr lang="es-MX" dirty="0"/>
                        <a:t> and </a:t>
                      </a:r>
                      <a:r>
                        <a:rPr lang="es-MX" dirty="0" err="1"/>
                        <a:t>gives</a:t>
                      </a:r>
                      <a:r>
                        <a:rPr lang="es-MX" dirty="0"/>
                        <a:t> light</a:t>
                      </a:r>
                      <a:endParaRPr lang="es-PE" dirty="0"/>
                    </a:p>
                  </a:txBody>
                  <a:tcPr/>
                </a:tc>
                <a:extLst>
                  <a:ext uri="{0D108BD9-81ED-4DB2-BD59-A6C34878D82A}">
                    <a16:rowId xmlns:a16="http://schemas.microsoft.com/office/drawing/2014/main" val="80154412"/>
                  </a:ext>
                </a:extLst>
              </a:tr>
            </a:tbl>
          </a:graphicData>
        </a:graphic>
      </p:graphicFrame>
      <p:graphicFrame>
        <p:nvGraphicFramePr>
          <p:cNvPr id="34" name="Tabla 29">
            <a:extLst>
              <a:ext uri="{FF2B5EF4-FFF2-40B4-BE49-F238E27FC236}">
                <a16:creationId xmlns:a16="http://schemas.microsoft.com/office/drawing/2014/main" id="{3BE7C988-F571-4A44-A99A-993AC0AD0E87}"/>
              </a:ext>
            </a:extLst>
          </p:cNvPr>
          <p:cNvGraphicFramePr>
            <a:graphicFrameLocks noGrp="1"/>
          </p:cNvGraphicFramePr>
          <p:nvPr>
            <p:extLst>
              <p:ext uri="{D42A27DB-BD31-4B8C-83A1-F6EECF244321}">
                <p14:modId xmlns:p14="http://schemas.microsoft.com/office/powerpoint/2010/main" val="543764347"/>
              </p:ext>
            </p:extLst>
          </p:nvPr>
        </p:nvGraphicFramePr>
        <p:xfrm>
          <a:off x="9298945" y="4975710"/>
          <a:ext cx="2447853" cy="1005840"/>
        </p:xfrm>
        <a:graphic>
          <a:graphicData uri="http://schemas.openxmlformats.org/drawingml/2006/table">
            <a:tbl>
              <a:tblPr firstRow="1" bandRow="1">
                <a:tableStyleId>{9DCAF9ED-07DC-4A11-8D7F-57B35C25682E}</a:tableStyleId>
              </a:tblPr>
              <a:tblGrid>
                <a:gridCol w="2447853">
                  <a:extLst>
                    <a:ext uri="{9D8B030D-6E8A-4147-A177-3AD203B41FA5}">
                      <a16:colId xmlns:a16="http://schemas.microsoft.com/office/drawing/2014/main" val="3570059463"/>
                    </a:ext>
                  </a:extLst>
                </a:gridCol>
              </a:tblGrid>
              <a:tr h="318365">
                <a:tc>
                  <a:txBody>
                    <a:bodyPr/>
                    <a:lstStyle/>
                    <a:p>
                      <a:pPr algn="ctr"/>
                      <a:r>
                        <a:rPr lang="es-MX" dirty="0"/>
                        <a:t>DOVE</a:t>
                      </a:r>
                      <a:endParaRPr lang="es-PE" dirty="0"/>
                    </a:p>
                  </a:txBody>
                  <a:tcPr/>
                </a:tc>
                <a:extLst>
                  <a:ext uri="{0D108BD9-81ED-4DB2-BD59-A6C34878D82A}">
                    <a16:rowId xmlns:a16="http://schemas.microsoft.com/office/drawing/2014/main" val="393917234"/>
                  </a:ext>
                </a:extLst>
              </a:tr>
              <a:tr h="370840">
                <a:tc>
                  <a:txBody>
                    <a:bodyPr/>
                    <a:lstStyle/>
                    <a:p>
                      <a:pPr algn="ctr"/>
                      <a:r>
                        <a:rPr lang="es-MX" dirty="0" err="1"/>
                        <a:t>Reflects</a:t>
                      </a:r>
                      <a:r>
                        <a:rPr lang="es-MX" dirty="0"/>
                        <a:t> </a:t>
                      </a:r>
                      <a:r>
                        <a:rPr lang="es-MX" dirty="0" err="1"/>
                        <a:t>peace</a:t>
                      </a:r>
                      <a:r>
                        <a:rPr lang="es-MX" dirty="0"/>
                        <a:t> and </a:t>
                      </a:r>
                      <a:r>
                        <a:rPr lang="es-MX" dirty="0" err="1"/>
                        <a:t>purity</a:t>
                      </a:r>
                      <a:endParaRPr lang="es-PE" dirty="0"/>
                    </a:p>
                  </a:txBody>
                  <a:tcPr/>
                </a:tc>
                <a:extLst>
                  <a:ext uri="{0D108BD9-81ED-4DB2-BD59-A6C34878D82A}">
                    <a16:rowId xmlns:a16="http://schemas.microsoft.com/office/drawing/2014/main" val="80154412"/>
                  </a:ext>
                </a:extLst>
              </a:tr>
            </a:tbl>
          </a:graphicData>
        </a:graphic>
      </p:graphicFrame>
    </p:spTree>
    <p:extLst>
      <p:ext uri="{BB962C8B-B14F-4D97-AF65-F5344CB8AC3E}">
        <p14:creationId xmlns:p14="http://schemas.microsoft.com/office/powerpoint/2010/main" val="204339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down)">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down)">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8262467A-A24B-4AAB-A0AE-D20587A8EAA8}"/>
              </a:ext>
            </a:extLst>
          </p:cNvPr>
          <p:cNvSpPr>
            <a:spLocks noGrp="1"/>
          </p:cNvSpPr>
          <p:nvPr>
            <p:ph sz="half" idx="1"/>
          </p:nvPr>
        </p:nvSpPr>
        <p:spPr>
          <a:xfrm>
            <a:off x="775002" y="3337560"/>
            <a:ext cx="5160817" cy="3005182"/>
          </a:xfrm>
        </p:spPr>
        <p:txBody>
          <a:bodyPr>
            <a:normAutofit/>
          </a:bodyPr>
          <a:lstStyle/>
          <a:p>
            <a:pPr marL="45720" indent="0" algn="ctr">
              <a:lnSpc>
                <a:spcPct val="100000"/>
              </a:lnSpc>
              <a:buNone/>
            </a:pPr>
            <a:r>
              <a:rPr lang="en-US" sz="1900" dirty="0"/>
              <a:t>Jesus said to his disciples, “When the </a:t>
            </a:r>
            <a:r>
              <a:rPr lang="en-US" sz="1900" dirty="0">
                <a:solidFill>
                  <a:srgbClr val="FF0000"/>
                </a:solidFill>
              </a:rPr>
              <a:t>Advocate </a:t>
            </a:r>
            <a:r>
              <a:rPr lang="en-US" sz="1900" dirty="0"/>
              <a:t>comes whom I will send you from the Father, </a:t>
            </a:r>
            <a:r>
              <a:rPr lang="en-US" sz="1900" dirty="0">
                <a:solidFill>
                  <a:srgbClr val="FF0000"/>
                </a:solidFill>
              </a:rPr>
              <a:t>the Spirit of truth </a:t>
            </a:r>
            <a:r>
              <a:rPr lang="en-US" sz="1900" dirty="0"/>
              <a:t>that proceeds from the Father, he will testify to me. </a:t>
            </a:r>
            <a:r>
              <a:rPr lang="es-ES" sz="1900" dirty="0"/>
              <a:t>And </a:t>
            </a:r>
            <a:r>
              <a:rPr lang="es-ES" sz="1900" dirty="0" err="1"/>
              <a:t>you</a:t>
            </a:r>
            <a:r>
              <a:rPr lang="es-ES" sz="1900" dirty="0"/>
              <a:t> </a:t>
            </a:r>
            <a:r>
              <a:rPr lang="es-ES" sz="1900" dirty="0" err="1"/>
              <a:t>also</a:t>
            </a:r>
            <a:r>
              <a:rPr lang="es-ES" sz="1900" dirty="0"/>
              <a:t> </a:t>
            </a:r>
            <a:r>
              <a:rPr lang="es-ES" sz="1900" dirty="0" err="1"/>
              <a:t>testify</a:t>
            </a:r>
            <a:r>
              <a:rPr lang="es-ES" sz="1900" dirty="0"/>
              <a:t>, </a:t>
            </a:r>
            <a:r>
              <a:rPr lang="es-ES" sz="1900" dirty="0" err="1"/>
              <a:t>because</a:t>
            </a:r>
            <a:r>
              <a:rPr lang="es-ES" sz="1900" dirty="0"/>
              <a:t> </a:t>
            </a:r>
            <a:r>
              <a:rPr lang="es-ES" sz="1900" dirty="0" err="1"/>
              <a:t>you</a:t>
            </a:r>
            <a:r>
              <a:rPr lang="es-ES" sz="1900" dirty="0"/>
              <a:t> </a:t>
            </a:r>
            <a:r>
              <a:rPr lang="es-ES" sz="1900" dirty="0" err="1"/>
              <a:t>have</a:t>
            </a:r>
            <a:r>
              <a:rPr lang="es-ES" sz="1900" dirty="0"/>
              <a:t> </a:t>
            </a:r>
            <a:r>
              <a:rPr lang="es-ES" sz="1900" dirty="0" err="1"/>
              <a:t>been</a:t>
            </a:r>
            <a:r>
              <a:rPr lang="es-ES" sz="1900" dirty="0"/>
              <a:t> </a:t>
            </a:r>
            <a:r>
              <a:rPr lang="es-ES" sz="1900" dirty="0" err="1"/>
              <a:t>with</a:t>
            </a:r>
            <a:r>
              <a:rPr lang="es-ES" sz="1900" dirty="0"/>
              <a:t> me </a:t>
            </a:r>
            <a:r>
              <a:rPr lang="es-ES" sz="1900" dirty="0" err="1"/>
              <a:t>from</a:t>
            </a:r>
            <a:r>
              <a:rPr lang="es-ES" sz="1900" dirty="0"/>
              <a:t> </a:t>
            </a:r>
            <a:r>
              <a:rPr lang="es-ES" sz="1900" dirty="0" err="1"/>
              <a:t>the</a:t>
            </a:r>
            <a:r>
              <a:rPr lang="es-ES" sz="1900" dirty="0"/>
              <a:t> </a:t>
            </a:r>
            <a:r>
              <a:rPr lang="es-ES" sz="1900" dirty="0" err="1"/>
              <a:t>beginning</a:t>
            </a:r>
            <a:r>
              <a:rPr lang="es-ES" sz="1900" dirty="0"/>
              <a:t>. </a:t>
            </a:r>
          </a:p>
          <a:p>
            <a:pPr marL="45720" indent="0" algn="ctr">
              <a:lnSpc>
                <a:spcPct val="100000"/>
              </a:lnSpc>
              <a:buNone/>
            </a:pPr>
            <a:r>
              <a:rPr lang="es-ES" sz="1900" dirty="0"/>
              <a:t>I </a:t>
            </a:r>
            <a:r>
              <a:rPr lang="es-ES" sz="1900" dirty="0" err="1"/>
              <a:t>have</a:t>
            </a:r>
            <a:r>
              <a:rPr lang="es-ES" sz="1900" dirty="0"/>
              <a:t> </a:t>
            </a:r>
            <a:r>
              <a:rPr lang="es-ES" sz="1900" dirty="0" err="1"/>
              <a:t>much</a:t>
            </a:r>
            <a:r>
              <a:rPr lang="es-ES" sz="1900" dirty="0"/>
              <a:t> more </a:t>
            </a:r>
            <a:r>
              <a:rPr lang="es-ES" sz="1900" dirty="0" err="1"/>
              <a:t>to</a:t>
            </a:r>
            <a:r>
              <a:rPr lang="es-ES" sz="1900" dirty="0"/>
              <a:t> </a:t>
            </a:r>
            <a:r>
              <a:rPr lang="es-ES" sz="1900" dirty="0" err="1"/>
              <a:t>tell</a:t>
            </a:r>
            <a:r>
              <a:rPr lang="es-ES" sz="1900" dirty="0"/>
              <a:t> </a:t>
            </a:r>
            <a:r>
              <a:rPr lang="es-ES" sz="1900" dirty="0" err="1"/>
              <a:t>you</a:t>
            </a:r>
            <a:r>
              <a:rPr lang="es-ES" sz="1900" dirty="0"/>
              <a:t>, </a:t>
            </a:r>
            <a:r>
              <a:rPr lang="es-ES" sz="1900" dirty="0" err="1"/>
              <a:t>but</a:t>
            </a:r>
            <a:r>
              <a:rPr lang="es-ES" sz="1900" dirty="0"/>
              <a:t> </a:t>
            </a:r>
            <a:r>
              <a:rPr lang="es-ES" sz="1900" dirty="0" err="1"/>
              <a:t>you</a:t>
            </a:r>
            <a:r>
              <a:rPr lang="es-ES" sz="1900" dirty="0"/>
              <a:t> </a:t>
            </a:r>
            <a:r>
              <a:rPr lang="es-ES" sz="1900" dirty="0" err="1"/>
              <a:t>cannot</a:t>
            </a:r>
            <a:r>
              <a:rPr lang="es-ES" sz="1900" dirty="0"/>
              <a:t> </a:t>
            </a:r>
            <a:r>
              <a:rPr lang="es-ES" sz="1900" dirty="0" err="1"/>
              <a:t>bear</a:t>
            </a:r>
            <a:r>
              <a:rPr lang="es-ES" sz="1900" dirty="0"/>
              <a:t> </a:t>
            </a:r>
            <a:r>
              <a:rPr lang="es-ES" sz="1900" dirty="0" err="1"/>
              <a:t>it</a:t>
            </a:r>
            <a:r>
              <a:rPr lang="es-ES" sz="1900" dirty="0"/>
              <a:t> </a:t>
            </a:r>
            <a:r>
              <a:rPr lang="es-ES" sz="1900" dirty="0" err="1"/>
              <a:t>now</a:t>
            </a:r>
            <a:r>
              <a:rPr lang="es-ES" sz="1900" dirty="0"/>
              <a:t>. </a:t>
            </a:r>
            <a:endParaRPr lang="es-PE" sz="1900" dirty="0"/>
          </a:p>
        </p:txBody>
      </p:sp>
      <p:sp>
        <p:nvSpPr>
          <p:cNvPr id="7" name="Rectángulo 6">
            <a:extLst>
              <a:ext uri="{FF2B5EF4-FFF2-40B4-BE49-F238E27FC236}">
                <a16:creationId xmlns:a16="http://schemas.microsoft.com/office/drawing/2014/main" id="{7CAE6959-4475-4962-AA67-40E97195A49D}"/>
              </a:ext>
            </a:extLst>
          </p:cNvPr>
          <p:cNvSpPr/>
          <p:nvPr/>
        </p:nvSpPr>
        <p:spPr>
          <a:xfrm>
            <a:off x="2969748" y="1168353"/>
            <a:ext cx="6648423" cy="923330"/>
          </a:xfrm>
          <a:prstGeom prst="rect">
            <a:avLst/>
          </a:prstGeom>
          <a:noFill/>
        </p:spPr>
        <p:txBody>
          <a:bodyPr wrap="none" lIns="91440" tIns="45720" rIns="91440" bIns="45720">
            <a:spAutoFit/>
          </a:bodyPr>
          <a:lstStyle/>
          <a:p>
            <a:pPr algn="ctr"/>
            <a:r>
              <a:rPr lang="es-ES" sz="5400" b="0" cap="none" spc="0" dirty="0" err="1">
                <a:ln w="0"/>
                <a:solidFill>
                  <a:srgbClr val="B41A1B"/>
                </a:solidFill>
                <a:effectLst>
                  <a:reflection blurRad="6350" stA="53000" endA="300" endPos="35500" dir="5400000" sy="-90000" algn="bl" rotWithShape="0"/>
                </a:effectLst>
                <a:latin typeface="Amaranth" panose="02000503050000020004" pitchFamily="50" charset="0"/>
              </a:rPr>
              <a:t>Solemnity</a:t>
            </a:r>
            <a:r>
              <a:rPr lang="es-ES" sz="5400" b="0" cap="none" spc="0" dirty="0">
                <a:ln w="0"/>
                <a:solidFill>
                  <a:srgbClr val="B41A1B"/>
                </a:solidFill>
                <a:effectLst>
                  <a:reflection blurRad="6350" stA="53000" endA="300" endPos="35500" dir="5400000" sy="-90000" algn="bl" rotWithShape="0"/>
                </a:effectLst>
                <a:latin typeface="Amaranth" panose="02000503050000020004" pitchFamily="50" charset="0"/>
              </a:rPr>
              <a:t> </a:t>
            </a:r>
            <a:r>
              <a:rPr lang="es-ES" sz="5400" b="0" cap="none" spc="0" dirty="0" err="1">
                <a:ln w="0"/>
                <a:solidFill>
                  <a:srgbClr val="B41A1B"/>
                </a:solidFill>
                <a:effectLst>
                  <a:reflection blurRad="6350" stA="53000" endA="300" endPos="35500" dir="5400000" sy="-90000" algn="bl" rotWithShape="0"/>
                </a:effectLst>
                <a:latin typeface="Amaranth" panose="02000503050000020004" pitchFamily="50" charset="0"/>
              </a:rPr>
              <a:t>of</a:t>
            </a:r>
            <a:r>
              <a:rPr lang="es-ES" sz="5400" b="0" cap="none" spc="0" dirty="0">
                <a:ln w="0"/>
                <a:solidFill>
                  <a:srgbClr val="B41A1B"/>
                </a:solidFill>
                <a:effectLst>
                  <a:reflection blurRad="6350" stA="53000" endA="300" endPos="35500" dir="5400000" sy="-90000" algn="bl" rotWithShape="0"/>
                </a:effectLst>
                <a:latin typeface="Amaranth" panose="02000503050000020004" pitchFamily="50" charset="0"/>
              </a:rPr>
              <a:t> </a:t>
            </a:r>
            <a:r>
              <a:rPr lang="es-ES" sz="5400" b="0" cap="none" spc="0" dirty="0" err="1">
                <a:ln w="0"/>
                <a:solidFill>
                  <a:srgbClr val="B41A1B"/>
                </a:solidFill>
                <a:effectLst>
                  <a:reflection blurRad="6350" stA="53000" endA="300" endPos="35500" dir="5400000" sy="-90000" algn="bl" rotWithShape="0"/>
                </a:effectLst>
                <a:latin typeface="Amaranth" panose="02000503050000020004" pitchFamily="50" charset="0"/>
              </a:rPr>
              <a:t>Pentecost</a:t>
            </a:r>
            <a:endParaRPr lang="es-ES" sz="5400" b="0" cap="none" spc="0" dirty="0">
              <a:ln w="0"/>
              <a:solidFill>
                <a:srgbClr val="B41A1B"/>
              </a:solidFill>
              <a:effectLst>
                <a:reflection blurRad="6350" stA="53000" endA="300" endPos="35500" dir="5400000" sy="-90000" algn="bl" rotWithShape="0"/>
              </a:effectLst>
              <a:latin typeface="Amaranth" panose="02000503050000020004" pitchFamily="50" charset="0"/>
            </a:endParaRPr>
          </a:p>
        </p:txBody>
      </p:sp>
      <p:sp>
        <p:nvSpPr>
          <p:cNvPr id="6" name="CuadroTexto 5">
            <a:extLst>
              <a:ext uri="{FF2B5EF4-FFF2-40B4-BE49-F238E27FC236}">
                <a16:creationId xmlns:a16="http://schemas.microsoft.com/office/drawing/2014/main" id="{9705172E-8FDB-47FB-AF91-1BC09B39AD00}"/>
              </a:ext>
            </a:extLst>
          </p:cNvPr>
          <p:cNvSpPr txBox="1"/>
          <p:nvPr/>
        </p:nvSpPr>
        <p:spPr>
          <a:xfrm>
            <a:off x="1293083" y="2654296"/>
            <a:ext cx="3849189" cy="338554"/>
          </a:xfrm>
          <a:prstGeom prst="rect">
            <a:avLst/>
          </a:prstGeom>
          <a:noFill/>
        </p:spPr>
        <p:txBody>
          <a:bodyPr wrap="square" rtlCol="0">
            <a:spAutoFit/>
          </a:bodyPr>
          <a:lstStyle/>
          <a:p>
            <a:pPr algn="ctr"/>
            <a:r>
              <a:rPr lang="es-PE" sz="1600" b="1" dirty="0" err="1"/>
              <a:t>Gospel</a:t>
            </a:r>
            <a:r>
              <a:rPr lang="es-PE" sz="1600" b="1" dirty="0"/>
              <a:t>: John 15,26-27; 16,12-15 </a:t>
            </a:r>
          </a:p>
        </p:txBody>
      </p:sp>
      <p:pic>
        <p:nvPicPr>
          <p:cNvPr id="8" name="Marcador de contenido 7">
            <a:extLst>
              <a:ext uri="{FF2B5EF4-FFF2-40B4-BE49-F238E27FC236}">
                <a16:creationId xmlns:a16="http://schemas.microsoft.com/office/drawing/2014/main" id="{9AE8AF8E-CABA-46F8-8D97-D04D02E7C47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63656" y="2204724"/>
            <a:ext cx="5066541" cy="4312189"/>
          </a:xfrm>
          <a:prstGeom prst="rect">
            <a:avLst/>
          </a:prstGeom>
          <a:ln>
            <a:noFill/>
          </a:ln>
          <a:effectLst>
            <a:softEdge rad="112500"/>
          </a:effectLst>
        </p:spPr>
      </p:pic>
    </p:spTree>
    <p:extLst>
      <p:ext uri="{BB962C8B-B14F-4D97-AF65-F5344CB8AC3E}">
        <p14:creationId xmlns:p14="http://schemas.microsoft.com/office/powerpoint/2010/main" val="3963205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6ADAC8E8-0334-4180-929D-C93CED6233FE}"/>
              </a:ext>
            </a:extLst>
          </p:cNvPr>
          <p:cNvSpPr txBox="1"/>
          <p:nvPr/>
        </p:nvSpPr>
        <p:spPr>
          <a:xfrm>
            <a:off x="1669774" y="0"/>
            <a:ext cx="10137913" cy="2031325"/>
          </a:xfrm>
          <a:prstGeom prst="rect">
            <a:avLst/>
          </a:prstGeom>
          <a:noFill/>
        </p:spPr>
        <p:txBody>
          <a:bodyPr wrap="square">
            <a:spAutoFit/>
          </a:bodyPr>
          <a:lstStyle/>
          <a:p>
            <a:pPr algn="ctr"/>
            <a:r>
              <a:rPr lang="es-ES" sz="4800" dirty="0">
                <a:ln w="0"/>
                <a:solidFill>
                  <a:srgbClr val="B41A1B"/>
                </a:solidFill>
                <a:effectLst>
                  <a:reflection blurRad="6350" stA="53000" endA="300" endPos="35500" dir="5400000" sy="-90000" algn="bl" rotWithShape="0"/>
                </a:effectLst>
                <a:latin typeface="Amaranth" panose="02000503050000020004" pitchFamily="50" charset="0"/>
              </a:rPr>
              <a:t>RESURRECTED JESUS SENDS US THE HOLY SPIRIT.</a:t>
            </a:r>
          </a:p>
          <a:p>
            <a:pPr algn="ctr"/>
            <a:r>
              <a:rPr lang="es-ES" sz="3000" dirty="0" err="1">
                <a:ln w="0"/>
                <a:solidFill>
                  <a:srgbClr val="B41A1B"/>
                </a:solidFill>
                <a:effectLst>
                  <a:reflection blurRad="6350" stA="53000" endA="300" endPos="35500" dir="5400000" sy="-90000" algn="bl" rotWithShape="0"/>
                </a:effectLst>
                <a:latin typeface="Amaranth" panose="02000503050000020004" pitchFamily="50" charset="0"/>
              </a:rPr>
              <a:t>Acts</a:t>
            </a:r>
            <a:r>
              <a:rPr lang="es-ES" sz="3000" dirty="0">
                <a:ln w="0"/>
                <a:solidFill>
                  <a:srgbClr val="B41A1B"/>
                </a:solidFill>
                <a:effectLst>
                  <a:reflection blurRad="6350" stA="53000" endA="300" endPos="35500" dir="5400000" sy="-90000" algn="bl" rotWithShape="0"/>
                </a:effectLst>
                <a:latin typeface="Amaranth" panose="02000503050000020004" pitchFamily="50" charset="0"/>
              </a:rPr>
              <a:t> 2, 1-11 </a:t>
            </a:r>
            <a:endParaRPr lang="es-PE" sz="3000" dirty="0">
              <a:ln w="0"/>
              <a:solidFill>
                <a:srgbClr val="B41A1B"/>
              </a:solidFill>
              <a:effectLst>
                <a:reflection blurRad="6350" stA="53000" endA="300" endPos="35500" dir="5400000" sy="-90000" algn="bl" rotWithShape="0"/>
              </a:effectLst>
              <a:latin typeface="Amaranth" panose="02000503050000020004" pitchFamily="50" charset="0"/>
            </a:endParaRPr>
          </a:p>
        </p:txBody>
      </p:sp>
      <p:pic>
        <p:nvPicPr>
          <p:cNvPr id="12" name="Imagen 11">
            <a:extLst>
              <a:ext uri="{FF2B5EF4-FFF2-40B4-BE49-F238E27FC236}">
                <a16:creationId xmlns:a16="http://schemas.microsoft.com/office/drawing/2014/main" id="{73A802DD-E366-45AF-B09A-CD9E222614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287" y="2226365"/>
            <a:ext cx="7330166" cy="4492487"/>
          </a:xfrm>
          <a:prstGeom prst="rect">
            <a:avLst/>
          </a:prstGeom>
        </p:spPr>
      </p:pic>
      <p:sp>
        <p:nvSpPr>
          <p:cNvPr id="13" name="Rectángulo: esquinas redondeadas 12">
            <a:extLst>
              <a:ext uri="{FF2B5EF4-FFF2-40B4-BE49-F238E27FC236}">
                <a16:creationId xmlns:a16="http://schemas.microsoft.com/office/drawing/2014/main" id="{D8154127-BEB9-4619-8AE6-C47CBCCCAD52}"/>
              </a:ext>
            </a:extLst>
          </p:cNvPr>
          <p:cNvSpPr/>
          <p:nvPr/>
        </p:nvSpPr>
        <p:spPr>
          <a:xfrm>
            <a:off x="7692887" y="2569182"/>
            <a:ext cx="4114800" cy="402666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PE" sz="2800" b="1" spc="50" dirty="0">
                <a:ln w="9525" cmpd="sng">
                  <a:solidFill>
                    <a:schemeClr val="accent1">
                      <a:lumMod val="50000"/>
                    </a:schemeClr>
                  </a:solidFill>
                  <a:prstDash val="solid"/>
                </a:ln>
                <a:solidFill>
                  <a:srgbClr val="70AD47">
                    <a:tint val="1000"/>
                  </a:srgbClr>
                </a:solidFill>
                <a:effectLst>
                  <a:glow rad="38100">
                    <a:schemeClr val="accent1">
                      <a:alpha val="40000"/>
                    </a:schemeClr>
                  </a:glow>
                </a:effectLst>
                <a:latin typeface="Abadi" panose="020B0604020104020204" pitchFamily="34" charset="0"/>
              </a:rPr>
              <a:t>THE SYMBOLS OF THE</a:t>
            </a:r>
            <a:r>
              <a:rPr lang="es-PE" sz="2800" b="1" i="0" u="none" strike="noStrike" spc="50" baseline="0" dirty="0">
                <a:ln w="9525" cmpd="sng">
                  <a:solidFill>
                    <a:schemeClr val="accent1">
                      <a:lumMod val="50000"/>
                    </a:schemeClr>
                  </a:solidFill>
                  <a:prstDash val="solid"/>
                </a:ln>
                <a:solidFill>
                  <a:srgbClr val="70AD47">
                    <a:tint val="1000"/>
                  </a:srgbClr>
                </a:solidFill>
                <a:effectLst>
                  <a:glow rad="38100">
                    <a:schemeClr val="accent1">
                      <a:alpha val="40000"/>
                    </a:schemeClr>
                  </a:glow>
                </a:effectLst>
                <a:latin typeface="Abadi" panose="020B0604020104020204" pitchFamily="34" charset="0"/>
              </a:rPr>
              <a:t> HOLY SPIRIT</a:t>
            </a:r>
          </a:p>
          <a:p>
            <a:pPr algn="ctr"/>
            <a:endParaRPr lang="es-PE" sz="2800" b="1" spc="50" dirty="0">
              <a:ln w="9525" cmpd="sng">
                <a:solidFill>
                  <a:schemeClr val="accent1">
                    <a:lumMod val="50000"/>
                  </a:schemeClr>
                </a:solidFill>
                <a:prstDash val="solid"/>
              </a:ln>
              <a:solidFill>
                <a:srgbClr val="70AD47">
                  <a:tint val="1000"/>
                </a:srgbClr>
              </a:solidFill>
              <a:effectLst>
                <a:glow rad="38100">
                  <a:schemeClr val="accent1">
                    <a:alpha val="40000"/>
                  </a:schemeClr>
                </a:glow>
              </a:effectLst>
              <a:latin typeface="Abadi" panose="020B0604020104020204" pitchFamily="34" charset="0"/>
            </a:endParaRPr>
          </a:p>
          <a:p>
            <a:pPr algn="ctr"/>
            <a:r>
              <a:rPr lang="es-PE" sz="2800" b="1" spc="50" dirty="0">
                <a:ln w="9525" cmpd="sng">
                  <a:solidFill>
                    <a:schemeClr val="accent1">
                      <a:lumMod val="50000"/>
                    </a:schemeClr>
                  </a:solidFill>
                  <a:prstDash val="solid"/>
                </a:ln>
                <a:solidFill>
                  <a:schemeClr val="tx2"/>
                </a:solidFill>
                <a:effectLst>
                  <a:glow rad="38100">
                    <a:schemeClr val="accent1">
                      <a:alpha val="40000"/>
                    </a:schemeClr>
                  </a:glow>
                </a:effectLst>
                <a:latin typeface="Abadi" panose="020B0604020104020204" pitchFamily="34" charset="0"/>
              </a:rPr>
              <a:t>_</a:t>
            </a:r>
            <a:r>
              <a:rPr lang="es-PE" sz="2800" b="1" i="0" u="none" strike="noStrike" spc="50" baseline="0" dirty="0">
                <a:ln w="9525" cmpd="sng">
                  <a:solidFill>
                    <a:schemeClr val="accent1">
                      <a:lumMod val="50000"/>
                    </a:schemeClr>
                  </a:solidFill>
                  <a:prstDash val="solid"/>
                </a:ln>
                <a:solidFill>
                  <a:schemeClr val="tx2"/>
                </a:solidFill>
                <a:effectLst>
                  <a:glow rad="38100">
                    <a:schemeClr val="accent1">
                      <a:alpha val="40000"/>
                    </a:schemeClr>
                  </a:glow>
                </a:effectLst>
                <a:latin typeface="Abadi" panose="020B0604020104020204" pitchFamily="34" charset="0"/>
              </a:rPr>
              <a:t> O _ E</a:t>
            </a:r>
          </a:p>
          <a:p>
            <a:pPr algn="ctr"/>
            <a:r>
              <a:rPr lang="es-PE" sz="2800" b="1" i="0" u="none" strike="noStrike" spc="50" baseline="0" dirty="0">
                <a:ln w="9525" cmpd="sng">
                  <a:solidFill>
                    <a:schemeClr val="accent1">
                      <a:lumMod val="50000"/>
                    </a:schemeClr>
                  </a:solidFill>
                  <a:prstDash val="solid"/>
                </a:ln>
                <a:solidFill>
                  <a:schemeClr val="tx2"/>
                </a:solidFill>
                <a:effectLst>
                  <a:glow rad="38100">
                    <a:schemeClr val="accent1">
                      <a:alpha val="40000"/>
                    </a:schemeClr>
                  </a:glow>
                </a:effectLst>
                <a:latin typeface="Abadi" panose="020B0604020104020204" pitchFamily="34" charset="0"/>
              </a:rPr>
              <a:t>_ I _ E</a:t>
            </a:r>
          </a:p>
          <a:p>
            <a:pPr algn="ctr"/>
            <a:r>
              <a:rPr lang="es-PE" sz="2800" b="1" spc="50" dirty="0">
                <a:ln w="9525" cmpd="sng">
                  <a:solidFill>
                    <a:schemeClr val="accent1">
                      <a:lumMod val="50000"/>
                    </a:schemeClr>
                  </a:solidFill>
                  <a:prstDash val="solid"/>
                </a:ln>
                <a:solidFill>
                  <a:schemeClr val="tx2"/>
                </a:solidFill>
                <a:effectLst>
                  <a:glow rad="38100">
                    <a:schemeClr val="accent1">
                      <a:alpha val="40000"/>
                    </a:schemeClr>
                  </a:glow>
                </a:effectLst>
                <a:latin typeface="Abadi" panose="020B0604020104020204" pitchFamily="34" charset="0"/>
              </a:rPr>
              <a:t>_ A _ E _</a:t>
            </a:r>
          </a:p>
          <a:p>
            <a:pPr algn="ctr"/>
            <a:r>
              <a:rPr lang="es-PE" sz="2800" b="1" i="0" u="none" strike="noStrike" spc="50" baseline="0" dirty="0">
                <a:ln w="9525" cmpd="sng">
                  <a:solidFill>
                    <a:schemeClr val="accent1">
                      <a:lumMod val="50000"/>
                    </a:schemeClr>
                  </a:solidFill>
                  <a:prstDash val="solid"/>
                </a:ln>
                <a:solidFill>
                  <a:schemeClr val="tx2"/>
                </a:solidFill>
                <a:effectLst>
                  <a:glow rad="38100">
                    <a:schemeClr val="accent1">
                      <a:alpha val="40000"/>
                    </a:schemeClr>
                  </a:glow>
                </a:effectLst>
                <a:latin typeface="Abadi" panose="020B0604020104020204" pitchFamily="34" charset="0"/>
              </a:rPr>
              <a:t>_ _ N _</a:t>
            </a:r>
          </a:p>
          <a:p>
            <a:pPr algn="ctr"/>
            <a:r>
              <a:rPr lang="es-PE" sz="1400" b="1" i="0" u="none" strike="noStrike" baseline="0" dirty="0">
                <a:solidFill>
                  <a:schemeClr val="bg1"/>
                </a:solidFill>
                <a:latin typeface="Abadi" panose="020B0604020104020204" pitchFamily="34" charset="0"/>
              </a:rPr>
              <a:t> </a:t>
            </a:r>
            <a:endParaRPr lang="es-PE" sz="2800" b="1" i="0" u="none" strike="noStrike" baseline="0" dirty="0">
              <a:solidFill>
                <a:schemeClr val="bg1"/>
              </a:solidFill>
              <a:latin typeface="Abadi" panose="020B0604020104020204" pitchFamily="34" charset="0"/>
            </a:endParaRPr>
          </a:p>
        </p:txBody>
      </p:sp>
      <p:sp>
        <p:nvSpPr>
          <p:cNvPr id="4" name="TextBox 3">
            <a:extLst>
              <a:ext uri="{FF2B5EF4-FFF2-40B4-BE49-F238E27FC236}">
                <a16:creationId xmlns:a16="http://schemas.microsoft.com/office/drawing/2014/main" id="{A80EA170-307B-2C6F-4D56-800A52DD1C84}"/>
              </a:ext>
            </a:extLst>
          </p:cNvPr>
          <p:cNvSpPr txBox="1"/>
          <p:nvPr/>
        </p:nvSpPr>
        <p:spPr>
          <a:xfrm>
            <a:off x="9076764" y="4208928"/>
            <a:ext cx="329453" cy="523220"/>
          </a:xfrm>
          <a:prstGeom prst="rect">
            <a:avLst/>
          </a:prstGeom>
          <a:noFill/>
        </p:spPr>
        <p:txBody>
          <a:bodyPr wrap="square" rtlCol="0">
            <a:spAutoFit/>
          </a:bodyPr>
          <a:lstStyle/>
          <a:p>
            <a:r>
              <a:rPr lang="en-US" sz="2800" b="1" dirty="0"/>
              <a:t>D</a:t>
            </a:r>
          </a:p>
        </p:txBody>
      </p:sp>
      <p:sp>
        <p:nvSpPr>
          <p:cNvPr id="22" name="TextBox 21">
            <a:extLst>
              <a:ext uri="{FF2B5EF4-FFF2-40B4-BE49-F238E27FC236}">
                <a16:creationId xmlns:a16="http://schemas.microsoft.com/office/drawing/2014/main" id="{2E60013E-8C63-A23E-5F24-66D102087D86}"/>
              </a:ext>
            </a:extLst>
          </p:cNvPr>
          <p:cNvSpPr txBox="1"/>
          <p:nvPr/>
        </p:nvSpPr>
        <p:spPr>
          <a:xfrm>
            <a:off x="9750287" y="4201595"/>
            <a:ext cx="329453" cy="523220"/>
          </a:xfrm>
          <a:prstGeom prst="rect">
            <a:avLst/>
          </a:prstGeom>
          <a:noFill/>
        </p:spPr>
        <p:txBody>
          <a:bodyPr wrap="square" rtlCol="0">
            <a:spAutoFit/>
          </a:bodyPr>
          <a:lstStyle/>
          <a:p>
            <a:r>
              <a:rPr lang="en-US" sz="2800" b="1" dirty="0"/>
              <a:t>V</a:t>
            </a:r>
          </a:p>
        </p:txBody>
      </p:sp>
      <p:sp>
        <p:nvSpPr>
          <p:cNvPr id="23" name="TextBox 22">
            <a:extLst>
              <a:ext uri="{FF2B5EF4-FFF2-40B4-BE49-F238E27FC236}">
                <a16:creationId xmlns:a16="http://schemas.microsoft.com/office/drawing/2014/main" id="{EFB8B6F0-52ED-1CCC-EDEC-EB9C8B65897C}"/>
              </a:ext>
            </a:extLst>
          </p:cNvPr>
          <p:cNvSpPr txBox="1"/>
          <p:nvPr/>
        </p:nvSpPr>
        <p:spPr>
          <a:xfrm>
            <a:off x="9133602" y="4614306"/>
            <a:ext cx="329453" cy="523220"/>
          </a:xfrm>
          <a:prstGeom prst="rect">
            <a:avLst/>
          </a:prstGeom>
          <a:noFill/>
        </p:spPr>
        <p:txBody>
          <a:bodyPr wrap="square" rtlCol="0">
            <a:spAutoFit/>
          </a:bodyPr>
          <a:lstStyle/>
          <a:p>
            <a:r>
              <a:rPr lang="en-US" sz="2800" b="1" dirty="0"/>
              <a:t>F</a:t>
            </a:r>
          </a:p>
        </p:txBody>
      </p:sp>
      <p:sp>
        <p:nvSpPr>
          <p:cNvPr id="24" name="TextBox 23">
            <a:extLst>
              <a:ext uri="{FF2B5EF4-FFF2-40B4-BE49-F238E27FC236}">
                <a16:creationId xmlns:a16="http://schemas.microsoft.com/office/drawing/2014/main" id="{4B799BB5-ADE0-ECA2-5A98-33F856A1C195}"/>
              </a:ext>
            </a:extLst>
          </p:cNvPr>
          <p:cNvSpPr txBox="1"/>
          <p:nvPr/>
        </p:nvSpPr>
        <p:spPr>
          <a:xfrm>
            <a:off x="9643108" y="4614306"/>
            <a:ext cx="329453" cy="523220"/>
          </a:xfrm>
          <a:prstGeom prst="rect">
            <a:avLst/>
          </a:prstGeom>
          <a:noFill/>
        </p:spPr>
        <p:txBody>
          <a:bodyPr wrap="square" rtlCol="0">
            <a:spAutoFit/>
          </a:bodyPr>
          <a:lstStyle/>
          <a:p>
            <a:r>
              <a:rPr lang="en-US" sz="2800" b="1" dirty="0"/>
              <a:t>R</a:t>
            </a:r>
          </a:p>
        </p:txBody>
      </p:sp>
      <p:sp>
        <p:nvSpPr>
          <p:cNvPr id="25" name="TextBox 24">
            <a:extLst>
              <a:ext uri="{FF2B5EF4-FFF2-40B4-BE49-F238E27FC236}">
                <a16:creationId xmlns:a16="http://schemas.microsoft.com/office/drawing/2014/main" id="{C41B07F2-F235-3883-7A56-5CFF1098B1A4}"/>
              </a:ext>
            </a:extLst>
          </p:cNvPr>
          <p:cNvSpPr txBox="1"/>
          <p:nvPr/>
        </p:nvSpPr>
        <p:spPr>
          <a:xfrm>
            <a:off x="8859201" y="5056238"/>
            <a:ext cx="329453" cy="523220"/>
          </a:xfrm>
          <a:prstGeom prst="rect">
            <a:avLst/>
          </a:prstGeom>
          <a:noFill/>
        </p:spPr>
        <p:txBody>
          <a:bodyPr wrap="square" rtlCol="0">
            <a:spAutoFit/>
          </a:bodyPr>
          <a:lstStyle/>
          <a:p>
            <a:r>
              <a:rPr lang="en-US" sz="2800" b="1" dirty="0"/>
              <a:t>W</a:t>
            </a:r>
          </a:p>
        </p:txBody>
      </p:sp>
      <p:sp>
        <p:nvSpPr>
          <p:cNvPr id="26" name="TextBox 25">
            <a:extLst>
              <a:ext uri="{FF2B5EF4-FFF2-40B4-BE49-F238E27FC236}">
                <a16:creationId xmlns:a16="http://schemas.microsoft.com/office/drawing/2014/main" id="{1E6DC77F-71D0-717A-FB7E-91E0154DA95C}"/>
              </a:ext>
            </a:extLst>
          </p:cNvPr>
          <p:cNvSpPr txBox="1"/>
          <p:nvPr/>
        </p:nvSpPr>
        <p:spPr>
          <a:xfrm>
            <a:off x="9566184" y="5074524"/>
            <a:ext cx="329453" cy="523220"/>
          </a:xfrm>
          <a:prstGeom prst="rect">
            <a:avLst/>
          </a:prstGeom>
          <a:noFill/>
        </p:spPr>
        <p:txBody>
          <a:bodyPr wrap="square" rtlCol="0">
            <a:spAutoFit/>
          </a:bodyPr>
          <a:lstStyle/>
          <a:p>
            <a:r>
              <a:rPr lang="en-US" sz="2800" b="1" dirty="0"/>
              <a:t>T</a:t>
            </a:r>
          </a:p>
        </p:txBody>
      </p:sp>
      <p:sp>
        <p:nvSpPr>
          <p:cNvPr id="27" name="TextBox 26">
            <a:extLst>
              <a:ext uri="{FF2B5EF4-FFF2-40B4-BE49-F238E27FC236}">
                <a16:creationId xmlns:a16="http://schemas.microsoft.com/office/drawing/2014/main" id="{F7695CCC-AFDA-179F-B4D2-BFABB33C0A5A}"/>
              </a:ext>
            </a:extLst>
          </p:cNvPr>
          <p:cNvSpPr txBox="1"/>
          <p:nvPr/>
        </p:nvSpPr>
        <p:spPr>
          <a:xfrm>
            <a:off x="10191911" y="5067191"/>
            <a:ext cx="329453" cy="523220"/>
          </a:xfrm>
          <a:prstGeom prst="rect">
            <a:avLst/>
          </a:prstGeom>
          <a:noFill/>
        </p:spPr>
        <p:txBody>
          <a:bodyPr wrap="square" rtlCol="0">
            <a:spAutoFit/>
          </a:bodyPr>
          <a:lstStyle/>
          <a:p>
            <a:r>
              <a:rPr lang="en-US" sz="2800" b="1" dirty="0"/>
              <a:t>R</a:t>
            </a:r>
          </a:p>
        </p:txBody>
      </p:sp>
      <p:sp>
        <p:nvSpPr>
          <p:cNvPr id="28" name="TextBox 27">
            <a:extLst>
              <a:ext uri="{FF2B5EF4-FFF2-40B4-BE49-F238E27FC236}">
                <a16:creationId xmlns:a16="http://schemas.microsoft.com/office/drawing/2014/main" id="{1531489B-B047-A0BF-E559-7BA251309F5C}"/>
              </a:ext>
            </a:extLst>
          </p:cNvPr>
          <p:cNvSpPr txBox="1"/>
          <p:nvPr/>
        </p:nvSpPr>
        <p:spPr>
          <a:xfrm>
            <a:off x="9036010" y="5477715"/>
            <a:ext cx="329453" cy="523220"/>
          </a:xfrm>
          <a:prstGeom prst="rect">
            <a:avLst/>
          </a:prstGeom>
          <a:noFill/>
        </p:spPr>
        <p:txBody>
          <a:bodyPr wrap="square" rtlCol="0">
            <a:spAutoFit/>
          </a:bodyPr>
          <a:lstStyle/>
          <a:p>
            <a:r>
              <a:rPr lang="en-US" sz="2800" b="1" dirty="0"/>
              <a:t>W</a:t>
            </a:r>
          </a:p>
        </p:txBody>
      </p:sp>
      <p:sp>
        <p:nvSpPr>
          <p:cNvPr id="29" name="TextBox 28">
            <a:extLst>
              <a:ext uri="{FF2B5EF4-FFF2-40B4-BE49-F238E27FC236}">
                <a16:creationId xmlns:a16="http://schemas.microsoft.com/office/drawing/2014/main" id="{DA7AD891-CF33-8FEA-BD95-363B610C2689}"/>
              </a:ext>
            </a:extLst>
          </p:cNvPr>
          <p:cNvSpPr txBox="1"/>
          <p:nvPr/>
        </p:nvSpPr>
        <p:spPr>
          <a:xfrm>
            <a:off x="9418047" y="5477715"/>
            <a:ext cx="329453" cy="523220"/>
          </a:xfrm>
          <a:prstGeom prst="rect">
            <a:avLst/>
          </a:prstGeom>
          <a:noFill/>
        </p:spPr>
        <p:txBody>
          <a:bodyPr wrap="square" rtlCol="0">
            <a:spAutoFit/>
          </a:bodyPr>
          <a:lstStyle/>
          <a:p>
            <a:r>
              <a:rPr lang="en-US" sz="2800" b="1" dirty="0"/>
              <a:t>I</a:t>
            </a:r>
          </a:p>
        </p:txBody>
      </p:sp>
      <p:sp>
        <p:nvSpPr>
          <p:cNvPr id="30" name="TextBox 29">
            <a:extLst>
              <a:ext uri="{FF2B5EF4-FFF2-40B4-BE49-F238E27FC236}">
                <a16:creationId xmlns:a16="http://schemas.microsoft.com/office/drawing/2014/main" id="{B02FF7BD-B479-B9AF-A73E-D98AE13DD0E5}"/>
              </a:ext>
            </a:extLst>
          </p:cNvPr>
          <p:cNvSpPr txBox="1"/>
          <p:nvPr/>
        </p:nvSpPr>
        <p:spPr>
          <a:xfrm>
            <a:off x="10000805" y="5477715"/>
            <a:ext cx="329453" cy="523220"/>
          </a:xfrm>
          <a:prstGeom prst="rect">
            <a:avLst/>
          </a:prstGeom>
          <a:noFill/>
        </p:spPr>
        <p:txBody>
          <a:bodyPr wrap="square" rtlCol="0">
            <a:spAutoFit/>
          </a:bodyPr>
          <a:lstStyle/>
          <a:p>
            <a:r>
              <a:rPr lang="en-US" sz="2800" b="1" dirty="0"/>
              <a:t>D</a:t>
            </a:r>
          </a:p>
        </p:txBody>
      </p:sp>
    </p:spTree>
    <p:extLst>
      <p:ext uri="{BB962C8B-B14F-4D97-AF65-F5344CB8AC3E}">
        <p14:creationId xmlns:p14="http://schemas.microsoft.com/office/powerpoint/2010/main" val="165189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p:bldP spid="22" grpId="0"/>
      <p:bldP spid="23" grpId="0"/>
      <p:bldP spid="24" grpId="0"/>
      <p:bldP spid="25" grpId="0"/>
      <p:bldP spid="26" grpId="0"/>
      <p:bldP spid="27" grpId="0"/>
      <p:bldP spid="28" grpId="0"/>
      <p:bldP spid="29" grpId="0"/>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80413389-4EF0-4643-A9F6-AB4446D1CB08}"/>
              </a:ext>
            </a:extLst>
          </p:cNvPr>
          <p:cNvSpPr/>
          <p:nvPr/>
        </p:nvSpPr>
        <p:spPr>
          <a:xfrm>
            <a:off x="0" y="705738"/>
            <a:ext cx="12191999" cy="76944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4400" dirty="0" err="1">
                <a:ln w="0"/>
                <a:solidFill>
                  <a:srgbClr val="B41A1B"/>
                </a:solidFill>
                <a:effectLst>
                  <a:reflection blurRad="6350" stA="53000" endA="300" endPos="35500" dir="5400000" sy="-90000" algn="bl" rotWithShape="0"/>
                </a:effectLst>
                <a:latin typeface="Amaranth" panose="02000503050000020004" pitchFamily="50" charset="0"/>
              </a:rPr>
              <a:t>Gift</a:t>
            </a:r>
            <a:r>
              <a:rPr lang="es-ES" sz="44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4400" dirty="0" err="1">
                <a:ln w="0"/>
                <a:solidFill>
                  <a:srgbClr val="B41A1B"/>
                </a:solidFill>
                <a:effectLst>
                  <a:reflection blurRad="6350" stA="53000" endA="300" endPos="35500" dir="5400000" sy="-90000" algn="bl" rotWithShape="0"/>
                </a:effectLst>
                <a:latin typeface="Amaranth" panose="02000503050000020004" pitchFamily="50" charset="0"/>
              </a:rPr>
              <a:t>or</a:t>
            </a:r>
            <a:r>
              <a:rPr lang="es-ES" sz="44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4400" dirty="0" err="1">
                <a:ln w="0"/>
                <a:solidFill>
                  <a:srgbClr val="B41A1B"/>
                </a:solidFill>
                <a:effectLst>
                  <a:reflection blurRad="6350" stA="53000" endA="300" endPos="35500" dir="5400000" sy="-90000" algn="bl" rotWithShape="0"/>
                </a:effectLst>
                <a:latin typeface="Amaranth" panose="02000503050000020004" pitchFamily="50" charset="0"/>
              </a:rPr>
              <a:t>Fruit</a:t>
            </a:r>
            <a:r>
              <a:rPr lang="es-ES" sz="44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4400" dirty="0" err="1">
                <a:ln w="0"/>
                <a:solidFill>
                  <a:srgbClr val="B41A1B"/>
                </a:solidFill>
                <a:effectLst>
                  <a:reflection blurRad="6350" stA="53000" endA="300" endPos="35500" dir="5400000" sy="-90000" algn="bl" rotWithShape="0"/>
                </a:effectLst>
                <a:latin typeface="Amaranth" panose="02000503050000020004" pitchFamily="50" charset="0"/>
              </a:rPr>
              <a:t>of</a:t>
            </a:r>
            <a:r>
              <a:rPr lang="es-ES" sz="44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4400" dirty="0" err="1">
                <a:ln w="0"/>
                <a:solidFill>
                  <a:srgbClr val="B41A1B"/>
                </a:solidFill>
                <a:effectLst>
                  <a:reflection blurRad="6350" stA="53000" endA="300" endPos="35500" dir="5400000" sy="-90000" algn="bl" rotWithShape="0"/>
                </a:effectLst>
                <a:latin typeface="Amaranth" panose="02000503050000020004" pitchFamily="50" charset="0"/>
              </a:rPr>
              <a:t>the</a:t>
            </a:r>
            <a:r>
              <a:rPr lang="es-ES" sz="44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4400" dirty="0" err="1">
                <a:ln w="0"/>
                <a:solidFill>
                  <a:srgbClr val="B41A1B"/>
                </a:solidFill>
                <a:effectLst>
                  <a:reflection blurRad="6350" stA="53000" endA="300" endPos="35500" dir="5400000" sy="-90000" algn="bl" rotWithShape="0"/>
                </a:effectLst>
                <a:latin typeface="Amaranth" panose="02000503050000020004" pitchFamily="50" charset="0"/>
              </a:rPr>
              <a:t>Holy</a:t>
            </a:r>
            <a:r>
              <a:rPr lang="es-ES" sz="4400" dirty="0">
                <a:ln w="0"/>
                <a:solidFill>
                  <a:srgbClr val="B41A1B"/>
                </a:solidFill>
                <a:effectLst>
                  <a:reflection blurRad="6350" stA="53000" endA="300" endPos="35500" dir="5400000" sy="-90000" algn="bl" rotWithShape="0"/>
                </a:effectLst>
                <a:latin typeface="Amaranth" panose="02000503050000020004" pitchFamily="50" charset="0"/>
              </a:rPr>
              <a:t> </a:t>
            </a:r>
            <a:r>
              <a:rPr lang="es-ES" sz="4400" dirty="0" err="1">
                <a:ln w="0"/>
                <a:solidFill>
                  <a:srgbClr val="B41A1B"/>
                </a:solidFill>
                <a:effectLst>
                  <a:reflection blurRad="6350" stA="53000" endA="300" endPos="35500" dir="5400000" sy="-90000" algn="bl" rotWithShape="0"/>
                </a:effectLst>
                <a:latin typeface="Amaranth" panose="02000503050000020004" pitchFamily="50" charset="0"/>
              </a:rPr>
              <a:t>Spirit</a:t>
            </a:r>
            <a:r>
              <a:rPr lang="es-ES" sz="4400" dirty="0">
                <a:ln w="0"/>
                <a:solidFill>
                  <a:srgbClr val="B41A1B"/>
                </a:solidFill>
                <a:effectLst>
                  <a:reflection blurRad="6350" stA="53000" endA="300" endPos="35500" dir="5400000" sy="-90000" algn="bl" rotWithShape="0"/>
                </a:effectLst>
                <a:latin typeface="Amaranth" panose="02000503050000020004" pitchFamily="50" charset="0"/>
              </a:rPr>
              <a:t>?</a:t>
            </a:r>
          </a:p>
        </p:txBody>
      </p:sp>
      <p:sp>
        <p:nvSpPr>
          <p:cNvPr id="10" name="CuadroTexto 9">
            <a:extLst>
              <a:ext uri="{FF2B5EF4-FFF2-40B4-BE49-F238E27FC236}">
                <a16:creationId xmlns:a16="http://schemas.microsoft.com/office/drawing/2014/main" id="{103892CD-3C09-4647-9C76-EFFE4A5C9AA1}"/>
              </a:ext>
            </a:extLst>
          </p:cNvPr>
          <p:cNvSpPr txBox="1"/>
          <p:nvPr/>
        </p:nvSpPr>
        <p:spPr>
          <a:xfrm>
            <a:off x="2344586" y="1794620"/>
            <a:ext cx="7377383" cy="369332"/>
          </a:xfrm>
          <a:prstGeom prst="rect">
            <a:avLst/>
          </a:prstGeom>
          <a:noFill/>
        </p:spPr>
        <p:txBody>
          <a:bodyPr wrap="square">
            <a:spAutoFit/>
          </a:bodyPr>
          <a:lstStyle/>
          <a:p>
            <a:pPr algn="ctr">
              <a:spcBef>
                <a:spcPts val="1200"/>
              </a:spcBef>
            </a:pPr>
            <a:r>
              <a:rPr lang="es-ES" dirty="0" err="1"/>
              <a:t>Draw</a:t>
            </a:r>
            <a:r>
              <a:rPr lang="es-ES" dirty="0"/>
              <a:t> a </a:t>
            </a:r>
            <a:r>
              <a:rPr lang="es-ES" dirty="0" err="1"/>
              <a:t>gift</a:t>
            </a:r>
            <a:r>
              <a:rPr lang="es-ES" dirty="0"/>
              <a:t> </a:t>
            </a:r>
            <a:r>
              <a:rPr lang="es-ES" dirty="0" err="1"/>
              <a:t>or</a:t>
            </a:r>
            <a:r>
              <a:rPr lang="es-ES" dirty="0"/>
              <a:t> a </a:t>
            </a:r>
            <a:r>
              <a:rPr lang="es-ES" dirty="0" err="1"/>
              <a:t>fruit</a:t>
            </a:r>
            <a:r>
              <a:rPr lang="es-ES" dirty="0"/>
              <a:t> in </a:t>
            </a:r>
            <a:r>
              <a:rPr lang="es-ES" dirty="0" err="1"/>
              <a:t>front</a:t>
            </a:r>
            <a:r>
              <a:rPr lang="es-ES" dirty="0"/>
              <a:t> </a:t>
            </a:r>
            <a:r>
              <a:rPr lang="es-ES" dirty="0" err="1"/>
              <a:t>of</a:t>
            </a:r>
            <a:r>
              <a:rPr lang="es-ES" dirty="0"/>
              <a:t> </a:t>
            </a:r>
            <a:r>
              <a:rPr lang="es-ES" dirty="0" err="1"/>
              <a:t>the</a:t>
            </a:r>
            <a:r>
              <a:rPr lang="es-ES" dirty="0"/>
              <a:t> </a:t>
            </a:r>
            <a:r>
              <a:rPr lang="es-ES" dirty="0" err="1"/>
              <a:t>word</a:t>
            </a:r>
            <a:r>
              <a:rPr lang="es-ES" dirty="0"/>
              <a:t>. </a:t>
            </a:r>
            <a:endParaRPr lang="es-PE" dirty="0"/>
          </a:p>
        </p:txBody>
      </p:sp>
      <p:sp>
        <p:nvSpPr>
          <p:cNvPr id="12" name="Marcador de contenido 11">
            <a:extLst>
              <a:ext uri="{FF2B5EF4-FFF2-40B4-BE49-F238E27FC236}">
                <a16:creationId xmlns:a16="http://schemas.microsoft.com/office/drawing/2014/main" id="{D84B3CBE-40C4-490D-9F7B-51E05922DC99}"/>
              </a:ext>
            </a:extLst>
          </p:cNvPr>
          <p:cNvSpPr>
            <a:spLocks noGrp="1"/>
          </p:cNvSpPr>
          <p:nvPr>
            <p:ph sz="half" idx="1"/>
          </p:nvPr>
        </p:nvSpPr>
        <p:spPr>
          <a:xfrm>
            <a:off x="3261875" y="2614615"/>
            <a:ext cx="3522110" cy="3516217"/>
          </a:xfrm>
        </p:spPr>
        <p:txBody>
          <a:bodyPr>
            <a:normAutofit/>
          </a:bodyPr>
          <a:lstStyle/>
          <a:p>
            <a:r>
              <a:rPr lang="es-MX" dirty="0"/>
              <a:t>Love</a:t>
            </a:r>
          </a:p>
          <a:p>
            <a:r>
              <a:rPr lang="es-MX" dirty="0" err="1"/>
              <a:t>Peace</a:t>
            </a:r>
            <a:endParaRPr lang="es-MX" dirty="0"/>
          </a:p>
          <a:p>
            <a:r>
              <a:rPr lang="es-MX" dirty="0" err="1"/>
              <a:t>Counsel</a:t>
            </a:r>
            <a:endParaRPr lang="es-MX" dirty="0"/>
          </a:p>
          <a:p>
            <a:r>
              <a:rPr lang="es-MX" dirty="0" err="1"/>
              <a:t>Piety</a:t>
            </a:r>
            <a:endParaRPr lang="es-MX" dirty="0"/>
          </a:p>
          <a:p>
            <a:r>
              <a:rPr lang="es-MX" dirty="0" err="1"/>
              <a:t>Knowledge</a:t>
            </a:r>
            <a:endParaRPr lang="es-MX" dirty="0"/>
          </a:p>
          <a:p>
            <a:r>
              <a:rPr lang="es-MX" dirty="0" err="1"/>
              <a:t>Understanding</a:t>
            </a:r>
            <a:endParaRPr lang="es-MX" dirty="0"/>
          </a:p>
          <a:p>
            <a:r>
              <a:rPr lang="es-MX" dirty="0" err="1"/>
              <a:t>Fear</a:t>
            </a:r>
            <a:r>
              <a:rPr lang="es-MX" dirty="0"/>
              <a:t> </a:t>
            </a:r>
            <a:r>
              <a:rPr lang="es-MX" dirty="0" err="1"/>
              <a:t>of</a:t>
            </a:r>
            <a:r>
              <a:rPr lang="es-MX" dirty="0"/>
              <a:t> </a:t>
            </a:r>
            <a:r>
              <a:rPr lang="es-MX" dirty="0" err="1"/>
              <a:t>God</a:t>
            </a:r>
            <a:endParaRPr lang="es-PE" dirty="0"/>
          </a:p>
        </p:txBody>
      </p:sp>
      <p:sp>
        <p:nvSpPr>
          <p:cNvPr id="14" name="Marcador de contenido 11">
            <a:extLst>
              <a:ext uri="{FF2B5EF4-FFF2-40B4-BE49-F238E27FC236}">
                <a16:creationId xmlns:a16="http://schemas.microsoft.com/office/drawing/2014/main" id="{70A5C68E-2EF0-492C-9BAB-1CA050DAB527}"/>
              </a:ext>
            </a:extLst>
          </p:cNvPr>
          <p:cNvSpPr txBox="1">
            <a:spLocks/>
          </p:cNvSpPr>
          <p:nvPr/>
        </p:nvSpPr>
        <p:spPr>
          <a:xfrm>
            <a:off x="7555481" y="2636045"/>
            <a:ext cx="2923833" cy="3516217"/>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r>
              <a:rPr lang="es-MX" dirty="0" err="1"/>
              <a:t>Wisdom</a:t>
            </a:r>
            <a:endParaRPr lang="es-MX" dirty="0"/>
          </a:p>
          <a:p>
            <a:r>
              <a:rPr lang="es-MX" dirty="0" err="1"/>
              <a:t>Kindness</a:t>
            </a:r>
            <a:endParaRPr lang="es-MX" dirty="0"/>
          </a:p>
          <a:p>
            <a:r>
              <a:rPr lang="es-MX" dirty="0" err="1"/>
              <a:t>Faithfulness</a:t>
            </a:r>
            <a:endParaRPr lang="es-MX" dirty="0"/>
          </a:p>
          <a:p>
            <a:r>
              <a:rPr lang="es-MX" dirty="0" err="1"/>
              <a:t>Patience</a:t>
            </a:r>
            <a:endParaRPr lang="es-MX" dirty="0"/>
          </a:p>
          <a:p>
            <a:r>
              <a:rPr lang="es-MX" dirty="0" err="1"/>
              <a:t>Gentleness</a:t>
            </a:r>
            <a:endParaRPr lang="es-MX" dirty="0"/>
          </a:p>
          <a:p>
            <a:r>
              <a:rPr lang="es-MX" dirty="0" err="1"/>
              <a:t>Joy</a:t>
            </a:r>
            <a:endParaRPr lang="es-MX" dirty="0"/>
          </a:p>
          <a:p>
            <a:r>
              <a:rPr lang="es-MX" dirty="0" err="1"/>
              <a:t>Courage</a:t>
            </a:r>
            <a:endParaRPr lang="es-PE" dirty="0"/>
          </a:p>
        </p:txBody>
      </p:sp>
      <p:graphicFrame>
        <p:nvGraphicFramePr>
          <p:cNvPr id="2" name="Tabla 2">
            <a:extLst>
              <a:ext uri="{FF2B5EF4-FFF2-40B4-BE49-F238E27FC236}">
                <a16:creationId xmlns:a16="http://schemas.microsoft.com/office/drawing/2014/main" id="{596DD58B-3880-46BB-A5C1-58D7B5E26984}"/>
              </a:ext>
            </a:extLst>
          </p:cNvPr>
          <p:cNvGraphicFramePr>
            <a:graphicFrameLocks noGrp="1"/>
          </p:cNvGraphicFramePr>
          <p:nvPr>
            <p:extLst>
              <p:ext uri="{D42A27DB-BD31-4B8C-83A1-F6EECF244321}">
                <p14:modId xmlns:p14="http://schemas.microsoft.com/office/powerpoint/2010/main" val="306157660"/>
              </p:ext>
            </p:extLst>
          </p:nvPr>
        </p:nvGraphicFramePr>
        <p:xfrm>
          <a:off x="2598437" y="2483393"/>
          <a:ext cx="600076" cy="3636003"/>
        </p:xfrm>
        <a:graphic>
          <a:graphicData uri="http://schemas.openxmlformats.org/drawingml/2006/table">
            <a:tbl>
              <a:tblPr firstRow="1" bandRow="1">
                <a:tableStyleId>{B301B821-A1FF-4177-AEE7-76D212191A09}</a:tableStyleId>
              </a:tblPr>
              <a:tblGrid>
                <a:gridCol w="600076">
                  <a:extLst>
                    <a:ext uri="{9D8B030D-6E8A-4147-A177-3AD203B41FA5}">
                      <a16:colId xmlns:a16="http://schemas.microsoft.com/office/drawing/2014/main" val="3691840065"/>
                    </a:ext>
                  </a:extLst>
                </a:gridCol>
              </a:tblGrid>
              <a:tr h="519429">
                <a:tc>
                  <a:txBody>
                    <a:bodyPr/>
                    <a:lstStyle/>
                    <a:p>
                      <a:endParaRPr lang="es-PE" dirty="0"/>
                    </a:p>
                  </a:txBody>
                  <a:tcPr>
                    <a:solidFill>
                      <a:schemeClr val="bg1"/>
                    </a:solidFill>
                  </a:tcPr>
                </a:tc>
                <a:extLst>
                  <a:ext uri="{0D108BD9-81ED-4DB2-BD59-A6C34878D82A}">
                    <a16:rowId xmlns:a16="http://schemas.microsoft.com/office/drawing/2014/main" val="3803000626"/>
                  </a:ext>
                </a:extLst>
              </a:tr>
              <a:tr h="519429">
                <a:tc>
                  <a:txBody>
                    <a:bodyPr/>
                    <a:lstStyle/>
                    <a:p>
                      <a:endParaRPr lang="es-PE" dirty="0"/>
                    </a:p>
                  </a:txBody>
                  <a:tcPr>
                    <a:solidFill>
                      <a:schemeClr val="bg1"/>
                    </a:solidFill>
                  </a:tcPr>
                </a:tc>
                <a:extLst>
                  <a:ext uri="{0D108BD9-81ED-4DB2-BD59-A6C34878D82A}">
                    <a16:rowId xmlns:a16="http://schemas.microsoft.com/office/drawing/2014/main" val="3030626236"/>
                  </a:ext>
                </a:extLst>
              </a:tr>
              <a:tr h="519429">
                <a:tc>
                  <a:txBody>
                    <a:bodyPr/>
                    <a:lstStyle/>
                    <a:p>
                      <a:endParaRPr lang="es-PE" dirty="0"/>
                    </a:p>
                  </a:txBody>
                  <a:tcPr>
                    <a:solidFill>
                      <a:schemeClr val="bg1"/>
                    </a:solidFill>
                  </a:tcPr>
                </a:tc>
                <a:extLst>
                  <a:ext uri="{0D108BD9-81ED-4DB2-BD59-A6C34878D82A}">
                    <a16:rowId xmlns:a16="http://schemas.microsoft.com/office/drawing/2014/main" val="3513834165"/>
                  </a:ext>
                </a:extLst>
              </a:tr>
              <a:tr h="519429">
                <a:tc>
                  <a:txBody>
                    <a:bodyPr/>
                    <a:lstStyle/>
                    <a:p>
                      <a:endParaRPr lang="es-PE" dirty="0"/>
                    </a:p>
                  </a:txBody>
                  <a:tcPr>
                    <a:solidFill>
                      <a:schemeClr val="bg1"/>
                    </a:solidFill>
                  </a:tcPr>
                </a:tc>
                <a:extLst>
                  <a:ext uri="{0D108BD9-81ED-4DB2-BD59-A6C34878D82A}">
                    <a16:rowId xmlns:a16="http://schemas.microsoft.com/office/drawing/2014/main" val="69859571"/>
                  </a:ext>
                </a:extLst>
              </a:tr>
              <a:tr h="519429">
                <a:tc>
                  <a:txBody>
                    <a:bodyPr/>
                    <a:lstStyle/>
                    <a:p>
                      <a:endParaRPr lang="es-PE" dirty="0"/>
                    </a:p>
                  </a:txBody>
                  <a:tcPr>
                    <a:solidFill>
                      <a:schemeClr val="bg1"/>
                    </a:solidFill>
                  </a:tcPr>
                </a:tc>
                <a:extLst>
                  <a:ext uri="{0D108BD9-81ED-4DB2-BD59-A6C34878D82A}">
                    <a16:rowId xmlns:a16="http://schemas.microsoft.com/office/drawing/2014/main" val="2696737431"/>
                  </a:ext>
                </a:extLst>
              </a:tr>
              <a:tr h="519429">
                <a:tc>
                  <a:txBody>
                    <a:bodyPr/>
                    <a:lstStyle/>
                    <a:p>
                      <a:endParaRPr lang="es-PE" dirty="0"/>
                    </a:p>
                  </a:txBody>
                  <a:tcPr>
                    <a:solidFill>
                      <a:schemeClr val="bg1"/>
                    </a:solidFill>
                  </a:tcPr>
                </a:tc>
                <a:extLst>
                  <a:ext uri="{0D108BD9-81ED-4DB2-BD59-A6C34878D82A}">
                    <a16:rowId xmlns:a16="http://schemas.microsoft.com/office/drawing/2014/main" val="4114734933"/>
                  </a:ext>
                </a:extLst>
              </a:tr>
              <a:tr h="519429">
                <a:tc>
                  <a:txBody>
                    <a:bodyPr/>
                    <a:lstStyle/>
                    <a:p>
                      <a:endParaRPr lang="es-PE" dirty="0"/>
                    </a:p>
                  </a:txBody>
                  <a:tcPr>
                    <a:solidFill>
                      <a:schemeClr val="bg1"/>
                    </a:solidFill>
                  </a:tcPr>
                </a:tc>
                <a:extLst>
                  <a:ext uri="{0D108BD9-81ED-4DB2-BD59-A6C34878D82A}">
                    <a16:rowId xmlns:a16="http://schemas.microsoft.com/office/drawing/2014/main" val="1661296414"/>
                  </a:ext>
                </a:extLst>
              </a:tr>
            </a:tbl>
          </a:graphicData>
        </a:graphic>
      </p:graphicFrame>
      <p:graphicFrame>
        <p:nvGraphicFramePr>
          <p:cNvPr id="11" name="Tabla 2">
            <a:extLst>
              <a:ext uri="{FF2B5EF4-FFF2-40B4-BE49-F238E27FC236}">
                <a16:creationId xmlns:a16="http://schemas.microsoft.com/office/drawing/2014/main" id="{88DE62CC-4619-4F6D-AEF1-6FEFB10FE5D9}"/>
              </a:ext>
            </a:extLst>
          </p:cNvPr>
          <p:cNvGraphicFramePr>
            <a:graphicFrameLocks noGrp="1"/>
          </p:cNvGraphicFramePr>
          <p:nvPr>
            <p:extLst>
              <p:ext uri="{D42A27DB-BD31-4B8C-83A1-F6EECF244321}">
                <p14:modId xmlns:p14="http://schemas.microsoft.com/office/powerpoint/2010/main" val="2968980794"/>
              </p:ext>
            </p:extLst>
          </p:nvPr>
        </p:nvGraphicFramePr>
        <p:xfrm>
          <a:off x="6865637" y="2494829"/>
          <a:ext cx="600075" cy="3636003"/>
        </p:xfrm>
        <a:graphic>
          <a:graphicData uri="http://schemas.openxmlformats.org/drawingml/2006/table">
            <a:tbl>
              <a:tblPr firstRow="1" bandRow="1">
                <a:tableStyleId>{B301B821-A1FF-4177-AEE7-76D212191A09}</a:tableStyleId>
              </a:tblPr>
              <a:tblGrid>
                <a:gridCol w="600075">
                  <a:extLst>
                    <a:ext uri="{9D8B030D-6E8A-4147-A177-3AD203B41FA5}">
                      <a16:colId xmlns:a16="http://schemas.microsoft.com/office/drawing/2014/main" val="3691840065"/>
                    </a:ext>
                  </a:extLst>
                </a:gridCol>
              </a:tblGrid>
              <a:tr h="519429">
                <a:tc>
                  <a:txBody>
                    <a:bodyPr/>
                    <a:lstStyle/>
                    <a:p>
                      <a:endParaRPr lang="es-PE" dirty="0"/>
                    </a:p>
                  </a:txBody>
                  <a:tcPr>
                    <a:solidFill>
                      <a:schemeClr val="bg1"/>
                    </a:solidFill>
                  </a:tcPr>
                </a:tc>
                <a:extLst>
                  <a:ext uri="{0D108BD9-81ED-4DB2-BD59-A6C34878D82A}">
                    <a16:rowId xmlns:a16="http://schemas.microsoft.com/office/drawing/2014/main" val="3803000626"/>
                  </a:ext>
                </a:extLst>
              </a:tr>
              <a:tr h="519429">
                <a:tc>
                  <a:txBody>
                    <a:bodyPr/>
                    <a:lstStyle/>
                    <a:p>
                      <a:endParaRPr lang="es-PE" dirty="0"/>
                    </a:p>
                  </a:txBody>
                  <a:tcPr>
                    <a:solidFill>
                      <a:schemeClr val="bg1"/>
                    </a:solidFill>
                  </a:tcPr>
                </a:tc>
                <a:extLst>
                  <a:ext uri="{0D108BD9-81ED-4DB2-BD59-A6C34878D82A}">
                    <a16:rowId xmlns:a16="http://schemas.microsoft.com/office/drawing/2014/main" val="3030626236"/>
                  </a:ext>
                </a:extLst>
              </a:tr>
              <a:tr h="519429">
                <a:tc>
                  <a:txBody>
                    <a:bodyPr/>
                    <a:lstStyle/>
                    <a:p>
                      <a:endParaRPr lang="es-PE" dirty="0"/>
                    </a:p>
                  </a:txBody>
                  <a:tcPr>
                    <a:solidFill>
                      <a:schemeClr val="bg1"/>
                    </a:solidFill>
                  </a:tcPr>
                </a:tc>
                <a:extLst>
                  <a:ext uri="{0D108BD9-81ED-4DB2-BD59-A6C34878D82A}">
                    <a16:rowId xmlns:a16="http://schemas.microsoft.com/office/drawing/2014/main" val="3513834165"/>
                  </a:ext>
                </a:extLst>
              </a:tr>
              <a:tr h="519429">
                <a:tc>
                  <a:txBody>
                    <a:bodyPr/>
                    <a:lstStyle/>
                    <a:p>
                      <a:endParaRPr lang="es-PE" dirty="0"/>
                    </a:p>
                  </a:txBody>
                  <a:tcPr>
                    <a:solidFill>
                      <a:schemeClr val="bg1"/>
                    </a:solidFill>
                  </a:tcPr>
                </a:tc>
                <a:extLst>
                  <a:ext uri="{0D108BD9-81ED-4DB2-BD59-A6C34878D82A}">
                    <a16:rowId xmlns:a16="http://schemas.microsoft.com/office/drawing/2014/main" val="69859571"/>
                  </a:ext>
                </a:extLst>
              </a:tr>
              <a:tr h="519429">
                <a:tc>
                  <a:txBody>
                    <a:bodyPr/>
                    <a:lstStyle/>
                    <a:p>
                      <a:endParaRPr lang="es-PE" dirty="0"/>
                    </a:p>
                  </a:txBody>
                  <a:tcPr>
                    <a:solidFill>
                      <a:schemeClr val="bg1"/>
                    </a:solidFill>
                  </a:tcPr>
                </a:tc>
                <a:extLst>
                  <a:ext uri="{0D108BD9-81ED-4DB2-BD59-A6C34878D82A}">
                    <a16:rowId xmlns:a16="http://schemas.microsoft.com/office/drawing/2014/main" val="2696737431"/>
                  </a:ext>
                </a:extLst>
              </a:tr>
              <a:tr h="519429">
                <a:tc>
                  <a:txBody>
                    <a:bodyPr/>
                    <a:lstStyle/>
                    <a:p>
                      <a:endParaRPr lang="es-PE" dirty="0"/>
                    </a:p>
                  </a:txBody>
                  <a:tcPr>
                    <a:solidFill>
                      <a:schemeClr val="bg1"/>
                    </a:solidFill>
                  </a:tcPr>
                </a:tc>
                <a:extLst>
                  <a:ext uri="{0D108BD9-81ED-4DB2-BD59-A6C34878D82A}">
                    <a16:rowId xmlns:a16="http://schemas.microsoft.com/office/drawing/2014/main" val="4114734933"/>
                  </a:ext>
                </a:extLst>
              </a:tr>
              <a:tr h="519429">
                <a:tc>
                  <a:txBody>
                    <a:bodyPr/>
                    <a:lstStyle/>
                    <a:p>
                      <a:endParaRPr lang="es-PE" dirty="0"/>
                    </a:p>
                  </a:txBody>
                  <a:tcPr>
                    <a:solidFill>
                      <a:schemeClr val="bg1"/>
                    </a:solidFill>
                  </a:tcPr>
                </a:tc>
                <a:extLst>
                  <a:ext uri="{0D108BD9-81ED-4DB2-BD59-A6C34878D82A}">
                    <a16:rowId xmlns:a16="http://schemas.microsoft.com/office/drawing/2014/main" val="1661296414"/>
                  </a:ext>
                </a:extLst>
              </a:tr>
            </a:tbl>
          </a:graphicData>
        </a:graphic>
      </p:graphicFrame>
      <p:pic>
        <p:nvPicPr>
          <p:cNvPr id="7" name="Imagen 6">
            <a:extLst>
              <a:ext uri="{FF2B5EF4-FFF2-40B4-BE49-F238E27FC236}">
                <a16:creationId xmlns:a16="http://schemas.microsoft.com/office/drawing/2014/main" id="{327611F7-FB75-47BC-8A3D-000BDC192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6381" y="2563019"/>
            <a:ext cx="404188" cy="410010"/>
          </a:xfrm>
          <a:prstGeom prst="rect">
            <a:avLst/>
          </a:prstGeom>
        </p:spPr>
      </p:pic>
      <p:pic>
        <p:nvPicPr>
          <p:cNvPr id="9" name="Imagen 8">
            <a:extLst>
              <a:ext uri="{FF2B5EF4-FFF2-40B4-BE49-F238E27FC236}">
                <a16:creationId xmlns:a16="http://schemas.microsoft.com/office/drawing/2014/main" id="{BE636572-034E-45B4-9B91-C6952FB014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9144" y="5662394"/>
            <a:ext cx="498662" cy="410011"/>
          </a:xfrm>
          <a:prstGeom prst="rect">
            <a:avLst/>
          </a:prstGeom>
        </p:spPr>
      </p:pic>
      <p:pic>
        <p:nvPicPr>
          <p:cNvPr id="18" name="Imagen 17">
            <a:extLst>
              <a:ext uri="{FF2B5EF4-FFF2-40B4-BE49-F238E27FC236}">
                <a16:creationId xmlns:a16="http://schemas.microsoft.com/office/drawing/2014/main" id="{77510942-CACA-489B-BA15-B560888562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6381" y="3052655"/>
            <a:ext cx="404188" cy="410010"/>
          </a:xfrm>
          <a:prstGeom prst="rect">
            <a:avLst/>
          </a:prstGeom>
        </p:spPr>
      </p:pic>
      <p:pic>
        <p:nvPicPr>
          <p:cNvPr id="19" name="Imagen 18">
            <a:extLst>
              <a:ext uri="{FF2B5EF4-FFF2-40B4-BE49-F238E27FC236}">
                <a16:creationId xmlns:a16="http://schemas.microsoft.com/office/drawing/2014/main" id="{6E2C37A3-9F25-44BE-89B7-3DB4342735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3580" y="3052655"/>
            <a:ext cx="404188" cy="410010"/>
          </a:xfrm>
          <a:prstGeom prst="rect">
            <a:avLst/>
          </a:prstGeom>
        </p:spPr>
      </p:pic>
      <p:pic>
        <p:nvPicPr>
          <p:cNvPr id="20" name="Imagen 19">
            <a:extLst>
              <a:ext uri="{FF2B5EF4-FFF2-40B4-BE49-F238E27FC236}">
                <a16:creationId xmlns:a16="http://schemas.microsoft.com/office/drawing/2014/main" id="{40067CC1-5DBC-4EB0-BFF4-07832EDBF9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3580" y="3588537"/>
            <a:ext cx="404188" cy="410010"/>
          </a:xfrm>
          <a:prstGeom prst="rect">
            <a:avLst/>
          </a:prstGeom>
        </p:spPr>
      </p:pic>
      <p:pic>
        <p:nvPicPr>
          <p:cNvPr id="21" name="Imagen 20">
            <a:extLst>
              <a:ext uri="{FF2B5EF4-FFF2-40B4-BE49-F238E27FC236}">
                <a16:creationId xmlns:a16="http://schemas.microsoft.com/office/drawing/2014/main" id="{91C07DD4-B3C0-421B-9242-7DF63AB301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1698" y="4621105"/>
            <a:ext cx="404188" cy="410010"/>
          </a:xfrm>
          <a:prstGeom prst="rect">
            <a:avLst/>
          </a:prstGeom>
        </p:spPr>
      </p:pic>
      <p:pic>
        <p:nvPicPr>
          <p:cNvPr id="23" name="Imagen 22">
            <a:extLst>
              <a:ext uri="{FF2B5EF4-FFF2-40B4-BE49-F238E27FC236}">
                <a16:creationId xmlns:a16="http://schemas.microsoft.com/office/drawing/2014/main" id="{4F4AA8E2-4650-41CC-A2D1-5DE2A55D39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8133" y="3590342"/>
            <a:ext cx="498662" cy="410011"/>
          </a:xfrm>
          <a:prstGeom prst="rect">
            <a:avLst/>
          </a:prstGeom>
        </p:spPr>
      </p:pic>
      <p:pic>
        <p:nvPicPr>
          <p:cNvPr id="24" name="Imagen 23">
            <a:extLst>
              <a:ext uri="{FF2B5EF4-FFF2-40B4-BE49-F238E27FC236}">
                <a16:creationId xmlns:a16="http://schemas.microsoft.com/office/drawing/2014/main" id="{FAF38964-AA7A-4B7E-954D-DDCC53BBFE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6343" y="5653673"/>
            <a:ext cx="498662" cy="410011"/>
          </a:xfrm>
          <a:prstGeom prst="rect">
            <a:avLst/>
          </a:prstGeom>
        </p:spPr>
      </p:pic>
      <p:pic>
        <p:nvPicPr>
          <p:cNvPr id="25" name="Imagen 24">
            <a:extLst>
              <a:ext uri="{FF2B5EF4-FFF2-40B4-BE49-F238E27FC236}">
                <a16:creationId xmlns:a16="http://schemas.microsoft.com/office/drawing/2014/main" id="{C1B3D400-CF47-455C-BDC6-A744A63A4E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9144" y="4114788"/>
            <a:ext cx="498662" cy="410011"/>
          </a:xfrm>
          <a:prstGeom prst="rect">
            <a:avLst/>
          </a:prstGeom>
        </p:spPr>
      </p:pic>
      <p:pic>
        <p:nvPicPr>
          <p:cNvPr id="26" name="Imagen 25">
            <a:extLst>
              <a:ext uri="{FF2B5EF4-FFF2-40B4-BE49-F238E27FC236}">
                <a16:creationId xmlns:a16="http://schemas.microsoft.com/office/drawing/2014/main" id="{8499203C-D627-438B-B101-160E7EE17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9144" y="4621104"/>
            <a:ext cx="498662" cy="410011"/>
          </a:xfrm>
          <a:prstGeom prst="rect">
            <a:avLst/>
          </a:prstGeom>
        </p:spPr>
      </p:pic>
      <p:pic>
        <p:nvPicPr>
          <p:cNvPr id="27" name="Imagen 26">
            <a:extLst>
              <a:ext uri="{FF2B5EF4-FFF2-40B4-BE49-F238E27FC236}">
                <a16:creationId xmlns:a16="http://schemas.microsoft.com/office/drawing/2014/main" id="{D08C8806-8E8A-4CA1-9F1D-3D87EBF5F8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7152" y="5127420"/>
            <a:ext cx="498662" cy="410011"/>
          </a:xfrm>
          <a:prstGeom prst="rect">
            <a:avLst/>
          </a:prstGeom>
        </p:spPr>
      </p:pic>
      <p:pic>
        <p:nvPicPr>
          <p:cNvPr id="28" name="Imagen 27">
            <a:extLst>
              <a:ext uri="{FF2B5EF4-FFF2-40B4-BE49-F238E27FC236}">
                <a16:creationId xmlns:a16="http://schemas.microsoft.com/office/drawing/2014/main" id="{5D44DFCB-1276-4E9C-BE4A-FCFA9E1A1A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4461" y="2575496"/>
            <a:ext cx="498662" cy="410011"/>
          </a:xfrm>
          <a:prstGeom prst="rect">
            <a:avLst/>
          </a:prstGeom>
        </p:spPr>
      </p:pic>
      <p:pic>
        <p:nvPicPr>
          <p:cNvPr id="29" name="Imagen 28">
            <a:extLst>
              <a:ext uri="{FF2B5EF4-FFF2-40B4-BE49-F238E27FC236}">
                <a16:creationId xmlns:a16="http://schemas.microsoft.com/office/drawing/2014/main" id="{69575434-EF3E-417A-B73A-3EFFD1C43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3580" y="5156987"/>
            <a:ext cx="404188" cy="410010"/>
          </a:xfrm>
          <a:prstGeom prst="rect">
            <a:avLst/>
          </a:prstGeom>
        </p:spPr>
      </p:pic>
      <p:pic>
        <p:nvPicPr>
          <p:cNvPr id="30" name="Imagen 29">
            <a:extLst>
              <a:ext uri="{FF2B5EF4-FFF2-40B4-BE49-F238E27FC236}">
                <a16:creationId xmlns:a16="http://schemas.microsoft.com/office/drawing/2014/main" id="{DEF49924-D00E-4965-9200-844F11534E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1698" y="4096389"/>
            <a:ext cx="404188" cy="410010"/>
          </a:xfrm>
          <a:prstGeom prst="rect">
            <a:avLst/>
          </a:prstGeom>
        </p:spPr>
      </p:pic>
    </p:spTree>
    <p:extLst>
      <p:ext uri="{BB962C8B-B14F-4D97-AF65-F5344CB8AC3E}">
        <p14:creationId xmlns:p14="http://schemas.microsoft.com/office/powerpoint/2010/main" val="60629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B054D88-B844-4783-9795-68E0A1815E1D}"/>
              </a:ext>
            </a:extLst>
          </p:cNvPr>
          <p:cNvSpPr>
            <a:spLocks noGrp="1"/>
          </p:cNvSpPr>
          <p:nvPr>
            <p:ph sz="half" idx="1"/>
          </p:nvPr>
        </p:nvSpPr>
        <p:spPr>
          <a:xfrm>
            <a:off x="6349863" y="2351314"/>
            <a:ext cx="5043852" cy="3471261"/>
          </a:xfrm>
        </p:spPr>
        <p:txBody>
          <a:bodyPr>
            <a:noAutofit/>
          </a:bodyPr>
          <a:lstStyle/>
          <a:p>
            <a:pPr marL="45720" indent="0" algn="ctr">
              <a:buNone/>
            </a:pPr>
            <a:r>
              <a:rPr lang="en-US" sz="2400" dirty="0"/>
              <a:t>Send your Holy Spirit ,Lord, which brings us peace and courage to face our problems. Give us the fruits of goodness, generosity, joy, peace, and patience, that we can share with our family and our group spreading harmony and the desire to serve others. </a:t>
            </a:r>
          </a:p>
          <a:p>
            <a:pPr marL="45720" indent="0" algn="ctr">
              <a:buNone/>
            </a:pPr>
            <a:r>
              <a:rPr lang="es-ES" sz="2400" dirty="0"/>
              <a:t>Amen.  </a:t>
            </a:r>
            <a:endParaRPr lang="en-US" sz="2400" dirty="0"/>
          </a:p>
        </p:txBody>
      </p:sp>
      <p:sp>
        <p:nvSpPr>
          <p:cNvPr id="5" name="Rectángulo 4">
            <a:extLst>
              <a:ext uri="{FF2B5EF4-FFF2-40B4-BE49-F238E27FC236}">
                <a16:creationId xmlns:a16="http://schemas.microsoft.com/office/drawing/2014/main" id="{80413389-4EF0-4643-A9F6-AB4446D1CB08}"/>
              </a:ext>
            </a:extLst>
          </p:cNvPr>
          <p:cNvSpPr/>
          <p:nvPr/>
        </p:nvSpPr>
        <p:spPr>
          <a:xfrm>
            <a:off x="0" y="705738"/>
            <a:ext cx="12191999"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5400" dirty="0">
                <a:ln w="0"/>
                <a:solidFill>
                  <a:srgbClr val="B41A1B"/>
                </a:solidFill>
                <a:effectLst>
                  <a:reflection blurRad="6350" stA="53000" endA="300" endPos="35500" dir="5400000" sy="-90000" algn="bl" rotWithShape="0"/>
                </a:effectLst>
                <a:latin typeface="Amaranth" panose="02000503050000020004" pitchFamily="50" charset="0"/>
              </a:rPr>
              <a:t>PRAYER</a:t>
            </a:r>
          </a:p>
        </p:txBody>
      </p:sp>
      <p:pic>
        <p:nvPicPr>
          <p:cNvPr id="4" name="Imagen 3">
            <a:extLst>
              <a:ext uri="{FF2B5EF4-FFF2-40B4-BE49-F238E27FC236}">
                <a16:creationId xmlns:a16="http://schemas.microsoft.com/office/drawing/2014/main" id="{EE843905-084C-4888-8EA7-CF62848D5E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2460" y="2472636"/>
            <a:ext cx="3856044" cy="29447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94216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AE59DB-B5F4-4C3E-99D4-0BA9315142A3}"/>
              </a:ext>
            </a:extLst>
          </p:cNvPr>
          <p:cNvSpPr txBox="1"/>
          <p:nvPr/>
        </p:nvSpPr>
        <p:spPr>
          <a:xfrm>
            <a:off x="1909482" y="0"/>
            <a:ext cx="7529339" cy="369332"/>
          </a:xfrm>
          <a:prstGeom prst="rect">
            <a:avLst/>
          </a:prstGeom>
          <a:noFill/>
        </p:spPr>
        <p:txBody>
          <a:bodyPr wrap="square" rtlCol="0">
            <a:spAutoFit/>
          </a:bodyPr>
          <a:lstStyle/>
          <a:p>
            <a:r>
              <a:rPr lang="en-US" sz="1800" i="1" dirty="0">
                <a:effectLst/>
                <a:latin typeface="Cambria" panose="02040503050406030204" pitchFamily="18" charset="0"/>
                <a:ea typeface="Times New Roman" panose="02020603050405020304" pitchFamily="18" charset="0"/>
                <a:cs typeface="Arial" panose="020B0604020202020204" pitchFamily="34" charset="0"/>
              </a:rPr>
              <a:t>Holy Spirit for Children, Ayi, (Ctrl Click) </a:t>
            </a:r>
            <a:r>
              <a:rPr lang="en-US" sz="1800" i="0" u="sng" dirty="0">
                <a:solidFill>
                  <a:srgbClr val="0000FF"/>
                </a:solidFill>
                <a:effectLst/>
                <a:latin typeface="Cambria" panose="02040503050406030204" pitchFamily="18" charset="0"/>
                <a:ea typeface="Times New Roman" panose="02020603050405020304" pitchFamily="18" charset="0"/>
                <a:cs typeface="Arial" panose="020B0604020202020204" pitchFamily="34" charset="0"/>
                <a:hlinkClick r:id="rId4"/>
              </a:rPr>
              <a:t>https://youtu.be/T4eW2HvizuI</a:t>
            </a:r>
            <a:endParaRPr lang="en-US" dirty="0"/>
          </a:p>
        </p:txBody>
      </p:sp>
      <p:pic>
        <p:nvPicPr>
          <p:cNvPr id="6" name="Online Media 5" title="HOLY SPIRIT FOR CHILDREN - AYI THE COW - CHRISTIAN SONGS FOR KIDS">
            <a:hlinkClick r:id="" action="ppaction://media"/>
            <a:extLst>
              <a:ext uri="{FF2B5EF4-FFF2-40B4-BE49-F238E27FC236}">
                <a16:creationId xmlns:a16="http://schemas.microsoft.com/office/drawing/2014/main" id="{EDBC7545-7040-1E4F-4081-5A329D7B4430}"/>
              </a:ext>
            </a:extLst>
          </p:cNvPr>
          <p:cNvPicPr>
            <a:picLocks noGrp="1" noRot="1" noChangeAspect="1"/>
          </p:cNvPicPr>
          <p:nvPr>
            <p:ph sz="half" idx="1"/>
            <a:videoFile r:link="rId1"/>
          </p:nvPr>
        </p:nvPicPr>
        <p:blipFill>
          <a:blip r:embed="rId5"/>
          <a:stretch>
            <a:fillRect/>
          </a:stretch>
        </p:blipFill>
        <p:spPr>
          <a:xfrm>
            <a:off x="17837" y="369332"/>
            <a:ext cx="12174163" cy="6493214"/>
          </a:xfrm>
          <a:prstGeom prst="rect">
            <a:avLst/>
          </a:prstGeom>
        </p:spPr>
      </p:pic>
    </p:spTree>
    <p:extLst>
      <p:ext uri="{BB962C8B-B14F-4D97-AF65-F5344CB8AC3E}">
        <p14:creationId xmlns:p14="http://schemas.microsoft.com/office/powerpoint/2010/main" val="377070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CB277-C184-444C-5BFD-910F3120DDCE}"/>
              </a:ext>
            </a:extLst>
          </p:cNvPr>
          <p:cNvSpPr>
            <a:spLocks noGrp="1"/>
          </p:cNvSpPr>
          <p:nvPr>
            <p:ph type="title"/>
          </p:nvPr>
        </p:nvSpPr>
        <p:spPr>
          <a:xfrm>
            <a:off x="2185353" y="0"/>
            <a:ext cx="9372600" cy="358140"/>
          </a:xfrm>
        </p:spPr>
        <p:txBody>
          <a:bodyPr>
            <a:normAutofit/>
          </a:bodyPr>
          <a:lstStyle/>
          <a:p>
            <a:r>
              <a:rPr lang="en-US" sz="1800" i="1" dirty="0">
                <a:effectLst/>
                <a:latin typeface="Cambria" panose="02040503050406030204" pitchFamily="18" charset="0"/>
                <a:ea typeface="Times New Roman" panose="02020603050405020304" pitchFamily="18" charset="0"/>
                <a:cs typeface="Arial" panose="020B0604020202020204" pitchFamily="34" charset="0"/>
              </a:rPr>
              <a:t>Fruit of the Spirit, </a:t>
            </a:r>
            <a:r>
              <a:rPr lang="en-US" sz="1800" i="1" dirty="0" err="1">
                <a:effectLst/>
                <a:latin typeface="Cambria" panose="02040503050406030204" pitchFamily="18" charset="0"/>
                <a:ea typeface="Times New Roman" panose="02020603050405020304" pitchFamily="18" charset="0"/>
                <a:cs typeface="Arial" panose="020B0604020202020204" pitchFamily="34" charset="0"/>
              </a:rPr>
              <a:t>Kidspring</a:t>
            </a:r>
            <a:r>
              <a:rPr lang="en-US" sz="1800" i="1" dirty="0">
                <a:effectLst/>
                <a:latin typeface="Cambria" panose="02040503050406030204" pitchFamily="18" charset="0"/>
                <a:ea typeface="Times New Roman" panose="02020603050405020304" pitchFamily="18" charset="0"/>
                <a:cs typeface="Arial" panose="020B0604020202020204" pitchFamily="34" charset="0"/>
              </a:rPr>
              <a:t>, (Ctrl Click) </a:t>
            </a:r>
            <a:r>
              <a:rPr lang="en-US" sz="1800" i="0" u="sng" dirty="0">
                <a:solidFill>
                  <a:srgbClr val="0000FF"/>
                </a:solidFill>
                <a:effectLst/>
                <a:latin typeface="Cambria" panose="02040503050406030204" pitchFamily="18" charset="0"/>
                <a:ea typeface="Times New Roman" panose="02020603050405020304" pitchFamily="18" charset="0"/>
                <a:cs typeface="Arial" panose="020B0604020202020204" pitchFamily="34" charset="0"/>
                <a:hlinkClick r:id="rId3"/>
              </a:rPr>
              <a:t>https://youtu.be/xWoWDdeD-ns</a:t>
            </a:r>
            <a:endParaRPr lang="en-US" sz="2000" dirty="0"/>
          </a:p>
        </p:txBody>
      </p:sp>
      <p:pic>
        <p:nvPicPr>
          <p:cNvPr id="4" name="Online Media 3" title="Fruit of the Spirit | Preschool Worship Song">
            <a:hlinkClick r:id="" action="ppaction://media"/>
            <a:extLst>
              <a:ext uri="{FF2B5EF4-FFF2-40B4-BE49-F238E27FC236}">
                <a16:creationId xmlns:a16="http://schemas.microsoft.com/office/drawing/2014/main" id="{E1382E48-0DE5-2D87-F1F2-5B78C9C4EE3E}"/>
              </a:ext>
            </a:extLst>
          </p:cNvPr>
          <p:cNvPicPr>
            <a:picLocks noRot="1" noChangeAspect="1"/>
          </p:cNvPicPr>
          <p:nvPr>
            <a:videoFile r:link="rId1"/>
          </p:nvPr>
        </p:nvPicPr>
        <p:blipFill>
          <a:blip r:embed="rId4"/>
          <a:stretch>
            <a:fillRect/>
          </a:stretch>
        </p:blipFill>
        <p:spPr>
          <a:xfrm>
            <a:off x="0" y="484094"/>
            <a:ext cx="12192000" cy="6373906"/>
          </a:xfrm>
          <a:prstGeom prst="rect">
            <a:avLst/>
          </a:prstGeom>
        </p:spPr>
      </p:pic>
    </p:spTree>
    <p:extLst>
      <p:ext uri="{BB962C8B-B14F-4D97-AF65-F5344CB8AC3E}">
        <p14:creationId xmlns:p14="http://schemas.microsoft.com/office/powerpoint/2010/main" val="242155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B5D281D-5559-4874-9847-60DF1478E9ED}"/>
              </a:ext>
            </a:extLst>
          </p:cNvPr>
          <p:cNvSpPr>
            <a:spLocks noGrp="1"/>
          </p:cNvSpPr>
          <p:nvPr>
            <p:ph sz="half" idx="1"/>
          </p:nvPr>
        </p:nvSpPr>
        <p:spPr>
          <a:xfrm>
            <a:off x="4696173" y="1735164"/>
            <a:ext cx="3448596" cy="4644571"/>
          </a:xfrm>
        </p:spPr>
        <p:txBody>
          <a:bodyPr>
            <a:normAutofit/>
          </a:bodyPr>
          <a:lstStyle/>
          <a:p>
            <a:pPr marL="0" marR="0" indent="0" fontAlgn="base">
              <a:spcBef>
                <a:spcPts val="0"/>
              </a:spcBef>
              <a:spcAft>
                <a:spcPts val="0"/>
              </a:spcAft>
              <a:buNone/>
            </a:pPr>
            <a:r>
              <a:rPr lang="es-ES" dirty="0" err="1"/>
              <a:t>But</a:t>
            </a:r>
            <a:r>
              <a:rPr lang="es-ES" dirty="0"/>
              <a:t> </a:t>
            </a:r>
            <a:r>
              <a:rPr lang="es-ES" dirty="0" err="1"/>
              <a:t>when</a:t>
            </a:r>
            <a:r>
              <a:rPr lang="es-ES" dirty="0"/>
              <a:t> he comes, </a:t>
            </a:r>
            <a:r>
              <a:rPr lang="es-ES" dirty="0" err="1"/>
              <a:t>the</a:t>
            </a:r>
            <a:r>
              <a:rPr lang="es-ES" dirty="0"/>
              <a:t> </a:t>
            </a:r>
            <a:r>
              <a:rPr lang="es-ES" dirty="0" err="1">
                <a:solidFill>
                  <a:srgbClr val="FF0000"/>
                </a:solidFill>
              </a:rPr>
              <a:t>Spirit</a:t>
            </a:r>
            <a:r>
              <a:rPr lang="es-ES" dirty="0">
                <a:solidFill>
                  <a:srgbClr val="FF0000"/>
                </a:solidFill>
              </a:rPr>
              <a:t> </a:t>
            </a:r>
            <a:r>
              <a:rPr lang="es-ES" dirty="0" err="1">
                <a:solidFill>
                  <a:srgbClr val="FF0000"/>
                </a:solidFill>
              </a:rPr>
              <a:t>of</a:t>
            </a:r>
            <a:r>
              <a:rPr lang="es-ES" dirty="0">
                <a:solidFill>
                  <a:srgbClr val="FF0000"/>
                </a:solidFill>
              </a:rPr>
              <a:t> </a:t>
            </a:r>
            <a:r>
              <a:rPr lang="es-ES" dirty="0" err="1">
                <a:solidFill>
                  <a:srgbClr val="FF0000"/>
                </a:solidFill>
              </a:rPr>
              <a:t>truth</a:t>
            </a:r>
            <a:r>
              <a:rPr lang="es-ES" dirty="0">
                <a:solidFill>
                  <a:srgbClr val="FF0000"/>
                </a:solidFill>
              </a:rPr>
              <a:t>,</a:t>
            </a:r>
            <a:r>
              <a:rPr lang="es-ES" dirty="0"/>
              <a:t> he </a:t>
            </a:r>
            <a:r>
              <a:rPr lang="es-ES" dirty="0" err="1"/>
              <a:t>will</a:t>
            </a:r>
            <a:r>
              <a:rPr lang="es-ES" dirty="0"/>
              <a:t> guide </a:t>
            </a:r>
            <a:r>
              <a:rPr lang="es-ES" dirty="0" err="1"/>
              <a:t>you</a:t>
            </a:r>
            <a:r>
              <a:rPr lang="es-ES" dirty="0"/>
              <a:t> </a:t>
            </a:r>
            <a:r>
              <a:rPr lang="es-ES" dirty="0" err="1"/>
              <a:t>to</a:t>
            </a:r>
            <a:r>
              <a:rPr lang="es-ES" dirty="0"/>
              <a:t> </a:t>
            </a:r>
            <a:r>
              <a:rPr lang="es-ES" dirty="0" err="1"/>
              <a:t>all</a:t>
            </a:r>
            <a:r>
              <a:rPr lang="es-ES" dirty="0"/>
              <a:t> </a:t>
            </a:r>
            <a:r>
              <a:rPr lang="es-ES" dirty="0" err="1"/>
              <a:t>truth</a:t>
            </a:r>
            <a:r>
              <a:rPr lang="es-ES" dirty="0"/>
              <a:t>. He </a:t>
            </a:r>
            <a:r>
              <a:rPr lang="es-ES" dirty="0" err="1"/>
              <a:t>will</a:t>
            </a:r>
            <a:r>
              <a:rPr lang="es-ES" dirty="0"/>
              <a:t> </a:t>
            </a:r>
            <a:r>
              <a:rPr lang="es-ES" dirty="0" err="1"/>
              <a:t>not</a:t>
            </a:r>
            <a:r>
              <a:rPr lang="es-ES" dirty="0"/>
              <a:t> </a:t>
            </a:r>
            <a:r>
              <a:rPr lang="es-ES" dirty="0" err="1"/>
              <a:t>speak</a:t>
            </a:r>
            <a:r>
              <a:rPr lang="es-ES" dirty="0"/>
              <a:t> </a:t>
            </a:r>
            <a:r>
              <a:rPr lang="es-ES" dirty="0" err="1"/>
              <a:t>on</a:t>
            </a:r>
            <a:r>
              <a:rPr lang="es-ES" dirty="0"/>
              <a:t> </a:t>
            </a:r>
            <a:r>
              <a:rPr lang="es-ES" dirty="0" err="1"/>
              <a:t>his</a:t>
            </a:r>
            <a:r>
              <a:rPr lang="es-ES" dirty="0"/>
              <a:t> </a:t>
            </a:r>
            <a:r>
              <a:rPr lang="es-ES" dirty="0" err="1"/>
              <a:t>own</a:t>
            </a:r>
            <a:r>
              <a:rPr lang="es-ES" dirty="0"/>
              <a:t>, </a:t>
            </a:r>
            <a:r>
              <a:rPr lang="es-ES" dirty="0" err="1"/>
              <a:t>but</a:t>
            </a:r>
            <a:r>
              <a:rPr lang="es-ES" dirty="0"/>
              <a:t> he </a:t>
            </a:r>
            <a:r>
              <a:rPr lang="es-ES" dirty="0" err="1"/>
              <a:t>will</a:t>
            </a:r>
            <a:r>
              <a:rPr lang="es-ES" dirty="0"/>
              <a:t> </a:t>
            </a:r>
            <a:r>
              <a:rPr lang="es-ES" dirty="0" err="1"/>
              <a:t>speak</a:t>
            </a:r>
            <a:r>
              <a:rPr lang="es-ES" dirty="0"/>
              <a:t> </a:t>
            </a:r>
            <a:r>
              <a:rPr lang="es-ES" dirty="0" err="1"/>
              <a:t>what</a:t>
            </a:r>
            <a:r>
              <a:rPr lang="es-ES" dirty="0"/>
              <a:t> he </a:t>
            </a:r>
            <a:r>
              <a:rPr lang="es-ES" dirty="0" err="1"/>
              <a:t>hears</a:t>
            </a:r>
            <a:r>
              <a:rPr lang="es-ES" dirty="0"/>
              <a:t>, and </a:t>
            </a:r>
            <a:r>
              <a:rPr lang="es-ES" dirty="0" err="1"/>
              <a:t>will</a:t>
            </a:r>
            <a:r>
              <a:rPr lang="es-ES" dirty="0"/>
              <a:t> declare </a:t>
            </a:r>
            <a:r>
              <a:rPr lang="es-ES" dirty="0" err="1"/>
              <a:t>to</a:t>
            </a:r>
            <a:r>
              <a:rPr lang="es-ES" dirty="0"/>
              <a:t> </a:t>
            </a:r>
            <a:r>
              <a:rPr lang="es-ES" dirty="0" err="1"/>
              <a:t>you</a:t>
            </a:r>
            <a:r>
              <a:rPr lang="es-ES" dirty="0"/>
              <a:t> </a:t>
            </a:r>
            <a:r>
              <a:rPr lang="es-ES" dirty="0" err="1"/>
              <a:t>the</a:t>
            </a:r>
            <a:r>
              <a:rPr lang="es-ES" dirty="0"/>
              <a:t> </a:t>
            </a:r>
            <a:r>
              <a:rPr lang="es-ES" dirty="0" err="1"/>
              <a:t>things</a:t>
            </a:r>
            <a:r>
              <a:rPr lang="es-ES" dirty="0"/>
              <a:t> </a:t>
            </a:r>
            <a:r>
              <a:rPr lang="es-ES" dirty="0" err="1"/>
              <a:t>that</a:t>
            </a:r>
            <a:r>
              <a:rPr lang="es-ES" dirty="0"/>
              <a:t> are </a:t>
            </a:r>
            <a:r>
              <a:rPr lang="es-ES" dirty="0" err="1"/>
              <a:t>coming</a:t>
            </a:r>
            <a:r>
              <a:rPr lang="es-ES" dirty="0"/>
              <a:t>. </a:t>
            </a:r>
          </a:p>
          <a:p>
            <a:pPr marL="0" marR="0" indent="0" fontAlgn="base">
              <a:spcBef>
                <a:spcPts val="0"/>
              </a:spcBef>
              <a:spcAft>
                <a:spcPts val="0"/>
              </a:spcAft>
              <a:buNone/>
            </a:pPr>
            <a:endParaRPr lang="es-ES" dirty="0"/>
          </a:p>
          <a:p>
            <a:pPr marL="0" marR="0" indent="0" fontAlgn="base">
              <a:spcBef>
                <a:spcPts val="0"/>
              </a:spcBef>
              <a:spcAft>
                <a:spcPts val="0"/>
              </a:spcAft>
              <a:buNone/>
            </a:pPr>
            <a:r>
              <a:rPr lang="es-ES" dirty="0"/>
              <a:t>He </a:t>
            </a:r>
            <a:r>
              <a:rPr lang="es-ES" dirty="0" err="1"/>
              <a:t>will</a:t>
            </a:r>
            <a:r>
              <a:rPr lang="es-ES" dirty="0"/>
              <a:t> </a:t>
            </a:r>
            <a:r>
              <a:rPr lang="es-ES" dirty="0" err="1"/>
              <a:t>glorify</a:t>
            </a:r>
            <a:r>
              <a:rPr lang="es-ES" dirty="0"/>
              <a:t> me, </a:t>
            </a:r>
            <a:r>
              <a:rPr lang="es-ES" dirty="0" err="1"/>
              <a:t>because</a:t>
            </a:r>
            <a:r>
              <a:rPr lang="es-ES" dirty="0"/>
              <a:t> he </a:t>
            </a:r>
            <a:r>
              <a:rPr lang="es-ES" dirty="0" err="1"/>
              <a:t>will</a:t>
            </a:r>
            <a:r>
              <a:rPr lang="es-ES" dirty="0"/>
              <a:t> </a:t>
            </a:r>
            <a:r>
              <a:rPr lang="es-ES" dirty="0" err="1"/>
              <a:t>take</a:t>
            </a:r>
            <a:r>
              <a:rPr lang="es-ES" dirty="0"/>
              <a:t> </a:t>
            </a:r>
            <a:r>
              <a:rPr lang="es-ES" dirty="0" err="1"/>
              <a:t>from</a:t>
            </a:r>
            <a:r>
              <a:rPr lang="es-ES" dirty="0"/>
              <a:t> </a:t>
            </a:r>
            <a:r>
              <a:rPr lang="es-ES" dirty="0" err="1"/>
              <a:t>what</a:t>
            </a:r>
            <a:r>
              <a:rPr lang="es-ES" dirty="0"/>
              <a:t> </a:t>
            </a:r>
            <a:r>
              <a:rPr lang="es-ES" dirty="0" err="1"/>
              <a:t>is</a:t>
            </a:r>
            <a:r>
              <a:rPr lang="es-ES" dirty="0"/>
              <a:t> mine and declare </a:t>
            </a:r>
            <a:r>
              <a:rPr lang="es-ES" dirty="0" err="1"/>
              <a:t>it</a:t>
            </a:r>
            <a:r>
              <a:rPr lang="es-ES" dirty="0"/>
              <a:t> </a:t>
            </a:r>
            <a:r>
              <a:rPr lang="es-ES" dirty="0" err="1"/>
              <a:t>to</a:t>
            </a:r>
            <a:r>
              <a:rPr lang="es-ES" dirty="0"/>
              <a:t> </a:t>
            </a:r>
            <a:r>
              <a:rPr lang="es-ES" dirty="0" err="1"/>
              <a:t>you</a:t>
            </a:r>
            <a:r>
              <a:rPr lang="es-ES" dirty="0"/>
              <a:t>. </a:t>
            </a:r>
            <a:r>
              <a:rPr lang="es-ES" dirty="0" err="1"/>
              <a:t>Everything</a:t>
            </a:r>
            <a:r>
              <a:rPr lang="es-ES" dirty="0"/>
              <a:t> </a:t>
            </a:r>
            <a:r>
              <a:rPr lang="es-ES" dirty="0" err="1"/>
              <a:t>that</a:t>
            </a:r>
            <a:r>
              <a:rPr lang="es-ES" dirty="0"/>
              <a:t> </a:t>
            </a:r>
            <a:r>
              <a:rPr lang="es-ES" dirty="0" err="1"/>
              <a:t>the</a:t>
            </a:r>
            <a:r>
              <a:rPr lang="es-ES" dirty="0"/>
              <a:t> </a:t>
            </a:r>
            <a:r>
              <a:rPr lang="es-ES" dirty="0" err="1"/>
              <a:t>Father</a:t>
            </a:r>
            <a:r>
              <a:rPr lang="es-ES" dirty="0"/>
              <a:t> has </a:t>
            </a:r>
            <a:r>
              <a:rPr lang="es-ES" dirty="0" err="1"/>
              <a:t>is</a:t>
            </a:r>
            <a:r>
              <a:rPr lang="es-ES" dirty="0"/>
              <a:t> mine; </a:t>
            </a:r>
            <a:r>
              <a:rPr lang="es-ES" dirty="0" err="1"/>
              <a:t>for</a:t>
            </a:r>
            <a:r>
              <a:rPr lang="es-ES" dirty="0"/>
              <a:t> </a:t>
            </a:r>
            <a:r>
              <a:rPr lang="es-ES" dirty="0" err="1"/>
              <a:t>this</a:t>
            </a:r>
            <a:r>
              <a:rPr lang="es-ES" dirty="0"/>
              <a:t> </a:t>
            </a:r>
            <a:r>
              <a:rPr lang="es-ES" dirty="0" err="1"/>
              <a:t>reason</a:t>
            </a:r>
            <a:r>
              <a:rPr lang="es-ES" dirty="0"/>
              <a:t> I </a:t>
            </a:r>
            <a:r>
              <a:rPr lang="es-ES" dirty="0" err="1"/>
              <a:t>told</a:t>
            </a:r>
            <a:r>
              <a:rPr lang="es-ES" dirty="0"/>
              <a:t> </a:t>
            </a:r>
            <a:r>
              <a:rPr lang="es-ES" dirty="0" err="1"/>
              <a:t>you</a:t>
            </a:r>
            <a:r>
              <a:rPr lang="es-ES" dirty="0"/>
              <a:t> </a:t>
            </a:r>
            <a:r>
              <a:rPr lang="es-ES" dirty="0" err="1"/>
              <a:t>that</a:t>
            </a:r>
            <a:r>
              <a:rPr lang="es-ES" dirty="0"/>
              <a:t> he </a:t>
            </a:r>
            <a:r>
              <a:rPr lang="es-ES" dirty="0" err="1"/>
              <a:t>will</a:t>
            </a:r>
            <a:r>
              <a:rPr lang="es-ES" dirty="0"/>
              <a:t> </a:t>
            </a:r>
            <a:r>
              <a:rPr lang="es-ES" dirty="0" err="1"/>
              <a:t>take</a:t>
            </a:r>
            <a:r>
              <a:rPr lang="es-ES" dirty="0"/>
              <a:t> </a:t>
            </a:r>
            <a:r>
              <a:rPr lang="es-ES" dirty="0" err="1"/>
              <a:t>from</a:t>
            </a:r>
            <a:r>
              <a:rPr lang="es-ES" dirty="0"/>
              <a:t> </a:t>
            </a:r>
            <a:r>
              <a:rPr lang="es-ES" dirty="0" err="1"/>
              <a:t>what</a:t>
            </a:r>
            <a:r>
              <a:rPr lang="es-ES" dirty="0"/>
              <a:t> </a:t>
            </a:r>
            <a:r>
              <a:rPr lang="es-ES" dirty="0" err="1"/>
              <a:t>is</a:t>
            </a:r>
            <a:r>
              <a:rPr lang="es-ES" dirty="0"/>
              <a:t> mine and declare </a:t>
            </a:r>
            <a:r>
              <a:rPr lang="es-ES" dirty="0" err="1"/>
              <a:t>it</a:t>
            </a:r>
            <a:r>
              <a:rPr lang="es-ES" dirty="0"/>
              <a:t> </a:t>
            </a:r>
            <a:r>
              <a:rPr lang="es-ES" dirty="0" err="1"/>
              <a:t>to</a:t>
            </a:r>
            <a:r>
              <a:rPr lang="es-ES" dirty="0"/>
              <a:t> </a:t>
            </a:r>
            <a:r>
              <a:rPr lang="es-ES" dirty="0" err="1"/>
              <a:t>you</a:t>
            </a:r>
            <a:r>
              <a:rPr lang="es-ES" dirty="0"/>
              <a:t>.” </a:t>
            </a:r>
            <a:endParaRPr lang="en-US" dirty="0"/>
          </a:p>
          <a:p>
            <a:pPr marL="45720" indent="0" algn="ctr">
              <a:lnSpc>
                <a:spcPct val="100000"/>
              </a:lnSpc>
              <a:buNone/>
            </a:pPr>
            <a:endParaRPr lang="es-PE" dirty="0"/>
          </a:p>
        </p:txBody>
      </p:sp>
      <p:pic>
        <p:nvPicPr>
          <p:cNvPr id="6" name="Imagen 5">
            <a:extLst>
              <a:ext uri="{FF2B5EF4-FFF2-40B4-BE49-F238E27FC236}">
                <a16:creationId xmlns:a16="http://schemas.microsoft.com/office/drawing/2014/main" id="{1710215D-744A-476C-93A4-27CC08D25D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580" y="1735164"/>
            <a:ext cx="4421593" cy="4505979"/>
          </a:xfrm>
          <a:prstGeom prst="rect">
            <a:avLst/>
          </a:prstGeom>
          <a:effectLst>
            <a:outerShdw blurRad="76200" dir="13500000" sy="23000" kx="1200000" algn="br" rotWithShape="0">
              <a:prstClr val="black">
                <a:alpha val="20000"/>
              </a:prstClr>
            </a:outerShdw>
          </a:effectLst>
        </p:spPr>
      </p:pic>
      <p:pic>
        <p:nvPicPr>
          <p:cNvPr id="1026" name="Picture 2" descr="Ama y perdona y serás un verdadero hijo de Dios">
            <a:extLst>
              <a:ext uri="{FF2B5EF4-FFF2-40B4-BE49-F238E27FC236}">
                <a16:creationId xmlns:a16="http://schemas.microsoft.com/office/drawing/2014/main" id="{1BEADFCE-D6B2-4050-B967-2D7D5C14BB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9257" y="2160915"/>
            <a:ext cx="3687821" cy="408022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2A7C83D-E3EC-B122-92FB-0692859AB1F7}"/>
              </a:ext>
            </a:extLst>
          </p:cNvPr>
          <p:cNvSpPr txBox="1"/>
          <p:nvPr/>
        </p:nvSpPr>
        <p:spPr>
          <a:xfrm>
            <a:off x="636563" y="6488668"/>
            <a:ext cx="7246620" cy="369332"/>
          </a:xfrm>
          <a:prstGeom prst="rect">
            <a:avLst/>
          </a:prstGeom>
          <a:noFill/>
        </p:spPr>
        <p:txBody>
          <a:bodyPr wrap="square" rtlCol="0">
            <a:spAutoFit/>
          </a:bodyPr>
          <a:lstStyle/>
          <a:p>
            <a:r>
              <a:rPr lang="en-US" dirty="0">
                <a:solidFill>
                  <a:srgbClr val="0070C0"/>
                </a:solidFill>
              </a:rPr>
              <a:t>The Gospel of the Lord,</a:t>
            </a:r>
            <a:r>
              <a:rPr lang="en-US" dirty="0"/>
              <a:t>		</a:t>
            </a:r>
            <a:r>
              <a:rPr lang="en-US" dirty="0">
                <a:solidFill>
                  <a:srgbClr val="F747DE"/>
                </a:solidFill>
              </a:rPr>
              <a:t>Praise to You Lord Jesus Christ.</a:t>
            </a:r>
          </a:p>
        </p:txBody>
      </p:sp>
    </p:spTree>
    <p:extLst>
      <p:ext uri="{BB962C8B-B14F-4D97-AF65-F5344CB8AC3E}">
        <p14:creationId xmlns:p14="http://schemas.microsoft.com/office/powerpoint/2010/main" val="21599013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85B0B1D-1D13-4B82-8120-D39AF405E8A8}"/>
              </a:ext>
            </a:extLst>
          </p:cNvPr>
          <p:cNvSpPr>
            <a:spLocks noGrp="1"/>
          </p:cNvSpPr>
          <p:nvPr>
            <p:ph sz="half" idx="1"/>
          </p:nvPr>
        </p:nvSpPr>
        <p:spPr>
          <a:xfrm>
            <a:off x="4489463" y="2787486"/>
            <a:ext cx="3281309" cy="3185952"/>
          </a:xfrm>
        </p:spPr>
        <p:txBody>
          <a:bodyPr>
            <a:normAutofit/>
          </a:bodyPr>
          <a:lstStyle/>
          <a:p>
            <a:pPr marL="45720" indent="0" algn="ctr">
              <a:lnSpc>
                <a:spcPct val="100000"/>
              </a:lnSpc>
              <a:buNone/>
            </a:pPr>
            <a:r>
              <a:rPr lang="en-US" dirty="0"/>
              <a:t>When the time for Pentecost was fulfilled, they were all in one place together. And suddenly there came from the sky a noise like a strong driving wind, and it filled the entire house in which they were.</a:t>
            </a:r>
            <a:endParaRPr lang="es-PE" dirty="0"/>
          </a:p>
        </p:txBody>
      </p:sp>
      <p:sp>
        <p:nvSpPr>
          <p:cNvPr id="2" name="CuadroTexto 1">
            <a:extLst>
              <a:ext uri="{FF2B5EF4-FFF2-40B4-BE49-F238E27FC236}">
                <a16:creationId xmlns:a16="http://schemas.microsoft.com/office/drawing/2014/main" id="{B7A94B60-4A90-4A17-9D5E-3B819E9DE8F6}"/>
              </a:ext>
            </a:extLst>
          </p:cNvPr>
          <p:cNvSpPr txBox="1"/>
          <p:nvPr/>
        </p:nvSpPr>
        <p:spPr>
          <a:xfrm>
            <a:off x="4092311" y="1821393"/>
            <a:ext cx="4075611" cy="369332"/>
          </a:xfrm>
          <a:prstGeom prst="rect">
            <a:avLst/>
          </a:prstGeom>
          <a:noFill/>
        </p:spPr>
        <p:txBody>
          <a:bodyPr wrap="square" rtlCol="0">
            <a:spAutoFit/>
          </a:bodyPr>
          <a:lstStyle/>
          <a:p>
            <a:pPr algn="ctr"/>
            <a:r>
              <a:rPr lang="es-ES" b="1" dirty="0" err="1"/>
              <a:t>First</a:t>
            </a:r>
            <a:r>
              <a:rPr lang="es-ES" b="1" dirty="0"/>
              <a:t> Reading: </a:t>
            </a:r>
            <a:r>
              <a:rPr lang="es-ES" b="1" dirty="0" err="1"/>
              <a:t>Acts</a:t>
            </a:r>
            <a:r>
              <a:rPr lang="es-ES" b="1" dirty="0"/>
              <a:t> 2, 1-11</a:t>
            </a:r>
            <a:endParaRPr lang="es-PE" b="1" dirty="0"/>
          </a:p>
        </p:txBody>
      </p:sp>
      <p:pic>
        <p:nvPicPr>
          <p:cNvPr id="5" name="Imagen 4">
            <a:extLst>
              <a:ext uri="{FF2B5EF4-FFF2-40B4-BE49-F238E27FC236}">
                <a16:creationId xmlns:a16="http://schemas.microsoft.com/office/drawing/2014/main" id="{43A0B58B-87F9-45A4-9B11-D1548751BD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143" y="2190725"/>
            <a:ext cx="4001809" cy="4084199"/>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2" descr="Dibujos animados nube sopla viento: vectores, gráficos, imágenes  vectoriales | Depositphotos®">
            <a:extLst>
              <a:ext uri="{FF2B5EF4-FFF2-40B4-BE49-F238E27FC236}">
                <a16:creationId xmlns:a16="http://schemas.microsoft.com/office/drawing/2014/main" id="{85D29243-B0E5-4CA0-9009-ED121D7F5F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274121">
            <a:off x="8255603" y="1710142"/>
            <a:ext cx="3458348" cy="4492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2406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85B0B1D-1D13-4B82-8120-D39AF405E8A8}"/>
              </a:ext>
            </a:extLst>
          </p:cNvPr>
          <p:cNvSpPr>
            <a:spLocks noGrp="1"/>
          </p:cNvSpPr>
          <p:nvPr>
            <p:ph sz="half" idx="1"/>
          </p:nvPr>
        </p:nvSpPr>
        <p:spPr>
          <a:xfrm>
            <a:off x="7756200" y="3134812"/>
            <a:ext cx="3507589" cy="2952206"/>
          </a:xfrm>
        </p:spPr>
        <p:txBody>
          <a:bodyPr>
            <a:normAutofit/>
          </a:bodyPr>
          <a:lstStyle/>
          <a:p>
            <a:pPr marL="45720" indent="0" algn="ctr">
              <a:lnSpc>
                <a:spcPct val="100000"/>
              </a:lnSpc>
              <a:buNone/>
            </a:pPr>
            <a:r>
              <a:rPr lang="en-US" dirty="0"/>
              <a:t>Then there appeared to them tongues as of fire, which parted and came to rest on each one of them. And they were all filled with the Holy Spirit and began to speak in different tongues, as the Spirit enabled them to proclaim.</a:t>
            </a:r>
            <a:endParaRPr lang="es-PE" dirty="0"/>
          </a:p>
        </p:txBody>
      </p:sp>
      <p:pic>
        <p:nvPicPr>
          <p:cNvPr id="4" name="Imagen 3">
            <a:extLst>
              <a:ext uri="{FF2B5EF4-FFF2-40B4-BE49-F238E27FC236}">
                <a16:creationId xmlns:a16="http://schemas.microsoft.com/office/drawing/2014/main" id="{6BA88B47-6055-482F-9FE5-D6A58DF6CAC9}"/>
              </a:ext>
            </a:extLst>
          </p:cNvPr>
          <p:cNvPicPr>
            <a:picLocks noChangeAspect="1"/>
          </p:cNvPicPr>
          <p:nvPr/>
        </p:nvPicPr>
        <p:blipFill rotWithShape="1">
          <a:blip r:embed="rId3">
            <a:extLst>
              <a:ext uri="{28A0092B-C50C-407E-A947-70E740481C1C}">
                <a14:useLocalDpi xmlns:a14="http://schemas.microsoft.com/office/drawing/2010/main" val="0"/>
              </a:ext>
            </a:extLst>
          </a:blip>
          <a:srcRect b="6406"/>
          <a:stretch/>
        </p:blipFill>
        <p:spPr>
          <a:xfrm>
            <a:off x="928211" y="2893261"/>
            <a:ext cx="5893753" cy="3435309"/>
          </a:xfrm>
          <a:prstGeom prst="rect">
            <a:avLst/>
          </a:prstGeom>
          <a:ln>
            <a:noFill/>
          </a:ln>
          <a:effectLst>
            <a:outerShdw blurRad="292100" dist="139700" dir="2700000" algn="tl" rotWithShape="0">
              <a:srgbClr val="333333">
                <a:alpha val="65000"/>
              </a:srgbClr>
            </a:outerShdw>
          </a:effectLst>
        </p:spPr>
      </p:pic>
      <p:pic>
        <p:nvPicPr>
          <p:cNvPr id="5" name="Picture 4" descr="Free Flame With Transparent Background, Download Free Flame With Transparent  Background png images, Free ClipArts on Clipart Library">
            <a:extLst>
              <a:ext uri="{FF2B5EF4-FFF2-40B4-BE49-F238E27FC236}">
                <a16:creationId xmlns:a16="http://schemas.microsoft.com/office/drawing/2014/main" id="{E21F52CE-8CAA-4B9E-AD01-025B6F0BF7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953" y="1660239"/>
            <a:ext cx="752516" cy="12100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Free Flame With Transparent Background, Download Free Flame With Transparent  Background png images, Free ClipArts on Clipart Library">
            <a:extLst>
              <a:ext uri="{FF2B5EF4-FFF2-40B4-BE49-F238E27FC236}">
                <a16:creationId xmlns:a16="http://schemas.microsoft.com/office/drawing/2014/main" id="{6E22BAF3-3C92-4285-8525-032BB358F9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6189" y="1252434"/>
            <a:ext cx="752516" cy="12100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Free Flame With Transparent Background, Download Free Flame With Transparent  Background png images, Free ClipArts on Clipart Library">
            <a:extLst>
              <a:ext uri="{FF2B5EF4-FFF2-40B4-BE49-F238E27FC236}">
                <a16:creationId xmlns:a16="http://schemas.microsoft.com/office/drawing/2014/main" id="{79FF7DD9-4C2F-4038-A373-A1B18A5341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0425" y="1637542"/>
            <a:ext cx="752516" cy="12100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Free Flame With Transparent Background, Download Free Flame With Transparent  Background png images, Free ClipArts on Clipart Library">
            <a:extLst>
              <a:ext uri="{FF2B5EF4-FFF2-40B4-BE49-F238E27FC236}">
                <a16:creationId xmlns:a16="http://schemas.microsoft.com/office/drawing/2014/main" id="{62B0FD2D-D7D6-4F4B-B095-2E8C2EC2AC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1066" y="427517"/>
            <a:ext cx="752516" cy="12100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Free Flame With Transparent Background, Download Free Flame With Transparent  Background png images, Free ClipArts on Clipart Library">
            <a:extLst>
              <a:ext uri="{FF2B5EF4-FFF2-40B4-BE49-F238E27FC236}">
                <a16:creationId xmlns:a16="http://schemas.microsoft.com/office/drawing/2014/main" id="{5F1A12BC-F029-44DB-AF50-A908A06A61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560" y="1252434"/>
            <a:ext cx="752516" cy="12100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Free Flame With Transparent Background, Download Free Flame With Transparent  Background png images, Free ClipArts on Clipart Library">
            <a:extLst>
              <a:ext uri="{FF2B5EF4-FFF2-40B4-BE49-F238E27FC236}">
                <a16:creationId xmlns:a16="http://schemas.microsoft.com/office/drawing/2014/main" id="{59D3C2BC-896C-44C3-9B8F-7F9E4B1FDD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8447" y="1604555"/>
            <a:ext cx="752516" cy="12100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Free Flame With Transparent Background, Download Free Flame With Transparent  Background png images, Free ClipArts on Clipart Library">
            <a:extLst>
              <a:ext uri="{FF2B5EF4-FFF2-40B4-BE49-F238E27FC236}">
                <a16:creationId xmlns:a16="http://schemas.microsoft.com/office/drawing/2014/main" id="{3F8B665F-C160-492B-B365-0CF8CE597B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0993" y="42409"/>
            <a:ext cx="752516" cy="12100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Free Flame With Transparent Background, Download Free Flame With Transparent  Background png images, Free ClipArts on Clipart Library">
            <a:extLst>
              <a:ext uri="{FF2B5EF4-FFF2-40B4-BE49-F238E27FC236}">
                <a16:creationId xmlns:a16="http://schemas.microsoft.com/office/drawing/2014/main" id="{2382B7F9-03A0-4819-9200-CF4E2D6B52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6437" y="394530"/>
            <a:ext cx="752516" cy="12100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Free Flame With Transparent Background, Download Free Flame With Transparent  Background png images, Free ClipArts on Clipart Library">
            <a:extLst>
              <a:ext uri="{FF2B5EF4-FFF2-40B4-BE49-F238E27FC236}">
                <a16:creationId xmlns:a16="http://schemas.microsoft.com/office/drawing/2014/main" id="{62E82548-5CEA-4771-A75A-C8ABE7D359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3788" y="1252433"/>
            <a:ext cx="752516" cy="12100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Free Flame With Transparent Background, Download Free Flame With Transparent  Background png images, Free ClipArts on Clipart Library">
            <a:extLst>
              <a:ext uri="{FF2B5EF4-FFF2-40B4-BE49-F238E27FC236}">
                <a16:creationId xmlns:a16="http://schemas.microsoft.com/office/drawing/2014/main" id="{3AA71590-2C6E-4202-B7EB-00F3C0DCDB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3961" y="1618002"/>
            <a:ext cx="752516" cy="12100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Free Flame With Transparent Background, Download Free Flame With Transparent  Background png images, Free ClipArts on Clipart Library">
            <a:extLst>
              <a:ext uri="{FF2B5EF4-FFF2-40B4-BE49-F238E27FC236}">
                <a16:creationId xmlns:a16="http://schemas.microsoft.com/office/drawing/2014/main" id="{5ABEC917-E889-49BC-B296-72CB64FDD8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0934" y="42408"/>
            <a:ext cx="752516" cy="12100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Free Flame With Transparent Background, Download Free Flame With Transparent  Background png images, Free ClipArts on Clipart Library">
            <a:extLst>
              <a:ext uri="{FF2B5EF4-FFF2-40B4-BE49-F238E27FC236}">
                <a16:creationId xmlns:a16="http://schemas.microsoft.com/office/drawing/2014/main" id="{5F20B6C3-BA5E-4A34-912F-1DE335FEF7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1689" y="342743"/>
            <a:ext cx="752516" cy="1210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9028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par>
                                <p:cTn id="17" presetID="6"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par>
                                <p:cTn id="20" presetID="6"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par>
                                <p:cTn id="23" presetID="6" presetClass="entr" presetSubtype="16"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par>
                                <p:cTn id="26" presetID="6" presetClass="entr" presetSubtype="16"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in)">
                                      <p:cBhvr>
                                        <p:cTn id="28" dur="2000"/>
                                        <p:tgtEl>
                                          <p:spTgt spid="12"/>
                                        </p:tgtEl>
                                      </p:cBhvr>
                                    </p:animEffect>
                                  </p:childTnLst>
                                </p:cTn>
                              </p:par>
                              <p:par>
                                <p:cTn id="29" presetID="6" presetClass="entr" presetSubtype="16"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2000"/>
                                        <p:tgtEl>
                                          <p:spTgt spid="13"/>
                                        </p:tgtEl>
                                      </p:cBhvr>
                                    </p:animEffect>
                                  </p:childTnLst>
                                </p:cTn>
                              </p:par>
                              <p:par>
                                <p:cTn id="32" presetID="6" presetClass="entr" presetSubtype="16"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circle(in)">
                                      <p:cBhvr>
                                        <p:cTn id="34" dur="2000"/>
                                        <p:tgtEl>
                                          <p:spTgt spid="14"/>
                                        </p:tgtEl>
                                      </p:cBhvr>
                                    </p:animEffect>
                                  </p:childTnLst>
                                </p:cTn>
                              </p:par>
                              <p:par>
                                <p:cTn id="35" presetID="6" presetClass="entr" presetSubtype="16"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ircle(in)">
                                      <p:cBhvr>
                                        <p:cTn id="37" dur="2000"/>
                                        <p:tgtEl>
                                          <p:spTgt spid="15"/>
                                        </p:tgtEl>
                                      </p:cBhvr>
                                    </p:animEffect>
                                  </p:childTnLst>
                                </p:cTn>
                              </p:par>
                              <p:par>
                                <p:cTn id="38" presetID="6" presetClass="entr" presetSubtype="16"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ircle(in)">
                                      <p:cBhvr>
                                        <p:cTn id="4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85B0B1D-1D13-4B82-8120-D39AF405E8A8}"/>
              </a:ext>
            </a:extLst>
          </p:cNvPr>
          <p:cNvSpPr>
            <a:spLocks noGrp="1"/>
          </p:cNvSpPr>
          <p:nvPr>
            <p:ph sz="half" idx="1"/>
          </p:nvPr>
        </p:nvSpPr>
        <p:spPr>
          <a:xfrm>
            <a:off x="1140824" y="2493526"/>
            <a:ext cx="3439886" cy="2690949"/>
          </a:xfrm>
        </p:spPr>
        <p:txBody>
          <a:bodyPr>
            <a:normAutofit lnSpcReduction="10000"/>
          </a:bodyPr>
          <a:lstStyle/>
          <a:p>
            <a:pPr marL="45720" indent="0" algn="ctr">
              <a:lnSpc>
                <a:spcPct val="100000"/>
              </a:lnSpc>
              <a:buNone/>
            </a:pPr>
            <a:r>
              <a:rPr lang="en-US" dirty="0"/>
              <a:t>Now there were devout Jews from every nation under heaven staying in Jerusalem. At this sound, they gathered in a large crowd, but they were confused because each one heard them speaking in his own language.</a:t>
            </a:r>
            <a:endParaRPr lang="es-PE" dirty="0"/>
          </a:p>
        </p:txBody>
      </p:sp>
      <p:pic>
        <p:nvPicPr>
          <p:cNvPr id="4" name="Imagen 3">
            <a:extLst>
              <a:ext uri="{FF2B5EF4-FFF2-40B4-BE49-F238E27FC236}">
                <a16:creationId xmlns:a16="http://schemas.microsoft.com/office/drawing/2014/main" id="{FC6F5175-A5EF-4734-B1F6-7D521544164A}"/>
              </a:ext>
            </a:extLst>
          </p:cNvPr>
          <p:cNvPicPr>
            <a:picLocks noChangeAspect="1"/>
          </p:cNvPicPr>
          <p:nvPr/>
        </p:nvPicPr>
        <p:blipFill rotWithShape="1">
          <a:blip r:embed="rId3">
            <a:extLst>
              <a:ext uri="{28A0092B-C50C-407E-A947-70E740481C1C}">
                <a14:useLocalDpi xmlns:a14="http://schemas.microsoft.com/office/drawing/2010/main" val="0"/>
              </a:ext>
            </a:extLst>
          </a:blip>
          <a:srcRect t="8280" b="8700"/>
          <a:stretch/>
        </p:blipFill>
        <p:spPr>
          <a:xfrm>
            <a:off x="4893117" y="1705154"/>
            <a:ext cx="6790883" cy="422828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4548957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85B0B1D-1D13-4B82-8120-D39AF405E8A8}"/>
              </a:ext>
            </a:extLst>
          </p:cNvPr>
          <p:cNvSpPr>
            <a:spLocks noGrp="1"/>
          </p:cNvSpPr>
          <p:nvPr>
            <p:ph sz="half" idx="1"/>
          </p:nvPr>
        </p:nvSpPr>
        <p:spPr>
          <a:xfrm>
            <a:off x="6582743" y="2311791"/>
            <a:ext cx="5284137" cy="3713089"/>
          </a:xfrm>
        </p:spPr>
        <p:txBody>
          <a:bodyPr>
            <a:normAutofit lnSpcReduction="10000"/>
          </a:bodyPr>
          <a:lstStyle/>
          <a:p>
            <a:pPr marL="45720" indent="0" algn="ctr">
              <a:lnSpc>
                <a:spcPct val="100000"/>
              </a:lnSpc>
              <a:buNone/>
            </a:pPr>
            <a:r>
              <a:rPr lang="en-US" dirty="0"/>
              <a:t>They were astounded, and in amazement they asked, “Are not all these people who are speaking Galileans? Then how does each of us hear them in his native language? We are Parthians, Medes, and Elamites, inhabitants of Mesopotamia, Judea and Cappadocia, Pontus and Asia, Phrygia and Pamphylia, Egypt and the districts of Libya near Cyrene, as well as travelers from Rome, both Jews and converts to Judaism, Cretans and Arabs, yet we hear them speaking in our own tongues of the mighty acts of God.”</a:t>
            </a:r>
          </a:p>
        </p:txBody>
      </p:sp>
      <p:pic>
        <p:nvPicPr>
          <p:cNvPr id="6" name="Imagen 5">
            <a:extLst>
              <a:ext uri="{FF2B5EF4-FFF2-40B4-BE49-F238E27FC236}">
                <a16:creationId xmlns:a16="http://schemas.microsoft.com/office/drawing/2014/main" id="{C9099A8F-CE93-47B8-B1B3-40DC7DA39F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120" y="1672607"/>
            <a:ext cx="5982235" cy="4443713"/>
          </a:xfrm>
          <a:prstGeom prst="rect">
            <a:avLst/>
          </a:prstGeom>
          <a:ln>
            <a:noFill/>
          </a:ln>
          <a:effectLst>
            <a:outerShdw blurRad="190500" algn="tl" rotWithShape="0">
              <a:srgbClr val="000000">
                <a:alpha val="70000"/>
              </a:srgbClr>
            </a:outerShdw>
          </a:effectLst>
        </p:spPr>
      </p:pic>
      <p:sp>
        <p:nvSpPr>
          <p:cNvPr id="7" name="TextBox 6">
            <a:extLst>
              <a:ext uri="{FF2B5EF4-FFF2-40B4-BE49-F238E27FC236}">
                <a16:creationId xmlns:a16="http://schemas.microsoft.com/office/drawing/2014/main" id="{E2841E40-531A-747D-4F2A-2D5E2266AF51}"/>
              </a:ext>
            </a:extLst>
          </p:cNvPr>
          <p:cNvSpPr txBox="1"/>
          <p:nvPr/>
        </p:nvSpPr>
        <p:spPr>
          <a:xfrm>
            <a:off x="636563" y="6488668"/>
            <a:ext cx="6115929" cy="369332"/>
          </a:xfrm>
          <a:prstGeom prst="rect">
            <a:avLst/>
          </a:prstGeom>
          <a:noFill/>
        </p:spPr>
        <p:txBody>
          <a:bodyPr wrap="square" rtlCol="0">
            <a:spAutoFit/>
          </a:bodyPr>
          <a:lstStyle/>
          <a:p>
            <a:r>
              <a:rPr lang="en-US" dirty="0">
                <a:solidFill>
                  <a:srgbClr val="0070C0"/>
                </a:solidFill>
              </a:rPr>
              <a:t>The Word of the Lord,</a:t>
            </a:r>
            <a:r>
              <a:rPr lang="en-US" dirty="0"/>
              <a:t>		</a:t>
            </a:r>
            <a:r>
              <a:rPr lang="en-US" dirty="0">
                <a:solidFill>
                  <a:srgbClr val="F747DE"/>
                </a:solidFill>
              </a:rPr>
              <a:t>Thanks be to God.</a:t>
            </a:r>
          </a:p>
        </p:txBody>
      </p:sp>
    </p:spTree>
    <p:extLst>
      <p:ext uri="{BB962C8B-B14F-4D97-AF65-F5344CB8AC3E}">
        <p14:creationId xmlns:p14="http://schemas.microsoft.com/office/powerpoint/2010/main" val="7197269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6626FAD3-86B0-4384-9BCC-032DEC33F30C}"/>
              </a:ext>
            </a:extLst>
          </p:cNvPr>
          <p:cNvSpPr/>
          <p:nvPr/>
        </p:nvSpPr>
        <p:spPr>
          <a:xfrm>
            <a:off x="0" y="2949934"/>
            <a:ext cx="12191999" cy="1446550"/>
          </a:xfrm>
          <a:prstGeom prst="rect">
            <a:avLst/>
          </a:prstGeom>
          <a:noFill/>
        </p:spPr>
        <p:txBody>
          <a:bodyPr wrap="square" lIns="91440" tIns="45720" rIns="91440" bIns="45720">
            <a:spAutoFit/>
          </a:bodyPr>
          <a:lstStyle/>
          <a:p>
            <a:pPr algn="ctr"/>
            <a:r>
              <a:rPr lang="es-ES" sz="8800" dirty="0">
                <a:ln w="0"/>
                <a:solidFill>
                  <a:srgbClr val="B41A1B"/>
                </a:solidFill>
                <a:effectLst>
                  <a:reflection blurRad="6350" stA="53000" endA="300" endPos="35500" dir="5400000" sy="-90000" algn="bl" rotWithShape="0"/>
                </a:effectLst>
                <a:latin typeface="Amaranth" panose="02000503050000020004" pitchFamily="50" charset="0"/>
              </a:rPr>
              <a:t>REFLECTION</a:t>
            </a:r>
          </a:p>
        </p:txBody>
      </p:sp>
    </p:spTree>
    <p:extLst>
      <p:ext uri="{BB962C8B-B14F-4D97-AF65-F5344CB8AC3E}">
        <p14:creationId xmlns:p14="http://schemas.microsoft.com/office/powerpoint/2010/main" val="84744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523F32B-0AC4-41B7-B6A1-603346C7566E}"/>
              </a:ext>
            </a:extLst>
          </p:cNvPr>
          <p:cNvSpPr>
            <a:spLocks noGrp="1"/>
          </p:cNvSpPr>
          <p:nvPr>
            <p:ph sz="half" idx="1"/>
          </p:nvPr>
        </p:nvSpPr>
        <p:spPr>
          <a:xfrm>
            <a:off x="5576716" y="3289692"/>
            <a:ext cx="5595930" cy="1956678"/>
          </a:xfrm>
        </p:spPr>
        <p:txBody>
          <a:bodyPr>
            <a:normAutofit fontScale="92500" lnSpcReduction="10000"/>
          </a:bodyPr>
          <a:lstStyle/>
          <a:p>
            <a:pPr marL="45720" indent="0" algn="ctr">
              <a:buNone/>
            </a:pPr>
            <a:r>
              <a:rPr lang="en-US" sz="3200" b="1" dirty="0">
                <a:solidFill>
                  <a:schemeClr val="accent4">
                    <a:lumMod val="75000"/>
                  </a:schemeClr>
                </a:solidFill>
              </a:rPr>
              <a:t>Jesus announces that He will be sending the Holy Spirit. </a:t>
            </a:r>
          </a:p>
          <a:p>
            <a:pPr marL="45720" indent="0" algn="ctr">
              <a:buNone/>
            </a:pPr>
            <a:r>
              <a:rPr lang="en-US" sz="3200" b="1" dirty="0">
                <a:solidFill>
                  <a:schemeClr val="accent2"/>
                </a:solidFill>
              </a:rPr>
              <a:t>What other names does He call the Holy Spirit? </a:t>
            </a:r>
            <a:endParaRPr lang="es-PE" sz="3200" b="1" dirty="0">
              <a:solidFill>
                <a:schemeClr val="accent2"/>
              </a:solidFill>
            </a:endParaRPr>
          </a:p>
        </p:txBody>
      </p:sp>
      <p:pic>
        <p:nvPicPr>
          <p:cNvPr id="4" name="Imagen 3">
            <a:extLst>
              <a:ext uri="{FF2B5EF4-FFF2-40B4-BE49-F238E27FC236}">
                <a16:creationId xmlns:a16="http://schemas.microsoft.com/office/drawing/2014/main" id="{A406B42B-AF35-41A8-8C59-14B31EA6A9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354" y="1949568"/>
            <a:ext cx="3865533" cy="3865533"/>
          </a:xfrm>
          <a:prstGeom prst="rect">
            <a:avLst/>
          </a:prstGeom>
          <a:solidFill>
            <a:srgbClr val="FFFFFF">
              <a:shade val="85000"/>
            </a:srgbClr>
          </a:solidFill>
          <a:ln w="190500" cap="sq">
            <a:solidFill>
              <a:schemeClr val="accent2">
                <a:lumMod val="60000"/>
                <a:lumOff val="4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18512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ildren Playing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61883.potx" id="{18737D51-7733-4200-B5C9-BF22CA2CE631}" vid="{40CEFE45-12FF-4454-86EB-59F04C858872}"/>
    </a:ext>
  </a:extLst>
</a:theme>
</file>

<file path=ppt/theme/theme2.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Children playing education presentation design (cartoon illustration, widescreen)</Template>
  <TotalTime>2420</TotalTime>
  <Words>1038</Words>
  <Application>Microsoft Office PowerPoint</Application>
  <PresentationFormat>Widescreen</PresentationFormat>
  <Paragraphs>128</Paragraphs>
  <Slides>24</Slides>
  <Notes>1</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Abadi</vt:lpstr>
      <vt:lpstr>Amaranth</vt:lpstr>
      <vt:lpstr>Arial</vt:lpstr>
      <vt:lpstr>Arial Black</vt:lpstr>
      <vt:lpstr>Cambria</vt:lpstr>
      <vt:lpstr>Euphemia</vt:lpstr>
      <vt:lpstr>Wingdings</vt:lpstr>
      <vt:lpstr>Children Playing 16x9</vt:lpstr>
      <vt:lpstr>Friends of Jesus and 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Fruit of the Spirit, Kidspring, (Ctrl Click) https://youtu.be/xWoWDdeD-ns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Amigos de Jesús y María</dc:title>
  <dc:creator>Mercedes Cristina Bermudez-Garcia</dc:creator>
  <cp:lastModifiedBy>Maria Varona</cp:lastModifiedBy>
  <cp:revision>146</cp:revision>
  <dcterms:created xsi:type="dcterms:W3CDTF">2021-03-01T17:42:30Z</dcterms:created>
  <dcterms:modified xsi:type="dcterms:W3CDTF">2022-05-27T17:52:11Z</dcterms:modified>
</cp:coreProperties>
</file>