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1" r:id="rId14"/>
    <p:sldId id="270" r:id="rId15"/>
    <p:sldId id="268" r:id="rId16"/>
    <p:sldId id="269" r:id="rId17"/>
  </p:sldIdLst>
  <p:sldSz cx="12192000" cy="6858000"/>
  <p:notesSz cx="6858000" cy="9144000"/>
  <p:defaultTextStyle>
    <a:defPPr lvl="0">
      <a:defRPr lang="en-US"/>
    </a:defPPr>
    <a:lvl1pPr marL="0" lvl="0" algn="l" defTabSz="457200" rtl="0" eaLnBrk="1" latinLnBrk="0" hangingPunct="1">
      <a:defRPr sz="1800" kern="1200">
        <a:solidFill>
          <a:schemeClr val="tx1"/>
        </a:solidFill>
        <a:latin typeface="+mn-lt"/>
        <a:ea typeface="+mn-ea"/>
        <a:cs typeface="+mn-cs"/>
      </a:defRPr>
    </a:lvl1pPr>
    <a:lvl2pPr marL="457200" lvl="1" algn="l" defTabSz="457200" rtl="0" eaLnBrk="1" latinLnBrk="0" hangingPunct="1">
      <a:defRPr sz="1800" kern="1200">
        <a:solidFill>
          <a:schemeClr val="tx1"/>
        </a:solidFill>
        <a:latin typeface="+mn-lt"/>
        <a:ea typeface="+mn-ea"/>
        <a:cs typeface="+mn-cs"/>
      </a:defRPr>
    </a:lvl2pPr>
    <a:lvl3pPr marL="914400" lvl="2" algn="l" defTabSz="457200" rtl="0" eaLnBrk="1" latinLnBrk="0" hangingPunct="1">
      <a:defRPr sz="1800" kern="1200">
        <a:solidFill>
          <a:schemeClr val="tx1"/>
        </a:solidFill>
        <a:latin typeface="+mn-lt"/>
        <a:ea typeface="+mn-ea"/>
        <a:cs typeface="+mn-cs"/>
      </a:defRPr>
    </a:lvl3pPr>
    <a:lvl4pPr marL="1371600" lvl="3" algn="l" defTabSz="457200" rtl="0" eaLnBrk="1" latinLnBrk="0" hangingPunct="1">
      <a:defRPr sz="1800" kern="1200">
        <a:solidFill>
          <a:schemeClr val="tx1"/>
        </a:solidFill>
        <a:latin typeface="+mn-lt"/>
        <a:ea typeface="+mn-ea"/>
        <a:cs typeface="+mn-cs"/>
      </a:defRPr>
    </a:lvl4pPr>
    <a:lvl5pPr marL="1828800" lvl="4" algn="l" defTabSz="457200" rtl="0" eaLnBrk="1" latinLnBrk="0" hangingPunct="1">
      <a:defRPr sz="1800" kern="1200">
        <a:solidFill>
          <a:schemeClr val="tx1"/>
        </a:solidFill>
        <a:latin typeface="+mn-lt"/>
        <a:ea typeface="+mn-ea"/>
        <a:cs typeface="+mn-cs"/>
      </a:defRPr>
    </a:lvl5pPr>
    <a:lvl6pPr marL="2286000" lvl="5" algn="l" defTabSz="457200" rtl="0" eaLnBrk="1" latinLnBrk="0" hangingPunct="1">
      <a:defRPr sz="1800" kern="1200">
        <a:solidFill>
          <a:schemeClr val="tx1"/>
        </a:solidFill>
        <a:latin typeface="+mn-lt"/>
        <a:ea typeface="+mn-ea"/>
        <a:cs typeface="+mn-cs"/>
      </a:defRPr>
    </a:lvl6pPr>
    <a:lvl7pPr marL="2743200" lvl="6" algn="l" defTabSz="457200" rtl="0" eaLnBrk="1" latinLnBrk="0" hangingPunct="1">
      <a:defRPr sz="1800" kern="1200">
        <a:solidFill>
          <a:schemeClr val="tx1"/>
        </a:solidFill>
        <a:latin typeface="+mn-lt"/>
        <a:ea typeface="+mn-ea"/>
        <a:cs typeface="+mn-cs"/>
      </a:defRPr>
    </a:lvl7pPr>
    <a:lvl8pPr marL="3200400" lvl="7" algn="l" defTabSz="457200" rtl="0" eaLnBrk="1" latinLnBrk="0" hangingPunct="1">
      <a:defRPr sz="1800" kern="1200">
        <a:solidFill>
          <a:schemeClr val="tx1"/>
        </a:solidFill>
        <a:latin typeface="+mn-lt"/>
        <a:ea typeface="+mn-ea"/>
        <a:cs typeface="+mn-cs"/>
      </a:defRPr>
    </a:lvl8pPr>
    <a:lvl9pPr marL="3657600" lvl="8"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7" d="100"/>
          <a:sy n="67" d="100"/>
        </p:scale>
        <p:origin x="83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5-24T01:42:32.396"/>
    </inkml:context>
    <inkml:brush xml:id="br0">
      <inkml:brushProperty name="width" value="0.05" units="cm"/>
      <inkml:brushProperty name="height" value="0.05" units="cm"/>
    </inkml:brush>
  </inkml:definitions>
  <inkml:trace contextRef="#ctx0" brushRef="#br0">1 1,'0'0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5-24T01:42:47.466"/>
    </inkml:context>
    <inkml:brush xml:id="br0">
      <inkml:brushProperty name="width" value="0.05" units="cm"/>
      <inkml:brushProperty name="height" value="0.05" units="cm"/>
    </inkml:brush>
  </inkml:definitions>
  <inkml:trace contextRef="#ctx0" brushRef="#br0">1 0,'0'0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5-27T22:38:29.811"/>
    </inkml:context>
    <inkml:brush xml:id="br0">
      <inkml:brushProperty name="width" value="0.05" units="cm"/>
      <inkml:brushProperty name="height" value="0.05" units="cm"/>
    </inkml:brush>
  </inkml:definitions>
  <inkml:trace contextRef="#ctx0" brushRef="#br0">1 1,'0'0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5-27T22:38:29.827"/>
    </inkml:context>
    <inkml:brush xml:id="br0">
      <inkml:brushProperty name="width" value="0.05" units="cm"/>
      <inkml:brushProperty name="height" value="0.05" units="cm"/>
    </inkml:brush>
  </inkml:definitions>
  <inkml:trace contextRef="#ctx0" brushRef="#br0">1 0,'0'0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dirty="0"/>
              <a:t>Click to edit Master title style</a:t>
            </a:r>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5586B75A-687E-405C-8A0B-8D00578BA2C3}" type="datetimeFigureOut">
              <a:rPr lang="en-US" dirty="0"/>
              <a:pPr/>
              <a:t>6/8/2022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6/8/2022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6/8/2022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586B75A-687E-405C-8A0B-8D00578BA2C3}" type="datetimeFigureOut">
              <a:rPr lang="en-US" dirty="0"/>
              <a:pPr/>
              <a:t>6/8/2022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dirty="0"/>
              <a:t>Click to edit Master title style</a:t>
            </a:r>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6/8/2022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p:cNvSpPr>
            <a:spLocks noGrp="1"/>
          </p:cNvSpPr>
          <p:nvPr>
            <p:ph type="dt" sz="half" idx="10"/>
          </p:nvPr>
        </p:nvSpPr>
        <p:spPr/>
        <p:txBody>
          <a:bodyPr/>
          <a:lstStyle/>
          <a:p>
            <a:fld id="{5586B75A-687E-405C-8A0B-8D00578BA2C3}" type="datetimeFigureOut">
              <a:rPr lang="en-US" dirty="0"/>
              <a:pPr/>
              <a:t>6/8/2022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Click to edit Master title style</a:t>
            </a:r>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Date Placeholder 1"/>
          <p:cNvSpPr>
            <a:spLocks noGrp="1"/>
          </p:cNvSpPr>
          <p:nvPr>
            <p:ph type="dt" sz="half" idx="10"/>
          </p:nvPr>
        </p:nvSpPr>
        <p:spPr/>
        <p:txBody>
          <a:bodyPr/>
          <a:lstStyle/>
          <a:p>
            <a:fld id="{5586B75A-687E-405C-8A0B-8D00578BA2C3}" type="datetimeFigureOut">
              <a:rPr lang="en-US" dirty="0"/>
              <a:pPr/>
              <a:t>6/8/2022</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Click to edit Master title style</a:t>
            </a:r>
          </a:p>
        </p:txBody>
      </p:sp>
      <p:sp>
        <p:nvSpPr>
          <p:cNvPr id="2" name="Date Placeholder 1"/>
          <p:cNvSpPr>
            <a:spLocks noGrp="1"/>
          </p:cNvSpPr>
          <p:nvPr>
            <p:ph type="dt" sz="half" idx="10"/>
          </p:nvPr>
        </p:nvSpPr>
        <p:spPr/>
        <p:txBody>
          <a:bodyPr/>
          <a:lstStyle/>
          <a:p>
            <a:fld id="{5586B75A-687E-405C-8A0B-8D00578BA2C3}" type="datetimeFigureOut">
              <a:rPr lang="en-US" dirty="0"/>
              <a:pPr/>
              <a:t>6/8/2022</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6/8/2022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dirty="0"/>
              <a:t>Click to edit Master title style</a:t>
            </a:r>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6/8/2022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dirty="0"/>
              <a:t>Click to edit Master title style</a:t>
            </a:r>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6/8/2022</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dirty="0"/>
              <a:t>Click to edit Master title style</a:t>
            </a:r>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6/8/2022</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fcpeace.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ideo" Target="https://www.youtube.com/embed/wkYM9OvX7f8?feature=oembed" TargetMode="External"/><Relationship Id="rId4" Type="http://schemas.openxmlformats.org/officeDocument/2006/relationships/image" Target="../media/image10.jpe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ideo" Target="https://www.youtube.com/embed/GnUVjLJ6Kas?feature=oembed" TargetMode="External"/><Relationship Id="rId4" Type="http://schemas.openxmlformats.org/officeDocument/2006/relationships/image" Target="../media/image11.jpe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ideo" Target="https://www.youtube.com/embed/vVcKH8lAv1c?feature=oembed" TargetMode="External"/><Relationship Id="rId4" Type="http://schemas.openxmlformats.org/officeDocument/2006/relationships/image" Target="../media/image12.jpeg"/></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customXml" Target="../ink/ink1.xml"/><Relationship Id="rId7" Type="http://schemas.openxmlformats.org/officeDocument/2006/relationships/image" Target="../media/image5.jpeg"/><Relationship Id="rId12" Type="http://schemas.openxmlformats.org/officeDocument/2006/relationships/image" Target="../media/image14.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11" Type="http://schemas.openxmlformats.org/officeDocument/2006/relationships/customXml" Target="../ink/ink4.xml"/><Relationship Id="rId5" Type="http://schemas.openxmlformats.org/officeDocument/2006/relationships/customXml" Target="../ink/ink2.xml"/><Relationship Id="rId10" Type="http://schemas.openxmlformats.org/officeDocument/2006/relationships/customXml" Target="../ink/ink3.xml"/><Relationship Id="rId4" Type="http://schemas.openxmlformats.org/officeDocument/2006/relationships/image" Target="../media/image13.png"/><Relationship Id="rId9"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603AC-DEC0-5824-5A4A-3656C9540B57}"/>
              </a:ext>
            </a:extLst>
          </p:cNvPr>
          <p:cNvSpPr>
            <a:spLocks noGrp="1"/>
          </p:cNvSpPr>
          <p:nvPr>
            <p:ph type="ctrTitle"/>
          </p:nvPr>
        </p:nvSpPr>
        <p:spPr>
          <a:xfrm>
            <a:off x="1100015" y="1391092"/>
            <a:ext cx="7315200" cy="2524665"/>
          </a:xfrm>
        </p:spPr>
        <p:txBody>
          <a:bodyPr anchor="ctr"/>
          <a:lstStyle/>
          <a:p>
            <a:pPr algn="ctr"/>
            <a:r>
              <a:rPr lang="es-419" dirty="0" err="1"/>
              <a:t>Ministry</a:t>
            </a:r>
            <a:r>
              <a:rPr lang="es-419" dirty="0"/>
              <a:t> Friends </a:t>
            </a:r>
            <a:r>
              <a:rPr lang="es-419" dirty="0" err="1"/>
              <a:t>of</a:t>
            </a:r>
            <a:r>
              <a:rPr lang="es-419" dirty="0"/>
              <a:t> </a:t>
            </a:r>
            <a:r>
              <a:rPr lang="es-419" dirty="0" err="1"/>
              <a:t>Jesus</a:t>
            </a:r>
            <a:r>
              <a:rPr lang="es-419" dirty="0"/>
              <a:t> and Mary</a:t>
            </a:r>
            <a:endParaRPr lang="en-US" dirty="0"/>
          </a:p>
        </p:txBody>
      </p:sp>
      <p:sp>
        <p:nvSpPr>
          <p:cNvPr id="3" name="Subtitle 2">
            <a:extLst>
              <a:ext uri="{FF2B5EF4-FFF2-40B4-BE49-F238E27FC236}">
                <a16:creationId xmlns:a16="http://schemas.microsoft.com/office/drawing/2014/main" id="{C79E43DD-2F06-19EC-CBD8-00552E85F45C}"/>
              </a:ext>
            </a:extLst>
          </p:cNvPr>
          <p:cNvSpPr>
            <a:spLocks noGrp="1"/>
          </p:cNvSpPr>
          <p:nvPr>
            <p:ph type="subTitle" idx="1"/>
          </p:nvPr>
        </p:nvSpPr>
        <p:spPr>
          <a:xfrm>
            <a:off x="1100015" y="4093535"/>
            <a:ext cx="7315200" cy="1491111"/>
          </a:xfrm>
        </p:spPr>
        <p:txBody>
          <a:bodyPr anchor="ctr">
            <a:normAutofit/>
          </a:bodyPr>
          <a:lstStyle/>
          <a:p>
            <a:pPr algn="ctr"/>
            <a:r>
              <a:rPr lang="es-419" dirty="0" err="1">
                <a:solidFill>
                  <a:schemeClr val="bg1"/>
                </a:solidFill>
              </a:rPr>
              <a:t>Cycle</a:t>
            </a:r>
            <a:r>
              <a:rPr lang="es-419" dirty="0">
                <a:solidFill>
                  <a:schemeClr val="bg1"/>
                </a:solidFill>
              </a:rPr>
              <a:t> C, XI </a:t>
            </a:r>
            <a:r>
              <a:rPr lang="es-419" dirty="0" err="1">
                <a:solidFill>
                  <a:schemeClr val="bg1"/>
                </a:solidFill>
              </a:rPr>
              <a:t>Sunday</a:t>
            </a:r>
            <a:r>
              <a:rPr lang="es-419" dirty="0">
                <a:solidFill>
                  <a:schemeClr val="bg1"/>
                </a:solidFill>
              </a:rPr>
              <a:t> in </a:t>
            </a:r>
            <a:r>
              <a:rPr lang="es-419" dirty="0" err="1">
                <a:solidFill>
                  <a:schemeClr val="bg1"/>
                </a:solidFill>
              </a:rPr>
              <a:t>Ordinary</a:t>
            </a:r>
            <a:r>
              <a:rPr lang="es-419" dirty="0">
                <a:solidFill>
                  <a:schemeClr val="bg1"/>
                </a:solidFill>
              </a:rPr>
              <a:t> Time</a:t>
            </a:r>
          </a:p>
          <a:p>
            <a:pPr algn="ctr"/>
            <a:r>
              <a:rPr lang="es-419" dirty="0">
                <a:solidFill>
                  <a:schemeClr val="bg1"/>
                </a:solidFill>
              </a:rPr>
              <a:t>John 16, 12-15</a:t>
            </a:r>
          </a:p>
          <a:p>
            <a:pPr algn="ctr"/>
            <a:r>
              <a:rPr lang="es-419" dirty="0">
                <a:solidFill>
                  <a:schemeClr val="bg1"/>
                </a:solidFill>
                <a:hlinkClick r:id="rId2">
                  <a:extLst>
                    <a:ext uri="{A12FA001-AC4F-418D-AE19-62706E023703}">
                      <ahyp:hlinkClr xmlns:ahyp="http://schemas.microsoft.com/office/drawing/2018/hyperlinkcolor" val="tx"/>
                    </a:ext>
                  </a:extLst>
                </a:hlinkClick>
              </a:rPr>
              <a:t>www.fcpeace.org</a:t>
            </a:r>
            <a:endParaRPr lang="es-419" dirty="0">
              <a:solidFill>
                <a:schemeClr val="bg1"/>
              </a:solidFill>
            </a:endParaRPr>
          </a:p>
          <a:p>
            <a:endParaRPr lang="en-US" dirty="0"/>
          </a:p>
        </p:txBody>
      </p:sp>
      <p:pic>
        <p:nvPicPr>
          <p:cNvPr id="4" name="Picture 4">
            <a:extLst>
              <a:ext uri="{FF2B5EF4-FFF2-40B4-BE49-F238E27FC236}">
                <a16:creationId xmlns:a16="http://schemas.microsoft.com/office/drawing/2014/main" id="{15378EA6-7FB2-59A7-00A0-73CD4C449085}"/>
              </a:ext>
            </a:extLst>
          </p:cNvPr>
          <p:cNvPicPr>
            <a:picLocks noChangeAspect="1"/>
          </p:cNvPicPr>
          <p:nvPr/>
        </p:nvPicPr>
        <p:blipFill>
          <a:blip r:embed="rId3"/>
          <a:stretch>
            <a:fillRect/>
          </a:stretch>
        </p:blipFill>
        <p:spPr>
          <a:xfrm>
            <a:off x="9677597" y="2270246"/>
            <a:ext cx="2124544" cy="2124544"/>
          </a:xfrm>
          <a:prstGeom prst="ellipse">
            <a:avLst/>
          </a:prstGeom>
          <a:ln>
            <a:noFill/>
          </a:ln>
          <a:effectLst>
            <a:softEdge rad="112500"/>
          </a:effectLst>
        </p:spPr>
      </p:pic>
    </p:spTree>
    <p:extLst>
      <p:ext uri="{BB962C8B-B14F-4D97-AF65-F5344CB8AC3E}">
        <p14:creationId xmlns:p14="http://schemas.microsoft.com/office/powerpoint/2010/main" val="2317538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1022F-9D65-D0ED-DA6F-1EE7DFA08FA5}"/>
              </a:ext>
            </a:extLst>
          </p:cNvPr>
          <p:cNvSpPr>
            <a:spLocks noGrp="1"/>
          </p:cNvSpPr>
          <p:nvPr>
            <p:ph type="title"/>
          </p:nvPr>
        </p:nvSpPr>
        <p:spPr/>
        <p:txBody>
          <a:bodyPr anchor="t"/>
          <a:lstStyle/>
          <a:p>
            <a:pPr algn="ctr"/>
            <a:br>
              <a:rPr lang="es-419" dirty="0"/>
            </a:br>
            <a:br>
              <a:rPr lang="es-419" dirty="0"/>
            </a:br>
            <a:br>
              <a:rPr lang="es-419" dirty="0"/>
            </a:br>
            <a:br>
              <a:rPr lang="es-419" dirty="0"/>
            </a:br>
            <a:br>
              <a:rPr lang="es-419" dirty="0"/>
            </a:br>
            <a:br>
              <a:rPr lang="es-419" dirty="0"/>
            </a:br>
            <a:br>
              <a:rPr lang="es-419" dirty="0"/>
            </a:br>
            <a:r>
              <a:rPr lang="es-419" dirty="0" err="1"/>
              <a:t>Reflection</a:t>
            </a:r>
            <a:endParaRPr lang="en-US" dirty="0"/>
          </a:p>
        </p:txBody>
      </p:sp>
      <p:pic>
        <p:nvPicPr>
          <p:cNvPr id="9" name="Picture 9">
            <a:extLst>
              <a:ext uri="{FF2B5EF4-FFF2-40B4-BE49-F238E27FC236}">
                <a16:creationId xmlns:a16="http://schemas.microsoft.com/office/drawing/2014/main" id="{56330FC3-0B64-CEAD-6F88-043E55EF0F75}"/>
              </a:ext>
            </a:extLst>
          </p:cNvPr>
          <p:cNvPicPr>
            <a:picLocks noGrp="1" noChangeAspect="1"/>
          </p:cNvPicPr>
          <p:nvPr>
            <p:ph idx="1"/>
          </p:nvPr>
        </p:nvPicPr>
        <p:blipFill>
          <a:blip r:embed="rId2"/>
          <a:stretch>
            <a:fillRect/>
          </a:stretch>
        </p:blipFill>
        <p:spPr>
          <a:xfrm>
            <a:off x="338669" y="1293999"/>
            <a:ext cx="2775982" cy="2798830"/>
          </a:xfrm>
          <a:prstGeom prst="ellipse">
            <a:avLst/>
          </a:prstGeom>
          <a:ln>
            <a:noFill/>
          </a:ln>
          <a:effectLst>
            <a:softEdge rad="112500"/>
          </a:effectLst>
        </p:spPr>
      </p:pic>
      <p:sp>
        <p:nvSpPr>
          <p:cNvPr id="8" name="TextBox 7">
            <a:extLst>
              <a:ext uri="{FF2B5EF4-FFF2-40B4-BE49-F238E27FC236}">
                <a16:creationId xmlns:a16="http://schemas.microsoft.com/office/drawing/2014/main" id="{C4057F2D-1A0D-ACC2-BE39-D9F5CADAF382}"/>
              </a:ext>
            </a:extLst>
          </p:cNvPr>
          <p:cNvSpPr txBox="1"/>
          <p:nvPr/>
        </p:nvSpPr>
        <p:spPr>
          <a:xfrm>
            <a:off x="3502478" y="497969"/>
            <a:ext cx="8069289" cy="1077218"/>
          </a:xfrm>
          <a:prstGeom prst="rect">
            <a:avLst/>
          </a:prstGeom>
          <a:noFill/>
        </p:spPr>
        <p:txBody>
          <a:bodyPr wrap="square" rtlCol="0">
            <a:spAutoFit/>
          </a:bodyPr>
          <a:lstStyle/>
          <a:p>
            <a:pPr algn="ctr"/>
            <a:r>
              <a:rPr lang="en-US" sz="3200" dirty="0">
                <a:solidFill>
                  <a:schemeClr val="tx1">
                    <a:lumMod val="65000"/>
                    <a:lumOff val="35000"/>
                  </a:schemeClr>
                </a:solidFill>
              </a:rPr>
              <a:t>We call our God, the Holy Trinity because “tri” means three.</a:t>
            </a:r>
            <a:endParaRPr lang="es-419" sz="3200" dirty="0">
              <a:solidFill>
                <a:schemeClr val="tx1">
                  <a:lumMod val="65000"/>
                  <a:lumOff val="35000"/>
                </a:schemeClr>
              </a:solidFill>
            </a:endParaRPr>
          </a:p>
        </p:txBody>
      </p:sp>
      <p:pic>
        <p:nvPicPr>
          <p:cNvPr id="5" name="Picture 4">
            <a:extLst>
              <a:ext uri="{FF2B5EF4-FFF2-40B4-BE49-F238E27FC236}">
                <a16:creationId xmlns:a16="http://schemas.microsoft.com/office/drawing/2014/main" id="{2B97858A-AF04-7534-B714-2EEA480672C3}"/>
              </a:ext>
            </a:extLst>
          </p:cNvPr>
          <p:cNvPicPr>
            <a:picLocks noChangeAspect="1"/>
          </p:cNvPicPr>
          <p:nvPr/>
        </p:nvPicPr>
        <p:blipFill>
          <a:blip r:embed="rId3"/>
          <a:stretch>
            <a:fillRect/>
          </a:stretch>
        </p:blipFill>
        <p:spPr>
          <a:xfrm>
            <a:off x="1242040" y="5100179"/>
            <a:ext cx="969239" cy="969239"/>
          </a:xfrm>
          <a:prstGeom prst="ellipse">
            <a:avLst/>
          </a:prstGeom>
          <a:ln>
            <a:noFill/>
          </a:ln>
          <a:effectLst>
            <a:softEdge rad="112500"/>
          </a:effectLst>
        </p:spPr>
      </p:pic>
      <p:pic>
        <p:nvPicPr>
          <p:cNvPr id="3" name="Picture 6">
            <a:extLst>
              <a:ext uri="{FF2B5EF4-FFF2-40B4-BE49-F238E27FC236}">
                <a16:creationId xmlns:a16="http://schemas.microsoft.com/office/drawing/2014/main" id="{EBCEDEE6-56F6-F94E-E7F5-AB0F2AE29DC5}"/>
              </a:ext>
            </a:extLst>
          </p:cNvPr>
          <p:cNvPicPr>
            <a:picLocks noChangeAspect="1"/>
          </p:cNvPicPr>
          <p:nvPr/>
        </p:nvPicPr>
        <p:blipFill>
          <a:blip r:embed="rId4"/>
          <a:stretch>
            <a:fillRect/>
          </a:stretch>
        </p:blipFill>
        <p:spPr>
          <a:xfrm>
            <a:off x="5882826" y="1923260"/>
            <a:ext cx="3615593" cy="3011480"/>
          </a:xfrm>
          <a:prstGeom prst="ellipse">
            <a:avLst/>
          </a:prstGeom>
          <a:ln>
            <a:noFill/>
          </a:ln>
          <a:effectLst>
            <a:softEdge rad="112500"/>
          </a:effectLst>
        </p:spPr>
      </p:pic>
      <p:sp>
        <p:nvSpPr>
          <p:cNvPr id="4" name="TextBox 3">
            <a:extLst>
              <a:ext uri="{FF2B5EF4-FFF2-40B4-BE49-F238E27FC236}">
                <a16:creationId xmlns:a16="http://schemas.microsoft.com/office/drawing/2014/main" id="{1CA1470D-EF88-4C2C-2CE4-824A8592B378}"/>
              </a:ext>
            </a:extLst>
          </p:cNvPr>
          <p:cNvSpPr txBox="1"/>
          <p:nvPr/>
        </p:nvSpPr>
        <p:spPr>
          <a:xfrm>
            <a:off x="3820410" y="4693968"/>
            <a:ext cx="7751357" cy="2062103"/>
          </a:xfrm>
          <a:prstGeom prst="rect">
            <a:avLst/>
          </a:prstGeom>
          <a:noFill/>
        </p:spPr>
        <p:txBody>
          <a:bodyPr wrap="square" rtlCol="0">
            <a:spAutoFit/>
          </a:bodyPr>
          <a:lstStyle/>
          <a:p>
            <a:pPr algn="ctr"/>
            <a:r>
              <a:rPr lang="en-US" sz="3200" dirty="0">
                <a:solidFill>
                  <a:schemeClr val="tx1">
                    <a:lumMod val="65000"/>
                    <a:lumOff val="35000"/>
                  </a:schemeClr>
                </a:solidFill>
              </a:rPr>
              <a:t>It is a mystery of our faith that we cannot understand, but we accept it because Jesus taught us this mystery of the Holy Trinity and He is Truth.</a:t>
            </a:r>
          </a:p>
        </p:txBody>
      </p:sp>
      <p:sp>
        <p:nvSpPr>
          <p:cNvPr id="6" name="Star: 10 Points 5">
            <a:extLst>
              <a:ext uri="{FF2B5EF4-FFF2-40B4-BE49-F238E27FC236}">
                <a16:creationId xmlns:a16="http://schemas.microsoft.com/office/drawing/2014/main" id="{2BD476BE-8E74-FE0B-9504-62D2CFBA1C25}"/>
              </a:ext>
            </a:extLst>
          </p:cNvPr>
          <p:cNvSpPr/>
          <p:nvPr/>
        </p:nvSpPr>
        <p:spPr>
          <a:xfrm>
            <a:off x="5974611" y="1923260"/>
            <a:ext cx="696796" cy="626435"/>
          </a:xfrm>
          <a:prstGeom prst="star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419" sz="3200"/>
              <a:t>1</a:t>
            </a:r>
            <a:endParaRPr lang="en-US" sz="3200"/>
          </a:p>
        </p:txBody>
      </p:sp>
      <p:sp>
        <p:nvSpPr>
          <p:cNvPr id="11" name="Star: 10 Points 10">
            <a:extLst>
              <a:ext uri="{FF2B5EF4-FFF2-40B4-BE49-F238E27FC236}">
                <a16:creationId xmlns:a16="http://schemas.microsoft.com/office/drawing/2014/main" id="{A72C75BE-C286-C40D-2496-5AB1C373704A}"/>
              </a:ext>
            </a:extLst>
          </p:cNvPr>
          <p:cNvSpPr/>
          <p:nvPr/>
        </p:nvSpPr>
        <p:spPr>
          <a:xfrm>
            <a:off x="7342224" y="1436006"/>
            <a:ext cx="696796" cy="626435"/>
          </a:xfrm>
          <a:prstGeom prst="star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419" sz="3200"/>
              <a:t>2</a:t>
            </a:r>
            <a:endParaRPr lang="en-US" sz="3200"/>
          </a:p>
        </p:txBody>
      </p:sp>
      <p:sp>
        <p:nvSpPr>
          <p:cNvPr id="13" name="Star: 10 Points 12">
            <a:extLst>
              <a:ext uri="{FF2B5EF4-FFF2-40B4-BE49-F238E27FC236}">
                <a16:creationId xmlns:a16="http://schemas.microsoft.com/office/drawing/2014/main" id="{A1B7890F-4EEC-5793-3371-91B8EA196A09}"/>
              </a:ext>
            </a:extLst>
          </p:cNvPr>
          <p:cNvSpPr/>
          <p:nvPr/>
        </p:nvSpPr>
        <p:spPr>
          <a:xfrm>
            <a:off x="8593321" y="1850814"/>
            <a:ext cx="696796" cy="626435"/>
          </a:xfrm>
          <a:prstGeom prst="star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419" sz="3200"/>
              <a:t>3</a:t>
            </a:r>
            <a:endParaRPr lang="en-US" sz="3200"/>
          </a:p>
        </p:txBody>
      </p:sp>
    </p:spTree>
    <p:extLst>
      <p:ext uri="{BB962C8B-B14F-4D97-AF65-F5344CB8AC3E}">
        <p14:creationId xmlns:p14="http://schemas.microsoft.com/office/powerpoint/2010/main" val="2638611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8"/>
                                        </p:tgtEl>
                                        <p:attrNameLst>
                                          <p:attrName>ppt_w</p:attrName>
                                        </p:attrNameLst>
                                      </p:cBhvr>
                                      <p:tavLst>
                                        <p:tav tm="0">
                                          <p:val>
                                            <p:strVal val="#ppt_w*.05"/>
                                          </p:val>
                                        </p:tav>
                                        <p:tav tm="100000">
                                          <p:val>
                                            <p:strVal val="#ppt_w"/>
                                          </p:val>
                                        </p:tav>
                                      </p:tavLst>
                                    </p:anim>
                                    <p:anim calcmode="lin" valueType="num">
                                      <p:cBhvr>
                                        <p:cTn id="10" dur="1000" fill="hold"/>
                                        <p:tgtEl>
                                          <p:spTgt spid="8"/>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8"/>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500"/>
                                        <p:tgtEl>
                                          <p:spTgt spid="3"/>
                                        </p:tgtEl>
                                      </p:cBhvr>
                                    </p:animEffect>
                                  </p:childTnLst>
                                </p:cTn>
                              </p:par>
                            </p:childTnLst>
                          </p:cTn>
                        </p:par>
                      </p:childTnLst>
                    </p:cTn>
                  </p:par>
                  <p:par>
                    <p:cTn id="20" fill="hold">
                      <p:stCondLst>
                        <p:cond delay="indefinite"/>
                      </p:stCondLst>
                      <p:childTnLst>
                        <p:par>
                          <p:cTn id="21" fill="hold">
                            <p:stCondLst>
                              <p:cond delay="0"/>
                            </p:stCondLst>
                            <p:childTnLst>
                              <p:par>
                                <p:cTn id="22" presetID="35" presetClass="entr" presetSubtype="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2000"/>
                                        <p:tgtEl>
                                          <p:spTgt spid="6"/>
                                        </p:tgtEl>
                                      </p:cBhvr>
                                    </p:animEffect>
                                    <p:anim calcmode="lin" valueType="num">
                                      <p:cBhvr>
                                        <p:cTn id="25" dur="2000" fill="hold"/>
                                        <p:tgtEl>
                                          <p:spTgt spid="6"/>
                                        </p:tgtEl>
                                        <p:attrNameLst>
                                          <p:attrName>style.rotation</p:attrName>
                                        </p:attrNameLst>
                                      </p:cBhvr>
                                      <p:tavLst>
                                        <p:tav tm="0">
                                          <p:val>
                                            <p:fltVal val="720"/>
                                          </p:val>
                                        </p:tav>
                                        <p:tav tm="100000">
                                          <p:val>
                                            <p:fltVal val="0"/>
                                          </p:val>
                                        </p:tav>
                                      </p:tavLst>
                                    </p:anim>
                                    <p:anim calcmode="lin" valueType="num">
                                      <p:cBhvr>
                                        <p:cTn id="26" dur="2000" fill="hold"/>
                                        <p:tgtEl>
                                          <p:spTgt spid="6"/>
                                        </p:tgtEl>
                                        <p:attrNameLst>
                                          <p:attrName>ppt_h</p:attrName>
                                        </p:attrNameLst>
                                      </p:cBhvr>
                                      <p:tavLst>
                                        <p:tav tm="0">
                                          <p:val>
                                            <p:fltVal val="0"/>
                                          </p:val>
                                        </p:tav>
                                        <p:tav tm="100000">
                                          <p:val>
                                            <p:strVal val="#ppt_h"/>
                                          </p:val>
                                        </p:tav>
                                      </p:tavLst>
                                    </p:anim>
                                    <p:anim calcmode="lin" valueType="num">
                                      <p:cBhvr>
                                        <p:cTn id="27" dur="2000" fill="hold"/>
                                        <p:tgtEl>
                                          <p:spTgt spid="6"/>
                                        </p:tgtEl>
                                        <p:attrNameLst>
                                          <p:attrName>ppt_w</p:attrName>
                                        </p:attrNameLst>
                                      </p:cBhvr>
                                      <p:tavLst>
                                        <p:tav tm="0">
                                          <p:val>
                                            <p:fltVal val="0"/>
                                          </p:val>
                                        </p:tav>
                                        <p:tav tm="100000">
                                          <p:val>
                                            <p:strVal val="#ppt_w"/>
                                          </p:val>
                                        </p:tav>
                                      </p:tavLst>
                                    </p:anim>
                                  </p:childTnLst>
                                </p:cTn>
                              </p:par>
                            </p:childTnLst>
                          </p:cTn>
                        </p:par>
                      </p:childTnLst>
                    </p:cTn>
                  </p:par>
                  <p:par>
                    <p:cTn id="28" fill="hold">
                      <p:stCondLst>
                        <p:cond delay="indefinite"/>
                      </p:stCondLst>
                      <p:childTnLst>
                        <p:par>
                          <p:cTn id="29" fill="hold">
                            <p:stCondLst>
                              <p:cond delay="0"/>
                            </p:stCondLst>
                            <p:childTnLst>
                              <p:par>
                                <p:cTn id="30" presetID="35" presetClass="entr" presetSubtype="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2000"/>
                                        <p:tgtEl>
                                          <p:spTgt spid="11"/>
                                        </p:tgtEl>
                                      </p:cBhvr>
                                    </p:animEffect>
                                    <p:anim calcmode="lin" valueType="num">
                                      <p:cBhvr>
                                        <p:cTn id="33" dur="2000" fill="hold"/>
                                        <p:tgtEl>
                                          <p:spTgt spid="11"/>
                                        </p:tgtEl>
                                        <p:attrNameLst>
                                          <p:attrName>style.rotation</p:attrName>
                                        </p:attrNameLst>
                                      </p:cBhvr>
                                      <p:tavLst>
                                        <p:tav tm="0">
                                          <p:val>
                                            <p:fltVal val="720"/>
                                          </p:val>
                                        </p:tav>
                                        <p:tav tm="100000">
                                          <p:val>
                                            <p:fltVal val="0"/>
                                          </p:val>
                                        </p:tav>
                                      </p:tavLst>
                                    </p:anim>
                                    <p:anim calcmode="lin" valueType="num">
                                      <p:cBhvr>
                                        <p:cTn id="34" dur="2000" fill="hold"/>
                                        <p:tgtEl>
                                          <p:spTgt spid="11"/>
                                        </p:tgtEl>
                                        <p:attrNameLst>
                                          <p:attrName>ppt_h</p:attrName>
                                        </p:attrNameLst>
                                      </p:cBhvr>
                                      <p:tavLst>
                                        <p:tav tm="0">
                                          <p:val>
                                            <p:fltVal val="0"/>
                                          </p:val>
                                        </p:tav>
                                        <p:tav tm="100000">
                                          <p:val>
                                            <p:strVal val="#ppt_h"/>
                                          </p:val>
                                        </p:tav>
                                      </p:tavLst>
                                    </p:anim>
                                    <p:anim calcmode="lin" valueType="num">
                                      <p:cBhvr>
                                        <p:cTn id="35" dur="2000" fill="hold"/>
                                        <p:tgtEl>
                                          <p:spTgt spid="11"/>
                                        </p:tgtEl>
                                        <p:attrNameLst>
                                          <p:attrName>ppt_w</p:attrName>
                                        </p:attrNameLst>
                                      </p:cBhvr>
                                      <p:tavLst>
                                        <p:tav tm="0">
                                          <p:val>
                                            <p:fltVal val="0"/>
                                          </p:val>
                                        </p:tav>
                                        <p:tav tm="100000">
                                          <p:val>
                                            <p:strVal val="#ppt_w"/>
                                          </p:val>
                                        </p:tav>
                                      </p:tavLst>
                                    </p:anim>
                                  </p:childTnLst>
                                </p:cTn>
                              </p:par>
                            </p:childTnLst>
                          </p:cTn>
                        </p:par>
                      </p:childTnLst>
                    </p:cTn>
                  </p:par>
                  <p:par>
                    <p:cTn id="36" fill="hold">
                      <p:stCondLst>
                        <p:cond delay="indefinite"/>
                      </p:stCondLst>
                      <p:childTnLst>
                        <p:par>
                          <p:cTn id="37" fill="hold">
                            <p:stCondLst>
                              <p:cond delay="0"/>
                            </p:stCondLst>
                            <p:childTnLst>
                              <p:par>
                                <p:cTn id="38" presetID="35" presetClass="entr" presetSubtype="0" fill="hold" grpId="0" nodeType="click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fade">
                                      <p:cBhvr>
                                        <p:cTn id="40" dur="2000"/>
                                        <p:tgtEl>
                                          <p:spTgt spid="13"/>
                                        </p:tgtEl>
                                      </p:cBhvr>
                                    </p:animEffect>
                                    <p:anim calcmode="lin" valueType="num">
                                      <p:cBhvr>
                                        <p:cTn id="41" dur="2000" fill="hold"/>
                                        <p:tgtEl>
                                          <p:spTgt spid="13"/>
                                        </p:tgtEl>
                                        <p:attrNameLst>
                                          <p:attrName>style.rotation</p:attrName>
                                        </p:attrNameLst>
                                      </p:cBhvr>
                                      <p:tavLst>
                                        <p:tav tm="0">
                                          <p:val>
                                            <p:fltVal val="720"/>
                                          </p:val>
                                        </p:tav>
                                        <p:tav tm="100000">
                                          <p:val>
                                            <p:fltVal val="0"/>
                                          </p:val>
                                        </p:tav>
                                      </p:tavLst>
                                    </p:anim>
                                    <p:anim calcmode="lin" valueType="num">
                                      <p:cBhvr>
                                        <p:cTn id="42" dur="2000" fill="hold"/>
                                        <p:tgtEl>
                                          <p:spTgt spid="13"/>
                                        </p:tgtEl>
                                        <p:attrNameLst>
                                          <p:attrName>ppt_h</p:attrName>
                                        </p:attrNameLst>
                                      </p:cBhvr>
                                      <p:tavLst>
                                        <p:tav tm="0">
                                          <p:val>
                                            <p:fltVal val="0"/>
                                          </p:val>
                                        </p:tav>
                                        <p:tav tm="100000">
                                          <p:val>
                                            <p:strVal val="#ppt_h"/>
                                          </p:val>
                                        </p:tav>
                                      </p:tavLst>
                                    </p:anim>
                                    <p:anim calcmode="lin" valueType="num">
                                      <p:cBhvr>
                                        <p:cTn id="43" dur="2000" fill="hold"/>
                                        <p:tgtEl>
                                          <p:spTgt spid="13"/>
                                        </p:tgtEl>
                                        <p:attrNameLst>
                                          <p:attrName>ppt_w</p:attrName>
                                        </p:attrNameLst>
                                      </p:cBhvr>
                                      <p:tavLst>
                                        <p:tav tm="0">
                                          <p:val>
                                            <p:fltVal val="0"/>
                                          </p:val>
                                        </p:tav>
                                        <p:tav tm="100000">
                                          <p:val>
                                            <p:strVal val="#ppt_w"/>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4"/>
                                        </p:tgtEl>
                                        <p:attrNameLst>
                                          <p:attrName>style.visibility</p:attrName>
                                        </p:attrNameLst>
                                      </p:cBhvr>
                                      <p:to>
                                        <p:strVal val="visible"/>
                                      </p:to>
                                    </p:set>
                                    <p:animEffect transition="in" filter="fade">
                                      <p:cBhvr>
                                        <p:cTn id="48" dur="1000"/>
                                        <p:tgtEl>
                                          <p:spTgt spid="4"/>
                                        </p:tgtEl>
                                      </p:cBhvr>
                                    </p:animEffect>
                                    <p:anim calcmode="lin" valueType="num">
                                      <p:cBhvr>
                                        <p:cTn id="49" dur="1000" fill="hold"/>
                                        <p:tgtEl>
                                          <p:spTgt spid="4"/>
                                        </p:tgtEl>
                                        <p:attrNameLst>
                                          <p:attrName>ppt_x</p:attrName>
                                        </p:attrNameLst>
                                      </p:cBhvr>
                                      <p:tavLst>
                                        <p:tav tm="0">
                                          <p:val>
                                            <p:strVal val="#ppt_x"/>
                                          </p:val>
                                        </p:tav>
                                        <p:tav tm="100000">
                                          <p:val>
                                            <p:strVal val="#ppt_x"/>
                                          </p:val>
                                        </p:tav>
                                      </p:tavLst>
                                    </p:anim>
                                    <p:anim calcmode="lin" valueType="num">
                                      <p:cBhvr>
                                        <p:cTn id="5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4" grpId="0"/>
      <p:bldP spid="6" grpId="0" animBg="1"/>
      <p:bldP spid="11" grpId="0" animBg="1"/>
      <p:bldP spid="1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B97858A-AF04-7534-B714-2EEA480672C3}"/>
              </a:ext>
            </a:extLst>
          </p:cNvPr>
          <p:cNvPicPr>
            <a:picLocks noChangeAspect="1"/>
          </p:cNvPicPr>
          <p:nvPr/>
        </p:nvPicPr>
        <p:blipFill>
          <a:blip r:embed="rId3"/>
          <a:stretch>
            <a:fillRect/>
          </a:stretch>
        </p:blipFill>
        <p:spPr>
          <a:xfrm>
            <a:off x="1242040" y="5100179"/>
            <a:ext cx="969239" cy="969239"/>
          </a:xfrm>
          <a:prstGeom prst="ellipse">
            <a:avLst/>
          </a:prstGeom>
          <a:ln>
            <a:noFill/>
          </a:ln>
          <a:effectLst>
            <a:softEdge rad="112500"/>
          </a:effectLst>
        </p:spPr>
      </p:pic>
      <p:sp>
        <p:nvSpPr>
          <p:cNvPr id="15" name="Título 14">
            <a:extLst>
              <a:ext uri="{FF2B5EF4-FFF2-40B4-BE49-F238E27FC236}">
                <a16:creationId xmlns:a16="http://schemas.microsoft.com/office/drawing/2014/main" id="{3ECD3530-8520-37DA-86AE-EAF079CBB61D}"/>
              </a:ext>
            </a:extLst>
          </p:cNvPr>
          <p:cNvSpPr>
            <a:spLocks noGrp="1"/>
          </p:cNvSpPr>
          <p:nvPr>
            <p:ph type="title"/>
          </p:nvPr>
        </p:nvSpPr>
        <p:spPr/>
        <p:txBody>
          <a:bodyPr/>
          <a:lstStyle/>
          <a:p>
            <a:pPr algn="ctr"/>
            <a:r>
              <a:rPr lang="es-ES" dirty="0" err="1"/>
              <a:t>Let’s</a:t>
            </a:r>
            <a:r>
              <a:rPr lang="es-ES" dirty="0"/>
              <a:t> </a:t>
            </a:r>
            <a:r>
              <a:rPr lang="es-ES" dirty="0" err="1"/>
              <a:t>see</a:t>
            </a:r>
            <a:r>
              <a:rPr lang="es-ES" dirty="0"/>
              <a:t> a </a:t>
            </a:r>
            <a:r>
              <a:rPr lang="es-ES" dirty="0" err="1"/>
              <a:t>summary</a:t>
            </a:r>
            <a:r>
              <a:rPr lang="es-ES" dirty="0"/>
              <a:t>.</a:t>
            </a:r>
          </a:p>
        </p:txBody>
      </p:sp>
      <p:pic>
        <p:nvPicPr>
          <p:cNvPr id="2" name="Online Media 1" title="The Trinity | Catholic Central">
            <a:hlinkClick r:id="" action="ppaction://media"/>
            <a:extLst>
              <a:ext uri="{FF2B5EF4-FFF2-40B4-BE49-F238E27FC236}">
                <a16:creationId xmlns:a16="http://schemas.microsoft.com/office/drawing/2014/main" id="{2B4D30AB-FA09-34AC-5209-A8A9D24189C6}"/>
              </a:ext>
            </a:extLst>
          </p:cNvPr>
          <p:cNvPicPr>
            <a:picLocks noRot="1" noChangeAspect="1"/>
          </p:cNvPicPr>
          <p:nvPr>
            <a:videoFile r:link="rId1"/>
          </p:nvPr>
        </p:nvPicPr>
        <p:blipFill>
          <a:blip r:embed="rId4"/>
          <a:stretch>
            <a:fillRect/>
          </a:stretch>
        </p:blipFill>
        <p:spPr>
          <a:xfrm>
            <a:off x="3440802" y="757238"/>
            <a:ext cx="8374961" cy="5312180"/>
          </a:xfrm>
          <a:prstGeom prst="rect">
            <a:avLst/>
          </a:prstGeom>
        </p:spPr>
      </p:pic>
    </p:spTree>
    <p:extLst>
      <p:ext uri="{BB962C8B-B14F-4D97-AF65-F5344CB8AC3E}">
        <p14:creationId xmlns:p14="http://schemas.microsoft.com/office/powerpoint/2010/main" val="1152526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B97858A-AF04-7534-B714-2EEA480672C3}"/>
              </a:ext>
            </a:extLst>
          </p:cNvPr>
          <p:cNvPicPr>
            <a:picLocks noChangeAspect="1"/>
          </p:cNvPicPr>
          <p:nvPr/>
        </p:nvPicPr>
        <p:blipFill>
          <a:blip r:embed="rId3"/>
          <a:stretch>
            <a:fillRect/>
          </a:stretch>
        </p:blipFill>
        <p:spPr>
          <a:xfrm>
            <a:off x="1242040" y="5100179"/>
            <a:ext cx="969239" cy="969239"/>
          </a:xfrm>
          <a:prstGeom prst="ellipse">
            <a:avLst/>
          </a:prstGeom>
          <a:ln>
            <a:noFill/>
          </a:ln>
          <a:effectLst>
            <a:softEdge rad="112500"/>
          </a:effectLst>
        </p:spPr>
      </p:pic>
      <p:sp>
        <p:nvSpPr>
          <p:cNvPr id="3" name="Título 2">
            <a:extLst>
              <a:ext uri="{FF2B5EF4-FFF2-40B4-BE49-F238E27FC236}">
                <a16:creationId xmlns:a16="http://schemas.microsoft.com/office/drawing/2014/main" id="{D1BE8B59-3D1F-ABA6-F732-4AA36B447A59}"/>
              </a:ext>
            </a:extLst>
          </p:cNvPr>
          <p:cNvSpPr>
            <a:spLocks noGrp="1"/>
          </p:cNvSpPr>
          <p:nvPr>
            <p:ph type="title"/>
          </p:nvPr>
        </p:nvSpPr>
        <p:spPr/>
        <p:txBody>
          <a:bodyPr/>
          <a:lstStyle/>
          <a:p>
            <a:r>
              <a:rPr lang="es-ES" dirty="0"/>
              <a:t>     </a:t>
            </a:r>
            <a:r>
              <a:rPr lang="es-ES" dirty="0" err="1"/>
              <a:t>Let’s</a:t>
            </a:r>
            <a:r>
              <a:rPr lang="es-ES" dirty="0"/>
              <a:t> </a:t>
            </a:r>
            <a:r>
              <a:rPr lang="es-ES" dirty="0" err="1"/>
              <a:t>sing</a:t>
            </a:r>
            <a:r>
              <a:rPr lang="es-ES" dirty="0"/>
              <a:t>!</a:t>
            </a:r>
            <a:br>
              <a:rPr lang="es-ES" dirty="0"/>
            </a:br>
            <a:r>
              <a:rPr lang="es-ES" dirty="0"/>
              <a:t>   (3-7 </a:t>
            </a:r>
            <a:r>
              <a:rPr lang="es-ES" dirty="0" err="1"/>
              <a:t>years</a:t>
            </a:r>
            <a:r>
              <a:rPr lang="es-ES" dirty="0"/>
              <a:t> </a:t>
            </a:r>
            <a:r>
              <a:rPr lang="es-ES" dirty="0" err="1"/>
              <a:t>old</a:t>
            </a:r>
            <a:r>
              <a:rPr lang="es-ES" dirty="0"/>
              <a:t>)</a:t>
            </a:r>
          </a:p>
        </p:txBody>
      </p:sp>
      <p:pic>
        <p:nvPicPr>
          <p:cNvPr id="2" name="Online Media 1" title="Trinity Song">
            <a:hlinkClick r:id="" action="ppaction://media"/>
            <a:extLst>
              <a:ext uri="{FF2B5EF4-FFF2-40B4-BE49-F238E27FC236}">
                <a16:creationId xmlns:a16="http://schemas.microsoft.com/office/drawing/2014/main" id="{9C9CFA4F-5EB7-8215-8EF8-6BEFA76D1250}"/>
              </a:ext>
            </a:extLst>
          </p:cNvPr>
          <p:cNvPicPr>
            <a:picLocks noRot="1" noChangeAspect="1"/>
          </p:cNvPicPr>
          <p:nvPr>
            <a:videoFile r:link="rId1"/>
          </p:nvPr>
        </p:nvPicPr>
        <p:blipFill>
          <a:blip r:embed="rId4"/>
          <a:stretch>
            <a:fillRect/>
          </a:stretch>
        </p:blipFill>
        <p:spPr>
          <a:xfrm>
            <a:off x="3443288" y="754468"/>
            <a:ext cx="8372475" cy="5314950"/>
          </a:xfrm>
          <a:prstGeom prst="rect">
            <a:avLst/>
          </a:prstGeom>
        </p:spPr>
      </p:pic>
    </p:spTree>
    <p:extLst>
      <p:ext uri="{BB962C8B-B14F-4D97-AF65-F5344CB8AC3E}">
        <p14:creationId xmlns:p14="http://schemas.microsoft.com/office/powerpoint/2010/main" val="2569460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B97858A-AF04-7534-B714-2EEA480672C3}"/>
              </a:ext>
            </a:extLst>
          </p:cNvPr>
          <p:cNvPicPr>
            <a:picLocks noChangeAspect="1"/>
          </p:cNvPicPr>
          <p:nvPr/>
        </p:nvPicPr>
        <p:blipFill>
          <a:blip r:embed="rId3"/>
          <a:stretch>
            <a:fillRect/>
          </a:stretch>
        </p:blipFill>
        <p:spPr>
          <a:xfrm>
            <a:off x="1242040" y="5100179"/>
            <a:ext cx="969239" cy="969239"/>
          </a:xfrm>
          <a:prstGeom prst="ellipse">
            <a:avLst/>
          </a:prstGeom>
          <a:ln>
            <a:noFill/>
          </a:ln>
          <a:effectLst>
            <a:softEdge rad="112500"/>
          </a:effectLst>
        </p:spPr>
      </p:pic>
      <p:sp>
        <p:nvSpPr>
          <p:cNvPr id="3" name="Título 2">
            <a:extLst>
              <a:ext uri="{FF2B5EF4-FFF2-40B4-BE49-F238E27FC236}">
                <a16:creationId xmlns:a16="http://schemas.microsoft.com/office/drawing/2014/main" id="{D1BE8B59-3D1F-ABA6-F732-4AA36B447A59}"/>
              </a:ext>
            </a:extLst>
          </p:cNvPr>
          <p:cNvSpPr>
            <a:spLocks noGrp="1"/>
          </p:cNvSpPr>
          <p:nvPr>
            <p:ph type="title"/>
          </p:nvPr>
        </p:nvSpPr>
        <p:spPr/>
        <p:txBody>
          <a:bodyPr/>
          <a:lstStyle/>
          <a:p>
            <a:r>
              <a:rPr lang="es-ES" dirty="0"/>
              <a:t>     </a:t>
            </a:r>
            <a:r>
              <a:rPr lang="es-ES" dirty="0" err="1"/>
              <a:t>Let’s</a:t>
            </a:r>
            <a:r>
              <a:rPr lang="es-ES" dirty="0"/>
              <a:t> </a:t>
            </a:r>
            <a:r>
              <a:rPr lang="es-ES" dirty="0" err="1"/>
              <a:t>sing</a:t>
            </a:r>
            <a:r>
              <a:rPr lang="es-ES" dirty="0"/>
              <a:t>!</a:t>
            </a:r>
            <a:br>
              <a:rPr lang="es-ES" dirty="0"/>
            </a:br>
            <a:r>
              <a:rPr lang="es-ES" dirty="0"/>
              <a:t>   (8+ </a:t>
            </a:r>
            <a:r>
              <a:rPr lang="es-ES" dirty="0" err="1"/>
              <a:t>years</a:t>
            </a:r>
            <a:r>
              <a:rPr lang="es-ES" dirty="0"/>
              <a:t> </a:t>
            </a:r>
            <a:r>
              <a:rPr lang="es-ES" dirty="0" err="1"/>
              <a:t>old</a:t>
            </a:r>
            <a:r>
              <a:rPr lang="es-ES" dirty="0"/>
              <a:t>)</a:t>
            </a:r>
          </a:p>
        </p:txBody>
      </p:sp>
      <p:pic>
        <p:nvPicPr>
          <p:cNvPr id="4" name="Online Media 3" title="Song to the Trinity">
            <a:hlinkClick r:id="" action="ppaction://media"/>
            <a:extLst>
              <a:ext uri="{FF2B5EF4-FFF2-40B4-BE49-F238E27FC236}">
                <a16:creationId xmlns:a16="http://schemas.microsoft.com/office/drawing/2014/main" id="{52685E17-727E-130C-A45B-F81FA26C4ECE}"/>
              </a:ext>
            </a:extLst>
          </p:cNvPr>
          <p:cNvPicPr>
            <a:picLocks noRot="1" noChangeAspect="1"/>
          </p:cNvPicPr>
          <p:nvPr>
            <a:videoFile r:link="rId1"/>
          </p:nvPr>
        </p:nvPicPr>
        <p:blipFill>
          <a:blip r:embed="rId4"/>
          <a:stretch>
            <a:fillRect/>
          </a:stretch>
        </p:blipFill>
        <p:spPr>
          <a:xfrm>
            <a:off x="3429000" y="771525"/>
            <a:ext cx="8401050" cy="5297893"/>
          </a:xfrm>
          <a:prstGeom prst="rect">
            <a:avLst/>
          </a:prstGeom>
        </p:spPr>
      </p:pic>
    </p:spTree>
    <p:extLst>
      <p:ext uri="{BB962C8B-B14F-4D97-AF65-F5344CB8AC3E}">
        <p14:creationId xmlns:p14="http://schemas.microsoft.com/office/powerpoint/2010/main" val="3627473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38ED5-C8A6-30A0-8851-66291A21EC14}"/>
              </a:ext>
            </a:extLst>
          </p:cNvPr>
          <p:cNvSpPr>
            <a:spLocks noGrp="1"/>
          </p:cNvSpPr>
          <p:nvPr>
            <p:ph type="title"/>
          </p:nvPr>
        </p:nvSpPr>
        <p:spPr/>
        <p:txBody>
          <a:bodyPr>
            <a:normAutofit fontScale="90000"/>
          </a:bodyPr>
          <a:lstStyle/>
          <a:p>
            <a:pPr algn="ctr">
              <a:spcBef>
                <a:spcPts val="0"/>
              </a:spcBef>
            </a:pPr>
            <a:r>
              <a:rPr lang="es-ES" sz="2800" b="1" dirty="0" err="1">
                <a:effectLst/>
                <a:latin typeface="Cambria" panose="02040503050406030204" pitchFamily="18" charset="0"/>
                <a:ea typeface="Goudy Old Style" panose="02020502050305020303" pitchFamily="18" charset="0"/>
                <a:cs typeface="Goudy Old Style" panose="02020502050305020303" pitchFamily="18" charset="0"/>
              </a:rPr>
              <a:t>Prayer</a:t>
            </a:r>
            <a:r>
              <a:rPr lang="es-ES" sz="2800" dirty="0">
                <a:effectLst/>
                <a:latin typeface="Cambria" panose="02040503050406030204" pitchFamily="18" charset="0"/>
                <a:ea typeface="Goudy Old Style" panose="02020502050305020303" pitchFamily="18" charset="0"/>
                <a:cs typeface="Goudy Old Style" panose="02020502050305020303" pitchFamily="18" charset="0"/>
              </a:rPr>
              <a:t> </a:t>
            </a:r>
            <a:br>
              <a:rPr lang="es-ES" sz="2800" dirty="0">
                <a:effectLst/>
                <a:latin typeface="Cambria" panose="02040503050406030204" pitchFamily="18" charset="0"/>
                <a:ea typeface="Goudy Old Style" panose="02020502050305020303" pitchFamily="18" charset="0"/>
                <a:cs typeface="Goudy Old Style" panose="02020502050305020303" pitchFamily="18" charset="0"/>
              </a:rPr>
            </a:br>
            <a:br>
              <a:rPr lang="en-US" sz="2800" dirty="0">
                <a:effectLst/>
                <a:latin typeface="Goudy Old Style" panose="02020502050305020303" pitchFamily="18" charset="0"/>
                <a:ea typeface="Goudy Old Style" panose="02020502050305020303" pitchFamily="18" charset="0"/>
                <a:cs typeface="Goudy Old Style" panose="02020502050305020303" pitchFamily="18" charset="0"/>
              </a:rPr>
            </a:br>
            <a:r>
              <a:rPr lang="en-US" sz="2800" dirty="0">
                <a:latin typeface="Cambria" panose="02040503050406030204" pitchFamily="18" charset="0"/>
              </a:rPr>
              <a:t>In the Name of the Father, and of the Son, and of the Holy Spirit, we are here to praise You, to Thank You, To Bless You, and to Adore You. We are at your service, Lord, Triune God of Love. Amen.</a:t>
            </a:r>
            <a:endParaRPr lang="en-US" dirty="0"/>
          </a:p>
        </p:txBody>
      </p:sp>
      <p:pic>
        <p:nvPicPr>
          <p:cNvPr id="1026" name="Picture 2" descr="margoth Palacios (madith333) - Profile | Pinterest">
            <a:extLst>
              <a:ext uri="{FF2B5EF4-FFF2-40B4-BE49-F238E27FC236}">
                <a16:creationId xmlns:a16="http://schemas.microsoft.com/office/drawing/2014/main" id="{3A9F2B7D-A4D4-1553-BDFC-520AD076BF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33912" y="1123837"/>
            <a:ext cx="6096000" cy="3533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71385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1022F-9D65-D0ED-DA6F-1EE7DFA08FA5}"/>
              </a:ext>
            </a:extLst>
          </p:cNvPr>
          <p:cNvSpPr>
            <a:spLocks noGrp="1"/>
          </p:cNvSpPr>
          <p:nvPr>
            <p:ph type="title"/>
          </p:nvPr>
        </p:nvSpPr>
        <p:spPr/>
        <p:txBody>
          <a:bodyPr anchor="t"/>
          <a:lstStyle/>
          <a:p>
            <a:pPr algn="ctr"/>
            <a:br>
              <a:rPr lang="es-419" dirty="0"/>
            </a:br>
            <a:br>
              <a:rPr lang="es-419" dirty="0"/>
            </a:br>
            <a:br>
              <a:rPr lang="es-419" dirty="0"/>
            </a:br>
            <a:br>
              <a:rPr lang="es-419" dirty="0"/>
            </a:br>
            <a:br>
              <a:rPr lang="es-419" dirty="0"/>
            </a:br>
            <a:br>
              <a:rPr lang="es-419" dirty="0"/>
            </a:br>
            <a:br>
              <a:rPr lang="es-419" dirty="0"/>
            </a:br>
            <a:r>
              <a:rPr lang="es-419" dirty="0" err="1"/>
              <a:t>Activity</a:t>
            </a:r>
            <a:endParaRPr lang="en-US" dirty="0"/>
          </a:p>
        </p:txBody>
      </p:sp>
      <p:pic>
        <p:nvPicPr>
          <p:cNvPr id="5" name="Picture 4">
            <a:extLst>
              <a:ext uri="{FF2B5EF4-FFF2-40B4-BE49-F238E27FC236}">
                <a16:creationId xmlns:a16="http://schemas.microsoft.com/office/drawing/2014/main" id="{2B97858A-AF04-7534-B714-2EEA480672C3}"/>
              </a:ext>
            </a:extLst>
          </p:cNvPr>
          <p:cNvPicPr>
            <a:picLocks noChangeAspect="1"/>
          </p:cNvPicPr>
          <p:nvPr/>
        </p:nvPicPr>
        <p:blipFill>
          <a:blip r:embed="rId2"/>
          <a:stretch>
            <a:fillRect/>
          </a:stretch>
        </p:blipFill>
        <p:spPr>
          <a:xfrm>
            <a:off x="1242040" y="5100179"/>
            <a:ext cx="969239" cy="969239"/>
          </a:xfrm>
          <a:prstGeom prst="ellipse">
            <a:avLst/>
          </a:prstGeom>
          <a:ln>
            <a:noFill/>
          </a:ln>
          <a:effectLst>
            <a:softEdge rad="112500"/>
          </a:effectLst>
        </p:spPr>
      </p:pic>
      <p:pic>
        <p:nvPicPr>
          <p:cNvPr id="10" name="Picture 10">
            <a:extLst>
              <a:ext uri="{FF2B5EF4-FFF2-40B4-BE49-F238E27FC236}">
                <a16:creationId xmlns:a16="http://schemas.microsoft.com/office/drawing/2014/main" id="{0EA14300-96FD-D8DA-5BE1-596F3739C3EC}"/>
              </a:ext>
            </a:extLst>
          </p:cNvPr>
          <p:cNvPicPr>
            <a:picLocks noGrp="1" noChangeAspect="1"/>
          </p:cNvPicPr>
          <p:nvPr>
            <p:ph idx="1"/>
          </p:nvPr>
        </p:nvPicPr>
        <p:blipFill>
          <a:blip r:embed="rId3"/>
          <a:stretch>
            <a:fillRect/>
          </a:stretch>
        </p:blipFill>
        <p:spPr>
          <a:xfrm>
            <a:off x="71066" y="816946"/>
            <a:ext cx="3311186" cy="3650515"/>
          </a:xfrm>
          <a:prstGeom prst="ellipse">
            <a:avLst/>
          </a:prstGeom>
          <a:ln>
            <a:noFill/>
          </a:ln>
          <a:effectLst>
            <a:softEdge rad="112500"/>
          </a:effectLst>
        </p:spPr>
      </p:pic>
      <p:sp>
        <p:nvSpPr>
          <p:cNvPr id="12" name="TextBox 11">
            <a:extLst>
              <a:ext uri="{FF2B5EF4-FFF2-40B4-BE49-F238E27FC236}">
                <a16:creationId xmlns:a16="http://schemas.microsoft.com/office/drawing/2014/main" id="{3843B7A8-7B2B-E6BB-691B-53FB6C8DA670}"/>
              </a:ext>
            </a:extLst>
          </p:cNvPr>
          <p:cNvSpPr txBox="1"/>
          <p:nvPr/>
        </p:nvSpPr>
        <p:spPr>
          <a:xfrm>
            <a:off x="3731805" y="2549735"/>
            <a:ext cx="7751357" cy="2062103"/>
          </a:xfrm>
          <a:prstGeom prst="rect">
            <a:avLst/>
          </a:prstGeom>
          <a:noFill/>
        </p:spPr>
        <p:txBody>
          <a:bodyPr wrap="square" rtlCol="0">
            <a:spAutoFit/>
          </a:bodyPr>
          <a:lstStyle/>
          <a:p>
            <a:pPr algn="ctr"/>
            <a:r>
              <a:rPr lang="es-419" sz="3200" dirty="0" err="1">
                <a:solidFill>
                  <a:schemeClr val="tx1">
                    <a:lumMod val="65000"/>
                    <a:lumOff val="35000"/>
                  </a:schemeClr>
                </a:solidFill>
              </a:rPr>
              <a:t>Let’s</a:t>
            </a:r>
            <a:r>
              <a:rPr lang="es-419" sz="3200" dirty="0">
                <a:solidFill>
                  <a:schemeClr val="tx1">
                    <a:lumMod val="65000"/>
                    <a:lumOff val="35000"/>
                  </a:schemeClr>
                </a:solidFill>
              </a:rPr>
              <a:t> </a:t>
            </a:r>
            <a:r>
              <a:rPr lang="es-419" sz="3200" dirty="0" err="1">
                <a:solidFill>
                  <a:schemeClr val="tx1">
                    <a:lumMod val="65000"/>
                    <a:lumOff val="35000"/>
                  </a:schemeClr>
                </a:solidFill>
              </a:rPr>
              <a:t>play</a:t>
            </a:r>
            <a:r>
              <a:rPr lang="es-419" sz="3200" dirty="0">
                <a:solidFill>
                  <a:schemeClr val="tx1">
                    <a:lumMod val="65000"/>
                    <a:lumOff val="35000"/>
                  </a:schemeClr>
                </a:solidFill>
              </a:rPr>
              <a:t> </a:t>
            </a:r>
            <a:r>
              <a:rPr lang="es-419" sz="3200" dirty="0" err="1">
                <a:solidFill>
                  <a:schemeClr val="tx1">
                    <a:lumMod val="65000"/>
                    <a:lumOff val="35000"/>
                  </a:schemeClr>
                </a:solidFill>
              </a:rPr>
              <a:t>the</a:t>
            </a:r>
            <a:r>
              <a:rPr lang="es-419" sz="3200" dirty="0">
                <a:solidFill>
                  <a:schemeClr val="tx1">
                    <a:lumMod val="65000"/>
                    <a:lumOff val="35000"/>
                  </a:schemeClr>
                </a:solidFill>
              </a:rPr>
              <a:t> </a:t>
            </a:r>
            <a:r>
              <a:rPr lang="es-419" sz="3200" dirty="0" err="1">
                <a:solidFill>
                  <a:schemeClr val="tx1">
                    <a:lumMod val="65000"/>
                    <a:lumOff val="35000"/>
                  </a:schemeClr>
                </a:solidFill>
              </a:rPr>
              <a:t>Memory</a:t>
            </a:r>
            <a:r>
              <a:rPr lang="es-419" sz="3200" dirty="0">
                <a:solidFill>
                  <a:schemeClr val="tx1">
                    <a:lumMod val="65000"/>
                    <a:lumOff val="35000"/>
                  </a:schemeClr>
                </a:solidFill>
              </a:rPr>
              <a:t> </a:t>
            </a:r>
            <a:r>
              <a:rPr lang="es-419" sz="3200" dirty="0" err="1">
                <a:solidFill>
                  <a:schemeClr val="tx1">
                    <a:lumMod val="65000"/>
                    <a:lumOff val="35000"/>
                  </a:schemeClr>
                </a:solidFill>
              </a:rPr>
              <a:t>Game</a:t>
            </a:r>
            <a:r>
              <a:rPr lang="es-419" sz="3200" dirty="0">
                <a:solidFill>
                  <a:schemeClr val="tx1">
                    <a:lumMod val="65000"/>
                    <a:lumOff val="35000"/>
                  </a:schemeClr>
                </a:solidFill>
              </a:rPr>
              <a:t>, </a:t>
            </a:r>
          </a:p>
          <a:p>
            <a:pPr algn="ctr"/>
            <a:r>
              <a:rPr lang="es-419" sz="3200" dirty="0" err="1">
                <a:solidFill>
                  <a:schemeClr val="tx1">
                    <a:lumMod val="65000"/>
                    <a:lumOff val="35000"/>
                  </a:schemeClr>
                </a:solidFill>
              </a:rPr>
              <a:t>Choose</a:t>
            </a:r>
            <a:r>
              <a:rPr lang="es-419" sz="3200" dirty="0">
                <a:solidFill>
                  <a:schemeClr val="tx1">
                    <a:lumMod val="65000"/>
                    <a:lumOff val="35000"/>
                  </a:schemeClr>
                </a:solidFill>
              </a:rPr>
              <a:t> 2 </a:t>
            </a:r>
            <a:r>
              <a:rPr lang="es-419" sz="3200" dirty="0" err="1">
                <a:solidFill>
                  <a:schemeClr val="tx1">
                    <a:lumMod val="65000"/>
                    <a:lumOff val="35000"/>
                  </a:schemeClr>
                </a:solidFill>
              </a:rPr>
              <a:t>cards</a:t>
            </a:r>
            <a:r>
              <a:rPr lang="es-419" sz="3200" dirty="0">
                <a:solidFill>
                  <a:schemeClr val="tx1">
                    <a:lumMod val="65000"/>
                    <a:lumOff val="35000"/>
                  </a:schemeClr>
                </a:solidFill>
              </a:rPr>
              <a:t> </a:t>
            </a:r>
            <a:r>
              <a:rPr lang="es-419" sz="3200" dirty="0" err="1">
                <a:solidFill>
                  <a:schemeClr val="tx1">
                    <a:lumMod val="65000"/>
                    <a:lumOff val="35000"/>
                  </a:schemeClr>
                </a:solidFill>
              </a:rPr>
              <a:t>to</a:t>
            </a:r>
            <a:r>
              <a:rPr lang="es-419" sz="3200" dirty="0">
                <a:solidFill>
                  <a:schemeClr val="tx1">
                    <a:lumMod val="65000"/>
                    <a:lumOff val="35000"/>
                  </a:schemeClr>
                </a:solidFill>
              </a:rPr>
              <a:t> </a:t>
            </a:r>
            <a:r>
              <a:rPr lang="es-419" sz="3200" dirty="0" err="1">
                <a:solidFill>
                  <a:schemeClr val="tx1">
                    <a:lumMod val="65000"/>
                    <a:lumOff val="35000"/>
                  </a:schemeClr>
                </a:solidFill>
              </a:rPr>
              <a:t>find</a:t>
            </a:r>
            <a:r>
              <a:rPr lang="es-419" sz="3200" dirty="0">
                <a:solidFill>
                  <a:schemeClr val="tx1">
                    <a:lumMod val="65000"/>
                    <a:lumOff val="35000"/>
                  </a:schemeClr>
                </a:solidFill>
              </a:rPr>
              <a:t> a </a:t>
            </a:r>
            <a:r>
              <a:rPr lang="es-419" sz="3200" dirty="0" err="1">
                <a:solidFill>
                  <a:schemeClr val="tx1">
                    <a:lumMod val="65000"/>
                    <a:lumOff val="35000"/>
                  </a:schemeClr>
                </a:solidFill>
              </a:rPr>
              <a:t>pair</a:t>
            </a:r>
            <a:r>
              <a:rPr lang="es-419" sz="3200" dirty="0">
                <a:solidFill>
                  <a:schemeClr val="tx1">
                    <a:lumMod val="65000"/>
                    <a:lumOff val="35000"/>
                  </a:schemeClr>
                </a:solidFill>
              </a:rPr>
              <a:t>. </a:t>
            </a:r>
            <a:r>
              <a:rPr lang="es-419" sz="3200" dirty="0" err="1">
                <a:solidFill>
                  <a:schemeClr val="tx1">
                    <a:lumMod val="65000"/>
                    <a:lumOff val="35000"/>
                  </a:schemeClr>
                </a:solidFill>
              </a:rPr>
              <a:t>If</a:t>
            </a:r>
            <a:r>
              <a:rPr lang="es-419" sz="3200" dirty="0">
                <a:solidFill>
                  <a:schemeClr val="tx1">
                    <a:lumMod val="65000"/>
                    <a:lumOff val="35000"/>
                  </a:schemeClr>
                </a:solidFill>
              </a:rPr>
              <a:t> </a:t>
            </a:r>
            <a:r>
              <a:rPr lang="es-419" sz="3200" dirty="0" err="1">
                <a:solidFill>
                  <a:schemeClr val="tx1">
                    <a:lumMod val="65000"/>
                    <a:lumOff val="35000"/>
                  </a:schemeClr>
                </a:solidFill>
              </a:rPr>
              <a:t>you</a:t>
            </a:r>
            <a:r>
              <a:rPr lang="es-419" sz="3200" dirty="0">
                <a:solidFill>
                  <a:schemeClr val="tx1">
                    <a:lumMod val="65000"/>
                    <a:lumOff val="35000"/>
                  </a:schemeClr>
                </a:solidFill>
              </a:rPr>
              <a:t> </a:t>
            </a:r>
            <a:r>
              <a:rPr lang="es-419" sz="3200" dirty="0" err="1">
                <a:solidFill>
                  <a:schemeClr val="tx1">
                    <a:lumMod val="65000"/>
                    <a:lumOff val="35000"/>
                  </a:schemeClr>
                </a:solidFill>
              </a:rPr>
              <a:t>find</a:t>
            </a:r>
            <a:r>
              <a:rPr lang="es-419" sz="3200" dirty="0">
                <a:solidFill>
                  <a:schemeClr val="tx1">
                    <a:lumMod val="65000"/>
                    <a:lumOff val="35000"/>
                  </a:schemeClr>
                </a:solidFill>
              </a:rPr>
              <a:t> a </a:t>
            </a:r>
            <a:r>
              <a:rPr lang="es-419" sz="3200" dirty="0" err="1">
                <a:solidFill>
                  <a:schemeClr val="tx1">
                    <a:lumMod val="65000"/>
                    <a:lumOff val="35000"/>
                  </a:schemeClr>
                </a:solidFill>
              </a:rPr>
              <a:t>pair</a:t>
            </a:r>
            <a:r>
              <a:rPr lang="es-419" sz="3200" dirty="0">
                <a:solidFill>
                  <a:schemeClr val="tx1">
                    <a:lumMod val="65000"/>
                    <a:lumOff val="35000"/>
                  </a:schemeClr>
                </a:solidFill>
              </a:rPr>
              <a:t> </a:t>
            </a:r>
            <a:r>
              <a:rPr lang="es-419" sz="3200" dirty="0" err="1">
                <a:solidFill>
                  <a:schemeClr val="tx1">
                    <a:lumMod val="65000"/>
                    <a:lumOff val="35000"/>
                  </a:schemeClr>
                </a:solidFill>
              </a:rPr>
              <a:t>you</a:t>
            </a:r>
            <a:r>
              <a:rPr lang="es-419" sz="3200" dirty="0">
                <a:solidFill>
                  <a:schemeClr val="tx1">
                    <a:lumMod val="65000"/>
                    <a:lumOff val="35000"/>
                  </a:schemeClr>
                </a:solidFill>
              </a:rPr>
              <a:t> </a:t>
            </a:r>
            <a:r>
              <a:rPr lang="es-419" sz="3200" dirty="0" err="1">
                <a:solidFill>
                  <a:schemeClr val="tx1">
                    <a:lumMod val="65000"/>
                    <a:lumOff val="35000"/>
                  </a:schemeClr>
                </a:solidFill>
              </a:rPr>
              <a:t>get</a:t>
            </a:r>
            <a:r>
              <a:rPr lang="es-419" sz="3200" dirty="0">
                <a:solidFill>
                  <a:schemeClr val="tx1">
                    <a:lumMod val="65000"/>
                    <a:lumOff val="35000"/>
                  </a:schemeClr>
                </a:solidFill>
              </a:rPr>
              <a:t> </a:t>
            </a:r>
            <a:r>
              <a:rPr lang="es-419" sz="3200" dirty="0" err="1">
                <a:solidFill>
                  <a:schemeClr val="tx1">
                    <a:lumMod val="65000"/>
                    <a:lumOff val="35000"/>
                  </a:schemeClr>
                </a:solidFill>
              </a:rPr>
              <a:t>another</a:t>
            </a:r>
            <a:r>
              <a:rPr lang="es-419" sz="3200" dirty="0">
                <a:solidFill>
                  <a:schemeClr val="tx1">
                    <a:lumMod val="65000"/>
                    <a:lumOff val="35000"/>
                  </a:schemeClr>
                </a:solidFill>
              </a:rPr>
              <a:t> </a:t>
            </a:r>
            <a:r>
              <a:rPr lang="es-419" sz="3200" dirty="0" err="1">
                <a:solidFill>
                  <a:schemeClr val="tx1">
                    <a:lumMod val="65000"/>
                    <a:lumOff val="35000"/>
                  </a:schemeClr>
                </a:solidFill>
              </a:rPr>
              <a:t>turn</a:t>
            </a:r>
            <a:r>
              <a:rPr lang="es-419" sz="3200" dirty="0">
                <a:solidFill>
                  <a:schemeClr val="tx1">
                    <a:lumMod val="65000"/>
                    <a:lumOff val="35000"/>
                  </a:schemeClr>
                </a:solidFill>
              </a:rPr>
              <a:t>. </a:t>
            </a:r>
            <a:r>
              <a:rPr lang="es-419" sz="3200" dirty="0" err="1">
                <a:solidFill>
                  <a:schemeClr val="tx1">
                    <a:lumMod val="65000"/>
                    <a:lumOff val="35000"/>
                  </a:schemeClr>
                </a:solidFill>
              </a:rPr>
              <a:t>If</a:t>
            </a:r>
            <a:r>
              <a:rPr lang="es-419" sz="3200" dirty="0">
                <a:solidFill>
                  <a:schemeClr val="tx1">
                    <a:lumMod val="65000"/>
                    <a:lumOff val="35000"/>
                  </a:schemeClr>
                </a:solidFill>
              </a:rPr>
              <a:t> </a:t>
            </a:r>
            <a:r>
              <a:rPr lang="es-419" sz="3200" dirty="0" err="1">
                <a:solidFill>
                  <a:schemeClr val="tx1">
                    <a:lumMod val="65000"/>
                    <a:lumOff val="35000"/>
                  </a:schemeClr>
                </a:solidFill>
              </a:rPr>
              <a:t>you</a:t>
            </a:r>
            <a:r>
              <a:rPr lang="es-419" sz="3200" dirty="0">
                <a:solidFill>
                  <a:schemeClr val="tx1">
                    <a:lumMod val="65000"/>
                    <a:lumOff val="35000"/>
                  </a:schemeClr>
                </a:solidFill>
              </a:rPr>
              <a:t> </a:t>
            </a:r>
            <a:r>
              <a:rPr lang="es-419" sz="3200" dirty="0" err="1">
                <a:solidFill>
                  <a:schemeClr val="tx1">
                    <a:lumMod val="65000"/>
                    <a:lumOff val="35000"/>
                  </a:schemeClr>
                </a:solidFill>
              </a:rPr>
              <a:t>don’t</a:t>
            </a:r>
            <a:r>
              <a:rPr lang="es-419" sz="3200" dirty="0">
                <a:solidFill>
                  <a:schemeClr val="tx1">
                    <a:lumMod val="65000"/>
                    <a:lumOff val="35000"/>
                  </a:schemeClr>
                </a:solidFill>
              </a:rPr>
              <a:t> </a:t>
            </a:r>
            <a:r>
              <a:rPr lang="es-419" sz="3200" dirty="0" err="1">
                <a:solidFill>
                  <a:schemeClr val="tx1">
                    <a:lumMod val="65000"/>
                    <a:lumOff val="35000"/>
                  </a:schemeClr>
                </a:solidFill>
              </a:rPr>
              <a:t>your</a:t>
            </a:r>
            <a:r>
              <a:rPr lang="es-419" sz="3200" dirty="0">
                <a:solidFill>
                  <a:schemeClr val="tx1">
                    <a:lumMod val="65000"/>
                    <a:lumOff val="35000"/>
                  </a:schemeClr>
                </a:solidFill>
              </a:rPr>
              <a:t> </a:t>
            </a:r>
            <a:r>
              <a:rPr lang="es-419" sz="3200" dirty="0" err="1">
                <a:solidFill>
                  <a:schemeClr val="tx1">
                    <a:lumMod val="65000"/>
                    <a:lumOff val="35000"/>
                  </a:schemeClr>
                </a:solidFill>
              </a:rPr>
              <a:t>turn</a:t>
            </a:r>
            <a:r>
              <a:rPr lang="es-419" sz="3200" dirty="0">
                <a:solidFill>
                  <a:schemeClr val="tx1">
                    <a:lumMod val="65000"/>
                    <a:lumOff val="35000"/>
                  </a:schemeClr>
                </a:solidFill>
              </a:rPr>
              <a:t> </a:t>
            </a:r>
            <a:r>
              <a:rPr lang="es-419" sz="3200" dirty="0" err="1">
                <a:solidFill>
                  <a:schemeClr val="tx1">
                    <a:lumMod val="65000"/>
                    <a:lumOff val="35000"/>
                  </a:schemeClr>
                </a:solidFill>
              </a:rPr>
              <a:t>ends</a:t>
            </a:r>
            <a:r>
              <a:rPr lang="es-419" sz="3200" dirty="0">
                <a:solidFill>
                  <a:schemeClr val="tx1">
                    <a:lumMod val="65000"/>
                    <a:lumOff val="35000"/>
                  </a:schemeClr>
                </a:solidFill>
              </a:rPr>
              <a:t>. </a:t>
            </a:r>
            <a:r>
              <a:rPr lang="es-419" sz="3200" dirty="0" err="1">
                <a:solidFill>
                  <a:schemeClr val="tx1">
                    <a:lumMod val="65000"/>
                    <a:lumOff val="35000"/>
                  </a:schemeClr>
                </a:solidFill>
              </a:rPr>
              <a:t>The</a:t>
            </a:r>
            <a:r>
              <a:rPr lang="es-419" sz="3200" dirty="0">
                <a:solidFill>
                  <a:schemeClr val="tx1">
                    <a:lumMod val="65000"/>
                    <a:lumOff val="35000"/>
                  </a:schemeClr>
                </a:solidFill>
              </a:rPr>
              <a:t> </a:t>
            </a:r>
            <a:r>
              <a:rPr lang="es-419" sz="3200" dirty="0" err="1">
                <a:solidFill>
                  <a:schemeClr val="tx1">
                    <a:lumMod val="65000"/>
                    <a:lumOff val="35000"/>
                  </a:schemeClr>
                </a:solidFill>
              </a:rPr>
              <a:t>person</a:t>
            </a:r>
            <a:r>
              <a:rPr lang="es-419" sz="3200" dirty="0">
                <a:solidFill>
                  <a:schemeClr val="tx1">
                    <a:lumMod val="65000"/>
                    <a:lumOff val="35000"/>
                  </a:schemeClr>
                </a:solidFill>
              </a:rPr>
              <a:t> </a:t>
            </a:r>
            <a:r>
              <a:rPr lang="es-419" sz="3200" dirty="0" err="1">
                <a:solidFill>
                  <a:schemeClr val="tx1">
                    <a:lumMod val="65000"/>
                    <a:lumOff val="35000"/>
                  </a:schemeClr>
                </a:solidFill>
              </a:rPr>
              <a:t>with</a:t>
            </a:r>
            <a:r>
              <a:rPr lang="es-419" sz="3200" dirty="0">
                <a:solidFill>
                  <a:schemeClr val="tx1">
                    <a:lumMod val="65000"/>
                    <a:lumOff val="35000"/>
                  </a:schemeClr>
                </a:solidFill>
              </a:rPr>
              <a:t> </a:t>
            </a:r>
            <a:r>
              <a:rPr lang="es-419" sz="3200" dirty="0" err="1">
                <a:solidFill>
                  <a:schemeClr val="tx1">
                    <a:lumMod val="65000"/>
                    <a:lumOff val="35000"/>
                  </a:schemeClr>
                </a:solidFill>
              </a:rPr>
              <a:t>the</a:t>
            </a:r>
            <a:r>
              <a:rPr lang="es-419" sz="3200" dirty="0">
                <a:solidFill>
                  <a:schemeClr val="tx1">
                    <a:lumMod val="65000"/>
                    <a:lumOff val="35000"/>
                  </a:schemeClr>
                </a:solidFill>
              </a:rPr>
              <a:t> </a:t>
            </a:r>
            <a:r>
              <a:rPr lang="es-419" sz="3200" dirty="0" err="1">
                <a:solidFill>
                  <a:schemeClr val="tx1">
                    <a:lumMod val="65000"/>
                    <a:lumOff val="35000"/>
                  </a:schemeClr>
                </a:solidFill>
              </a:rPr>
              <a:t>most</a:t>
            </a:r>
            <a:r>
              <a:rPr lang="es-419" sz="3200" dirty="0">
                <a:solidFill>
                  <a:schemeClr val="tx1">
                    <a:lumMod val="65000"/>
                    <a:lumOff val="35000"/>
                  </a:schemeClr>
                </a:solidFill>
              </a:rPr>
              <a:t> </a:t>
            </a:r>
            <a:r>
              <a:rPr lang="es-419" sz="3200" dirty="0" err="1">
                <a:solidFill>
                  <a:schemeClr val="tx1">
                    <a:lumMod val="65000"/>
                    <a:lumOff val="35000"/>
                  </a:schemeClr>
                </a:solidFill>
              </a:rPr>
              <a:t>pairs</a:t>
            </a:r>
            <a:r>
              <a:rPr lang="es-419" sz="3200" dirty="0">
                <a:solidFill>
                  <a:schemeClr val="tx1">
                    <a:lumMod val="65000"/>
                    <a:lumOff val="35000"/>
                  </a:schemeClr>
                </a:solidFill>
              </a:rPr>
              <a:t> </a:t>
            </a:r>
            <a:r>
              <a:rPr lang="es-419" sz="3200" dirty="0" err="1">
                <a:solidFill>
                  <a:schemeClr val="tx1">
                    <a:lumMod val="65000"/>
                    <a:lumOff val="35000"/>
                  </a:schemeClr>
                </a:solidFill>
              </a:rPr>
              <a:t>wins</a:t>
            </a:r>
            <a:r>
              <a:rPr lang="es-419" sz="3200" dirty="0">
                <a:solidFill>
                  <a:schemeClr val="tx1">
                    <a:lumMod val="65000"/>
                    <a:lumOff val="35000"/>
                  </a:schemeClr>
                </a:solidFill>
              </a:rPr>
              <a:t>.</a:t>
            </a:r>
          </a:p>
        </p:txBody>
      </p:sp>
    </p:spTree>
    <p:extLst>
      <p:ext uri="{BB962C8B-B14F-4D97-AF65-F5344CB8AC3E}">
        <p14:creationId xmlns:p14="http://schemas.microsoft.com/office/powerpoint/2010/main" val="539202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E613A-52FC-7F90-3F30-9B685D085B45}"/>
              </a:ext>
            </a:extLst>
          </p:cNvPr>
          <p:cNvSpPr>
            <a:spLocks noGrp="1"/>
          </p:cNvSpPr>
          <p:nvPr>
            <p:ph type="title"/>
          </p:nvPr>
        </p:nvSpPr>
        <p:spPr/>
        <p:txBody>
          <a:bodyPr/>
          <a:lstStyle/>
          <a:p>
            <a:r>
              <a:rPr lang="en-US" dirty="0"/>
              <a:t> </a:t>
            </a:r>
          </a:p>
        </p:txBody>
      </p:sp>
      <p:grpSp>
        <p:nvGrpSpPr>
          <p:cNvPr id="8" name="Grupo 7">
            <a:extLst>
              <a:ext uri="{FF2B5EF4-FFF2-40B4-BE49-F238E27FC236}">
                <a16:creationId xmlns:a16="http://schemas.microsoft.com/office/drawing/2014/main" id="{8CA18F67-E6A6-BD10-3384-3556BA9464BD}"/>
              </a:ext>
            </a:extLst>
          </p:cNvPr>
          <p:cNvGrpSpPr/>
          <p:nvPr/>
        </p:nvGrpSpPr>
        <p:grpSpPr>
          <a:xfrm>
            <a:off x="3602864" y="769088"/>
            <a:ext cx="1521342" cy="2473841"/>
            <a:chOff x="3650328" y="769088"/>
            <a:chExt cx="1521342" cy="2473841"/>
          </a:xfrm>
        </p:grpSpPr>
        <p:sp>
          <p:nvSpPr>
            <p:cNvPr id="4" name="Rectangle: Rounded Corners 3">
              <a:extLst>
                <a:ext uri="{FF2B5EF4-FFF2-40B4-BE49-F238E27FC236}">
                  <a16:creationId xmlns:a16="http://schemas.microsoft.com/office/drawing/2014/main" id="{075C6AEE-A653-6140-BE85-F7FEF087B07E}"/>
                </a:ext>
              </a:extLst>
            </p:cNvPr>
            <p:cNvSpPr/>
            <p:nvPr/>
          </p:nvSpPr>
          <p:spPr>
            <a:xfrm>
              <a:off x="3650328" y="769088"/>
              <a:ext cx="1521342" cy="24738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a16="http://schemas.microsoft.com/office/drawing/2014/main" id="{A8F0684F-95FD-708A-58FF-714994543C3F}"/>
                </a:ext>
              </a:extLst>
            </p:cNvPr>
            <p:cNvPicPr>
              <a:picLocks noChangeAspect="1"/>
            </p:cNvPicPr>
            <p:nvPr/>
          </p:nvPicPr>
          <p:blipFill rotWithShape="1">
            <a:blip r:embed="rId2"/>
            <a:srcRect l="20787"/>
            <a:stretch/>
          </p:blipFill>
          <p:spPr>
            <a:xfrm>
              <a:off x="3762623" y="1253354"/>
              <a:ext cx="1311129" cy="1505308"/>
            </a:xfrm>
            <a:prstGeom prst="rect">
              <a:avLst/>
            </a:prstGeom>
          </p:spPr>
        </p:pic>
      </p:grpSp>
      <mc:AlternateContent xmlns:mc="http://schemas.openxmlformats.org/markup-compatibility/2006" xmlns:p14="http://schemas.microsoft.com/office/powerpoint/2010/main">
        <mc:Choice Requires="p14">
          <p:contentPart p14:bwMode="auto" r:id="rId3">
            <p14:nvContentPartPr>
              <p14:cNvPr id="20" name="Ink 19">
                <a:extLst>
                  <a:ext uri="{FF2B5EF4-FFF2-40B4-BE49-F238E27FC236}">
                    <a16:creationId xmlns:a16="http://schemas.microsoft.com/office/drawing/2014/main" id="{F03122FC-D3A9-F9C9-54E7-899C92002D79}"/>
                  </a:ext>
                </a:extLst>
              </p14:cNvPr>
              <p14:cNvContentPartPr/>
              <p14:nvPr/>
            </p14:nvContentPartPr>
            <p14:xfrm>
              <a:off x="4321462" y="1201861"/>
              <a:ext cx="360" cy="360"/>
            </p14:xfrm>
          </p:contentPart>
        </mc:Choice>
        <mc:Fallback xmlns="">
          <p:pic>
            <p:nvPicPr>
              <p:cNvPr id="20" name="Ink 19">
                <a:extLst>
                  <a:ext uri="{FF2B5EF4-FFF2-40B4-BE49-F238E27FC236}">
                    <a16:creationId xmlns:a16="http://schemas.microsoft.com/office/drawing/2014/main" id="{F03122FC-D3A9-F9C9-54E7-899C92002D79}"/>
                  </a:ext>
                </a:extLst>
              </p:cNvPr>
              <p:cNvPicPr/>
              <p:nvPr/>
            </p:nvPicPr>
            <p:blipFill>
              <a:blip r:embed="rId4"/>
              <a:stretch>
                <a:fillRect/>
              </a:stretch>
            </p:blipFill>
            <p:spPr>
              <a:xfrm>
                <a:off x="4312462" y="1192861"/>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23" name="Ink 22">
                <a:extLst>
                  <a:ext uri="{FF2B5EF4-FFF2-40B4-BE49-F238E27FC236}">
                    <a16:creationId xmlns:a16="http://schemas.microsoft.com/office/drawing/2014/main" id="{C6BF3276-3FF5-F75C-BC4A-757E0F05D2F5}"/>
                  </a:ext>
                </a:extLst>
              </p14:cNvPr>
              <p14:cNvContentPartPr/>
              <p14:nvPr/>
            </p14:nvContentPartPr>
            <p14:xfrm>
              <a:off x="4870462" y="3052261"/>
              <a:ext cx="360" cy="360"/>
            </p14:xfrm>
          </p:contentPart>
        </mc:Choice>
        <mc:Fallback xmlns="">
          <p:pic>
            <p:nvPicPr>
              <p:cNvPr id="23" name="Ink 22">
                <a:extLst>
                  <a:ext uri="{FF2B5EF4-FFF2-40B4-BE49-F238E27FC236}">
                    <a16:creationId xmlns:a16="http://schemas.microsoft.com/office/drawing/2014/main" id="{C6BF3276-3FF5-F75C-BC4A-757E0F05D2F5}"/>
                  </a:ext>
                </a:extLst>
              </p:cNvPr>
              <p:cNvPicPr/>
              <p:nvPr/>
            </p:nvPicPr>
            <p:blipFill>
              <a:blip r:embed="rId4"/>
              <a:stretch>
                <a:fillRect/>
              </a:stretch>
            </p:blipFill>
            <p:spPr>
              <a:xfrm>
                <a:off x="4861462" y="3043261"/>
                <a:ext cx="18000" cy="18000"/>
              </a:xfrm>
              <a:prstGeom prst="rect">
                <a:avLst/>
              </a:prstGeom>
            </p:spPr>
          </p:pic>
        </mc:Fallback>
      </mc:AlternateContent>
      <p:grpSp>
        <p:nvGrpSpPr>
          <p:cNvPr id="9" name="Grupo 8">
            <a:extLst>
              <a:ext uri="{FF2B5EF4-FFF2-40B4-BE49-F238E27FC236}">
                <a16:creationId xmlns:a16="http://schemas.microsoft.com/office/drawing/2014/main" id="{4FDAD59F-76E1-435C-837B-B4F1FADB31DD}"/>
              </a:ext>
            </a:extLst>
          </p:cNvPr>
          <p:cNvGrpSpPr/>
          <p:nvPr/>
        </p:nvGrpSpPr>
        <p:grpSpPr>
          <a:xfrm>
            <a:off x="5318705" y="771932"/>
            <a:ext cx="1521342" cy="2473841"/>
            <a:chOff x="5397020" y="754711"/>
            <a:chExt cx="1521342" cy="2473841"/>
          </a:xfrm>
        </p:grpSpPr>
        <p:sp>
          <p:nvSpPr>
            <p:cNvPr id="12" name="Rectangle: Rounded Corners 11">
              <a:extLst>
                <a:ext uri="{FF2B5EF4-FFF2-40B4-BE49-F238E27FC236}">
                  <a16:creationId xmlns:a16="http://schemas.microsoft.com/office/drawing/2014/main" id="{62A63FC0-1A7D-1583-2E6D-865FC745E930}"/>
                </a:ext>
              </a:extLst>
            </p:cNvPr>
            <p:cNvSpPr/>
            <p:nvPr/>
          </p:nvSpPr>
          <p:spPr>
            <a:xfrm>
              <a:off x="5397020" y="754711"/>
              <a:ext cx="1521342" cy="24738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5">
              <a:extLst>
                <a:ext uri="{FF2B5EF4-FFF2-40B4-BE49-F238E27FC236}">
                  <a16:creationId xmlns:a16="http://schemas.microsoft.com/office/drawing/2014/main" id="{1FBF177C-9C4E-8D5B-D825-79A0A761C574}"/>
                </a:ext>
              </a:extLst>
            </p:cNvPr>
            <p:cNvPicPr>
              <a:picLocks noChangeAspect="1"/>
            </p:cNvPicPr>
            <p:nvPr/>
          </p:nvPicPr>
          <p:blipFill>
            <a:blip r:embed="rId6"/>
            <a:stretch>
              <a:fillRect/>
            </a:stretch>
          </p:blipFill>
          <p:spPr>
            <a:xfrm>
              <a:off x="5477646" y="1280786"/>
              <a:ext cx="1346501" cy="1393159"/>
            </a:xfrm>
            <a:prstGeom prst="rect">
              <a:avLst/>
            </a:prstGeom>
          </p:spPr>
        </p:pic>
      </p:grpSp>
      <p:grpSp>
        <p:nvGrpSpPr>
          <p:cNvPr id="11" name="Grupo 10">
            <a:extLst>
              <a:ext uri="{FF2B5EF4-FFF2-40B4-BE49-F238E27FC236}">
                <a16:creationId xmlns:a16="http://schemas.microsoft.com/office/drawing/2014/main" id="{B0E4D7A9-7E09-B36C-DFB5-68BFC1CEE1DF}"/>
              </a:ext>
            </a:extLst>
          </p:cNvPr>
          <p:cNvGrpSpPr/>
          <p:nvPr/>
        </p:nvGrpSpPr>
        <p:grpSpPr>
          <a:xfrm>
            <a:off x="7027033" y="769088"/>
            <a:ext cx="1523220" cy="2473841"/>
            <a:chOff x="7172467" y="769088"/>
            <a:chExt cx="1523220" cy="2473841"/>
          </a:xfrm>
        </p:grpSpPr>
        <p:sp>
          <p:nvSpPr>
            <p:cNvPr id="14" name="Rectangle: Rounded Corners 13">
              <a:extLst>
                <a:ext uri="{FF2B5EF4-FFF2-40B4-BE49-F238E27FC236}">
                  <a16:creationId xmlns:a16="http://schemas.microsoft.com/office/drawing/2014/main" id="{CC4E6204-4DE5-3BDC-8C67-BD424119D9CF}"/>
                </a:ext>
              </a:extLst>
            </p:cNvPr>
            <p:cNvSpPr/>
            <p:nvPr/>
          </p:nvSpPr>
          <p:spPr>
            <a:xfrm>
              <a:off x="7172467" y="769088"/>
              <a:ext cx="1521342" cy="24738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3">
              <a:extLst>
                <a:ext uri="{FF2B5EF4-FFF2-40B4-BE49-F238E27FC236}">
                  <a16:creationId xmlns:a16="http://schemas.microsoft.com/office/drawing/2014/main" id="{6A4E8915-0BBC-D890-7D4D-7508740FF3F6}"/>
                </a:ext>
              </a:extLst>
            </p:cNvPr>
            <p:cNvPicPr>
              <a:picLocks noChangeAspect="1"/>
            </p:cNvPicPr>
            <p:nvPr/>
          </p:nvPicPr>
          <p:blipFill>
            <a:blip r:embed="rId7"/>
            <a:stretch>
              <a:fillRect/>
            </a:stretch>
          </p:blipFill>
          <p:spPr>
            <a:xfrm>
              <a:off x="7176747" y="1117840"/>
              <a:ext cx="1518940" cy="1573558"/>
            </a:xfrm>
            <a:prstGeom prst="rect">
              <a:avLst/>
            </a:prstGeom>
          </p:spPr>
        </p:pic>
      </p:grpSp>
      <p:grpSp>
        <p:nvGrpSpPr>
          <p:cNvPr id="13" name="Grupo 12">
            <a:extLst>
              <a:ext uri="{FF2B5EF4-FFF2-40B4-BE49-F238E27FC236}">
                <a16:creationId xmlns:a16="http://schemas.microsoft.com/office/drawing/2014/main" id="{5E09DB62-1DC6-0552-C19A-92F75C34EEC9}"/>
              </a:ext>
            </a:extLst>
          </p:cNvPr>
          <p:cNvGrpSpPr/>
          <p:nvPr/>
        </p:nvGrpSpPr>
        <p:grpSpPr>
          <a:xfrm>
            <a:off x="8802479" y="769088"/>
            <a:ext cx="1521342" cy="2473841"/>
            <a:chOff x="8947913" y="769088"/>
            <a:chExt cx="1521342" cy="2473841"/>
          </a:xfrm>
        </p:grpSpPr>
        <p:sp>
          <p:nvSpPr>
            <p:cNvPr id="16" name="Rectangle: Rounded Corners 15">
              <a:extLst>
                <a:ext uri="{FF2B5EF4-FFF2-40B4-BE49-F238E27FC236}">
                  <a16:creationId xmlns:a16="http://schemas.microsoft.com/office/drawing/2014/main" id="{D82EC7D0-6FEF-B57E-EE1B-235884FD8935}"/>
                </a:ext>
              </a:extLst>
            </p:cNvPr>
            <p:cNvSpPr/>
            <p:nvPr/>
          </p:nvSpPr>
          <p:spPr>
            <a:xfrm>
              <a:off x="8947913" y="769088"/>
              <a:ext cx="1521342" cy="24738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7">
              <a:extLst>
                <a:ext uri="{FF2B5EF4-FFF2-40B4-BE49-F238E27FC236}">
                  <a16:creationId xmlns:a16="http://schemas.microsoft.com/office/drawing/2014/main" id="{CB2570DD-31BE-4A81-A6FA-C1C239168CE7}"/>
                </a:ext>
              </a:extLst>
            </p:cNvPr>
            <p:cNvPicPr>
              <a:picLocks noChangeAspect="1"/>
            </p:cNvPicPr>
            <p:nvPr/>
          </p:nvPicPr>
          <p:blipFill>
            <a:blip r:embed="rId8"/>
            <a:stretch>
              <a:fillRect/>
            </a:stretch>
          </p:blipFill>
          <p:spPr>
            <a:xfrm>
              <a:off x="9068001" y="1030571"/>
              <a:ext cx="1296050" cy="1956137"/>
            </a:xfrm>
            <a:prstGeom prst="rect">
              <a:avLst/>
            </a:prstGeom>
            <a:effectLst>
              <a:outerShdw blurRad="50800" dist="38100" dir="5400000" algn="t" rotWithShape="0">
                <a:prstClr val="black">
                  <a:alpha val="40000"/>
                </a:prstClr>
              </a:outerShdw>
            </a:effectLst>
          </p:spPr>
        </p:pic>
      </p:grpSp>
      <p:grpSp>
        <p:nvGrpSpPr>
          <p:cNvPr id="26" name="Grupo 25">
            <a:extLst>
              <a:ext uri="{FF2B5EF4-FFF2-40B4-BE49-F238E27FC236}">
                <a16:creationId xmlns:a16="http://schemas.microsoft.com/office/drawing/2014/main" id="{5236437E-E019-7D5A-FDC8-9FB546CDC04C}"/>
              </a:ext>
            </a:extLst>
          </p:cNvPr>
          <p:cNvGrpSpPr/>
          <p:nvPr/>
        </p:nvGrpSpPr>
        <p:grpSpPr>
          <a:xfrm>
            <a:off x="10521045" y="768354"/>
            <a:ext cx="1521342" cy="2473841"/>
            <a:chOff x="10666479" y="768354"/>
            <a:chExt cx="1521342" cy="2473841"/>
          </a:xfrm>
        </p:grpSpPr>
        <p:sp>
          <p:nvSpPr>
            <p:cNvPr id="10" name="Rectangle: Rounded Corners 9">
              <a:extLst>
                <a:ext uri="{FF2B5EF4-FFF2-40B4-BE49-F238E27FC236}">
                  <a16:creationId xmlns:a16="http://schemas.microsoft.com/office/drawing/2014/main" id="{4365D0C3-7E8C-CB69-DAAD-AB757C12D3C5}"/>
                </a:ext>
              </a:extLst>
            </p:cNvPr>
            <p:cNvSpPr/>
            <p:nvPr/>
          </p:nvSpPr>
          <p:spPr>
            <a:xfrm>
              <a:off x="10666479" y="768354"/>
              <a:ext cx="1521342" cy="24738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Imagen que contiene pequeño, foto, florero, tabla&#10;&#10;Descripción generada automáticamente">
              <a:extLst>
                <a:ext uri="{FF2B5EF4-FFF2-40B4-BE49-F238E27FC236}">
                  <a16:creationId xmlns:a16="http://schemas.microsoft.com/office/drawing/2014/main" id="{F0645F46-7A2C-C0F7-A07A-ADC1577696ED}"/>
                </a:ext>
              </a:extLst>
            </p:cNvPr>
            <p:cNvPicPr>
              <a:picLocks noChangeAspect="1"/>
            </p:cNvPicPr>
            <p:nvPr/>
          </p:nvPicPr>
          <p:blipFill>
            <a:blip r:embed="rId9"/>
            <a:stretch>
              <a:fillRect/>
            </a:stretch>
          </p:blipFill>
          <p:spPr>
            <a:xfrm>
              <a:off x="10730431" y="1214858"/>
              <a:ext cx="1391251" cy="158989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grpSp>
      <p:grpSp>
        <p:nvGrpSpPr>
          <p:cNvPr id="27" name="Grupo 26">
            <a:extLst>
              <a:ext uri="{FF2B5EF4-FFF2-40B4-BE49-F238E27FC236}">
                <a16:creationId xmlns:a16="http://schemas.microsoft.com/office/drawing/2014/main" id="{F14B462F-DA64-41CD-7E4C-CB2751490511}"/>
              </a:ext>
            </a:extLst>
          </p:cNvPr>
          <p:cNvGrpSpPr/>
          <p:nvPr/>
        </p:nvGrpSpPr>
        <p:grpSpPr>
          <a:xfrm>
            <a:off x="5275033" y="3428899"/>
            <a:ext cx="1521342" cy="2473841"/>
            <a:chOff x="3650328" y="769088"/>
            <a:chExt cx="1521342" cy="2473841"/>
          </a:xfrm>
        </p:grpSpPr>
        <p:sp>
          <p:nvSpPr>
            <p:cNvPr id="28" name="Rectangle: Rounded Corners 3">
              <a:extLst>
                <a:ext uri="{FF2B5EF4-FFF2-40B4-BE49-F238E27FC236}">
                  <a16:creationId xmlns:a16="http://schemas.microsoft.com/office/drawing/2014/main" id="{EE5836F5-C92A-AE20-EA9F-6E85B7938020}"/>
                </a:ext>
              </a:extLst>
            </p:cNvPr>
            <p:cNvSpPr/>
            <p:nvPr/>
          </p:nvSpPr>
          <p:spPr>
            <a:xfrm>
              <a:off x="3650328" y="769088"/>
              <a:ext cx="1521342" cy="24738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Picture 17">
              <a:extLst>
                <a:ext uri="{FF2B5EF4-FFF2-40B4-BE49-F238E27FC236}">
                  <a16:creationId xmlns:a16="http://schemas.microsoft.com/office/drawing/2014/main" id="{266DE055-BFE5-DD82-9D2C-87FD9770A458}"/>
                </a:ext>
              </a:extLst>
            </p:cNvPr>
            <p:cNvPicPr>
              <a:picLocks noChangeAspect="1"/>
            </p:cNvPicPr>
            <p:nvPr/>
          </p:nvPicPr>
          <p:blipFill rotWithShape="1">
            <a:blip r:embed="rId2"/>
            <a:srcRect l="20787"/>
            <a:stretch/>
          </p:blipFill>
          <p:spPr>
            <a:xfrm>
              <a:off x="3762623" y="1253354"/>
              <a:ext cx="1311129" cy="1505308"/>
            </a:xfrm>
            <a:prstGeom prst="rect">
              <a:avLst/>
            </a:prstGeom>
          </p:spPr>
        </p:pic>
      </p:grpSp>
      <mc:AlternateContent xmlns:mc="http://schemas.openxmlformats.org/markup-compatibility/2006" xmlns:p14="http://schemas.microsoft.com/office/powerpoint/2010/main">
        <mc:Choice Requires="p14">
          <p:contentPart p14:bwMode="auto" r:id="rId10">
            <p14:nvContentPartPr>
              <p14:cNvPr id="30" name="Ink 19">
                <a:extLst>
                  <a:ext uri="{FF2B5EF4-FFF2-40B4-BE49-F238E27FC236}">
                    <a16:creationId xmlns:a16="http://schemas.microsoft.com/office/drawing/2014/main" id="{0D3CD730-C8CA-F690-C685-6218872B1E55}"/>
                  </a:ext>
                </a:extLst>
              </p14:cNvPr>
              <p14:cNvContentPartPr/>
              <p14:nvPr/>
            </p14:nvContentPartPr>
            <p14:xfrm>
              <a:off x="4364594" y="3861672"/>
              <a:ext cx="360" cy="360"/>
            </p14:xfrm>
          </p:contentPart>
        </mc:Choice>
        <mc:Fallback xmlns="">
          <p:pic>
            <p:nvPicPr>
              <p:cNvPr id="30" name="Ink 19">
                <a:extLst>
                  <a:ext uri="{FF2B5EF4-FFF2-40B4-BE49-F238E27FC236}">
                    <a16:creationId xmlns:a16="http://schemas.microsoft.com/office/drawing/2014/main" id="{0D3CD730-C8CA-F690-C685-6218872B1E55}"/>
                  </a:ext>
                </a:extLst>
              </p:cNvPr>
              <p:cNvPicPr/>
              <p:nvPr/>
            </p:nvPicPr>
            <p:blipFill>
              <a:blip r:embed="rId4"/>
              <a:stretch>
                <a:fillRect/>
              </a:stretch>
            </p:blipFill>
            <p:spPr>
              <a:xfrm>
                <a:off x="4355594" y="385267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31" name="Ink 22">
                <a:extLst>
                  <a:ext uri="{FF2B5EF4-FFF2-40B4-BE49-F238E27FC236}">
                    <a16:creationId xmlns:a16="http://schemas.microsoft.com/office/drawing/2014/main" id="{8B6C767F-DDD4-7F1B-BC5D-7466BBFA494D}"/>
                  </a:ext>
                </a:extLst>
              </p14:cNvPr>
              <p14:cNvContentPartPr/>
              <p14:nvPr/>
            </p14:nvContentPartPr>
            <p14:xfrm>
              <a:off x="4913594" y="5712072"/>
              <a:ext cx="360" cy="360"/>
            </p14:xfrm>
          </p:contentPart>
        </mc:Choice>
        <mc:Fallback xmlns="">
          <p:pic>
            <p:nvPicPr>
              <p:cNvPr id="31" name="Ink 22">
                <a:extLst>
                  <a:ext uri="{FF2B5EF4-FFF2-40B4-BE49-F238E27FC236}">
                    <a16:creationId xmlns:a16="http://schemas.microsoft.com/office/drawing/2014/main" id="{8B6C767F-DDD4-7F1B-BC5D-7466BBFA494D}"/>
                  </a:ext>
                </a:extLst>
              </p:cNvPr>
              <p:cNvPicPr/>
              <p:nvPr/>
            </p:nvPicPr>
            <p:blipFill>
              <a:blip r:embed="rId4"/>
              <a:stretch>
                <a:fillRect/>
              </a:stretch>
            </p:blipFill>
            <p:spPr>
              <a:xfrm>
                <a:off x="4904594" y="5703072"/>
                <a:ext cx="18000" cy="18000"/>
              </a:xfrm>
              <a:prstGeom prst="rect">
                <a:avLst/>
              </a:prstGeom>
            </p:spPr>
          </p:pic>
        </mc:Fallback>
      </mc:AlternateContent>
      <p:grpSp>
        <p:nvGrpSpPr>
          <p:cNvPr id="32" name="Grupo 31">
            <a:extLst>
              <a:ext uri="{FF2B5EF4-FFF2-40B4-BE49-F238E27FC236}">
                <a16:creationId xmlns:a16="http://schemas.microsoft.com/office/drawing/2014/main" id="{CE8B1373-29AF-ED9B-6E28-2D12C0A8ED48}"/>
              </a:ext>
            </a:extLst>
          </p:cNvPr>
          <p:cNvGrpSpPr/>
          <p:nvPr/>
        </p:nvGrpSpPr>
        <p:grpSpPr>
          <a:xfrm>
            <a:off x="7020000" y="3428899"/>
            <a:ext cx="1521342" cy="2473841"/>
            <a:chOff x="5397020" y="754711"/>
            <a:chExt cx="1521342" cy="2473841"/>
          </a:xfrm>
        </p:grpSpPr>
        <p:sp>
          <p:nvSpPr>
            <p:cNvPr id="33" name="Rectangle: Rounded Corners 11">
              <a:extLst>
                <a:ext uri="{FF2B5EF4-FFF2-40B4-BE49-F238E27FC236}">
                  <a16:creationId xmlns:a16="http://schemas.microsoft.com/office/drawing/2014/main" id="{6002D543-887B-83BD-0C3B-9C27E8999D27}"/>
                </a:ext>
              </a:extLst>
            </p:cNvPr>
            <p:cNvSpPr/>
            <p:nvPr/>
          </p:nvSpPr>
          <p:spPr>
            <a:xfrm>
              <a:off x="5397020" y="754711"/>
              <a:ext cx="1521342" cy="24738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4" name="Picture 5">
              <a:extLst>
                <a:ext uri="{FF2B5EF4-FFF2-40B4-BE49-F238E27FC236}">
                  <a16:creationId xmlns:a16="http://schemas.microsoft.com/office/drawing/2014/main" id="{686304EA-000E-6362-F7A2-9CDFEE5AEE31}"/>
                </a:ext>
              </a:extLst>
            </p:cNvPr>
            <p:cNvPicPr>
              <a:picLocks noChangeAspect="1"/>
            </p:cNvPicPr>
            <p:nvPr/>
          </p:nvPicPr>
          <p:blipFill>
            <a:blip r:embed="rId6"/>
            <a:stretch>
              <a:fillRect/>
            </a:stretch>
          </p:blipFill>
          <p:spPr>
            <a:xfrm>
              <a:off x="5477646" y="1280786"/>
              <a:ext cx="1346501" cy="1393159"/>
            </a:xfrm>
            <a:prstGeom prst="rect">
              <a:avLst/>
            </a:prstGeom>
          </p:spPr>
        </p:pic>
      </p:grpSp>
      <p:grpSp>
        <p:nvGrpSpPr>
          <p:cNvPr id="35" name="Grupo 34">
            <a:extLst>
              <a:ext uri="{FF2B5EF4-FFF2-40B4-BE49-F238E27FC236}">
                <a16:creationId xmlns:a16="http://schemas.microsoft.com/office/drawing/2014/main" id="{4567A54A-DFD9-A4EE-ABDC-20048D770A51}"/>
              </a:ext>
            </a:extLst>
          </p:cNvPr>
          <p:cNvGrpSpPr/>
          <p:nvPr/>
        </p:nvGrpSpPr>
        <p:grpSpPr>
          <a:xfrm>
            <a:off x="10578240" y="3428899"/>
            <a:ext cx="1523220" cy="2473841"/>
            <a:chOff x="7172467" y="769088"/>
            <a:chExt cx="1523220" cy="2473841"/>
          </a:xfrm>
        </p:grpSpPr>
        <p:sp>
          <p:nvSpPr>
            <p:cNvPr id="36" name="Rectangle: Rounded Corners 13">
              <a:extLst>
                <a:ext uri="{FF2B5EF4-FFF2-40B4-BE49-F238E27FC236}">
                  <a16:creationId xmlns:a16="http://schemas.microsoft.com/office/drawing/2014/main" id="{3F02A9B2-67E3-3A11-9A87-D2C191346AC3}"/>
                </a:ext>
              </a:extLst>
            </p:cNvPr>
            <p:cNvSpPr/>
            <p:nvPr/>
          </p:nvSpPr>
          <p:spPr>
            <a:xfrm>
              <a:off x="7172467" y="769088"/>
              <a:ext cx="1521342" cy="24738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7" name="Picture 3">
              <a:extLst>
                <a:ext uri="{FF2B5EF4-FFF2-40B4-BE49-F238E27FC236}">
                  <a16:creationId xmlns:a16="http://schemas.microsoft.com/office/drawing/2014/main" id="{31C54698-24B7-20BA-167C-6CBB7C64A245}"/>
                </a:ext>
              </a:extLst>
            </p:cNvPr>
            <p:cNvPicPr>
              <a:picLocks noChangeAspect="1"/>
            </p:cNvPicPr>
            <p:nvPr/>
          </p:nvPicPr>
          <p:blipFill>
            <a:blip r:embed="rId7"/>
            <a:stretch>
              <a:fillRect/>
            </a:stretch>
          </p:blipFill>
          <p:spPr>
            <a:xfrm>
              <a:off x="7176747" y="1117840"/>
              <a:ext cx="1518940" cy="1573558"/>
            </a:xfrm>
            <a:prstGeom prst="rect">
              <a:avLst/>
            </a:prstGeom>
          </p:spPr>
        </p:pic>
      </p:grpSp>
      <p:grpSp>
        <p:nvGrpSpPr>
          <p:cNvPr id="38" name="Grupo 37">
            <a:extLst>
              <a:ext uri="{FF2B5EF4-FFF2-40B4-BE49-F238E27FC236}">
                <a16:creationId xmlns:a16="http://schemas.microsoft.com/office/drawing/2014/main" id="{0E6D6B4E-37C2-21D4-124A-66B2CAB41180}"/>
              </a:ext>
            </a:extLst>
          </p:cNvPr>
          <p:cNvGrpSpPr/>
          <p:nvPr/>
        </p:nvGrpSpPr>
        <p:grpSpPr>
          <a:xfrm>
            <a:off x="3613210" y="3428899"/>
            <a:ext cx="1521342" cy="2473841"/>
            <a:chOff x="8947913" y="769088"/>
            <a:chExt cx="1521342" cy="2473841"/>
          </a:xfrm>
        </p:grpSpPr>
        <p:sp>
          <p:nvSpPr>
            <p:cNvPr id="39" name="Rectangle: Rounded Corners 15">
              <a:extLst>
                <a:ext uri="{FF2B5EF4-FFF2-40B4-BE49-F238E27FC236}">
                  <a16:creationId xmlns:a16="http://schemas.microsoft.com/office/drawing/2014/main" id="{01CA66C8-3D84-3CF3-E18B-E63C9B1249E5}"/>
                </a:ext>
              </a:extLst>
            </p:cNvPr>
            <p:cNvSpPr/>
            <p:nvPr/>
          </p:nvSpPr>
          <p:spPr>
            <a:xfrm>
              <a:off x="8947913" y="769088"/>
              <a:ext cx="1521342" cy="24738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 name="Picture 7">
              <a:extLst>
                <a:ext uri="{FF2B5EF4-FFF2-40B4-BE49-F238E27FC236}">
                  <a16:creationId xmlns:a16="http://schemas.microsoft.com/office/drawing/2014/main" id="{6DDCB309-264E-A635-EB61-E2048F71921F}"/>
                </a:ext>
              </a:extLst>
            </p:cNvPr>
            <p:cNvPicPr>
              <a:picLocks noChangeAspect="1"/>
            </p:cNvPicPr>
            <p:nvPr/>
          </p:nvPicPr>
          <p:blipFill>
            <a:blip r:embed="rId8"/>
            <a:stretch>
              <a:fillRect/>
            </a:stretch>
          </p:blipFill>
          <p:spPr>
            <a:xfrm>
              <a:off x="9068001" y="1030571"/>
              <a:ext cx="1296050" cy="1956137"/>
            </a:xfrm>
            <a:prstGeom prst="rect">
              <a:avLst/>
            </a:prstGeom>
            <a:effectLst>
              <a:outerShdw blurRad="50800" dist="38100" dir="5400000" algn="t" rotWithShape="0">
                <a:prstClr val="black">
                  <a:alpha val="40000"/>
                </a:prstClr>
              </a:outerShdw>
            </a:effectLst>
          </p:spPr>
        </p:pic>
      </p:grpSp>
      <p:grpSp>
        <p:nvGrpSpPr>
          <p:cNvPr id="41" name="Grupo 40">
            <a:extLst>
              <a:ext uri="{FF2B5EF4-FFF2-40B4-BE49-F238E27FC236}">
                <a16:creationId xmlns:a16="http://schemas.microsoft.com/office/drawing/2014/main" id="{0CEADE56-84BE-7FA9-454C-75FC57D4DC10}"/>
              </a:ext>
            </a:extLst>
          </p:cNvPr>
          <p:cNvGrpSpPr/>
          <p:nvPr/>
        </p:nvGrpSpPr>
        <p:grpSpPr>
          <a:xfrm>
            <a:off x="8765282" y="3428165"/>
            <a:ext cx="1521342" cy="2473841"/>
            <a:chOff x="10666479" y="768354"/>
            <a:chExt cx="1521342" cy="2473841"/>
          </a:xfrm>
        </p:grpSpPr>
        <p:sp>
          <p:nvSpPr>
            <p:cNvPr id="42" name="Rectangle: Rounded Corners 9">
              <a:extLst>
                <a:ext uri="{FF2B5EF4-FFF2-40B4-BE49-F238E27FC236}">
                  <a16:creationId xmlns:a16="http://schemas.microsoft.com/office/drawing/2014/main" id="{D480F98D-FB72-54B2-6BA9-542D090ABE9D}"/>
                </a:ext>
              </a:extLst>
            </p:cNvPr>
            <p:cNvSpPr/>
            <p:nvPr/>
          </p:nvSpPr>
          <p:spPr>
            <a:xfrm>
              <a:off x="10666479" y="768354"/>
              <a:ext cx="1521342" cy="24738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6" descr="Imagen que contiene pequeño, foto, florero, tabla&#10;&#10;Descripción generada automáticamente">
              <a:extLst>
                <a:ext uri="{FF2B5EF4-FFF2-40B4-BE49-F238E27FC236}">
                  <a16:creationId xmlns:a16="http://schemas.microsoft.com/office/drawing/2014/main" id="{900C8684-45B8-C519-C58C-02782F8DB53C}"/>
                </a:ext>
              </a:extLst>
            </p:cNvPr>
            <p:cNvPicPr>
              <a:picLocks noChangeAspect="1"/>
            </p:cNvPicPr>
            <p:nvPr/>
          </p:nvPicPr>
          <p:blipFill>
            <a:blip r:embed="rId9"/>
            <a:stretch>
              <a:fillRect/>
            </a:stretch>
          </p:blipFill>
          <p:spPr>
            <a:xfrm>
              <a:off x="10730431" y="1214858"/>
              <a:ext cx="1391251" cy="158989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grpSp>
      <p:sp>
        <p:nvSpPr>
          <p:cNvPr id="44" name="Rectángulo: esquinas redondeadas 43">
            <a:extLst>
              <a:ext uri="{FF2B5EF4-FFF2-40B4-BE49-F238E27FC236}">
                <a16:creationId xmlns:a16="http://schemas.microsoft.com/office/drawing/2014/main" id="{1660E913-7003-A105-9D45-0A0F885FD85F}"/>
              </a:ext>
            </a:extLst>
          </p:cNvPr>
          <p:cNvSpPr/>
          <p:nvPr/>
        </p:nvSpPr>
        <p:spPr>
          <a:xfrm>
            <a:off x="292901" y="4675474"/>
            <a:ext cx="2717319" cy="104954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err="1">
                <a:solidFill>
                  <a:schemeClr val="accent4"/>
                </a:solidFill>
              </a:rPr>
              <a:t>Start</a:t>
            </a:r>
            <a:r>
              <a:rPr lang="es-ES" b="1" dirty="0">
                <a:solidFill>
                  <a:schemeClr val="accent4"/>
                </a:solidFill>
              </a:rPr>
              <a:t> </a:t>
            </a:r>
            <a:r>
              <a:rPr lang="es-ES" b="1" dirty="0" err="1">
                <a:solidFill>
                  <a:schemeClr val="accent4"/>
                </a:solidFill>
              </a:rPr>
              <a:t>again</a:t>
            </a:r>
            <a:endParaRPr lang="es-ES" b="1" dirty="0">
              <a:solidFill>
                <a:schemeClr val="accent4"/>
              </a:solidFill>
            </a:endParaRPr>
          </a:p>
        </p:txBody>
      </p:sp>
      <p:sp>
        <p:nvSpPr>
          <p:cNvPr id="15" name="Signo de multiplicación 14">
            <a:extLst>
              <a:ext uri="{FF2B5EF4-FFF2-40B4-BE49-F238E27FC236}">
                <a16:creationId xmlns:a16="http://schemas.microsoft.com/office/drawing/2014/main" id="{D81EC897-7416-0574-7829-E6C9410ECB9E}"/>
              </a:ext>
            </a:extLst>
          </p:cNvPr>
          <p:cNvSpPr/>
          <p:nvPr/>
        </p:nvSpPr>
        <p:spPr>
          <a:xfrm>
            <a:off x="4571701" y="2694149"/>
            <a:ext cx="517584" cy="531962"/>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46" name="Signo de multiplicación 14">
            <a:extLst>
              <a:ext uri="{FF2B5EF4-FFF2-40B4-BE49-F238E27FC236}">
                <a16:creationId xmlns:a16="http://schemas.microsoft.com/office/drawing/2014/main" id="{F8715B4C-7589-0E4B-BB64-D3932AF25C8A}"/>
              </a:ext>
            </a:extLst>
          </p:cNvPr>
          <p:cNvSpPr/>
          <p:nvPr/>
        </p:nvSpPr>
        <p:spPr>
          <a:xfrm>
            <a:off x="7924098" y="2678065"/>
            <a:ext cx="517584" cy="531962"/>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49" name="Signo de multiplicación 14">
            <a:extLst>
              <a:ext uri="{FF2B5EF4-FFF2-40B4-BE49-F238E27FC236}">
                <a16:creationId xmlns:a16="http://schemas.microsoft.com/office/drawing/2014/main" id="{C1AE8B0D-CA36-81D0-AA07-690D6A7DA314}"/>
              </a:ext>
            </a:extLst>
          </p:cNvPr>
          <p:cNvSpPr/>
          <p:nvPr/>
        </p:nvSpPr>
        <p:spPr>
          <a:xfrm>
            <a:off x="6312405" y="2656867"/>
            <a:ext cx="517584" cy="531962"/>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51" name="Signo de multiplicación 14">
            <a:extLst>
              <a:ext uri="{FF2B5EF4-FFF2-40B4-BE49-F238E27FC236}">
                <a16:creationId xmlns:a16="http://schemas.microsoft.com/office/drawing/2014/main" id="{EBCD353C-9CB0-C866-D637-7ECE791114A6}"/>
              </a:ext>
            </a:extLst>
          </p:cNvPr>
          <p:cNvSpPr/>
          <p:nvPr/>
        </p:nvSpPr>
        <p:spPr>
          <a:xfrm>
            <a:off x="9770806" y="2637423"/>
            <a:ext cx="517584" cy="531962"/>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53" name="Signo de multiplicación 14">
            <a:extLst>
              <a:ext uri="{FF2B5EF4-FFF2-40B4-BE49-F238E27FC236}">
                <a16:creationId xmlns:a16="http://schemas.microsoft.com/office/drawing/2014/main" id="{96901CCC-5AD0-B52C-D8D7-DFB46DF0BB23}"/>
              </a:ext>
            </a:extLst>
          </p:cNvPr>
          <p:cNvSpPr/>
          <p:nvPr/>
        </p:nvSpPr>
        <p:spPr>
          <a:xfrm>
            <a:off x="11499304" y="2656867"/>
            <a:ext cx="517584" cy="531962"/>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55" name="Signo de multiplicación 14">
            <a:extLst>
              <a:ext uri="{FF2B5EF4-FFF2-40B4-BE49-F238E27FC236}">
                <a16:creationId xmlns:a16="http://schemas.microsoft.com/office/drawing/2014/main" id="{3C784405-AA91-6356-1CDB-0A99C3B27A38}"/>
              </a:ext>
            </a:extLst>
          </p:cNvPr>
          <p:cNvSpPr/>
          <p:nvPr/>
        </p:nvSpPr>
        <p:spPr>
          <a:xfrm>
            <a:off x="4485861" y="5348811"/>
            <a:ext cx="517584" cy="531962"/>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57" name="Signo de multiplicación 14">
            <a:extLst>
              <a:ext uri="{FF2B5EF4-FFF2-40B4-BE49-F238E27FC236}">
                <a16:creationId xmlns:a16="http://schemas.microsoft.com/office/drawing/2014/main" id="{F4431E99-F800-A3D9-0B36-F03FE0AE5965}"/>
              </a:ext>
            </a:extLst>
          </p:cNvPr>
          <p:cNvSpPr/>
          <p:nvPr/>
        </p:nvSpPr>
        <p:spPr>
          <a:xfrm>
            <a:off x="6187823" y="5332727"/>
            <a:ext cx="517584" cy="531962"/>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59" name="Signo de multiplicación 14">
            <a:extLst>
              <a:ext uri="{FF2B5EF4-FFF2-40B4-BE49-F238E27FC236}">
                <a16:creationId xmlns:a16="http://schemas.microsoft.com/office/drawing/2014/main" id="{589F0642-DBBD-C9CF-1482-6225B5ADB0CC}"/>
              </a:ext>
            </a:extLst>
          </p:cNvPr>
          <p:cNvSpPr/>
          <p:nvPr/>
        </p:nvSpPr>
        <p:spPr>
          <a:xfrm>
            <a:off x="7970301" y="5349309"/>
            <a:ext cx="517584" cy="531962"/>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61" name="Signo de multiplicación 14">
            <a:extLst>
              <a:ext uri="{FF2B5EF4-FFF2-40B4-BE49-F238E27FC236}">
                <a16:creationId xmlns:a16="http://schemas.microsoft.com/office/drawing/2014/main" id="{BBDDD8DA-5DBB-1DA1-302A-8C6444837825}"/>
              </a:ext>
            </a:extLst>
          </p:cNvPr>
          <p:cNvSpPr/>
          <p:nvPr/>
        </p:nvSpPr>
        <p:spPr>
          <a:xfrm>
            <a:off x="9781615" y="5318713"/>
            <a:ext cx="517584" cy="531962"/>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63" name="Signo de multiplicación 14">
            <a:extLst>
              <a:ext uri="{FF2B5EF4-FFF2-40B4-BE49-F238E27FC236}">
                <a16:creationId xmlns:a16="http://schemas.microsoft.com/office/drawing/2014/main" id="{8EF9D741-E2FD-1728-8DCD-C53C65E4C86A}"/>
              </a:ext>
            </a:extLst>
          </p:cNvPr>
          <p:cNvSpPr/>
          <p:nvPr/>
        </p:nvSpPr>
        <p:spPr>
          <a:xfrm>
            <a:off x="11510363" y="5348811"/>
            <a:ext cx="517584" cy="531962"/>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47" name="Tapa">
            <a:extLst>
              <a:ext uri="{FF2B5EF4-FFF2-40B4-BE49-F238E27FC236}">
                <a16:creationId xmlns:a16="http://schemas.microsoft.com/office/drawing/2014/main" id="{AFD6D6CA-9865-53E2-0D3C-BC93E93D2FB7}"/>
              </a:ext>
            </a:extLst>
          </p:cNvPr>
          <p:cNvSpPr/>
          <p:nvPr/>
        </p:nvSpPr>
        <p:spPr>
          <a:xfrm>
            <a:off x="3603624" y="768354"/>
            <a:ext cx="1521342" cy="247384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dirty="0">
                <a:solidFill>
                  <a:schemeClr val="accent4"/>
                </a:solidFill>
              </a:rPr>
              <a:t>The Holy Trinity</a:t>
            </a:r>
          </a:p>
        </p:txBody>
      </p:sp>
      <p:sp>
        <p:nvSpPr>
          <p:cNvPr id="45" name="Tapa">
            <a:extLst>
              <a:ext uri="{FF2B5EF4-FFF2-40B4-BE49-F238E27FC236}">
                <a16:creationId xmlns:a16="http://schemas.microsoft.com/office/drawing/2014/main" id="{3F2E0F3D-2AAA-96F1-2030-0BA047D90F63}"/>
              </a:ext>
            </a:extLst>
          </p:cNvPr>
          <p:cNvSpPr/>
          <p:nvPr/>
        </p:nvSpPr>
        <p:spPr>
          <a:xfrm>
            <a:off x="7027033" y="761056"/>
            <a:ext cx="1521342" cy="247384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dirty="0">
                <a:solidFill>
                  <a:schemeClr val="accent4"/>
                </a:solidFill>
              </a:rPr>
              <a:t>The Holy Trinity</a:t>
            </a:r>
          </a:p>
        </p:txBody>
      </p:sp>
      <p:sp>
        <p:nvSpPr>
          <p:cNvPr id="48" name="Tapa">
            <a:extLst>
              <a:ext uri="{FF2B5EF4-FFF2-40B4-BE49-F238E27FC236}">
                <a16:creationId xmlns:a16="http://schemas.microsoft.com/office/drawing/2014/main" id="{7551156B-0EDE-4E05-C226-B45301E6594C}"/>
              </a:ext>
            </a:extLst>
          </p:cNvPr>
          <p:cNvSpPr/>
          <p:nvPr/>
        </p:nvSpPr>
        <p:spPr>
          <a:xfrm>
            <a:off x="5311910" y="766787"/>
            <a:ext cx="1521342" cy="247384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dirty="0">
                <a:solidFill>
                  <a:schemeClr val="accent4"/>
                </a:solidFill>
              </a:rPr>
              <a:t>The Holy Trinity</a:t>
            </a:r>
          </a:p>
        </p:txBody>
      </p:sp>
      <p:sp>
        <p:nvSpPr>
          <p:cNvPr id="50" name="Tapa">
            <a:extLst>
              <a:ext uri="{FF2B5EF4-FFF2-40B4-BE49-F238E27FC236}">
                <a16:creationId xmlns:a16="http://schemas.microsoft.com/office/drawing/2014/main" id="{A96C81B1-C875-D528-E414-499BA1806905}"/>
              </a:ext>
            </a:extLst>
          </p:cNvPr>
          <p:cNvSpPr/>
          <p:nvPr/>
        </p:nvSpPr>
        <p:spPr>
          <a:xfrm>
            <a:off x="8802729" y="761056"/>
            <a:ext cx="1521342" cy="247384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dirty="0">
                <a:solidFill>
                  <a:schemeClr val="accent4"/>
                </a:solidFill>
              </a:rPr>
              <a:t>The Holy Trinity</a:t>
            </a:r>
          </a:p>
        </p:txBody>
      </p:sp>
      <p:sp>
        <p:nvSpPr>
          <p:cNvPr id="52" name="Tapa">
            <a:extLst>
              <a:ext uri="{FF2B5EF4-FFF2-40B4-BE49-F238E27FC236}">
                <a16:creationId xmlns:a16="http://schemas.microsoft.com/office/drawing/2014/main" id="{8D37B2B3-2576-1C11-4385-CA9C37E05156}"/>
              </a:ext>
            </a:extLst>
          </p:cNvPr>
          <p:cNvSpPr/>
          <p:nvPr/>
        </p:nvSpPr>
        <p:spPr>
          <a:xfrm>
            <a:off x="10518870" y="768143"/>
            <a:ext cx="1521342" cy="247384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dirty="0">
                <a:solidFill>
                  <a:schemeClr val="accent4"/>
                </a:solidFill>
              </a:rPr>
              <a:t>The Holy Trinity</a:t>
            </a:r>
          </a:p>
        </p:txBody>
      </p:sp>
      <p:sp>
        <p:nvSpPr>
          <p:cNvPr id="54" name="Tapa">
            <a:extLst>
              <a:ext uri="{FF2B5EF4-FFF2-40B4-BE49-F238E27FC236}">
                <a16:creationId xmlns:a16="http://schemas.microsoft.com/office/drawing/2014/main" id="{F5EF5293-C059-14B6-1E64-0B78C57B0187}"/>
              </a:ext>
            </a:extLst>
          </p:cNvPr>
          <p:cNvSpPr/>
          <p:nvPr/>
        </p:nvSpPr>
        <p:spPr>
          <a:xfrm>
            <a:off x="3609224" y="3423016"/>
            <a:ext cx="1521342" cy="247384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dirty="0">
                <a:solidFill>
                  <a:schemeClr val="accent4"/>
                </a:solidFill>
              </a:rPr>
              <a:t>The Holy Trinity</a:t>
            </a:r>
          </a:p>
        </p:txBody>
      </p:sp>
      <p:sp>
        <p:nvSpPr>
          <p:cNvPr id="56" name="Tapa">
            <a:extLst>
              <a:ext uri="{FF2B5EF4-FFF2-40B4-BE49-F238E27FC236}">
                <a16:creationId xmlns:a16="http://schemas.microsoft.com/office/drawing/2014/main" id="{563DC17A-3683-057B-45F6-A1192ECF74A2}"/>
              </a:ext>
            </a:extLst>
          </p:cNvPr>
          <p:cNvSpPr/>
          <p:nvPr/>
        </p:nvSpPr>
        <p:spPr>
          <a:xfrm>
            <a:off x="5277971" y="3424517"/>
            <a:ext cx="1521342" cy="247384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dirty="0">
                <a:solidFill>
                  <a:schemeClr val="accent4"/>
                </a:solidFill>
              </a:rPr>
              <a:t>The Holy Trinity</a:t>
            </a:r>
          </a:p>
        </p:txBody>
      </p:sp>
      <p:sp>
        <p:nvSpPr>
          <p:cNvPr id="58" name="Tapa">
            <a:extLst>
              <a:ext uri="{FF2B5EF4-FFF2-40B4-BE49-F238E27FC236}">
                <a16:creationId xmlns:a16="http://schemas.microsoft.com/office/drawing/2014/main" id="{F0232FBA-423F-2848-2BBB-315F413444C2}"/>
              </a:ext>
            </a:extLst>
          </p:cNvPr>
          <p:cNvSpPr/>
          <p:nvPr/>
        </p:nvSpPr>
        <p:spPr>
          <a:xfrm>
            <a:off x="7019809" y="3423514"/>
            <a:ext cx="1521342" cy="247384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dirty="0">
                <a:solidFill>
                  <a:schemeClr val="accent4"/>
                </a:solidFill>
              </a:rPr>
              <a:t>The Holy Trinity</a:t>
            </a:r>
          </a:p>
        </p:txBody>
      </p:sp>
      <p:sp>
        <p:nvSpPr>
          <p:cNvPr id="60" name="Tapa">
            <a:extLst>
              <a:ext uri="{FF2B5EF4-FFF2-40B4-BE49-F238E27FC236}">
                <a16:creationId xmlns:a16="http://schemas.microsoft.com/office/drawing/2014/main" id="{1271EB6E-BD9F-6173-CFBD-609E9C0BA782}"/>
              </a:ext>
            </a:extLst>
          </p:cNvPr>
          <p:cNvSpPr/>
          <p:nvPr/>
        </p:nvSpPr>
        <p:spPr>
          <a:xfrm>
            <a:off x="8765473" y="3420663"/>
            <a:ext cx="1521342" cy="247384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dirty="0">
                <a:solidFill>
                  <a:schemeClr val="accent4"/>
                </a:solidFill>
              </a:rPr>
              <a:t>The Holy Trinity</a:t>
            </a:r>
          </a:p>
        </p:txBody>
      </p:sp>
      <p:sp>
        <p:nvSpPr>
          <p:cNvPr id="62" name="Tapa">
            <a:extLst>
              <a:ext uri="{FF2B5EF4-FFF2-40B4-BE49-F238E27FC236}">
                <a16:creationId xmlns:a16="http://schemas.microsoft.com/office/drawing/2014/main" id="{174A134A-4DD6-6B72-CC80-89F337FCAFE9}"/>
              </a:ext>
            </a:extLst>
          </p:cNvPr>
          <p:cNvSpPr/>
          <p:nvPr/>
        </p:nvSpPr>
        <p:spPr>
          <a:xfrm>
            <a:off x="10573726" y="3423016"/>
            <a:ext cx="1521342" cy="247384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dirty="0">
                <a:solidFill>
                  <a:schemeClr val="accent4"/>
                </a:solidFill>
              </a:rPr>
              <a:t>The Holy Trinity</a:t>
            </a:r>
          </a:p>
        </p:txBody>
      </p:sp>
      <p:pic>
        <p:nvPicPr>
          <p:cNvPr id="67" name="Picture 10">
            <a:extLst>
              <a:ext uri="{FF2B5EF4-FFF2-40B4-BE49-F238E27FC236}">
                <a16:creationId xmlns:a16="http://schemas.microsoft.com/office/drawing/2014/main" id="{DC5BE856-EFD0-F4D4-C470-7F4CA3FEA952}"/>
              </a:ext>
            </a:extLst>
          </p:cNvPr>
          <p:cNvPicPr>
            <a:picLocks noGrp="1" noChangeAspect="1"/>
          </p:cNvPicPr>
          <p:nvPr>
            <p:ph idx="1"/>
          </p:nvPr>
        </p:nvPicPr>
        <p:blipFill>
          <a:blip r:embed="rId12"/>
          <a:stretch>
            <a:fillRect/>
          </a:stretch>
        </p:blipFill>
        <p:spPr>
          <a:xfrm>
            <a:off x="71066" y="816946"/>
            <a:ext cx="3311186" cy="3650515"/>
          </a:xfrm>
          <a:prstGeom prst="ellipse">
            <a:avLst/>
          </a:prstGeom>
          <a:ln>
            <a:noFill/>
          </a:ln>
          <a:effectLst>
            <a:softEdge rad="112500"/>
          </a:effectLst>
        </p:spPr>
      </p:pic>
    </p:spTree>
    <p:extLst>
      <p:ext uri="{BB962C8B-B14F-4D97-AF65-F5344CB8AC3E}">
        <p14:creationId xmlns:p14="http://schemas.microsoft.com/office/powerpoint/2010/main" val="290516221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47"/>
                    </p:tgtEl>
                  </p:cond>
                </p:stCondLst>
                <p:endSync evt="end" delay="0">
                  <p:rtn val="all"/>
                </p:endSync>
                <p:childTnLst>
                  <p:par>
                    <p:cTn id="3" fill="hold">
                      <p:stCondLst>
                        <p:cond delay="0"/>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47"/>
                                        </p:tgtEl>
                                      </p:cBhvr>
                                    </p:animEffect>
                                    <p:set>
                                      <p:cBhvr>
                                        <p:cTn id="7" dur="1" fill="hold">
                                          <p:stCondLst>
                                            <p:cond delay="499"/>
                                          </p:stCondLst>
                                        </p:cTn>
                                        <p:tgtEl>
                                          <p:spTgt spid="47"/>
                                        </p:tgtEl>
                                        <p:attrNameLst>
                                          <p:attrName>style.visibility</p:attrName>
                                        </p:attrNameLst>
                                      </p:cBhvr>
                                      <p:to>
                                        <p:strVal val="hidden"/>
                                      </p:to>
                                    </p:set>
                                  </p:childTnLst>
                                </p:cTn>
                              </p:par>
                            </p:childTnLst>
                          </p:cTn>
                        </p:par>
                      </p:childTnLst>
                    </p:cTn>
                  </p:par>
                </p:childTnLst>
              </p:cTn>
              <p:nextCondLst>
                <p:cond evt="onClick" delay="0">
                  <p:tgtEl>
                    <p:spTgt spid="47"/>
                  </p:tgtEl>
                </p:cond>
              </p:nextCondLst>
            </p:seq>
            <p:seq concurrent="1" nextAc="seek">
              <p:cTn id="8" restart="whenNotActive" fill="hold" evtFilter="cancelBubble" nodeType="interactiveSeq">
                <p:stCondLst>
                  <p:cond evt="onClick" delay="0">
                    <p:tgtEl>
                      <p:spTgt spid="15"/>
                    </p:tgtEl>
                  </p:cond>
                </p:stCondLst>
                <p:endSync evt="end" delay="0">
                  <p:rtn val="all"/>
                </p:endSync>
                <p:childTnLst>
                  <p:par>
                    <p:cTn id="9" fill="hold">
                      <p:stCondLst>
                        <p:cond delay="0"/>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47"/>
                                        </p:tgtEl>
                                        <p:attrNameLst>
                                          <p:attrName>style.visibility</p:attrName>
                                        </p:attrNameLst>
                                      </p:cBhvr>
                                      <p:to>
                                        <p:strVal val="visible"/>
                                      </p:to>
                                    </p:set>
                                  </p:childTnLst>
                                </p:cTn>
                              </p:par>
                            </p:childTnLst>
                          </p:cTn>
                        </p:par>
                      </p:childTnLst>
                    </p:cTn>
                  </p:par>
                </p:childTnLst>
              </p:cTn>
              <p:nextCondLst>
                <p:cond evt="onClick" delay="0">
                  <p:tgtEl>
                    <p:spTgt spid="15"/>
                  </p:tgtEl>
                </p:cond>
              </p:nextCondLst>
            </p:seq>
            <p:seq concurrent="1" nextAc="seek">
              <p:cTn id="13" restart="whenNotActive" fill="hold" evtFilter="cancelBubble" nodeType="interactiveSeq">
                <p:stCondLst>
                  <p:cond evt="onClick" delay="0">
                    <p:tgtEl>
                      <p:spTgt spid="45"/>
                    </p:tgtEl>
                  </p:cond>
                </p:stCondLst>
                <p:endSync evt="end" delay="0">
                  <p:rtn val="all"/>
                </p:endSync>
                <p:childTnLst>
                  <p:par>
                    <p:cTn id="14" fill="hold">
                      <p:stCondLst>
                        <p:cond delay="0"/>
                      </p:stCondLst>
                      <p:childTnLst>
                        <p:par>
                          <p:cTn id="15" fill="hold">
                            <p:stCondLst>
                              <p:cond delay="0"/>
                            </p:stCondLst>
                            <p:childTnLst>
                              <p:par>
                                <p:cTn id="16" presetID="3" presetClass="exit" presetSubtype="10" fill="hold" grpId="0" nodeType="clickEffect">
                                  <p:stCondLst>
                                    <p:cond delay="0"/>
                                  </p:stCondLst>
                                  <p:childTnLst>
                                    <p:animEffect transition="out" filter="blinds(horizontal)">
                                      <p:cBhvr>
                                        <p:cTn id="17" dur="500"/>
                                        <p:tgtEl>
                                          <p:spTgt spid="45"/>
                                        </p:tgtEl>
                                      </p:cBhvr>
                                    </p:animEffect>
                                    <p:set>
                                      <p:cBhvr>
                                        <p:cTn id="18" dur="1" fill="hold">
                                          <p:stCondLst>
                                            <p:cond delay="499"/>
                                          </p:stCondLst>
                                        </p:cTn>
                                        <p:tgtEl>
                                          <p:spTgt spid="45"/>
                                        </p:tgtEl>
                                        <p:attrNameLst>
                                          <p:attrName>style.visibility</p:attrName>
                                        </p:attrNameLst>
                                      </p:cBhvr>
                                      <p:to>
                                        <p:strVal val="hidden"/>
                                      </p:to>
                                    </p:set>
                                  </p:childTnLst>
                                </p:cTn>
                              </p:par>
                            </p:childTnLst>
                          </p:cTn>
                        </p:par>
                      </p:childTnLst>
                    </p:cTn>
                  </p:par>
                </p:childTnLst>
              </p:cTn>
              <p:nextCondLst>
                <p:cond evt="onClick" delay="0">
                  <p:tgtEl>
                    <p:spTgt spid="45"/>
                  </p:tgtEl>
                </p:cond>
              </p:nextCondLst>
            </p:seq>
            <p:seq concurrent="1" nextAc="seek">
              <p:cTn id="19" restart="whenNotActive" fill="hold" evtFilter="cancelBubble" nodeType="interactiveSeq">
                <p:stCondLst>
                  <p:cond evt="onClick" delay="0">
                    <p:tgtEl>
                      <p:spTgt spid="46"/>
                    </p:tgtEl>
                  </p:cond>
                </p:stCondLst>
                <p:endSync evt="end" delay="0">
                  <p:rtn val="all"/>
                </p:endSync>
                <p:childTnLst>
                  <p:par>
                    <p:cTn id="20" fill="hold">
                      <p:stCondLst>
                        <p:cond delay="0"/>
                      </p:stCondLst>
                      <p:childTnLst>
                        <p:par>
                          <p:cTn id="21" fill="hold">
                            <p:stCondLst>
                              <p:cond delay="0"/>
                            </p:stCondLst>
                            <p:childTnLst>
                              <p:par>
                                <p:cTn id="22" presetID="1" presetClass="entr" presetSubtype="0" fill="hold" grpId="1" nodeType="clickEffect">
                                  <p:stCondLst>
                                    <p:cond delay="0"/>
                                  </p:stCondLst>
                                  <p:childTnLst>
                                    <p:set>
                                      <p:cBhvr>
                                        <p:cTn id="23" dur="1" fill="hold">
                                          <p:stCondLst>
                                            <p:cond delay="0"/>
                                          </p:stCondLst>
                                        </p:cTn>
                                        <p:tgtEl>
                                          <p:spTgt spid="45"/>
                                        </p:tgtEl>
                                        <p:attrNameLst>
                                          <p:attrName>style.visibility</p:attrName>
                                        </p:attrNameLst>
                                      </p:cBhvr>
                                      <p:to>
                                        <p:strVal val="visible"/>
                                      </p:to>
                                    </p:set>
                                  </p:childTnLst>
                                </p:cTn>
                              </p:par>
                            </p:childTnLst>
                          </p:cTn>
                        </p:par>
                      </p:childTnLst>
                    </p:cTn>
                  </p:par>
                </p:childTnLst>
              </p:cTn>
              <p:nextCondLst>
                <p:cond evt="onClick" delay="0">
                  <p:tgtEl>
                    <p:spTgt spid="46"/>
                  </p:tgtEl>
                </p:cond>
              </p:nextCondLst>
            </p:seq>
            <p:seq concurrent="1" nextAc="seek">
              <p:cTn id="24" restart="whenNotActive" fill="hold" evtFilter="cancelBubble" nodeType="interactiveSeq">
                <p:stCondLst>
                  <p:cond evt="onClick" delay="0">
                    <p:tgtEl>
                      <p:spTgt spid="48"/>
                    </p:tgtEl>
                  </p:cond>
                </p:stCondLst>
                <p:endSync evt="end" delay="0">
                  <p:rtn val="all"/>
                </p:endSync>
                <p:childTnLst>
                  <p:par>
                    <p:cTn id="25" fill="hold">
                      <p:stCondLst>
                        <p:cond delay="0"/>
                      </p:stCondLst>
                      <p:childTnLst>
                        <p:par>
                          <p:cTn id="26" fill="hold">
                            <p:stCondLst>
                              <p:cond delay="0"/>
                            </p:stCondLst>
                            <p:childTnLst>
                              <p:par>
                                <p:cTn id="27" presetID="3" presetClass="exit" presetSubtype="10" fill="hold" grpId="0" nodeType="clickEffect">
                                  <p:stCondLst>
                                    <p:cond delay="0"/>
                                  </p:stCondLst>
                                  <p:childTnLst>
                                    <p:animEffect transition="out" filter="blinds(horizontal)">
                                      <p:cBhvr>
                                        <p:cTn id="28" dur="500"/>
                                        <p:tgtEl>
                                          <p:spTgt spid="48"/>
                                        </p:tgtEl>
                                      </p:cBhvr>
                                    </p:animEffect>
                                    <p:set>
                                      <p:cBhvr>
                                        <p:cTn id="29" dur="1" fill="hold">
                                          <p:stCondLst>
                                            <p:cond delay="499"/>
                                          </p:stCondLst>
                                        </p:cTn>
                                        <p:tgtEl>
                                          <p:spTgt spid="48"/>
                                        </p:tgtEl>
                                        <p:attrNameLst>
                                          <p:attrName>style.visibility</p:attrName>
                                        </p:attrNameLst>
                                      </p:cBhvr>
                                      <p:to>
                                        <p:strVal val="hidden"/>
                                      </p:to>
                                    </p:set>
                                  </p:childTnLst>
                                </p:cTn>
                              </p:par>
                            </p:childTnLst>
                          </p:cTn>
                        </p:par>
                      </p:childTnLst>
                    </p:cTn>
                  </p:par>
                </p:childTnLst>
              </p:cTn>
              <p:nextCondLst>
                <p:cond evt="onClick" delay="0">
                  <p:tgtEl>
                    <p:spTgt spid="48"/>
                  </p:tgtEl>
                </p:cond>
              </p:nextCondLst>
            </p:seq>
            <p:seq concurrent="1" nextAc="seek">
              <p:cTn id="30" restart="whenNotActive" fill="hold" evtFilter="cancelBubble" nodeType="interactiveSeq">
                <p:stCondLst>
                  <p:cond evt="onClick" delay="0">
                    <p:tgtEl>
                      <p:spTgt spid="49"/>
                    </p:tgtEl>
                  </p:cond>
                </p:stCondLst>
                <p:endSync evt="end" delay="0">
                  <p:rtn val="all"/>
                </p:endSync>
                <p:childTnLst>
                  <p:par>
                    <p:cTn id="31" fill="hold">
                      <p:stCondLst>
                        <p:cond delay="0"/>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48"/>
                                        </p:tgtEl>
                                        <p:attrNameLst>
                                          <p:attrName>style.visibility</p:attrName>
                                        </p:attrNameLst>
                                      </p:cBhvr>
                                      <p:to>
                                        <p:strVal val="visible"/>
                                      </p:to>
                                    </p:set>
                                  </p:childTnLst>
                                </p:cTn>
                              </p:par>
                            </p:childTnLst>
                          </p:cTn>
                        </p:par>
                      </p:childTnLst>
                    </p:cTn>
                  </p:par>
                </p:childTnLst>
              </p:cTn>
              <p:nextCondLst>
                <p:cond evt="onClick" delay="0">
                  <p:tgtEl>
                    <p:spTgt spid="49"/>
                  </p:tgtEl>
                </p:cond>
              </p:nextCondLst>
            </p:seq>
            <p:seq concurrent="1" nextAc="seek">
              <p:cTn id="35" restart="whenNotActive" fill="hold" evtFilter="cancelBubble" nodeType="interactiveSeq">
                <p:stCondLst>
                  <p:cond evt="onClick" delay="0">
                    <p:tgtEl>
                      <p:spTgt spid="50"/>
                    </p:tgtEl>
                  </p:cond>
                </p:stCondLst>
                <p:endSync evt="end" delay="0">
                  <p:rtn val="all"/>
                </p:endSync>
                <p:childTnLst>
                  <p:par>
                    <p:cTn id="36" fill="hold">
                      <p:stCondLst>
                        <p:cond delay="0"/>
                      </p:stCondLst>
                      <p:childTnLst>
                        <p:par>
                          <p:cTn id="37" fill="hold">
                            <p:stCondLst>
                              <p:cond delay="0"/>
                            </p:stCondLst>
                            <p:childTnLst>
                              <p:par>
                                <p:cTn id="38" presetID="3" presetClass="exit" presetSubtype="10" fill="hold" grpId="0" nodeType="clickEffect">
                                  <p:stCondLst>
                                    <p:cond delay="0"/>
                                  </p:stCondLst>
                                  <p:childTnLst>
                                    <p:animEffect transition="out" filter="blinds(horizontal)">
                                      <p:cBhvr>
                                        <p:cTn id="39" dur="500"/>
                                        <p:tgtEl>
                                          <p:spTgt spid="50"/>
                                        </p:tgtEl>
                                      </p:cBhvr>
                                    </p:animEffect>
                                    <p:set>
                                      <p:cBhvr>
                                        <p:cTn id="40" dur="1" fill="hold">
                                          <p:stCondLst>
                                            <p:cond delay="499"/>
                                          </p:stCondLst>
                                        </p:cTn>
                                        <p:tgtEl>
                                          <p:spTgt spid="50"/>
                                        </p:tgtEl>
                                        <p:attrNameLst>
                                          <p:attrName>style.visibility</p:attrName>
                                        </p:attrNameLst>
                                      </p:cBhvr>
                                      <p:to>
                                        <p:strVal val="hidden"/>
                                      </p:to>
                                    </p:set>
                                  </p:childTnLst>
                                </p:cTn>
                              </p:par>
                            </p:childTnLst>
                          </p:cTn>
                        </p:par>
                      </p:childTnLst>
                    </p:cTn>
                  </p:par>
                </p:childTnLst>
              </p:cTn>
              <p:nextCondLst>
                <p:cond evt="onClick" delay="0">
                  <p:tgtEl>
                    <p:spTgt spid="50"/>
                  </p:tgtEl>
                </p:cond>
              </p:nextCondLst>
            </p:seq>
            <p:seq concurrent="1" nextAc="seek">
              <p:cTn id="41" restart="whenNotActive" fill="hold" evtFilter="cancelBubble" nodeType="interactiveSeq">
                <p:stCondLst>
                  <p:cond evt="onClick" delay="0">
                    <p:tgtEl>
                      <p:spTgt spid="51"/>
                    </p:tgtEl>
                  </p:cond>
                </p:stCondLst>
                <p:endSync evt="end" delay="0">
                  <p:rtn val="all"/>
                </p:endSync>
                <p:childTnLst>
                  <p:par>
                    <p:cTn id="42" fill="hold">
                      <p:stCondLst>
                        <p:cond delay="0"/>
                      </p:stCondLst>
                      <p:childTnLst>
                        <p:par>
                          <p:cTn id="43" fill="hold">
                            <p:stCondLst>
                              <p:cond delay="0"/>
                            </p:stCondLst>
                            <p:childTnLst>
                              <p:par>
                                <p:cTn id="44" presetID="1" presetClass="entr" presetSubtype="0" fill="hold" grpId="1" nodeType="clickEffect">
                                  <p:stCondLst>
                                    <p:cond delay="0"/>
                                  </p:stCondLst>
                                  <p:childTnLst>
                                    <p:set>
                                      <p:cBhvr>
                                        <p:cTn id="45" dur="1" fill="hold">
                                          <p:stCondLst>
                                            <p:cond delay="0"/>
                                          </p:stCondLst>
                                        </p:cTn>
                                        <p:tgtEl>
                                          <p:spTgt spid="50"/>
                                        </p:tgtEl>
                                        <p:attrNameLst>
                                          <p:attrName>style.visibility</p:attrName>
                                        </p:attrNameLst>
                                      </p:cBhvr>
                                      <p:to>
                                        <p:strVal val="visible"/>
                                      </p:to>
                                    </p:set>
                                  </p:childTnLst>
                                </p:cTn>
                              </p:par>
                            </p:childTnLst>
                          </p:cTn>
                        </p:par>
                      </p:childTnLst>
                    </p:cTn>
                  </p:par>
                </p:childTnLst>
              </p:cTn>
              <p:nextCondLst>
                <p:cond evt="onClick" delay="0">
                  <p:tgtEl>
                    <p:spTgt spid="51"/>
                  </p:tgtEl>
                </p:cond>
              </p:nextCondLst>
            </p:seq>
            <p:seq concurrent="1" nextAc="seek">
              <p:cTn id="46" restart="whenNotActive" fill="hold" evtFilter="cancelBubble" nodeType="interactiveSeq">
                <p:stCondLst>
                  <p:cond evt="onClick" delay="0">
                    <p:tgtEl>
                      <p:spTgt spid="52"/>
                    </p:tgtEl>
                  </p:cond>
                </p:stCondLst>
                <p:endSync evt="end" delay="0">
                  <p:rtn val="all"/>
                </p:endSync>
                <p:childTnLst>
                  <p:par>
                    <p:cTn id="47" fill="hold">
                      <p:stCondLst>
                        <p:cond delay="0"/>
                      </p:stCondLst>
                      <p:childTnLst>
                        <p:par>
                          <p:cTn id="48" fill="hold">
                            <p:stCondLst>
                              <p:cond delay="0"/>
                            </p:stCondLst>
                            <p:childTnLst>
                              <p:par>
                                <p:cTn id="49" presetID="3" presetClass="exit" presetSubtype="10" fill="hold" grpId="0" nodeType="clickEffect">
                                  <p:stCondLst>
                                    <p:cond delay="0"/>
                                  </p:stCondLst>
                                  <p:childTnLst>
                                    <p:animEffect transition="out" filter="blinds(horizontal)">
                                      <p:cBhvr>
                                        <p:cTn id="50" dur="500"/>
                                        <p:tgtEl>
                                          <p:spTgt spid="52"/>
                                        </p:tgtEl>
                                      </p:cBhvr>
                                    </p:animEffect>
                                    <p:set>
                                      <p:cBhvr>
                                        <p:cTn id="51" dur="1" fill="hold">
                                          <p:stCondLst>
                                            <p:cond delay="499"/>
                                          </p:stCondLst>
                                        </p:cTn>
                                        <p:tgtEl>
                                          <p:spTgt spid="52"/>
                                        </p:tgtEl>
                                        <p:attrNameLst>
                                          <p:attrName>style.visibility</p:attrName>
                                        </p:attrNameLst>
                                      </p:cBhvr>
                                      <p:to>
                                        <p:strVal val="hidden"/>
                                      </p:to>
                                    </p:set>
                                  </p:childTnLst>
                                </p:cTn>
                              </p:par>
                            </p:childTnLst>
                          </p:cTn>
                        </p:par>
                      </p:childTnLst>
                    </p:cTn>
                  </p:par>
                </p:childTnLst>
              </p:cTn>
              <p:nextCondLst>
                <p:cond evt="onClick" delay="0">
                  <p:tgtEl>
                    <p:spTgt spid="52"/>
                  </p:tgtEl>
                </p:cond>
              </p:nextCondLst>
            </p:seq>
            <p:seq concurrent="1" nextAc="seek">
              <p:cTn id="52" restart="whenNotActive" fill="hold" evtFilter="cancelBubble" nodeType="interactiveSeq">
                <p:stCondLst>
                  <p:cond evt="onClick" delay="0">
                    <p:tgtEl>
                      <p:spTgt spid="53"/>
                    </p:tgtEl>
                  </p:cond>
                </p:stCondLst>
                <p:endSync evt="end" delay="0">
                  <p:rtn val="all"/>
                </p:endSync>
                <p:childTnLst>
                  <p:par>
                    <p:cTn id="53" fill="hold">
                      <p:stCondLst>
                        <p:cond delay="0"/>
                      </p:stCondLst>
                      <p:childTnLst>
                        <p:par>
                          <p:cTn id="54" fill="hold">
                            <p:stCondLst>
                              <p:cond delay="0"/>
                            </p:stCondLst>
                            <p:childTnLst>
                              <p:par>
                                <p:cTn id="55" presetID="1" presetClass="entr" presetSubtype="0" fill="hold" grpId="1" nodeType="clickEffect">
                                  <p:stCondLst>
                                    <p:cond delay="0"/>
                                  </p:stCondLst>
                                  <p:childTnLst>
                                    <p:set>
                                      <p:cBhvr>
                                        <p:cTn id="56" dur="1" fill="hold">
                                          <p:stCondLst>
                                            <p:cond delay="0"/>
                                          </p:stCondLst>
                                        </p:cTn>
                                        <p:tgtEl>
                                          <p:spTgt spid="52"/>
                                        </p:tgtEl>
                                        <p:attrNameLst>
                                          <p:attrName>style.visibility</p:attrName>
                                        </p:attrNameLst>
                                      </p:cBhvr>
                                      <p:to>
                                        <p:strVal val="visible"/>
                                      </p:to>
                                    </p:set>
                                  </p:childTnLst>
                                </p:cTn>
                              </p:par>
                            </p:childTnLst>
                          </p:cTn>
                        </p:par>
                      </p:childTnLst>
                    </p:cTn>
                  </p:par>
                </p:childTnLst>
              </p:cTn>
              <p:nextCondLst>
                <p:cond evt="onClick" delay="0">
                  <p:tgtEl>
                    <p:spTgt spid="53"/>
                  </p:tgtEl>
                </p:cond>
              </p:nextCondLst>
            </p:seq>
            <p:seq concurrent="1" nextAc="seek">
              <p:cTn id="57" restart="whenNotActive" fill="hold" evtFilter="cancelBubble" nodeType="interactiveSeq">
                <p:stCondLst>
                  <p:cond evt="onClick" delay="0">
                    <p:tgtEl>
                      <p:spTgt spid="54"/>
                    </p:tgtEl>
                  </p:cond>
                </p:stCondLst>
                <p:endSync evt="end" delay="0">
                  <p:rtn val="all"/>
                </p:endSync>
                <p:childTnLst>
                  <p:par>
                    <p:cTn id="58" fill="hold">
                      <p:stCondLst>
                        <p:cond delay="0"/>
                      </p:stCondLst>
                      <p:childTnLst>
                        <p:par>
                          <p:cTn id="59" fill="hold">
                            <p:stCondLst>
                              <p:cond delay="0"/>
                            </p:stCondLst>
                            <p:childTnLst>
                              <p:par>
                                <p:cTn id="60" presetID="3" presetClass="exit" presetSubtype="10" fill="hold" grpId="0" nodeType="clickEffect">
                                  <p:stCondLst>
                                    <p:cond delay="0"/>
                                  </p:stCondLst>
                                  <p:childTnLst>
                                    <p:animEffect transition="out" filter="blinds(horizontal)">
                                      <p:cBhvr>
                                        <p:cTn id="61" dur="500"/>
                                        <p:tgtEl>
                                          <p:spTgt spid="54"/>
                                        </p:tgtEl>
                                      </p:cBhvr>
                                    </p:animEffect>
                                    <p:set>
                                      <p:cBhvr>
                                        <p:cTn id="62" dur="1" fill="hold">
                                          <p:stCondLst>
                                            <p:cond delay="499"/>
                                          </p:stCondLst>
                                        </p:cTn>
                                        <p:tgtEl>
                                          <p:spTgt spid="54"/>
                                        </p:tgtEl>
                                        <p:attrNameLst>
                                          <p:attrName>style.visibility</p:attrName>
                                        </p:attrNameLst>
                                      </p:cBhvr>
                                      <p:to>
                                        <p:strVal val="hidden"/>
                                      </p:to>
                                    </p:set>
                                  </p:childTnLst>
                                </p:cTn>
                              </p:par>
                            </p:childTnLst>
                          </p:cTn>
                        </p:par>
                      </p:childTnLst>
                    </p:cTn>
                  </p:par>
                </p:childTnLst>
              </p:cTn>
              <p:nextCondLst>
                <p:cond evt="onClick" delay="0">
                  <p:tgtEl>
                    <p:spTgt spid="54"/>
                  </p:tgtEl>
                </p:cond>
              </p:nextCondLst>
            </p:seq>
            <p:seq concurrent="1" nextAc="seek">
              <p:cTn id="63" restart="whenNotActive" fill="hold" evtFilter="cancelBubble" nodeType="interactiveSeq">
                <p:stCondLst>
                  <p:cond evt="onClick" delay="0">
                    <p:tgtEl>
                      <p:spTgt spid="55"/>
                    </p:tgtEl>
                  </p:cond>
                </p:stCondLst>
                <p:endSync evt="end" delay="0">
                  <p:rtn val="all"/>
                </p:endSync>
                <p:childTnLst>
                  <p:par>
                    <p:cTn id="64" fill="hold">
                      <p:stCondLst>
                        <p:cond delay="0"/>
                      </p:stCondLst>
                      <p:childTnLst>
                        <p:par>
                          <p:cTn id="65" fill="hold">
                            <p:stCondLst>
                              <p:cond delay="0"/>
                            </p:stCondLst>
                            <p:childTnLst>
                              <p:par>
                                <p:cTn id="66" presetID="1" presetClass="entr" presetSubtype="0" fill="hold" grpId="1" nodeType="clickEffect">
                                  <p:stCondLst>
                                    <p:cond delay="0"/>
                                  </p:stCondLst>
                                  <p:childTnLst>
                                    <p:set>
                                      <p:cBhvr>
                                        <p:cTn id="67" dur="1" fill="hold">
                                          <p:stCondLst>
                                            <p:cond delay="0"/>
                                          </p:stCondLst>
                                        </p:cTn>
                                        <p:tgtEl>
                                          <p:spTgt spid="54"/>
                                        </p:tgtEl>
                                        <p:attrNameLst>
                                          <p:attrName>style.visibility</p:attrName>
                                        </p:attrNameLst>
                                      </p:cBhvr>
                                      <p:to>
                                        <p:strVal val="visible"/>
                                      </p:to>
                                    </p:set>
                                  </p:childTnLst>
                                </p:cTn>
                              </p:par>
                            </p:childTnLst>
                          </p:cTn>
                        </p:par>
                      </p:childTnLst>
                    </p:cTn>
                  </p:par>
                </p:childTnLst>
              </p:cTn>
              <p:nextCondLst>
                <p:cond evt="onClick" delay="0">
                  <p:tgtEl>
                    <p:spTgt spid="55"/>
                  </p:tgtEl>
                </p:cond>
              </p:nextCondLst>
            </p:seq>
            <p:seq concurrent="1" nextAc="seek">
              <p:cTn id="68" restart="whenNotActive" fill="hold" evtFilter="cancelBubble" nodeType="interactiveSeq">
                <p:stCondLst>
                  <p:cond evt="onClick" delay="0">
                    <p:tgtEl>
                      <p:spTgt spid="56"/>
                    </p:tgtEl>
                  </p:cond>
                </p:stCondLst>
                <p:endSync evt="end" delay="0">
                  <p:rtn val="all"/>
                </p:endSync>
                <p:childTnLst>
                  <p:par>
                    <p:cTn id="69" fill="hold">
                      <p:stCondLst>
                        <p:cond delay="0"/>
                      </p:stCondLst>
                      <p:childTnLst>
                        <p:par>
                          <p:cTn id="70" fill="hold">
                            <p:stCondLst>
                              <p:cond delay="0"/>
                            </p:stCondLst>
                            <p:childTnLst>
                              <p:par>
                                <p:cTn id="71" presetID="3" presetClass="exit" presetSubtype="10" fill="hold" grpId="0" nodeType="clickEffect">
                                  <p:stCondLst>
                                    <p:cond delay="0"/>
                                  </p:stCondLst>
                                  <p:childTnLst>
                                    <p:animEffect transition="out" filter="blinds(horizontal)">
                                      <p:cBhvr>
                                        <p:cTn id="72" dur="500"/>
                                        <p:tgtEl>
                                          <p:spTgt spid="56"/>
                                        </p:tgtEl>
                                      </p:cBhvr>
                                    </p:animEffect>
                                    <p:set>
                                      <p:cBhvr>
                                        <p:cTn id="73" dur="1" fill="hold">
                                          <p:stCondLst>
                                            <p:cond delay="499"/>
                                          </p:stCondLst>
                                        </p:cTn>
                                        <p:tgtEl>
                                          <p:spTgt spid="56"/>
                                        </p:tgtEl>
                                        <p:attrNameLst>
                                          <p:attrName>style.visibility</p:attrName>
                                        </p:attrNameLst>
                                      </p:cBhvr>
                                      <p:to>
                                        <p:strVal val="hidden"/>
                                      </p:to>
                                    </p:set>
                                  </p:childTnLst>
                                </p:cTn>
                              </p:par>
                            </p:childTnLst>
                          </p:cTn>
                        </p:par>
                      </p:childTnLst>
                    </p:cTn>
                  </p:par>
                </p:childTnLst>
              </p:cTn>
              <p:nextCondLst>
                <p:cond evt="onClick" delay="0">
                  <p:tgtEl>
                    <p:spTgt spid="56"/>
                  </p:tgtEl>
                </p:cond>
              </p:nextCondLst>
            </p:seq>
            <p:seq concurrent="1" nextAc="seek">
              <p:cTn id="74" restart="whenNotActive" fill="hold" evtFilter="cancelBubble" nodeType="interactiveSeq">
                <p:stCondLst>
                  <p:cond evt="onClick" delay="0">
                    <p:tgtEl>
                      <p:spTgt spid="57"/>
                    </p:tgtEl>
                  </p:cond>
                </p:stCondLst>
                <p:endSync evt="end" delay="0">
                  <p:rtn val="all"/>
                </p:endSync>
                <p:childTnLst>
                  <p:par>
                    <p:cTn id="75" fill="hold">
                      <p:stCondLst>
                        <p:cond delay="0"/>
                      </p:stCondLst>
                      <p:childTnLst>
                        <p:par>
                          <p:cTn id="76" fill="hold">
                            <p:stCondLst>
                              <p:cond delay="0"/>
                            </p:stCondLst>
                            <p:childTnLst>
                              <p:par>
                                <p:cTn id="77" presetID="1" presetClass="entr" presetSubtype="0" fill="hold" grpId="1" nodeType="clickEffect">
                                  <p:stCondLst>
                                    <p:cond delay="0"/>
                                  </p:stCondLst>
                                  <p:childTnLst>
                                    <p:set>
                                      <p:cBhvr>
                                        <p:cTn id="78" dur="1" fill="hold">
                                          <p:stCondLst>
                                            <p:cond delay="0"/>
                                          </p:stCondLst>
                                        </p:cTn>
                                        <p:tgtEl>
                                          <p:spTgt spid="56"/>
                                        </p:tgtEl>
                                        <p:attrNameLst>
                                          <p:attrName>style.visibility</p:attrName>
                                        </p:attrNameLst>
                                      </p:cBhvr>
                                      <p:to>
                                        <p:strVal val="visible"/>
                                      </p:to>
                                    </p:set>
                                  </p:childTnLst>
                                </p:cTn>
                              </p:par>
                            </p:childTnLst>
                          </p:cTn>
                        </p:par>
                      </p:childTnLst>
                    </p:cTn>
                  </p:par>
                </p:childTnLst>
              </p:cTn>
              <p:nextCondLst>
                <p:cond evt="onClick" delay="0">
                  <p:tgtEl>
                    <p:spTgt spid="57"/>
                  </p:tgtEl>
                </p:cond>
              </p:nextCondLst>
            </p:seq>
            <p:seq concurrent="1" nextAc="seek">
              <p:cTn id="79" restart="whenNotActive" fill="hold" evtFilter="cancelBubble" nodeType="interactiveSeq">
                <p:stCondLst>
                  <p:cond evt="onClick" delay="0">
                    <p:tgtEl>
                      <p:spTgt spid="58"/>
                    </p:tgtEl>
                  </p:cond>
                </p:stCondLst>
                <p:endSync evt="end" delay="0">
                  <p:rtn val="all"/>
                </p:endSync>
                <p:childTnLst>
                  <p:par>
                    <p:cTn id="80" fill="hold">
                      <p:stCondLst>
                        <p:cond delay="0"/>
                      </p:stCondLst>
                      <p:childTnLst>
                        <p:par>
                          <p:cTn id="81" fill="hold">
                            <p:stCondLst>
                              <p:cond delay="0"/>
                            </p:stCondLst>
                            <p:childTnLst>
                              <p:par>
                                <p:cTn id="82" presetID="3" presetClass="exit" presetSubtype="10" fill="hold" grpId="0" nodeType="clickEffect">
                                  <p:stCondLst>
                                    <p:cond delay="0"/>
                                  </p:stCondLst>
                                  <p:childTnLst>
                                    <p:animEffect transition="out" filter="blinds(horizontal)">
                                      <p:cBhvr>
                                        <p:cTn id="83" dur="500"/>
                                        <p:tgtEl>
                                          <p:spTgt spid="58"/>
                                        </p:tgtEl>
                                      </p:cBhvr>
                                    </p:animEffect>
                                    <p:set>
                                      <p:cBhvr>
                                        <p:cTn id="84" dur="1" fill="hold">
                                          <p:stCondLst>
                                            <p:cond delay="499"/>
                                          </p:stCondLst>
                                        </p:cTn>
                                        <p:tgtEl>
                                          <p:spTgt spid="58"/>
                                        </p:tgtEl>
                                        <p:attrNameLst>
                                          <p:attrName>style.visibility</p:attrName>
                                        </p:attrNameLst>
                                      </p:cBhvr>
                                      <p:to>
                                        <p:strVal val="hidden"/>
                                      </p:to>
                                    </p:set>
                                  </p:childTnLst>
                                </p:cTn>
                              </p:par>
                            </p:childTnLst>
                          </p:cTn>
                        </p:par>
                      </p:childTnLst>
                    </p:cTn>
                  </p:par>
                </p:childTnLst>
              </p:cTn>
              <p:nextCondLst>
                <p:cond evt="onClick" delay="0">
                  <p:tgtEl>
                    <p:spTgt spid="58"/>
                  </p:tgtEl>
                </p:cond>
              </p:nextCondLst>
            </p:seq>
            <p:seq concurrent="1" nextAc="seek">
              <p:cTn id="85" restart="whenNotActive" fill="hold" evtFilter="cancelBubble" nodeType="interactiveSeq">
                <p:stCondLst>
                  <p:cond evt="onClick" delay="0">
                    <p:tgtEl>
                      <p:spTgt spid="59"/>
                    </p:tgtEl>
                  </p:cond>
                </p:stCondLst>
                <p:endSync evt="end" delay="0">
                  <p:rtn val="all"/>
                </p:endSync>
                <p:childTnLst>
                  <p:par>
                    <p:cTn id="86" fill="hold">
                      <p:stCondLst>
                        <p:cond delay="0"/>
                      </p:stCondLst>
                      <p:childTnLst>
                        <p:par>
                          <p:cTn id="87" fill="hold">
                            <p:stCondLst>
                              <p:cond delay="0"/>
                            </p:stCondLst>
                            <p:childTnLst>
                              <p:par>
                                <p:cTn id="88" presetID="1" presetClass="entr" presetSubtype="0" fill="hold" grpId="1" nodeType="clickEffect">
                                  <p:stCondLst>
                                    <p:cond delay="0"/>
                                  </p:stCondLst>
                                  <p:childTnLst>
                                    <p:set>
                                      <p:cBhvr>
                                        <p:cTn id="89" dur="1" fill="hold">
                                          <p:stCondLst>
                                            <p:cond delay="0"/>
                                          </p:stCondLst>
                                        </p:cTn>
                                        <p:tgtEl>
                                          <p:spTgt spid="58"/>
                                        </p:tgtEl>
                                        <p:attrNameLst>
                                          <p:attrName>style.visibility</p:attrName>
                                        </p:attrNameLst>
                                      </p:cBhvr>
                                      <p:to>
                                        <p:strVal val="visible"/>
                                      </p:to>
                                    </p:set>
                                  </p:childTnLst>
                                </p:cTn>
                              </p:par>
                            </p:childTnLst>
                          </p:cTn>
                        </p:par>
                      </p:childTnLst>
                    </p:cTn>
                  </p:par>
                </p:childTnLst>
              </p:cTn>
              <p:nextCondLst>
                <p:cond evt="onClick" delay="0">
                  <p:tgtEl>
                    <p:spTgt spid="59"/>
                  </p:tgtEl>
                </p:cond>
              </p:nextCondLst>
            </p:seq>
            <p:seq concurrent="1" nextAc="seek">
              <p:cTn id="90" restart="whenNotActive" fill="hold" evtFilter="cancelBubble" nodeType="interactiveSeq">
                <p:stCondLst>
                  <p:cond evt="onClick" delay="0">
                    <p:tgtEl>
                      <p:spTgt spid="60"/>
                    </p:tgtEl>
                  </p:cond>
                </p:stCondLst>
                <p:endSync evt="end" delay="0">
                  <p:rtn val="all"/>
                </p:endSync>
                <p:childTnLst>
                  <p:par>
                    <p:cTn id="91" fill="hold">
                      <p:stCondLst>
                        <p:cond delay="0"/>
                      </p:stCondLst>
                      <p:childTnLst>
                        <p:par>
                          <p:cTn id="92" fill="hold">
                            <p:stCondLst>
                              <p:cond delay="0"/>
                            </p:stCondLst>
                            <p:childTnLst>
                              <p:par>
                                <p:cTn id="93" presetID="3" presetClass="exit" presetSubtype="10" fill="hold" grpId="0" nodeType="clickEffect">
                                  <p:stCondLst>
                                    <p:cond delay="0"/>
                                  </p:stCondLst>
                                  <p:childTnLst>
                                    <p:animEffect transition="out" filter="blinds(horizontal)">
                                      <p:cBhvr>
                                        <p:cTn id="94" dur="500"/>
                                        <p:tgtEl>
                                          <p:spTgt spid="60"/>
                                        </p:tgtEl>
                                      </p:cBhvr>
                                    </p:animEffect>
                                    <p:set>
                                      <p:cBhvr>
                                        <p:cTn id="95" dur="1" fill="hold">
                                          <p:stCondLst>
                                            <p:cond delay="499"/>
                                          </p:stCondLst>
                                        </p:cTn>
                                        <p:tgtEl>
                                          <p:spTgt spid="60"/>
                                        </p:tgtEl>
                                        <p:attrNameLst>
                                          <p:attrName>style.visibility</p:attrName>
                                        </p:attrNameLst>
                                      </p:cBhvr>
                                      <p:to>
                                        <p:strVal val="hidden"/>
                                      </p:to>
                                    </p:set>
                                  </p:childTnLst>
                                </p:cTn>
                              </p:par>
                            </p:childTnLst>
                          </p:cTn>
                        </p:par>
                      </p:childTnLst>
                    </p:cTn>
                  </p:par>
                </p:childTnLst>
              </p:cTn>
              <p:nextCondLst>
                <p:cond evt="onClick" delay="0">
                  <p:tgtEl>
                    <p:spTgt spid="60"/>
                  </p:tgtEl>
                </p:cond>
              </p:nextCondLst>
            </p:seq>
            <p:seq concurrent="1" nextAc="seek">
              <p:cTn id="96" restart="whenNotActive" fill="hold" evtFilter="cancelBubble" nodeType="interactiveSeq">
                <p:stCondLst>
                  <p:cond evt="onClick" delay="0">
                    <p:tgtEl>
                      <p:spTgt spid="61"/>
                    </p:tgtEl>
                  </p:cond>
                </p:stCondLst>
                <p:endSync evt="end" delay="0">
                  <p:rtn val="all"/>
                </p:endSync>
                <p:childTnLst>
                  <p:par>
                    <p:cTn id="97" fill="hold">
                      <p:stCondLst>
                        <p:cond delay="0"/>
                      </p:stCondLst>
                      <p:childTnLst>
                        <p:par>
                          <p:cTn id="98" fill="hold">
                            <p:stCondLst>
                              <p:cond delay="0"/>
                            </p:stCondLst>
                            <p:childTnLst>
                              <p:par>
                                <p:cTn id="99" presetID="1" presetClass="entr" presetSubtype="0" fill="hold" grpId="1" nodeType="clickEffect">
                                  <p:stCondLst>
                                    <p:cond delay="0"/>
                                  </p:stCondLst>
                                  <p:childTnLst>
                                    <p:set>
                                      <p:cBhvr>
                                        <p:cTn id="100" dur="1" fill="hold">
                                          <p:stCondLst>
                                            <p:cond delay="0"/>
                                          </p:stCondLst>
                                        </p:cTn>
                                        <p:tgtEl>
                                          <p:spTgt spid="60"/>
                                        </p:tgtEl>
                                        <p:attrNameLst>
                                          <p:attrName>style.visibility</p:attrName>
                                        </p:attrNameLst>
                                      </p:cBhvr>
                                      <p:to>
                                        <p:strVal val="visible"/>
                                      </p:to>
                                    </p:set>
                                  </p:childTnLst>
                                </p:cTn>
                              </p:par>
                            </p:childTnLst>
                          </p:cTn>
                        </p:par>
                      </p:childTnLst>
                    </p:cTn>
                  </p:par>
                </p:childTnLst>
              </p:cTn>
              <p:nextCondLst>
                <p:cond evt="onClick" delay="0">
                  <p:tgtEl>
                    <p:spTgt spid="61"/>
                  </p:tgtEl>
                </p:cond>
              </p:nextCondLst>
            </p:seq>
            <p:seq concurrent="1" nextAc="seek">
              <p:cTn id="101" restart="whenNotActive" fill="hold" evtFilter="cancelBubble" nodeType="interactiveSeq">
                <p:stCondLst>
                  <p:cond evt="onClick" delay="0">
                    <p:tgtEl>
                      <p:spTgt spid="62"/>
                    </p:tgtEl>
                  </p:cond>
                </p:stCondLst>
                <p:endSync evt="end" delay="0">
                  <p:rtn val="all"/>
                </p:endSync>
                <p:childTnLst>
                  <p:par>
                    <p:cTn id="102" fill="hold">
                      <p:stCondLst>
                        <p:cond delay="0"/>
                      </p:stCondLst>
                      <p:childTnLst>
                        <p:par>
                          <p:cTn id="103" fill="hold">
                            <p:stCondLst>
                              <p:cond delay="0"/>
                            </p:stCondLst>
                            <p:childTnLst>
                              <p:par>
                                <p:cTn id="104" presetID="3" presetClass="exit" presetSubtype="10" fill="hold" grpId="0" nodeType="clickEffect">
                                  <p:stCondLst>
                                    <p:cond delay="0"/>
                                  </p:stCondLst>
                                  <p:childTnLst>
                                    <p:animEffect transition="out" filter="blinds(horizontal)">
                                      <p:cBhvr>
                                        <p:cTn id="105" dur="500"/>
                                        <p:tgtEl>
                                          <p:spTgt spid="62"/>
                                        </p:tgtEl>
                                      </p:cBhvr>
                                    </p:animEffect>
                                    <p:set>
                                      <p:cBhvr>
                                        <p:cTn id="106" dur="1" fill="hold">
                                          <p:stCondLst>
                                            <p:cond delay="499"/>
                                          </p:stCondLst>
                                        </p:cTn>
                                        <p:tgtEl>
                                          <p:spTgt spid="62"/>
                                        </p:tgtEl>
                                        <p:attrNameLst>
                                          <p:attrName>style.visibility</p:attrName>
                                        </p:attrNameLst>
                                      </p:cBhvr>
                                      <p:to>
                                        <p:strVal val="hidden"/>
                                      </p:to>
                                    </p:set>
                                  </p:childTnLst>
                                </p:cTn>
                              </p:par>
                            </p:childTnLst>
                          </p:cTn>
                        </p:par>
                      </p:childTnLst>
                    </p:cTn>
                  </p:par>
                </p:childTnLst>
              </p:cTn>
              <p:nextCondLst>
                <p:cond evt="onClick" delay="0">
                  <p:tgtEl>
                    <p:spTgt spid="62"/>
                  </p:tgtEl>
                </p:cond>
              </p:nextCondLst>
            </p:seq>
            <p:seq concurrent="1" nextAc="seek">
              <p:cTn id="107" restart="whenNotActive" fill="hold" evtFilter="cancelBubble" nodeType="interactiveSeq">
                <p:stCondLst>
                  <p:cond evt="onClick" delay="0">
                    <p:tgtEl>
                      <p:spTgt spid="63"/>
                    </p:tgtEl>
                  </p:cond>
                </p:stCondLst>
                <p:endSync evt="end" delay="0">
                  <p:rtn val="all"/>
                </p:endSync>
                <p:childTnLst>
                  <p:par>
                    <p:cTn id="108" fill="hold">
                      <p:stCondLst>
                        <p:cond delay="0"/>
                      </p:stCondLst>
                      <p:childTnLst>
                        <p:par>
                          <p:cTn id="109" fill="hold">
                            <p:stCondLst>
                              <p:cond delay="0"/>
                            </p:stCondLst>
                            <p:childTnLst>
                              <p:par>
                                <p:cTn id="110" presetID="1" presetClass="entr" presetSubtype="0" fill="hold" grpId="1" nodeType="clickEffect">
                                  <p:stCondLst>
                                    <p:cond delay="0"/>
                                  </p:stCondLst>
                                  <p:childTnLst>
                                    <p:set>
                                      <p:cBhvr>
                                        <p:cTn id="111" dur="1" fill="hold">
                                          <p:stCondLst>
                                            <p:cond delay="0"/>
                                          </p:stCondLst>
                                        </p:cTn>
                                        <p:tgtEl>
                                          <p:spTgt spid="62"/>
                                        </p:tgtEl>
                                        <p:attrNameLst>
                                          <p:attrName>style.visibility</p:attrName>
                                        </p:attrNameLst>
                                      </p:cBhvr>
                                      <p:to>
                                        <p:strVal val="visible"/>
                                      </p:to>
                                    </p:set>
                                  </p:childTnLst>
                                </p:cTn>
                              </p:par>
                            </p:childTnLst>
                          </p:cTn>
                        </p:par>
                      </p:childTnLst>
                    </p:cTn>
                  </p:par>
                </p:childTnLst>
              </p:cTn>
              <p:nextCondLst>
                <p:cond evt="onClick" delay="0">
                  <p:tgtEl>
                    <p:spTgt spid="63"/>
                  </p:tgtEl>
                </p:cond>
              </p:nextCondLst>
            </p:seq>
            <p:seq concurrent="1" nextAc="seek">
              <p:cTn id="112" restart="whenNotActive" fill="hold" evtFilter="cancelBubble" nodeType="interactiveSeq">
                <p:stCondLst>
                  <p:cond evt="onClick" delay="0">
                    <p:tgtEl>
                      <p:spTgt spid="44"/>
                    </p:tgtEl>
                  </p:cond>
                </p:stCondLst>
                <p:endSync evt="end" delay="0">
                  <p:rtn val="all"/>
                </p:endSync>
                <p:childTnLst>
                  <p:par>
                    <p:cTn id="113" fill="hold">
                      <p:stCondLst>
                        <p:cond delay="0"/>
                      </p:stCondLst>
                      <p:childTnLst>
                        <p:par>
                          <p:cTn id="114" fill="hold">
                            <p:stCondLst>
                              <p:cond delay="0"/>
                            </p:stCondLst>
                            <p:childTnLst>
                              <p:par>
                                <p:cTn id="115" presetID="3" presetClass="entr" presetSubtype="10" fill="hold" grpId="2" nodeType="clickEffect">
                                  <p:stCondLst>
                                    <p:cond delay="0"/>
                                  </p:stCondLst>
                                  <p:childTnLst>
                                    <p:set>
                                      <p:cBhvr>
                                        <p:cTn id="116" dur="1" fill="hold">
                                          <p:stCondLst>
                                            <p:cond delay="0"/>
                                          </p:stCondLst>
                                        </p:cTn>
                                        <p:tgtEl>
                                          <p:spTgt spid="47"/>
                                        </p:tgtEl>
                                        <p:attrNameLst>
                                          <p:attrName>style.visibility</p:attrName>
                                        </p:attrNameLst>
                                      </p:cBhvr>
                                      <p:to>
                                        <p:strVal val="visible"/>
                                      </p:to>
                                    </p:set>
                                    <p:animEffect transition="in" filter="blinds(horizontal)">
                                      <p:cBhvr>
                                        <p:cTn id="117" dur="500"/>
                                        <p:tgtEl>
                                          <p:spTgt spid="47"/>
                                        </p:tgtEl>
                                      </p:cBhvr>
                                    </p:animEffect>
                                  </p:childTnLst>
                                </p:cTn>
                              </p:par>
                              <p:par>
                                <p:cTn id="118" presetID="3" presetClass="entr" presetSubtype="10" fill="hold" grpId="2" nodeType="withEffect">
                                  <p:stCondLst>
                                    <p:cond delay="0"/>
                                  </p:stCondLst>
                                  <p:childTnLst>
                                    <p:set>
                                      <p:cBhvr>
                                        <p:cTn id="119" dur="1" fill="hold">
                                          <p:stCondLst>
                                            <p:cond delay="0"/>
                                          </p:stCondLst>
                                        </p:cTn>
                                        <p:tgtEl>
                                          <p:spTgt spid="48"/>
                                        </p:tgtEl>
                                        <p:attrNameLst>
                                          <p:attrName>style.visibility</p:attrName>
                                        </p:attrNameLst>
                                      </p:cBhvr>
                                      <p:to>
                                        <p:strVal val="visible"/>
                                      </p:to>
                                    </p:set>
                                    <p:animEffect transition="in" filter="blinds(horizontal)">
                                      <p:cBhvr>
                                        <p:cTn id="120" dur="500"/>
                                        <p:tgtEl>
                                          <p:spTgt spid="48"/>
                                        </p:tgtEl>
                                      </p:cBhvr>
                                    </p:animEffect>
                                  </p:childTnLst>
                                </p:cTn>
                              </p:par>
                              <p:par>
                                <p:cTn id="121" presetID="3" presetClass="entr" presetSubtype="10" fill="hold" grpId="2" nodeType="withEffect">
                                  <p:stCondLst>
                                    <p:cond delay="0"/>
                                  </p:stCondLst>
                                  <p:childTnLst>
                                    <p:set>
                                      <p:cBhvr>
                                        <p:cTn id="122" dur="1" fill="hold">
                                          <p:stCondLst>
                                            <p:cond delay="0"/>
                                          </p:stCondLst>
                                        </p:cTn>
                                        <p:tgtEl>
                                          <p:spTgt spid="45"/>
                                        </p:tgtEl>
                                        <p:attrNameLst>
                                          <p:attrName>style.visibility</p:attrName>
                                        </p:attrNameLst>
                                      </p:cBhvr>
                                      <p:to>
                                        <p:strVal val="visible"/>
                                      </p:to>
                                    </p:set>
                                    <p:animEffect transition="in" filter="blinds(horizontal)">
                                      <p:cBhvr>
                                        <p:cTn id="123" dur="500"/>
                                        <p:tgtEl>
                                          <p:spTgt spid="45"/>
                                        </p:tgtEl>
                                      </p:cBhvr>
                                    </p:animEffect>
                                  </p:childTnLst>
                                </p:cTn>
                              </p:par>
                              <p:par>
                                <p:cTn id="124" presetID="3" presetClass="entr" presetSubtype="10" fill="hold" grpId="2" nodeType="withEffect">
                                  <p:stCondLst>
                                    <p:cond delay="0"/>
                                  </p:stCondLst>
                                  <p:childTnLst>
                                    <p:set>
                                      <p:cBhvr>
                                        <p:cTn id="125" dur="1" fill="hold">
                                          <p:stCondLst>
                                            <p:cond delay="0"/>
                                          </p:stCondLst>
                                        </p:cTn>
                                        <p:tgtEl>
                                          <p:spTgt spid="50"/>
                                        </p:tgtEl>
                                        <p:attrNameLst>
                                          <p:attrName>style.visibility</p:attrName>
                                        </p:attrNameLst>
                                      </p:cBhvr>
                                      <p:to>
                                        <p:strVal val="visible"/>
                                      </p:to>
                                    </p:set>
                                    <p:animEffect transition="in" filter="blinds(horizontal)">
                                      <p:cBhvr>
                                        <p:cTn id="126" dur="500"/>
                                        <p:tgtEl>
                                          <p:spTgt spid="50"/>
                                        </p:tgtEl>
                                      </p:cBhvr>
                                    </p:animEffect>
                                  </p:childTnLst>
                                </p:cTn>
                              </p:par>
                              <p:par>
                                <p:cTn id="127" presetID="3" presetClass="entr" presetSubtype="10" fill="hold" grpId="2" nodeType="withEffect">
                                  <p:stCondLst>
                                    <p:cond delay="0"/>
                                  </p:stCondLst>
                                  <p:childTnLst>
                                    <p:set>
                                      <p:cBhvr>
                                        <p:cTn id="128" dur="1" fill="hold">
                                          <p:stCondLst>
                                            <p:cond delay="0"/>
                                          </p:stCondLst>
                                        </p:cTn>
                                        <p:tgtEl>
                                          <p:spTgt spid="52"/>
                                        </p:tgtEl>
                                        <p:attrNameLst>
                                          <p:attrName>style.visibility</p:attrName>
                                        </p:attrNameLst>
                                      </p:cBhvr>
                                      <p:to>
                                        <p:strVal val="visible"/>
                                      </p:to>
                                    </p:set>
                                    <p:animEffect transition="in" filter="blinds(horizontal)">
                                      <p:cBhvr>
                                        <p:cTn id="129" dur="500"/>
                                        <p:tgtEl>
                                          <p:spTgt spid="52"/>
                                        </p:tgtEl>
                                      </p:cBhvr>
                                    </p:animEffect>
                                  </p:childTnLst>
                                </p:cTn>
                              </p:par>
                              <p:par>
                                <p:cTn id="130" presetID="3" presetClass="entr" presetSubtype="10" fill="hold" grpId="2" nodeType="withEffect">
                                  <p:stCondLst>
                                    <p:cond delay="0"/>
                                  </p:stCondLst>
                                  <p:childTnLst>
                                    <p:set>
                                      <p:cBhvr>
                                        <p:cTn id="131" dur="1" fill="hold">
                                          <p:stCondLst>
                                            <p:cond delay="0"/>
                                          </p:stCondLst>
                                        </p:cTn>
                                        <p:tgtEl>
                                          <p:spTgt spid="62"/>
                                        </p:tgtEl>
                                        <p:attrNameLst>
                                          <p:attrName>style.visibility</p:attrName>
                                        </p:attrNameLst>
                                      </p:cBhvr>
                                      <p:to>
                                        <p:strVal val="visible"/>
                                      </p:to>
                                    </p:set>
                                    <p:animEffect transition="in" filter="blinds(horizontal)">
                                      <p:cBhvr>
                                        <p:cTn id="132" dur="500"/>
                                        <p:tgtEl>
                                          <p:spTgt spid="62"/>
                                        </p:tgtEl>
                                      </p:cBhvr>
                                    </p:animEffect>
                                  </p:childTnLst>
                                </p:cTn>
                              </p:par>
                              <p:par>
                                <p:cTn id="133" presetID="3" presetClass="entr" presetSubtype="10" fill="hold" grpId="2" nodeType="withEffect">
                                  <p:stCondLst>
                                    <p:cond delay="0"/>
                                  </p:stCondLst>
                                  <p:childTnLst>
                                    <p:set>
                                      <p:cBhvr>
                                        <p:cTn id="134" dur="1" fill="hold">
                                          <p:stCondLst>
                                            <p:cond delay="0"/>
                                          </p:stCondLst>
                                        </p:cTn>
                                        <p:tgtEl>
                                          <p:spTgt spid="60"/>
                                        </p:tgtEl>
                                        <p:attrNameLst>
                                          <p:attrName>style.visibility</p:attrName>
                                        </p:attrNameLst>
                                      </p:cBhvr>
                                      <p:to>
                                        <p:strVal val="visible"/>
                                      </p:to>
                                    </p:set>
                                    <p:animEffect transition="in" filter="blinds(horizontal)">
                                      <p:cBhvr>
                                        <p:cTn id="135" dur="500"/>
                                        <p:tgtEl>
                                          <p:spTgt spid="60"/>
                                        </p:tgtEl>
                                      </p:cBhvr>
                                    </p:animEffect>
                                  </p:childTnLst>
                                </p:cTn>
                              </p:par>
                              <p:par>
                                <p:cTn id="136" presetID="3" presetClass="entr" presetSubtype="10" fill="hold" grpId="2" nodeType="withEffect">
                                  <p:stCondLst>
                                    <p:cond delay="0"/>
                                  </p:stCondLst>
                                  <p:childTnLst>
                                    <p:set>
                                      <p:cBhvr>
                                        <p:cTn id="137" dur="1" fill="hold">
                                          <p:stCondLst>
                                            <p:cond delay="0"/>
                                          </p:stCondLst>
                                        </p:cTn>
                                        <p:tgtEl>
                                          <p:spTgt spid="58"/>
                                        </p:tgtEl>
                                        <p:attrNameLst>
                                          <p:attrName>style.visibility</p:attrName>
                                        </p:attrNameLst>
                                      </p:cBhvr>
                                      <p:to>
                                        <p:strVal val="visible"/>
                                      </p:to>
                                    </p:set>
                                    <p:animEffect transition="in" filter="blinds(horizontal)">
                                      <p:cBhvr>
                                        <p:cTn id="138" dur="500"/>
                                        <p:tgtEl>
                                          <p:spTgt spid="58"/>
                                        </p:tgtEl>
                                      </p:cBhvr>
                                    </p:animEffect>
                                  </p:childTnLst>
                                </p:cTn>
                              </p:par>
                              <p:par>
                                <p:cTn id="139" presetID="3" presetClass="entr" presetSubtype="10" fill="hold" grpId="2" nodeType="withEffect">
                                  <p:stCondLst>
                                    <p:cond delay="0"/>
                                  </p:stCondLst>
                                  <p:childTnLst>
                                    <p:set>
                                      <p:cBhvr>
                                        <p:cTn id="140" dur="1" fill="hold">
                                          <p:stCondLst>
                                            <p:cond delay="0"/>
                                          </p:stCondLst>
                                        </p:cTn>
                                        <p:tgtEl>
                                          <p:spTgt spid="56"/>
                                        </p:tgtEl>
                                        <p:attrNameLst>
                                          <p:attrName>style.visibility</p:attrName>
                                        </p:attrNameLst>
                                      </p:cBhvr>
                                      <p:to>
                                        <p:strVal val="visible"/>
                                      </p:to>
                                    </p:set>
                                    <p:animEffect transition="in" filter="blinds(horizontal)">
                                      <p:cBhvr>
                                        <p:cTn id="141" dur="500"/>
                                        <p:tgtEl>
                                          <p:spTgt spid="56"/>
                                        </p:tgtEl>
                                      </p:cBhvr>
                                    </p:animEffect>
                                  </p:childTnLst>
                                </p:cTn>
                              </p:par>
                              <p:par>
                                <p:cTn id="142" presetID="3" presetClass="entr" presetSubtype="10" fill="hold" grpId="2" nodeType="withEffect">
                                  <p:stCondLst>
                                    <p:cond delay="0"/>
                                  </p:stCondLst>
                                  <p:childTnLst>
                                    <p:set>
                                      <p:cBhvr>
                                        <p:cTn id="143" dur="1" fill="hold">
                                          <p:stCondLst>
                                            <p:cond delay="0"/>
                                          </p:stCondLst>
                                        </p:cTn>
                                        <p:tgtEl>
                                          <p:spTgt spid="54"/>
                                        </p:tgtEl>
                                        <p:attrNameLst>
                                          <p:attrName>style.visibility</p:attrName>
                                        </p:attrNameLst>
                                      </p:cBhvr>
                                      <p:to>
                                        <p:strVal val="visible"/>
                                      </p:to>
                                    </p:set>
                                    <p:animEffect transition="in" filter="blinds(horizontal)">
                                      <p:cBhvr>
                                        <p:cTn id="144" dur="500"/>
                                        <p:tgtEl>
                                          <p:spTgt spid="54"/>
                                        </p:tgtEl>
                                      </p:cBhvr>
                                    </p:animEffect>
                                  </p:childTnLst>
                                </p:cTn>
                              </p:par>
                            </p:childTnLst>
                          </p:cTn>
                        </p:par>
                      </p:childTnLst>
                    </p:cTn>
                  </p:par>
                </p:childTnLst>
              </p:cTn>
              <p:nextCondLst>
                <p:cond evt="onClick" delay="0">
                  <p:tgtEl>
                    <p:spTgt spid="44"/>
                  </p:tgtEl>
                </p:cond>
              </p:nextCondLst>
            </p:seq>
          </p:childTnLst>
        </p:cTn>
      </p:par>
    </p:tnLst>
    <p:bldLst>
      <p:bldP spid="47" grpId="0" animBg="1"/>
      <p:bldP spid="47" grpId="1" animBg="1"/>
      <p:bldP spid="47" grpId="2" animBg="1"/>
      <p:bldP spid="45" grpId="0" animBg="1"/>
      <p:bldP spid="45" grpId="1" animBg="1"/>
      <p:bldP spid="45" grpId="2" animBg="1"/>
      <p:bldP spid="48" grpId="0" animBg="1"/>
      <p:bldP spid="48" grpId="1" animBg="1"/>
      <p:bldP spid="48" grpId="2" animBg="1"/>
      <p:bldP spid="50" grpId="0" animBg="1"/>
      <p:bldP spid="50" grpId="1" animBg="1"/>
      <p:bldP spid="50" grpId="2" animBg="1"/>
      <p:bldP spid="52" grpId="0" animBg="1"/>
      <p:bldP spid="52" grpId="1" animBg="1"/>
      <p:bldP spid="52" grpId="2" animBg="1"/>
      <p:bldP spid="54" grpId="0" animBg="1"/>
      <p:bldP spid="54" grpId="1" animBg="1"/>
      <p:bldP spid="54" grpId="2" animBg="1"/>
      <p:bldP spid="56" grpId="0" animBg="1"/>
      <p:bldP spid="56" grpId="1" animBg="1"/>
      <p:bldP spid="56" grpId="2" animBg="1"/>
      <p:bldP spid="58" grpId="0" animBg="1"/>
      <p:bldP spid="58" grpId="1" animBg="1"/>
      <p:bldP spid="58" grpId="2" animBg="1"/>
      <p:bldP spid="60" grpId="0" animBg="1"/>
      <p:bldP spid="60" grpId="1" animBg="1"/>
      <p:bldP spid="60" grpId="2" animBg="1"/>
      <p:bldP spid="62" grpId="0" animBg="1"/>
      <p:bldP spid="62" grpId="1" animBg="1"/>
      <p:bldP spid="62" grpId="2"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1022F-9D65-D0ED-DA6F-1EE7DFA08FA5}"/>
              </a:ext>
            </a:extLst>
          </p:cNvPr>
          <p:cNvSpPr>
            <a:spLocks noGrp="1"/>
          </p:cNvSpPr>
          <p:nvPr>
            <p:ph type="title"/>
          </p:nvPr>
        </p:nvSpPr>
        <p:spPr/>
        <p:txBody>
          <a:bodyPr anchor="t">
            <a:normAutofit/>
          </a:bodyPr>
          <a:lstStyle/>
          <a:p>
            <a:pPr algn="ctr"/>
            <a:br>
              <a:rPr lang="es-419" dirty="0"/>
            </a:br>
            <a:br>
              <a:rPr lang="es-419" dirty="0"/>
            </a:br>
            <a:br>
              <a:rPr lang="es-419" dirty="0"/>
            </a:br>
            <a:br>
              <a:rPr lang="es-419" dirty="0"/>
            </a:br>
            <a:br>
              <a:rPr lang="es-419" dirty="0"/>
            </a:br>
            <a:br>
              <a:rPr lang="es-419" dirty="0"/>
            </a:br>
            <a:r>
              <a:rPr lang="es-419" dirty="0" err="1"/>
              <a:t>The</a:t>
            </a:r>
            <a:r>
              <a:rPr lang="es-419" dirty="0"/>
              <a:t> </a:t>
            </a:r>
            <a:r>
              <a:rPr lang="es-419" dirty="0" err="1"/>
              <a:t>Holy</a:t>
            </a:r>
            <a:r>
              <a:rPr lang="es-419" dirty="0"/>
              <a:t> Trinity</a:t>
            </a:r>
            <a:endParaRPr lang="en-US" dirty="0"/>
          </a:p>
        </p:txBody>
      </p:sp>
      <p:sp>
        <p:nvSpPr>
          <p:cNvPr id="3" name="Content Placeholder 2">
            <a:extLst>
              <a:ext uri="{FF2B5EF4-FFF2-40B4-BE49-F238E27FC236}">
                <a16:creationId xmlns:a16="http://schemas.microsoft.com/office/drawing/2014/main" id="{E24BBA25-1CB4-BD99-BC0D-D9E4AD6F3C0C}"/>
              </a:ext>
            </a:extLst>
          </p:cNvPr>
          <p:cNvSpPr>
            <a:spLocks noGrp="1"/>
          </p:cNvSpPr>
          <p:nvPr>
            <p:ph idx="1"/>
          </p:nvPr>
        </p:nvSpPr>
        <p:spPr>
          <a:xfrm>
            <a:off x="4266980" y="3410996"/>
            <a:ext cx="4100105" cy="2401469"/>
          </a:xfrm>
        </p:spPr>
        <p:txBody>
          <a:bodyPr>
            <a:noAutofit/>
          </a:bodyPr>
          <a:lstStyle/>
          <a:p>
            <a:pPr marL="0" indent="0" algn="just">
              <a:buNone/>
            </a:pPr>
            <a:r>
              <a:rPr lang="en-US" sz="3200" dirty="0"/>
              <a:t>"I have much more to tell you, but you cannot bear it now. .</a:t>
            </a:r>
            <a:r>
              <a:rPr lang="es-419" sz="3200" dirty="0"/>
              <a:t>”</a:t>
            </a:r>
            <a:endParaRPr lang="en-US" sz="3200" dirty="0"/>
          </a:p>
        </p:txBody>
      </p:sp>
      <p:pic>
        <p:nvPicPr>
          <p:cNvPr id="6" name="Picture 6">
            <a:extLst>
              <a:ext uri="{FF2B5EF4-FFF2-40B4-BE49-F238E27FC236}">
                <a16:creationId xmlns:a16="http://schemas.microsoft.com/office/drawing/2014/main" id="{0E50CF1E-98D4-7D87-3CCA-D5914BBCE5B7}"/>
              </a:ext>
            </a:extLst>
          </p:cNvPr>
          <p:cNvPicPr>
            <a:picLocks noChangeAspect="1"/>
          </p:cNvPicPr>
          <p:nvPr/>
        </p:nvPicPr>
        <p:blipFill>
          <a:blip r:embed="rId2"/>
          <a:stretch>
            <a:fillRect/>
          </a:stretch>
        </p:blipFill>
        <p:spPr>
          <a:xfrm>
            <a:off x="358356" y="898744"/>
            <a:ext cx="2736608" cy="3054096"/>
          </a:xfrm>
          <a:prstGeom prst="ellipse">
            <a:avLst/>
          </a:prstGeom>
          <a:ln>
            <a:noFill/>
          </a:ln>
          <a:effectLst>
            <a:softEdge rad="112500"/>
          </a:effectLst>
        </p:spPr>
      </p:pic>
      <p:pic>
        <p:nvPicPr>
          <p:cNvPr id="5" name="Picture 4">
            <a:extLst>
              <a:ext uri="{FF2B5EF4-FFF2-40B4-BE49-F238E27FC236}">
                <a16:creationId xmlns:a16="http://schemas.microsoft.com/office/drawing/2014/main" id="{36E597E6-1508-CE98-E909-83988A14225E}"/>
              </a:ext>
            </a:extLst>
          </p:cNvPr>
          <p:cNvPicPr>
            <a:picLocks noChangeAspect="1"/>
          </p:cNvPicPr>
          <p:nvPr/>
        </p:nvPicPr>
        <p:blipFill>
          <a:blip r:embed="rId3"/>
          <a:stretch>
            <a:fillRect/>
          </a:stretch>
        </p:blipFill>
        <p:spPr>
          <a:xfrm>
            <a:off x="1242040" y="5100179"/>
            <a:ext cx="969239" cy="969239"/>
          </a:xfrm>
          <a:prstGeom prst="ellipse">
            <a:avLst/>
          </a:prstGeom>
          <a:ln>
            <a:noFill/>
          </a:ln>
          <a:effectLst>
            <a:softEdge rad="112500"/>
          </a:effectLst>
        </p:spPr>
      </p:pic>
      <p:sp>
        <p:nvSpPr>
          <p:cNvPr id="9" name="TextBox 8">
            <a:extLst>
              <a:ext uri="{FF2B5EF4-FFF2-40B4-BE49-F238E27FC236}">
                <a16:creationId xmlns:a16="http://schemas.microsoft.com/office/drawing/2014/main" id="{2893B9F5-8950-F3B2-773E-6B4FDB2C2250}"/>
              </a:ext>
            </a:extLst>
          </p:cNvPr>
          <p:cNvSpPr txBox="1"/>
          <p:nvPr/>
        </p:nvSpPr>
        <p:spPr>
          <a:xfrm>
            <a:off x="4219871" y="1348574"/>
            <a:ext cx="4666293" cy="584775"/>
          </a:xfrm>
          <a:prstGeom prst="rect">
            <a:avLst/>
          </a:prstGeom>
          <a:noFill/>
        </p:spPr>
        <p:txBody>
          <a:bodyPr wrap="square" rtlCol="0">
            <a:spAutoFit/>
          </a:bodyPr>
          <a:lstStyle/>
          <a:p>
            <a:r>
              <a:rPr lang="en-US" sz="3200" dirty="0">
                <a:solidFill>
                  <a:srgbClr val="00B0F0"/>
                </a:solidFill>
              </a:rPr>
              <a:t>Jesus</a:t>
            </a:r>
            <a:r>
              <a:rPr lang="en-US" sz="3200" dirty="0">
                <a:solidFill>
                  <a:schemeClr val="tx1">
                    <a:lumMod val="65000"/>
                    <a:lumOff val="35000"/>
                  </a:schemeClr>
                </a:solidFill>
              </a:rPr>
              <a:t> said to his disciples: </a:t>
            </a:r>
          </a:p>
        </p:txBody>
      </p:sp>
      <p:pic>
        <p:nvPicPr>
          <p:cNvPr id="4" name="Picture 6">
            <a:extLst>
              <a:ext uri="{FF2B5EF4-FFF2-40B4-BE49-F238E27FC236}">
                <a16:creationId xmlns:a16="http://schemas.microsoft.com/office/drawing/2014/main" id="{48115D96-F5B8-AA09-24C6-C00D195280E2}"/>
              </a:ext>
            </a:extLst>
          </p:cNvPr>
          <p:cNvPicPr>
            <a:picLocks noChangeAspect="1"/>
          </p:cNvPicPr>
          <p:nvPr/>
        </p:nvPicPr>
        <p:blipFill rotWithShape="1">
          <a:blip r:embed="rId4"/>
          <a:srcRect l="20787"/>
          <a:stretch/>
        </p:blipFill>
        <p:spPr>
          <a:xfrm>
            <a:off x="8991601" y="1754743"/>
            <a:ext cx="2334778" cy="2574336"/>
          </a:xfrm>
          <a:prstGeom prst="rect">
            <a:avLst/>
          </a:prstGeom>
        </p:spPr>
      </p:pic>
    </p:spTree>
    <p:extLst>
      <p:ext uri="{BB962C8B-B14F-4D97-AF65-F5344CB8AC3E}">
        <p14:creationId xmlns:p14="http://schemas.microsoft.com/office/powerpoint/2010/main" val="3964899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1000" fill="hold"/>
                                        <p:tgtEl>
                                          <p:spTgt spid="4"/>
                                        </p:tgtEl>
                                        <p:attrNameLst>
                                          <p:attrName>ppt_w</p:attrName>
                                        </p:attrNameLst>
                                      </p:cBhvr>
                                      <p:tavLst>
                                        <p:tav tm="0">
                                          <p:val>
                                            <p:fltVal val="0"/>
                                          </p:val>
                                        </p:tav>
                                        <p:tav tm="100000">
                                          <p:val>
                                            <p:strVal val="#ppt_w"/>
                                          </p:val>
                                        </p:tav>
                                      </p:tavLst>
                                    </p:anim>
                                    <p:anim calcmode="lin" valueType="num">
                                      <p:cBhvr>
                                        <p:cTn id="15" dur="1000" fill="hold"/>
                                        <p:tgtEl>
                                          <p:spTgt spid="4"/>
                                        </p:tgtEl>
                                        <p:attrNameLst>
                                          <p:attrName>ppt_h</p:attrName>
                                        </p:attrNameLst>
                                      </p:cBhvr>
                                      <p:tavLst>
                                        <p:tav tm="0">
                                          <p:val>
                                            <p:fltVal val="0"/>
                                          </p:val>
                                        </p:tav>
                                        <p:tav tm="100000">
                                          <p:val>
                                            <p:strVal val="#ppt_h"/>
                                          </p:val>
                                        </p:tav>
                                      </p:tavLst>
                                    </p:anim>
                                    <p:anim calcmode="lin" valueType="num">
                                      <p:cBhvr>
                                        <p:cTn id="16" dur="1000" fill="hold"/>
                                        <p:tgtEl>
                                          <p:spTgt spid="4"/>
                                        </p:tgtEl>
                                        <p:attrNameLst>
                                          <p:attrName>style.rotation</p:attrName>
                                        </p:attrNameLst>
                                      </p:cBhvr>
                                      <p:tavLst>
                                        <p:tav tm="0">
                                          <p:val>
                                            <p:fltVal val="90"/>
                                          </p:val>
                                        </p:tav>
                                        <p:tav tm="100000">
                                          <p:val>
                                            <p:fltVal val="0"/>
                                          </p:val>
                                        </p:tav>
                                      </p:tavLst>
                                    </p:anim>
                                    <p:animEffect transition="in" filter="fade">
                                      <p:cBhvr>
                                        <p:cTn id="17" dur="1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1000"/>
                                        <p:tgtEl>
                                          <p:spTgt spid="3">
                                            <p:txEl>
                                              <p:pRg st="0" end="0"/>
                                            </p:txEl>
                                          </p:spTgt>
                                        </p:tgtEl>
                                      </p:cBhvr>
                                    </p:animEffect>
                                    <p:anim calcmode="lin" valueType="num">
                                      <p:cBhvr>
                                        <p:cTn id="2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1022F-9D65-D0ED-DA6F-1EE7DFA08FA5}"/>
              </a:ext>
            </a:extLst>
          </p:cNvPr>
          <p:cNvSpPr>
            <a:spLocks noGrp="1"/>
          </p:cNvSpPr>
          <p:nvPr>
            <p:ph type="title"/>
          </p:nvPr>
        </p:nvSpPr>
        <p:spPr/>
        <p:txBody>
          <a:bodyPr anchor="t">
            <a:normAutofit/>
          </a:bodyPr>
          <a:lstStyle/>
          <a:p>
            <a:pPr algn="ctr"/>
            <a:br>
              <a:rPr lang="es-419" dirty="0"/>
            </a:br>
            <a:br>
              <a:rPr lang="es-419" dirty="0"/>
            </a:br>
            <a:br>
              <a:rPr lang="es-419" dirty="0"/>
            </a:br>
            <a:br>
              <a:rPr lang="es-419" dirty="0"/>
            </a:br>
            <a:br>
              <a:rPr lang="es-419" dirty="0"/>
            </a:br>
            <a:br>
              <a:rPr lang="es-419" dirty="0"/>
            </a:br>
            <a:r>
              <a:rPr lang="es-419" dirty="0" err="1"/>
              <a:t>The</a:t>
            </a:r>
            <a:r>
              <a:rPr lang="es-419" dirty="0"/>
              <a:t> </a:t>
            </a:r>
            <a:r>
              <a:rPr lang="es-419" dirty="0" err="1"/>
              <a:t>Holy</a:t>
            </a:r>
            <a:r>
              <a:rPr lang="es-419" dirty="0"/>
              <a:t> Trinity</a:t>
            </a:r>
            <a:endParaRPr lang="en-US" dirty="0"/>
          </a:p>
        </p:txBody>
      </p:sp>
      <p:pic>
        <p:nvPicPr>
          <p:cNvPr id="6" name="Picture 6">
            <a:extLst>
              <a:ext uri="{FF2B5EF4-FFF2-40B4-BE49-F238E27FC236}">
                <a16:creationId xmlns:a16="http://schemas.microsoft.com/office/drawing/2014/main" id="{0E50CF1E-98D4-7D87-3CCA-D5914BBCE5B7}"/>
              </a:ext>
            </a:extLst>
          </p:cNvPr>
          <p:cNvPicPr>
            <a:picLocks noChangeAspect="1"/>
          </p:cNvPicPr>
          <p:nvPr/>
        </p:nvPicPr>
        <p:blipFill>
          <a:blip r:embed="rId2"/>
          <a:stretch>
            <a:fillRect/>
          </a:stretch>
        </p:blipFill>
        <p:spPr>
          <a:xfrm>
            <a:off x="358356" y="898744"/>
            <a:ext cx="2736608" cy="3054096"/>
          </a:xfrm>
          <a:prstGeom prst="ellipse">
            <a:avLst/>
          </a:prstGeom>
          <a:ln>
            <a:noFill/>
          </a:ln>
          <a:effectLst>
            <a:softEdge rad="112500"/>
          </a:effectLst>
        </p:spPr>
      </p:pic>
      <p:pic>
        <p:nvPicPr>
          <p:cNvPr id="5" name="Picture 4">
            <a:extLst>
              <a:ext uri="{FF2B5EF4-FFF2-40B4-BE49-F238E27FC236}">
                <a16:creationId xmlns:a16="http://schemas.microsoft.com/office/drawing/2014/main" id="{36E597E6-1508-CE98-E909-83988A14225E}"/>
              </a:ext>
            </a:extLst>
          </p:cNvPr>
          <p:cNvPicPr>
            <a:picLocks noChangeAspect="1"/>
          </p:cNvPicPr>
          <p:nvPr/>
        </p:nvPicPr>
        <p:blipFill>
          <a:blip r:embed="rId3"/>
          <a:stretch>
            <a:fillRect/>
          </a:stretch>
        </p:blipFill>
        <p:spPr>
          <a:xfrm>
            <a:off x="1242040" y="5100179"/>
            <a:ext cx="969239" cy="969239"/>
          </a:xfrm>
          <a:prstGeom prst="ellipse">
            <a:avLst/>
          </a:prstGeom>
          <a:ln>
            <a:noFill/>
          </a:ln>
          <a:effectLst>
            <a:softEdge rad="112500"/>
          </a:effectLst>
        </p:spPr>
      </p:pic>
      <p:sp>
        <p:nvSpPr>
          <p:cNvPr id="11" name="Content Placeholder 2">
            <a:extLst>
              <a:ext uri="{FF2B5EF4-FFF2-40B4-BE49-F238E27FC236}">
                <a16:creationId xmlns:a16="http://schemas.microsoft.com/office/drawing/2014/main" id="{EB9F192B-0C7B-B805-9912-E6AD62D8A3E3}"/>
              </a:ext>
            </a:extLst>
          </p:cNvPr>
          <p:cNvSpPr>
            <a:spLocks noGrp="1"/>
          </p:cNvSpPr>
          <p:nvPr>
            <p:ph idx="1"/>
          </p:nvPr>
        </p:nvSpPr>
        <p:spPr>
          <a:xfrm>
            <a:off x="3966731" y="1642173"/>
            <a:ext cx="4463385" cy="3653922"/>
          </a:xfrm>
        </p:spPr>
        <p:txBody>
          <a:bodyPr>
            <a:noAutofit/>
          </a:bodyPr>
          <a:lstStyle/>
          <a:p>
            <a:pPr marL="0" indent="0" algn="just">
              <a:buNone/>
            </a:pPr>
            <a:r>
              <a:rPr lang="en-US" sz="3200" dirty="0"/>
              <a:t>"But when he comes, the </a:t>
            </a:r>
            <a:r>
              <a:rPr lang="en-US" sz="3200" dirty="0">
                <a:solidFill>
                  <a:srgbClr val="00B0F0"/>
                </a:solidFill>
              </a:rPr>
              <a:t>Spirit</a:t>
            </a:r>
            <a:r>
              <a:rPr lang="en-US" sz="3200" dirty="0"/>
              <a:t> of truth, he will guide you to all truth. He will not speak on his own, but he will speak what he hears, and will declare to you the things that are coming. He will glorify me, because he will take from what is mine and declare it to you.</a:t>
            </a:r>
            <a:r>
              <a:rPr lang="es-419" sz="3200" dirty="0"/>
              <a:t>”</a:t>
            </a:r>
            <a:endParaRPr lang="en-US" sz="3200" dirty="0"/>
          </a:p>
        </p:txBody>
      </p:sp>
      <p:pic>
        <p:nvPicPr>
          <p:cNvPr id="13" name="Picture 7">
            <a:extLst>
              <a:ext uri="{FF2B5EF4-FFF2-40B4-BE49-F238E27FC236}">
                <a16:creationId xmlns:a16="http://schemas.microsoft.com/office/drawing/2014/main" id="{50B6A1BF-D1EA-9591-92E1-A3DB1204E3B8}"/>
              </a:ext>
            </a:extLst>
          </p:cNvPr>
          <p:cNvPicPr>
            <a:picLocks noChangeAspect="1"/>
          </p:cNvPicPr>
          <p:nvPr/>
        </p:nvPicPr>
        <p:blipFill>
          <a:blip r:embed="rId4"/>
          <a:stretch>
            <a:fillRect/>
          </a:stretch>
        </p:blipFill>
        <p:spPr>
          <a:xfrm>
            <a:off x="9053624" y="1562534"/>
            <a:ext cx="2403105" cy="3537645"/>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397291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anim calcmode="lin" valueType="num">
                                      <p:cBhvr>
                                        <p:cTn id="8"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2000"/>
                                        <p:tgtEl>
                                          <p:spTgt spid="13"/>
                                        </p:tgtEl>
                                      </p:cBhvr>
                                    </p:animEffect>
                                    <p:anim calcmode="lin" valueType="num">
                                      <p:cBhvr>
                                        <p:cTn id="15" dur="2000" fill="hold"/>
                                        <p:tgtEl>
                                          <p:spTgt spid="13"/>
                                        </p:tgtEl>
                                        <p:attrNameLst>
                                          <p:attrName>ppt_w</p:attrName>
                                        </p:attrNameLst>
                                      </p:cBhvr>
                                      <p:tavLst>
                                        <p:tav tm="0" fmla="#ppt_w*sin(2.5*pi*$)">
                                          <p:val>
                                            <p:fltVal val="0"/>
                                          </p:val>
                                        </p:tav>
                                        <p:tav tm="100000">
                                          <p:val>
                                            <p:fltVal val="1"/>
                                          </p:val>
                                        </p:tav>
                                      </p:tavLst>
                                    </p:anim>
                                    <p:anim calcmode="lin" valueType="num">
                                      <p:cBhvr>
                                        <p:cTn id="16" dur="2000" fill="hold"/>
                                        <p:tgtEl>
                                          <p:spTgt spid="1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1022F-9D65-D0ED-DA6F-1EE7DFA08FA5}"/>
              </a:ext>
            </a:extLst>
          </p:cNvPr>
          <p:cNvSpPr>
            <a:spLocks noGrp="1"/>
          </p:cNvSpPr>
          <p:nvPr>
            <p:ph type="title"/>
          </p:nvPr>
        </p:nvSpPr>
        <p:spPr/>
        <p:txBody>
          <a:bodyPr anchor="t">
            <a:normAutofit/>
          </a:bodyPr>
          <a:lstStyle/>
          <a:p>
            <a:pPr algn="ctr"/>
            <a:br>
              <a:rPr lang="es-419" dirty="0"/>
            </a:br>
            <a:br>
              <a:rPr lang="es-419" dirty="0"/>
            </a:br>
            <a:br>
              <a:rPr lang="es-419" dirty="0"/>
            </a:br>
            <a:br>
              <a:rPr lang="es-419" dirty="0"/>
            </a:br>
            <a:br>
              <a:rPr lang="es-419" dirty="0"/>
            </a:br>
            <a:br>
              <a:rPr lang="es-419" dirty="0"/>
            </a:br>
            <a:r>
              <a:rPr lang="es-419" dirty="0" err="1"/>
              <a:t>The</a:t>
            </a:r>
            <a:r>
              <a:rPr lang="es-419" dirty="0"/>
              <a:t> </a:t>
            </a:r>
            <a:r>
              <a:rPr lang="es-419" dirty="0" err="1"/>
              <a:t>Holy</a:t>
            </a:r>
            <a:r>
              <a:rPr lang="es-419" dirty="0"/>
              <a:t> Trinity</a:t>
            </a:r>
            <a:endParaRPr lang="en-US" dirty="0"/>
          </a:p>
        </p:txBody>
      </p:sp>
      <p:pic>
        <p:nvPicPr>
          <p:cNvPr id="6" name="Picture 6">
            <a:extLst>
              <a:ext uri="{FF2B5EF4-FFF2-40B4-BE49-F238E27FC236}">
                <a16:creationId xmlns:a16="http://schemas.microsoft.com/office/drawing/2014/main" id="{0E50CF1E-98D4-7D87-3CCA-D5914BBCE5B7}"/>
              </a:ext>
            </a:extLst>
          </p:cNvPr>
          <p:cNvPicPr>
            <a:picLocks noChangeAspect="1"/>
          </p:cNvPicPr>
          <p:nvPr/>
        </p:nvPicPr>
        <p:blipFill>
          <a:blip r:embed="rId2"/>
          <a:stretch>
            <a:fillRect/>
          </a:stretch>
        </p:blipFill>
        <p:spPr>
          <a:xfrm>
            <a:off x="358356" y="898744"/>
            <a:ext cx="2736608" cy="3054096"/>
          </a:xfrm>
          <a:prstGeom prst="ellipse">
            <a:avLst/>
          </a:prstGeom>
          <a:ln>
            <a:noFill/>
          </a:ln>
          <a:effectLst>
            <a:softEdge rad="112500"/>
          </a:effectLst>
        </p:spPr>
      </p:pic>
      <p:pic>
        <p:nvPicPr>
          <p:cNvPr id="5" name="Picture 4">
            <a:extLst>
              <a:ext uri="{FF2B5EF4-FFF2-40B4-BE49-F238E27FC236}">
                <a16:creationId xmlns:a16="http://schemas.microsoft.com/office/drawing/2014/main" id="{36E597E6-1508-CE98-E909-83988A14225E}"/>
              </a:ext>
            </a:extLst>
          </p:cNvPr>
          <p:cNvPicPr>
            <a:picLocks noChangeAspect="1"/>
          </p:cNvPicPr>
          <p:nvPr/>
        </p:nvPicPr>
        <p:blipFill>
          <a:blip r:embed="rId3"/>
          <a:stretch>
            <a:fillRect/>
          </a:stretch>
        </p:blipFill>
        <p:spPr>
          <a:xfrm>
            <a:off x="1242040" y="5100179"/>
            <a:ext cx="969239" cy="969239"/>
          </a:xfrm>
          <a:prstGeom prst="ellipse">
            <a:avLst/>
          </a:prstGeom>
          <a:ln>
            <a:noFill/>
          </a:ln>
          <a:effectLst>
            <a:softEdge rad="112500"/>
          </a:effectLst>
        </p:spPr>
      </p:pic>
      <p:sp>
        <p:nvSpPr>
          <p:cNvPr id="11" name="Content Placeholder 2">
            <a:extLst>
              <a:ext uri="{FF2B5EF4-FFF2-40B4-BE49-F238E27FC236}">
                <a16:creationId xmlns:a16="http://schemas.microsoft.com/office/drawing/2014/main" id="{EB9F192B-0C7B-B805-9912-E6AD62D8A3E3}"/>
              </a:ext>
            </a:extLst>
          </p:cNvPr>
          <p:cNvSpPr>
            <a:spLocks noGrp="1"/>
          </p:cNvSpPr>
          <p:nvPr>
            <p:ph idx="1"/>
          </p:nvPr>
        </p:nvSpPr>
        <p:spPr>
          <a:xfrm>
            <a:off x="3951767" y="0"/>
            <a:ext cx="7221279" cy="2611444"/>
          </a:xfrm>
        </p:spPr>
        <p:txBody>
          <a:bodyPr>
            <a:normAutofit/>
          </a:bodyPr>
          <a:lstStyle/>
          <a:p>
            <a:pPr marL="0" indent="0" algn="just">
              <a:buNone/>
            </a:pPr>
            <a:r>
              <a:rPr lang="es-419" sz="3200" dirty="0"/>
              <a:t>“</a:t>
            </a:r>
            <a:r>
              <a:rPr lang="en-US" sz="3200" dirty="0"/>
              <a:t>Everything that the </a:t>
            </a:r>
            <a:r>
              <a:rPr lang="en-US" sz="3200" dirty="0">
                <a:solidFill>
                  <a:srgbClr val="00B0F0"/>
                </a:solidFill>
              </a:rPr>
              <a:t>Father</a:t>
            </a:r>
            <a:r>
              <a:rPr lang="en-US" sz="3200" dirty="0"/>
              <a:t> has is mine; for this reason, I told you that he will take from what is mine and declare it to you".</a:t>
            </a:r>
          </a:p>
        </p:txBody>
      </p:sp>
      <p:pic>
        <p:nvPicPr>
          <p:cNvPr id="3" name="Picture 3">
            <a:extLst>
              <a:ext uri="{FF2B5EF4-FFF2-40B4-BE49-F238E27FC236}">
                <a16:creationId xmlns:a16="http://schemas.microsoft.com/office/drawing/2014/main" id="{AD71119A-3039-1D4C-1651-A3E820886773}"/>
              </a:ext>
            </a:extLst>
          </p:cNvPr>
          <p:cNvPicPr>
            <a:picLocks noChangeAspect="1"/>
          </p:cNvPicPr>
          <p:nvPr/>
        </p:nvPicPr>
        <p:blipFill>
          <a:blip r:embed="rId4"/>
          <a:stretch>
            <a:fillRect/>
          </a:stretch>
        </p:blipFill>
        <p:spPr>
          <a:xfrm>
            <a:off x="5724634" y="2037990"/>
            <a:ext cx="3675544" cy="3687030"/>
          </a:xfrm>
          <a:prstGeom prst="rect">
            <a:avLst/>
          </a:prstGeom>
        </p:spPr>
      </p:pic>
    </p:spTree>
    <p:extLst>
      <p:ext uri="{BB962C8B-B14F-4D97-AF65-F5344CB8AC3E}">
        <p14:creationId xmlns:p14="http://schemas.microsoft.com/office/powerpoint/2010/main" val="721867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anim calcmode="lin" valueType="num">
                                      <p:cBhvr>
                                        <p:cTn id="8"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5" presetClass="entr" presetSubtype="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5"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6"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7" dur="1000" fill="hold"/>
                                        <p:tgtEl>
                                          <p:spTgt spid="3"/>
                                        </p:tgtEl>
                                        <p:attrNameLst>
                                          <p:attrName>ppt_h</p:attrName>
                                        </p:attrNameLst>
                                      </p:cBhvr>
                                      <p:tavLst>
                                        <p:tav tm="0">
                                          <p:val>
                                            <p:strVal val="#ppt_h"/>
                                          </p:val>
                                        </p:tav>
                                        <p:tav tm="100000">
                                          <p:val>
                                            <p:strVal val="#ppt_h"/>
                                          </p:val>
                                        </p:tav>
                                      </p:tavLst>
                                    </p:anim>
                                    <p:anim calcmode="lin" valueType="num">
                                      <p:cBhvr>
                                        <p:cTn id="18"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19"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0"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1" dur="1000" decel="50000">
                                          <p:stCondLst>
                                            <p:cond delay="0"/>
                                          </p:stCondLst>
                                        </p:cTn>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1022F-9D65-D0ED-DA6F-1EE7DFA08FA5}"/>
              </a:ext>
            </a:extLst>
          </p:cNvPr>
          <p:cNvSpPr>
            <a:spLocks noGrp="1"/>
          </p:cNvSpPr>
          <p:nvPr>
            <p:ph type="title"/>
          </p:nvPr>
        </p:nvSpPr>
        <p:spPr/>
        <p:txBody>
          <a:bodyPr anchor="t"/>
          <a:lstStyle/>
          <a:p>
            <a:pPr algn="ctr"/>
            <a:br>
              <a:rPr lang="es-419" dirty="0"/>
            </a:br>
            <a:br>
              <a:rPr lang="es-419" dirty="0"/>
            </a:br>
            <a:br>
              <a:rPr lang="es-419" dirty="0"/>
            </a:br>
            <a:br>
              <a:rPr lang="es-419" dirty="0"/>
            </a:br>
            <a:br>
              <a:rPr lang="es-419" dirty="0"/>
            </a:br>
            <a:br>
              <a:rPr lang="es-419" dirty="0"/>
            </a:br>
            <a:br>
              <a:rPr lang="es-419" dirty="0"/>
            </a:br>
            <a:r>
              <a:rPr lang="es-419" dirty="0" err="1"/>
              <a:t>Reflection</a:t>
            </a:r>
            <a:endParaRPr lang="en-US" dirty="0"/>
          </a:p>
        </p:txBody>
      </p:sp>
      <p:pic>
        <p:nvPicPr>
          <p:cNvPr id="9" name="Picture 9">
            <a:extLst>
              <a:ext uri="{FF2B5EF4-FFF2-40B4-BE49-F238E27FC236}">
                <a16:creationId xmlns:a16="http://schemas.microsoft.com/office/drawing/2014/main" id="{56330FC3-0B64-CEAD-6F88-043E55EF0F75}"/>
              </a:ext>
            </a:extLst>
          </p:cNvPr>
          <p:cNvPicPr>
            <a:picLocks noGrp="1" noChangeAspect="1"/>
          </p:cNvPicPr>
          <p:nvPr>
            <p:ph idx="1"/>
          </p:nvPr>
        </p:nvPicPr>
        <p:blipFill>
          <a:blip r:embed="rId2"/>
          <a:stretch>
            <a:fillRect/>
          </a:stretch>
        </p:blipFill>
        <p:spPr>
          <a:xfrm>
            <a:off x="338669" y="1293999"/>
            <a:ext cx="2775982" cy="2798830"/>
          </a:xfrm>
          <a:prstGeom prst="ellipse">
            <a:avLst/>
          </a:prstGeom>
          <a:ln>
            <a:noFill/>
          </a:ln>
          <a:effectLst>
            <a:softEdge rad="112500"/>
          </a:effectLst>
        </p:spPr>
      </p:pic>
      <p:sp>
        <p:nvSpPr>
          <p:cNvPr id="8" name="TextBox 7">
            <a:extLst>
              <a:ext uri="{FF2B5EF4-FFF2-40B4-BE49-F238E27FC236}">
                <a16:creationId xmlns:a16="http://schemas.microsoft.com/office/drawing/2014/main" id="{C4057F2D-1A0D-ACC2-BE39-D9F5CADAF382}"/>
              </a:ext>
            </a:extLst>
          </p:cNvPr>
          <p:cNvSpPr txBox="1"/>
          <p:nvPr/>
        </p:nvSpPr>
        <p:spPr>
          <a:xfrm>
            <a:off x="3860405" y="816946"/>
            <a:ext cx="6648107" cy="1569660"/>
          </a:xfrm>
          <a:prstGeom prst="rect">
            <a:avLst/>
          </a:prstGeom>
          <a:noFill/>
        </p:spPr>
        <p:txBody>
          <a:bodyPr wrap="square" rtlCol="0">
            <a:spAutoFit/>
          </a:bodyPr>
          <a:lstStyle/>
          <a:p>
            <a:r>
              <a:rPr lang="en-US" sz="3200" dirty="0">
                <a:solidFill>
                  <a:schemeClr val="tx1">
                    <a:lumMod val="65000"/>
                    <a:lumOff val="35000"/>
                  </a:schemeClr>
                </a:solidFill>
              </a:rPr>
              <a:t>Jesus says that by ourselves, we cannot understand God. </a:t>
            </a:r>
            <a:r>
              <a:rPr lang="en-US" sz="3200" i="1" dirty="0">
                <a:solidFill>
                  <a:schemeClr val="tx1">
                    <a:lumMod val="65000"/>
                    <a:lumOff val="35000"/>
                  </a:schemeClr>
                </a:solidFill>
              </a:rPr>
              <a:t>Who does God send to help us understand?</a:t>
            </a:r>
            <a:endParaRPr lang="en-US" sz="3200" dirty="0">
              <a:solidFill>
                <a:schemeClr val="tx1">
                  <a:lumMod val="65000"/>
                  <a:lumOff val="35000"/>
                </a:schemeClr>
              </a:solidFill>
            </a:endParaRPr>
          </a:p>
        </p:txBody>
      </p:sp>
      <p:pic>
        <p:nvPicPr>
          <p:cNvPr id="3" name="Picture 5">
            <a:extLst>
              <a:ext uri="{FF2B5EF4-FFF2-40B4-BE49-F238E27FC236}">
                <a16:creationId xmlns:a16="http://schemas.microsoft.com/office/drawing/2014/main" id="{2009BD54-666B-B0B4-B955-6B1947912607}"/>
              </a:ext>
            </a:extLst>
          </p:cNvPr>
          <p:cNvPicPr>
            <a:picLocks noChangeAspect="1"/>
          </p:cNvPicPr>
          <p:nvPr/>
        </p:nvPicPr>
        <p:blipFill>
          <a:blip r:embed="rId3"/>
          <a:stretch>
            <a:fillRect/>
          </a:stretch>
        </p:blipFill>
        <p:spPr>
          <a:xfrm>
            <a:off x="4322357" y="3012557"/>
            <a:ext cx="2562225" cy="2590800"/>
          </a:xfrm>
          <a:prstGeom prst="rect">
            <a:avLst/>
          </a:prstGeom>
        </p:spPr>
      </p:pic>
      <p:sp>
        <p:nvSpPr>
          <p:cNvPr id="6" name="TextBox 5">
            <a:extLst>
              <a:ext uri="{FF2B5EF4-FFF2-40B4-BE49-F238E27FC236}">
                <a16:creationId xmlns:a16="http://schemas.microsoft.com/office/drawing/2014/main" id="{339BCE77-716F-D80A-E517-E329A4013973}"/>
              </a:ext>
            </a:extLst>
          </p:cNvPr>
          <p:cNvSpPr txBox="1"/>
          <p:nvPr/>
        </p:nvSpPr>
        <p:spPr>
          <a:xfrm>
            <a:off x="7389971" y="3748119"/>
            <a:ext cx="3570424" cy="954107"/>
          </a:xfrm>
          <a:prstGeom prst="rect">
            <a:avLst/>
          </a:prstGeom>
          <a:noFill/>
        </p:spPr>
        <p:txBody>
          <a:bodyPr wrap="square" rtlCol="0">
            <a:spAutoFit/>
          </a:bodyPr>
          <a:lstStyle/>
          <a:p>
            <a:pPr algn="l"/>
            <a:r>
              <a:rPr lang="en-US" sz="2800" dirty="0">
                <a:solidFill>
                  <a:schemeClr val="accent1">
                    <a:lumMod val="75000"/>
                  </a:schemeClr>
                </a:solidFill>
              </a:rPr>
              <a:t>The Spirit of Truth or the Holy Spirit</a:t>
            </a:r>
          </a:p>
        </p:txBody>
      </p:sp>
      <p:pic>
        <p:nvPicPr>
          <p:cNvPr id="5" name="Picture 4">
            <a:extLst>
              <a:ext uri="{FF2B5EF4-FFF2-40B4-BE49-F238E27FC236}">
                <a16:creationId xmlns:a16="http://schemas.microsoft.com/office/drawing/2014/main" id="{2B97858A-AF04-7534-B714-2EEA480672C3}"/>
              </a:ext>
            </a:extLst>
          </p:cNvPr>
          <p:cNvPicPr>
            <a:picLocks noChangeAspect="1"/>
          </p:cNvPicPr>
          <p:nvPr/>
        </p:nvPicPr>
        <p:blipFill>
          <a:blip r:embed="rId4"/>
          <a:stretch>
            <a:fillRect/>
          </a:stretch>
        </p:blipFill>
        <p:spPr>
          <a:xfrm>
            <a:off x="1242040" y="5100179"/>
            <a:ext cx="969239" cy="969239"/>
          </a:xfrm>
          <a:prstGeom prst="ellipse">
            <a:avLst/>
          </a:prstGeom>
          <a:ln>
            <a:noFill/>
          </a:ln>
          <a:effectLst>
            <a:softEdge rad="112500"/>
          </a:effectLst>
        </p:spPr>
      </p:pic>
    </p:spTree>
    <p:extLst>
      <p:ext uri="{BB962C8B-B14F-4D97-AF65-F5344CB8AC3E}">
        <p14:creationId xmlns:p14="http://schemas.microsoft.com/office/powerpoint/2010/main" val="2158359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8"/>
                                        </p:tgtEl>
                                        <p:attrNameLst>
                                          <p:attrName>ppt_w</p:attrName>
                                        </p:attrNameLst>
                                      </p:cBhvr>
                                      <p:tavLst>
                                        <p:tav tm="0">
                                          <p:val>
                                            <p:strVal val="#ppt_w*.05"/>
                                          </p:val>
                                        </p:tav>
                                        <p:tav tm="100000">
                                          <p:val>
                                            <p:strVal val="#ppt_w"/>
                                          </p:val>
                                        </p:tav>
                                      </p:tavLst>
                                    </p:anim>
                                    <p:anim calcmode="lin" valueType="num">
                                      <p:cBhvr>
                                        <p:cTn id="10" dur="1000" fill="hold"/>
                                        <p:tgtEl>
                                          <p:spTgt spid="8"/>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8"/>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wipe(down)">
                                      <p:cBhvr>
                                        <p:cTn id="19" dur="580">
                                          <p:stCondLst>
                                            <p:cond delay="0"/>
                                          </p:stCondLst>
                                        </p:cTn>
                                        <p:tgtEl>
                                          <p:spTgt spid="3"/>
                                        </p:tgtEl>
                                      </p:cBhvr>
                                    </p:animEffect>
                                    <p:anim calcmode="lin" valueType="num">
                                      <p:cBhvr>
                                        <p:cTn id="20"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5" dur="26">
                                          <p:stCondLst>
                                            <p:cond delay="650"/>
                                          </p:stCondLst>
                                        </p:cTn>
                                        <p:tgtEl>
                                          <p:spTgt spid="3"/>
                                        </p:tgtEl>
                                      </p:cBhvr>
                                      <p:to x="100000" y="60000"/>
                                    </p:animScale>
                                    <p:animScale>
                                      <p:cBhvr>
                                        <p:cTn id="26" dur="166" decel="50000">
                                          <p:stCondLst>
                                            <p:cond delay="676"/>
                                          </p:stCondLst>
                                        </p:cTn>
                                        <p:tgtEl>
                                          <p:spTgt spid="3"/>
                                        </p:tgtEl>
                                      </p:cBhvr>
                                      <p:to x="100000" y="100000"/>
                                    </p:animScale>
                                    <p:animScale>
                                      <p:cBhvr>
                                        <p:cTn id="27" dur="26">
                                          <p:stCondLst>
                                            <p:cond delay="1312"/>
                                          </p:stCondLst>
                                        </p:cTn>
                                        <p:tgtEl>
                                          <p:spTgt spid="3"/>
                                        </p:tgtEl>
                                      </p:cBhvr>
                                      <p:to x="100000" y="80000"/>
                                    </p:animScale>
                                    <p:animScale>
                                      <p:cBhvr>
                                        <p:cTn id="28" dur="166" decel="50000">
                                          <p:stCondLst>
                                            <p:cond delay="1338"/>
                                          </p:stCondLst>
                                        </p:cTn>
                                        <p:tgtEl>
                                          <p:spTgt spid="3"/>
                                        </p:tgtEl>
                                      </p:cBhvr>
                                      <p:to x="100000" y="100000"/>
                                    </p:animScale>
                                    <p:animScale>
                                      <p:cBhvr>
                                        <p:cTn id="29" dur="26">
                                          <p:stCondLst>
                                            <p:cond delay="1642"/>
                                          </p:stCondLst>
                                        </p:cTn>
                                        <p:tgtEl>
                                          <p:spTgt spid="3"/>
                                        </p:tgtEl>
                                      </p:cBhvr>
                                      <p:to x="100000" y="90000"/>
                                    </p:animScale>
                                    <p:animScale>
                                      <p:cBhvr>
                                        <p:cTn id="30" dur="166" decel="50000">
                                          <p:stCondLst>
                                            <p:cond delay="1668"/>
                                          </p:stCondLst>
                                        </p:cTn>
                                        <p:tgtEl>
                                          <p:spTgt spid="3"/>
                                        </p:tgtEl>
                                      </p:cBhvr>
                                      <p:to x="100000" y="100000"/>
                                    </p:animScale>
                                    <p:animScale>
                                      <p:cBhvr>
                                        <p:cTn id="31" dur="26">
                                          <p:stCondLst>
                                            <p:cond delay="1808"/>
                                          </p:stCondLst>
                                        </p:cTn>
                                        <p:tgtEl>
                                          <p:spTgt spid="3"/>
                                        </p:tgtEl>
                                      </p:cBhvr>
                                      <p:to x="100000" y="95000"/>
                                    </p:animScale>
                                    <p:animScale>
                                      <p:cBhvr>
                                        <p:cTn id="32" dur="166" decel="50000">
                                          <p:stCondLst>
                                            <p:cond delay="1834"/>
                                          </p:stCondLst>
                                        </p:cTn>
                                        <p:tgtEl>
                                          <p:spTgt spid="3"/>
                                        </p:tgtEl>
                                      </p:cBhvr>
                                      <p:to x="100000" y="100000"/>
                                    </p:animScale>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fade">
                                      <p:cBhvr>
                                        <p:cTn id="37" dur="1000"/>
                                        <p:tgtEl>
                                          <p:spTgt spid="6"/>
                                        </p:tgtEl>
                                      </p:cBhvr>
                                    </p:animEffect>
                                    <p:anim calcmode="lin" valueType="num">
                                      <p:cBhvr>
                                        <p:cTn id="38" dur="1000" fill="hold"/>
                                        <p:tgtEl>
                                          <p:spTgt spid="6"/>
                                        </p:tgtEl>
                                        <p:attrNameLst>
                                          <p:attrName>ppt_x</p:attrName>
                                        </p:attrNameLst>
                                      </p:cBhvr>
                                      <p:tavLst>
                                        <p:tav tm="0">
                                          <p:val>
                                            <p:strVal val="#ppt_x"/>
                                          </p:val>
                                        </p:tav>
                                        <p:tav tm="100000">
                                          <p:val>
                                            <p:strVal val="#ppt_x"/>
                                          </p:val>
                                        </p:tav>
                                      </p:tavLst>
                                    </p:anim>
                                    <p:anim calcmode="lin" valueType="num">
                                      <p:cBhvr>
                                        <p:cTn id="3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1022F-9D65-D0ED-DA6F-1EE7DFA08FA5}"/>
              </a:ext>
            </a:extLst>
          </p:cNvPr>
          <p:cNvSpPr>
            <a:spLocks noGrp="1"/>
          </p:cNvSpPr>
          <p:nvPr>
            <p:ph type="title"/>
          </p:nvPr>
        </p:nvSpPr>
        <p:spPr/>
        <p:txBody>
          <a:bodyPr anchor="t"/>
          <a:lstStyle/>
          <a:p>
            <a:pPr algn="ctr"/>
            <a:br>
              <a:rPr lang="es-419" dirty="0"/>
            </a:br>
            <a:br>
              <a:rPr lang="es-419" dirty="0"/>
            </a:br>
            <a:br>
              <a:rPr lang="es-419" dirty="0"/>
            </a:br>
            <a:br>
              <a:rPr lang="es-419" dirty="0"/>
            </a:br>
            <a:br>
              <a:rPr lang="es-419" dirty="0"/>
            </a:br>
            <a:br>
              <a:rPr lang="es-419" dirty="0"/>
            </a:br>
            <a:br>
              <a:rPr lang="es-419" dirty="0"/>
            </a:br>
            <a:r>
              <a:rPr lang="es-419" dirty="0" err="1"/>
              <a:t>Reflection</a:t>
            </a:r>
            <a:endParaRPr lang="en-US" dirty="0"/>
          </a:p>
        </p:txBody>
      </p:sp>
      <p:pic>
        <p:nvPicPr>
          <p:cNvPr id="9" name="Picture 9">
            <a:extLst>
              <a:ext uri="{FF2B5EF4-FFF2-40B4-BE49-F238E27FC236}">
                <a16:creationId xmlns:a16="http://schemas.microsoft.com/office/drawing/2014/main" id="{56330FC3-0B64-CEAD-6F88-043E55EF0F75}"/>
              </a:ext>
            </a:extLst>
          </p:cNvPr>
          <p:cNvPicPr>
            <a:picLocks noGrp="1" noChangeAspect="1"/>
          </p:cNvPicPr>
          <p:nvPr>
            <p:ph idx="1"/>
          </p:nvPr>
        </p:nvPicPr>
        <p:blipFill>
          <a:blip r:embed="rId2"/>
          <a:stretch>
            <a:fillRect/>
          </a:stretch>
        </p:blipFill>
        <p:spPr>
          <a:xfrm>
            <a:off x="338669" y="1293999"/>
            <a:ext cx="2775982" cy="2798830"/>
          </a:xfrm>
          <a:prstGeom prst="ellipse">
            <a:avLst/>
          </a:prstGeom>
          <a:ln>
            <a:noFill/>
          </a:ln>
          <a:effectLst>
            <a:softEdge rad="112500"/>
          </a:effectLst>
        </p:spPr>
      </p:pic>
      <p:sp>
        <p:nvSpPr>
          <p:cNvPr id="8" name="TextBox 7">
            <a:extLst>
              <a:ext uri="{FF2B5EF4-FFF2-40B4-BE49-F238E27FC236}">
                <a16:creationId xmlns:a16="http://schemas.microsoft.com/office/drawing/2014/main" id="{C4057F2D-1A0D-ACC2-BE39-D9F5CADAF382}"/>
              </a:ext>
            </a:extLst>
          </p:cNvPr>
          <p:cNvSpPr txBox="1"/>
          <p:nvPr/>
        </p:nvSpPr>
        <p:spPr>
          <a:xfrm>
            <a:off x="6004638" y="816946"/>
            <a:ext cx="5494696" cy="1077218"/>
          </a:xfrm>
          <a:prstGeom prst="rect">
            <a:avLst/>
          </a:prstGeom>
          <a:noFill/>
        </p:spPr>
        <p:txBody>
          <a:bodyPr wrap="square" rtlCol="0">
            <a:spAutoFit/>
          </a:bodyPr>
          <a:lstStyle/>
          <a:p>
            <a:r>
              <a:rPr lang="en-US" sz="3200" dirty="0">
                <a:solidFill>
                  <a:schemeClr val="tx1">
                    <a:lumMod val="65000"/>
                    <a:lumOff val="35000"/>
                  </a:schemeClr>
                </a:solidFill>
              </a:rPr>
              <a:t>How does Jesus say here that the Holy Spirit helps us? </a:t>
            </a:r>
          </a:p>
        </p:txBody>
      </p:sp>
      <p:pic>
        <p:nvPicPr>
          <p:cNvPr id="3" name="Picture 5">
            <a:extLst>
              <a:ext uri="{FF2B5EF4-FFF2-40B4-BE49-F238E27FC236}">
                <a16:creationId xmlns:a16="http://schemas.microsoft.com/office/drawing/2014/main" id="{2009BD54-666B-B0B4-B955-6B1947912607}"/>
              </a:ext>
            </a:extLst>
          </p:cNvPr>
          <p:cNvPicPr>
            <a:picLocks noChangeAspect="1"/>
          </p:cNvPicPr>
          <p:nvPr/>
        </p:nvPicPr>
        <p:blipFill>
          <a:blip r:embed="rId3"/>
          <a:stretch>
            <a:fillRect/>
          </a:stretch>
        </p:blipFill>
        <p:spPr>
          <a:xfrm>
            <a:off x="4399344" y="662559"/>
            <a:ext cx="1605294" cy="1623197"/>
          </a:xfrm>
          <a:prstGeom prst="rect">
            <a:avLst/>
          </a:prstGeom>
        </p:spPr>
      </p:pic>
      <p:sp>
        <p:nvSpPr>
          <p:cNvPr id="6" name="TextBox 5">
            <a:extLst>
              <a:ext uri="{FF2B5EF4-FFF2-40B4-BE49-F238E27FC236}">
                <a16:creationId xmlns:a16="http://schemas.microsoft.com/office/drawing/2014/main" id="{339BCE77-716F-D80A-E517-E329A4013973}"/>
              </a:ext>
            </a:extLst>
          </p:cNvPr>
          <p:cNvSpPr txBox="1"/>
          <p:nvPr/>
        </p:nvSpPr>
        <p:spPr>
          <a:xfrm>
            <a:off x="4189522" y="3184888"/>
            <a:ext cx="3570424" cy="1815882"/>
          </a:xfrm>
          <a:prstGeom prst="rect">
            <a:avLst/>
          </a:prstGeom>
          <a:noFill/>
        </p:spPr>
        <p:txBody>
          <a:bodyPr wrap="square" rtlCol="0">
            <a:spAutoFit/>
          </a:bodyPr>
          <a:lstStyle/>
          <a:p>
            <a:pPr algn="ctr"/>
            <a:r>
              <a:rPr lang="en-US" sz="2800" dirty="0">
                <a:solidFill>
                  <a:schemeClr val="accent1">
                    <a:lumMod val="75000"/>
                  </a:schemeClr>
                </a:solidFill>
              </a:rPr>
              <a:t>He will guide us to all truth (Jesus) and declare all things that are coming.</a:t>
            </a:r>
          </a:p>
        </p:txBody>
      </p:sp>
      <p:pic>
        <p:nvPicPr>
          <p:cNvPr id="5" name="Picture 4">
            <a:extLst>
              <a:ext uri="{FF2B5EF4-FFF2-40B4-BE49-F238E27FC236}">
                <a16:creationId xmlns:a16="http://schemas.microsoft.com/office/drawing/2014/main" id="{2B97858A-AF04-7534-B714-2EEA480672C3}"/>
              </a:ext>
            </a:extLst>
          </p:cNvPr>
          <p:cNvPicPr>
            <a:picLocks noChangeAspect="1"/>
          </p:cNvPicPr>
          <p:nvPr/>
        </p:nvPicPr>
        <p:blipFill>
          <a:blip r:embed="rId4"/>
          <a:stretch>
            <a:fillRect/>
          </a:stretch>
        </p:blipFill>
        <p:spPr>
          <a:xfrm>
            <a:off x="1242040" y="5100179"/>
            <a:ext cx="969239" cy="969239"/>
          </a:xfrm>
          <a:prstGeom prst="ellipse">
            <a:avLst/>
          </a:prstGeom>
          <a:ln>
            <a:noFill/>
          </a:ln>
          <a:effectLst>
            <a:softEdge rad="112500"/>
          </a:effectLst>
        </p:spPr>
      </p:pic>
      <p:pic>
        <p:nvPicPr>
          <p:cNvPr id="4" name="Picture 6">
            <a:extLst>
              <a:ext uri="{FF2B5EF4-FFF2-40B4-BE49-F238E27FC236}">
                <a16:creationId xmlns:a16="http://schemas.microsoft.com/office/drawing/2014/main" id="{6689AE56-B479-67A1-C8FC-752E692FFDAA}"/>
              </a:ext>
            </a:extLst>
          </p:cNvPr>
          <p:cNvPicPr>
            <a:picLocks noChangeAspect="1"/>
          </p:cNvPicPr>
          <p:nvPr/>
        </p:nvPicPr>
        <p:blipFill>
          <a:blip r:embed="rId5"/>
          <a:stretch>
            <a:fillRect/>
          </a:stretch>
        </p:blipFill>
        <p:spPr>
          <a:xfrm>
            <a:off x="8392966" y="2382436"/>
            <a:ext cx="2438314" cy="3224972"/>
          </a:xfrm>
          <a:prstGeom prst="rect">
            <a:avLst/>
          </a:prstGeom>
        </p:spPr>
      </p:pic>
    </p:spTree>
    <p:extLst>
      <p:ext uri="{BB962C8B-B14F-4D97-AF65-F5344CB8AC3E}">
        <p14:creationId xmlns:p14="http://schemas.microsoft.com/office/powerpoint/2010/main" val="1251355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8"/>
                                        </p:tgtEl>
                                        <p:attrNameLst>
                                          <p:attrName>ppt_w</p:attrName>
                                        </p:attrNameLst>
                                      </p:cBhvr>
                                      <p:tavLst>
                                        <p:tav tm="0">
                                          <p:val>
                                            <p:strVal val="#ppt_w*.05"/>
                                          </p:val>
                                        </p:tav>
                                        <p:tav tm="100000">
                                          <p:val>
                                            <p:strVal val="#ppt_w"/>
                                          </p:val>
                                        </p:tav>
                                      </p:tavLst>
                                    </p:anim>
                                    <p:anim calcmode="lin" valueType="num">
                                      <p:cBhvr>
                                        <p:cTn id="10" dur="1000" fill="hold"/>
                                        <p:tgtEl>
                                          <p:spTgt spid="8"/>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8"/>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wipe(down)">
                                      <p:cBhvr>
                                        <p:cTn id="19" dur="580">
                                          <p:stCondLst>
                                            <p:cond delay="0"/>
                                          </p:stCondLst>
                                        </p:cTn>
                                        <p:tgtEl>
                                          <p:spTgt spid="3"/>
                                        </p:tgtEl>
                                      </p:cBhvr>
                                    </p:animEffect>
                                    <p:anim calcmode="lin" valueType="num">
                                      <p:cBhvr>
                                        <p:cTn id="20"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5" dur="26">
                                          <p:stCondLst>
                                            <p:cond delay="650"/>
                                          </p:stCondLst>
                                        </p:cTn>
                                        <p:tgtEl>
                                          <p:spTgt spid="3"/>
                                        </p:tgtEl>
                                      </p:cBhvr>
                                      <p:to x="100000" y="60000"/>
                                    </p:animScale>
                                    <p:animScale>
                                      <p:cBhvr>
                                        <p:cTn id="26" dur="166" decel="50000">
                                          <p:stCondLst>
                                            <p:cond delay="676"/>
                                          </p:stCondLst>
                                        </p:cTn>
                                        <p:tgtEl>
                                          <p:spTgt spid="3"/>
                                        </p:tgtEl>
                                      </p:cBhvr>
                                      <p:to x="100000" y="100000"/>
                                    </p:animScale>
                                    <p:animScale>
                                      <p:cBhvr>
                                        <p:cTn id="27" dur="26">
                                          <p:stCondLst>
                                            <p:cond delay="1312"/>
                                          </p:stCondLst>
                                        </p:cTn>
                                        <p:tgtEl>
                                          <p:spTgt spid="3"/>
                                        </p:tgtEl>
                                      </p:cBhvr>
                                      <p:to x="100000" y="80000"/>
                                    </p:animScale>
                                    <p:animScale>
                                      <p:cBhvr>
                                        <p:cTn id="28" dur="166" decel="50000">
                                          <p:stCondLst>
                                            <p:cond delay="1338"/>
                                          </p:stCondLst>
                                        </p:cTn>
                                        <p:tgtEl>
                                          <p:spTgt spid="3"/>
                                        </p:tgtEl>
                                      </p:cBhvr>
                                      <p:to x="100000" y="100000"/>
                                    </p:animScale>
                                    <p:animScale>
                                      <p:cBhvr>
                                        <p:cTn id="29" dur="26">
                                          <p:stCondLst>
                                            <p:cond delay="1642"/>
                                          </p:stCondLst>
                                        </p:cTn>
                                        <p:tgtEl>
                                          <p:spTgt spid="3"/>
                                        </p:tgtEl>
                                      </p:cBhvr>
                                      <p:to x="100000" y="90000"/>
                                    </p:animScale>
                                    <p:animScale>
                                      <p:cBhvr>
                                        <p:cTn id="30" dur="166" decel="50000">
                                          <p:stCondLst>
                                            <p:cond delay="1668"/>
                                          </p:stCondLst>
                                        </p:cTn>
                                        <p:tgtEl>
                                          <p:spTgt spid="3"/>
                                        </p:tgtEl>
                                      </p:cBhvr>
                                      <p:to x="100000" y="100000"/>
                                    </p:animScale>
                                    <p:animScale>
                                      <p:cBhvr>
                                        <p:cTn id="31" dur="26">
                                          <p:stCondLst>
                                            <p:cond delay="1808"/>
                                          </p:stCondLst>
                                        </p:cTn>
                                        <p:tgtEl>
                                          <p:spTgt spid="3"/>
                                        </p:tgtEl>
                                      </p:cBhvr>
                                      <p:to x="100000" y="95000"/>
                                    </p:animScale>
                                    <p:animScale>
                                      <p:cBhvr>
                                        <p:cTn id="32" dur="166" decel="50000">
                                          <p:stCondLst>
                                            <p:cond delay="1834"/>
                                          </p:stCondLst>
                                        </p:cTn>
                                        <p:tgtEl>
                                          <p:spTgt spid="3"/>
                                        </p:tgtEl>
                                      </p:cBhvr>
                                      <p:to x="100000" y="100000"/>
                                    </p:animScale>
                                  </p:childTnLst>
                                </p:cTn>
                              </p:par>
                            </p:childTnLst>
                          </p:cTn>
                        </p:par>
                      </p:childTnLst>
                    </p:cTn>
                  </p:par>
                  <p:par>
                    <p:cTn id="33" fill="hold">
                      <p:stCondLst>
                        <p:cond delay="indefinite"/>
                      </p:stCondLst>
                      <p:childTnLst>
                        <p:par>
                          <p:cTn id="34" fill="hold">
                            <p:stCondLst>
                              <p:cond delay="0"/>
                            </p:stCondLst>
                            <p:childTnLst>
                              <p:par>
                                <p:cTn id="35" presetID="45" presetClass="entr" presetSubtype="0" fill="hold"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fade">
                                      <p:cBhvr>
                                        <p:cTn id="37" dur="2000"/>
                                        <p:tgtEl>
                                          <p:spTgt spid="4"/>
                                        </p:tgtEl>
                                      </p:cBhvr>
                                    </p:animEffect>
                                    <p:anim calcmode="lin" valueType="num">
                                      <p:cBhvr>
                                        <p:cTn id="38" dur="2000" fill="hold"/>
                                        <p:tgtEl>
                                          <p:spTgt spid="4"/>
                                        </p:tgtEl>
                                        <p:attrNameLst>
                                          <p:attrName>ppt_w</p:attrName>
                                        </p:attrNameLst>
                                      </p:cBhvr>
                                      <p:tavLst>
                                        <p:tav tm="0" fmla="#ppt_w*sin(2.5*pi*$)">
                                          <p:val>
                                            <p:fltVal val="0"/>
                                          </p:val>
                                        </p:tav>
                                        <p:tav tm="100000">
                                          <p:val>
                                            <p:fltVal val="1"/>
                                          </p:val>
                                        </p:tav>
                                      </p:tavLst>
                                    </p:anim>
                                    <p:anim calcmode="lin" valueType="num">
                                      <p:cBhvr>
                                        <p:cTn id="3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6"/>
                                        </p:tgtEl>
                                        <p:attrNameLst>
                                          <p:attrName>style.visibility</p:attrName>
                                        </p:attrNameLst>
                                      </p:cBhvr>
                                      <p:to>
                                        <p:strVal val="visible"/>
                                      </p:to>
                                    </p:set>
                                    <p:animEffect transition="in" filter="fade">
                                      <p:cBhvr>
                                        <p:cTn id="44" dur="1000"/>
                                        <p:tgtEl>
                                          <p:spTgt spid="6"/>
                                        </p:tgtEl>
                                      </p:cBhvr>
                                    </p:animEffect>
                                    <p:anim calcmode="lin" valueType="num">
                                      <p:cBhvr>
                                        <p:cTn id="45" dur="1000" fill="hold"/>
                                        <p:tgtEl>
                                          <p:spTgt spid="6"/>
                                        </p:tgtEl>
                                        <p:attrNameLst>
                                          <p:attrName>ppt_x</p:attrName>
                                        </p:attrNameLst>
                                      </p:cBhvr>
                                      <p:tavLst>
                                        <p:tav tm="0">
                                          <p:val>
                                            <p:strVal val="#ppt_x"/>
                                          </p:val>
                                        </p:tav>
                                        <p:tav tm="100000">
                                          <p:val>
                                            <p:strVal val="#ppt_x"/>
                                          </p:val>
                                        </p:tav>
                                      </p:tavLst>
                                    </p:anim>
                                    <p:anim calcmode="lin" valueType="num">
                                      <p:cBhvr>
                                        <p:cTn id="4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1022F-9D65-D0ED-DA6F-1EE7DFA08FA5}"/>
              </a:ext>
            </a:extLst>
          </p:cNvPr>
          <p:cNvSpPr>
            <a:spLocks noGrp="1"/>
          </p:cNvSpPr>
          <p:nvPr>
            <p:ph type="title"/>
          </p:nvPr>
        </p:nvSpPr>
        <p:spPr/>
        <p:txBody>
          <a:bodyPr anchor="t"/>
          <a:lstStyle/>
          <a:p>
            <a:pPr algn="ctr"/>
            <a:br>
              <a:rPr lang="es-419" dirty="0"/>
            </a:br>
            <a:br>
              <a:rPr lang="es-419" dirty="0"/>
            </a:br>
            <a:br>
              <a:rPr lang="es-419" dirty="0"/>
            </a:br>
            <a:br>
              <a:rPr lang="es-419" dirty="0"/>
            </a:br>
            <a:br>
              <a:rPr lang="es-419" dirty="0"/>
            </a:br>
            <a:br>
              <a:rPr lang="es-419" dirty="0"/>
            </a:br>
            <a:br>
              <a:rPr lang="es-419" dirty="0"/>
            </a:br>
            <a:r>
              <a:rPr lang="es-419" dirty="0" err="1"/>
              <a:t>Reflection</a:t>
            </a:r>
            <a:endParaRPr lang="en-US" dirty="0"/>
          </a:p>
        </p:txBody>
      </p:sp>
      <p:pic>
        <p:nvPicPr>
          <p:cNvPr id="9" name="Picture 9">
            <a:extLst>
              <a:ext uri="{FF2B5EF4-FFF2-40B4-BE49-F238E27FC236}">
                <a16:creationId xmlns:a16="http://schemas.microsoft.com/office/drawing/2014/main" id="{56330FC3-0B64-CEAD-6F88-043E55EF0F75}"/>
              </a:ext>
            </a:extLst>
          </p:cNvPr>
          <p:cNvPicPr>
            <a:picLocks noGrp="1" noChangeAspect="1"/>
          </p:cNvPicPr>
          <p:nvPr>
            <p:ph idx="1"/>
          </p:nvPr>
        </p:nvPicPr>
        <p:blipFill>
          <a:blip r:embed="rId2"/>
          <a:stretch>
            <a:fillRect/>
          </a:stretch>
        </p:blipFill>
        <p:spPr>
          <a:xfrm>
            <a:off x="338669" y="1293999"/>
            <a:ext cx="2775982" cy="2798830"/>
          </a:xfrm>
          <a:prstGeom prst="ellipse">
            <a:avLst/>
          </a:prstGeom>
          <a:ln>
            <a:noFill/>
          </a:ln>
          <a:effectLst>
            <a:softEdge rad="112500"/>
          </a:effectLst>
        </p:spPr>
      </p:pic>
      <p:sp>
        <p:nvSpPr>
          <p:cNvPr id="8" name="TextBox 7">
            <a:extLst>
              <a:ext uri="{FF2B5EF4-FFF2-40B4-BE49-F238E27FC236}">
                <a16:creationId xmlns:a16="http://schemas.microsoft.com/office/drawing/2014/main" id="{C4057F2D-1A0D-ACC2-BE39-D9F5CADAF382}"/>
              </a:ext>
            </a:extLst>
          </p:cNvPr>
          <p:cNvSpPr txBox="1"/>
          <p:nvPr/>
        </p:nvSpPr>
        <p:spPr>
          <a:xfrm>
            <a:off x="4022651" y="816946"/>
            <a:ext cx="7476683" cy="1569660"/>
          </a:xfrm>
          <a:prstGeom prst="rect">
            <a:avLst/>
          </a:prstGeom>
          <a:noFill/>
        </p:spPr>
        <p:txBody>
          <a:bodyPr wrap="square" rtlCol="0">
            <a:spAutoFit/>
          </a:bodyPr>
          <a:lstStyle/>
          <a:p>
            <a:r>
              <a:rPr lang="en-US" sz="3200" dirty="0">
                <a:solidFill>
                  <a:schemeClr val="tx1">
                    <a:lumMod val="65000"/>
                    <a:lumOff val="35000"/>
                  </a:schemeClr>
                </a:solidFill>
              </a:rPr>
              <a:t>When we pray, the Holy Spirit leaves inspirations in our heart to guide us. </a:t>
            </a:r>
            <a:r>
              <a:rPr lang="en-US" sz="3200" i="1" dirty="0">
                <a:solidFill>
                  <a:schemeClr val="tx1">
                    <a:lumMod val="65000"/>
                    <a:lumOff val="35000"/>
                  </a:schemeClr>
                </a:solidFill>
              </a:rPr>
              <a:t>Have you ever felt the Holy Spirit guiding you? </a:t>
            </a:r>
          </a:p>
        </p:txBody>
      </p:sp>
      <p:sp>
        <p:nvSpPr>
          <p:cNvPr id="6" name="TextBox 5">
            <a:extLst>
              <a:ext uri="{FF2B5EF4-FFF2-40B4-BE49-F238E27FC236}">
                <a16:creationId xmlns:a16="http://schemas.microsoft.com/office/drawing/2014/main" id="{339BCE77-716F-D80A-E517-E329A4013973}"/>
              </a:ext>
            </a:extLst>
          </p:cNvPr>
          <p:cNvSpPr txBox="1"/>
          <p:nvPr/>
        </p:nvSpPr>
        <p:spPr>
          <a:xfrm>
            <a:off x="3852824" y="3831219"/>
            <a:ext cx="3570424" cy="523220"/>
          </a:xfrm>
          <a:prstGeom prst="rect">
            <a:avLst/>
          </a:prstGeom>
          <a:noFill/>
        </p:spPr>
        <p:txBody>
          <a:bodyPr wrap="square" rtlCol="0">
            <a:spAutoFit/>
          </a:bodyPr>
          <a:lstStyle/>
          <a:p>
            <a:pPr algn="r"/>
            <a:r>
              <a:rPr lang="es-419" sz="2800" i="1" dirty="0">
                <a:solidFill>
                  <a:schemeClr val="accent1">
                    <a:lumMod val="75000"/>
                  </a:schemeClr>
                </a:solidFill>
              </a:rPr>
              <a:t>Share.</a:t>
            </a:r>
            <a:endParaRPr lang="en-US" sz="2800" i="1" dirty="0">
              <a:solidFill>
                <a:schemeClr val="accent1">
                  <a:lumMod val="75000"/>
                </a:schemeClr>
              </a:solidFill>
            </a:endParaRPr>
          </a:p>
        </p:txBody>
      </p:sp>
      <p:pic>
        <p:nvPicPr>
          <p:cNvPr id="5" name="Picture 4">
            <a:extLst>
              <a:ext uri="{FF2B5EF4-FFF2-40B4-BE49-F238E27FC236}">
                <a16:creationId xmlns:a16="http://schemas.microsoft.com/office/drawing/2014/main" id="{2B97858A-AF04-7534-B714-2EEA480672C3}"/>
              </a:ext>
            </a:extLst>
          </p:cNvPr>
          <p:cNvPicPr>
            <a:picLocks noChangeAspect="1"/>
          </p:cNvPicPr>
          <p:nvPr/>
        </p:nvPicPr>
        <p:blipFill>
          <a:blip r:embed="rId3"/>
          <a:stretch>
            <a:fillRect/>
          </a:stretch>
        </p:blipFill>
        <p:spPr>
          <a:xfrm>
            <a:off x="1242040" y="5100179"/>
            <a:ext cx="969239" cy="969239"/>
          </a:xfrm>
          <a:prstGeom prst="ellipse">
            <a:avLst/>
          </a:prstGeom>
          <a:ln>
            <a:noFill/>
          </a:ln>
          <a:effectLst>
            <a:softEdge rad="112500"/>
          </a:effectLst>
        </p:spPr>
      </p:pic>
      <p:pic>
        <p:nvPicPr>
          <p:cNvPr id="7" name="Picture 6">
            <a:extLst>
              <a:ext uri="{FF2B5EF4-FFF2-40B4-BE49-F238E27FC236}">
                <a16:creationId xmlns:a16="http://schemas.microsoft.com/office/drawing/2014/main" id="{5ED4F4C0-5704-6D45-B252-0971C412FD4E}"/>
              </a:ext>
            </a:extLst>
          </p:cNvPr>
          <p:cNvPicPr>
            <a:picLocks noChangeAspect="1"/>
          </p:cNvPicPr>
          <p:nvPr/>
        </p:nvPicPr>
        <p:blipFill rotWithShape="1">
          <a:blip r:embed="rId4"/>
          <a:srcRect l="20787"/>
          <a:stretch/>
        </p:blipFill>
        <p:spPr>
          <a:xfrm>
            <a:off x="8220740" y="3010462"/>
            <a:ext cx="2334778" cy="2574336"/>
          </a:xfrm>
          <a:prstGeom prst="rect">
            <a:avLst/>
          </a:prstGeom>
        </p:spPr>
      </p:pic>
    </p:spTree>
    <p:extLst>
      <p:ext uri="{BB962C8B-B14F-4D97-AF65-F5344CB8AC3E}">
        <p14:creationId xmlns:p14="http://schemas.microsoft.com/office/powerpoint/2010/main" val="4003715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8"/>
                                        </p:tgtEl>
                                        <p:attrNameLst>
                                          <p:attrName>ppt_w</p:attrName>
                                        </p:attrNameLst>
                                      </p:cBhvr>
                                      <p:tavLst>
                                        <p:tav tm="0">
                                          <p:val>
                                            <p:strVal val="#ppt_w*.05"/>
                                          </p:val>
                                        </p:tav>
                                        <p:tav tm="100000">
                                          <p:val>
                                            <p:strVal val="#ppt_w"/>
                                          </p:val>
                                        </p:tav>
                                      </p:tavLst>
                                    </p:anim>
                                    <p:anim calcmode="lin" valueType="num">
                                      <p:cBhvr>
                                        <p:cTn id="10" dur="1000" fill="hold"/>
                                        <p:tgtEl>
                                          <p:spTgt spid="8"/>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8"/>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31" presetClass="entr" presetSubtype="0"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p:cTn id="26" dur="1000" fill="hold"/>
                                        <p:tgtEl>
                                          <p:spTgt spid="7"/>
                                        </p:tgtEl>
                                        <p:attrNameLst>
                                          <p:attrName>ppt_w</p:attrName>
                                        </p:attrNameLst>
                                      </p:cBhvr>
                                      <p:tavLst>
                                        <p:tav tm="0">
                                          <p:val>
                                            <p:fltVal val="0"/>
                                          </p:val>
                                        </p:tav>
                                        <p:tav tm="100000">
                                          <p:val>
                                            <p:strVal val="#ppt_w"/>
                                          </p:val>
                                        </p:tav>
                                      </p:tavLst>
                                    </p:anim>
                                    <p:anim calcmode="lin" valueType="num">
                                      <p:cBhvr>
                                        <p:cTn id="27" dur="1000" fill="hold"/>
                                        <p:tgtEl>
                                          <p:spTgt spid="7"/>
                                        </p:tgtEl>
                                        <p:attrNameLst>
                                          <p:attrName>ppt_h</p:attrName>
                                        </p:attrNameLst>
                                      </p:cBhvr>
                                      <p:tavLst>
                                        <p:tav tm="0">
                                          <p:val>
                                            <p:fltVal val="0"/>
                                          </p:val>
                                        </p:tav>
                                        <p:tav tm="100000">
                                          <p:val>
                                            <p:strVal val="#ppt_h"/>
                                          </p:val>
                                        </p:tav>
                                      </p:tavLst>
                                    </p:anim>
                                    <p:anim calcmode="lin" valueType="num">
                                      <p:cBhvr>
                                        <p:cTn id="28" dur="1000" fill="hold"/>
                                        <p:tgtEl>
                                          <p:spTgt spid="7"/>
                                        </p:tgtEl>
                                        <p:attrNameLst>
                                          <p:attrName>style.rotation</p:attrName>
                                        </p:attrNameLst>
                                      </p:cBhvr>
                                      <p:tavLst>
                                        <p:tav tm="0">
                                          <p:val>
                                            <p:fltVal val="90"/>
                                          </p:val>
                                        </p:tav>
                                        <p:tav tm="100000">
                                          <p:val>
                                            <p:fltVal val="0"/>
                                          </p:val>
                                        </p:tav>
                                      </p:tavLst>
                                    </p:anim>
                                    <p:animEffect transition="in" filter="fade">
                                      <p:cBhvr>
                                        <p:cTn id="29"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1022F-9D65-D0ED-DA6F-1EE7DFA08FA5}"/>
              </a:ext>
            </a:extLst>
          </p:cNvPr>
          <p:cNvSpPr>
            <a:spLocks noGrp="1"/>
          </p:cNvSpPr>
          <p:nvPr>
            <p:ph type="title"/>
          </p:nvPr>
        </p:nvSpPr>
        <p:spPr/>
        <p:txBody>
          <a:bodyPr anchor="t"/>
          <a:lstStyle/>
          <a:p>
            <a:pPr algn="ctr"/>
            <a:br>
              <a:rPr lang="es-419" dirty="0"/>
            </a:br>
            <a:br>
              <a:rPr lang="es-419" dirty="0"/>
            </a:br>
            <a:br>
              <a:rPr lang="es-419" dirty="0"/>
            </a:br>
            <a:br>
              <a:rPr lang="es-419" dirty="0"/>
            </a:br>
            <a:br>
              <a:rPr lang="es-419" dirty="0"/>
            </a:br>
            <a:br>
              <a:rPr lang="es-419" dirty="0"/>
            </a:br>
            <a:br>
              <a:rPr lang="es-419" dirty="0"/>
            </a:br>
            <a:r>
              <a:rPr lang="es-419" dirty="0" err="1"/>
              <a:t>Reflection</a:t>
            </a:r>
            <a:endParaRPr lang="en-US" dirty="0"/>
          </a:p>
        </p:txBody>
      </p:sp>
      <p:pic>
        <p:nvPicPr>
          <p:cNvPr id="9" name="Picture 9">
            <a:extLst>
              <a:ext uri="{FF2B5EF4-FFF2-40B4-BE49-F238E27FC236}">
                <a16:creationId xmlns:a16="http://schemas.microsoft.com/office/drawing/2014/main" id="{56330FC3-0B64-CEAD-6F88-043E55EF0F75}"/>
              </a:ext>
            </a:extLst>
          </p:cNvPr>
          <p:cNvPicPr>
            <a:picLocks noGrp="1" noChangeAspect="1"/>
          </p:cNvPicPr>
          <p:nvPr>
            <p:ph idx="1"/>
          </p:nvPr>
        </p:nvPicPr>
        <p:blipFill>
          <a:blip r:embed="rId2"/>
          <a:stretch>
            <a:fillRect/>
          </a:stretch>
        </p:blipFill>
        <p:spPr>
          <a:xfrm>
            <a:off x="338669" y="1293999"/>
            <a:ext cx="2775982" cy="2798830"/>
          </a:xfrm>
          <a:prstGeom prst="ellipse">
            <a:avLst/>
          </a:prstGeom>
          <a:ln>
            <a:noFill/>
          </a:ln>
          <a:effectLst>
            <a:softEdge rad="112500"/>
          </a:effectLst>
        </p:spPr>
      </p:pic>
      <p:sp>
        <p:nvSpPr>
          <p:cNvPr id="8" name="TextBox 7">
            <a:extLst>
              <a:ext uri="{FF2B5EF4-FFF2-40B4-BE49-F238E27FC236}">
                <a16:creationId xmlns:a16="http://schemas.microsoft.com/office/drawing/2014/main" id="{C4057F2D-1A0D-ACC2-BE39-D9F5CADAF382}"/>
              </a:ext>
            </a:extLst>
          </p:cNvPr>
          <p:cNvSpPr txBox="1"/>
          <p:nvPr/>
        </p:nvSpPr>
        <p:spPr>
          <a:xfrm>
            <a:off x="4022651" y="816946"/>
            <a:ext cx="7476683" cy="1077218"/>
          </a:xfrm>
          <a:prstGeom prst="rect">
            <a:avLst/>
          </a:prstGeom>
          <a:noFill/>
        </p:spPr>
        <p:txBody>
          <a:bodyPr wrap="square" rtlCol="0">
            <a:spAutoFit/>
          </a:bodyPr>
          <a:lstStyle/>
          <a:p>
            <a:r>
              <a:rPr lang="en-US" sz="3200" dirty="0">
                <a:solidFill>
                  <a:schemeClr val="tx1">
                    <a:lumMod val="65000"/>
                    <a:lumOff val="35000"/>
                  </a:schemeClr>
                </a:solidFill>
              </a:rPr>
              <a:t>From whom does the Holy Spirit receive the truth and what is to come? </a:t>
            </a:r>
          </a:p>
        </p:txBody>
      </p:sp>
      <p:sp>
        <p:nvSpPr>
          <p:cNvPr id="6" name="TextBox 5">
            <a:extLst>
              <a:ext uri="{FF2B5EF4-FFF2-40B4-BE49-F238E27FC236}">
                <a16:creationId xmlns:a16="http://schemas.microsoft.com/office/drawing/2014/main" id="{339BCE77-716F-D80A-E517-E329A4013973}"/>
              </a:ext>
            </a:extLst>
          </p:cNvPr>
          <p:cNvSpPr txBox="1"/>
          <p:nvPr/>
        </p:nvSpPr>
        <p:spPr>
          <a:xfrm>
            <a:off x="3457749" y="2414266"/>
            <a:ext cx="3447212" cy="1569660"/>
          </a:xfrm>
          <a:prstGeom prst="rect">
            <a:avLst/>
          </a:prstGeom>
          <a:noFill/>
        </p:spPr>
        <p:txBody>
          <a:bodyPr wrap="square" rtlCol="0">
            <a:spAutoFit/>
          </a:bodyPr>
          <a:lstStyle/>
          <a:p>
            <a:pPr algn="ctr"/>
            <a:r>
              <a:rPr lang="en-US" sz="3200" dirty="0">
                <a:solidFill>
                  <a:schemeClr val="tx1">
                    <a:lumMod val="65000"/>
                    <a:lumOff val="35000"/>
                  </a:schemeClr>
                </a:solidFill>
              </a:rPr>
              <a:t>From whom does Jesus receive the Truth?</a:t>
            </a:r>
            <a:endParaRPr lang="es-419" sz="3200" dirty="0">
              <a:solidFill>
                <a:schemeClr val="tx1">
                  <a:lumMod val="65000"/>
                  <a:lumOff val="35000"/>
                </a:schemeClr>
              </a:solidFill>
            </a:endParaRPr>
          </a:p>
        </p:txBody>
      </p:sp>
      <p:pic>
        <p:nvPicPr>
          <p:cNvPr id="5" name="Picture 4">
            <a:extLst>
              <a:ext uri="{FF2B5EF4-FFF2-40B4-BE49-F238E27FC236}">
                <a16:creationId xmlns:a16="http://schemas.microsoft.com/office/drawing/2014/main" id="{2B97858A-AF04-7534-B714-2EEA480672C3}"/>
              </a:ext>
            </a:extLst>
          </p:cNvPr>
          <p:cNvPicPr>
            <a:picLocks noChangeAspect="1"/>
          </p:cNvPicPr>
          <p:nvPr/>
        </p:nvPicPr>
        <p:blipFill>
          <a:blip r:embed="rId3"/>
          <a:stretch>
            <a:fillRect/>
          </a:stretch>
        </p:blipFill>
        <p:spPr>
          <a:xfrm>
            <a:off x="1242040" y="5100179"/>
            <a:ext cx="969239" cy="969239"/>
          </a:xfrm>
          <a:prstGeom prst="ellipse">
            <a:avLst/>
          </a:prstGeom>
          <a:ln>
            <a:noFill/>
          </a:ln>
          <a:effectLst>
            <a:softEdge rad="112500"/>
          </a:effectLst>
        </p:spPr>
      </p:pic>
      <p:pic>
        <p:nvPicPr>
          <p:cNvPr id="4" name="Picture 6">
            <a:extLst>
              <a:ext uri="{FF2B5EF4-FFF2-40B4-BE49-F238E27FC236}">
                <a16:creationId xmlns:a16="http://schemas.microsoft.com/office/drawing/2014/main" id="{D6EAEBF0-9388-F4A9-0322-FE6A9B654673}"/>
              </a:ext>
            </a:extLst>
          </p:cNvPr>
          <p:cNvPicPr>
            <a:picLocks noChangeAspect="1"/>
          </p:cNvPicPr>
          <p:nvPr/>
        </p:nvPicPr>
        <p:blipFill>
          <a:blip r:embed="rId4"/>
          <a:stretch>
            <a:fillRect/>
          </a:stretch>
        </p:blipFill>
        <p:spPr>
          <a:xfrm>
            <a:off x="6690393" y="2293161"/>
            <a:ext cx="3447212" cy="3847141"/>
          </a:xfrm>
          <a:prstGeom prst="ellipse">
            <a:avLst/>
          </a:prstGeom>
          <a:ln>
            <a:noFill/>
          </a:ln>
          <a:effectLst>
            <a:softEdge rad="112500"/>
          </a:effectLst>
        </p:spPr>
      </p:pic>
      <p:sp>
        <p:nvSpPr>
          <p:cNvPr id="14" name="TextBox 13">
            <a:extLst>
              <a:ext uri="{FF2B5EF4-FFF2-40B4-BE49-F238E27FC236}">
                <a16:creationId xmlns:a16="http://schemas.microsoft.com/office/drawing/2014/main" id="{ED9299B3-1BBE-DAB9-892A-1D279A5D0F6C}"/>
              </a:ext>
            </a:extLst>
          </p:cNvPr>
          <p:cNvSpPr txBox="1"/>
          <p:nvPr/>
        </p:nvSpPr>
        <p:spPr>
          <a:xfrm>
            <a:off x="9895223" y="2222277"/>
            <a:ext cx="1233916" cy="1077218"/>
          </a:xfrm>
          <a:prstGeom prst="rect">
            <a:avLst/>
          </a:prstGeom>
          <a:noFill/>
        </p:spPr>
        <p:txBody>
          <a:bodyPr wrap="square" rtlCol="0">
            <a:spAutoFit/>
          </a:bodyPr>
          <a:lstStyle/>
          <a:p>
            <a:pPr algn="l"/>
            <a:r>
              <a:rPr lang="en-US" sz="3200" dirty="0">
                <a:solidFill>
                  <a:schemeClr val="accent1">
                    <a:lumMod val="75000"/>
                  </a:schemeClr>
                </a:solidFill>
              </a:rPr>
              <a:t>From Jesus</a:t>
            </a:r>
            <a:endParaRPr lang="es-419" sz="3200" dirty="0">
              <a:solidFill>
                <a:schemeClr val="accent1">
                  <a:lumMod val="75000"/>
                </a:schemeClr>
              </a:solidFill>
            </a:endParaRPr>
          </a:p>
        </p:txBody>
      </p:sp>
      <p:sp>
        <p:nvSpPr>
          <p:cNvPr id="16" name="TextBox 15">
            <a:extLst>
              <a:ext uri="{FF2B5EF4-FFF2-40B4-BE49-F238E27FC236}">
                <a16:creationId xmlns:a16="http://schemas.microsoft.com/office/drawing/2014/main" id="{1CA013BA-B58B-901E-6A1B-374D56D5B9DE}"/>
              </a:ext>
            </a:extLst>
          </p:cNvPr>
          <p:cNvSpPr txBox="1"/>
          <p:nvPr/>
        </p:nvSpPr>
        <p:spPr>
          <a:xfrm>
            <a:off x="4931490" y="4183424"/>
            <a:ext cx="1726018" cy="1569660"/>
          </a:xfrm>
          <a:prstGeom prst="rect">
            <a:avLst/>
          </a:prstGeom>
          <a:noFill/>
        </p:spPr>
        <p:txBody>
          <a:bodyPr wrap="square" rtlCol="0">
            <a:spAutoFit/>
          </a:bodyPr>
          <a:lstStyle/>
          <a:p>
            <a:pPr algn="ctr"/>
            <a:r>
              <a:rPr lang="en-US" sz="3200" dirty="0">
                <a:solidFill>
                  <a:schemeClr val="accent1">
                    <a:lumMod val="75000"/>
                  </a:schemeClr>
                </a:solidFill>
              </a:rPr>
              <a:t>From God the Father</a:t>
            </a:r>
            <a:endParaRPr lang="es-419" sz="3200" dirty="0">
              <a:solidFill>
                <a:schemeClr val="accent1">
                  <a:lumMod val="75000"/>
                </a:schemeClr>
              </a:solidFill>
            </a:endParaRPr>
          </a:p>
        </p:txBody>
      </p:sp>
    </p:spTree>
    <p:extLst>
      <p:ext uri="{BB962C8B-B14F-4D97-AF65-F5344CB8AC3E}">
        <p14:creationId xmlns:p14="http://schemas.microsoft.com/office/powerpoint/2010/main" val="1927334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8"/>
                                        </p:tgtEl>
                                        <p:attrNameLst>
                                          <p:attrName>ppt_w</p:attrName>
                                        </p:attrNameLst>
                                      </p:cBhvr>
                                      <p:tavLst>
                                        <p:tav tm="0">
                                          <p:val>
                                            <p:strVal val="#ppt_w*.05"/>
                                          </p:val>
                                        </p:tav>
                                        <p:tav tm="100000">
                                          <p:val>
                                            <p:strVal val="#ppt_w"/>
                                          </p:val>
                                        </p:tav>
                                      </p:tavLst>
                                    </p:anim>
                                    <p:anim calcmode="lin" valueType="num">
                                      <p:cBhvr>
                                        <p:cTn id="10" dur="1000" fill="hold"/>
                                        <p:tgtEl>
                                          <p:spTgt spid="8"/>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8"/>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1000" fill="hold"/>
                                        <p:tgtEl>
                                          <p:spTgt spid="4"/>
                                        </p:tgtEl>
                                        <p:attrNameLst>
                                          <p:attrName>ppt_w</p:attrName>
                                        </p:attrNameLst>
                                      </p:cBhvr>
                                      <p:tavLst>
                                        <p:tav tm="0">
                                          <p:val>
                                            <p:fltVal val="0"/>
                                          </p:val>
                                        </p:tav>
                                        <p:tav tm="100000">
                                          <p:val>
                                            <p:strVal val="#ppt_w"/>
                                          </p:val>
                                        </p:tav>
                                      </p:tavLst>
                                    </p:anim>
                                    <p:anim calcmode="lin" valueType="num">
                                      <p:cBhvr>
                                        <p:cTn id="20" dur="1000" fill="hold"/>
                                        <p:tgtEl>
                                          <p:spTgt spid="4"/>
                                        </p:tgtEl>
                                        <p:attrNameLst>
                                          <p:attrName>ppt_h</p:attrName>
                                        </p:attrNameLst>
                                      </p:cBhvr>
                                      <p:tavLst>
                                        <p:tav tm="0">
                                          <p:val>
                                            <p:fltVal val="0"/>
                                          </p:val>
                                        </p:tav>
                                        <p:tav tm="100000">
                                          <p:val>
                                            <p:strVal val="#ppt_h"/>
                                          </p:val>
                                        </p:tav>
                                      </p:tavLst>
                                    </p:anim>
                                    <p:anim calcmode="lin" valueType="num">
                                      <p:cBhvr>
                                        <p:cTn id="21" dur="1000" fill="hold"/>
                                        <p:tgtEl>
                                          <p:spTgt spid="4"/>
                                        </p:tgtEl>
                                        <p:attrNameLst>
                                          <p:attrName>style.rotation</p:attrName>
                                        </p:attrNameLst>
                                      </p:cBhvr>
                                      <p:tavLst>
                                        <p:tav tm="0">
                                          <p:val>
                                            <p:fltVal val="90"/>
                                          </p:val>
                                        </p:tav>
                                        <p:tav tm="100000">
                                          <p:val>
                                            <p:fltVal val="0"/>
                                          </p:val>
                                        </p:tav>
                                      </p:tavLst>
                                    </p:anim>
                                    <p:animEffect transition="in" filter="fade">
                                      <p:cBhvr>
                                        <p:cTn id="22" dur="10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52"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Scale>
                                      <p:cBhvr>
                                        <p:cTn id="27" dur="1000" decel="50000" fill="hold">
                                          <p:stCondLst>
                                            <p:cond delay="0"/>
                                          </p:stCondLst>
                                        </p:cTn>
                                        <p:tgtEl>
                                          <p:spTgt spid="1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8" dur="1000" decel="50000" fill="hold">
                                          <p:stCondLst>
                                            <p:cond delay="0"/>
                                          </p:stCondLst>
                                        </p:cTn>
                                        <p:tgtEl>
                                          <p:spTgt spid="14"/>
                                        </p:tgtEl>
                                        <p:attrNameLst>
                                          <p:attrName>ppt_x</p:attrName>
                                          <p:attrName>ppt_y</p:attrName>
                                        </p:attrNameLst>
                                      </p:cBhvr>
                                    </p:animMotion>
                                    <p:animEffect transition="in" filter="fade">
                                      <p:cBhvr>
                                        <p:cTn id="29" dur="1000"/>
                                        <p:tgtEl>
                                          <p:spTgt spid="14"/>
                                        </p:tgtEl>
                                      </p:cBhvr>
                                    </p:animEffect>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fade">
                                      <p:cBhvr>
                                        <p:cTn id="34" dur="1000"/>
                                        <p:tgtEl>
                                          <p:spTgt spid="6"/>
                                        </p:tgtEl>
                                      </p:cBhvr>
                                    </p:animEffect>
                                    <p:anim calcmode="lin" valueType="num">
                                      <p:cBhvr>
                                        <p:cTn id="35" dur="1000" fill="hold"/>
                                        <p:tgtEl>
                                          <p:spTgt spid="6"/>
                                        </p:tgtEl>
                                        <p:attrNameLst>
                                          <p:attrName>ppt_x</p:attrName>
                                        </p:attrNameLst>
                                      </p:cBhvr>
                                      <p:tavLst>
                                        <p:tav tm="0">
                                          <p:val>
                                            <p:strVal val="#ppt_x"/>
                                          </p:val>
                                        </p:tav>
                                        <p:tav tm="100000">
                                          <p:val>
                                            <p:strVal val="#ppt_x"/>
                                          </p:val>
                                        </p:tav>
                                      </p:tavLst>
                                    </p:anim>
                                    <p:anim calcmode="lin" valueType="num">
                                      <p:cBhvr>
                                        <p:cTn id="3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52" presetClass="entr" presetSubtype="0" fill="hold" grpId="0" nodeType="clickEffect">
                                  <p:stCondLst>
                                    <p:cond delay="0"/>
                                  </p:stCondLst>
                                  <p:childTnLst>
                                    <p:set>
                                      <p:cBhvr>
                                        <p:cTn id="40" dur="1" fill="hold">
                                          <p:stCondLst>
                                            <p:cond delay="0"/>
                                          </p:stCondLst>
                                        </p:cTn>
                                        <p:tgtEl>
                                          <p:spTgt spid="16"/>
                                        </p:tgtEl>
                                        <p:attrNameLst>
                                          <p:attrName>style.visibility</p:attrName>
                                        </p:attrNameLst>
                                      </p:cBhvr>
                                      <p:to>
                                        <p:strVal val="visible"/>
                                      </p:to>
                                    </p:set>
                                    <p:animScale>
                                      <p:cBhvr>
                                        <p:cTn id="41" dur="1000" decel="50000" fill="hold">
                                          <p:stCondLst>
                                            <p:cond delay="0"/>
                                          </p:stCondLst>
                                        </p:cTn>
                                        <p:tgtEl>
                                          <p:spTgt spid="1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2" dur="1000" decel="50000" fill="hold">
                                          <p:stCondLst>
                                            <p:cond delay="0"/>
                                          </p:stCondLst>
                                        </p:cTn>
                                        <p:tgtEl>
                                          <p:spTgt spid="16"/>
                                        </p:tgtEl>
                                        <p:attrNameLst>
                                          <p:attrName>ppt_x</p:attrName>
                                          <p:attrName>ppt_y</p:attrName>
                                        </p:attrNameLst>
                                      </p:cBhvr>
                                    </p:animMotion>
                                    <p:animEffect transition="in" filter="fade">
                                      <p:cBhvr>
                                        <p:cTn id="43"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0"/>
      <p:bldP spid="14" grpId="0"/>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1022F-9D65-D0ED-DA6F-1EE7DFA08FA5}"/>
              </a:ext>
            </a:extLst>
          </p:cNvPr>
          <p:cNvSpPr>
            <a:spLocks noGrp="1"/>
          </p:cNvSpPr>
          <p:nvPr>
            <p:ph type="title"/>
          </p:nvPr>
        </p:nvSpPr>
        <p:spPr/>
        <p:txBody>
          <a:bodyPr anchor="t"/>
          <a:lstStyle/>
          <a:p>
            <a:pPr algn="ctr"/>
            <a:br>
              <a:rPr lang="es-419" dirty="0"/>
            </a:br>
            <a:br>
              <a:rPr lang="es-419" dirty="0"/>
            </a:br>
            <a:br>
              <a:rPr lang="es-419" dirty="0"/>
            </a:br>
            <a:br>
              <a:rPr lang="es-419" dirty="0"/>
            </a:br>
            <a:br>
              <a:rPr lang="es-419" dirty="0"/>
            </a:br>
            <a:br>
              <a:rPr lang="es-419" dirty="0"/>
            </a:br>
            <a:br>
              <a:rPr lang="es-419" dirty="0"/>
            </a:br>
            <a:r>
              <a:rPr lang="es-419" dirty="0" err="1"/>
              <a:t>Reflection</a:t>
            </a:r>
            <a:endParaRPr lang="en-US" dirty="0"/>
          </a:p>
        </p:txBody>
      </p:sp>
      <p:pic>
        <p:nvPicPr>
          <p:cNvPr id="9" name="Picture 9">
            <a:extLst>
              <a:ext uri="{FF2B5EF4-FFF2-40B4-BE49-F238E27FC236}">
                <a16:creationId xmlns:a16="http://schemas.microsoft.com/office/drawing/2014/main" id="{56330FC3-0B64-CEAD-6F88-043E55EF0F75}"/>
              </a:ext>
            </a:extLst>
          </p:cNvPr>
          <p:cNvPicPr>
            <a:picLocks noGrp="1" noChangeAspect="1"/>
          </p:cNvPicPr>
          <p:nvPr>
            <p:ph idx="1"/>
          </p:nvPr>
        </p:nvPicPr>
        <p:blipFill>
          <a:blip r:embed="rId2"/>
          <a:stretch>
            <a:fillRect/>
          </a:stretch>
        </p:blipFill>
        <p:spPr>
          <a:xfrm>
            <a:off x="338669" y="1293999"/>
            <a:ext cx="2775982" cy="2798830"/>
          </a:xfrm>
          <a:prstGeom prst="ellipse">
            <a:avLst/>
          </a:prstGeom>
          <a:ln>
            <a:noFill/>
          </a:ln>
          <a:effectLst>
            <a:softEdge rad="112500"/>
          </a:effectLst>
        </p:spPr>
      </p:pic>
      <p:sp>
        <p:nvSpPr>
          <p:cNvPr id="8" name="TextBox 7">
            <a:extLst>
              <a:ext uri="{FF2B5EF4-FFF2-40B4-BE49-F238E27FC236}">
                <a16:creationId xmlns:a16="http://schemas.microsoft.com/office/drawing/2014/main" id="{C4057F2D-1A0D-ACC2-BE39-D9F5CADAF382}"/>
              </a:ext>
            </a:extLst>
          </p:cNvPr>
          <p:cNvSpPr txBox="1"/>
          <p:nvPr/>
        </p:nvSpPr>
        <p:spPr>
          <a:xfrm>
            <a:off x="3657601" y="816946"/>
            <a:ext cx="7841734" cy="1569660"/>
          </a:xfrm>
          <a:prstGeom prst="rect">
            <a:avLst/>
          </a:prstGeom>
          <a:noFill/>
        </p:spPr>
        <p:txBody>
          <a:bodyPr wrap="square" rtlCol="0">
            <a:spAutoFit/>
          </a:bodyPr>
          <a:lstStyle/>
          <a:p>
            <a:pPr algn="ctr"/>
            <a:r>
              <a:rPr lang="en-US" sz="3200" dirty="0">
                <a:solidFill>
                  <a:schemeClr val="tx1">
                    <a:lumMod val="65000"/>
                    <a:lumOff val="35000"/>
                  </a:schemeClr>
                </a:solidFill>
              </a:rPr>
              <a:t>The thoughts of God the Father, God the Son, and God the Holy Spirit are the same because they are one God, but three persons. </a:t>
            </a:r>
          </a:p>
        </p:txBody>
      </p:sp>
      <p:pic>
        <p:nvPicPr>
          <p:cNvPr id="5" name="Picture 4">
            <a:extLst>
              <a:ext uri="{FF2B5EF4-FFF2-40B4-BE49-F238E27FC236}">
                <a16:creationId xmlns:a16="http://schemas.microsoft.com/office/drawing/2014/main" id="{2B97858A-AF04-7534-B714-2EEA480672C3}"/>
              </a:ext>
            </a:extLst>
          </p:cNvPr>
          <p:cNvPicPr>
            <a:picLocks noChangeAspect="1"/>
          </p:cNvPicPr>
          <p:nvPr/>
        </p:nvPicPr>
        <p:blipFill>
          <a:blip r:embed="rId3"/>
          <a:stretch>
            <a:fillRect/>
          </a:stretch>
        </p:blipFill>
        <p:spPr>
          <a:xfrm>
            <a:off x="1242040" y="5100179"/>
            <a:ext cx="969239" cy="969239"/>
          </a:xfrm>
          <a:prstGeom prst="ellipse">
            <a:avLst/>
          </a:prstGeom>
          <a:ln>
            <a:noFill/>
          </a:ln>
          <a:effectLst>
            <a:softEdge rad="112500"/>
          </a:effectLst>
        </p:spPr>
      </p:pic>
      <p:pic>
        <p:nvPicPr>
          <p:cNvPr id="3" name="Picture 6">
            <a:extLst>
              <a:ext uri="{FF2B5EF4-FFF2-40B4-BE49-F238E27FC236}">
                <a16:creationId xmlns:a16="http://schemas.microsoft.com/office/drawing/2014/main" id="{EBCEDEE6-56F6-F94E-E7F5-AB0F2AE29DC5}"/>
              </a:ext>
            </a:extLst>
          </p:cNvPr>
          <p:cNvPicPr>
            <a:picLocks noChangeAspect="1"/>
          </p:cNvPicPr>
          <p:nvPr/>
        </p:nvPicPr>
        <p:blipFill>
          <a:blip r:embed="rId4"/>
          <a:stretch>
            <a:fillRect/>
          </a:stretch>
        </p:blipFill>
        <p:spPr>
          <a:xfrm>
            <a:off x="5567504" y="2555242"/>
            <a:ext cx="4386975" cy="3653975"/>
          </a:xfrm>
          <a:prstGeom prst="ellipse">
            <a:avLst/>
          </a:prstGeom>
          <a:ln>
            <a:noFill/>
          </a:ln>
          <a:effectLst>
            <a:softEdge rad="112500"/>
          </a:effectLst>
        </p:spPr>
      </p:pic>
    </p:spTree>
    <p:extLst>
      <p:ext uri="{BB962C8B-B14F-4D97-AF65-F5344CB8AC3E}">
        <p14:creationId xmlns:p14="http://schemas.microsoft.com/office/powerpoint/2010/main" val="3517302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8"/>
                                        </p:tgtEl>
                                        <p:attrNameLst>
                                          <p:attrName>ppt_w</p:attrName>
                                        </p:attrNameLst>
                                      </p:cBhvr>
                                      <p:tavLst>
                                        <p:tav tm="0">
                                          <p:val>
                                            <p:strVal val="#ppt_w*.05"/>
                                          </p:val>
                                        </p:tav>
                                        <p:tav tm="100000">
                                          <p:val>
                                            <p:strVal val="#ppt_w"/>
                                          </p:val>
                                        </p:tav>
                                      </p:tavLst>
                                    </p:anim>
                                    <p:anim calcmode="lin" valueType="num">
                                      <p:cBhvr>
                                        <p:cTn id="10" dur="1000" fill="hold"/>
                                        <p:tgtEl>
                                          <p:spTgt spid="8"/>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8"/>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otalTime>229</TotalTime>
  <Words>575</Words>
  <Application>Microsoft Office PowerPoint</Application>
  <PresentationFormat>Widescreen</PresentationFormat>
  <Paragraphs>52</Paragraphs>
  <Slides>16</Slides>
  <Notes>0</Notes>
  <HiddenSlides>0</HiddenSlides>
  <MMClips>3</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Cambria</vt:lpstr>
      <vt:lpstr>Corbel</vt:lpstr>
      <vt:lpstr>Goudy Old Style</vt:lpstr>
      <vt:lpstr>Wingdings 2</vt:lpstr>
      <vt:lpstr>Frame</vt:lpstr>
      <vt:lpstr>Ministry Friends of Jesus and Mary</vt:lpstr>
      <vt:lpstr>      The Holy Trinity</vt:lpstr>
      <vt:lpstr>      The Holy Trinity</vt:lpstr>
      <vt:lpstr>      The Holy Trinity</vt:lpstr>
      <vt:lpstr>       Reflection</vt:lpstr>
      <vt:lpstr>       Reflection</vt:lpstr>
      <vt:lpstr>       Reflection</vt:lpstr>
      <vt:lpstr>       Reflection</vt:lpstr>
      <vt:lpstr>       Reflection</vt:lpstr>
      <vt:lpstr>       Reflection</vt:lpstr>
      <vt:lpstr>Let’s see a summary.</vt:lpstr>
      <vt:lpstr>     Let’s sing!    (3-7 years old)</vt:lpstr>
      <vt:lpstr>     Let’s sing!    (8+ years old)</vt:lpstr>
      <vt:lpstr>Prayer   In the Name of the Father, and of the Son, and of the Holy Spirit, we are here to praise You, to Thank You, To Bless You, and to Adore You. We are at your service, Lord, Triune God of Love. Amen.</vt:lpstr>
      <vt:lpstr>       Activity</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Ministerio Amigos de Jesús y María</dc:title>
  <dc:creator>Maria Varona</dc:creator>
  <cp:lastModifiedBy>Maria Varona</cp:lastModifiedBy>
  <cp:revision>5</cp:revision>
  <dcterms:modified xsi:type="dcterms:W3CDTF">2022-06-09T02:33:36Z</dcterms:modified>
</cp:coreProperties>
</file>