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lvl="0">
      <a:defRPr lang="es-ES"/>
    </a:defPPr>
    <a:lvl1pPr lvl="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lvl="1"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lvl="2"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lvl="3"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lvl="4"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lvl="5"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lvl="6"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lvl="7"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lvl="8"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A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18"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20T22:33:25.40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5910,'2'0,"1"0,-1 1,0-1,0 1,0-1,1 1,-1 0,0 0,0 0,0 0,0 0,0 0,0 1,-1-1,1 1,0-1,-1 1,1-1,-1 1,3 3,21 45,-8-16,-14-29,1 0,1-1,-1 0,0 0,1 0,0 0,0-1,0 0,1 0,-1 0,1-1,-1 1,1-1,0-1,0 1,0-1,10 1,13 0,0-1,43-3,-32-1,419 0,-320 3,-101-2,1-2,48-11,-45 7,70-4,-51 7,77-16,-61 8,-44 6,-1-1,46-18,18-6,-46 19,1 1,0 3,0 2,64-1,878 11,-966-1,0 1,-1 1,1 2,-1 0,26 11,-15-5,56 10,10-1,-68-12,1-2,69 5,-26-12,-46-2,0 2,0 2,0 1,0 1,39 10,4 8,89 14,-118-26,79 28,-15-3,-56-23,0-1,107 4,116-16,-112-2,778 4,-923-3,0 0,0-2,0 0,-1-1,40-16,-33 11,0 2,39-8,-30 11,79-14,207-6,580 27,-834-4,-1-3,103-22,130-46,-221 52,16-1,44-12,-73 16,0 3,1 3,0 3,1 3,0 3,0 3,72 9,-93-3,0 2,54 18,-61-15,0-1,1-2,69 4,-55-8,58 11,-57-6,61 1,-78-10,0 3,0 0,0 3,0 1,-1 2,0 2,-1 1,51 24,-72-29,0 0,1-2,-1 0,1 0,0-2,1 0,18 0,128-5,-79-1,60 5,116-6,-253 3,0 0,0 0,0-1,0 0,0-1,-1 0,1 0,-1 0,0-1,0 0,0-1,0 1,-1-1,1 0,-2-1,1 0,0 0,7-11,-5 3,1-1,-2 0,0 0,-1-1,0 0,-1 0,4-31,0 11,24-66,2-6,-25 76,1 1,26-52,-26 62,-1-1,-1 0,-1 0,-1 0,0-1,-2 0,3-27,-7-338,-4 178,4 136,-3-90,2 160,-1-1,1 0,-1 0,0 1,0-1,-1 1,1-1,-1 1,0-1,-1 1,1 0,-1 0,1 0,-1 0,0 0,0 1,-1-1,1 1,-1 0,0 0,0 0,0 1,-6-4,-5 1,0 0,-1 0,0 2,0 0,-26-2,29 5,0-1,0-1,1 0,-1-1,0 0,1-1,0 0,-22-12,29 12,1 0,0-1,0 1,0-1,1 0,-1 0,1 0,1-1,-1 1,1-1,-4-9,-15-73,18 75,-5-45,3-1,2 0,6-78,0 23,-4 108,1 1,0-1,0 0,1 0,0 0,0 0,0 0,1 0,0 1,0-1,0 1,1-1,0 1,0 0,0 0,1 0,-1 0,1 1,0 0,0-1,1 2,0-1,-1 0,1 1,0 0,1 0,-1 0,0 1,1-1,-1 2,1-1,9-1,27-5,1 3,0 1,0 3,77 6,-7-1,-106-4,1 0,-1 1,0-1,0 2,0-1,0 1,0 0,0 0,-1 1,14 6,-12-3,0 1,0-1,0 2,-1-1,0 1,-1 0,8 11,-3-3,-1 0,0 1,-1 1,-1-1,-1 1,0 1,-2 0,0-1,-1 2,0-1,-2 0,0 32,-2-38,1 1,0 0,1-1,0 1,1-1,0 1,1-1,1 0,8 17,-9-24,0 0,1 0,-1 0,1 0,0-1,0 0,1 0,0 0,0-1,0 0,0 0,0-1,1 1,0-1,0-1,0 1,0-1,0 0,9 1,40 3,1-3,104-6,-41 0,673 3,-785 0,-1 0,0-1,1 0,-1 0,0 0,0-1,1 0,-2-1,1 1,0-1,0-1,10-6,-12 6,-1 0,1 0,-1-1,0 1,0-1,-1 0,0 0,1 0,-2-1,1 1,-1-1,1 1,-2-1,1 0,0 0,0-7,3-44,-1-1,-8-99,0 35,2 56,0 33,2-1,0 1,3-1,1 1,9-37,-6 36,-1 0,-1-1,-2 0,-1-48,1-27,15 12,-12 72,6-51,-9-195,-5 148,2 116,0 1,0 0,-1 0,0-1,0 1,-1 0,0 0,-5-13,5 17,0 0,0 0,0 0,-1 0,1 1,-1-1,1 1,-1-1,0 1,0 0,0 0,0 0,-1 1,1-1,0 1,-1-1,1 1,-1 0,-6 0,-72-14,-1 4,-111-1,-324 14,503-3,0 0,0-1,0 0,0-1,0-1,1 0,-1-1,1 0,0-2,1 1,-25-18,17 9,1-1,1-1,1-1,1 0,0-2,-20-29,30 37,0 0,1 0,1 0,0-1,0 0,-3-16,6 21,0 0,1-1,0 0,0 1,1-1,0 1,0-1,1 0,1 1,3-16,-3 21,0-1,0 0,0 1,1 0,-1-1,1 1,0 0,0 0,0 0,0 1,1-1,-1 1,1 0,0 0,-1 0,1 0,0 1,0-1,0 1,0 0,0 0,0 1,6-1,13-1,1 1,46 3,-41 0,437 4,-369-6,-77-1,1-1,0 0,-1-2,1 0,-1-1,21-8,110-57,-85 37,-47 26,1 1,-1 0,1 1,0 1,0 2,22-2,38-6,-41 4,-22 4,0 0,0-1,0-1,-1 0,0-2,0 0,0 0,25-16,-36 18,-1-1,1 0,-1-1,-1 1,1-1,-1 1,0-1,0 0,-1 0,1 0,-1-1,-1 1,1 0,-1-1,0 1,-1-1,0 1,0-13,-1-2,-1 0,-1 0,0 0,-11-32,-3-8,14 47,0-1,-2 0,1 1,-2 0,0 0,0 1,-2-1,1 1,-2 1,-13-17,5 12,-1 0,-1 1,0 2,-1-1,0 2,-2 1,1 1,-38-14,-17-12,63 30,0 0,-1 0,0 1,0 1,0 0,-22-3,-36 1,-1 4,-82 7,18-1,-1252-3,1349-2,0-2,-44-10,40 6,-66-4,-620 10,349 5,355-1,0 2,0 0,0 2,0 0,-44 19,-6 1,-87 19,156-43,0 0,-1 0,1 0,0 1,0 0,0 0,0 1,1 0,0 0,-1 1,1 0,1 0,-1 0,1 1,0-1,0 1,1 0,-6 10,4-4,0 1,1 1,1-1,0 1,1 0,0 0,1 0,0 28,1-13,1 0,5 41,-3-60,0 0,1-1,-1 1,2-1,-1 0,1 0,1 0,0-1,0 1,13 14,31 37,-36-41,2 0,1-1,0-1,1-1,0 0,26 16,11 4,-27-17,51 27,-58-37,-1 1,0 1,-1 0,0 2,18 16,-29-23,-1 1,0 0,0 0,0 0,-1 1,0 0,-1 0,0 0,0 0,-1 1,0 0,0-1,-1 1,2 15,-2-6,-1-1,0 1,-1-1,-2 1,1 0,-2-1,-7 26,8-37,0 0,0 0,-1 0,0 0,0 0,0-1,-1 1,0-1,0 0,0 0,-1 0,0-1,1 1,-2-1,1-1,0 1,-1-1,0 1,0-2,0 1,0-1,0 0,-8 2,-21 1,0-2,0-1,-64-5,30 0,58 3,1 0,0-1,-1 0,1-1,0 0,0-1,0 0,1 0,-1-1,1-1,-1 1,2-1,-1-1,0 0,1 0,-11-11,-44-36,48 43,1-2,0 0,0 0,-21-27,34 37,-10-14,0 1,-1 1,-16-15,22 25,1 0,-1 0,0 0,0 0,0 1,0 0,-1 1,1-1,-1 1,1 0,-14-1,-44-2,0 2,-72 8,3-1,64-4,-1 3,-109 19,99-12,0-2,-1-4,-88-8,23 1,-1401 4,1537-1,0 1,0-2,0 1,1-1,-1-1,0 1,0-2,1 1,-1-2,1 1,0-1,0 0,0-1,0 0,1-1,0 0,0 0,0 0,1-1,-10-11,8 6,0 1,1-1,0-1,1 1,0-1,1-1,0 1,2-1,-1 0,1 0,1 0,1-1,0 1,1-1,1-21,0-35,2 31,-2 1,-2 0,-9-52,-5-21,15 87,-2 1,-1-1,0 0,-2 1,-1 0,-15-36,-13-22,28 60,-2 1,-21-40,27 57,0 0,0 0,0 1,-1-1,1 1,-1 0,0 0,0 0,0 0,0 1,0 0,0 0,-1 0,1 0,-10-2,-2 1,-1 1,0 0,-21 1,-33-4,-28-8,-1 4,-148 4,-372 6,554-4,-84-15,-27-1,61 18,-27-1,47-16,72 12,-1 1,-27-2,-195 6,-13 0,130-18,85 11,-67-4,59 12,25 1,1-2,-1 0,1-2,-32-7,52 8,0 0,0 0,1-1,-1 0,1 0,0 0,0-1,0 0,0 0,0-1,1 1,0-1,0 0,1-1,-1 1,1-1,0 0,0 0,1 0,0 0,-3-9,0-3,2 0,0-1,0 1,2-1,0-21,6-99,0 52,-4 53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22:43:52.702"/>
    </inkml:context>
    <inkml:brush xml:id="br0">
      <inkml:brushProperty name="width" value="0.025" units="cm"/>
      <inkml:brushProperty name="height" value="0.025" units="cm"/>
    </inkml:brush>
  </inkml:definitions>
  <inkml:trace contextRef="#ctx0" brushRef="#br0">1 1 24575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22:43:53.539"/>
    </inkml:context>
    <inkml:brush xml:id="br0">
      <inkml:brushProperty name="width" value="0.025" units="cm"/>
      <inkml:brushProperty name="height" value="0.025" units="cm"/>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22:43:56.133"/>
    </inkml:context>
    <inkml:brush xml:id="br0">
      <inkml:brushProperty name="width" value="0.025" units="cm"/>
      <inkml:brushProperty name="height" value="0.025"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20T22:43:56.469"/>
    </inkml:context>
    <inkml:brush xml:id="br0">
      <inkml:brushProperty name="width" value="0.025" units="cm"/>
      <inkml:brushProperty name="height" value="0.025" units="cm"/>
    </inkml:brush>
  </inkml:definitions>
  <inkml:trace contextRef="#ctx0" brushRef="#br0">1 0 24575,'0'0'-8191</inkml:trace>
  <inkml:trace contextRef="#ctx0" brushRef="#br0" timeOffset="1">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a:extLst>
              <a:ext uri="{FF2B5EF4-FFF2-40B4-BE49-F238E27FC236}">
                <a16:creationId xmlns:a16="http://schemas.microsoft.com/office/drawing/2014/main" id="{20A5975A-5EA9-8B28-BCC0-99912B921BB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HN"/>
          </a:p>
        </p:txBody>
      </p:sp>
      <p:sp>
        <p:nvSpPr>
          <p:cNvPr id="3" name="2 Marcador de fecha">
            <a:extLst>
              <a:ext uri="{FF2B5EF4-FFF2-40B4-BE49-F238E27FC236}">
                <a16:creationId xmlns:a16="http://schemas.microsoft.com/office/drawing/2014/main" id="{8F22CA35-8D18-CCFF-F586-0BBCFC13CF1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1C17C98-2CAF-45A0-B074-47DC13D967D7}" type="datetimeFigureOut">
              <a:rPr lang="es-HN"/>
              <a:pPr>
                <a:defRPr/>
              </a:pPr>
              <a:t>20/6/2022</a:t>
            </a:fld>
            <a:endParaRPr lang="es-HN"/>
          </a:p>
        </p:txBody>
      </p:sp>
      <p:sp>
        <p:nvSpPr>
          <p:cNvPr id="4" name="3 Marcador de imagen de diapositiva">
            <a:extLst>
              <a:ext uri="{FF2B5EF4-FFF2-40B4-BE49-F238E27FC236}">
                <a16:creationId xmlns:a16="http://schemas.microsoft.com/office/drawing/2014/main" id="{65027468-E9B4-F91A-EBF8-F2273BC395C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HN" noProof="0"/>
          </a:p>
        </p:txBody>
      </p:sp>
      <p:sp>
        <p:nvSpPr>
          <p:cNvPr id="5" name="4 Marcador de notas">
            <a:extLst>
              <a:ext uri="{FF2B5EF4-FFF2-40B4-BE49-F238E27FC236}">
                <a16:creationId xmlns:a16="http://schemas.microsoft.com/office/drawing/2014/main" id="{9D3EDB33-CB30-2AF6-526B-E104807727A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HN" noProof="0"/>
          </a:p>
        </p:txBody>
      </p:sp>
      <p:sp>
        <p:nvSpPr>
          <p:cNvPr id="6" name="5 Marcador de pie de página">
            <a:extLst>
              <a:ext uri="{FF2B5EF4-FFF2-40B4-BE49-F238E27FC236}">
                <a16:creationId xmlns:a16="http://schemas.microsoft.com/office/drawing/2014/main" id="{3105DEBE-E889-0A7E-CA2D-F2245175AC0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HN"/>
          </a:p>
        </p:txBody>
      </p:sp>
      <p:sp>
        <p:nvSpPr>
          <p:cNvPr id="7" name="6 Marcador de número de diapositiva">
            <a:extLst>
              <a:ext uri="{FF2B5EF4-FFF2-40B4-BE49-F238E27FC236}">
                <a16:creationId xmlns:a16="http://schemas.microsoft.com/office/drawing/2014/main" id="{E58C104F-353B-9547-492E-AA6C2F6C92E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822A0AE-D46A-4513-A2B3-7B673C1EFA40}" type="slidenum">
              <a:rPr lang="es-HN" altLang="en-US"/>
              <a:pPr/>
              <a:t>‹#›</a:t>
            </a:fld>
            <a:endParaRPr lang="es-H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a:extLst>
              <a:ext uri="{FF2B5EF4-FFF2-40B4-BE49-F238E27FC236}">
                <a16:creationId xmlns:a16="http://schemas.microsoft.com/office/drawing/2014/main" id="{987752D4-F154-BD2A-F672-27406C1165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Marcador de notas">
            <a:extLst>
              <a:ext uri="{FF2B5EF4-FFF2-40B4-BE49-F238E27FC236}">
                <a16:creationId xmlns:a16="http://schemas.microsoft.com/office/drawing/2014/main" id="{406C5122-1932-8A06-83E7-F370ECD0D8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HN" altLang="en-US"/>
          </a:p>
        </p:txBody>
      </p:sp>
      <p:sp>
        <p:nvSpPr>
          <p:cNvPr id="26628" name="3 Marcador de número de diapositiva">
            <a:extLst>
              <a:ext uri="{FF2B5EF4-FFF2-40B4-BE49-F238E27FC236}">
                <a16:creationId xmlns:a16="http://schemas.microsoft.com/office/drawing/2014/main" id="{1CA448BB-269F-9E73-B5BC-31BCCD06A5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6ABFA4-131F-4807-9029-28A3BC7BC5A5}" type="slidenum">
              <a:rPr lang="es-HN" altLang="en-US"/>
              <a:pPr eaLnBrk="1" hangingPunct="1"/>
              <a:t>1</a:t>
            </a:fld>
            <a:endParaRPr lang="es-H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a:extLst>
              <a:ext uri="{FF2B5EF4-FFF2-40B4-BE49-F238E27FC236}">
                <a16:creationId xmlns:a16="http://schemas.microsoft.com/office/drawing/2014/main" id="{6AD0DBEC-25C7-7CBD-468E-106A6C03EF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2 Marcador de notas">
            <a:extLst>
              <a:ext uri="{FF2B5EF4-FFF2-40B4-BE49-F238E27FC236}">
                <a16:creationId xmlns:a16="http://schemas.microsoft.com/office/drawing/2014/main" id="{4206DEEA-5893-C13B-E4FC-D5E12017A6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HN" altLang="en-US"/>
          </a:p>
        </p:txBody>
      </p:sp>
      <p:sp>
        <p:nvSpPr>
          <p:cNvPr id="27652" name="3 Marcador de número de diapositiva">
            <a:extLst>
              <a:ext uri="{FF2B5EF4-FFF2-40B4-BE49-F238E27FC236}">
                <a16:creationId xmlns:a16="http://schemas.microsoft.com/office/drawing/2014/main" id="{863D3CC0-DCBA-48F2-9044-88337435B0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623E9DF-EB81-4EC7-B5FF-288887A99803}" type="slidenum">
              <a:rPr lang="es-HN" altLang="en-US"/>
              <a:pPr eaLnBrk="1" hangingPunct="1"/>
              <a:t>17</a:t>
            </a:fld>
            <a:endParaRPr lang="es-H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cxnSp>
        <p:nvCxnSpPr>
          <p:cNvPr id="2" name="6 Conector recto">
            <a:extLst>
              <a:ext uri="{FF2B5EF4-FFF2-40B4-BE49-F238E27FC236}">
                <a16:creationId xmlns:a16="http://schemas.microsoft.com/office/drawing/2014/main" id="{413ED219-46C4-FEC1-6675-BC5588F1054B}"/>
              </a:ext>
            </a:extLst>
          </p:cNvPr>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3" name="7 Conector recto">
            <a:extLst>
              <a:ext uri="{FF2B5EF4-FFF2-40B4-BE49-F238E27FC236}">
                <a16:creationId xmlns:a16="http://schemas.microsoft.com/office/drawing/2014/main" id="{EF409918-637F-80B6-434C-214A2ADFDB0A}"/>
              </a:ext>
            </a:extLst>
          </p:cNvPr>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4" name="8 Elipse">
            <a:extLst>
              <a:ext uri="{FF2B5EF4-FFF2-40B4-BE49-F238E27FC236}">
                <a16:creationId xmlns:a16="http://schemas.microsoft.com/office/drawing/2014/main" id="{E1934256-1C2E-05E2-2872-2EEE33140949}"/>
              </a:ext>
            </a:extLst>
          </p:cNvPr>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p>
        </p:txBody>
      </p:sp>
      <p:sp>
        <p:nvSpPr>
          <p:cNvPr id="9" name="8 Subtítulo"/>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a:t>Haga clic para modificar el estilo de subtítulo del patrón</a:t>
            </a:r>
            <a:endParaRPr lang="en-US"/>
          </a:p>
        </p:txBody>
      </p:sp>
      <p:sp>
        <p:nvSpPr>
          <p:cNvPr id="28" name="27 Título"/>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s-ES"/>
              <a:t>Haga clic para modificar el estilo de título del patrón</a:t>
            </a:r>
            <a:endParaRPr lang="en-US"/>
          </a:p>
        </p:txBody>
      </p:sp>
      <p:sp>
        <p:nvSpPr>
          <p:cNvPr id="5" name="14 Marcador de fecha">
            <a:extLst>
              <a:ext uri="{FF2B5EF4-FFF2-40B4-BE49-F238E27FC236}">
                <a16:creationId xmlns:a16="http://schemas.microsoft.com/office/drawing/2014/main" id="{8B3477C7-580C-1AE6-DC92-8EEB24BD72BE}"/>
              </a:ext>
            </a:extLst>
          </p:cNvPr>
          <p:cNvSpPr>
            <a:spLocks noGrp="1"/>
          </p:cNvSpPr>
          <p:nvPr>
            <p:ph type="dt" sz="half" idx="10"/>
          </p:nvPr>
        </p:nvSpPr>
        <p:spPr/>
        <p:txBody>
          <a:bodyPr/>
          <a:lstStyle>
            <a:lvl1pPr>
              <a:defRPr/>
            </a:lvl1pPr>
          </a:lstStyle>
          <a:p>
            <a:pPr>
              <a:defRPr/>
            </a:pPr>
            <a:endParaRPr lang="es-ES"/>
          </a:p>
        </p:txBody>
      </p:sp>
      <p:sp>
        <p:nvSpPr>
          <p:cNvPr id="6" name="15 Marcador de número de diapositiva">
            <a:extLst>
              <a:ext uri="{FF2B5EF4-FFF2-40B4-BE49-F238E27FC236}">
                <a16:creationId xmlns:a16="http://schemas.microsoft.com/office/drawing/2014/main" id="{B6222559-8A8D-2243-7866-D5B86284D0CC}"/>
              </a:ext>
            </a:extLst>
          </p:cNvPr>
          <p:cNvSpPr>
            <a:spLocks noGrp="1"/>
          </p:cNvSpPr>
          <p:nvPr>
            <p:ph type="sldNum" sz="quarter" idx="11"/>
          </p:nvPr>
        </p:nvSpPr>
        <p:spPr/>
        <p:txBody>
          <a:bodyPr/>
          <a:lstStyle>
            <a:lvl1pPr>
              <a:defRPr/>
            </a:lvl1pPr>
          </a:lstStyle>
          <a:p>
            <a:fld id="{08C06771-136E-4E62-A8A9-4A211B7C84D8}" type="slidenum">
              <a:rPr lang="es-ES" altLang="en-US"/>
              <a:pPr/>
              <a:t>‹#›</a:t>
            </a:fld>
            <a:endParaRPr lang="es-ES" altLang="en-US"/>
          </a:p>
        </p:txBody>
      </p:sp>
      <p:sp>
        <p:nvSpPr>
          <p:cNvPr id="7" name="16 Marcador de pie de página">
            <a:extLst>
              <a:ext uri="{FF2B5EF4-FFF2-40B4-BE49-F238E27FC236}">
                <a16:creationId xmlns:a16="http://schemas.microsoft.com/office/drawing/2014/main" id="{2CB644FB-09A9-4501-80C9-B44C65D53F0D}"/>
              </a:ext>
            </a:extLst>
          </p:cNvPr>
          <p:cNvSpPr>
            <a:spLocks noGrp="1"/>
          </p:cNvSpPr>
          <p:nvPr>
            <p:ph type="ftr" sz="quarter" idx="12"/>
          </p:nvPr>
        </p:nvSpPr>
        <p:spPr/>
        <p:txBody>
          <a:bodyPr/>
          <a:lstStyle>
            <a:lvl1pPr>
              <a:defRPr/>
            </a:lvl1pPr>
          </a:lstStyle>
          <a:p>
            <a:pPr>
              <a:defRPr/>
            </a:pPr>
            <a:endParaRPr lang="es-ES"/>
          </a:p>
        </p:txBody>
      </p:sp>
    </p:spTree>
    <p:extLst>
      <p:ext uri="{BB962C8B-B14F-4D97-AF65-F5344CB8AC3E}">
        <p14:creationId xmlns:p14="http://schemas.microsoft.com/office/powerpoint/2010/main" val="2102217029"/>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23 Marcador de fecha">
            <a:extLst>
              <a:ext uri="{FF2B5EF4-FFF2-40B4-BE49-F238E27FC236}">
                <a16:creationId xmlns:a16="http://schemas.microsoft.com/office/drawing/2014/main" id="{08D1A445-0F7C-1676-B2A1-1CA7450BD2FD}"/>
              </a:ext>
            </a:extLst>
          </p:cNvPr>
          <p:cNvSpPr>
            <a:spLocks noGrp="1"/>
          </p:cNvSpPr>
          <p:nvPr>
            <p:ph type="dt" sz="half" idx="10"/>
          </p:nvPr>
        </p:nvSpPr>
        <p:spPr/>
        <p:txBody>
          <a:bodyPr/>
          <a:lstStyle>
            <a:lvl1pPr>
              <a:defRPr/>
            </a:lvl1pPr>
          </a:lstStyle>
          <a:p>
            <a:pPr>
              <a:defRPr/>
            </a:pPr>
            <a:endParaRPr lang="es-ES"/>
          </a:p>
        </p:txBody>
      </p:sp>
      <p:sp>
        <p:nvSpPr>
          <p:cNvPr id="5" name="9 Marcador de pie de página">
            <a:extLst>
              <a:ext uri="{FF2B5EF4-FFF2-40B4-BE49-F238E27FC236}">
                <a16:creationId xmlns:a16="http://schemas.microsoft.com/office/drawing/2014/main" id="{1A144354-AC0D-3F6B-F711-81382D703BCA}"/>
              </a:ext>
            </a:extLst>
          </p:cNvPr>
          <p:cNvSpPr>
            <a:spLocks noGrp="1"/>
          </p:cNvSpPr>
          <p:nvPr>
            <p:ph type="ftr" sz="quarter" idx="11"/>
          </p:nvPr>
        </p:nvSpPr>
        <p:spPr/>
        <p:txBody>
          <a:bodyPr/>
          <a:lstStyle>
            <a:lvl1pPr>
              <a:defRPr/>
            </a:lvl1pPr>
          </a:lstStyle>
          <a:p>
            <a:pPr>
              <a:defRPr/>
            </a:pPr>
            <a:endParaRPr lang="es-ES"/>
          </a:p>
        </p:txBody>
      </p:sp>
      <p:sp>
        <p:nvSpPr>
          <p:cNvPr id="6" name="21 Marcador de número de diapositiva">
            <a:extLst>
              <a:ext uri="{FF2B5EF4-FFF2-40B4-BE49-F238E27FC236}">
                <a16:creationId xmlns:a16="http://schemas.microsoft.com/office/drawing/2014/main" id="{13677E70-DEE6-0B28-6C06-BF848310B88B}"/>
              </a:ext>
            </a:extLst>
          </p:cNvPr>
          <p:cNvSpPr>
            <a:spLocks noGrp="1"/>
          </p:cNvSpPr>
          <p:nvPr>
            <p:ph type="sldNum" sz="quarter" idx="12"/>
          </p:nvPr>
        </p:nvSpPr>
        <p:spPr/>
        <p:txBody>
          <a:bodyPr/>
          <a:lstStyle>
            <a:lvl1pPr>
              <a:defRPr/>
            </a:lvl1pPr>
          </a:lstStyle>
          <a:p>
            <a:fld id="{0B6C3CE7-D9B2-404D-9547-3789BCF24337}" type="slidenum">
              <a:rPr lang="es-ES" altLang="en-US"/>
              <a:pPr/>
              <a:t>‹#›</a:t>
            </a:fld>
            <a:endParaRPr lang="es-ES" altLang="en-US"/>
          </a:p>
        </p:txBody>
      </p:sp>
    </p:spTree>
    <p:extLst>
      <p:ext uri="{BB962C8B-B14F-4D97-AF65-F5344CB8AC3E}">
        <p14:creationId xmlns:p14="http://schemas.microsoft.com/office/powerpoint/2010/main" val="724541688"/>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23 Marcador de fecha">
            <a:extLst>
              <a:ext uri="{FF2B5EF4-FFF2-40B4-BE49-F238E27FC236}">
                <a16:creationId xmlns:a16="http://schemas.microsoft.com/office/drawing/2014/main" id="{4B849B7B-5FB0-D754-FFF8-6584C0019AC6}"/>
              </a:ext>
            </a:extLst>
          </p:cNvPr>
          <p:cNvSpPr>
            <a:spLocks noGrp="1"/>
          </p:cNvSpPr>
          <p:nvPr>
            <p:ph type="dt" sz="half" idx="10"/>
          </p:nvPr>
        </p:nvSpPr>
        <p:spPr/>
        <p:txBody>
          <a:bodyPr/>
          <a:lstStyle>
            <a:lvl1pPr>
              <a:defRPr/>
            </a:lvl1pPr>
          </a:lstStyle>
          <a:p>
            <a:pPr>
              <a:defRPr/>
            </a:pPr>
            <a:endParaRPr lang="es-ES"/>
          </a:p>
        </p:txBody>
      </p:sp>
      <p:sp>
        <p:nvSpPr>
          <p:cNvPr id="5" name="9 Marcador de pie de página">
            <a:extLst>
              <a:ext uri="{FF2B5EF4-FFF2-40B4-BE49-F238E27FC236}">
                <a16:creationId xmlns:a16="http://schemas.microsoft.com/office/drawing/2014/main" id="{99EC5E79-85B0-DACB-9F74-DE1D336B4E18}"/>
              </a:ext>
            </a:extLst>
          </p:cNvPr>
          <p:cNvSpPr>
            <a:spLocks noGrp="1"/>
          </p:cNvSpPr>
          <p:nvPr>
            <p:ph type="ftr" sz="quarter" idx="11"/>
          </p:nvPr>
        </p:nvSpPr>
        <p:spPr/>
        <p:txBody>
          <a:bodyPr/>
          <a:lstStyle>
            <a:lvl1pPr>
              <a:defRPr/>
            </a:lvl1pPr>
          </a:lstStyle>
          <a:p>
            <a:pPr>
              <a:defRPr/>
            </a:pPr>
            <a:endParaRPr lang="es-ES"/>
          </a:p>
        </p:txBody>
      </p:sp>
      <p:sp>
        <p:nvSpPr>
          <p:cNvPr id="6" name="21 Marcador de número de diapositiva">
            <a:extLst>
              <a:ext uri="{FF2B5EF4-FFF2-40B4-BE49-F238E27FC236}">
                <a16:creationId xmlns:a16="http://schemas.microsoft.com/office/drawing/2014/main" id="{319965A8-7079-280B-BFD3-011F952DBA56}"/>
              </a:ext>
            </a:extLst>
          </p:cNvPr>
          <p:cNvSpPr>
            <a:spLocks noGrp="1"/>
          </p:cNvSpPr>
          <p:nvPr>
            <p:ph type="sldNum" sz="quarter" idx="12"/>
          </p:nvPr>
        </p:nvSpPr>
        <p:spPr/>
        <p:txBody>
          <a:bodyPr/>
          <a:lstStyle>
            <a:lvl1pPr>
              <a:defRPr/>
            </a:lvl1pPr>
          </a:lstStyle>
          <a:p>
            <a:fld id="{28EB4480-3813-49CE-A2B2-0512CB2691B4}" type="slidenum">
              <a:rPr lang="es-ES" altLang="en-US"/>
              <a:pPr/>
              <a:t>‹#›</a:t>
            </a:fld>
            <a:endParaRPr lang="es-ES" altLang="en-US"/>
          </a:p>
        </p:txBody>
      </p:sp>
    </p:spTree>
    <p:extLst>
      <p:ext uri="{BB962C8B-B14F-4D97-AF65-F5344CB8AC3E}">
        <p14:creationId xmlns:p14="http://schemas.microsoft.com/office/powerpoint/2010/main" val="1011320434"/>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8 Marcador de contenido"/>
          <p:cNvSpPr>
            <a:spLocks noGrp="1"/>
          </p:cNvSpPr>
          <p:nvPr>
            <p:ph idx="1"/>
          </p:nvPr>
        </p:nvSpPr>
        <p:spPr>
          <a:xfrm>
            <a:off x="457200" y="1524000"/>
            <a:ext cx="8229600" cy="457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7" name="16 Título"/>
          <p:cNvSpPr>
            <a:spLocks noGrp="1"/>
          </p:cNvSpPr>
          <p:nvPr>
            <p:ph type="title"/>
          </p:nvPr>
        </p:nvSpPr>
        <p:spPr/>
        <p:txBody>
          <a:bodyPr rtlCol="0"/>
          <a:lstStyle/>
          <a:p>
            <a:r>
              <a:rPr lang="es-ES"/>
              <a:t>Haga clic para modificar el estilo de título del patrón</a:t>
            </a:r>
            <a:endParaRPr lang="en-US"/>
          </a:p>
        </p:txBody>
      </p:sp>
      <p:sp>
        <p:nvSpPr>
          <p:cNvPr id="2" name="23 Marcador de fecha">
            <a:extLst>
              <a:ext uri="{FF2B5EF4-FFF2-40B4-BE49-F238E27FC236}">
                <a16:creationId xmlns:a16="http://schemas.microsoft.com/office/drawing/2014/main" id="{70B7C34C-AAC4-A39C-7096-C8C4E3AC394E}"/>
              </a:ext>
            </a:extLst>
          </p:cNvPr>
          <p:cNvSpPr>
            <a:spLocks noGrp="1"/>
          </p:cNvSpPr>
          <p:nvPr>
            <p:ph type="dt" sz="half" idx="10"/>
          </p:nvPr>
        </p:nvSpPr>
        <p:spPr/>
        <p:txBody>
          <a:bodyPr/>
          <a:lstStyle>
            <a:lvl1pPr>
              <a:defRPr/>
            </a:lvl1pPr>
          </a:lstStyle>
          <a:p>
            <a:pPr>
              <a:defRPr/>
            </a:pPr>
            <a:endParaRPr lang="es-ES"/>
          </a:p>
        </p:txBody>
      </p:sp>
      <p:sp>
        <p:nvSpPr>
          <p:cNvPr id="3" name="9 Marcador de pie de página">
            <a:extLst>
              <a:ext uri="{FF2B5EF4-FFF2-40B4-BE49-F238E27FC236}">
                <a16:creationId xmlns:a16="http://schemas.microsoft.com/office/drawing/2014/main" id="{FDAA09E1-0BB4-755F-2A28-F885FCB89CF6}"/>
              </a:ext>
            </a:extLst>
          </p:cNvPr>
          <p:cNvSpPr>
            <a:spLocks noGrp="1"/>
          </p:cNvSpPr>
          <p:nvPr>
            <p:ph type="ftr" sz="quarter" idx="11"/>
          </p:nvPr>
        </p:nvSpPr>
        <p:spPr/>
        <p:txBody>
          <a:bodyPr/>
          <a:lstStyle>
            <a:lvl1pPr>
              <a:defRPr/>
            </a:lvl1pPr>
          </a:lstStyle>
          <a:p>
            <a:pPr>
              <a:defRPr/>
            </a:pPr>
            <a:endParaRPr lang="es-ES"/>
          </a:p>
        </p:txBody>
      </p:sp>
      <p:sp>
        <p:nvSpPr>
          <p:cNvPr id="4" name="21 Marcador de número de diapositiva">
            <a:extLst>
              <a:ext uri="{FF2B5EF4-FFF2-40B4-BE49-F238E27FC236}">
                <a16:creationId xmlns:a16="http://schemas.microsoft.com/office/drawing/2014/main" id="{C8111DC8-9612-98C7-C982-3262A611BEB5}"/>
              </a:ext>
            </a:extLst>
          </p:cNvPr>
          <p:cNvSpPr>
            <a:spLocks noGrp="1"/>
          </p:cNvSpPr>
          <p:nvPr>
            <p:ph type="sldNum" sz="quarter" idx="12"/>
          </p:nvPr>
        </p:nvSpPr>
        <p:spPr/>
        <p:txBody>
          <a:bodyPr/>
          <a:lstStyle>
            <a:lvl1pPr>
              <a:defRPr/>
            </a:lvl1pPr>
          </a:lstStyle>
          <a:p>
            <a:fld id="{ED752EAF-2D5C-40E8-AC63-9769BBE02A95}" type="slidenum">
              <a:rPr lang="es-ES" altLang="en-US"/>
              <a:pPr/>
              <a:t>‹#›</a:t>
            </a:fld>
            <a:endParaRPr lang="es-ES" altLang="en-US"/>
          </a:p>
        </p:txBody>
      </p:sp>
    </p:spTree>
    <p:extLst>
      <p:ext uri="{BB962C8B-B14F-4D97-AF65-F5344CB8AC3E}">
        <p14:creationId xmlns:p14="http://schemas.microsoft.com/office/powerpoint/2010/main" val="720600710"/>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cxnSp>
        <p:nvCxnSpPr>
          <p:cNvPr id="4" name="6 Conector recto">
            <a:extLst>
              <a:ext uri="{FF2B5EF4-FFF2-40B4-BE49-F238E27FC236}">
                <a16:creationId xmlns:a16="http://schemas.microsoft.com/office/drawing/2014/main" id="{8DE25C40-66AF-49F0-42FA-DE403F6808A8}"/>
              </a:ext>
            </a:extLst>
          </p:cNvPr>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a:t>Haga clic para modificar el estilo de texto del patrón</a:t>
            </a:r>
          </a:p>
        </p:txBody>
      </p:sp>
      <p:sp>
        <p:nvSpPr>
          <p:cNvPr id="5" name="3 Marcador de fecha">
            <a:extLst>
              <a:ext uri="{FF2B5EF4-FFF2-40B4-BE49-F238E27FC236}">
                <a16:creationId xmlns:a16="http://schemas.microsoft.com/office/drawing/2014/main" id="{BFA8EB36-B4A7-9B08-3293-429BDD1C20B2}"/>
              </a:ext>
            </a:extLst>
          </p:cNvPr>
          <p:cNvSpPr>
            <a:spLocks noGrp="1"/>
          </p:cNvSpPr>
          <p:nvPr>
            <p:ph type="dt" sz="half" idx="10"/>
          </p:nvPr>
        </p:nvSpPr>
        <p:spPr/>
        <p:txBody>
          <a:bodyPr/>
          <a:lstStyle>
            <a:lvl1pPr>
              <a:defRPr/>
            </a:lvl1pPr>
          </a:lstStyle>
          <a:p>
            <a:pPr>
              <a:defRPr/>
            </a:pPr>
            <a:endParaRPr lang="es-ES"/>
          </a:p>
        </p:txBody>
      </p:sp>
      <p:sp>
        <p:nvSpPr>
          <p:cNvPr id="6" name="4 Marcador de pie de página">
            <a:extLst>
              <a:ext uri="{FF2B5EF4-FFF2-40B4-BE49-F238E27FC236}">
                <a16:creationId xmlns:a16="http://schemas.microsoft.com/office/drawing/2014/main" id="{16AAD6AC-A5BD-9CF7-A0A9-5F5CC9BB083E}"/>
              </a:ext>
            </a:extLst>
          </p:cNvPr>
          <p:cNvSpPr>
            <a:spLocks noGrp="1"/>
          </p:cNvSpPr>
          <p:nvPr>
            <p:ph type="ftr" sz="quarter" idx="11"/>
          </p:nvPr>
        </p:nvSpPr>
        <p:spPr/>
        <p:txBody>
          <a:bodyPr/>
          <a:lstStyle>
            <a:lvl1pPr>
              <a:defRPr/>
            </a:lvl1pPr>
          </a:lstStyle>
          <a:p>
            <a:pPr>
              <a:defRPr/>
            </a:pPr>
            <a:endParaRPr lang="es-ES"/>
          </a:p>
        </p:txBody>
      </p:sp>
      <p:sp>
        <p:nvSpPr>
          <p:cNvPr id="7" name="5 Marcador de número de diapositiva">
            <a:extLst>
              <a:ext uri="{FF2B5EF4-FFF2-40B4-BE49-F238E27FC236}">
                <a16:creationId xmlns:a16="http://schemas.microsoft.com/office/drawing/2014/main" id="{BF867A28-9F57-2B0C-5D4F-3AF5F38447E5}"/>
              </a:ext>
            </a:extLst>
          </p:cNvPr>
          <p:cNvSpPr>
            <a:spLocks noGrp="1"/>
          </p:cNvSpPr>
          <p:nvPr>
            <p:ph type="sldNum" sz="quarter" idx="12"/>
          </p:nvPr>
        </p:nvSpPr>
        <p:spPr/>
        <p:txBody>
          <a:bodyPr/>
          <a:lstStyle>
            <a:lvl1pPr>
              <a:defRPr/>
            </a:lvl1pPr>
          </a:lstStyle>
          <a:p>
            <a:fld id="{810CE849-870B-43EB-B811-EC655B279BE2}" type="slidenum">
              <a:rPr lang="es-ES" altLang="en-US"/>
              <a:pPr/>
              <a:t>‹#›</a:t>
            </a:fld>
            <a:endParaRPr lang="es-ES" altLang="en-US"/>
          </a:p>
        </p:txBody>
      </p:sp>
    </p:spTree>
    <p:extLst>
      <p:ext uri="{BB962C8B-B14F-4D97-AF65-F5344CB8AC3E}">
        <p14:creationId xmlns:p14="http://schemas.microsoft.com/office/powerpoint/2010/main" val="3032607151"/>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11" name="10 Marcador de contenido"/>
          <p:cNvSpPr>
            <a:spLocks noGrp="1"/>
          </p:cNvSpPr>
          <p:nvPr>
            <p:ph sz="half" idx="1"/>
          </p:nvPr>
        </p:nvSpPr>
        <p:spPr>
          <a:xfrm>
            <a:off x="457200" y="1524000"/>
            <a:ext cx="4059936" cy="457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3" name="12 Marcador de contenido"/>
          <p:cNvSpPr>
            <a:spLocks noGrp="1"/>
          </p:cNvSpPr>
          <p:nvPr>
            <p:ph sz="half" idx="2"/>
          </p:nvPr>
        </p:nvSpPr>
        <p:spPr>
          <a:xfrm>
            <a:off x="4648200" y="1524000"/>
            <a:ext cx="4059936" cy="4572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3" name="23 Marcador de fecha">
            <a:extLst>
              <a:ext uri="{FF2B5EF4-FFF2-40B4-BE49-F238E27FC236}">
                <a16:creationId xmlns:a16="http://schemas.microsoft.com/office/drawing/2014/main" id="{42E9F737-DADE-DBBC-E36F-B62589700615}"/>
              </a:ext>
            </a:extLst>
          </p:cNvPr>
          <p:cNvSpPr>
            <a:spLocks noGrp="1"/>
          </p:cNvSpPr>
          <p:nvPr>
            <p:ph type="dt" sz="half" idx="10"/>
          </p:nvPr>
        </p:nvSpPr>
        <p:spPr/>
        <p:txBody>
          <a:bodyPr/>
          <a:lstStyle>
            <a:lvl1pPr>
              <a:defRPr/>
            </a:lvl1pPr>
          </a:lstStyle>
          <a:p>
            <a:pPr>
              <a:defRPr/>
            </a:pPr>
            <a:endParaRPr lang="es-ES"/>
          </a:p>
        </p:txBody>
      </p:sp>
      <p:sp>
        <p:nvSpPr>
          <p:cNvPr id="4" name="9 Marcador de pie de página">
            <a:extLst>
              <a:ext uri="{FF2B5EF4-FFF2-40B4-BE49-F238E27FC236}">
                <a16:creationId xmlns:a16="http://schemas.microsoft.com/office/drawing/2014/main" id="{29A97BE4-A0B7-55B5-0EC2-2F804C7B1FC1}"/>
              </a:ext>
            </a:extLst>
          </p:cNvPr>
          <p:cNvSpPr>
            <a:spLocks noGrp="1"/>
          </p:cNvSpPr>
          <p:nvPr>
            <p:ph type="ftr" sz="quarter" idx="11"/>
          </p:nvPr>
        </p:nvSpPr>
        <p:spPr/>
        <p:txBody>
          <a:bodyPr/>
          <a:lstStyle>
            <a:lvl1pPr>
              <a:defRPr/>
            </a:lvl1pPr>
          </a:lstStyle>
          <a:p>
            <a:pPr>
              <a:defRPr/>
            </a:pPr>
            <a:endParaRPr lang="es-ES"/>
          </a:p>
        </p:txBody>
      </p:sp>
      <p:sp>
        <p:nvSpPr>
          <p:cNvPr id="5" name="21 Marcador de número de diapositiva">
            <a:extLst>
              <a:ext uri="{FF2B5EF4-FFF2-40B4-BE49-F238E27FC236}">
                <a16:creationId xmlns:a16="http://schemas.microsoft.com/office/drawing/2014/main" id="{352BEA8A-EACE-7A46-A15C-329465566444}"/>
              </a:ext>
            </a:extLst>
          </p:cNvPr>
          <p:cNvSpPr>
            <a:spLocks noGrp="1"/>
          </p:cNvSpPr>
          <p:nvPr>
            <p:ph type="sldNum" sz="quarter" idx="12"/>
          </p:nvPr>
        </p:nvSpPr>
        <p:spPr/>
        <p:txBody>
          <a:bodyPr/>
          <a:lstStyle>
            <a:lvl1pPr>
              <a:defRPr/>
            </a:lvl1pPr>
          </a:lstStyle>
          <a:p>
            <a:fld id="{8B2BC5C5-9AF5-4C85-99AF-B22A4EE0126F}" type="slidenum">
              <a:rPr lang="es-ES" altLang="en-US"/>
              <a:pPr/>
              <a:t>‹#›</a:t>
            </a:fld>
            <a:endParaRPr lang="es-ES" altLang="en-US"/>
          </a:p>
        </p:txBody>
      </p:sp>
    </p:spTree>
    <p:extLst>
      <p:ext uri="{BB962C8B-B14F-4D97-AF65-F5344CB8AC3E}">
        <p14:creationId xmlns:p14="http://schemas.microsoft.com/office/powerpoint/2010/main" val="1477030017"/>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cxnSp>
        <p:nvCxnSpPr>
          <p:cNvPr id="4" name="6 Conector recto">
            <a:extLst>
              <a:ext uri="{FF2B5EF4-FFF2-40B4-BE49-F238E27FC236}">
                <a16:creationId xmlns:a16="http://schemas.microsoft.com/office/drawing/2014/main" id="{B353CC79-302A-4715-562D-6FD297677A6F}"/>
              </a:ext>
            </a:extLst>
          </p:cNvPr>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7 Conector recto">
            <a:extLst>
              <a:ext uri="{FF2B5EF4-FFF2-40B4-BE49-F238E27FC236}">
                <a16:creationId xmlns:a16="http://schemas.microsoft.com/office/drawing/2014/main" id="{8E23F2D9-1204-8529-CB74-6D9C68E1E860}"/>
              </a:ext>
            </a:extLst>
          </p:cNvPr>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2 Marcador de texto"/>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s-ES"/>
              <a:t>Haga clic para modificar el estilo de texto del patrón</a:t>
            </a:r>
          </a:p>
        </p:txBody>
      </p:sp>
      <p:sp>
        <p:nvSpPr>
          <p:cNvPr id="32" name="31 Marcador de contenido"/>
          <p:cNvSpPr>
            <a:spLocks noGrp="1"/>
          </p:cNvSpPr>
          <p:nvPr>
            <p:ph sz="half" idx="2"/>
          </p:nvPr>
        </p:nvSpPr>
        <p:spPr>
          <a:xfrm>
            <a:off x="457200" y="2201896"/>
            <a:ext cx="4038600" cy="391363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34" name="33 Marcador de contenido"/>
          <p:cNvSpPr>
            <a:spLocks noGrp="1"/>
          </p:cNvSpPr>
          <p:nvPr>
            <p:ph sz="quarter" idx="4"/>
          </p:nvPr>
        </p:nvSpPr>
        <p:spPr>
          <a:xfrm>
            <a:off x="4649788" y="2201896"/>
            <a:ext cx="4038600" cy="391363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2" name="1 Título"/>
          <p:cNvSpPr>
            <a:spLocks noGrp="1"/>
          </p:cNvSpPr>
          <p:nvPr>
            <p:ph type="title"/>
          </p:nvPr>
        </p:nvSpPr>
        <p:spPr>
          <a:xfrm>
            <a:off x="457200" y="155448"/>
            <a:ext cx="8229600" cy="1143000"/>
          </a:xfrm>
        </p:spPr>
        <p:txBody>
          <a:bodyPr/>
          <a:lstStyle>
            <a:lvl1pPr>
              <a:defRPr/>
            </a:lvl1pPr>
          </a:lstStyle>
          <a:p>
            <a:r>
              <a:rPr lang="es-ES"/>
              <a:t>Haga clic para modificar el estilo de título del patrón</a:t>
            </a:r>
            <a:endParaRPr lang="en-US"/>
          </a:p>
        </p:txBody>
      </p:sp>
      <p:sp>
        <p:nvSpPr>
          <p:cNvPr id="12" name="11 Marcador de texto"/>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s-ES"/>
              <a:t>Haga clic para modificar el estilo de texto del patrón</a:t>
            </a:r>
          </a:p>
        </p:txBody>
      </p:sp>
      <p:sp>
        <p:nvSpPr>
          <p:cNvPr id="6" name="8 Marcador de número de diapositiva">
            <a:extLst>
              <a:ext uri="{FF2B5EF4-FFF2-40B4-BE49-F238E27FC236}">
                <a16:creationId xmlns:a16="http://schemas.microsoft.com/office/drawing/2014/main" id="{253FDC1E-0A88-C00A-CF9B-2502C086AC21}"/>
              </a:ext>
            </a:extLst>
          </p:cNvPr>
          <p:cNvSpPr>
            <a:spLocks noGrp="1"/>
          </p:cNvSpPr>
          <p:nvPr>
            <p:ph type="sldNum" sz="quarter" idx="10"/>
          </p:nvPr>
        </p:nvSpPr>
        <p:spPr/>
        <p:txBody>
          <a:bodyPr/>
          <a:lstStyle>
            <a:lvl1pPr>
              <a:defRPr/>
            </a:lvl1pPr>
          </a:lstStyle>
          <a:p>
            <a:fld id="{D301DDE1-01B7-49A0-89D7-0342243CB1D4}" type="slidenum">
              <a:rPr lang="es-ES" altLang="en-US"/>
              <a:pPr/>
              <a:t>‹#›</a:t>
            </a:fld>
            <a:endParaRPr lang="es-ES" altLang="en-US"/>
          </a:p>
        </p:txBody>
      </p:sp>
      <p:sp>
        <p:nvSpPr>
          <p:cNvPr id="7" name="7 Marcador de pie de página">
            <a:extLst>
              <a:ext uri="{FF2B5EF4-FFF2-40B4-BE49-F238E27FC236}">
                <a16:creationId xmlns:a16="http://schemas.microsoft.com/office/drawing/2014/main" id="{4D1B8876-9C3B-4F8F-FD31-37D138BABC32}"/>
              </a:ext>
            </a:extLst>
          </p:cNvPr>
          <p:cNvSpPr>
            <a:spLocks noGrp="1"/>
          </p:cNvSpPr>
          <p:nvPr>
            <p:ph type="ftr" sz="quarter" idx="11"/>
          </p:nvPr>
        </p:nvSpPr>
        <p:spPr/>
        <p:txBody>
          <a:bodyPr/>
          <a:lstStyle>
            <a:lvl1pPr>
              <a:defRPr/>
            </a:lvl1pPr>
          </a:lstStyle>
          <a:p>
            <a:pPr>
              <a:defRPr/>
            </a:pPr>
            <a:endParaRPr lang="es-ES"/>
          </a:p>
        </p:txBody>
      </p:sp>
      <p:sp>
        <p:nvSpPr>
          <p:cNvPr id="8" name="6 Marcador de fecha">
            <a:extLst>
              <a:ext uri="{FF2B5EF4-FFF2-40B4-BE49-F238E27FC236}">
                <a16:creationId xmlns:a16="http://schemas.microsoft.com/office/drawing/2014/main" id="{633F3B55-EC70-B0BB-0752-2674106D84D1}"/>
              </a:ext>
            </a:extLst>
          </p:cNvPr>
          <p:cNvSpPr>
            <a:spLocks noGrp="1"/>
          </p:cNvSpPr>
          <p:nvPr>
            <p:ph type="dt" sz="half" idx="12"/>
          </p:nvPr>
        </p:nvSpPr>
        <p:spPr/>
        <p:txBody>
          <a:bodyPr/>
          <a:lstStyle>
            <a:lvl1pPr>
              <a:defRPr/>
            </a:lvl1pPr>
          </a:lstStyle>
          <a:p>
            <a:pPr>
              <a:defRPr/>
            </a:pPr>
            <a:endParaRPr lang="es-ES"/>
          </a:p>
        </p:txBody>
      </p:sp>
    </p:spTree>
    <p:extLst>
      <p:ext uri="{BB962C8B-B14F-4D97-AF65-F5344CB8AC3E}">
        <p14:creationId xmlns:p14="http://schemas.microsoft.com/office/powerpoint/2010/main" val="4073068370"/>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3 Marcador de fecha">
            <a:extLst>
              <a:ext uri="{FF2B5EF4-FFF2-40B4-BE49-F238E27FC236}">
                <a16:creationId xmlns:a16="http://schemas.microsoft.com/office/drawing/2014/main" id="{ABB9BD81-8C5C-F53A-7B66-2E7B8317A335}"/>
              </a:ext>
            </a:extLst>
          </p:cNvPr>
          <p:cNvSpPr>
            <a:spLocks noGrp="1"/>
          </p:cNvSpPr>
          <p:nvPr>
            <p:ph type="dt" sz="half" idx="10"/>
          </p:nvPr>
        </p:nvSpPr>
        <p:spPr/>
        <p:txBody>
          <a:bodyPr/>
          <a:lstStyle>
            <a:lvl1pPr>
              <a:defRPr/>
            </a:lvl1pPr>
          </a:lstStyle>
          <a:p>
            <a:pPr>
              <a:defRPr/>
            </a:pPr>
            <a:endParaRPr lang="es-ES"/>
          </a:p>
        </p:txBody>
      </p:sp>
      <p:sp>
        <p:nvSpPr>
          <p:cNvPr id="4" name="9 Marcador de pie de página">
            <a:extLst>
              <a:ext uri="{FF2B5EF4-FFF2-40B4-BE49-F238E27FC236}">
                <a16:creationId xmlns:a16="http://schemas.microsoft.com/office/drawing/2014/main" id="{770A4324-AECE-9158-20D5-65771CA0F9DF}"/>
              </a:ext>
            </a:extLst>
          </p:cNvPr>
          <p:cNvSpPr>
            <a:spLocks noGrp="1"/>
          </p:cNvSpPr>
          <p:nvPr>
            <p:ph type="ftr" sz="quarter" idx="11"/>
          </p:nvPr>
        </p:nvSpPr>
        <p:spPr/>
        <p:txBody>
          <a:bodyPr/>
          <a:lstStyle>
            <a:lvl1pPr>
              <a:defRPr/>
            </a:lvl1pPr>
          </a:lstStyle>
          <a:p>
            <a:pPr>
              <a:defRPr/>
            </a:pPr>
            <a:endParaRPr lang="es-ES"/>
          </a:p>
        </p:txBody>
      </p:sp>
      <p:sp>
        <p:nvSpPr>
          <p:cNvPr id="5" name="21 Marcador de número de diapositiva">
            <a:extLst>
              <a:ext uri="{FF2B5EF4-FFF2-40B4-BE49-F238E27FC236}">
                <a16:creationId xmlns:a16="http://schemas.microsoft.com/office/drawing/2014/main" id="{23D7ADD3-C2A6-9015-25D6-4693786AF229}"/>
              </a:ext>
            </a:extLst>
          </p:cNvPr>
          <p:cNvSpPr>
            <a:spLocks noGrp="1"/>
          </p:cNvSpPr>
          <p:nvPr>
            <p:ph type="sldNum" sz="quarter" idx="12"/>
          </p:nvPr>
        </p:nvSpPr>
        <p:spPr/>
        <p:txBody>
          <a:bodyPr/>
          <a:lstStyle>
            <a:lvl1pPr>
              <a:defRPr/>
            </a:lvl1pPr>
          </a:lstStyle>
          <a:p>
            <a:fld id="{078DD896-F751-4338-9507-7F66FE0A0EB9}" type="slidenum">
              <a:rPr lang="es-ES" altLang="en-US"/>
              <a:pPr/>
              <a:t>‹#›</a:t>
            </a:fld>
            <a:endParaRPr lang="es-ES" altLang="en-US"/>
          </a:p>
        </p:txBody>
      </p:sp>
    </p:spTree>
    <p:extLst>
      <p:ext uri="{BB962C8B-B14F-4D97-AF65-F5344CB8AC3E}">
        <p14:creationId xmlns:p14="http://schemas.microsoft.com/office/powerpoint/2010/main" val="2428513255"/>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23 Marcador de fecha">
            <a:extLst>
              <a:ext uri="{FF2B5EF4-FFF2-40B4-BE49-F238E27FC236}">
                <a16:creationId xmlns:a16="http://schemas.microsoft.com/office/drawing/2014/main" id="{D0E0AAF3-20E8-1DCD-5706-A3931C107955}"/>
              </a:ext>
            </a:extLst>
          </p:cNvPr>
          <p:cNvSpPr>
            <a:spLocks noGrp="1"/>
          </p:cNvSpPr>
          <p:nvPr>
            <p:ph type="dt" sz="half" idx="10"/>
          </p:nvPr>
        </p:nvSpPr>
        <p:spPr/>
        <p:txBody>
          <a:bodyPr/>
          <a:lstStyle>
            <a:lvl1pPr>
              <a:defRPr/>
            </a:lvl1pPr>
          </a:lstStyle>
          <a:p>
            <a:pPr>
              <a:defRPr/>
            </a:pPr>
            <a:endParaRPr lang="es-ES"/>
          </a:p>
        </p:txBody>
      </p:sp>
      <p:sp>
        <p:nvSpPr>
          <p:cNvPr id="3" name="9 Marcador de pie de página">
            <a:extLst>
              <a:ext uri="{FF2B5EF4-FFF2-40B4-BE49-F238E27FC236}">
                <a16:creationId xmlns:a16="http://schemas.microsoft.com/office/drawing/2014/main" id="{CE37C68B-A1AB-5F79-B731-D3079B473E74}"/>
              </a:ext>
            </a:extLst>
          </p:cNvPr>
          <p:cNvSpPr>
            <a:spLocks noGrp="1"/>
          </p:cNvSpPr>
          <p:nvPr>
            <p:ph type="ftr" sz="quarter" idx="11"/>
          </p:nvPr>
        </p:nvSpPr>
        <p:spPr/>
        <p:txBody>
          <a:bodyPr/>
          <a:lstStyle>
            <a:lvl1pPr>
              <a:defRPr/>
            </a:lvl1pPr>
          </a:lstStyle>
          <a:p>
            <a:pPr>
              <a:defRPr/>
            </a:pPr>
            <a:endParaRPr lang="es-ES"/>
          </a:p>
        </p:txBody>
      </p:sp>
      <p:sp>
        <p:nvSpPr>
          <p:cNvPr id="4" name="21 Marcador de número de diapositiva">
            <a:extLst>
              <a:ext uri="{FF2B5EF4-FFF2-40B4-BE49-F238E27FC236}">
                <a16:creationId xmlns:a16="http://schemas.microsoft.com/office/drawing/2014/main" id="{993E50D7-056C-ACF1-66AD-2410A57C5DBD}"/>
              </a:ext>
            </a:extLst>
          </p:cNvPr>
          <p:cNvSpPr>
            <a:spLocks noGrp="1"/>
          </p:cNvSpPr>
          <p:nvPr>
            <p:ph type="sldNum" sz="quarter" idx="12"/>
          </p:nvPr>
        </p:nvSpPr>
        <p:spPr/>
        <p:txBody>
          <a:bodyPr/>
          <a:lstStyle>
            <a:lvl1pPr>
              <a:defRPr/>
            </a:lvl1pPr>
          </a:lstStyle>
          <a:p>
            <a:fld id="{58923177-29BB-4426-AB56-7A36BB5D3CD8}" type="slidenum">
              <a:rPr lang="es-ES" altLang="en-US"/>
              <a:pPr/>
              <a:t>‹#›</a:t>
            </a:fld>
            <a:endParaRPr lang="es-ES" altLang="en-US"/>
          </a:p>
        </p:txBody>
      </p:sp>
    </p:spTree>
    <p:extLst>
      <p:ext uri="{BB962C8B-B14F-4D97-AF65-F5344CB8AC3E}">
        <p14:creationId xmlns:p14="http://schemas.microsoft.com/office/powerpoint/2010/main" val="15423882"/>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9" name="28 Marcador de contenido"/>
          <p:cNvSpPr>
            <a:spLocks noGrp="1"/>
          </p:cNvSpPr>
          <p:nvPr>
            <p:ph sz="quarter" idx="1"/>
          </p:nvPr>
        </p:nvSpPr>
        <p:spPr>
          <a:xfrm>
            <a:off x="457200" y="457200"/>
            <a:ext cx="6248400" cy="5715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3" name="2 Marcador de texto"/>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s-ES"/>
              <a:t>Haga clic para modificar el estilo de texto del patrón</a:t>
            </a:r>
          </a:p>
        </p:txBody>
      </p:sp>
      <p:sp>
        <p:nvSpPr>
          <p:cNvPr id="31" name="30 Título"/>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s-ES"/>
              <a:t>Haga clic para modificar el estilo de título del patrón</a:t>
            </a:r>
            <a:endParaRPr lang="en-US"/>
          </a:p>
        </p:txBody>
      </p:sp>
      <p:sp>
        <p:nvSpPr>
          <p:cNvPr id="2" name="23 Marcador de fecha">
            <a:extLst>
              <a:ext uri="{FF2B5EF4-FFF2-40B4-BE49-F238E27FC236}">
                <a16:creationId xmlns:a16="http://schemas.microsoft.com/office/drawing/2014/main" id="{198840AA-FF98-1003-8AB0-7EB392B412F7}"/>
              </a:ext>
            </a:extLst>
          </p:cNvPr>
          <p:cNvSpPr>
            <a:spLocks noGrp="1"/>
          </p:cNvSpPr>
          <p:nvPr>
            <p:ph type="dt" sz="half" idx="10"/>
          </p:nvPr>
        </p:nvSpPr>
        <p:spPr/>
        <p:txBody>
          <a:bodyPr/>
          <a:lstStyle>
            <a:lvl1pPr>
              <a:defRPr/>
            </a:lvl1pPr>
          </a:lstStyle>
          <a:p>
            <a:pPr>
              <a:defRPr/>
            </a:pPr>
            <a:endParaRPr lang="es-ES"/>
          </a:p>
        </p:txBody>
      </p:sp>
      <p:sp>
        <p:nvSpPr>
          <p:cNvPr id="4" name="9 Marcador de pie de página">
            <a:extLst>
              <a:ext uri="{FF2B5EF4-FFF2-40B4-BE49-F238E27FC236}">
                <a16:creationId xmlns:a16="http://schemas.microsoft.com/office/drawing/2014/main" id="{C1267B66-C78E-EC56-E9B4-AFE71E6C6914}"/>
              </a:ext>
            </a:extLst>
          </p:cNvPr>
          <p:cNvSpPr>
            <a:spLocks noGrp="1"/>
          </p:cNvSpPr>
          <p:nvPr>
            <p:ph type="ftr" sz="quarter" idx="11"/>
          </p:nvPr>
        </p:nvSpPr>
        <p:spPr/>
        <p:txBody>
          <a:bodyPr/>
          <a:lstStyle>
            <a:lvl1pPr>
              <a:defRPr/>
            </a:lvl1pPr>
          </a:lstStyle>
          <a:p>
            <a:pPr>
              <a:defRPr/>
            </a:pPr>
            <a:endParaRPr lang="es-ES"/>
          </a:p>
        </p:txBody>
      </p:sp>
      <p:sp>
        <p:nvSpPr>
          <p:cNvPr id="5" name="21 Marcador de número de diapositiva">
            <a:extLst>
              <a:ext uri="{FF2B5EF4-FFF2-40B4-BE49-F238E27FC236}">
                <a16:creationId xmlns:a16="http://schemas.microsoft.com/office/drawing/2014/main" id="{6D78FA1D-26B6-8346-BFAA-509DEFE97A1E}"/>
              </a:ext>
            </a:extLst>
          </p:cNvPr>
          <p:cNvSpPr>
            <a:spLocks noGrp="1"/>
          </p:cNvSpPr>
          <p:nvPr>
            <p:ph type="sldNum" sz="quarter" idx="12"/>
          </p:nvPr>
        </p:nvSpPr>
        <p:spPr/>
        <p:txBody>
          <a:bodyPr/>
          <a:lstStyle>
            <a:lvl1pPr>
              <a:defRPr/>
            </a:lvl1pPr>
          </a:lstStyle>
          <a:p>
            <a:fld id="{DDB05356-A224-4904-996E-D2CAAF06D8F0}" type="slidenum">
              <a:rPr lang="es-ES" altLang="en-US"/>
              <a:pPr/>
              <a:t>‹#›</a:t>
            </a:fld>
            <a:endParaRPr lang="es-ES" altLang="en-US"/>
          </a:p>
        </p:txBody>
      </p:sp>
    </p:spTree>
    <p:extLst>
      <p:ext uri="{BB962C8B-B14F-4D97-AF65-F5344CB8AC3E}">
        <p14:creationId xmlns:p14="http://schemas.microsoft.com/office/powerpoint/2010/main" val="2885182926"/>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s-ES" noProof="0"/>
              <a:t>Haga clic en el icono para agregar una imagen</a:t>
            </a:r>
            <a:endParaRPr lang="en-US" noProof="0"/>
          </a:p>
        </p:txBody>
      </p:sp>
      <p:sp>
        <p:nvSpPr>
          <p:cNvPr id="4" name="3 Marcador de texto"/>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s-ES"/>
              <a:t>Haga clic para modificar el estilo de texto del patrón</a:t>
            </a:r>
          </a:p>
        </p:txBody>
      </p:sp>
      <p:sp>
        <p:nvSpPr>
          <p:cNvPr id="5" name="23 Marcador de fecha">
            <a:extLst>
              <a:ext uri="{FF2B5EF4-FFF2-40B4-BE49-F238E27FC236}">
                <a16:creationId xmlns:a16="http://schemas.microsoft.com/office/drawing/2014/main" id="{36559AC7-43A3-5CCA-6660-DE124B929352}"/>
              </a:ext>
            </a:extLst>
          </p:cNvPr>
          <p:cNvSpPr>
            <a:spLocks noGrp="1"/>
          </p:cNvSpPr>
          <p:nvPr>
            <p:ph type="dt" sz="half" idx="10"/>
          </p:nvPr>
        </p:nvSpPr>
        <p:spPr/>
        <p:txBody>
          <a:bodyPr/>
          <a:lstStyle>
            <a:lvl1pPr>
              <a:defRPr/>
            </a:lvl1pPr>
          </a:lstStyle>
          <a:p>
            <a:pPr>
              <a:defRPr/>
            </a:pPr>
            <a:endParaRPr lang="es-ES"/>
          </a:p>
        </p:txBody>
      </p:sp>
      <p:sp>
        <p:nvSpPr>
          <p:cNvPr id="6" name="9 Marcador de pie de página">
            <a:extLst>
              <a:ext uri="{FF2B5EF4-FFF2-40B4-BE49-F238E27FC236}">
                <a16:creationId xmlns:a16="http://schemas.microsoft.com/office/drawing/2014/main" id="{7FA3C6B0-C788-2024-B59D-A12A39F62DA8}"/>
              </a:ext>
            </a:extLst>
          </p:cNvPr>
          <p:cNvSpPr>
            <a:spLocks noGrp="1"/>
          </p:cNvSpPr>
          <p:nvPr>
            <p:ph type="ftr" sz="quarter" idx="11"/>
          </p:nvPr>
        </p:nvSpPr>
        <p:spPr/>
        <p:txBody>
          <a:bodyPr/>
          <a:lstStyle>
            <a:lvl1pPr>
              <a:defRPr/>
            </a:lvl1pPr>
          </a:lstStyle>
          <a:p>
            <a:pPr>
              <a:defRPr/>
            </a:pPr>
            <a:endParaRPr lang="es-ES"/>
          </a:p>
        </p:txBody>
      </p:sp>
      <p:sp>
        <p:nvSpPr>
          <p:cNvPr id="7" name="21 Marcador de número de diapositiva">
            <a:extLst>
              <a:ext uri="{FF2B5EF4-FFF2-40B4-BE49-F238E27FC236}">
                <a16:creationId xmlns:a16="http://schemas.microsoft.com/office/drawing/2014/main" id="{6859F26E-8497-40EF-3C00-33B0A3B15171}"/>
              </a:ext>
            </a:extLst>
          </p:cNvPr>
          <p:cNvSpPr>
            <a:spLocks noGrp="1"/>
          </p:cNvSpPr>
          <p:nvPr>
            <p:ph type="sldNum" sz="quarter" idx="12"/>
          </p:nvPr>
        </p:nvSpPr>
        <p:spPr/>
        <p:txBody>
          <a:bodyPr/>
          <a:lstStyle>
            <a:lvl1pPr>
              <a:defRPr/>
            </a:lvl1pPr>
          </a:lstStyle>
          <a:p>
            <a:fld id="{42C1E07C-1B05-427A-B034-E23A69B2B9EC}" type="slidenum">
              <a:rPr lang="es-ES" altLang="en-US"/>
              <a:pPr/>
              <a:t>‹#›</a:t>
            </a:fld>
            <a:endParaRPr lang="es-ES" altLang="en-US"/>
          </a:p>
        </p:txBody>
      </p:sp>
    </p:spTree>
    <p:extLst>
      <p:ext uri="{BB962C8B-B14F-4D97-AF65-F5344CB8AC3E}">
        <p14:creationId xmlns:p14="http://schemas.microsoft.com/office/powerpoint/2010/main" val="345795325"/>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8 Marcador de texto">
            <a:extLst>
              <a:ext uri="{FF2B5EF4-FFF2-40B4-BE49-F238E27FC236}">
                <a16:creationId xmlns:a16="http://schemas.microsoft.com/office/drawing/2014/main" id="{4B0FC273-6074-0E0F-0A72-66F8E831FB40}"/>
              </a:ext>
            </a:extLst>
          </p:cNvPr>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endParaRPr lang="en-US" altLang="en-US"/>
          </a:p>
        </p:txBody>
      </p:sp>
      <p:sp>
        <p:nvSpPr>
          <p:cNvPr id="24" name="23 Marcador de fecha">
            <a:extLst>
              <a:ext uri="{FF2B5EF4-FFF2-40B4-BE49-F238E27FC236}">
                <a16:creationId xmlns:a16="http://schemas.microsoft.com/office/drawing/2014/main" id="{DAD8DFE0-817D-8137-5C8D-884ED4A4028E}"/>
              </a:ext>
            </a:extLst>
          </p:cNvPr>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s-ES"/>
          </a:p>
        </p:txBody>
      </p:sp>
      <p:sp>
        <p:nvSpPr>
          <p:cNvPr id="10" name="9 Marcador de pie de página">
            <a:extLst>
              <a:ext uri="{FF2B5EF4-FFF2-40B4-BE49-F238E27FC236}">
                <a16:creationId xmlns:a16="http://schemas.microsoft.com/office/drawing/2014/main" id="{758A5212-F0C2-9862-FFED-1F29B673B660}"/>
              </a:ext>
            </a:extLst>
          </p:cNvPr>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s-ES"/>
          </a:p>
        </p:txBody>
      </p:sp>
      <p:sp>
        <p:nvSpPr>
          <p:cNvPr id="22" name="21 Marcador de número de diapositiva">
            <a:extLst>
              <a:ext uri="{FF2B5EF4-FFF2-40B4-BE49-F238E27FC236}">
                <a16:creationId xmlns:a16="http://schemas.microsoft.com/office/drawing/2014/main" id="{DB92ABD6-E0F3-E3DA-770F-73AAE2D7E147}"/>
              </a:ext>
            </a:extLst>
          </p:cNvPr>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a:defRPr sz="1600">
                <a:solidFill>
                  <a:schemeClr val="tx2"/>
                </a:solidFill>
              </a:defRPr>
            </a:lvl1pPr>
          </a:lstStyle>
          <a:p>
            <a:fld id="{7923893A-E4A6-402F-AC2C-D120DFD04BD4}" type="slidenum">
              <a:rPr lang="es-ES" altLang="en-US"/>
              <a:pPr/>
              <a:t>‹#›</a:t>
            </a:fld>
            <a:endParaRPr lang="es-ES" altLang="en-US"/>
          </a:p>
        </p:txBody>
      </p:sp>
      <p:sp>
        <p:nvSpPr>
          <p:cNvPr id="5" name="4 Marcador de título">
            <a:extLst>
              <a:ext uri="{FF2B5EF4-FFF2-40B4-BE49-F238E27FC236}">
                <a16:creationId xmlns:a16="http://schemas.microsoft.com/office/drawing/2014/main" id="{E1473DFC-4967-C658-C4D8-4075889C58B6}"/>
              </a:ext>
            </a:extLst>
          </p:cNvPr>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s-ES"/>
              <a:t>Haga clic para modificar el estilo de título del patrón</a:t>
            </a:r>
            <a:endParaRPr lang="en-US"/>
          </a:p>
        </p:txBody>
      </p:sp>
    </p:spTree>
  </p:cSld>
  <p:clrMap bg1="lt1" tx1="dk1" bg2="lt2" tx2="dk2" accent1="accent1" accent2="accent2" accent3="accent3" accent4="accent4" accent5="accent5" accent6="accent6" hlink="hlink" folHlink="folHlink"/>
  <p:sldLayoutIdLst>
    <p:sldLayoutId id="2147483755" r:id="rId1"/>
    <p:sldLayoutId id="2147483747" r:id="rId2"/>
    <p:sldLayoutId id="2147483756" r:id="rId3"/>
    <p:sldLayoutId id="2147483748" r:id="rId4"/>
    <p:sldLayoutId id="2147483757" r:id="rId5"/>
    <p:sldLayoutId id="2147483749" r:id="rId6"/>
    <p:sldLayoutId id="2147483750" r:id="rId7"/>
    <p:sldLayoutId id="2147483751" r:id="rId8"/>
    <p:sldLayoutId id="2147483752" r:id="rId9"/>
    <p:sldLayoutId id="2147483753" r:id="rId10"/>
    <p:sldLayoutId id="2147483754" r:id="rId11"/>
  </p:sldLayoutIdLst>
  <p:transition>
    <p:wipe dir="d"/>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80B745"/>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6A9838"/>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80B745"/>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80B745"/>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ustomXml" Target="../ink/ink1.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customXml" Target="../ink/ink5.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youtu.be/sEL0WpeH088" TargetMode="External"/><Relationship Id="rId2" Type="http://schemas.openxmlformats.org/officeDocument/2006/relationships/slideLayout" Target="../slideLayouts/slideLayout2.xml"/><Relationship Id="rId1" Type="http://schemas.openxmlformats.org/officeDocument/2006/relationships/video" Target="https://www.youtube.com/embed/sEL0WpeH088?feature=oembed" TargetMode="External"/><Relationship Id="rId6" Type="http://schemas.openxmlformats.org/officeDocument/2006/relationships/image" Target="../media/image39.jpeg"/><Relationship Id="rId5" Type="http://schemas.openxmlformats.org/officeDocument/2006/relationships/image" Target="../media/image6.jpe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2 Marcador de contenido">
            <a:extLst>
              <a:ext uri="{FF2B5EF4-FFF2-40B4-BE49-F238E27FC236}">
                <a16:creationId xmlns:a16="http://schemas.microsoft.com/office/drawing/2014/main" id="{BE1CD520-B464-D725-E43B-0C0E1CA7A79E}"/>
              </a:ext>
            </a:extLst>
          </p:cNvPr>
          <p:cNvSpPr>
            <a:spLocks noGrp="1"/>
          </p:cNvSpPr>
          <p:nvPr>
            <p:ph idx="1"/>
          </p:nvPr>
        </p:nvSpPr>
        <p:spPr>
          <a:xfrm>
            <a:off x="1678783" y="4581920"/>
            <a:ext cx="6286500" cy="2214562"/>
          </a:xfrm>
        </p:spPr>
        <p:txBody>
          <a:bodyPr>
            <a:normAutofit fontScale="25000" lnSpcReduction="20000"/>
          </a:bodyPr>
          <a:lstStyle/>
          <a:p>
            <a:pPr marL="274320" indent="-274320" algn="ctr" eaLnBrk="1" fontAlgn="auto" hangingPunct="1">
              <a:spcAft>
                <a:spcPts val="0"/>
              </a:spcAft>
              <a:buFontTx/>
              <a:buNone/>
              <a:defRPr/>
            </a:pPr>
            <a:r>
              <a:rPr lang="en-US" sz="9800" dirty="0">
                <a:solidFill>
                  <a:schemeClr val="bg1"/>
                </a:solidFill>
                <a:latin typeface="+mj-lt"/>
                <a:ea typeface="Cavolini"/>
                <a:cs typeface="Cavolini"/>
              </a:rPr>
              <a:t>Prayer Group for Children</a:t>
            </a:r>
          </a:p>
          <a:p>
            <a:pPr marL="274320" indent="-274320" algn="ctr" eaLnBrk="1" fontAlgn="auto" hangingPunct="1">
              <a:spcAft>
                <a:spcPts val="0"/>
              </a:spcAft>
              <a:buFont typeface="Wingdings 2"/>
              <a:buNone/>
              <a:defRPr/>
            </a:pPr>
            <a:r>
              <a:rPr lang="en-US" sz="10000" dirty="0">
                <a:solidFill>
                  <a:schemeClr val="bg1"/>
                </a:solidFill>
                <a:latin typeface="+mj-lt"/>
                <a:ea typeface="Cavolini"/>
                <a:cs typeface="Cavolini"/>
              </a:rPr>
              <a:t>Cycle C</a:t>
            </a:r>
            <a:r>
              <a:rPr lang="en-US" sz="10000" dirty="0">
                <a:solidFill>
                  <a:schemeClr val="bg1"/>
                </a:solidFill>
                <a:latin typeface="+mj-lt"/>
              </a:rPr>
              <a:t>- XIII Sunday in Ordinary Time</a:t>
            </a:r>
            <a:endParaRPr lang="en-US" sz="10000" dirty="0">
              <a:solidFill>
                <a:schemeClr val="bg1"/>
              </a:solidFill>
              <a:latin typeface="+mj-lt"/>
              <a:ea typeface="Cavolini"/>
              <a:cs typeface="Cavolini"/>
            </a:endParaRPr>
          </a:p>
          <a:p>
            <a:pPr marL="274320" indent="-274320" algn="ctr" eaLnBrk="1" fontAlgn="auto" hangingPunct="1">
              <a:spcAft>
                <a:spcPts val="0"/>
              </a:spcAft>
              <a:buFont typeface="Wingdings 2"/>
              <a:buNone/>
              <a:defRPr/>
            </a:pPr>
            <a:r>
              <a:rPr lang="en-US" sz="10000" dirty="0">
                <a:solidFill>
                  <a:schemeClr val="bg1"/>
                </a:solidFill>
              </a:rPr>
              <a:t>Gospel of Luke 9: 51-62 </a:t>
            </a:r>
          </a:p>
          <a:p>
            <a:pPr marL="274320" indent="-274320" algn="ctr" eaLnBrk="1" fontAlgn="auto" hangingPunct="1">
              <a:spcAft>
                <a:spcPts val="0"/>
              </a:spcAft>
              <a:buFont typeface="Wingdings 2"/>
              <a:buNone/>
              <a:defRPr/>
            </a:pPr>
            <a:r>
              <a:rPr lang="en-US" sz="10000" dirty="0">
                <a:solidFill>
                  <a:schemeClr val="bg1"/>
                </a:solidFill>
              </a:rPr>
              <a:t>God First</a:t>
            </a:r>
          </a:p>
          <a:p>
            <a:pPr marL="274320" indent="-274320" algn="ctr" eaLnBrk="1" fontAlgn="auto" hangingPunct="1">
              <a:spcAft>
                <a:spcPts val="0"/>
              </a:spcAft>
              <a:buFont typeface="Wingdings 2"/>
              <a:buNone/>
              <a:defRPr/>
            </a:pPr>
            <a:r>
              <a:rPr lang="es-HN" sz="10000" b="1" dirty="0">
                <a:solidFill>
                  <a:srgbClr val="0070C0"/>
                </a:solidFill>
              </a:rPr>
              <a:t>www.fcpeace.org</a:t>
            </a:r>
          </a:p>
        </p:txBody>
      </p:sp>
      <p:pic>
        <p:nvPicPr>
          <p:cNvPr id="4" name="Picture 3">
            <a:extLst>
              <a:ext uri="{FF2B5EF4-FFF2-40B4-BE49-F238E27FC236}">
                <a16:creationId xmlns:a16="http://schemas.microsoft.com/office/drawing/2014/main" id="{98441CBF-CC55-CFDD-E6B8-8D6A06D9E966}"/>
              </a:ext>
            </a:extLst>
          </p:cNvPr>
          <p:cNvPicPr>
            <a:picLocks noChangeAspect="1"/>
          </p:cNvPicPr>
          <p:nvPr/>
        </p:nvPicPr>
        <p:blipFill>
          <a:blip r:embed="rId3" cstate="print"/>
          <a:stretch>
            <a:fillRect/>
          </a:stretch>
        </p:blipFill>
        <p:spPr>
          <a:xfrm>
            <a:off x="285720" y="214290"/>
            <a:ext cx="1606138" cy="160613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5 Rectángulo">
            <a:extLst>
              <a:ext uri="{FF2B5EF4-FFF2-40B4-BE49-F238E27FC236}">
                <a16:creationId xmlns:a16="http://schemas.microsoft.com/office/drawing/2014/main" id="{6DA08F6F-070A-2A21-D491-362D1D1847E7}"/>
              </a:ext>
            </a:extLst>
          </p:cNvPr>
          <p:cNvSpPr/>
          <p:nvPr/>
        </p:nvSpPr>
        <p:spPr>
          <a:xfrm>
            <a:off x="1578756" y="128542"/>
            <a:ext cx="7643838" cy="600164"/>
          </a:xfrm>
          <a:prstGeom prst="rect">
            <a:avLst/>
          </a:prstGeom>
          <a:noFill/>
        </p:spPr>
        <p:txBody>
          <a:bodyPr wrap="square">
            <a:spAutoFit/>
          </a:bodyPr>
          <a:lstStyle/>
          <a:p>
            <a:pPr algn="ctr">
              <a:defRPr/>
            </a:pPr>
            <a:r>
              <a:rPr lang="en-US" sz="33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Ministry Friends of Jesus and Mary</a:t>
            </a:r>
          </a:p>
        </p:txBody>
      </p:sp>
      <p:pic>
        <p:nvPicPr>
          <p:cNvPr id="7173" name="9 Imagen" descr="resizeimag.jpg">
            <a:extLst>
              <a:ext uri="{FF2B5EF4-FFF2-40B4-BE49-F238E27FC236}">
                <a16:creationId xmlns:a16="http://schemas.microsoft.com/office/drawing/2014/main" id="{FCF80D89-9AB6-B8B8-9FC7-D1DC3742DDEE}"/>
              </a:ext>
            </a:extLst>
          </p:cNvPr>
          <p:cNvPicPr>
            <a:picLocks noChangeAspect="1"/>
          </p:cNvPicPr>
          <p:nvPr/>
        </p:nvPicPr>
        <p:blipFill>
          <a:blip r:embed="rId4"/>
          <a:srcRect l="3509" t="11827" r="3508" b="5387"/>
          <a:stretch>
            <a:fillRect/>
          </a:stretch>
        </p:blipFill>
        <p:spPr bwMode="auto">
          <a:xfrm>
            <a:off x="2643174" y="928670"/>
            <a:ext cx="4357718" cy="3453286"/>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2 Marcador de contenido">
            <a:extLst>
              <a:ext uri="{FF2B5EF4-FFF2-40B4-BE49-F238E27FC236}">
                <a16:creationId xmlns:a16="http://schemas.microsoft.com/office/drawing/2014/main" id="{E9D30F81-9750-2BBE-E74A-1CCC3AB63264}"/>
              </a:ext>
            </a:extLst>
          </p:cNvPr>
          <p:cNvSpPr>
            <a:spLocks noGrp="1"/>
          </p:cNvSpPr>
          <p:nvPr>
            <p:ph idx="1"/>
          </p:nvPr>
        </p:nvSpPr>
        <p:spPr>
          <a:xfrm>
            <a:off x="857250" y="0"/>
            <a:ext cx="8229600" cy="1857375"/>
          </a:xfrm>
        </p:spPr>
        <p:txBody>
          <a:bodyPr/>
          <a:lstStyle/>
          <a:p>
            <a:pPr eaLnBrk="1" hangingPunct="1">
              <a:buFont typeface="Wingdings 2" panose="05020102010507070707" pitchFamily="18" charset="2"/>
              <a:buNone/>
            </a:pPr>
            <a:r>
              <a:rPr lang="es-ES" altLang="en-US" sz="2500" b="1" dirty="0">
                <a:solidFill>
                  <a:schemeClr val="bg1"/>
                </a:solidFill>
              </a:rPr>
              <a:t>   </a:t>
            </a:r>
          </a:p>
          <a:p>
            <a:pPr eaLnBrk="1" hangingPunct="1">
              <a:buNone/>
            </a:pPr>
            <a:r>
              <a:rPr lang="es-ES" altLang="en-US" sz="2500" b="1" dirty="0">
                <a:solidFill>
                  <a:schemeClr val="bg1"/>
                </a:solidFill>
              </a:rPr>
              <a:t>   </a:t>
            </a:r>
            <a:r>
              <a:rPr lang="en-US" sz="2400" dirty="0">
                <a:solidFill>
                  <a:srgbClr val="0070C0"/>
                </a:solidFill>
              </a:rPr>
              <a:t>He also told them, “The Son of Man has nowhere to rest his head.” </a:t>
            </a:r>
            <a:endParaRPr lang="es-HN" altLang="en-US" sz="2400" dirty="0">
              <a:solidFill>
                <a:srgbClr val="0070C0"/>
              </a:solidFill>
            </a:endParaRPr>
          </a:p>
          <a:p>
            <a:pPr eaLnBrk="1" hangingPunct="1">
              <a:buNone/>
            </a:pPr>
            <a:r>
              <a:rPr lang="es-HN" altLang="en-US" sz="2400" dirty="0">
                <a:solidFill>
                  <a:srgbClr val="0070C0"/>
                </a:solidFill>
              </a:rPr>
              <a:t>   </a:t>
            </a:r>
            <a:r>
              <a:rPr lang="en-US" sz="2400" dirty="0">
                <a:solidFill>
                  <a:srgbClr val="0070C0"/>
                </a:solidFill>
              </a:rPr>
              <a:t>What is He telling His followers?</a:t>
            </a:r>
            <a:endParaRPr lang="es-HN" altLang="en-US" sz="2400" dirty="0">
              <a:solidFill>
                <a:srgbClr val="0070C0"/>
              </a:solidFill>
            </a:endParaRPr>
          </a:p>
        </p:txBody>
      </p:sp>
      <p:pic>
        <p:nvPicPr>
          <p:cNvPr id="5" name="Picture 3">
            <a:extLst>
              <a:ext uri="{FF2B5EF4-FFF2-40B4-BE49-F238E27FC236}">
                <a16:creationId xmlns:a16="http://schemas.microsoft.com/office/drawing/2014/main" id="{A7D86A0F-A3EA-DB7F-2DA4-F54253FE59AE}"/>
              </a:ext>
            </a:extLst>
          </p:cNvPr>
          <p:cNvPicPr>
            <a:picLocks noChangeAspect="1"/>
          </p:cNvPicPr>
          <p:nvPr/>
        </p:nvPicPr>
        <p:blipFill>
          <a:blip r:embed="rId2" cstate="print"/>
          <a:stretch>
            <a:fillRect/>
          </a:stretch>
        </p:blipFill>
        <p:spPr>
          <a:xfrm>
            <a:off x="0" y="142852"/>
            <a:ext cx="1000132" cy="10001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340" name="AutoShape 6" descr="Gráfico vectorial Jesus con niños ▷ Imagen vectorial Jesus con niños |  Depositphotos">
            <a:extLst>
              <a:ext uri="{FF2B5EF4-FFF2-40B4-BE49-F238E27FC236}">
                <a16:creationId xmlns:a16="http://schemas.microsoft.com/office/drawing/2014/main" id="{D140A35F-C15D-EBBC-186D-D3BCCEDBCDF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HN" altLang="en-US"/>
          </a:p>
        </p:txBody>
      </p:sp>
      <p:sp>
        <p:nvSpPr>
          <p:cNvPr id="6" name="5 Rectángulo">
            <a:extLst>
              <a:ext uri="{FF2B5EF4-FFF2-40B4-BE49-F238E27FC236}">
                <a16:creationId xmlns:a16="http://schemas.microsoft.com/office/drawing/2014/main" id="{B1FA9DEC-247E-B506-9431-33EE8F0A8E8A}"/>
              </a:ext>
            </a:extLst>
          </p:cNvPr>
          <p:cNvSpPr/>
          <p:nvPr/>
        </p:nvSpPr>
        <p:spPr>
          <a:xfrm>
            <a:off x="1143000" y="1857375"/>
            <a:ext cx="7800975" cy="830997"/>
          </a:xfrm>
          <a:prstGeom prst="rect">
            <a:avLst/>
          </a:prstGeom>
        </p:spPr>
        <p:txBody>
          <a:bodyPr wrap="square">
            <a:spAutoFit/>
          </a:bodyPr>
          <a:lstStyle/>
          <a:p>
            <a:pPr>
              <a:defRPr/>
            </a:pPr>
            <a:r>
              <a:rPr lang="en-US" sz="2400" dirty="0">
                <a:solidFill>
                  <a:schemeClr val="bg1"/>
                </a:solidFill>
                <a:latin typeface="+mj-lt"/>
              </a:rPr>
              <a:t>They will also, not have a place to rest their heads because they must take His message to the ends of the earth</a:t>
            </a:r>
            <a:r>
              <a:rPr lang="es-HN" sz="2400" dirty="0">
                <a:solidFill>
                  <a:schemeClr val="bg1"/>
                </a:solidFill>
                <a:latin typeface="+mj-lt"/>
              </a:rPr>
              <a:t>.</a:t>
            </a:r>
          </a:p>
        </p:txBody>
      </p:sp>
      <p:pic>
        <p:nvPicPr>
          <p:cNvPr id="8" name="7 Imagen" descr="EN7SQH9W4AI5hRD.jpg">
            <a:extLst>
              <a:ext uri="{FF2B5EF4-FFF2-40B4-BE49-F238E27FC236}">
                <a16:creationId xmlns:a16="http://schemas.microsoft.com/office/drawing/2014/main" id="{19F92095-03F1-E33B-8B63-88AEF948C110}"/>
              </a:ext>
            </a:extLst>
          </p:cNvPr>
          <p:cNvPicPr>
            <a:picLocks noChangeAspect="1"/>
          </p:cNvPicPr>
          <p:nvPr/>
        </p:nvPicPr>
        <p:blipFill>
          <a:blip r:embed="rId3"/>
          <a:srcRect/>
          <a:stretch>
            <a:fillRect/>
          </a:stretch>
        </p:blipFill>
        <p:spPr bwMode="auto">
          <a:xfrm>
            <a:off x="2517712" y="2786058"/>
            <a:ext cx="4327587" cy="3857630"/>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2000"/>
                                        <p:tgtEl>
                                          <p:spTgt spid="163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6">
                                            <p:txEl>
                                              <p:pRg st="1" end="1"/>
                                            </p:txEl>
                                          </p:spTgt>
                                        </p:tgtEl>
                                        <p:attrNameLst>
                                          <p:attrName>style.visibility</p:attrName>
                                        </p:attrNameLst>
                                      </p:cBhvr>
                                      <p:to>
                                        <p:strVal val="visible"/>
                                      </p:to>
                                    </p:set>
                                    <p:animEffect transition="in" filter="fade">
                                      <p:cBhvr>
                                        <p:cTn id="12" dur="2000"/>
                                        <p:tgtEl>
                                          <p:spTgt spid="163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86">
                                            <p:txEl>
                                              <p:pRg st="2" end="2"/>
                                            </p:txEl>
                                          </p:spTgt>
                                        </p:tgtEl>
                                        <p:attrNameLst>
                                          <p:attrName>style.visibility</p:attrName>
                                        </p:attrNameLst>
                                      </p:cBhvr>
                                      <p:to>
                                        <p:strVal val="visible"/>
                                      </p:to>
                                    </p:set>
                                    <p:animEffect transition="in" filter="fade">
                                      <p:cBhvr>
                                        <p:cTn id="17" dur="2000"/>
                                        <p:tgtEl>
                                          <p:spTgt spid="1638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uild="p"/>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2 Marcador de contenido">
            <a:extLst>
              <a:ext uri="{FF2B5EF4-FFF2-40B4-BE49-F238E27FC236}">
                <a16:creationId xmlns:a16="http://schemas.microsoft.com/office/drawing/2014/main" id="{C8963D09-E6D7-D47B-7437-60D867241993}"/>
              </a:ext>
            </a:extLst>
          </p:cNvPr>
          <p:cNvSpPr>
            <a:spLocks noGrp="1"/>
          </p:cNvSpPr>
          <p:nvPr>
            <p:ph idx="1"/>
          </p:nvPr>
        </p:nvSpPr>
        <p:spPr>
          <a:xfrm>
            <a:off x="1285852" y="285750"/>
            <a:ext cx="7643836" cy="4525963"/>
          </a:xfrm>
        </p:spPr>
        <p:txBody>
          <a:bodyPr/>
          <a:lstStyle/>
          <a:p>
            <a:pPr algn="just" eaLnBrk="1" hangingPunct="1">
              <a:buNone/>
            </a:pPr>
            <a:r>
              <a:rPr lang="en-US" sz="2400" dirty="0">
                <a:solidFill>
                  <a:schemeClr val="bg1"/>
                </a:solidFill>
              </a:rPr>
              <a:t>Another follower wanted to bury his father first. </a:t>
            </a:r>
          </a:p>
          <a:p>
            <a:pPr algn="just" eaLnBrk="1" hangingPunct="1">
              <a:buNone/>
            </a:pPr>
            <a:r>
              <a:rPr lang="en-US" sz="2400" dirty="0">
                <a:solidFill>
                  <a:schemeClr val="bg1"/>
                </a:solidFill>
              </a:rPr>
              <a:t>What does Jesus tell him?</a:t>
            </a:r>
            <a:endParaRPr lang="es-HN" altLang="en-US" sz="2400" dirty="0">
              <a:solidFill>
                <a:schemeClr val="bg1"/>
              </a:solidFill>
            </a:endParaRPr>
          </a:p>
          <a:p>
            <a:pPr algn="just" eaLnBrk="1" hangingPunct="1">
              <a:buNone/>
            </a:pPr>
            <a:r>
              <a:rPr lang="es-HN" altLang="en-US" sz="2400" dirty="0">
                <a:solidFill>
                  <a:schemeClr val="bg1"/>
                </a:solidFill>
              </a:rPr>
              <a:t>   </a:t>
            </a:r>
            <a:r>
              <a:rPr lang="en-US" sz="2400" dirty="0">
                <a:solidFill>
                  <a:srgbClr val="0070C0"/>
                </a:solidFill>
              </a:rPr>
              <a:t>"Let the dead bury their dead. But you, go and proclaim the kingdom of God."  His followers must put God and His mission above everything</a:t>
            </a:r>
            <a:r>
              <a:rPr lang="es-HN" altLang="en-US" sz="2400" dirty="0">
                <a:solidFill>
                  <a:srgbClr val="0070C0"/>
                </a:solidFill>
              </a:rPr>
              <a:t>.</a:t>
            </a:r>
          </a:p>
        </p:txBody>
      </p:sp>
      <p:pic>
        <p:nvPicPr>
          <p:cNvPr id="4" name="Picture 3">
            <a:extLst>
              <a:ext uri="{FF2B5EF4-FFF2-40B4-BE49-F238E27FC236}">
                <a16:creationId xmlns:a16="http://schemas.microsoft.com/office/drawing/2014/main" id="{AE24CD04-4C8E-192E-EB5D-39F6A516DDF8}"/>
              </a:ext>
            </a:extLst>
          </p:cNvPr>
          <p:cNvPicPr>
            <a:picLocks noChangeAspect="1"/>
          </p:cNvPicPr>
          <p:nvPr/>
        </p:nvPicPr>
        <p:blipFill>
          <a:blip r:embed="rId2" cstate="print"/>
          <a:stretch>
            <a:fillRect/>
          </a:stretch>
        </p:blipFill>
        <p:spPr>
          <a:xfrm>
            <a:off x="142844" y="142852"/>
            <a:ext cx="1143008" cy="11430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4 Imagen" descr="PRIMERO DIOS MUNDO.jpg">
            <a:extLst>
              <a:ext uri="{FF2B5EF4-FFF2-40B4-BE49-F238E27FC236}">
                <a16:creationId xmlns:a16="http://schemas.microsoft.com/office/drawing/2014/main" id="{7CF643B5-C8E0-B91A-DF97-DD5DA63FD899}"/>
              </a:ext>
            </a:extLst>
          </p:cNvPr>
          <p:cNvPicPr>
            <a:picLocks noChangeAspect="1"/>
          </p:cNvPicPr>
          <p:nvPr/>
        </p:nvPicPr>
        <p:blipFill>
          <a:blip r:embed="rId3"/>
          <a:srcRect l="18646" r="19472" b="33464"/>
          <a:stretch>
            <a:fillRect/>
          </a:stretch>
        </p:blipFill>
        <p:spPr bwMode="auto">
          <a:xfrm>
            <a:off x="1928794" y="2643182"/>
            <a:ext cx="5357812" cy="4024313"/>
          </a:xfrm>
          <a:prstGeom prst="rect">
            <a:avLst/>
          </a:prstGeom>
          <a:ln>
            <a:noFill/>
          </a:ln>
          <a:effectLst>
            <a:softEdge rad="112500"/>
          </a:effectLst>
        </p:spPr>
      </p:pic>
      <p:sp>
        <p:nvSpPr>
          <p:cNvPr id="2" name="TextBox 1">
            <a:extLst>
              <a:ext uri="{FF2B5EF4-FFF2-40B4-BE49-F238E27FC236}">
                <a16:creationId xmlns:a16="http://schemas.microsoft.com/office/drawing/2014/main" id="{1059628A-4275-6121-1BCF-43C1D89E3691}"/>
              </a:ext>
            </a:extLst>
          </p:cNvPr>
          <p:cNvSpPr txBox="1"/>
          <p:nvPr/>
        </p:nvSpPr>
        <p:spPr>
          <a:xfrm>
            <a:off x="2050256" y="2643182"/>
            <a:ext cx="5043488" cy="1477328"/>
          </a:xfrm>
          <a:prstGeom prst="rect">
            <a:avLst/>
          </a:prstGeom>
          <a:solidFill>
            <a:schemeClr val="bg1">
              <a:lumMod val="95000"/>
            </a:schemeClr>
          </a:solidFill>
          <a:effectLst>
            <a:softEdge rad="31750"/>
          </a:effectLst>
        </p:spPr>
        <p:txBody>
          <a:bodyPr wrap="square" rtlCol="0">
            <a:spAutoFit/>
          </a:bodyPr>
          <a:lstStyle/>
          <a:p>
            <a:pPr algn="ctr"/>
            <a:r>
              <a:rPr lang="en-US" sz="8000" dirty="0">
                <a:ln>
                  <a:solidFill>
                    <a:srgbClr val="7030A0"/>
                  </a:solidFill>
                </a:ln>
                <a:solidFill>
                  <a:srgbClr val="FFFF00"/>
                </a:solidFill>
                <a:effectLst>
                  <a:outerShdw blurRad="50800" dist="38100" algn="l" rotWithShape="0">
                    <a:prstClr val="black">
                      <a:alpha val="40000"/>
                    </a:prstClr>
                  </a:outerShdw>
                </a:effectLst>
                <a:latin typeface="Cavolini" panose="03000502040302020204" pitchFamily="66" charset="0"/>
                <a:cs typeface="Cavolini" panose="03000502040302020204" pitchFamily="66" charset="0"/>
              </a:rPr>
              <a:t>GOD 1</a:t>
            </a:r>
            <a:r>
              <a:rPr lang="en-US" sz="8000" baseline="30000" dirty="0">
                <a:ln>
                  <a:solidFill>
                    <a:srgbClr val="7030A0"/>
                  </a:solidFill>
                </a:ln>
                <a:solidFill>
                  <a:srgbClr val="FFFF00"/>
                </a:solidFill>
                <a:effectLst>
                  <a:outerShdw blurRad="50800" dist="38100" algn="l" rotWithShape="0">
                    <a:prstClr val="black">
                      <a:alpha val="40000"/>
                    </a:prstClr>
                  </a:outerShdw>
                </a:effectLst>
                <a:latin typeface="Cavolini" panose="03000502040302020204" pitchFamily="66" charset="0"/>
                <a:cs typeface="Cavolini" panose="03000502040302020204" pitchFamily="66" charset="0"/>
              </a:rPr>
              <a:t>st</a:t>
            </a:r>
            <a:endParaRPr lang="en-US" sz="8000" dirty="0">
              <a:ln>
                <a:solidFill>
                  <a:srgbClr val="7030A0"/>
                </a:solidFill>
              </a:ln>
              <a:solidFill>
                <a:srgbClr val="FFFF00"/>
              </a:solidFill>
              <a:effectLst>
                <a:outerShdw blurRad="50800" dist="38100" algn="l" rotWithShape="0">
                  <a:prstClr val="black">
                    <a:alpha val="40000"/>
                  </a:prstClr>
                </a:outerShdw>
              </a:effectLst>
              <a:latin typeface="Cavolini" panose="03000502040302020204" pitchFamily="66" charset="0"/>
              <a:cs typeface="Cavolini" panose="03000502040302020204" pitchFamily="66" charset="0"/>
            </a:endParaRPr>
          </a:p>
          <a:p>
            <a:pPr algn="ctr"/>
            <a:endParaRPr lang="en-US" sz="800" dirty="0">
              <a:ln>
                <a:solidFill>
                  <a:srgbClr val="7030A0"/>
                </a:solidFill>
              </a:ln>
              <a:solidFill>
                <a:srgbClr val="FFFF00"/>
              </a:solidFill>
              <a:effectLst>
                <a:outerShdw blurRad="50800" dist="38100" algn="l" rotWithShape="0">
                  <a:prstClr val="black">
                    <a:alpha val="40000"/>
                  </a:prstClr>
                </a:outerShdw>
              </a:effectLst>
              <a:latin typeface="Cavolini" panose="03000502040302020204" pitchFamily="66" charset="0"/>
              <a:cs typeface="Cavolini" panose="03000502040302020204"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fade">
                                      <p:cBhvr>
                                        <p:cTn id="7" dur="2000"/>
                                        <p:tgtEl>
                                          <p:spTgt spid="17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fade">
                                      <p:cBhvr>
                                        <p:cTn id="12" dur="2000"/>
                                        <p:tgtEl>
                                          <p:spTgt spid="174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10">
                                            <p:txEl>
                                              <p:pRg st="2" end="2"/>
                                            </p:txEl>
                                          </p:spTgt>
                                        </p:tgtEl>
                                        <p:attrNameLst>
                                          <p:attrName>style.visibility</p:attrName>
                                        </p:attrNameLst>
                                      </p:cBhvr>
                                      <p:to>
                                        <p:strVal val="visible"/>
                                      </p:to>
                                    </p:set>
                                    <p:animEffect transition="in" filter="fade">
                                      <p:cBhvr>
                                        <p:cTn id="17" dur="2000"/>
                                        <p:tgtEl>
                                          <p:spTgt spid="174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2 Marcador de contenido">
            <a:extLst>
              <a:ext uri="{FF2B5EF4-FFF2-40B4-BE49-F238E27FC236}">
                <a16:creationId xmlns:a16="http://schemas.microsoft.com/office/drawing/2014/main" id="{DB68FFCA-9F16-71FC-F48F-0A2911939514}"/>
              </a:ext>
            </a:extLst>
          </p:cNvPr>
          <p:cNvSpPr>
            <a:spLocks noGrp="1"/>
          </p:cNvSpPr>
          <p:nvPr>
            <p:ph idx="1"/>
          </p:nvPr>
        </p:nvSpPr>
        <p:spPr>
          <a:xfrm>
            <a:off x="914400" y="428625"/>
            <a:ext cx="8229600" cy="1214438"/>
          </a:xfrm>
        </p:spPr>
        <p:txBody>
          <a:bodyPr/>
          <a:lstStyle/>
          <a:p>
            <a:pPr eaLnBrk="1" hangingPunct="1">
              <a:buNone/>
            </a:pPr>
            <a:r>
              <a:rPr lang="es-ES" altLang="en-US" sz="2500" b="1" dirty="0">
                <a:solidFill>
                  <a:srgbClr val="7030A0"/>
                </a:solidFill>
              </a:rPr>
              <a:t>    </a:t>
            </a:r>
            <a:r>
              <a:rPr lang="en-US" sz="2400" dirty="0">
                <a:solidFill>
                  <a:srgbClr val="0070C0"/>
                </a:solidFill>
              </a:rPr>
              <a:t>Another wanted to say goodbye to his family first. </a:t>
            </a:r>
            <a:r>
              <a:rPr lang="es-HN" altLang="en-US" sz="2400" dirty="0">
                <a:solidFill>
                  <a:srgbClr val="0070C0"/>
                </a:solidFill>
              </a:rPr>
              <a:t>.</a:t>
            </a:r>
          </a:p>
          <a:p>
            <a:pPr eaLnBrk="1" hangingPunct="1">
              <a:buNone/>
            </a:pPr>
            <a:r>
              <a:rPr lang="es-HN" altLang="en-US" sz="2400" dirty="0">
                <a:solidFill>
                  <a:srgbClr val="0070C0"/>
                </a:solidFill>
              </a:rPr>
              <a:t>   </a:t>
            </a:r>
            <a:r>
              <a:rPr lang="en-US" sz="2400" dirty="0">
                <a:solidFill>
                  <a:srgbClr val="0070C0"/>
                </a:solidFill>
              </a:rPr>
              <a:t>What does Jesus tell him?</a:t>
            </a:r>
            <a:endParaRPr lang="es-HN" altLang="en-US" sz="2400" dirty="0">
              <a:solidFill>
                <a:srgbClr val="0070C0"/>
              </a:solidFill>
            </a:endParaRPr>
          </a:p>
          <a:p>
            <a:pPr eaLnBrk="1" hangingPunct="1">
              <a:buFont typeface="Wingdings 2" panose="05020102010507070707" pitchFamily="18" charset="2"/>
              <a:buNone/>
            </a:pPr>
            <a:r>
              <a:rPr lang="es-HN" altLang="en-US" sz="2400" dirty="0">
                <a:solidFill>
                  <a:srgbClr val="0070C0"/>
                </a:solidFill>
              </a:rPr>
              <a:t>   </a:t>
            </a:r>
            <a:endParaRPr lang="es-HN" altLang="en-US" sz="2500" dirty="0">
              <a:solidFill>
                <a:schemeClr val="bg1"/>
              </a:solidFill>
            </a:endParaRPr>
          </a:p>
        </p:txBody>
      </p:sp>
      <p:pic>
        <p:nvPicPr>
          <p:cNvPr id="4" name="Picture 3">
            <a:extLst>
              <a:ext uri="{FF2B5EF4-FFF2-40B4-BE49-F238E27FC236}">
                <a16:creationId xmlns:a16="http://schemas.microsoft.com/office/drawing/2014/main" id="{1FE0E523-9216-0704-0699-A5CDF7281250}"/>
              </a:ext>
            </a:extLst>
          </p:cNvPr>
          <p:cNvPicPr>
            <a:picLocks noChangeAspect="1"/>
          </p:cNvPicPr>
          <p:nvPr/>
        </p:nvPicPr>
        <p:blipFill>
          <a:blip r:embed="rId2" cstate="print"/>
          <a:stretch>
            <a:fillRect/>
          </a:stretch>
        </p:blipFill>
        <p:spPr>
          <a:xfrm>
            <a:off x="142844" y="142852"/>
            <a:ext cx="1000132" cy="10001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4 Rectángulo">
            <a:extLst>
              <a:ext uri="{FF2B5EF4-FFF2-40B4-BE49-F238E27FC236}">
                <a16:creationId xmlns:a16="http://schemas.microsoft.com/office/drawing/2014/main" id="{E2DF9AC5-67A9-1CA5-C91A-62BDECD42A48}"/>
              </a:ext>
            </a:extLst>
          </p:cNvPr>
          <p:cNvSpPr/>
          <p:nvPr/>
        </p:nvSpPr>
        <p:spPr>
          <a:xfrm>
            <a:off x="1214438" y="1428750"/>
            <a:ext cx="7743825" cy="1569660"/>
          </a:xfrm>
          <a:prstGeom prst="rect">
            <a:avLst/>
          </a:prstGeom>
        </p:spPr>
        <p:txBody>
          <a:bodyPr wrap="square">
            <a:spAutoFit/>
          </a:bodyPr>
          <a:lstStyle/>
          <a:p>
            <a:pPr>
              <a:defRPr/>
            </a:pPr>
            <a:r>
              <a:rPr lang="es-HN" sz="2400" dirty="0">
                <a:solidFill>
                  <a:schemeClr val="bg1"/>
                </a:solidFill>
                <a:latin typeface="+mj-lt"/>
              </a:rPr>
              <a:t>“</a:t>
            </a:r>
            <a:r>
              <a:rPr lang="en-US" sz="2400" dirty="0">
                <a:solidFill>
                  <a:schemeClr val="bg1"/>
                </a:solidFill>
                <a:latin typeface="+mj-lt"/>
              </a:rPr>
              <a:t>No one who sets a hand to the plow and looks to what was left behind is fit for the kingdom of God.” Jesus wants His followers to trust Him and to keep their eyes on the mission</a:t>
            </a:r>
            <a:r>
              <a:rPr lang="es-HN" sz="2400" dirty="0">
                <a:solidFill>
                  <a:schemeClr val="bg1"/>
                </a:solidFill>
                <a:latin typeface="+mj-lt"/>
              </a:rPr>
              <a:t>.</a:t>
            </a:r>
          </a:p>
        </p:txBody>
      </p:sp>
      <p:pic>
        <p:nvPicPr>
          <p:cNvPr id="6" name="5 Imagen" descr="Dios en ti confio.jpg">
            <a:extLst>
              <a:ext uri="{FF2B5EF4-FFF2-40B4-BE49-F238E27FC236}">
                <a16:creationId xmlns:a16="http://schemas.microsoft.com/office/drawing/2014/main" id="{1E79A51F-745D-4B80-8512-6AC220061E59}"/>
              </a:ext>
            </a:extLst>
          </p:cNvPr>
          <p:cNvPicPr>
            <a:picLocks noChangeAspect="1"/>
          </p:cNvPicPr>
          <p:nvPr/>
        </p:nvPicPr>
        <p:blipFill>
          <a:blip r:embed="rId3"/>
          <a:srcRect t="29163"/>
          <a:stretch>
            <a:fillRect/>
          </a:stretch>
        </p:blipFill>
        <p:spPr>
          <a:xfrm>
            <a:off x="1785918" y="2571744"/>
            <a:ext cx="5572164" cy="3754338"/>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4">
                                            <p:txEl>
                                              <p:pRg st="1" end="1"/>
                                            </p:txEl>
                                          </p:spTgt>
                                        </p:tgtEl>
                                        <p:attrNameLst>
                                          <p:attrName>style.visibility</p:attrName>
                                        </p:attrNameLst>
                                      </p:cBhvr>
                                      <p:to>
                                        <p:strVal val="visible"/>
                                      </p:to>
                                    </p:set>
                                    <p:animEffect transition="in" filter="fade">
                                      <p:cBhvr>
                                        <p:cTn id="12" dur="2000"/>
                                        <p:tgtEl>
                                          <p:spTgt spid="184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4">
                                            <p:txEl>
                                              <p:pRg st="2" end="2"/>
                                            </p:txEl>
                                          </p:spTgt>
                                        </p:tgtEl>
                                        <p:attrNameLst>
                                          <p:attrName>style.visibility</p:attrName>
                                        </p:attrNameLst>
                                      </p:cBhvr>
                                      <p:to>
                                        <p:strVal val="visible"/>
                                      </p:to>
                                    </p:set>
                                    <p:animEffect transition="in" filter="fade">
                                      <p:cBhvr>
                                        <p:cTn id="17" dur="2000"/>
                                        <p:tgtEl>
                                          <p:spTgt spid="184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2000"/>
                                        <p:tgtEl>
                                          <p:spTgt spid="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2 Marcador de contenido">
            <a:extLst>
              <a:ext uri="{FF2B5EF4-FFF2-40B4-BE49-F238E27FC236}">
                <a16:creationId xmlns:a16="http://schemas.microsoft.com/office/drawing/2014/main" id="{A44C6410-B52C-D60C-7CFA-EF015784A20B}"/>
              </a:ext>
            </a:extLst>
          </p:cNvPr>
          <p:cNvSpPr>
            <a:spLocks noGrp="1"/>
          </p:cNvSpPr>
          <p:nvPr>
            <p:ph idx="1"/>
          </p:nvPr>
        </p:nvSpPr>
        <p:spPr>
          <a:xfrm>
            <a:off x="1071563" y="357188"/>
            <a:ext cx="8229600" cy="571500"/>
          </a:xfrm>
        </p:spPr>
        <p:txBody>
          <a:bodyPr>
            <a:normAutofit/>
          </a:bodyPr>
          <a:lstStyle/>
          <a:p>
            <a:pPr marL="274320" indent="-274320" eaLnBrk="1" fontAlgn="auto" hangingPunct="1">
              <a:spcAft>
                <a:spcPts val="0"/>
              </a:spcAft>
              <a:buFont typeface="Wingdings 2"/>
              <a:buNone/>
              <a:defRPr/>
            </a:pPr>
            <a:r>
              <a:rPr lang="es-ES" sz="2500" b="1" dirty="0">
                <a:solidFill>
                  <a:schemeClr val="accent6">
                    <a:lumMod val="60000"/>
                    <a:lumOff val="40000"/>
                  </a:schemeClr>
                </a:solidFill>
              </a:rPr>
              <a:t>     </a:t>
            </a:r>
            <a:r>
              <a:rPr lang="en-US" dirty="0">
                <a:solidFill>
                  <a:srgbClr val="0070C0"/>
                </a:solidFill>
              </a:rPr>
              <a:t>What do His followers need to do? </a:t>
            </a:r>
            <a:endParaRPr lang="es-HN" dirty="0">
              <a:solidFill>
                <a:srgbClr val="0070C0"/>
              </a:solidFill>
            </a:endParaRPr>
          </a:p>
        </p:txBody>
      </p:sp>
      <p:pic>
        <p:nvPicPr>
          <p:cNvPr id="4" name="Picture 3">
            <a:extLst>
              <a:ext uri="{FF2B5EF4-FFF2-40B4-BE49-F238E27FC236}">
                <a16:creationId xmlns:a16="http://schemas.microsoft.com/office/drawing/2014/main" id="{75B71F45-7188-35D5-9A7F-CDEA01FF0BA5}"/>
              </a:ext>
            </a:extLst>
          </p:cNvPr>
          <p:cNvPicPr>
            <a:picLocks noChangeAspect="1"/>
          </p:cNvPicPr>
          <p:nvPr/>
        </p:nvPicPr>
        <p:blipFill>
          <a:blip r:embed="rId2" cstate="print"/>
          <a:stretch>
            <a:fillRect/>
          </a:stretch>
        </p:blipFill>
        <p:spPr>
          <a:xfrm>
            <a:off x="285720" y="214290"/>
            <a:ext cx="1071570" cy="107157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4 Rectángulo">
            <a:extLst>
              <a:ext uri="{FF2B5EF4-FFF2-40B4-BE49-F238E27FC236}">
                <a16:creationId xmlns:a16="http://schemas.microsoft.com/office/drawing/2014/main" id="{3D312784-C66B-B50D-502A-B546B6014145}"/>
              </a:ext>
            </a:extLst>
          </p:cNvPr>
          <p:cNvSpPr/>
          <p:nvPr/>
        </p:nvSpPr>
        <p:spPr>
          <a:xfrm>
            <a:off x="1571625" y="857250"/>
            <a:ext cx="7000875" cy="830997"/>
          </a:xfrm>
          <a:prstGeom prst="rect">
            <a:avLst/>
          </a:prstGeom>
        </p:spPr>
        <p:txBody>
          <a:bodyPr>
            <a:spAutoFit/>
          </a:bodyPr>
          <a:lstStyle/>
          <a:p>
            <a:pPr>
              <a:defRPr/>
            </a:pPr>
            <a:r>
              <a:rPr lang="en-US" sz="2400" dirty="0">
                <a:solidFill>
                  <a:schemeClr val="bg1"/>
                </a:solidFill>
                <a:latin typeface="+mj-lt"/>
              </a:rPr>
              <a:t>Put Jesus first before personal comfort, family, and work</a:t>
            </a:r>
            <a:r>
              <a:rPr lang="es-HN" sz="2400" dirty="0">
                <a:solidFill>
                  <a:schemeClr val="bg1"/>
                </a:solidFill>
                <a:latin typeface="+mj-lt"/>
              </a:rPr>
              <a:t>.</a:t>
            </a:r>
          </a:p>
        </p:txBody>
      </p:sp>
      <p:pic>
        <p:nvPicPr>
          <p:cNvPr id="6" name="5 Imagen" descr="DESCANSANDO.jpg">
            <a:extLst>
              <a:ext uri="{FF2B5EF4-FFF2-40B4-BE49-F238E27FC236}">
                <a16:creationId xmlns:a16="http://schemas.microsoft.com/office/drawing/2014/main" id="{E79D4E0C-27D7-E976-EB16-DC9240FA2A89}"/>
              </a:ext>
            </a:extLst>
          </p:cNvPr>
          <p:cNvPicPr>
            <a:picLocks noChangeAspect="1"/>
          </p:cNvPicPr>
          <p:nvPr/>
        </p:nvPicPr>
        <p:blipFill>
          <a:blip r:embed="rId3" cstate="print"/>
          <a:stretch>
            <a:fillRect/>
          </a:stretch>
        </p:blipFill>
        <p:spPr>
          <a:xfrm>
            <a:off x="3643306" y="4071942"/>
            <a:ext cx="2605667" cy="1976435"/>
          </a:xfrm>
          <a:prstGeom prst="ellipse">
            <a:avLst/>
          </a:prstGeom>
          <a:ln>
            <a:noFill/>
          </a:ln>
          <a:effectLst>
            <a:softEdge rad="112500"/>
          </a:effectLst>
        </p:spPr>
      </p:pic>
      <p:pic>
        <p:nvPicPr>
          <p:cNvPr id="12" name="11 Imagen" descr="FAMILIA-modified.png">
            <a:extLst>
              <a:ext uri="{FF2B5EF4-FFF2-40B4-BE49-F238E27FC236}">
                <a16:creationId xmlns:a16="http://schemas.microsoft.com/office/drawing/2014/main" id="{A92256E0-CF83-95D0-39EE-9D3DF0C863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 y="4000500"/>
            <a:ext cx="33337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descr="papito trabajando-modified.png">
            <a:extLst>
              <a:ext uri="{FF2B5EF4-FFF2-40B4-BE49-F238E27FC236}">
                <a16:creationId xmlns:a16="http://schemas.microsoft.com/office/drawing/2014/main" id="{60444565-B2E5-159C-B073-A8E2A8E7FBF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0813" y="3786188"/>
            <a:ext cx="218122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9 Imagen" descr="AMOR DE JESUS-modified.png">
            <a:extLst>
              <a:ext uri="{FF2B5EF4-FFF2-40B4-BE49-F238E27FC236}">
                <a16:creationId xmlns:a16="http://schemas.microsoft.com/office/drawing/2014/main" id="{B8D70F45-20BC-213F-461F-020052B303A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00438" y="1571625"/>
            <a:ext cx="257651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fade">
                                      <p:cBhvr>
                                        <p:cTn id="7" dur="2000"/>
                                        <p:tgtEl>
                                          <p:spTgt spid="143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0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Marcador de contenido">
            <a:extLst>
              <a:ext uri="{FF2B5EF4-FFF2-40B4-BE49-F238E27FC236}">
                <a16:creationId xmlns:a16="http://schemas.microsoft.com/office/drawing/2014/main" id="{C4DCBE1C-C517-8BD3-BCFE-B6DAA77F87FE}"/>
              </a:ext>
            </a:extLst>
          </p:cNvPr>
          <p:cNvSpPr>
            <a:spLocks noGrp="1"/>
          </p:cNvSpPr>
          <p:nvPr>
            <p:ph idx="1"/>
          </p:nvPr>
        </p:nvSpPr>
        <p:spPr>
          <a:xfrm>
            <a:off x="1214438" y="357188"/>
            <a:ext cx="8229600" cy="714375"/>
          </a:xfrm>
        </p:spPr>
        <p:txBody>
          <a:bodyPr/>
          <a:lstStyle/>
          <a:p>
            <a:pPr eaLnBrk="1" hangingPunct="1">
              <a:buNone/>
            </a:pPr>
            <a:r>
              <a:rPr lang="en-US" dirty="0">
                <a:solidFill>
                  <a:srgbClr val="0070C0"/>
                </a:solidFill>
              </a:rPr>
              <a:t>How do we put God first in our life? </a:t>
            </a:r>
            <a:endParaRPr lang="es-HN" altLang="en-US" dirty="0">
              <a:solidFill>
                <a:schemeClr val="bg1"/>
              </a:solidFill>
            </a:endParaRPr>
          </a:p>
        </p:txBody>
      </p:sp>
      <p:pic>
        <p:nvPicPr>
          <p:cNvPr id="4" name="Picture 3">
            <a:extLst>
              <a:ext uri="{FF2B5EF4-FFF2-40B4-BE49-F238E27FC236}">
                <a16:creationId xmlns:a16="http://schemas.microsoft.com/office/drawing/2014/main" id="{14ACD716-FF55-4229-8AC2-9F78BD332937}"/>
              </a:ext>
            </a:extLst>
          </p:cNvPr>
          <p:cNvPicPr>
            <a:picLocks noChangeAspect="1"/>
          </p:cNvPicPr>
          <p:nvPr/>
        </p:nvPicPr>
        <p:blipFill>
          <a:blip r:embed="rId2" cstate="print"/>
          <a:stretch>
            <a:fillRect/>
          </a:stretch>
        </p:blipFill>
        <p:spPr>
          <a:xfrm>
            <a:off x="142844" y="142852"/>
            <a:ext cx="1000132" cy="10001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5 Rectángulo">
            <a:extLst>
              <a:ext uri="{FF2B5EF4-FFF2-40B4-BE49-F238E27FC236}">
                <a16:creationId xmlns:a16="http://schemas.microsoft.com/office/drawing/2014/main" id="{74E144A5-B9BA-C5D5-5A8B-FF426D92049E}"/>
              </a:ext>
            </a:extLst>
          </p:cNvPr>
          <p:cNvSpPr>
            <a:spLocks noChangeArrowheads="1"/>
          </p:cNvSpPr>
          <p:nvPr/>
        </p:nvSpPr>
        <p:spPr bwMode="auto">
          <a:xfrm>
            <a:off x="1071563" y="1785938"/>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HN" altLang="en-US" dirty="0" err="1">
                <a:solidFill>
                  <a:schemeClr val="bg1"/>
                </a:solidFill>
              </a:rPr>
              <a:t>Prayer</a:t>
            </a:r>
            <a:r>
              <a:rPr lang="es-HN" altLang="en-US" dirty="0">
                <a:solidFill>
                  <a:schemeClr val="bg1"/>
                </a:solidFill>
              </a:rPr>
              <a:t> </a:t>
            </a:r>
            <a:endParaRPr lang="es-HN" altLang="en-US" dirty="0"/>
          </a:p>
        </p:txBody>
      </p:sp>
      <p:sp>
        <p:nvSpPr>
          <p:cNvPr id="7" name="6 Rectángulo">
            <a:extLst>
              <a:ext uri="{FF2B5EF4-FFF2-40B4-BE49-F238E27FC236}">
                <a16:creationId xmlns:a16="http://schemas.microsoft.com/office/drawing/2014/main" id="{C6B36480-876B-0E58-CE98-9A1E8EEC52D0}"/>
              </a:ext>
            </a:extLst>
          </p:cNvPr>
          <p:cNvSpPr>
            <a:spLocks noChangeArrowheads="1"/>
          </p:cNvSpPr>
          <p:nvPr/>
        </p:nvSpPr>
        <p:spPr bwMode="auto">
          <a:xfrm>
            <a:off x="5929313" y="1785938"/>
            <a:ext cx="13003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HN" altLang="en-US" dirty="0" err="1">
                <a:solidFill>
                  <a:schemeClr val="bg1"/>
                </a:solidFill>
              </a:rPr>
              <a:t>Obedience</a:t>
            </a:r>
            <a:endParaRPr lang="es-HN" altLang="en-US" dirty="0"/>
          </a:p>
        </p:txBody>
      </p:sp>
      <p:sp>
        <p:nvSpPr>
          <p:cNvPr id="8" name="7 Rectángulo">
            <a:extLst>
              <a:ext uri="{FF2B5EF4-FFF2-40B4-BE49-F238E27FC236}">
                <a16:creationId xmlns:a16="http://schemas.microsoft.com/office/drawing/2014/main" id="{35DD36F2-7FE8-5650-23F2-8575D5387F3A}"/>
              </a:ext>
            </a:extLst>
          </p:cNvPr>
          <p:cNvSpPr>
            <a:spLocks noChangeArrowheads="1"/>
          </p:cNvSpPr>
          <p:nvPr/>
        </p:nvSpPr>
        <p:spPr bwMode="auto">
          <a:xfrm>
            <a:off x="3714750" y="3571875"/>
            <a:ext cx="1441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HN" altLang="en-US" dirty="0" err="1">
                <a:solidFill>
                  <a:schemeClr val="bg1"/>
                </a:solidFill>
              </a:rPr>
              <a:t>Forgiveness</a:t>
            </a:r>
            <a:endParaRPr lang="es-HN" altLang="en-US" dirty="0"/>
          </a:p>
        </p:txBody>
      </p:sp>
      <p:sp>
        <p:nvSpPr>
          <p:cNvPr id="9" name="8 Rectángulo">
            <a:extLst>
              <a:ext uri="{FF2B5EF4-FFF2-40B4-BE49-F238E27FC236}">
                <a16:creationId xmlns:a16="http://schemas.microsoft.com/office/drawing/2014/main" id="{00DDE1B6-D565-E6D3-D625-815C0FFC8F15}"/>
              </a:ext>
            </a:extLst>
          </p:cNvPr>
          <p:cNvSpPr>
            <a:spLocks noChangeArrowheads="1"/>
          </p:cNvSpPr>
          <p:nvPr/>
        </p:nvSpPr>
        <p:spPr bwMode="auto">
          <a:xfrm>
            <a:off x="5786438" y="4714875"/>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HN" altLang="en-US" dirty="0">
                <a:solidFill>
                  <a:schemeClr val="bg1"/>
                </a:solidFill>
              </a:rPr>
              <a:t>Love</a:t>
            </a:r>
            <a:endParaRPr lang="es-HN" altLang="en-US" dirty="0"/>
          </a:p>
        </p:txBody>
      </p:sp>
      <p:pic>
        <p:nvPicPr>
          <p:cNvPr id="16" name="15 Imagen" descr="PERDON.png">
            <a:extLst>
              <a:ext uri="{FF2B5EF4-FFF2-40B4-BE49-F238E27FC236}">
                <a16:creationId xmlns:a16="http://schemas.microsoft.com/office/drawing/2014/main" id="{18F156C3-0804-D3D6-AB79-5557B9146D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4688" y="928688"/>
            <a:ext cx="20193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19 Imagen" descr="NINOS ORANDO PAREJITA-modified.png">
            <a:extLst>
              <a:ext uri="{FF2B5EF4-FFF2-40B4-BE49-F238E27FC236}">
                <a16:creationId xmlns:a16="http://schemas.microsoft.com/office/drawing/2014/main" id="{C69B1343-21B3-5F75-5EF2-08C1FFB90C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813" y="1785938"/>
            <a:ext cx="1928812" cy="2774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21 Imagen" descr="amor ninos con globos-modified.png">
            <a:extLst>
              <a:ext uri="{FF2B5EF4-FFF2-40B4-BE49-F238E27FC236}">
                <a16:creationId xmlns:a16="http://schemas.microsoft.com/office/drawing/2014/main" id="{53EA81A1-1C38-FBBB-B832-771501BD44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4500563"/>
            <a:ext cx="23336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22 Imagen" descr="MISAAA-modified.png">
            <a:extLst>
              <a:ext uri="{FF2B5EF4-FFF2-40B4-BE49-F238E27FC236}">
                <a16:creationId xmlns:a16="http://schemas.microsoft.com/office/drawing/2014/main" id="{D95D15C4-3022-D914-E5D3-7CAFFF8AF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 y="4714875"/>
            <a:ext cx="340518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23 Imagen" descr="nina obedece a mama-modified.png">
            <a:extLst>
              <a:ext uri="{FF2B5EF4-FFF2-40B4-BE49-F238E27FC236}">
                <a16:creationId xmlns:a16="http://schemas.microsoft.com/office/drawing/2014/main" id="{AA5256E8-29BA-3C19-E5ED-2738607793E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86438" y="2071688"/>
            <a:ext cx="2347912"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24 CuadroTexto">
            <a:extLst>
              <a:ext uri="{FF2B5EF4-FFF2-40B4-BE49-F238E27FC236}">
                <a16:creationId xmlns:a16="http://schemas.microsoft.com/office/drawing/2014/main" id="{9D61B226-C441-99D1-9853-4742669428EF}"/>
              </a:ext>
            </a:extLst>
          </p:cNvPr>
          <p:cNvSpPr txBox="1">
            <a:spLocks noChangeArrowheads="1"/>
          </p:cNvSpPr>
          <p:nvPr/>
        </p:nvSpPr>
        <p:spPr bwMode="auto">
          <a:xfrm>
            <a:off x="1143000" y="4786313"/>
            <a:ext cx="128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HN" altLang="en-US" dirty="0" err="1">
                <a:solidFill>
                  <a:schemeClr val="bg1"/>
                </a:solidFill>
              </a:rPr>
              <a:t>Mass</a:t>
            </a:r>
            <a:endParaRPr lang="es-HN" altLang="en-US" dirty="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fade">
                                      <p:cBhvr>
                                        <p:cTn id="7" dur="2000"/>
                                        <p:tgtEl>
                                          <p:spTgt spid="204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20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2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0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2000"/>
                                        <p:tgtEl>
                                          <p:spTgt spid="2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20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P spid="6" grpId="0" build="p"/>
      <p:bldP spid="7" grpId="0"/>
      <p:bldP spid="8" grpId="0"/>
      <p:bldP spid="9"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65B81FCD-5134-5244-8D15-7517ED006827}"/>
              </a:ext>
            </a:extLst>
          </p:cNvPr>
          <p:cNvPicPr>
            <a:picLocks noChangeAspect="1"/>
          </p:cNvPicPr>
          <p:nvPr/>
        </p:nvPicPr>
        <p:blipFill>
          <a:blip r:embed="rId2" cstate="print"/>
          <a:stretch>
            <a:fillRect/>
          </a:stretch>
        </p:blipFill>
        <p:spPr>
          <a:xfrm>
            <a:off x="357158" y="214290"/>
            <a:ext cx="1071570" cy="107157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459" name="Picture 7" descr="Webquest Creator 2">
            <a:extLst>
              <a:ext uri="{FF2B5EF4-FFF2-40B4-BE49-F238E27FC236}">
                <a16:creationId xmlns:a16="http://schemas.microsoft.com/office/drawing/2014/main" id="{F2A719E1-B260-1414-DC6E-7C8B0B72B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857625"/>
            <a:ext cx="7735887"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3 Imagen" descr="group-children-colored-t-shirts-sitting-table-with-raised-hands-SIN BLANCO.png">
            <a:extLst>
              <a:ext uri="{FF2B5EF4-FFF2-40B4-BE49-F238E27FC236}">
                <a16:creationId xmlns:a16="http://schemas.microsoft.com/office/drawing/2014/main" id="{00EEC647-4AC9-15EC-004E-468B65FDC0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285750"/>
            <a:ext cx="6357938"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C48128BF-3AF4-CD3A-5A99-5917A2414676}"/>
              </a:ext>
            </a:extLst>
          </p:cNvPr>
          <p:cNvSpPr/>
          <p:nvPr/>
        </p:nvSpPr>
        <p:spPr>
          <a:xfrm>
            <a:off x="1657350" y="4029076"/>
            <a:ext cx="5357813" cy="1785938"/>
          </a:xfrm>
          <a:prstGeom prst="roundRect">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latin typeface="Aharoni" panose="02010803020104030203" pitchFamily="2" charset="-79"/>
                <a:cs typeface="Aharoni" panose="02010803020104030203" pitchFamily="2" charset="-79"/>
              </a:rPr>
              <a:t>ACTIVITIES</a:t>
            </a:r>
          </a:p>
        </p:txBody>
      </p:sp>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92F0D-56EF-F6A8-BE18-3E4E1C738C51}"/>
              </a:ext>
            </a:extLst>
          </p:cNvPr>
          <p:cNvPicPr>
            <a:picLocks noChangeAspect="1"/>
          </p:cNvPicPr>
          <p:nvPr/>
        </p:nvPicPr>
        <p:blipFill>
          <a:blip r:embed="rId2"/>
          <a:stretch>
            <a:fillRect/>
          </a:stretch>
        </p:blipFill>
        <p:spPr>
          <a:xfrm>
            <a:off x="2093106" y="1617"/>
            <a:ext cx="7050894" cy="6856383"/>
          </a:xfrm>
          <a:prstGeom prst="rect">
            <a:avLst/>
          </a:prstGeom>
        </p:spPr>
      </p:pic>
      <p:sp>
        <p:nvSpPr>
          <p:cNvPr id="17410" name="1 Título">
            <a:extLst>
              <a:ext uri="{FF2B5EF4-FFF2-40B4-BE49-F238E27FC236}">
                <a16:creationId xmlns:a16="http://schemas.microsoft.com/office/drawing/2014/main" id="{8120D4BF-91BF-9C64-0356-7D629F3E39E7}"/>
              </a:ext>
            </a:extLst>
          </p:cNvPr>
          <p:cNvSpPr>
            <a:spLocks noGrp="1"/>
          </p:cNvSpPr>
          <p:nvPr>
            <p:ph type="title"/>
          </p:nvPr>
        </p:nvSpPr>
        <p:spPr>
          <a:xfrm>
            <a:off x="99972" y="1878806"/>
            <a:ext cx="1885977" cy="2528887"/>
          </a:xfrm>
        </p:spPr>
        <p:txBody>
          <a:bodyPr>
            <a:normAutofit/>
          </a:bodyPr>
          <a:lstStyle/>
          <a:p>
            <a:pPr algn="ctr" eaLnBrk="1" fontAlgn="auto" hangingPunct="1">
              <a:spcAft>
                <a:spcPts val="0"/>
              </a:spcAft>
              <a:defRPr/>
            </a:pPr>
            <a:r>
              <a:rPr lang="en-US" sz="2400" dirty="0">
                <a:solidFill>
                  <a:srgbClr val="0070C0"/>
                </a:solidFill>
              </a:rPr>
              <a:t>draw an arrow to Jesus from the children that are following Him. </a:t>
            </a:r>
            <a:endParaRPr lang="es-HN" sz="2300" dirty="0">
              <a:solidFill>
                <a:schemeClr val="accent5">
                  <a:lumMod val="10000"/>
                </a:schemeClr>
              </a:solidFill>
            </a:endParaRPr>
          </a:p>
        </p:txBody>
      </p:sp>
      <p:pic>
        <p:nvPicPr>
          <p:cNvPr id="5" name="Picture 3">
            <a:extLst>
              <a:ext uri="{FF2B5EF4-FFF2-40B4-BE49-F238E27FC236}">
                <a16:creationId xmlns:a16="http://schemas.microsoft.com/office/drawing/2014/main" id="{8CE09D8C-3604-F413-8D6A-125D18EB08FC}"/>
              </a:ext>
            </a:extLst>
          </p:cNvPr>
          <p:cNvPicPr>
            <a:picLocks noChangeAspect="1"/>
          </p:cNvPicPr>
          <p:nvPr/>
        </p:nvPicPr>
        <p:blipFill>
          <a:blip r:embed="rId3" cstate="print"/>
          <a:stretch>
            <a:fillRect/>
          </a:stretch>
        </p:blipFill>
        <p:spPr>
          <a:xfrm>
            <a:off x="142844" y="142852"/>
            <a:ext cx="714380" cy="7143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 name="6 Conector recto de flecha">
            <a:extLst>
              <a:ext uri="{FF2B5EF4-FFF2-40B4-BE49-F238E27FC236}">
                <a16:creationId xmlns:a16="http://schemas.microsoft.com/office/drawing/2014/main" id="{24DE397C-4E9F-5A57-33B4-933A276E5B42}"/>
              </a:ext>
            </a:extLst>
          </p:cNvPr>
          <p:cNvCxnSpPr>
            <a:cxnSpLocks/>
          </p:cNvCxnSpPr>
          <p:nvPr/>
        </p:nvCxnSpPr>
        <p:spPr>
          <a:xfrm flipV="1">
            <a:off x="3311112" y="1571625"/>
            <a:ext cx="3075401" cy="4500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a:extLst>
              <a:ext uri="{FF2B5EF4-FFF2-40B4-BE49-F238E27FC236}">
                <a16:creationId xmlns:a16="http://schemas.microsoft.com/office/drawing/2014/main" id="{9A4AAAA9-16E3-DA26-3BCB-3B39058C25D4}"/>
              </a:ext>
            </a:extLst>
          </p:cNvPr>
          <p:cNvCxnSpPr>
            <a:cxnSpLocks/>
          </p:cNvCxnSpPr>
          <p:nvPr/>
        </p:nvCxnSpPr>
        <p:spPr>
          <a:xfrm flipV="1">
            <a:off x="6307932" y="1856484"/>
            <a:ext cx="742962" cy="718835"/>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a:extLst>
              <a:ext uri="{FF2B5EF4-FFF2-40B4-BE49-F238E27FC236}">
                <a16:creationId xmlns:a16="http://schemas.microsoft.com/office/drawing/2014/main" id="{34AF5C92-2845-4E67-0B0A-78CE1DB21240}"/>
              </a:ext>
            </a:extLst>
          </p:cNvPr>
          <p:cNvCxnSpPr>
            <a:cxnSpLocks/>
          </p:cNvCxnSpPr>
          <p:nvPr/>
        </p:nvCxnSpPr>
        <p:spPr>
          <a:xfrm flipV="1">
            <a:off x="4689865" y="1816300"/>
            <a:ext cx="1675223" cy="75901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a:extLst>
              <a:ext uri="{FF2B5EF4-FFF2-40B4-BE49-F238E27FC236}">
                <a16:creationId xmlns:a16="http://schemas.microsoft.com/office/drawing/2014/main" id="{A781934C-E101-7A4F-C61E-87DCE02233A4}"/>
              </a:ext>
            </a:extLst>
          </p:cNvPr>
          <p:cNvCxnSpPr>
            <a:cxnSpLocks/>
          </p:cNvCxnSpPr>
          <p:nvPr/>
        </p:nvCxnSpPr>
        <p:spPr>
          <a:xfrm flipV="1">
            <a:off x="3286125" y="1878806"/>
            <a:ext cx="3393288" cy="305038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a:extLst>
              <a:ext uri="{FF2B5EF4-FFF2-40B4-BE49-F238E27FC236}">
                <a16:creationId xmlns:a16="http://schemas.microsoft.com/office/drawing/2014/main" id="{141B0699-8206-3D17-B68C-CADD7C4874A0}"/>
              </a:ext>
            </a:extLst>
          </p:cNvPr>
          <p:cNvCxnSpPr>
            <a:cxnSpLocks/>
          </p:cNvCxnSpPr>
          <p:nvPr/>
        </p:nvCxnSpPr>
        <p:spPr>
          <a:xfrm flipV="1">
            <a:off x="4982769" y="2021681"/>
            <a:ext cx="2175267" cy="2907507"/>
          </a:xfrm>
          <a:prstGeom prst="straightConnector1">
            <a:avLst/>
          </a:prstGeom>
          <a:ln w="57150">
            <a:solidFill>
              <a:srgbClr val="FE8AE5"/>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a:extLst>
              <a:ext uri="{FF2B5EF4-FFF2-40B4-BE49-F238E27FC236}">
                <a16:creationId xmlns:a16="http://schemas.microsoft.com/office/drawing/2014/main" id="{5F646EDE-5ACD-D2CE-AC29-123EC944E7E1}"/>
              </a:ext>
            </a:extLst>
          </p:cNvPr>
          <p:cNvCxnSpPr>
            <a:cxnSpLocks/>
          </p:cNvCxnSpPr>
          <p:nvPr/>
        </p:nvCxnSpPr>
        <p:spPr>
          <a:xfrm flipV="1">
            <a:off x="6365090" y="2021681"/>
            <a:ext cx="1032270" cy="2555844"/>
          </a:xfrm>
          <a:prstGeom prst="straightConnector1">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C09FE7-F8D9-8BB7-5D44-68096EF3ED7A}"/>
              </a:ext>
            </a:extLst>
          </p:cNvPr>
          <p:cNvPicPr>
            <a:picLocks noChangeAspect="1"/>
          </p:cNvPicPr>
          <p:nvPr/>
        </p:nvPicPr>
        <p:blipFill>
          <a:blip r:embed="rId3"/>
          <a:stretch>
            <a:fillRect/>
          </a:stretch>
        </p:blipFill>
        <p:spPr>
          <a:xfrm>
            <a:off x="1628762" y="93839"/>
            <a:ext cx="7515238" cy="6670321"/>
          </a:xfrm>
          <a:prstGeom prst="rect">
            <a:avLst/>
          </a:prstGeom>
        </p:spPr>
      </p:pic>
      <p:sp>
        <p:nvSpPr>
          <p:cNvPr id="18435" name="4 CuadroTexto">
            <a:extLst>
              <a:ext uri="{FF2B5EF4-FFF2-40B4-BE49-F238E27FC236}">
                <a16:creationId xmlns:a16="http://schemas.microsoft.com/office/drawing/2014/main" id="{E0548686-4595-162D-8977-09159E51776C}"/>
              </a:ext>
            </a:extLst>
          </p:cNvPr>
          <p:cNvSpPr txBox="1">
            <a:spLocks noChangeArrowheads="1"/>
          </p:cNvSpPr>
          <p:nvPr/>
        </p:nvSpPr>
        <p:spPr bwMode="auto">
          <a:xfrm>
            <a:off x="-57190" y="1720839"/>
            <a:ext cx="1685952" cy="3416320"/>
          </a:xfrm>
          <a:prstGeom prst="rect">
            <a:avLst/>
          </a:prstGeom>
          <a:noFill/>
          <a:ln w="9525">
            <a:noFill/>
            <a:miter lim="800000"/>
            <a:headEnd/>
            <a:tailEnd/>
          </a:ln>
        </p:spPr>
        <p:txBody>
          <a:bodyPr wrap="square">
            <a:spAutoFit/>
          </a:bodyPr>
          <a:lstStyle/>
          <a:p>
            <a:pPr algn="ctr">
              <a:defRPr/>
            </a:pPr>
            <a:r>
              <a:rPr lang="en-US" sz="2400" spc="-100" dirty="0">
                <a:ln w="3200">
                  <a:solidFill>
                    <a:schemeClr val="bg2">
                      <a:shade val="75000"/>
                      <a:alpha val="25000"/>
                    </a:schemeClr>
                  </a:solidFill>
                  <a:prstDash val="solid"/>
                  <a:round/>
                </a:ln>
                <a:solidFill>
                  <a:srgbClr val="0070C0"/>
                </a:solidFill>
                <a:effectLst>
                  <a:innerShdw blurRad="50800" dist="25400" dir="13500000">
                    <a:prstClr val="black">
                      <a:alpha val="70000"/>
                    </a:prstClr>
                  </a:innerShdw>
                </a:effectLst>
                <a:latin typeface="+mj-lt"/>
                <a:ea typeface="+mj-ea"/>
                <a:cs typeface="+mj-cs"/>
              </a:rPr>
              <a:t>Color and follow the arrows to see who follows Jesus. Draw the follower next to Jesus.</a:t>
            </a:r>
            <a:r>
              <a:rPr lang="es-HN" sz="2400" spc="-100" dirty="0">
                <a:ln w="3200">
                  <a:solidFill>
                    <a:schemeClr val="bg2">
                      <a:shade val="75000"/>
                      <a:alpha val="25000"/>
                    </a:schemeClr>
                  </a:solidFill>
                  <a:prstDash val="solid"/>
                  <a:round/>
                </a:ln>
                <a:solidFill>
                  <a:srgbClr val="0070C0"/>
                </a:solidFill>
                <a:effectLst>
                  <a:innerShdw blurRad="50800" dist="25400" dir="13500000">
                    <a:prstClr val="black">
                      <a:alpha val="70000"/>
                    </a:prstClr>
                  </a:innerShdw>
                </a:effectLst>
                <a:latin typeface="+mj-lt"/>
                <a:ea typeface="+mj-ea"/>
                <a:cs typeface="+mj-cs"/>
              </a:rPr>
              <a:t>. </a:t>
            </a:r>
          </a:p>
        </p:txBody>
      </p:sp>
      <p:pic>
        <p:nvPicPr>
          <p:cNvPr id="5" name="Picture 3">
            <a:extLst>
              <a:ext uri="{FF2B5EF4-FFF2-40B4-BE49-F238E27FC236}">
                <a16:creationId xmlns:a16="http://schemas.microsoft.com/office/drawing/2014/main" id="{B0E76846-C3A1-32C3-79F3-718E14306046}"/>
              </a:ext>
            </a:extLst>
          </p:cNvPr>
          <p:cNvPicPr>
            <a:picLocks noChangeAspect="1"/>
          </p:cNvPicPr>
          <p:nvPr/>
        </p:nvPicPr>
        <p:blipFill>
          <a:blip r:embed="rId4" cstate="print"/>
          <a:stretch>
            <a:fillRect/>
          </a:stretch>
        </p:blipFill>
        <p:spPr>
          <a:xfrm>
            <a:off x="142844" y="142852"/>
            <a:ext cx="642942" cy="64294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9D346B13-D292-63FD-A88D-C30694AF3996}"/>
                  </a:ext>
                </a:extLst>
              </p14:cNvPr>
              <p14:cNvContentPartPr/>
              <p14:nvPr/>
            </p14:nvContentPartPr>
            <p14:xfrm>
              <a:off x="3571852" y="4430430"/>
              <a:ext cx="5047560" cy="2228760"/>
            </p14:xfrm>
          </p:contentPart>
        </mc:Choice>
        <mc:Fallback>
          <p:pic>
            <p:nvPicPr>
              <p:cNvPr id="4" name="Ink 3">
                <a:extLst>
                  <a:ext uri="{FF2B5EF4-FFF2-40B4-BE49-F238E27FC236}">
                    <a16:creationId xmlns:a16="http://schemas.microsoft.com/office/drawing/2014/main" id="{9D346B13-D292-63FD-A88D-C30694AF3996}"/>
                  </a:ext>
                </a:extLst>
              </p:cNvPr>
              <p:cNvPicPr/>
              <p:nvPr/>
            </p:nvPicPr>
            <p:blipFill>
              <a:blip r:embed="rId6"/>
              <a:stretch>
                <a:fillRect/>
              </a:stretch>
            </p:blipFill>
            <p:spPr>
              <a:xfrm>
                <a:off x="3535852" y="4358790"/>
                <a:ext cx="5119200" cy="2372400"/>
              </a:xfrm>
              <a:prstGeom prst="rect">
                <a:avLst/>
              </a:prstGeom>
            </p:spPr>
          </p:pic>
        </mc:Fallback>
      </mc:AlternateContent>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a:extLst>
              <a:ext uri="{FF2B5EF4-FFF2-40B4-BE49-F238E27FC236}">
                <a16:creationId xmlns:a16="http://schemas.microsoft.com/office/drawing/2014/main" id="{C1F4763B-9E01-C935-39C1-907EA5ABF8E6}"/>
              </a:ext>
            </a:extLst>
          </p:cNvPr>
          <p:cNvSpPr>
            <a:spLocks noGrp="1"/>
          </p:cNvSpPr>
          <p:nvPr>
            <p:ph idx="1"/>
          </p:nvPr>
        </p:nvSpPr>
        <p:spPr>
          <a:xfrm>
            <a:off x="428625" y="1500188"/>
            <a:ext cx="8229600" cy="1928812"/>
          </a:xfrm>
        </p:spPr>
        <p:txBody>
          <a:bodyPr/>
          <a:lstStyle/>
          <a:p>
            <a:pPr>
              <a:buNone/>
            </a:pPr>
            <a:r>
              <a:rPr lang="es-HN" altLang="en-US" sz="2000" b="1" dirty="0">
                <a:solidFill>
                  <a:srgbClr val="0070C0"/>
                </a:solidFill>
              </a:rPr>
              <a:t>   </a:t>
            </a:r>
            <a:r>
              <a:rPr lang="en-US" sz="2400" b="1" dirty="0">
                <a:solidFill>
                  <a:srgbClr val="0070C0"/>
                </a:solidFill>
              </a:rPr>
              <a:t>Play “Jesus Says” (like Simon Says): The leader gives commands (hands on head, clap…) preceded by “Jesus says” and you must follow. If the command is not preceded by Jesus says, and you follow, you are out of the game. The last person left wins.</a:t>
            </a:r>
            <a:endParaRPr lang="es-HN" altLang="en-US" dirty="0"/>
          </a:p>
        </p:txBody>
      </p:sp>
      <p:sp>
        <p:nvSpPr>
          <p:cNvPr id="3" name="2 Título">
            <a:extLst>
              <a:ext uri="{FF2B5EF4-FFF2-40B4-BE49-F238E27FC236}">
                <a16:creationId xmlns:a16="http://schemas.microsoft.com/office/drawing/2014/main" id="{919170D0-D8EA-248D-B476-A14ADC60DA7F}"/>
              </a:ext>
            </a:extLst>
          </p:cNvPr>
          <p:cNvSpPr>
            <a:spLocks noGrp="1"/>
          </p:cNvSpPr>
          <p:nvPr>
            <p:ph type="title"/>
          </p:nvPr>
        </p:nvSpPr>
        <p:spPr/>
        <p:txBody>
          <a:bodyPr/>
          <a:lstStyle/>
          <a:p>
            <a:pPr algn="ctr">
              <a:defRPr/>
            </a:pPr>
            <a:r>
              <a:rPr lang="es-HN" sz="4800" dirty="0"/>
              <a:t>LET’S PLAY JESUS SAYS</a:t>
            </a:r>
          </a:p>
        </p:txBody>
      </p:sp>
      <p:pic>
        <p:nvPicPr>
          <p:cNvPr id="4" name="3 Imagen" descr="ninos fondo jugandooooooooooooo-modified.png">
            <a:extLst>
              <a:ext uri="{FF2B5EF4-FFF2-40B4-BE49-F238E27FC236}">
                <a16:creationId xmlns:a16="http://schemas.microsoft.com/office/drawing/2014/main" id="{7956EAE8-1CD4-B7EF-D75C-D274BE82B9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143250"/>
            <a:ext cx="85328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4E2AD212-E4B5-BBA7-AE75-C003B0D5C3CE}"/>
                  </a:ext>
                </a:extLst>
              </p14:cNvPr>
              <p14:cNvContentPartPr/>
              <p14:nvPr/>
            </p14:nvContentPartPr>
            <p14:xfrm>
              <a:off x="914332" y="1728630"/>
              <a:ext cx="360" cy="360"/>
            </p14:xfrm>
          </p:contentPart>
        </mc:Choice>
        <mc:Fallback>
          <p:pic>
            <p:nvPicPr>
              <p:cNvPr id="5" name="Ink 4">
                <a:extLst>
                  <a:ext uri="{FF2B5EF4-FFF2-40B4-BE49-F238E27FC236}">
                    <a16:creationId xmlns:a16="http://schemas.microsoft.com/office/drawing/2014/main" id="{4E2AD212-E4B5-BBA7-AE75-C003B0D5C3CE}"/>
                  </a:ext>
                </a:extLst>
              </p:cNvPr>
              <p:cNvPicPr/>
              <p:nvPr/>
            </p:nvPicPr>
            <p:blipFill>
              <a:blip r:embed="rId4"/>
              <a:stretch>
                <a:fillRect/>
              </a:stretch>
            </p:blipFill>
            <p:spPr>
              <a:xfrm>
                <a:off x="910012" y="1724310"/>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272AB64F-3CCA-01C9-B51D-A029CC61A2B1}"/>
                  </a:ext>
                </a:extLst>
              </p14:cNvPr>
              <p14:cNvContentPartPr/>
              <p14:nvPr/>
            </p14:nvContentPartPr>
            <p14:xfrm>
              <a:off x="2629012" y="2299950"/>
              <a:ext cx="360" cy="360"/>
            </p14:xfrm>
          </p:contentPart>
        </mc:Choice>
        <mc:Fallback>
          <p:pic>
            <p:nvPicPr>
              <p:cNvPr id="6" name="Ink 5">
                <a:extLst>
                  <a:ext uri="{FF2B5EF4-FFF2-40B4-BE49-F238E27FC236}">
                    <a16:creationId xmlns:a16="http://schemas.microsoft.com/office/drawing/2014/main" id="{272AB64F-3CCA-01C9-B51D-A029CC61A2B1}"/>
                  </a:ext>
                </a:extLst>
              </p:cNvPr>
              <p:cNvPicPr/>
              <p:nvPr/>
            </p:nvPicPr>
            <p:blipFill>
              <a:blip r:embed="rId4"/>
              <a:stretch>
                <a:fillRect/>
              </a:stretch>
            </p:blipFill>
            <p:spPr>
              <a:xfrm>
                <a:off x="2624692" y="2295630"/>
                <a:ext cx="9000" cy="9000"/>
              </a:xfrm>
              <a:prstGeom prst="rect">
                <a:avLst/>
              </a:prstGeom>
            </p:spPr>
          </p:pic>
        </mc:Fallback>
      </mc:AlternateContent>
      <p:grpSp>
        <p:nvGrpSpPr>
          <p:cNvPr id="9" name="Group 8">
            <a:extLst>
              <a:ext uri="{FF2B5EF4-FFF2-40B4-BE49-F238E27FC236}">
                <a16:creationId xmlns:a16="http://schemas.microsoft.com/office/drawing/2014/main" id="{62868D51-BCED-6CFF-DF01-5F89AA69A962}"/>
              </a:ext>
            </a:extLst>
          </p:cNvPr>
          <p:cNvGrpSpPr/>
          <p:nvPr/>
        </p:nvGrpSpPr>
        <p:grpSpPr>
          <a:xfrm>
            <a:off x="1100092" y="957150"/>
            <a:ext cx="360" cy="360"/>
            <a:chOff x="1100092" y="957150"/>
            <a:chExt cx="360" cy="360"/>
          </a:xfrm>
        </p:grpSpPr>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AF10EBB6-5247-7760-2F04-E38BE291E54B}"/>
                    </a:ext>
                  </a:extLst>
                </p14:cNvPr>
                <p14:cNvContentPartPr/>
                <p14:nvPr/>
              </p14:nvContentPartPr>
              <p14:xfrm>
                <a:off x="1100092" y="957150"/>
                <a:ext cx="360" cy="360"/>
              </p14:xfrm>
            </p:contentPart>
          </mc:Choice>
          <mc:Fallback>
            <p:pic>
              <p:nvPicPr>
                <p:cNvPr id="7" name="Ink 6">
                  <a:extLst>
                    <a:ext uri="{FF2B5EF4-FFF2-40B4-BE49-F238E27FC236}">
                      <a16:creationId xmlns:a16="http://schemas.microsoft.com/office/drawing/2014/main" id="{AF10EBB6-5247-7760-2F04-E38BE291E54B}"/>
                    </a:ext>
                  </a:extLst>
                </p:cNvPr>
                <p:cNvPicPr/>
                <p:nvPr/>
              </p:nvPicPr>
              <p:blipFill>
                <a:blip r:embed="rId4"/>
                <a:stretch>
                  <a:fillRect/>
                </a:stretch>
              </p:blipFill>
              <p:spPr>
                <a:xfrm>
                  <a:off x="1095772" y="952830"/>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94E0DCA8-ED7C-23DE-B5F3-003C791FB951}"/>
                    </a:ext>
                  </a:extLst>
                </p14:cNvPr>
                <p14:cNvContentPartPr/>
                <p14:nvPr/>
              </p14:nvContentPartPr>
              <p14:xfrm>
                <a:off x="1100092" y="957150"/>
                <a:ext cx="360" cy="360"/>
              </p14:xfrm>
            </p:contentPart>
          </mc:Choice>
          <mc:Fallback>
            <p:pic>
              <p:nvPicPr>
                <p:cNvPr id="8" name="Ink 7">
                  <a:extLst>
                    <a:ext uri="{FF2B5EF4-FFF2-40B4-BE49-F238E27FC236}">
                      <a16:creationId xmlns:a16="http://schemas.microsoft.com/office/drawing/2014/main" id="{94E0DCA8-ED7C-23DE-B5F3-003C791FB951}"/>
                    </a:ext>
                  </a:extLst>
                </p:cNvPr>
                <p:cNvPicPr/>
                <p:nvPr/>
              </p:nvPicPr>
              <p:blipFill>
                <a:blip r:embed="rId4"/>
                <a:stretch>
                  <a:fillRect/>
                </a:stretch>
              </p:blipFill>
              <p:spPr>
                <a:xfrm>
                  <a:off x="1095772" y="952830"/>
                  <a:ext cx="9000" cy="9000"/>
                </a:xfrm>
                <a:prstGeom prst="rect">
                  <a:avLst/>
                </a:prstGeom>
              </p:spPr>
            </p:pic>
          </mc:Fallback>
        </mc:AlternateContent>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a:extLst>
              <a:ext uri="{FF2B5EF4-FFF2-40B4-BE49-F238E27FC236}">
                <a16:creationId xmlns:a16="http://schemas.microsoft.com/office/drawing/2014/main" id="{71F58756-6405-56E4-1C06-1AD9465CDCE4}"/>
              </a:ext>
            </a:extLst>
          </p:cNvPr>
          <p:cNvSpPr/>
          <p:nvPr/>
        </p:nvSpPr>
        <p:spPr>
          <a:xfrm>
            <a:off x="214313" y="1571625"/>
            <a:ext cx="8572500" cy="5214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HN"/>
          </a:p>
        </p:txBody>
      </p:sp>
      <p:pic>
        <p:nvPicPr>
          <p:cNvPr id="23555" name="Picture 10" descr="기도하는 아이의 Stickman의 그림 로열티 무료 사진, 그림, 이미지 그리고 스톡포토그래피. Image 56708329.">
            <a:extLst>
              <a:ext uri="{FF2B5EF4-FFF2-40B4-BE49-F238E27FC236}">
                <a16:creationId xmlns:a16="http://schemas.microsoft.com/office/drawing/2014/main" id="{7CF4D967-3317-79AA-CAE4-E9EDB7514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785938"/>
            <a:ext cx="8215313"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12 CuadroTexto">
            <a:extLst>
              <a:ext uri="{FF2B5EF4-FFF2-40B4-BE49-F238E27FC236}">
                <a16:creationId xmlns:a16="http://schemas.microsoft.com/office/drawing/2014/main" id="{492CF362-5904-B7D3-7D7E-4FCCAE13A832}"/>
              </a:ext>
            </a:extLst>
          </p:cNvPr>
          <p:cNvSpPr txBox="1">
            <a:spLocks noChangeArrowheads="1"/>
          </p:cNvSpPr>
          <p:nvPr/>
        </p:nvSpPr>
        <p:spPr bwMode="auto">
          <a:xfrm>
            <a:off x="3257551" y="517525"/>
            <a:ext cx="3171825" cy="1016000"/>
          </a:xfrm>
          <a:prstGeom prst="rect">
            <a:avLst/>
          </a:prstGeom>
          <a:noFill/>
          <a:ln w="9525">
            <a:noFill/>
            <a:miter lim="800000"/>
            <a:headEnd/>
            <a:tailEnd/>
          </a:ln>
        </p:spPr>
        <p:txBody>
          <a:bodyPr wrap="square">
            <a:spAutoFit/>
          </a:bodyPr>
          <a:lstStyle/>
          <a:p>
            <a:pPr>
              <a:defRPr/>
            </a:pPr>
            <a:r>
              <a:rPr lang="es-HN" sz="6000" dirty="0">
                <a:solidFill>
                  <a:srgbClr val="0070C0"/>
                </a:solidFill>
                <a:latin typeface="+mj-lt"/>
              </a:rPr>
              <a:t>PRAYER</a:t>
            </a:r>
          </a:p>
        </p:txBody>
      </p:sp>
      <p:sp>
        <p:nvSpPr>
          <p:cNvPr id="22533" name="9 CuadroTexto">
            <a:extLst>
              <a:ext uri="{FF2B5EF4-FFF2-40B4-BE49-F238E27FC236}">
                <a16:creationId xmlns:a16="http://schemas.microsoft.com/office/drawing/2014/main" id="{D0193A2B-6BC2-F6E0-04ED-A684EBFCB62C}"/>
              </a:ext>
            </a:extLst>
          </p:cNvPr>
          <p:cNvSpPr txBox="1">
            <a:spLocks noChangeArrowheads="1"/>
          </p:cNvSpPr>
          <p:nvPr/>
        </p:nvSpPr>
        <p:spPr bwMode="auto">
          <a:xfrm>
            <a:off x="571500" y="1768475"/>
            <a:ext cx="7943850" cy="1862048"/>
          </a:xfrm>
          <a:prstGeom prst="rect">
            <a:avLst/>
          </a:prstGeom>
          <a:noFill/>
          <a:ln w="9525">
            <a:noFill/>
            <a:miter lim="800000"/>
            <a:headEnd/>
            <a:tailEnd/>
          </a:ln>
        </p:spPr>
        <p:txBody>
          <a:bodyPr wrap="square">
            <a:spAutoFit/>
          </a:bodyPr>
          <a:lstStyle/>
          <a:p>
            <a:pPr algn="just">
              <a:defRPr/>
            </a:pPr>
            <a:r>
              <a:rPr lang="en-US" sz="2300" b="1" dirty="0">
                <a:solidFill>
                  <a:srgbClr val="0070C0"/>
                </a:solidFill>
                <a:latin typeface="+mj-lt"/>
              </a:rPr>
              <a:t>Jesus, we want to place You first in our life and follow You. You know what we need most and always provide in Your time. Help us to love You more and to trust You more each day. We want everyone to see Your light shining in us. Amen </a:t>
            </a:r>
          </a:p>
        </p:txBody>
      </p:sp>
      <p:pic>
        <p:nvPicPr>
          <p:cNvPr id="8" name="Picture 3">
            <a:extLst>
              <a:ext uri="{FF2B5EF4-FFF2-40B4-BE49-F238E27FC236}">
                <a16:creationId xmlns:a16="http://schemas.microsoft.com/office/drawing/2014/main" id="{3547AFB7-1895-C3B2-55D0-51EC62172CFA}"/>
              </a:ext>
            </a:extLst>
          </p:cNvPr>
          <p:cNvPicPr>
            <a:picLocks noChangeAspect="1"/>
          </p:cNvPicPr>
          <p:nvPr/>
        </p:nvPicPr>
        <p:blipFill>
          <a:blip r:embed="rId3" cstate="print"/>
          <a:stretch>
            <a:fillRect/>
          </a:stretch>
        </p:blipFill>
        <p:spPr>
          <a:xfrm>
            <a:off x="142844" y="142852"/>
            <a:ext cx="928694" cy="9286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0">
            <a:extLst>
              <a:ext uri="{FF2B5EF4-FFF2-40B4-BE49-F238E27FC236}">
                <a16:creationId xmlns:a16="http://schemas.microsoft.com/office/drawing/2014/main" id="{BB7CA3D5-8583-94C3-804A-F5782A3F4469}"/>
              </a:ext>
            </a:extLst>
          </p:cNvPr>
          <p:cNvSpPr>
            <a:spLocks noGrp="1" noChangeArrowheads="1"/>
          </p:cNvSpPr>
          <p:nvPr>
            <p:ph type="subTitle" idx="1"/>
          </p:nvPr>
        </p:nvSpPr>
        <p:spPr>
          <a:xfrm>
            <a:off x="357188" y="1571625"/>
            <a:ext cx="8572500" cy="1752600"/>
          </a:xfrm>
        </p:spPr>
        <p:txBody>
          <a:bodyPr/>
          <a:lstStyle/>
          <a:p>
            <a:pPr algn="just" eaLnBrk="1" fontAlgn="auto" hangingPunct="1">
              <a:spcAft>
                <a:spcPts val="0"/>
              </a:spcAft>
              <a:defRPr/>
            </a:pPr>
            <a:r>
              <a:rPr lang="en-US" sz="2400" dirty="0">
                <a:solidFill>
                  <a:srgbClr val="0070C0"/>
                </a:solidFill>
              </a:rPr>
              <a:t>When the days for Jesus' being taken up were fulfilled, he resolutely determined to journey to Jerusalem, and he sent messengers ahead of him. </a:t>
            </a:r>
            <a:endParaRPr lang="es-HN" sz="2400" dirty="0">
              <a:solidFill>
                <a:srgbClr val="0070C0"/>
              </a:solidFill>
            </a:endParaRPr>
          </a:p>
        </p:txBody>
      </p:sp>
      <p:pic>
        <p:nvPicPr>
          <p:cNvPr id="4" name="Picture 3">
            <a:extLst>
              <a:ext uri="{FF2B5EF4-FFF2-40B4-BE49-F238E27FC236}">
                <a16:creationId xmlns:a16="http://schemas.microsoft.com/office/drawing/2014/main" id="{C91B3DE6-BEE6-B3F9-08CC-ABF6F40BF0F5}"/>
              </a:ext>
            </a:extLst>
          </p:cNvPr>
          <p:cNvPicPr>
            <a:picLocks noChangeAspect="1"/>
          </p:cNvPicPr>
          <p:nvPr/>
        </p:nvPicPr>
        <p:blipFill>
          <a:blip r:embed="rId2" cstate="print"/>
          <a:stretch>
            <a:fillRect/>
          </a:stretch>
        </p:blipFill>
        <p:spPr>
          <a:xfrm>
            <a:off x="142844" y="142852"/>
            <a:ext cx="1071570" cy="107157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197" name="Picture 7" descr="Quién es Jesús para los Cristianos - Estudio Bíblico - El Punto Cristiano">
            <a:extLst>
              <a:ext uri="{FF2B5EF4-FFF2-40B4-BE49-F238E27FC236}">
                <a16:creationId xmlns:a16="http://schemas.microsoft.com/office/drawing/2014/main" id="{6192C14B-DD26-465F-9E43-F9BA22F13CB3}"/>
              </a:ext>
            </a:extLst>
          </p:cNvPr>
          <p:cNvPicPr>
            <a:picLocks noChangeAspect="1" noChangeArrowheads="1"/>
          </p:cNvPicPr>
          <p:nvPr/>
        </p:nvPicPr>
        <p:blipFill>
          <a:blip r:embed="rId3"/>
          <a:srcRect/>
          <a:stretch>
            <a:fillRect/>
          </a:stretch>
        </p:blipFill>
        <p:spPr bwMode="auto">
          <a:xfrm>
            <a:off x="285720" y="3143248"/>
            <a:ext cx="3860800" cy="2447925"/>
          </a:xfrm>
          <a:prstGeom prst="rect">
            <a:avLst/>
          </a:prstGeom>
          <a:ln>
            <a:noFill/>
          </a:ln>
          <a:effectLst>
            <a:softEdge rad="112500"/>
          </a:effectLst>
        </p:spPr>
      </p:pic>
      <p:pic>
        <p:nvPicPr>
          <p:cNvPr id="8198" name="Picture 8">
            <a:extLst>
              <a:ext uri="{FF2B5EF4-FFF2-40B4-BE49-F238E27FC236}">
                <a16:creationId xmlns:a16="http://schemas.microsoft.com/office/drawing/2014/main" id="{B9DD6592-3692-BC6D-B4BB-7749DD560F92}"/>
              </a:ext>
            </a:extLst>
          </p:cNvPr>
          <p:cNvPicPr>
            <a:picLocks noChangeAspect="1" noChangeArrowheads="1"/>
          </p:cNvPicPr>
          <p:nvPr/>
        </p:nvPicPr>
        <p:blipFill>
          <a:blip r:embed="rId4"/>
          <a:srcRect l="18750" t="40625" r="54297" b="25000"/>
          <a:stretch>
            <a:fillRect/>
          </a:stretch>
        </p:blipFill>
        <p:spPr bwMode="auto">
          <a:xfrm>
            <a:off x="4429124" y="2786058"/>
            <a:ext cx="4083050" cy="2928937"/>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Effect transition="in" filter="fade">
                                      <p:cBhvr>
                                        <p:cTn id="7" dur="2000"/>
                                        <p:tgtEl>
                                          <p:spTgt spid="30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wipe(down)">
                                      <p:cBhvr>
                                        <p:cTn id="12" dur="500"/>
                                        <p:tgtEl>
                                          <p:spTgt spid="81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wipe(down)">
                                      <p:cBhvr>
                                        <p:cTn id="1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Marcador de contenido">
            <a:extLst>
              <a:ext uri="{FF2B5EF4-FFF2-40B4-BE49-F238E27FC236}">
                <a16:creationId xmlns:a16="http://schemas.microsoft.com/office/drawing/2014/main" id="{6D19EC11-04D5-63CD-5616-04DC87823F57}"/>
              </a:ext>
            </a:extLst>
          </p:cNvPr>
          <p:cNvSpPr>
            <a:spLocks noGrp="1"/>
          </p:cNvSpPr>
          <p:nvPr>
            <p:ph idx="1"/>
          </p:nvPr>
        </p:nvSpPr>
        <p:spPr>
          <a:xfrm>
            <a:off x="1571624" y="642938"/>
            <a:ext cx="7086601" cy="714375"/>
          </a:xfrm>
        </p:spPr>
        <p:txBody>
          <a:bodyPr>
            <a:normAutofit/>
          </a:bodyPr>
          <a:lstStyle/>
          <a:p>
            <a:pPr marL="274320" indent="-274320" eaLnBrk="1" fontAlgn="auto" hangingPunct="1">
              <a:spcAft>
                <a:spcPts val="0"/>
              </a:spcAft>
              <a:buFont typeface="Wingdings 2"/>
              <a:buNone/>
              <a:defRPr/>
            </a:pPr>
            <a:r>
              <a:rPr lang="es-ES" b="1" dirty="0">
                <a:solidFill>
                  <a:srgbClr val="0070C0"/>
                </a:solidFill>
                <a:latin typeface="Cambria" pitchFamily="18" charset="0"/>
                <a:cs typeface="Times New Roman" pitchFamily="18" charset="0"/>
              </a:rPr>
              <a:t>    </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I have Decided, </a:t>
            </a:r>
            <a:r>
              <a:rPr lang="en-US" sz="1800" dirty="0" err="1">
                <a:effectLst/>
                <a:latin typeface="Cambria" panose="02040503050406030204" pitchFamily="18" charset="0"/>
                <a:ea typeface="Times New Roman" panose="02020603050405020304" pitchFamily="18" charset="0"/>
                <a:cs typeface="Times New Roman" panose="02020603050405020304" pitchFamily="18" charset="0"/>
              </a:rPr>
              <a:t>Lifetreekids</a:t>
            </a: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r>
              <a:rPr lang="en-US" sz="1800" u="sng"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https://youtu.be/sEL0WpeH088</a:t>
            </a:r>
            <a:endParaRPr lang="es-HN" sz="2500" b="1" dirty="0">
              <a:solidFill>
                <a:srgbClr val="FF0000"/>
              </a:solidFill>
              <a:latin typeface="+mj-lt"/>
            </a:endParaRPr>
          </a:p>
        </p:txBody>
      </p:sp>
      <p:pic>
        <p:nvPicPr>
          <p:cNvPr id="24579" name="5 Imagen" descr="LAPTOP.png">
            <a:extLst>
              <a:ext uri="{FF2B5EF4-FFF2-40B4-BE49-F238E27FC236}">
                <a16:creationId xmlns:a16="http://schemas.microsoft.com/office/drawing/2014/main" id="{E0CC6A7F-FE00-2A2A-8152-EDB1F29DE7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357313"/>
            <a:ext cx="6800850" cy="618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a:extLst>
              <a:ext uri="{FF2B5EF4-FFF2-40B4-BE49-F238E27FC236}">
                <a16:creationId xmlns:a16="http://schemas.microsoft.com/office/drawing/2014/main" id="{B0DC90B9-BED4-E9AD-D64F-72C760965886}"/>
              </a:ext>
            </a:extLst>
          </p:cNvPr>
          <p:cNvPicPr>
            <a:picLocks noChangeAspect="1"/>
          </p:cNvPicPr>
          <p:nvPr/>
        </p:nvPicPr>
        <p:blipFill>
          <a:blip r:embed="rId5" cstate="print"/>
          <a:stretch>
            <a:fillRect/>
          </a:stretch>
        </p:blipFill>
        <p:spPr>
          <a:xfrm>
            <a:off x="142844" y="142852"/>
            <a:ext cx="1071570" cy="107157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Online Media 1" title="I Have Decided | Cave Quest VBS Music Video | Group Publishing">
            <a:hlinkClick r:id="" action="ppaction://media"/>
            <a:extLst>
              <a:ext uri="{FF2B5EF4-FFF2-40B4-BE49-F238E27FC236}">
                <a16:creationId xmlns:a16="http://schemas.microsoft.com/office/drawing/2014/main" id="{5DFE3847-B906-3452-DC63-111299523282}"/>
              </a:ext>
            </a:extLst>
          </p:cNvPr>
          <p:cNvPicPr>
            <a:picLocks noRot="1" noChangeAspect="1"/>
          </p:cNvPicPr>
          <p:nvPr>
            <a:videoFile r:link="rId1"/>
          </p:nvPr>
        </p:nvPicPr>
        <p:blipFill>
          <a:blip r:embed="rId6"/>
          <a:stretch>
            <a:fillRect/>
          </a:stretch>
        </p:blipFill>
        <p:spPr>
          <a:xfrm>
            <a:off x="1457325" y="1628775"/>
            <a:ext cx="6199763" cy="3871912"/>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B941976D-D523-433B-2FE5-096469D4C056}"/>
              </a:ext>
            </a:extLst>
          </p:cNvPr>
          <p:cNvSpPr>
            <a:spLocks noGrp="1" noChangeArrowheads="1"/>
          </p:cNvSpPr>
          <p:nvPr>
            <p:ph idx="1"/>
          </p:nvPr>
        </p:nvSpPr>
        <p:spPr>
          <a:xfrm>
            <a:off x="714375" y="642938"/>
            <a:ext cx="8229600" cy="4525962"/>
          </a:xfrm>
        </p:spPr>
        <p:txBody>
          <a:bodyPr/>
          <a:lstStyle/>
          <a:p>
            <a:pPr algn="just" eaLnBrk="1" hangingPunct="1">
              <a:buNone/>
            </a:pPr>
            <a:r>
              <a:rPr lang="es-ES" altLang="en-US" sz="2400" dirty="0"/>
              <a:t>   </a:t>
            </a:r>
            <a:r>
              <a:rPr lang="en-US" sz="2400" dirty="0">
                <a:solidFill>
                  <a:srgbClr val="0070C0"/>
                </a:solidFill>
              </a:rPr>
              <a:t>On the way they entered a Samaritan village to prepare for his reception there, but they would not welcome him because the destination of his journey was Jerusalem.</a:t>
            </a:r>
            <a:endParaRPr lang="es-HN" altLang="en-US" sz="2400" dirty="0">
              <a:solidFill>
                <a:srgbClr val="0070C0"/>
              </a:solidFill>
            </a:endParaRPr>
          </a:p>
        </p:txBody>
      </p:sp>
      <p:pic>
        <p:nvPicPr>
          <p:cNvPr id="4" name="Picture 3">
            <a:extLst>
              <a:ext uri="{FF2B5EF4-FFF2-40B4-BE49-F238E27FC236}">
                <a16:creationId xmlns:a16="http://schemas.microsoft.com/office/drawing/2014/main" id="{1F991D18-141A-26DE-75BC-693CD1467D6E}"/>
              </a:ext>
            </a:extLst>
          </p:cNvPr>
          <p:cNvPicPr>
            <a:picLocks noChangeAspect="1"/>
          </p:cNvPicPr>
          <p:nvPr/>
        </p:nvPicPr>
        <p:blipFill>
          <a:blip r:embed="rId2" cstate="print"/>
          <a:stretch>
            <a:fillRect/>
          </a:stretch>
        </p:blipFill>
        <p:spPr>
          <a:xfrm>
            <a:off x="142844" y="142852"/>
            <a:ext cx="857256" cy="85725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221" name="Picture 7">
            <a:extLst>
              <a:ext uri="{FF2B5EF4-FFF2-40B4-BE49-F238E27FC236}">
                <a16:creationId xmlns:a16="http://schemas.microsoft.com/office/drawing/2014/main" id="{D00CB7AC-14FA-950A-BF8E-F1284919E7B7}"/>
              </a:ext>
            </a:extLst>
          </p:cNvPr>
          <p:cNvPicPr>
            <a:picLocks noChangeAspect="1" noChangeArrowheads="1"/>
          </p:cNvPicPr>
          <p:nvPr/>
        </p:nvPicPr>
        <p:blipFill>
          <a:blip r:embed="rId3"/>
          <a:srcRect l="30078" t="35417" r="42969" b="37500"/>
          <a:stretch>
            <a:fillRect/>
          </a:stretch>
        </p:blipFill>
        <p:spPr bwMode="auto">
          <a:xfrm>
            <a:off x="1780424" y="2143116"/>
            <a:ext cx="5434764" cy="3071823"/>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fade">
                                      <p:cBhvr>
                                        <p:cTn id="7" dur="2000"/>
                                        <p:tgtEl>
                                          <p:spTgt spid="71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5 CuadroTexto">
            <a:extLst>
              <a:ext uri="{FF2B5EF4-FFF2-40B4-BE49-F238E27FC236}">
                <a16:creationId xmlns:a16="http://schemas.microsoft.com/office/drawing/2014/main" id="{368DDB35-DFB2-881B-8958-C9C023351AB7}"/>
              </a:ext>
            </a:extLst>
          </p:cNvPr>
          <p:cNvSpPr txBox="1">
            <a:spLocks noChangeArrowheads="1"/>
          </p:cNvSpPr>
          <p:nvPr/>
        </p:nvSpPr>
        <p:spPr bwMode="auto">
          <a:xfrm>
            <a:off x="1571625" y="500063"/>
            <a:ext cx="7215217" cy="1569660"/>
          </a:xfrm>
          <a:prstGeom prst="rect">
            <a:avLst/>
          </a:prstGeom>
          <a:noFill/>
          <a:ln w="9525">
            <a:noFill/>
            <a:miter lim="800000"/>
            <a:headEnd/>
            <a:tailEnd/>
          </a:ln>
        </p:spPr>
        <p:txBody>
          <a:bodyPr wrap="square">
            <a:spAutoFit/>
          </a:bodyPr>
          <a:lstStyle/>
          <a:p>
            <a:pPr algn="just">
              <a:defRPr/>
            </a:pPr>
            <a:r>
              <a:rPr lang="en-US" sz="2400" dirty="0">
                <a:solidFill>
                  <a:srgbClr val="0070C0"/>
                </a:solidFill>
                <a:latin typeface="+mj-lt"/>
              </a:rPr>
              <a:t>When the disciples James and John saw this they asked, "Lord, do you want us to call down fire from heaven to consume them?"  Jesus turned and rebuked them, and they journeyed to another village. </a:t>
            </a:r>
            <a:endParaRPr lang="es-HN" sz="2400" dirty="0">
              <a:solidFill>
                <a:srgbClr val="0070C0"/>
              </a:solidFill>
              <a:latin typeface="+mj-lt"/>
            </a:endParaRPr>
          </a:p>
        </p:txBody>
      </p:sp>
      <p:pic>
        <p:nvPicPr>
          <p:cNvPr id="4" name="Picture 3">
            <a:extLst>
              <a:ext uri="{FF2B5EF4-FFF2-40B4-BE49-F238E27FC236}">
                <a16:creationId xmlns:a16="http://schemas.microsoft.com/office/drawing/2014/main" id="{FEB06DF6-FF5D-3D19-DE55-0FF270B4F1F1}"/>
              </a:ext>
            </a:extLst>
          </p:cNvPr>
          <p:cNvPicPr>
            <a:picLocks noChangeAspect="1"/>
          </p:cNvPicPr>
          <p:nvPr/>
        </p:nvPicPr>
        <p:blipFill>
          <a:blip r:embed="rId2" cstate="print"/>
          <a:stretch>
            <a:fillRect/>
          </a:stretch>
        </p:blipFill>
        <p:spPr>
          <a:xfrm>
            <a:off x="357158" y="285728"/>
            <a:ext cx="1000132" cy="10001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45" name="Picture 10">
            <a:extLst>
              <a:ext uri="{FF2B5EF4-FFF2-40B4-BE49-F238E27FC236}">
                <a16:creationId xmlns:a16="http://schemas.microsoft.com/office/drawing/2014/main" id="{ECF592A4-C7DF-1A9D-0443-CA09CC348C2A}"/>
              </a:ext>
            </a:extLst>
          </p:cNvPr>
          <p:cNvPicPr>
            <a:picLocks noChangeAspect="1" noChangeArrowheads="1"/>
          </p:cNvPicPr>
          <p:nvPr/>
        </p:nvPicPr>
        <p:blipFill>
          <a:blip r:embed="rId3"/>
          <a:srcRect l="33984" t="32292" r="46477" b="25000"/>
          <a:stretch>
            <a:fillRect/>
          </a:stretch>
        </p:blipFill>
        <p:spPr bwMode="auto">
          <a:xfrm>
            <a:off x="857224" y="2000240"/>
            <a:ext cx="3643312" cy="4479925"/>
          </a:xfrm>
          <a:prstGeom prst="rect">
            <a:avLst/>
          </a:prstGeom>
          <a:ln>
            <a:noFill/>
          </a:ln>
          <a:effectLst>
            <a:softEdge rad="112500"/>
          </a:effectLst>
        </p:spPr>
      </p:pic>
      <p:pic>
        <p:nvPicPr>
          <p:cNvPr id="10246" name="Picture 11">
            <a:extLst>
              <a:ext uri="{FF2B5EF4-FFF2-40B4-BE49-F238E27FC236}">
                <a16:creationId xmlns:a16="http://schemas.microsoft.com/office/drawing/2014/main" id="{8CA52050-3982-7EA4-8650-E9C70404AD41}"/>
              </a:ext>
            </a:extLst>
          </p:cNvPr>
          <p:cNvPicPr>
            <a:picLocks noChangeAspect="1" noChangeArrowheads="1"/>
          </p:cNvPicPr>
          <p:nvPr/>
        </p:nvPicPr>
        <p:blipFill>
          <a:blip r:embed="rId4"/>
          <a:srcRect l="18750" t="31250" r="61328" b="25000"/>
          <a:stretch>
            <a:fillRect/>
          </a:stretch>
        </p:blipFill>
        <p:spPr bwMode="auto">
          <a:xfrm>
            <a:off x="5143504" y="2071678"/>
            <a:ext cx="3551549" cy="4387859"/>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fade">
                                      <p:cBhvr>
                                        <p:cTn id="7" dur="2000"/>
                                        <p:tgtEl>
                                          <p:spTgt spid="1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wipe(down)">
                                      <p:cBhvr>
                                        <p:cTn id="12" dur="500"/>
                                        <p:tgtEl>
                                          <p:spTgt spid="102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wipe(down)">
                                      <p:cBhvr>
                                        <p:cTn id="1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2 Marcador de contenido">
            <a:extLst>
              <a:ext uri="{FF2B5EF4-FFF2-40B4-BE49-F238E27FC236}">
                <a16:creationId xmlns:a16="http://schemas.microsoft.com/office/drawing/2014/main" id="{27FFADA2-C332-7AC0-A05A-0D6488327F6F}"/>
              </a:ext>
            </a:extLst>
          </p:cNvPr>
          <p:cNvSpPr>
            <a:spLocks noGrp="1"/>
          </p:cNvSpPr>
          <p:nvPr>
            <p:ph idx="1"/>
          </p:nvPr>
        </p:nvSpPr>
        <p:spPr>
          <a:xfrm>
            <a:off x="714375" y="700088"/>
            <a:ext cx="8229600" cy="1771650"/>
          </a:xfrm>
        </p:spPr>
        <p:txBody>
          <a:bodyPr/>
          <a:lstStyle/>
          <a:p>
            <a:pPr algn="just" eaLnBrk="1" hangingPunct="1">
              <a:buNone/>
            </a:pPr>
            <a:r>
              <a:rPr lang="es-ES" altLang="en-US" sz="2500" dirty="0"/>
              <a:t>   </a:t>
            </a:r>
            <a:r>
              <a:rPr lang="en-US" sz="2400" dirty="0">
                <a:solidFill>
                  <a:srgbClr val="0070C0"/>
                </a:solidFill>
              </a:rPr>
              <a:t>As they were proceeding on their journey someone said to him, "I will follow you wherever you go."  Jesus answered him, "Foxes have dens and birds of the sky have nests, but the Son of Man has nowhere to rest his head."</a:t>
            </a:r>
            <a:endParaRPr lang="es-HN" altLang="en-US" sz="2400" dirty="0">
              <a:solidFill>
                <a:srgbClr val="0070C0"/>
              </a:solidFill>
            </a:endParaRPr>
          </a:p>
        </p:txBody>
      </p:sp>
      <p:pic>
        <p:nvPicPr>
          <p:cNvPr id="4" name="Picture 3">
            <a:extLst>
              <a:ext uri="{FF2B5EF4-FFF2-40B4-BE49-F238E27FC236}">
                <a16:creationId xmlns:a16="http://schemas.microsoft.com/office/drawing/2014/main" id="{E4FAC3A9-E095-1470-1966-26A399219D0C}"/>
              </a:ext>
            </a:extLst>
          </p:cNvPr>
          <p:cNvPicPr>
            <a:picLocks noChangeAspect="1"/>
          </p:cNvPicPr>
          <p:nvPr/>
        </p:nvPicPr>
        <p:blipFill>
          <a:blip r:embed="rId2" cstate="print"/>
          <a:stretch>
            <a:fillRect/>
          </a:stretch>
        </p:blipFill>
        <p:spPr>
          <a:xfrm>
            <a:off x="71406" y="142852"/>
            <a:ext cx="857256" cy="85725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269" name="Picture 6">
            <a:extLst>
              <a:ext uri="{FF2B5EF4-FFF2-40B4-BE49-F238E27FC236}">
                <a16:creationId xmlns:a16="http://schemas.microsoft.com/office/drawing/2014/main" id="{E18775E3-C586-45FC-C4A1-DF1618E206DB}"/>
              </a:ext>
            </a:extLst>
          </p:cNvPr>
          <p:cNvPicPr>
            <a:picLocks noChangeAspect="1" noChangeArrowheads="1"/>
          </p:cNvPicPr>
          <p:nvPr/>
        </p:nvPicPr>
        <p:blipFill>
          <a:blip r:embed="rId3"/>
          <a:srcRect l="27539" t="30836" r="46680" b="35417"/>
          <a:stretch>
            <a:fillRect/>
          </a:stretch>
        </p:blipFill>
        <p:spPr bwMode="auto">
          <a:xfrm>
            <a:off x="1928794" y="2500306"/>
            <a:ext cx="5214974" cy="3839793"/>
          </a:xfrm>
          <a:prstGeom prst="rect">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fade">
                                      <p:cBhvr>
                                        <p:cTn id="7" dur="2000"/>
                                        <p:tgtEl>
                                          <p:spTgt spid="92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additive="base">
                                        <p:cTn id="12" dur="500" fill="hold"/>
                                        <p:tgtEl>
                                          <p:spTgt spid="11269"/>
                                        </p:tgtEl>
                                        <p:attrNameLst>
                                          <p:attrName>ppt_x</p:attrName>
                                        </p:attrNameLst>
                                      </p:cBhvr>
                                      <p:tavLst>
                                        <p:tav tm="0">
                                          <p:val>
                                            <p:strVal val="#ppt_x"/>
                                          </p:val>
                                        </p:tav>
                                        <p:tav tm="100000">
                                          <p:val>
                                            <p:strVal val="#ppt_x"/>
                                          </p:val>
                                        </p:tav>
                                      </p:tavLst>
                                    </p:anim>
                                    <p:anim calcmode="lin" valueType="num">
                                      <p:cBhvr additive="base">
                                        <p:cTn id="13" dur="500" fill="hold"/>
                                        <p:tgtEl>
                                          <p:spTgt spid="112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Marcador de contenido">
            <a:extLst>
              <a:ext uri="{FF2B5EF4-FFF2-40B4-BE49-F238E27FC236}">
                <a16:creationId xmlns:a16="http://schemas.microsoft.com/office/drawing/2014/main" id="{90466868-0C10-B893-2469-40F60EA85444}"/>
              </a:ext>
            </a:extLst>
          </p:cNvPr>
          <p:cNvSpPr>
            <a:spLocks noGrp="1"/>
          </p:cNvSpPr>
          <p:nvPr>
            <p:ph idx="1"/>
          </p:nvPr>
        </p:nvSpPr>
        <p:spPr>
          <a:xfrm>
            <a:off x="714375" y="571500"/>
            <a:ext cx="8229600" cy="2543175"/>
          </a:xfrm>
        </p:spPr>
        <p:txBody>
          <a:bodyPr/>
          <a:lstStyle/>
          <a:p>
            <a:pPr algn="just" eaLnBrk="1" hangingPunct="1">
              <a:buNone/>
            </a:pPr>
            <a:r>
              <a:rPr lang="es-ES" altLang="en-US" sz="2500" dirty="0">
                <a:solidFill>
                  <a:srgbClr val="0070C0"/>
                </a:solidFill>
              </a:rPr>
              <a:t>    </a:t>
            </a:r>
            <a:r>
              <a:rPr lang="en-US" sz="2400" dirty="0">
                <a:solidFill>
                  <a:srgbClr val="0070C0"/>
                </a:solidFill>
              </a:rPr>
              <a:t>And to another he said, "Follow me." But he replied, "Lord, let me go first and bury my father."  But he answered him, "Let the dead bury their dead. But you, go and proclaim the kingdom of God."</a:t>
            </a:r>
            <a:endParaRPr lang="es-HN" altLang="en-US" sz="2400" dirty="0">
              <a:solidFill>
                <a:srgbClr val="0070C0"/>
              </a:solidFill>
            </a:endParaRPr>
          </a:p>
        </p:txBody>
      </p:sp>
      <p:pic>
        <p:nvPicPr>
          <p:cNvPr id="4" name="Picture 3">
            <a:extLst>
              <a:ext uri="{FF2B5EF4-FFF2-40B4-BE49-F238E27FC236}">
                <a16:creationId xmlns:a16="http://schemas.microsoft.com/office/drawing/2014/main" id="{62995D7C-F94B-4743-C7D2-505539E4D3DF}"/>
              </a:ext>
            </a:extLst>
          </p:cNvPr>
          <p:cNvPicPr>
            <a:picLocks noChangeAspect="1"/>
          </p:cNvPicPr>
          <p:nvPr/>
        </p:nvPicPr>
        <p:blipFill>
          <a:blip r:embed="rId2" cstate="print"/>
          <a:stretch>
            <a:fillRect/>
          </a:stretch>
        </p:blipFill>
        <p:spPr>
          <a:xfrm>
            <a:off x="0" y="142852"/>
            <a:ext cx="1000132" cy="10001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292" name="Picture 6">
            <a:extLst>
              <a:ext uri="{FF2B5EF4-FFF2-40B4-BE49-F238E27FC236}">
                <a16:creationId xmlns:a16="http://schemas.microsoft.com/office/drawing/2014/main" id="{9D037682-1351-8271-2C0D-4E78C84F25D2}"/>
              </a:ext>
            </a:extLst>
          </p:cNvPr>
          <p:cNvPicPr>
            <a:picLocks noChangeAspect="1" noChangeArrowheads="1"/>
          </p:cNvPicPr>
          <p:nvPr/>
        </p:nvPicPr>
        <p:blipFill>
          <a:blip r:embed="rId3">
            <a:lum contrast="30000"/>
          </a:blip>
          <a:srcRect l="33984" t="30208" r="46680" b="21875"/>
          <a:stretch>
            <a:fillRect/>
          </a:stretch>
        </p:blipFill>
        <p:spPr bwMode="auto">
          <a:xfrm>
            <a:off x="2786062" y="1987277"/>
            <a:ext cx="3286135" cy="4580211"/>
          </a:xfrm>
          <a:prstGeom prst="ellipse">
            <a:avLst/>
          </a:prstGeom>
          <a:ln>
            <a:noFill/>
          </a:ln>
          <a:effectLst>
            <a:softEdge rad="11250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fade">
                                      <p:cBhvr>
                                        <p:cTn id="7" dur="2000"/>
                                        <p:tgtEl>
                                          <p:spTgt spid="1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fade">
                                      <p:cBhvr>
                                        <p:cTn id="12"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2 Marcador de contenido">
            <a:extLst>
              <a:ext uri="{FF2B5EF4-FFF2-40B4-BE49-F238E27FC236}">
                <a16:creationId xmlns:a16="http://schemas.microsoft.com/office/drawing/2014/main" id="{972C5D46-AC3E-9E2A-E69D-53BBD39E3DC4}"/>
              </a:ext>
            </a:extLst>
          </p:cNvPr>
          <p:cNvSpPr>
            <a:spLocks noGrp="1"/>
          </p:cNvSpPr>
          <p:nvPr>
            <p:ph idx="1"/>
          </p:nvPr>
        </p:nvSpPr>
        <p:spPr>
          <a:xfrm>
            <a:off x="642938" y="357188"/>
            <a:ext cx="8229600" cy="3114675"/>
          </a:xfrm>
        </p:spPr>
        <p:txBody>
          <a:bodyPr/>
          <a:lstStyle/>
          <a:p>
            <a:pPr algn="just" eaLnBrk="1" hangingPunct="1">
              <a:buFont typeface="Wingdings 2" panose="05020102010507070707" pitchFamily="18" charset="2"/>
              <a:buNone/>
            </a:pPr>
            <a:r>
              <a:rPr lang="es-HN" altLang="en-US" sz="2400" dirty="0"/>
              <a:t>    </a:t>
            </a:r>
          </a:p>
          <a:p>
            <a:pPr algn="just" eaLnBrk="1" hangingPunct="1">
              <a:buNone/>
            </a:pPr>
            <a:r>
              <a:rPr lang="es-HN" altLang="en-US" sz="2400" dirty="0"/>
              <a:t>   </a:t>
            </a:r>
            <a:r>
              <a:rPr lang="en-US" sz="2400" dirty="0">
                <a:solidFill>
                  <a:srgbClr val="0070C0"/>
                </a:solidFill>
              </a:rPr>
              <a:t>And another said, "I will follow you, Lord, but first let me say farewell to my family at home." To him Jesus said, "No one who sets a hand to the plow and looks to what was left behind is fit for the kingdom of God."</a:t>
            </a:r>
            <a:endParaRPr lang="es-HN" altLang="en-US" sz="2400" dirty="0">
              <a:solidFill>
                <a:srgbClr val="0070C0"/>
              </a:solidFill>
            </a:endParaRPr>
          </a:p>
          <a:p>
            <a:pPr eaLnBrk="1" hangingPunct="1">
              <a:buFont typeface="Wingdings 2" panose="05020102010507070707" pitchFamily="18" charset="2"/>
              <a:buNone/>
            </a:pPr>
            <a:r>
              <a:rPr lang="es-HN" altLang="en-US" sz="2400" dirty="0">
                <a:solidFill>
                  <a:srgbClr val="7030A0"/>
                </a:solidFill>
              </a:rPr>
              <a:t>    </a:t>
            </a:r>
            <a:r>
              <a:rPr lang="es-ES" altLang="en-US" sz="2500" dirty="0" err="1">
                <a:solidFill>
                  <a:srgbClr val="7030A0"/>
                </a:solidFill>
              </a:rPr>
              <a:t>The</a:t>
            </a:r>
            <a:r>
              <a:rPr lang="es-ES" altLang="en-US" sz="2500" dirty="0">
                <a:solidFill>
                  <a:srgbClr val="7030A0"/>
                </a:solidFill>
              </a:rPr>
              <a:t> </a:t>
            </a:r>
            <a:r>
              <a:rPr lang="es-ES" altLang="en-US" sz="2500" dirty="0" err="1">
                <a:solidFill>
                  <a:srgbClr val="7030A0"/>
                </a:solidFill>
              </a:rPr>
              <a:t>Gospel</a:t>
            </a:r>
            <a:r>
              <a:rPr lang="es-ES" altLang="en-US" sz="2500" dirty="0">
                <a:solidFill>
                  <a:srgbClr val="7030A0"/>
                </a:solidFill>
              </a:rPr>
              <a:t> </a:t>
            </a:r>
            <a:r>
              <a:rPr lang="es-ES" altLang="en-US" sz="2500" dirty="0" err="1">
                <a:solidFill>
                  <a:srgbClr val="7030A0"/>
                </a:solidFill>
              </a:rPr>
              <a:t>of</a:t>
            </a:r>
            <a:r>
              <a:rPr lang="es-ES" altLang="en-US" sz="2500" dirty="0">
                <a:solidFill>
                  <a:srgbClr val="7030A0"/>
                </a:solidFill>
              </a:rPr>
              <a:t> </a:t>
            </a:r>
            <a:r>
              <a:rPr lang="es-ES" altLang="en-US" sz="2500" dirty="0" err="1">
                <a:solidFill>
                  <a:srgbClr val="7030A0"/>
                </a:solidFill>
              </a:rPr>
              <a:t>the</a:t>
            </a:r>
            <a:r>
              <a:rPr lang="es-ES" altLang="en-US" sz="2500" dirty="0">
                <a:solidFill>
                  <a:srgbClr val="7030A0"/>
                </a:solidFill>
              </a:rPr>
              <a:t> Lord. </a:t>
            </a:r>
            <a:br>
              <a:rPr lang="es-ES" altLang="en-US" sz="2500" dirty="0">
                <a:solidFill>
                  <a:srgbClr val="7030A0"/>
                </a:solidFill>
              </a:rPr>
            </a:br>
            <a:r>
              <a:rPr lang="es-ES" altLang="en-US" sz="2500" dirty="0" err="1">
                <a:solidFill>
                  <a:srgbClr val="FFFF00"/>
                </a:solidFill>
              </a:rPr>
              <a:t>Praise</a:t>
            </a:r>
            <a:r>
              <a:rPr lang="es-ES" altLang="en-US" sz="2500" dirty="0">
                <a:solidFill>
                  <a:srgbClr val="FFFF00"/>
                </a:solidFill>
              </a:rPr>
              <a:t> </a:t>
            </a:r>
            <a:r>
              <a:rPr lang="es-ES" altLang="en-US" sz="2500" dirty="0" err="1">
                <a:solidFill>
                  <a:srgbClr val="FFFF00"/>
                </a:solidFill>
              </a:rPr>
              <a:t>to</a:t>
            </a:r>
            <a:r>
              <a:rPr lang="es-ES" altLang="en-US" sz="2500" dirty="0">
                <a:solidFill>
                  <a:srgbClr val="FFFF00"/>
                </a:solidFill>
              </a:rPr>
              <a:t> </a:t>
            </a:r>
            <a:r>
              <a:rPr lang="es-ES" altLang="en-US" sz="2500" dirty="0" err="1">
                <a:solidFill>
                  <a:srgbClr val="FFFF00"/>
                </a:solidFill>
              </a:rPr>
              <a:t>you</a:t>
            </a:r>
            <a:r>
              <a:rPr lang="es-ES" altLang="en-US" sz="2500" dirty="0">
                <a:solidFill>
                  <a:srgbClr val="FFFF00"/>
                </a:solidFill>
              </a:rPr>
              <a:t> Lord </a:t>
            </a:r>
            <a:r>
              <a:rPr lang="es-ES" altLang="en-US" sz="2500" dirty="0" err="1">
                <a:solidFill>
                  <a:srgbClr val="FFFF00"/>
                </a:solidFill>
              </a:rPr>
              <a:t>Jesus</a:t>
            </a:r>
            <a:r>
              <a:rPr lang="es-ES" altLang="en-US" sz="2500" dirty="0">
                <a:solidFill>
                  <a:srgbClr val="FFFF00"/>
                </a:solidFill>
              </a:rPr>
              <a:t> </a:t>
            </a:r>
            <a:r>
              <a:rPr lang="es-ES" altLang="en-US" sz="2500" dirty="0" err="1">
                <a:solidFill>
                  <a:srgbClr val="FFFF00"/>
                </a:solidFill>
              </a:rPr>
              <a:t>Christ</a:t>
            </a:r>
            <a:r>
              <a:rPr lang="es-ES" altLang="en-US" sz="2500" dirty="0">
                <a:solidFill>
                  <a:srgbClr val="FFFF00"/>
                </a:solidFill>
              </a:rPr>
              <a:t>. </a:t>
            </a:r>
            <a:endParaRPr lang="es-HN" altLang="en-US" sz="2500" dirty="0">
              <a:solidFill>
                <a:srgbClr val="FFFF00"/>
              </a:solidFill>
            </a:endParaRPr>
          </a:p>
          <a:p>
            <a:pPr eaLnBrk="1" hangingPunct="1"/>
            <a:endParaRPr lang="es-HN" altLang="en-US" dirty="0"/>
          </a:p>
        </p:txBody>
      </p:sp>
      <p:pic>
        <p:nvPicPr>
          <p:cNvPr id="5" name="Picture 3">
            <a:extLst>
              <a:ext uri="{FF2B5EF4-FFF2-40B4-BE49-F238E27FC236}">
                <a16:creationId xmlns:a16="http://schemas.microsoft.com/office/drawing/2014/main" id="{CFC57E41-BA2F-6C13-155E-F8BEB8D7FD04}"/>
              </a:ext>
            </a:extLst>
          </p:cNvPr>
          <p:cNvPicPr>
            <a:picLocks noChangeAspect="1"/>
          </p:cNvPicPr>
          <p:nvPr/>
        </p:nvPicPr>
        <p:blipFill>
          <a:blip r:embed="rId2" cstate="print"/>
          <a:stretch>
            <a:fillRect/>
          </a:stretch>
        </p:blipFill>
        <p:spPr>
          <a:xfrm>
            <a:off x="71406" y="71414"/>
            <a:ext cx="928694" cy="9286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268" name="Picture 10" descr="https://1.bp.blogspot.com/-Jz55GgAwrr0/XRVN5HMrEWI/AAAAAAAAmYA/ColdQq8KjpE6_mr7XuFI21KXLligrHfdgCLcBGAs/s1600/dejar-todo-para-seguir-a-Jesus-color.jpg">
            <a:extLst>
              <a:ext uri="{FF2B5EF4-FFF2-40B4-BE49-F238E27FC236}">
                <a16:creationId xmlns:a16="http://schemas.microsoft.com/office/drawing/2014/main" id="{0919838F-8EC6-09A2-1056-841CD8CF5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3214688"/>
            <a:ext cx="49069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fade">
                                      <p:cBhvr>
                                        <p:cTn id="7" dur="2000"/>
                                        <p:tgtEl>
                                          <p:spTgt spid="112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6">
                                            <p:txEl>
                                              <p:pRg st="1" end="1"/>
                                            </p:txEl>
                                          </p:spTgt>
                                        </p:tgtEl>
                                        <p:attrNameLst>
                                          <p:attrName>style.visibility</p:attrName>
                                        </p:attrNameLst>
                                      </p:cBhvr>
                                      <p:to>
                                        <p:strVal val="visible"/>
                                      </p:to>
                                    </p:set>
                                    <p:animEffect transition="in" filter="fade">
                                      <p:cBhvr>
                                        <p:cTn id="12" dur="2000"/>
                                        <p:tgtEl>
                                          <p:spTgt spid="112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6">
                                            <p:txEl>
                                              <p:pRg st="2" end="2"/>
                                            </p:txEl>
                                          </p:spTgt>
                                        </p:tgtEl>
                                        <p:attrNameLst>
                                          <p:attrName>style.visibility</p:attrName>
                                        </p:attrNameLst>
                                      </p:cBhvr>
                                      <p:to>
                                        <p:strVal val="visible"/>
                                      </p:to>
                                    </p:set>
                                    <p:animEffect transition="in" filter="fade">
                                      <p:cBhvr>
                                        <p:cTn id="17" dur="2000"/>
                                        <p:tgtEl>
                                          <p:spTgt spid="112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268"/>
                                        </p:tgtEl>
                                        <p:attrNameLst>
                                          <p:attrName>style.visibility</p:attrName>
                                        </p:attrNameLst>
                                      </p:cBhvr>
                                      <p:to>
                                        <p:strVal val="visible"/>
                                      </p:to>
                                    </p:set>
                                    <p:animEffect transition="in" filter="fade">
                                      <p:cBhvr>
                                        <p:cTn id="22"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Niños pensando en idea | Vector Premium">
            <a:extLst>
              <a:ext uri="{FF2B5EF4-FFF2-40B4-BE49-F238E27FC236}">
                <a16:creationId xmlns:a16="http://schemas.microsoft.com/office/drawing/2014/main" id="{C947B81E-5E6B-EAEC-A671-FD348620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88" y="1000125"/>
            <a:ext cx="6497637"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a:extLst>
              <a:ext uri="{FF2B5EF4-FFF2-40B4-BE49-F238E27FC236}">
                <a16:creationId xmlns:a16="http://schemas.microsoft.com/office/drawing/2014/main" id="{AE622DCC-1A15-A57A-631A-048D1169CEB8}"/>
              </a:ext>
            </a:extLst>
          </p:cNvPr>
          <p:cNvSpPr/>
          <p:nvPr/>
        </p:nvSpPr>
        <p:spPr>
          <a:xfrm>
            <a:off x="1500166" y="2428868"/>
            <a:ext cx="4528178"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HN"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REFLECTION</a:t>
            </a:r>
          </a:p>
        </p:txBody>
      </p:sp>
      <p:pic>
        <p:nvPicPr>
          <p:cNvPr id="5" name="Picture 3">
            <a:extLst>
              <a:ext uri="{FF2B5EF4-FFF2-40B4-BE49-F238E27FC236}">
                <a16:creationId xmlns:a16="http://schemas.microsoft.com/office/drawing/2014/main" id="{7FC22AF2-ADE2-CE9F-2760-0D0B049FA256}"/>
              </a:ext>
            </a:extLst>
          </p:cNvPr>
          <p:cNvPicPr>
            <a:picLocks noChangeAspect="1"/>
          </p:cNvPicPr>
          <p:nvPr/>
        </p:nvPicPr>
        <p:blipFill>
          <a:blip r:embed="rId3" cstate="print"/>
          <a:stretch>
            <a:fillRect/>
          </a:stretch>
        </p:blipFill>
        <p:spPr>
          <a:xfrm>
            <a:off x="285720" y="285728"/>
            <a:ext cx="1000132" cy="10001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Marcador de contenido">
            <a:extLst>
              <a:ext uri="{FF2B5EF4-FFF2-40B4-BE49-F238E27FC236}">
                <a16:creationId xmlns:a16="http://schemas.microsoft.com/office/drawing/2014/main" id="{CB74B853-E5D4-04E4-0C62-F2F9EA623369}"/>
              </a:ext>
            </a:extLst>
          </p:cNvPr>
          <p:cNvSpPr>
            <a:spLocks noGrp="1"/>
          </p:cNvSpPr>
          <p:nvPr>
            <p:ph idx="1"/>
          </p:nvPr>
        </p:nvSpPr>
        <p:spPr>
          <a:xfrm>
            <a:off x="357188" y="1714500"/>
            <a:ext cx="8229600" cy="1428750"/>
          </a:xfrm>
        </p:spPr>
        <p:txBody>
          <a:bodyPr/>
          <a:lstStyle/>
          <a:p>
            <a:pPr algn="just" eaLnBrk="1" hangingPunct="1">
              <a:buFontTx/>
              <a:buNone/>
            </a:pPr>
            <a:r>
              <a:rPr lang="es-ES" altLang="en-US" sz="2500"/>
              <a:t>    </a:t>
            </a:r>
            <a:endParaRPr lang="es-HN" altLang="en-US" sz="2500">
              <a:solidFill>
                <a:srgbClr val="0070C0"/>
              </a:solidFill>
            </a:endParaRPr>
          </a:p>
        </p:txBody>
      </p:sp>
      <p:pic>
        <p:nvPicPr>
          <p:cNvPr id="5" name="Picture 3">
            <a:extLst>
              <a:ext uri="{FF2B5EF4-FFF2-40B4-BE49-F238E27FC236}">
                <a16:creationId xmlns:a16="http://schemas.microsoft.com/office/drawing/2014/main" id="{94E84E2E-C29C-3B0C-4E34-902B859B662E}"/>
              </a:ext>
            </a:extLst>
          </p:cNvPr>
          <p:cNvPicPr>
            <a:picLocks noChangeAspect="1"/>
          </p:cNvPicPr>
          <p:nvPr/>
        </p:nvPicPr>
        <p:blipFill>
          <a:blip r:embed="rId2" cstate="print"/>
          <a:stretch>
            <a:fillRect/>
          </a:stretch>
        </p:blipFill>
        <p:spPr>
          <a:xfrm>
            <a:off x="142844" y="142852"/>
            <a:ext cx="1000132" cy="10001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364" name="5 Rectángulo">
            <a:extLst>
              <a:ext uri="{FF2B5EF4-FFF2-40B4-BE49-F238E27FC236}">
                <a16:creationId xmlns:a16="http://schemas.microsoft.com/office/drawing/2014/main" id="{10558630-4D45-9035-40C7-6DDEEB4D6F76}"/>
              </a:ext>
            </a:extLst>
          </p:cNvPr>
          <p:cNvSpPr>
            <a:spLocks noChangeArrowheads="1"/>
          </p:cNvSpPr>
          <p:nvPr/>
        </p:nvSpPr>
        <p:spPr bwMode="auto">
          <a:xfrm>
            <a:off x="2428875" y="755650"/>
            <a:ext cx="3143250" cy="2677656"/>
          </a:xfrm>
          <a:prstGeom prst="rect">
            <a:avLst/>
          </a:prstGeom>
          <a:noFill/>
          <a:ln w="9525">
            <a:noFill/>
            <a:miter lim="800000"/>
            <a:headEnd/>
            <a:tailEnd/>
          </a:ln>
        </p:spPr>
        <p:txBody>
          <a:bodyPr>
            <a:spAutoFit/>
          </a:bodyPr>
          <a:lstStyle/>
          <a:p>
            <a:pPr>
              <a:defRPr/>
            </a:pPr>
            <a:r>
              <a:rPr lang="en-US" sz="2400" dirty="0">
                <a:solidFill>
                  <a:srgbClr val="0070C0"/>
                </a:solidFill>
                <a:latin typeface="+mj-lt"/>
              </a:rPr>
              <a:t>Why did Jesus reprimand James and John? </a:t>
            </a:r>
            <a:endParaRPr lang="es-HN" sz="2400" dirty="0">
              <a:solidFill>
                <a:srgbClr val="0070C0"/>
              </a:solidFill>
              <a:latin typeface="+mj-lt"/>
            </a:endParaRPr>
          </a:p>
          <a:p>
            <a:pPr>
              <a:defRPr/>
            </a:pPr>
            <a:r>
              <a:rPr lang="en-US" sz="2400" dirty="0">
                <a:solidFill>
                  <a:schemeClr val="bg1"/>
                </a:solidFill>
                <a:latin typeface="+mj-lt"/>
              </a:rPr>
              <a:t>Jesus had taught them to love and forgive their enemies, not punish them</a:t>
            </a:r>
            <a:r>
              <a:rPr lang="es-HN" sz="2400" dirty="0">
                <a:solidFill>
                  <a:schemeClr val="bg1"/>
                </a:solidFill>
                <a:latin typeface="+mj-lt"/>
              </a:rPr>
              <a:t>. </a:t>
            </a:r>
            <a:endParaRPr lang="es-HN" dirty="0">
              <a:solidFill>
                <a:schemeClr val="accent1"/>
              </a:solidFill>
            </a:endParaRPr>
          </a:p>
        </p:txBody>
      </p:sp>
      <p:sp>
        <p:nvSpPr>
          <p:cNvPr id="6" name="5 Rectángulo">
            <a:extLst>
              <a:ext uri="{FF2B5EF4-FFF2-40B4-BE49-F238E27FC236}">
                <a16:creationId xmlns:a16="http://schemas.microsoft.com/office/drawing/2014/main" id="{058880E6-293D-9951-C087-64429AE1E364}"/>
              </a:ext>
            </a:extLst>
          </p:cNvPr>
          <p:cNvSpPr/>
          <p:nvPr/>
        </p:nvSpPr>
        <p:spPr>
          <a:xfrm>
            <a:off x="3214688" y="4286250"/>
            <a:ext cx="3000375" cy="1938992"/>
          </a:xfrm>
          <a:prstGeom prst="rect">
            <a:avLst/>
          </a:prstGeom>
        </p:spPr>
        <p:txBody>
          <a:bodyPr>
            <a:spAutoFit/>
          </a:bodyPr>
          <a:lstStyle/>
          <a:p>
            <a:pPr>
              <a:defRPr/>
            </a:pPr>
            <a:r>
              <a:rPr lang="en-US" sz="2400" dirty="0">
                <a:solidFill>
                  <a:schemeClr val="bg1"/>
                </a:solidFill>
                <a:latin typeface="+mj-lt"/>
              </a:rPr>
              <a:t>Jesus wants to teach them how to be His followers. They will not always be received well. </a:t>
            </a:r>
            <a:endParaRPr lang="es-HN" sz="2400" dirty="0">
              <a:solidFill>
                <a:schemeClr val="bg1"/>
              </a:solidFill>
              <a:latin typeface="+mj-lt"/>
            </a:endParaRPr>
          </a:p>
        </p:txBody>
      </p:sp>
      <p:pic>
        <p:nvPicPr>
          <p:cNvPr id="11" name="10 Imagen" descr="PERDON JESUS Y NINO-modified.png">
            <a:extLst>
              <a:ext uri="{FF2B5EF4-FFF2-40B4-BE49-F238E27FC236}">
                <a16:creationId xmlns:a16="http://schemas.microsoft.com/office/drawing/2014/main" id="{8E1F2E4C-693E-1046-21A5-CE51E51BC3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85875"/>
            <a:ext cx="223996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descr="SEGUIR A JESUS-modified.png">
            <a:extLst>
              <a:ext uri="{FF2B5EF4-FFF2-40B4-BE49-F238E27FC236}">
                <a16:creationId xmlns:a16="http://schemas.microsoft.com/office/drawing/2014/main" id="{B9A87969-127C-9405-74D8-EAA58934105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7875" y="4286250"/>
            <a:ext cx="337026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20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4">
                                            <p:txEl>
                                              <p:pRg st="1" end="1"/>
                                            </p:txEl>
                                          </p:spTgt>
                                        </p:tgtEl>
                                        <p:attrNameLst>
                                          <p:attrName>style.visibility</p:attrName>
                                        </p:attrNameLst>
                                      </p:cBhvr>
                                      <p:to>
                                        <p:strVal val="visible"/>
                                      </p:to>
                                    </p:set>
                                    <p:animEffect transition="in" filter="fade">
                                      <p:cBhvr>
                                        <p:cTn id="12" dur="2000"/>
                                        <p:tgtEl>
                                          <p:spTgt spid="1536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20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6"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l">
  <a:themeElements>
    <a:clrScheme name="Personalizado 2">
      <a:dk1>
        <a:sysClr val="windowText" lastClr="000000"/>
      </a:dk1>
      <a:lt1>
        <a:sysClr val="window" lastClr="FFFFFF"/>
      </a:lt1>
      <a:dk2>
        <a:srgbClr val="0B5394"/>
      </a:dk2>
      <a:lt2>
        <a:srgbClr val="92D050"/>
      </a:lt2>
      <a:accent1>
        <a:srgbClr val="0F6FC6"/>
      </a:accent1>
      <a:accent2>
        <a:srgbClr val="92D050"/>
      </a:accent2>
      <a:accent3>
        <a:srgbClr val="92D050"/>
      </a:accent3>
      <a:accent4>
        <a:srgbClr val="00B050"/>
      </a:accent4>
      <a:accent5>
        <a:srgbClr val="90C6F6"/>
      </a:accent5>
      <a:accent6>
        <a:srgbClr val="92D050"/>
      </a:accent6>
      <a:hlink>
        <a:srgbClr val="92D050"/>
      </a:hlink>
      <a:folHlink>
        <a:srgbClr val="C7E2FA"/>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710</Words>
  <Application>Microsoft Office PowerPoint</Application>
  <PresentationFormat>On-screen Show (4:3)</PresentationFormat>
  <Paragraphs>49</Paragraphs>
  <Slides>20</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Aharoni</vt:lpstr>
      <vt:lpstr>Arial</vt:lpstr>
      <vt:lpstr>Calibri</vt:lpstr>
      <vt:lpstr>Cambria</vt:lpstr>
      <vt:lpstr>Cavolini</vt:lpstr>
      <vt:lpstr>Constantia</vt:lpstr>
      <vt:lpstr>Wingdings 2</vt:lpstr>
      <vt:lpstr>Papel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draw an arrow to Jesus from the children that are following Him. </vt:lpstr>
      <vt:lpstr>PowerPoint Presentation</vt:lpstr>
      <vt:lpstr>LET’S PLAY JESUS SAYS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Varona</dc:creator>
  <cp:lastModifiedBy>Maria Varona</cp:lastModifiedBy>
  <cp:revision>4</cp:revision>
  <dcterms:modified xsi:type="dcterms:W3CDTF">2022-06-20T23:00:48Z</dcterms:modified>
</cp:coreProperties>
</file>