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01143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594DCFB-747B-48B5-873A-D9DF21C3A161}" type="datetimeFigureOut">
              <a:rPr lang="es-EC" smtClean="0"/>
              <a:t>16/8/2022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144460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834561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766962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1429339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534889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001651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250139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85005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136575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17419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594DCFB-747B-48B5-873A-D9DF21C3A161}" type="datetimeFigureOut">
              <a:rPr lang="es-EC" smtClean="0"/>
              <a:t>16/8/2022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1094381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594DCFB-747B-48B5-873A-D9DF21C3A161}" type="datetimeFigureOut">
              <a:rPr lang="es-EC" smtClean="0"/>
              <a:t>16/8/2022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181669607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3"/>
          <p:cNvSpPr>
            <a:spLocks noGrp="1"/>
          </p:cNvSpPr>
          <p:nvPr>
            <p:ph type="ftr" sz="quarter" idx="11"/>
          </p:nvPr>
        </p:nvSpPr>
        <p:spPr/>
        <p:txBody>
          <a:bodyPr/>
          <a:lstStyle/>
          <a:p>
            <a:endParaRPr lang="es-EC"/>
          </a:p>
        </p:txBody>
      </p:sp>
      <p:sp>
        <p:nvSpPr>
          <p:cNvPr id="6" name="Slide Number Placeholder 4"/>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258976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2"/>
          <p:cNvSpPr>
            <a:spLocks noGrp="1"/>
          </p:cNvSpPr>
          <p:nvPr>
            <p:ph type="ftr" sz="quarter" idx="11"/>
          </p:nvPr>
        </p:nvSpPr>
        <p:spPr/>
        <p:txBody>
          <a:bodyPr/>
          <a:lstStyle/>
          <a:p>
            <a:endParaRPr lang="es-EC"/>
          </a:p>
        </p:txBody>
      </p:sp>
      <p:sp>
        <p:nvSpPr>
          <p:cNvPr id="6" name="Slide Number Placeholder 3"/>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226263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A594DCFB-747B-48B5-873A-D9DF21C3A161}" type="datetimeFigureOut">
              <a:rPr lang="es-EC" smtClean="0"/>
              <a:t>16/8/2022</a:t>
            </a:fld>
            <a:endParaRPr lang="es-EC"/>
          </a:p>
        </p:txBody>
      </p:sp>
      <p:sp>
        <p:nvSpPr>
          <p:cNvPr id="5" name="Footer Placeholder 5"/>
          <p:cNvSpPr>
            <a:spLocks noGrp="1"/>
          </p:cNvSpPr>
          <p:nvPr>
            <p:ph type="ftr" sz="quarter" idx="11"/>
          </p:nvPr>
        </p:nvSpPr>
        <p:spPr/>
        <p:txBody>
          <a:bodyPr/>
          <a:lstStyle/>
          <a:p>
            <a:endParaRPr lang="es-EC"/>
          </a:p>
        </p:txBody>
      </p:sp>
      <p:sp>
        <p:nvSpPr>
          <p:cNvPr id="6" name="Slide Number Placeholder 6"/>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505108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A594DCFB-747B-48B5-873A-D9DF21C3A161}" type="datetimeFigureOut">
              <a:rPr lang="es-EC" smtClean="0"/>
              <a:t>16/8/2022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84E121A-7447-49C7-AD26-A761831ADB37}" type="slidenum">
              <a:rPr lang="es-EC" smtClean="0"/>
              <a:t>‹#›</a:t>
            </a:fld>
            <a:endParaRPr lang="es-EC"/>
          </a:p>
        </p:txBody>
      </p:sp>
    </p:spTree>
    <p:extLst>
      <p:ext uri="{BB962C8B-B14F-4D97-AF65-F5344CB8AC3E}">
        <p14:creationId xmlns:p14="http://schemas.microsoft.com/office/powerpoint/2010/main" val="365316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594DCFB-747B-48B5-873A-D9DF21C3A161}" type="datetimeFigureOut">
              <a:rPr lang="es-EC" smtClean="0"/>
              <a:t>16/8/2022</a:t>
            </a:fld>
            <a:endParaRPr lang="es-EC"/>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C"/>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84E121A-7447-49C7-AD26-A761831ADB37}" type="slidenum">
              <a:rPr lang="es-EC" smtClean="0"/>
              <a:t>‹#›</a:t>
            </a:fld>
            <a:endParaRPr lang="es-EC"/>
          </a:p>
        </p:txBody>
      </p:sp>
    </p:spTree>
    <p:extLst>
      <p:ext uri="{BB962C8B-B14F-4D97-AF65-F5344CB8AC3E}">
        <p14:creationId xmlns:p14="http://schemas.microsoft.com/office/powerpoint/2010/main" val="1823089714"/>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ty9bZXN4uWA" TargetMode="External"/><Relationship Id="rId2" Type="http://schemas.openxmlformats.org/officeDocument/2006/relationships/slideLayout" Target="../slideLayouts/slideLayout2.xml"/><Relationship Id="rId1" Type="http://schemas.openxmlformats.org/officeDocument/2006/relationships/video" Target="https://www.youtube.com/embed/ty9bZXN4uWA?feature=oembed" TargetMode="External"/><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1CFFE8-5CA8-9542-AA94-D721C8C9DF98}"/>
              </a:ext>
            </a:extLst>
          </p:cNvPr>
          <p:cNvSpPr>
            <a:spLocks noGrp="1"/>
          </p:cNvSpPr>
          <p:nvPr>
            <p:ph type="ctrTitle"/>
          </p:nvPr>
        </p:nvSpPr>
        <p:spPr>
          <a:xfrm>
            <a:off x="414528" y="415829"/>
            <a:ext cx="9334437" cy="3329581"/>
          </a:xfrm>
        </p:spPr>
        <p:txBody>
          <a:bodyPr/>
          <a:lstStyle/>
          <a:p>
            <a:pPr algn="ctr"/>
            <a:r>
              <a:rPr lang="es-EC" dirty="0"/>
              <a:t>MINISTRY FRIENDS OF JESUS AND MARY</a:t>
            </a:r>
            <a:br>
              <a:rPr lang="es-EC" dirty="0"/>
            </a:br>
            <a:r>
              <a:rPr lang="es-EC" sz="2400" dirty="0"/>
              <a:t>www.fcpeace.org</a:t>
            </a:r>
          </a:p>
        </p:txBody>
      </p:sp>
      <p:sp>
        <p:nvSpPr>
          <p:cNvPr id="3" name="Subtítulo 2">
            <a:extLst>
              <a:ext uri="{FF2B5EF4-FFF2-40B4-BE49-F238E27FC236}">
                <a16:creationId xmlns:a16="http://schemas.microsoft.com/office/drawing/2014/main" id="{B1DADA1A-5B39-9E21-CA4F-7DDC5FF7D1AB}"/>
              </a:ext>
            </a:extLst>
          </p:cNvPr>
          <p:cNvSpPr>
            <a:spLocks noGrp="1"/>
          </p:cNvSpPr>
          <p:nvPr>
            <p:ph type="subTitle" idx="1"/>
          </p:nvPr>
        </p:nvSpPr>
        <p:spPr>
          <a:xfrm>
            <a:off x="1167147" y="4606692"/>
            <a:ext cx="8825658" cy="1391772"/>
          </a:xfrm>
        </p:spPr>
        <p:txBody>
          <a:bodyPr>
            <a:noAutofit/>
          </a:bodyPr>
          <a:lstStyle/>
          <a:p>
            <a:pPr>
              <a:spcBef>
                <a:spcPts val="0"/>
              </a:spcBef>
            </a:pPr>
            <a:r>
              <a:rPr lang="es-EC" sz="2800" dirty="0"/>
              <a:t>CYCLE C – IXI SUNDAY IN ORDINARY TIME</a:t>
            </a:r>
          </a:p>
          <a:p>
            <a:pPr>
              <a:spcBef>
                <a:spcPts val="0"/>
              </a:spcBef>
            </a:pPr>
            <a:endParaRPr lang="es-EC" sz="2800" dirty="0"/>
          </a:p>
          <a:p>
            <a:pPr>
              <a:spcBef>
                <a:spcPts val="0"/>
              </a:spcBef>
            </a:pPr>
            <a:r>
              <a:rPr lang="es-EC" sz="2800" dirty="0"/>
              <a:t>BE PREPARED</a:t>
            </a:r>
          </a:p>
        </p:txBody>
      </p:sp>
      <p:pic>
        <p:nvPicPr>
          <p:cNvPr id="4" name="Imagen 3">
            <a:extLst>
              <a:ext uri="{FF2B5EF4-FFF2-40B4-BE49-F238E27FC236}">
                <a16:creationId xmlns:a16="http://schemas.microsoft.com/office/drawing/2014/main" id="{E19338EA-BF5A-4D86-1309-7D6BC7AF87E1}"/>
              </a:ext>
            </a:extLst>
          </p:cNvPr>
          <p:cNvPicPr>
            <a:picLocks noChangeAspect="1"/>
          </p:cNvPicPr>
          <p:nvPr/>
        </p:nvPicPr>
        <p:blipFill>
          <a:blip r:embed="rId2"/>
          <a:stretch>
            <a:fillRect/>
          </a:stretch>
        </p:blipFill>
        <p:spPr>
          <a:xfrm>
            <a:off x="10248900" y="85725"/>
            <a:ext cx="1676400" cy="1676400"/>
          </a:xfrm>
          <a:prstGeom prst="rect">
            <a:avLst/>
          </a:prstGeom>
        </p:spPr>
      </p:pic>
    </p:spTree>
    <p:extLst>
      <p:ext uri="{BB962C8B-B14F-4D97-AF65-F5344CB8AC3E}">
        <p14:creationId xmlns:p14="http://schemas.microsoft.com/office/powerpoint/2010/main" val="91480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89D890E-55B0-9616-959A-E47D7B9A647A}"/>
              </a:ext>
            </a:extLst>
          </p:cNvPr>
          <p:cNvSpPr>
            <a:spLocks noGrp="1"/>
          </p:cNvSpPr>
          <p:nvPr>
            <p:ph idx="1"/>
          </p:nvPr>
        </p:nvSpPr>
        <p:spPr>
          <a:xfrm>
            <a:off x="1103312" y="2052919"/>
            <a:ext cx="8946541" cy="434250"/>
          </a:xfrm>
        </p:spPr>
        <p:txBody>
          <a:bodyPr/>
          <a:lstStyle/>
          <a:p>
            <a:pPr marL="0" indent="0">
              <a:buNone/>
            </a:pPr>
            <a:r>
              <a:rPr lang="es-EC" dirty="0"/>
              <a:t>AND LIGHT YOUR LAMPS…</a:t>
            </a:r>
          </a:p>
          <a:p>
            <a:endParaRPr lang="es-EC" dirty="0"/>
          </a:p>
        </p:txBody>
      </p:sp>
      <p:pic>
        <p:nvPicPr>
          <p:cNvPr id="4" name="Imagen 3">
            <a:extLst>
              <a:ext uri="{FF2B5EF4-FFF2-40B4-BE49-F238E27FC236}">
                <a16:creationId xmlns:a16="http://schemas.microsoft.com/office/drawing/2014/main" id="{27F44BAC-D2EC-B546-9F69-5F6E747173D0}"/>
              </a:ext>
            </a:extLst>
          </p:cNvPr>
          <p:cNvPicPr>
            <a:picLocks noChangeAspect="1"/>
          </p:cNvPicPr>
          <p:nvPr/>
        </p:nvPicPr>
        <p:blipFill>
          <a:blip r:embed="rId2"/>
          <a:stretch>
            <a:fillRect/>
          </a:stretch>
        </p:blipFill>
        <p:spPr>
          <a:xfrm>
            <a:off x="1103312" y="2725864"/>
            <a:ext cx="9144000" cy="3095625"/>
          </a:xfrm>
          <a:prstGeom prst="rect">
            <a:avLst/>
          </a:prstGeom>
        </p:spPr>
      </p:pic>
      <p:pic>
        <p:nvPicPr>
          <p:cNvPr id="5" name="Imagen 4">
            <a:extLst>
              <a:ext uri="{FF2B5EF4-FFF2-40B4-BE49-F238E27FC236}">
                <a16:creationId xmlns:a16="http://schemas.microsoft.com/office/drawing/2014/main" id="{DB5B7604-0510-4862-945F-2D3233A75BB9}"/>
              </a:ext>
            </a:extLst>
          </p:cNvPr>
          <p:cNvPicPr>
            <a:picLocks noChangeAspect="1"/>
          </p:cNvPicPr>
          <p:nvPr/>
        </p:nvPicPr>
        <p:blipFill>
          <a:blip r:embed="rId3"/>
          <a:stretch>
            <a:fillRect/>
          </a:stretch>
        </p:blipFill>
        <p:spPr>
          <a:xfrm>
            <a:off x="10515600" y="14288"/>
            <a:ext cx="1676400" cy="1676400"/>
          </a:xfrm>
          <a:prstGeom prst="rect">
            <a:avLst/>
          </a:prstGeom>
        </p:spPr>
      </p:pic>
    </p:spTree>
    <p:extLst>
      <p:ext uri="{BB962C8B-B14F-4D97-AF65-F5344CB8AC3E}">
        <p14:creationId xmlns:p14="http://schemas.microsoft.com/office/powerpoint/2010/main" val="7359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CF0E14-F8CC-8F94-674A-8BF5FAD2A63D}"/>
              </a:ext>
            </a:extLst>
          </p:cNvPr>
          <p:cNvSpPr>
            <a:spLocks noGrp="1"/>
          </p:cNvSpPr>
          <p:nvPr>
            <p:ph type="title"/>
          </p:nvPr>
        </p:nvSpPr>
        <p:spPr/>
        <p:txBody>
          <a:bodyPr/>
          <a:lstStyle/>
          <a:p>
            <a:r>
              <a:rPr lang="es-EC" dirty="0"/>
              <a:t>TO BE</a:t>
            </a:r>
            <a:br>
              <a:rPr lang="es-EC" dirty="0"/>
            </a:br>
            <a:r>
              <a:rPr lang="es-EC" dirty="0"/>
              <a:t>READY TO</a:t>
            </a:r>
          </a:p>
        </p:txBody>
      </p:sp>
      <p:sp>
        <p:nvSpPr>
          <p:cNvPr id="3" name="Marcador de contenido 2">
            <a:extLst>
              <a:ext uri="{FF2B5EF4-FFF2-40B4-BE49-F238E27FC236}">
                <a16:creationId xmlns:a16="http://schemas.microsoft.com/office/drawing/2014/main" id="{BE198C0D-6225-7A78-9A86-17D00C8572E8}"/>
              </a:ext>
            </a:extLst>
          </p:cNvPr>
          <p:cNvSpPr>
            <a:spLocks noGrp="1"/>
          </p:cNvSpPr>
          <p:nvPr>
            <p:ph idx="1"/>
          </p:nvPr>
        </p:nvSpPr>
        <p:spPr/>
        <p:txBody>
          <a:bodyPr>
            <a:normAutofit/>
          </a:bodyPr>
          <a:lstStyle/>
          <a:p>
            <a:r>
              <a:rPr lang="es-EC" dirty="0"/>
              <a:t>GO TO HEAVEN</a:t>
            </a:r>
          </a:p>
          <a:p>
            <a:endParaRPr lang="es-EC" dirty="0"/>
          </a:p>
          <a:p>
            <a:endParaRPr lang="es-EC" dirty="0"/>
          </a:p>
          <a:p>
            <a:endParaRPr lang="es-EC" dirty="0"/>
          </a:p>
          <a:p>
            <a:endParaRPr lang="es-EC" dirty="0"/>
          </a:p>
          <a:p>
            <a:endParaRPr lang="es-EC" dirty="0"/>
          </a:p>
          <a:p>
            <a:r>
              <a:rPr lang="es-EC" dirty="0"/>
              <a:t>AND HUG JESUS</a:t>
            </a:r>
          </a:p>
        </p:txBody>
      </p:sp>
      <p:pic>
        <p:nvPicPr>
          <p:cNvPr id="5" name="Imagen 4">
            <a:extLst>
              <a:ext uri="{FF2B5EF4-FFF2-40B4-BE49-F238E27FC236}">
                <a16:creationId xmlns:a16="http://schemas.microsoft.com/office/drawing/2014/main" id="{8214EFA2-F5A2-3DE6-001E-C9AAA878AABD}"/>
              </a:ext>
            </a:extLst>
          </p:cNvPr>
          <p:cNvPicPr>
            <a:picLocks noChangeAspect="1"/>
          </p:cNvPicPr>
          <p:nvPr/>
        </p:nvPicPr>
        <p:blipFill>
          <a:blip r:embed="rId2"/>
          <a:stretch>
            <a:fillRect/>
          </a:stretch>
        </p:blipFill>
        <p:spPr>
          <a:xfrm>
            <a:off x="4142613" y="609601"/>
            <a:ext cx="4210050" cy="3115469"/>
          </a:xfrm>
          <a:prstGeom prst="rect">
            <a:avLst/>
          </a:prstGeom>
        </p:spPr>
      </p:pic>
      <p:pic>
        <p:nvPicPr>
          <p:cNvPr id="6" name="Imagen 5">
            <a:extLst>
              <a:ext uri="{FF2B5EF4-FFF2-40B4-BE49-F238E27FC236}">
                <a16:creationId xmlns:a16="http://schemas.microsoft.com/office/drawing/2014/main" id="{32F42DFD-CDA9-1E70-853C-B25B6FB75946}"/>
              </a:ext>
            </a:extLst>
          </p:cNvPr>
          <p:cNvPicPr>
            <a:picLocks noChangeAspect="1"/>
          </p:cNvPicPr>
          <p:nvPr/>
        </p:nvPicPr>
        <p:blipFill>
          <a:blip r:embed="rId3"/>
          <a:stretch>
            <a:fillRect/>
          </a:stretch>
        </p:blipFill>
        <p:spPr>
          <a:xfrm>
            <a:off x="4860131" y="4268787"/>
            <a:ext cx="5424487" cy="2152650"/>
          </a:xfrm>
          <a:prstGeom prst="rect">
            <a:avLst/>
          </a:prstGeom>
        </p:spPr>
      </p:pic>
      <p:pic>
        <p:nvPicPr>
          <p:cNvPr id="7" name="Imagen 6">
            <a:extLst>
              <a:ext uri="{FF2B5EF4-FFF2-40B4-BE49-F238E27FC236}">
                <a16:creationId xmlns:a16="http://schemas.microsoft.com/office/drawing/2014/main" id="{4450ABC9-41AE-D752-4DCC-136AEF052556}"/>
              </a:ext>
            </a:extLst>
          </p:cNvPr>
          <p:cNvPicPr>
            <a:picLocks noChangeAspect="1"/>
          </p:cNvPicPr>
          <p:nvPr/>
        </p:nvPicPr>
        <p:blipFill>
          <a:blip r:embed="rId4"/>
          <a:stretch>
            <a:fillRect/>
          </a:stretch>
        </p:blipFill>
        <p:spPr>
          <a:xfrm>
            <a:off x="10515600" y="0"/>
            <a:ext cx="1676400" cy="1676400"/>
          </a:xfrm>
          <a:prstGeom prst="rect">
            <a:avLst/>
          </a:prstGeom>
        </p:spPr>
      </p:pic>
    </p:spTree>
    <p:extLst>
      <p:ext uri="{BB962C8B-B14F-4D97-AF65-F5344CB8AC3E}">
        <p14:creationId xmlns:p14="http://schemas.microsoft.com/office/powerpoint/2010/main" val="36605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down)">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E9530-A100-2F8A-11E4-5AE34391EC60}"/>
              </a:ext>
            </a:extLst>
          </p:cNvPr>
          <p:cNvSpPr>
            <a:spLocks noGrp="1"/>
          </p:cNvSpPr>
          <p:nvPr>
            <p:ph type="title"/>
          </p:nvPr>
        </p:nvSpPr>
        <p:spPr>
          <a:xfrm>
            <a:off x="645130" y="191968"/>
            <a:ext cx="9404723" cy="777099"/>
          </a:xfrm>
        </p:spPr>
        <p:txBody>
          <a:bodyPr>
            <a:normAutofit fontScale="90000"/>
          </a:bodyPr>
          <a:lstStyle/>
          <a:p>
            <a:r>
              <a:rPr lang="es-EC" dirty="0"/>
              <a:t>HOW DO WE GET TO HEAVEN?</a:t>
            </a:r>
            <a:br>
              <a:rPr lang="es-EC" dirty="0"/>
            </a:br>
            <a:endParaRPr lang="es-EC" dirty="0"/>
          </a:p>
        </p:txBody>
      </p:sp>
      <p:sp>
        <p:nvSpPr>
          <p:cNvPr id="3" name="Marcador de contenido 2">
            <a:extLst>
              <a:ext uri="{FF2B5EF4-FFF2-40B4-BE49-F238E27FC236}">
                <a16:creationId xmlns:a16="http://schemas.microsoft.com/office/drawing/2014/main" id="{AC63C4B8-C88E-DA41-CEAD-DB6F84D35DCF}"/>
              </a:ext>
            </a:extLst>
          </p:cNvPr>
          <p:cNvSpPr>
            <a:spLocks noGrp="1"/>
          </p:cNvSpPr>
          <p:nvPr>
            <p:ph idx="1"/>
          </p:nvPr>
        </p:nvSpPr>
        <p:spPr/>
        <p:txBody>
          <a:bodyPr>
            <a:normAutofit/>
          </a:bodyPr>
          <a:lstStyle/>
          <a:p>
            <a:pPr marL="0" indent="0">
              <a:buNone/>
            </a:pPr>
            <a:r>
              <a:rPr lang="es-EC" sz="2800" dirty="0"/>
              <a:t>                                              </a:t>
            </a:r>
            <a:r>
              <a:rPr lang="es-EC" dirty="0"/>
              <a:t>PRAYING OFTEN</a:t>
            </a:r>
          </a:p>
          <a:p>
            <a:pPr marL="0" indent="0">
              <a:buNone/>
            </a:pPr>
            <a:r>
              <a:rPr lang="es-EC" dirty="0"/>
              <a:t>                                                                    </a:t>
            </a:r>
          </a:p>
          <a:p>
            <a:pPr marL="0" indent="0">
              <a:buNone/>
            </a:pPr>
            <a:endParaRPr lang="es-EC" dirty="0"/>
          </a:p>
          <a:p>
            <a:pPr marL="0" indent="0">
              <a:buNone/>
            </a:pPr>
            <a:r>
              <a:rPr lang="es-EC" dirty="0"/>
              <a:t>GOING TO MASS</a:t>
            </a:r>
          </a:p>
          <a:p>
            <a:pPr marL="0" indent="0">
              <a:buNone/>
            </a:pPr>
            <a:r>
              <a:rPr lang="es-EC" dirty="0"/>
              <a:t>                                                                                           READING THE BIBLE</a:t>
            </a:r>
          </a:p>
          <a:p>
            <a:pPr marL="0" indent="0">
              <a:buNone/>
            </a:pPr>
            <a:endParaRPr lang="es-EC" dirty="0"/>
          </a:p>
          <a:p>
            <a:pPr marL="0" indent="0">
              <a:buNone/>
            </a:pPr>
            <a:endParaRPr lang="es-EC" dirty="0"/>
          </a:p>
          <a:p>
            <a:pPr marL="0" indent="0">
              <a:buNone/>
            </a:pPr>
            <a:endParaRPr lang="es-EC" dirty="0"/>
          </a:p>
          <a:p>
            <a:pPr marL="0" indent="0">
              <a:buNone/>
            </a:pPr>
            <a:r>
              <a:rPr lang="es-EC" dirty="0"/>
              <a:t>THANKING GOD</a:t>
            </a:r>
          </a:p>
          <a:p>
            <a:pPr marL="0" indent="0">
              <a:buNone/>
            </a:pPr>
            <a:endParaRPr lang="es-EC" dirty="0"/>
          </a:p>
        </p:txBody>
      </p:sp>
      <p:pic>
        <p:nvPicPr>
          <p:cNvPr id="4" name="Imagen 3">
            <a:extLst>
              <a:ext uri="{FF2B5EF4-FFF2-40B4-BE49-F238E27FC236}">
                <a16:creationId xmlns:a16="http://schemas.microsoft.com/office/drawing/2014/main" id="{B2310159-E442-E1FA-A893-CA2EC1B50C03}"/>
              </a:ext>
            </a:extLst>
          </p:cNvPr>
          <p:cNvPicPr>
            <a:picLocks noChangeAspect="1"/>
          </p:cNvPicPr>
          <p:nvPr/>
        </p:nvPicPr>
        <p:blipFill>
          <a:blip r:embed="rId2"/>
          <a:stretch>
            <a:fillRect/>
          </a:stretch>
        </p:blipFill>
        <p:spPr>
          <a:xfrm>
            <a:off x="7740042" y="1625106"/>
            <a:ext cx="2543175" cy="1699932"/>
          </a:xfrm>
          <a:prstGeom prst="rect">
            <a:avLst/>
          </a:prstGeom>
        </p:spPr>
      </p:pic>
      <p:pic>
        <p:nvPicPr>
          <p:cNvPr id="5" name="Imagen 4">
            <a:extLst>
              <a:ext uri="{FF2B5EF4-FFF2-40B4-BE49-F238E27FC236}">
                <a16:creationId xmlns:a16="http://schemas.microsoft.com/office/drawing/2014/main" id="{608A5B16-6057-CA0A-43C7-7F301458F3DF}"/>
              </a:ext>
            </a:extLst>
          </p:cNvPr>
          <p:cNvPicPr>
            <a:picLocks noChangeAspect="1"/>
          </p:cNvPicPr>
          <p:nvPr/>
        </p:nvPicPr>
        <p:blipFill>
          <a:blip r:embed="rId3"/>
          <a:stretch>
            <a:fillRect/>
          </a:stretch>
        </p:blipFill>
        <p:spPr>
          <a:xfrm>
            <a:off x="3500438" y="2838450"/>
            <a:ext cx="2847975" cy="1866900"/>
          </a:xfrm>
          <a:prstGeom prst="rect">
            <a:avLst/>
          </a:prstGeom>
        </p:spPr>
      </p:pic>
      <p:pic>
        <p:nvPicPr>
          <p:cNvPr id="6" name="Imagen 5">
            <a:extLst>
              <a:ext uri="{FF2B5EF4-FFF2-40B4-BE49-F238E27FC236}">
                <a16:creationId xmlns:a16="http://schemas.microsoft.com/office/drawing/2014/main" id="{0E939473-87C0-A6A8-2173-66428419C8DD}"/>
              </a:ext>
            </a:extLst>
          </p:cNvPr>
          <p:cNvPicPr>
            <a:picLocks noChangeAspect="1"/>
          </p:cNvPicPr>
          <p:nvPr/>
        </p:nvPicPr>
        <p:blipFill>
          <a:blip r:embed="rId4"/>
          <a:stretch>
            <a:fillRect/>
          </a:stretch>
        </p:blipFill>
        <p:spPr>
          <a:xfrm>
            <a:off x="7743825" y="4362450"/>
            <a:ext cx="2933700" cy="2281238"/>
          </a:xfrm>
          <a:prstGeom prst="rect">
            <a:avLst/>
          </a:prstGeom>
        </p:spPr>
      </p:pic>
      <p:pic>
        <p:nvPicPr>
          <p:cNvPr id="7" name="Imagen 6">
            <a:extLst>
              <a:ext uri="{FF2B5EF4-FFF2-40B4-BE49-F238E27FC236}">
                <a16:creationId xmlns:a16="http://schemas.microsoft.com/office/drawing/2014/main" id="{F6DA24DC-EBFF-9425-A993-01D14238A8F6}"/>
              </a:ext>
            </a:extLst>
          </p:cNvPr>
          <p:cNvPicPr>
            <a:picLocks noChangeAspect="1"/>
          </p:cNvPicPr>
          <p:nvPr/>
        </p:nvPicPr>
        <p:blipFill>
          <a:blip r:embed="rId5"/>
          <a:stretch>
            <a:fillRect/>
          </a:stretch>
        </p:blipFill>
        <p:spPr>
          <a:xfrm>
            <a:off x="3500438" y="4910138"/>
            <a:ext cx="2447925" cy="1866900"/>
          </a:xfrm>
          <a:prstGeom prst="rect">
            <a:avLst/>
          </a:prstGeom>
        </p:spPr>
      </p:pic>
      <p:pic>
        <p:nvPicPr>
          <p:cNvPr id="8" name="Imagen 7">
            <a:extLst>
              <a:ext uri="{FF2B5EF4-FFF2-40B4-BE49-F238E27FC236}">
                <a16:creationId xmlns:a16="http://schemas.microsoft.com/office/drawing/2014/main" id="{808BAB5A-D7A7-5D4D-8446-E72C9F9E4D5F}"/>
              </a:ext>
            </a:extLst>
          </p:cNvPr>
          <p:cNvPicPr>
            <a:picLocks noChangeAspect="1"/>
          </p:cNvPicPr>
          <p:nvPr/>
        </p:nvPicPr>
        <p:blipFill>
          <a:blip r:embed="rId6"/>
          <a:stretch>
            <a:fillRect/>
          </a:stretch>
        </p:blipFill>
        <p:spPr>
          <a:xfrm>
            <a:off x="10515600" y="0"/>
            <a:ext cx="1676400" cy="1325563"/>
          </a:xfrm>
          <a:prstGeom prst="rect">
            <a:avLst/>
          </a:prstGeom>
        </p:spPr>
      </p:pic>
      <p:sp>
        <p:nvSpPr>
          <p:cNvPr id="9" name="TextBox 8">
            <a:extLst>
              <a:ext uri="{FF2B5EF4-FFF2-40B4-BE49-F238E27FC236}">
                <a16:creationId xmlns:a16="http://schemas.microsoft.com/office/drawing/2014/main" id="{49D6F42A-091E-B00E-7753-3B1F999C0146}"/>
              </a:ext>
            </a:extLst>
          </p:cNvPr>
          <p:cNvSpPr txBox="1"/>
          <p:nvPr/>
        </p:nvSpPr>
        <p:spPr>
          <a:xfrm>
            <a:off x="755374" y="1022651"/>
            <a:ext cx="4293704" cy="677108"/>
          </a:xfrm>
          <a:prstGeom prst="rect">
            <a:avLst/>
          </a:prstGeom>
          <a:noFill/>
        </p:spPr>
        <p:txBody>
          <a:bodyPr wrap="square" rtlCol="0">
            <a:spAutoFit/>
          </a:bodyPr>
          <a:lstStyle/>
          <a:p>
            <a:r>
              <a:rPr lang="es-EC" sz="3800" dirty="0">
                <a:solidFill>
                  <a:schemeClr val="tx2"/>
                </a:solidFill>
                <a:latin typeface="+mj-lt"/>
                <a:ea typeface="+mj-ea"/>
                <a:cs typeface="+mj-cs"/>
              </a:rPr>
              <a:t>LOVING GOD BY</a:t>
            </a:r>
            <a:endParaRPr lang="en-US" sz="3800" dirty="0">
              <a:solidFill>
                <a:schemeClr val="tx2"/>
              </a:solidFill>
              <a:latin typeface="+mj-lt"/>
              <a:ea typeface="+mj-ea"/>
              <a:cs typeface="+mj-cs"/>
            </a:endParaRPr>
          </a:p>
        </p:txBody>
      </p:sp>
    </p:spTree>
    <p:extLst>
      <p:ext uri="{BB962C8B-B14F-4D97-AF65-F5344CB8AC3E}">
        <p14:creationId xmlns:p14="http://schemas.microsoft.com/office/powerpoint/2010/main" val="37467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F0522-5346-1213-2C74-10AE6ECED771}"/>
              </a:ext>
            </a:extLst>
          </p:cNvPr>
          <p:cNvSpPr>
            <a:spLocks noGrp="1"/>
          </p:cNvSpPr>
          <p:nvPr>
            <p:ph type="title"/>
          </p:nvPr>
        </p:nvSpPr>
        <p:spPr/>
        <p:txBody>
          <a:bodyPr/>
          <a:lstStyle/>
          <a:p>
            <a:r>
              <a:rPr lang="es-EC" dirty="0"/>
              <a:t>AND LOVING OUR NEIGHBOR</a:t>
            </a:r>
          </a:p>
        </p:txBody>
      </p:sp>
      <p:sp>
        <p:nvSpPr>
          <p:cNvPr id="3" name="Marcador de contenido 2">
            <a:extLst>
              <a:ext uri="{FF2B5EF4-FFF2-40B4-BE49-F238E27FC236}">
                <a16:creationId xmlns:a16="http://schemas.microsoft.com/office/drawing/2014/main" id="{DD674639-EC15-60B6-C301-3B0816CEF29A}"/>
              </a:ext>
            </a:extLst>
          </p:cNvPr>
          <p:cNvSpPr>
            <a:spLocks noGrp="1"/>
          </p:cNvSpPr>
          <p:nvPr>
            <p:ph idx="1"/>
          </p:nvPr>
        </p:nvSpPr>
        <p:spPr>
          <a:xfrm>
            <a:off x="645130" y="1781175"/>
            <a:ext cx="10037156" cy="4829175"/>
          </a:xfrm>
        </p:spPr>
        <p:txBody>
          <a:bodyPr>
            <a:normAutofit/>
          </a:bodyPr>
          <a:lstStyle/>
          <a:p>
            <a:pPr marL="0" indent="0">
              <a:buNone/>
            </a:pPr>
            <a:r>
              <a:rPr lang="es-EC" dirty="0"/>
              <a:t>                                                                                                                     SERVING</a:t>
            </a:r>
          </a:p>
          <a:p>
            <a:pPr marL="0" indent="0">
              <a:buNone/>
            </a:pPr>
            <a:r>
              <a:rPr lang="es-EC" dirty="0"/>
              <a:t>                                  HELPING                                                                  </a:t>
            </a:r>
          </a:p>
          <a:p>
            <a:pPr marL="0" indent="0">
              <a:buNone/>
            </a:pPr>
            <a:endParaRPr lang="es-EC" dirty="0"/>
          </a:p>
          <a:p>
            <a:pPr marL="0" indent="0">
              <a:buNone/>
            </a:pPr>
            <a:endParaRPr lang="es-EC" dirty="0"/>
          </a:p>
          <a:p>
            <a:pPr marL="0" indent="0">
              <a:buNone/>
            </a:pPr>
            <a:r>
              <a:rPr lang="es-EC" dirty="0"/>
              <a:t>                                                                 </a:t>
            </a:r>
          </a:p>
          <a:p>
            <a:pPr marL="0" indent="0">
              <a:buNone/>
            </a:pPr>
            <a:r>
              <a:rPr lang="es-EC" dirty="0"/>
              <a:t>ASKING FOR </a:t>
            </a:r>
          </a:p>
          <a:p>
            <a:pPr marL="0" indent="0">
              <a:buNone/>
            </a:pPr>
            <a:r>
              <a:rPr lang="es-EC" dirty="0"/>
              <a:t>FORGIVENESS</a:t>
            </a:r>
          </a:p>
          <a:p>
            <a:pPr marL="0" indent="0">
              <a:buNone/>
            </a:pPr>
            <a:r>
              <a:rPr lang="es-EC" dirty="0"/>
              <a:t>AND FORGIVING    </a:t>
            </a:r>
          </a:p>
          <a:p>
            <a:pPr marL="0" indent="0">
              <a:buNone/>
            </a:pPr>
            <a:r>
              <a:rPr lang="es-EC" dirty="0"/>
              <a:t>                                                                 SMILING</a:t>
            </a:r>
          </a:p>
          <a:p>
            <a:pPr marL="0" indent="0">
              <a:buNone/>
            </a:pPr>
            <a:endParaRPr lang="es-EC" dirty="0"/>
          </a:p>
          <a:p>
            <a:pPr marL="0" indent="0">
              <a:buNone/>
            </a:pPr>
            <a:r>
              <a:rPr lang="es-EC" dirty="0"/>
              <a:t>                                                                                                                            ETC… </a:t>
            </a:r>
          </a:p>
          <a:p>
            <a:pPr marL="0" indent="0">
              <a:buNone/>
            </a:pPr>
            <a:endParaRPr lang="es-EC" dirty="0"/>
          </a:p>
          <a:p>
            <a:pPr marL="0" indent="0">
              <a:buNone/>
            </a:pPr>
            <a:endParaRPr lang="es-EC" dirty="0"/>
          </a:p>
        </p:txBody>
      </p:sp>
      <p:pic>
        <p:nvPicPr>
          <p:cNvPr id="4" name="Imagen 3">
            <a:extLst>
              <a:ext uri="{FF2B5EF4-FFF2-40B4-BE49-F238E27FC236}">
                <a16:creationId xmlns:a16="http://schemas.microsoft.com/office/drawing/2014/main" id="{44BCCA1E-BA89-619D-2EE4-337140F76C9E}"/>
              </a:ext>
            </a:extLst>
          </p:cNvPr>
          <p:cNvPicPr>
            <a:picLocks noChangeAspect="1"/>
          </p:cNvPicPr>
          <p:nvPr/>
        </p:nvPicPr>
        <p:blipFill>
          <a:blip r:embed="rId2"/>
          <a:stretch>
            <a:fillRect/>
          </a:stretch>
        </p:blipFill>
        <p:spPr>
          <a:xfrm>
            <a:off x="4324350" y="1900099"/>
            <a:ext cx="2449817" cy="1905001"/>
          </a:xfrm>
          <a:prstGeom prst="rect">
            <a:avLst/>
          </a:prstGeom>
        </p:spPr>
      </p:pic>
      <p:pic>
        <p:nvPicPr>
          <p:cNvPr id="5" name="Imagen 4">
            <a:extLst>
              <a:ext uri="{FF2B5EF4-FFF2-40B4-BE49-F238E27FC236}">
                <a16:creationId xmlns:a16="http://schemas.microsoft.com/office/drawing/2014/main" id="{D0E0857C-AE04-1CD3-6657-A0406150C147}"/>
              </a:ext>
            </a:extLst>
          </p:cNvPr>
          <p:cNvPicPr>
            <a:picLocks noChangeAspect="1"/>
          </p:cNvPicPr>
          <p:nvPr/>
        </p:nvPicPr>
        <p:blipFill>
          <a:blip r:embed="rId3"/>
          <a:stretch>
            <a:fillRect/>
          </a:stretch>
        </p:blipFill>
        <p:spPr>
          <a:xfrm>
            <a:off x="8403920" y="2183643"/>
            <a:ext cx="1905000" cy="1625272"/>
          </a:xfrm>
          <a:prstGeom prst="rect">
            <a:avLst/>
          </a:prstGeom>
        </p:spPr>
      </p:pic>
      <p:pic>
        <p:nvPicPr>
          <p:cNvPr id="6" name="Imagen 5">
            <a:extLst>
              <a:ext uri="{FF2B5EF4-FFF2-40B4-BE49-F238E27FC236}">
                <a16:creationId xmlns:a16="http://schemas.microsoft.com/office/drawing/2014/main" id="{9339C3DB-FDFE-78ED-4BD0-E08554257C04}"/>
              </a:ext>
            </a:extLst>
          </p:cNvPr>
          <p:cNvPicPr>
            <a:picLocks noChangeAspect="1"/>
          </p:cNvPicPr>
          <p:nvPr/>
        </p:nvPicPr>
        <p:blipFill>
          <a:blip r:embed="rId4"/>
          <a:stretch>
            <a:fillRect/>
          </a:stretch>
        </p:blipFill>
        <p:spPr>
          <a:xfrm>
            <a:off x="2924598" y="4124218"/>
            <a:ext cx="2190750" cy="1838324"/>
          </a:xfrm>
          <a:prstGeom prst="rect">
            <a:avLst/>
          </a:prstGeom>
        </p:spPr>
      </p:pic>
      <p:pic>
        <p:nvPicPr>
          <p:cNvPr id="7" name="Imagen 6">
            <a:extLst>
              <a:ext uri="{FF2B5EF4-FFF2-40B4-BE49-F238E27FC236}">
                <a16:creationId xmlns:a16="http://schemas.microsoft.com/office/drawing/2014/main" id="{5BD71CCA-F8AD-3631-ABC5-E98670207A62}"/>
              </a:ext>
            </a:extLst>
          </p:cNvPr>
          <p:cNvPicPr>
            <a:picLocks noChangeAspect="1"/>
          </p:cNvPicPr>
          <p:nvPr/>
        </p:nvPicPr>
        <p:blipFill>
          <a:blip r:embed="rId5"/>
          <a:stretch>
            <a:fillRect/>
          </a:stretch>
        </p:blipFill>
        <p:spPr>
          <a:xfrm>
            <a:off x="6446533" y="4347807"/>
            <a:ext cx="2449817" cy="1976437"/>
          </a:xfrm>
          <a:prstGeom prst="rect">
            <a:avLst/>
          </a:prstGeom>
        </p:spPr>
      </p:pic>
      <p:pic>
        <p:nvPicPr>
          <p:cNvPr id="8" name="Imagen 7">
            <a:extLst>
              <a:ext uri="{FF2B5EF4-FFF2-40B4-BE49-F238E27FC236}">
                <a16:creationId xmlns:a16="http://schemas.microsoft.com/office/drawing/2014/main" id="{FE7CCA36-BD05-B9A9-E9A1-279D967C6D27}"/>
              </a:ext>
            </a:extLst>
          </p:cNvPr>
          <p:cNvPicPr>
            <a:picLocks noChangeAspect="1"/>
          </p:cNvPicPr>
          <p:nvPr/>
        </p:nvPicPr>
        <p:blipFill>
          <a:blip r:embed="rId6"/>
          <a:stretch>
            <a:fillRect/>
          </a:stretch>
        </p:blipFill>
        <p:spPr>
          <a:xfrm>
            <a:off x="10682286" y="14287"/>
            <a:ext cx="1509713" cy="1325563"/>
          </a:xfrm>
          <a:prstGeom prst="rect">
            <a:avLst/>
          </a:prstGeom>
        </p:spPr>
      </p:pic>
    </p:spTree>
    <p:extLst>
      <p:ext uri="{BB962C8B-B14F-4D97-AF65-F5344CB8AC3E}">
        <p14:creationId xmlns:p14="http://schemas.microsoft.com/office/powerpoint/2010/main" val="16540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heel(1)">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heel(1)">
                                      <p:cBhvr>
                                        <p:cTn id="25" dur="2000"/>
                                        <p:tgtEl>
                                          <p:spTgt spid="3">
                                            <p:txEl>
                                              <p:pRg st="5" end="5"/>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heel(1)">
                                      <p:cBhvr>
                                        <p:cTn id="28" dur="2000"/>
                                        <p:tgtEl>
                                          <p:spTgt spid="3">
                                            <p:txEl>
                                              <p:pRg st="6" end="6"/>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heel(1)">
                                      <p:cBhvr>
                                        <p:cTn id="31" dur="20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heel(1)">
                                      <p:cBhvr>
                                        <p:cTn id="41" dur="20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heel(1)">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heel(1)">
                                      <p:cBhvr>
                                        <p:cTn id="5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C8FB62-5EA2-B048-FF6D-6C7F8296BA11}"/>
              </a:ext>
            </a:extLst>
          </p:cNvPr>
          <p:cNvSpPr>
            <a:spLocks noGrp="1"/>
          </p:cNvSpPr>
          <p:nvPr>
            <p:ph type="title"/>
          </p:nvPr>
        </p:nvSpPr>
        <p:spPr>
          <a:xfrm>
            <a:off x="646111" y="207301"/>
            <a:ext cx="9404723" cy="1400530"/>
          </a:xfrm>
        </p:spPr>
        <p:txBody>
          <a:bodyPr>
            <a:normAutofit/>
          </a:bodyPr>
          <a:lstStyle/>
          <a:p>
            <a:r>
              <a:rPr lang="es-EC" dirty="0"/>
              <a:t>AND HOW WILL GOD RECEIVE US IN HEAVEN?</a:t>
            </a:r>
          </a:p>
        </p:txBody>
      </p:sp>
      <p:sp>
        <p:nvSpPr>
          <p:cNvPr id="3" name="Marcador de contenido 2">
            <a:extLst>
              <a:ext uri="{FF2B5EF4-FFF2-40B4-BE49-F238E27FC236}">
                <a16:creationId xmlns:a16="http://schemas.microsoft.com/office/drawing/2014/main" id="{FA1AC949-9A8F-9B8D-606F-5A3A10ECDCFC}"/>
              </a:ext>
            </a:extLst>
          </p:cNvPr>
          <p:cNvSpPr>
            <a:spLocks noGrp="1"/>
          </p:cNvSpPr>
          <p:nvPr>
            <p:ph idx="1"/>
          </p:nvPr>
        </p:nvSpPr>
        <p:spPr>
          <a:xfrm>
            <a:off x="329184" y="1840705"/>
            <a:ext cx="10862691" cy="4351338"/>
          </a:xfrm>
        </p:spPr>
        <p:txBody>
          <a:bodyPr>
            <a:normAutofit/>
          </a:bodyPr>
          <a:lstStyle/>
          <a:p>
            <a:pPr marL="0" indent="0">
              <a:buNone/>
            </a:pPr>
            <a:r>
              <a:rPr lang="es-EC" dirty="0"/>
              <a:t>				</a:t>
            </a:r>
          </a:p>
          <a:p>
            <a:pPr marL="0" indent="0">
              <a:buNone/>
            </a:pPr>
            <a:r>
              <a:rPr lang="es-EC" dirty="0"/>
              <a:t>		</a:t>
            </a:r>
            <a:r>
              <a:rPr lang="en-US" dirty="0"/>
              <a:t>HE WILL GIRD HIMSELF,	 HAVE US RECLINE</a:t>
            </a:r>
          </a:p>
          <a:p>
            <a:pPr marL="0" indent="0">
              <a:buNone/>
            </a:pPr>
            <a:r>
              <a:rPr lang="en-US" dirty="0"/>
              <a:t>		AT THE TABLE, AND PROCEED TO WAIT </a:t>
            </a:r>
            <a:r>
              <a:rPr lang="en-US"/>
              <a:t>ON US</a:t>
            </a:r>
            <a:endParaRPr lang="es-EC" dirty="0"/>
          </a:p>
          <a:p>
            <a:pPr marL="0" indent="0">
              <a:buNone/>
            </a:pPr>
            <a:endParaRPr lang="es-EC" dirty="0"/>
          </a:p>
          <a:p>
            <a:pPr marL="0" indent="0">
              <a:buNone/>
            </a:pPr>
            <a:r>
              <a:rPr lang="es-EC" dirty="0"/>
              <a:t>BECAUSE HE LOVES US VERY MUCH</a:t>
            </a:r>
          </a:p>
          <a:p>
            <a:pPr marL="0" indent="0">
              <a:buNone/>
            </a:pPr>
            <a:endParaRPr lang="es-EC" dirty="0"/>
          </a:p>
          <a:p>
            <a:pPr marL="0" indent="0">
              <a:buNone/>
            </a:pPr>
            <a:endParaRPr lang="es-EC" dirty="0"/>
          </a:p>
          <a:p>
            <a:pPr marL="0" indent="0">
              <a:buNone/>
            </a:pPr>
            <a:r>
              <a:rPr lang="es-EC" dirty="0"/>
              <a:t>											WE ARE THE SERVANTS</a:t>
            </a:r>
          </a:p>
          <a:p>
            <a:pPr marL="0" indent="0">
              <a:buNone/>
            </a:pPr>
            <a:r>
              <a:rPr lang="es-EC" dirty="0"/>
              <a:t>                                                                            		AND JESUS IS THE MASTER.</a:t>
            </a:r>
          </a:p>
        </p:txBody>
      </p:sp>
      <p:pic>
        <p:nvPicPr>
          <p:cNvPr id="4" name="Imagen 3">
            <a:extLst>
              <a:ext uri="{FF2B5EF4-FFF2-40B4-BE49-F238E27FC236}">
                <a16:creationId xmlns:a16="http://schemas.microsoft.com/office/drawing/2014/main" id="{021BCD06-52DA-F9FE-A229-FB937DCE4609}"/>
              </a:ext>
            </a:extLst>
          </p:cNvPr>
          <p:cNvPicPr>
            <a:picLocks noChangeAspect="1"/>
          </p:cNvPicPr>
          <p:nvPr/>
        </p:nvPicPr>
        <p:blipFill>
          <a:blip r:embed="rId2"/>
          <a:stretch>
            <a:fillRect/>
          </a:stretch>
        </p:blipFill>
        <p:spPr>
          <a:xfrm>
            <a:off x="8176227" y="1923830"/>
            <a:ext cx="3210720" cy="2634809"/>
          </a:xfrm>
          <a:prstGeom prst="rect">
            <a:avLst/>
          </a:prstGeom>
        </p:spPr>
      </p:pic>
      <p:pic>
        <p:nvPicPr>
          <p:cNvPr id="5" name="Imagen 4">
            <a:extLst>
              <a:ext uri="{FF2B5EF4-FFF2-40B4-BE49-F238E27FC236}">
                <a16:creationId xmlns:a16="http://schemas.microsoft.com/office/drawing/2014/main" id="{9E0E596A-7A09-E097-B035-4F2146804B6E}"/>
              </a:ext>
            </a:extLst>
          </p:cNvPr>
          <p:cNvPicPr>
            <a:picLocks noChangeAspect="1"/>
          </p:cNvPicPr>
          <p:nvPr/>
        </p:nvPicPr>
        <p:blipFill>
          <a:blip r:embed="rId3"/>
          <a:stretch>
            <a:fillRect/>
          </a:stretch>
        </p:blipFill>
        <p:spPr>
          <a:xfrm>
            <a:off x="1619250" y="4462273"/>
            <a:ext cx="3457576" cy="2267712"/>
          </a:xfrm>
          <a:prstGeom prst="rect">
            <a:avLst/>
          </a:prstGeom>
        </p:spPr>
      </p:pic>
      <p:pic>
        <p:nvPicPr>
          <p:cNvPr id="6" name="Imagen 5">
            <a:extLst>
              <a:ext uri="{FF2B5EF4-FFF2-40B4-BE49-F238E27FC236}">
                <a16:creationId xmlns:a16="http://schemas.microsoft.com/office/drawing/2014/main" id="{CF22336C-08FE-FBCE-6F16-85BB4ED54790}"/>
              </a:ext>
            </a:extLst>
          </p:cNvPr>
          <p:cNvPicPr>
            <a:picLocks noChangeAspect="1"/>
          </p:cNvPicPr>
          <p:nvPr/>
        </p:nvPicPr>
        <p:blipFill>
          <a:blip r:embed="rId4"/>
          <a:stretch>
            <a:fillRect/>
          </a:stretch>
        </p:blipFill>
        <p:spPr>
          <a:xfrm>
            <a:off x="10411968" y="0"/>
            <a:ext cx="1780031" cy="1514475"/>
          </a:xfrm>
          <a:prstGeom prst="rect">
            <a:avLst/>
          </a:prstGeom>
        </p:spPr>
      </p:pic>
    </p:spTree>
    <p:extLst>
      <p:ext uri="{BB962C8B-B14F-4D97-AF65-F5344CB8AC3E}">
        <p14:creationId xmlns:p14="http://schemas.microsoft.com/office/powerpoint/2010/main" val="37397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EA9807-0609-D8ED-04B2-1F47CFD3AB3D}"/>
              </a:ext>
            </a:extLst>
          </p:cNvPr>
          <p:cNvPicPr>
            <a:picLocks noChangeAspect="1"/>
          </p:cNvPicPr>
          <p:nvPr/>
        </p:nvPicPr>
        <p:blipFill>
          <a:blip r:embed="rId2"/>
          <a:stretch>
            <a:fillRect/>
          </a:stretch>
        </p:blipFill>
        <p:spPr>
          <a:xfrm>
            <a:off x="10591800" y="14288"/>
            <a:ext cx="1600200" cy="1676400"/>
          </a:xfrm>
          <a:prstGeom prst="rect">
            <a:avLst/>
          </a:prstGeom>
        </p:spPr>
      </p:pic>
      <p:sp>
        <p:nvSpPr>
          <p:cNvPr id="2" name="Título 1">
            <a:extLst>
              <a:ext uri="{FF2B5EF4-FFF2-40B4-BE49-F238E27FC236}">
                <a16:creationId xmlns:a16="http://schemas.microsoft.com/office/drawing/2014/main" id="{C54FFDB7-03BC-5D7B-6305-B0F17B4FC338}"/>
              </a:ext>
            </a:extLst>
          </p:cNvPr>
          <p:cNvSpPr>
            <a:spLocks noGrp="1"/>
          </p:cNvSpPr>
          <p:nvPr>
            <p:ph type="title"/>
          </p:nvPr>
        </p:nvSpPr>
        <p:spPr>
          <a:xfrm>
            <a:off x="646111" y="291772"/>
            <a:ext cx="9404723" cy="1400530"/>
          </a:xfrm>
        </p:spPr>
        <p:txBody>
          <a:bodyPr>
            <a:normAutofit fontScale="90000"/>
          </a:bodyPr>
          <a:lstStyle/>
          <a:p>
            <a:r>
              <a:rPr lang="en-US" dirty="0"/>
              <a:t>WHAT WOULD YOU DO IF YOU KNEW A THIEF WAS GOING TO ROB YOUR HOUSE?</a:t>
            </a:r>
            <a:endParaRPr lang="es-EC" dirty="0"/>
          </a:p>
        </p:txBody>
      </p:sp>
      <p:pic>
        <p:nvPicPr>
          <p:cNvPr id="4" name="Marcador de contenido 3">
            <a:extLst>
              <a:ext uri="{FF2B5EF4-FFF2-40B4-BE49-F238E27FC236}">
                <a16:creationId xmlns:a16="http://schemas.microsoft.com/office/drawing/2014/main" id="{BC48F0D1-82E7-26AA-533F-EA80AF94F27C}"/>
              </a:ext>
            </a:extLst>
          </p:cNvPr>
          <p:cNvPicPr>
            <a:picLocks noGrp="1" noChangeAspect="1"/>
          </p:cNvPicPr>
          <p:nvPr>
            <p:ph idx="1"/>
          </p:nvPr>
        </p:nvPicPr>
        <p:blipFill>
          <a:blip r:embed="rId3"/>
          <a:stretch>
            <a:fillRect/>
          </a:stretch>
        </p:blipFill>
        <p:spPr>
          <a:xfrm>
            <a:off x="2482397" y="2209520"/>
            <a:ext cx="7465331" cy="4195762"/>
          </a:xfrm>
          <a:prstGeom prst="rect">
            <a:avLst/>
          </a:prstGeom>
        </p:spPr>
      </p:pic>
    </p:spTree>
    <p:extLst>
      <p:ext uri="{BB962C8B-B14F-4D97-AF65-F5344CB8AC3E}">
        <p14:creationId xmlns:p14="http://schemas.microsoft.com/office/powerpoint/2010/main" val="2670211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50F08F3-F37A-A9C4-D3C7-A8153F209FC2}"/>
              </a:ext>
            </a:extLst>
          </p:cNvPr>
          <p:cNvPicPr>
            <a:picLocks noGrp="1" noChangeAspect="1"/>
          </p:cNvPicPr>
          <p:nvPr>
            <p:ph idx="1"/>
          </p:nvPr>
        </p:nvPicPr>
        <p:blipFill>
          <a:blip r:embed="rId2"/>
          <a:stretch>
            <a:fillRect/>
          </a:stretch>
        </p:blipFill>
        <p:spPr>
          <a:xfrm>
            <a:off x="931354" y="838200"/>
            <a:ext cx="3300413" cy="2132806"/>
          </a:xfrm>
          <a:prstGeom prst="rect">
            <a:avLst/>
          </a:prstGeom>
        </p:spPr>
      </p:pic>
      <p:pic>
        <p:nvPicPr>
          <p:cNvPr id="5" name="Imagen 4">
            <a:extLst>
              <a:ext uri="{FF2B5EF4-FFF2-40B4-BE49-F238E27FC236}">
                <a16:creationId xmlns:a16="http://schemas.microsoft.com/office/drawing/2014/main" id="{CE6DF58D-54E8-6D6E-98E0-3D775D8BB96B}"/>
              </a:ext>
            </a:extLst>
          </p:cNvPr>
          <p:cNvPicPr>
            <a:picLocks noChangeAspect="1"/>
          </p:cNvPicPr>
          <p:nvPr/>
        </p:nvPicPr>
        <p:blipFill>
          <a:blip r:embed="rId3"/>
          <a:stretch>
            <a:fillRect/>
          </a:stretch>
        </p:blipFill>
        <p:spPr>
          <a:xfrm>
            <a:off x="5728080" y="1388332"/>
            <a:ext cx="4047172" cy="2200275"/>
          </a:xfrm>
          <a:prstGeom prst="rect">
            <a:avLst/>
          </a:prstGeom>
        </p:spPr>
      </p:pic>
      <p:pic>
        <p:nvPicPr>
          <p:cNvPr id="6" name="Imagen 5">
            <a:extLst>
              <a:ext uri="{FF2B5EF4-FFF2-40B4-BE49-F238E27FC236}">
                <a16:creationId xmlns:a16="http://schemas.microsoft.com/office/drawing/2014/main" id="{8162C1FE-9F66-D542-C306-CA4DEDDA58F8}"/>
              </a:ext>
            </a:extLst>
          </p:cNvPr>
          <p:cNvPicPr>
            <a:picLocks noChangeAspect="1"/>
          </p:cNvPicPr>
          <p:nvPr/>
        </p:nvPicPr>
        <p:blipFill>
          <a:blip r:embed="rId4"/>
          <a:stretch>
            <a:fillRect/>
          </a:stretch>
        </p:blipFill>
        <p:spPr>
          <a:xfrm>
            <a:off x="768727" y="3691922"/>
            <a:ext cx="3625665" cy="2132806"/>
          </a:xfrm>
          <a:prstGeom prst="rect">
            <a:avLst/>
          </a:prstGeom>
        </p:spPr>
      </p:pic>
      <p:pic>
        <p:nvPicPr>
          <p:cNvPr id="7" name="Imagen 6">
            <a:extLst>
              <a:ext uri="{FF2B5EF4-FFF2-40B4-BE49-F238E27FC236}">
                <a16:creationId xmlns:a16="http://schemas.microsoft.com/office/drawing/2014/main" id="{1A6CD383-1D04-D4F5-6513-C65FDB9665BB}"/>
              </a:ext>
            </a:extLst>
          </p:cNvPr>
          <p:cNvPicPr>
            <a:picLocks noChangeAspect="1"/>
          </p:cNvPicPr>
          <p:nvPr/>
        </p:nvPicPr>
        <p:blipFill>
          <a:blip r:embed="rId5"/>
          <a:stretch>
            <a:fillRect/>
          </a:stretch>
        </p:blipFill>
        <p:spPr>
          <a:xfrm>
            <a:off x="6097397" y="4362386"/>
            <a:ext cx="3400426" cy="2214563"/>
          </a:xfrm>
          <a:prstGeom prst="rect">
            <a:avLst/>
          </a:prstGeom>
        </p:spPr>
      </p:pic>
      <p:pic>
        <p:nvPicPr>
          <p:cNvPr id="8" name="Imagen 7">
            <a:extLst>
              <a:ext uri="{FF2B5EF4-FFF2-40B4-BE49-F238E27FC236}">
                <a16:creationId xmlns:a16="http://schemas.microsoft.com/office/drawing/2014/main" id="{F308034F-BAC6-11F5-0978-75DCCF42E256}"/>
              </a:ext>
            </a:extLst>
          </p:cNvPr>
          <p:cNvPicPr>
            <a:picLocks noChangeAspect="1"/>
          </p:cNvPicPr>
          <p:nvPr/>
        </p:nvPicPr>
        <p:blipFill>
          <a:blip r:embed="rId6"/>
          <a:stretch>
            <a:fillRect/>
          </a:stretch>
        </p:blipFill>
        <p:spPr>
          <a:xfrm>
            <a:off x="10399776" y="0"/>
            <a:ext cx="1792224" cy="1676400"/>
          </a:xfrm>
          <a:prstGeom prst="rect">
            <a:avLst/>
          </a:prstGeom>
        </p:spPr>
      </p:pic>
    </p:spTree>
    <p:extLst>
      <p:ext uri="{BB962C8B-B14F-4D97-AF65-F5344CB8AC3E}">
        <p14:creationId xmlns:p14="http://schemas.microsoft.com/office/powerpoint/2010/main" val="33342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28F6D4A-DA9C-C0F8-1C15-344C03BA813E}"/>
              </a:ext>
            </a:extLst>
          </p:cNvPr>
          <p:cNvSpPr>
            <a:spLocks noGrp="1"/>
          </p:cNvSpPr>
          <p:nvPr>
            <p:ph idx="1"/>
          </p:nvPr>
        </p:nvSpPr>
        <p:spPr/>
        <p:txBody>
          <a:bodyPr/>
          <a:lstStyle/>
          <a:p>
            <a:pPr marL="0" indent="0" algn="just">
              <a:buNone/>
            </a:pPr>
            <a:endParaRPr lang="es-EC" dirty="0"/>
          </a:p>
          <a:p>
            <a:pPr marL="0" indent="0" algn="just">
              <a:buNone/>
            </a:pPr>
            <a:endParaRPr lang="es-EC" dirty="0"/>
          </a:p>
          <a:p>
            <a:pPr marL="0" indent="0" algn="just">
              <a:buNone/>
            </a:pPr>
            <a:r>
              <a:rPr lang="es-EC" dirty="0"/>
              <a:t>BUT WE DO NOT KNOW WHEN A THIEF IS COMING TO ROB US.</a:t>
            </a:r>
          </a:p>
          <a:p>
            <a:pPr marL="0" indent="0" algn="just">
              <a:buNone/>
            </a:pPr>
            <a:endParaRPr lang="es-EC" dirty="0"/>
          </a:p>
          <a:p>
            <a:pPr marL="0" indent="0" algn="just">
              <a:buNone/>
            </a:pPr>
            <a:r>
              <a:rPr lang="es-EC" dirty="0"/>
              <a:t>IN THE SAME WAY, NO ONE KNOWS WHEN JESUS WILL CALL US TO HEAVEN, OR WHEN HE WILL RETURN FOR THE SECOND TIME. </a:t>
            </a:r>
          </a:p>
          <a:p>
            <a:pPr marL="0" indent="0" algn="just">
              <a:buNone/>
            </a:pPr>
            <a:endParaRPr lang="es-EC" dirty="0"/>
          </a:p>
          <a:p>
            <a:pPr marL="0" indent="0" algn="just">
              <a:buNone/>
            </a:pPr>
            <a:r>
              <a:rPr lang="es-EC" dirty="0"/>
              <a:t>WE ONLY KNOW THAT JESUS LOVES US DEEPLY AND WANTS US TO BE PREPARED SO HE CAN SPEND ETERNITY WITH US. </a:t>
            </a:r>
          </a:p>
        </p:txBody>
      </p:sp>
      <p:pic>
        <p:nvPicPr>
          <p:cNvPr id="4" name="Imagen 3">
            <a:extLst>
              <a:ext uri="{FF2B5EF4-FFF2-40B4-BE49-F238E27FC236}">
                <a16:creationId xmlns:a16="http://schemas.microsoft.com/office/drawing/2014/main" id="{08399A16-D383-69A3-BDE3-FDBC14CBC59C}"/>
              </a:ext>
            </a:extLst>
          </p:cNvPr>
          <p:cNvPicPr>
            <a:picLocks noChangeAspect="1"/>
          </p:cNvPicPr>
          <p:nvPr/>
        </p:nvPicPr>
        <p:blipFill>
          <a:blip r:embed="rId2"/>
          <a:stretch>
            <a:fillRect/>
          </a:stretch>
        </p:blipFill>
        <p:spPr>
          <a:xfrm>
            <a:off x="10515600" y="0"/>
            <a:ext cx="1676400" cy="1676400"/>
          </a:xfrm>
          <a:prstGeom prst="rect">
            <a:avLst/>
          </a:prstGeom>
        </p:spPr>
      </p:pic>
      <p:pic>
        <p:nvPicPr>
          <p:cNvPr id="5" name="Imagen 4">
            <a:extLst>
              <a:ext uri="{FF2B5EF4-FFF2-40B4-BE49-F238E27FC236}">
                <a16:creationId xmlns:a16="http://schemas.microsoft.com/office/drawing/2014/main" id="{ACE1EFDB-57A8-BA47-D96B-F7A621292186}"/>
              </a:ext>
            </a:extLst>
          </p:cNvPr>
          <p:cNvPicPr>
            <a:picLocks noChangeAspect="1"/>
          </p:cNvPicPr>
          <p:nvPr/>
        </p:nvPicPr>
        <p:blipFill>
          <a:blip r:embed="rId3"/>
          <a:stretch>
            <a:fillRect/>
          </a:stretch>
        </p:blipFill>
        <p:spPr>
          <a:xfrm>
            <a:off x="692004" y="490996"/>
            <a:ext cx="4987636" cy="2271254"/>
          </a:xfrm>
          <a:prstGeom prst="rect">
            <a:avLst/>
          </a:prstGeom>
        </p:spPr>
      </p:pic>
    </p:spTree>
    <p:extLst>
      <p:ext uri="{BB962C8B-B14F-4D97-AF65-F5344CB8AC3E}">
        <p14:creationId xmlns:p14="http://schemas.microsoft.com/office/powerpoint/2010/main" val="3365151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EFAE639-7E43-9C1A-EF4A-80E4AA524620}"/>
              </a:ext>
            </a:extLst>
          </p:cNvPr>
          <p:cNvSpPr>
            <a:spLocks noGrp="1"/>
          </p:cNvSpPr>
          <p:nvPr>
            <p:ph idx="1"/>
          </p:nvPr>
        </p:nvSpPr>
        <p:spPr/>
        <p:txBody>
          <a:bodyPr/>
          <a:lstStyle/>
          <a:p>
            <a:pPr marL="0" indent="0">
              <a:buNone/>
            </a:pPr>
            <a:endParaRPr lang="es-EC" dirty="0"/>
          </a:p>
          <a:p>
            <a:pPr marL="0" indent="0">
              <a:buNone/>
            </a:pPr>
            <a:endParaRPr lang="es-EC" dirty="0"/>
          </a:p>
          <a:p>
            <a:pPr marL="0" indent="0">
              <a:buNone/>
            </a:pPr>
            <a:endParaRPr lang="es-EC" dirty="0"/>
          </a:p>
          <a:p>
            <a:pPr marL="0" indent="0" algn="ctr">
              <a:buNone/>
            </a:pPr>
            <a:r>
              <a:rPr lang="es-EC" sz="8000" b="1" dirty="0"/>
              <a:t>ACTIVITY</a:t>
            </a:r>
          </a:p>
          <a:p>
            <a:endParaRPr lang="es-EC" dirty="0"/>
          </a:p>
        </p:txBody>
      </p:sp>
      <p:pic>
        <p:nvPicPr>
          <p:cNvPr id="4" name="Imagen 3">
            <a:extLst>
              <a:ext uri="{FF2B5EF4-FFF2-40B4-BE49-F238E27FC236}">
                <a16:creationId xmlns:a16="http://schemas.microsoft.com/office/drawing/2014/main" id="{B5D58414-3D75-3164-2542-40B67AE6F158}"/>
              </a:ext>
            </a:extLst>
          </p:cNvPr>
          <p:cNvPicPr>
            <a:picLocks noChangeAspect="1"/>
          </p:cNvPicPr>
          <p:nvPr/>
        </p:nvPicPr>
        <p:blipFill>
          <a:blip r:embed="rId2"/>
          <a:stretch>
            <a:fillRect/>
          </a:stretch>
        </p:blipFill>
        <p:spPr>
          <a:xfrm>
            <a:off x="10515600" y="0"/>
            <a:ext cx="1676400" cy="1676400"/>
          </a:xfrm>
          <a:prstGeom prst="rect">
            <a:avLst/>
          </a:prstGeom>
        </p:spPr>
      </p:pic>
    </p:spTree>
    <p:extLst>
      <p:ext uri="{BB962C8B-B14F-4D97-AF65-F5344CB8AC3E}">
        <p14:creationId xmlns:p14="http://schemas.microsoft.com/office/powerpoint/2010/main" val="715663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B94C3D6-8C21-9AA7-072E-494E777A7F1F}"/>
              </a:ext>
            </a:extLst>
          </p:cNvPr>
          <p:cNvPicPr>
            <a:picLocks noChangeAspect="1"/>
          </p:cNvPicPr>
          <p:nvPr/>
        </p:nvPicPr>
        <p:blipFill>
          <a:blip r:embed="rId2"/>
          <a:stretch>
            <a:fillRect/>
          </a:stretch>
        </p:blipFill>
        <p:spPr>
          <a:xfrm>
            <a:off x="9525" y="0"/>
            <a:ext cx="9341739" cy="6857999"/>
          </a:xfrm>
          <a:prstGeom prst="rect">
            <a:avLst/>
          </a:prstGeom>
        </p:spPr>
      </p:pic>
      <p:pic>
        <p:nvPicPr>
          <p:cNvPr id="6" name="Imagen 5">
            <a:extLst>
              <a:ext uri="{FF2B5EF4-FFF2-40B4-BE49-F238E27FC236}">
                <a16:creationId xmlns:a16="http://schemas.microsoft.com/office/drawing/2014/main" id="{5A503089-4980-1750-4547-B37DF44A6DE6}"/>
              </a:ext>
            </a:extLst>
          </p:cNvPr>
          <p:cNvPicPr>
            <a:picLocks noChangeAspect="1"/>
          </p:cNvPicPr>
          <p:nvPr/>
        </p:nvPicPr>
        <p:blipFill>
          <a:blip r:embed="rId3"/>
          <a:stretch>
            <a:fillRect/>
          </a:stretch>
        </p:blipFill>
        <p:spPr>
          <a:xfrm>
            <a:off x="10506075" y="0"/>
            <a:ext cx="1676400" cy="1676400"/>
          </a:xfrm>
          <a:prstGeom prst="rect">
            <a:avLst/>
          </a:prstGeom>
        </p:spPr>
      </p:pic>
      <p:sp>
        <p:nvSpPr>
          <p:cNvPr id="2" name="TextBox 1">
            <a:extLst>
              <a:ext uri="{FF2B5EF4-FFF2-40B4-BE49-F238E27FC236}">
                <a16:creationId xmlns:a16="http://schemas.microsoft.com/office/drawing/2014/main" id="{4FC55131-7CEB-4116-8201-247184880D18}"/>
              </a:ext>
            </a:extLst>
          </p:cNvPr>
          <p:cNvSpPr txBox="1"/>
          <p:nvPr/>
        </p:nvSpPr>
        <p:spPr>
          <a:xfrm>
            <a:off x="2684526" y="3902825"/>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Y</a:t>
            </a:r>
          </a:p>
        </p:txBody>
      </p:sp>
      <p:sp>
        <p:nvSpPr>
          <p:cNvPr id="7" name="TextBox 6">
            <a:extLst>
              <a:ext uri="{FF2B5EF4-FFF2-40B4-BE49-F238E27FC236}">
                <a16:creationId xmlns:a16="http://schemas.microsoft.com/office/drawing/2014/main" id="{DCCE300C-8E36-7DCC-6AFE-53F8A4DF077F}"/>
              </a:ext>
            </a:extLst>
          </p:cNvPr>
          <p:cNvSpPr txBox="1"/>
          <p:nvPr/>
        </p:nvSpPr>
        <p:spPr>
          <a:xfrm>
            <a:off x="2990278" y="3921113"/>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O</a:t>
            </a:r>
          </a:p>
        </p:txBody>
      </p:sp>
      <p:sp>
        <p:nvSpPr>
          <p:cNvPr id="8" name="TextBox 7">
            <a:extLst>
              <a:ext uri="{FF2B5EF4-FFF2-40B4-BE49-F238E27FC236}">
                <a16:creationId xmlns:a16="http://schemas.microsoft.com/office/drawing/2014/main" id="{6A35AF3E-213C-98B6-79C0-711095AB06CB}"/>
              </a:ext>
            </a:extLst>
          </p:cNvPr>
          <p:cNvSpPr txBox="1"/>
          <p:nvPr/>
        </p:nvSpPr>
        <p:spPr>
          <a:xfrm>
            <a:off x="3346513" y="3921113"/>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U</a:t>
            </a:r>
          </a:p>
        </p:txBody>
      </p:sp>
      <p:sp>
        <p:nvSpPr>
          <p:cNvPr id="9" name="TextBox 8">
            <a:extLst>
              <a:ext uri="{FF2B5EF4-FFF2-40B4-BE49-F238E27FC236}">
                <a16:creationId xmlns:a16="http://schemas.microsoft.com/office/drawing/2014/main" id="{2680CEB0-2837-3AB0-7353-50F42551DBEB}"/>
              </a:ext>
            </a:extLst>
          </p:cNvPr>
          <p:cNvSpPr txBox="1"/>
          <p:nvPr/>
        </p:nvSpPr>
        <p:spPr>
          <a:xfrm>
            <a:off x="2997707" y="4733237"/>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M</a:t>
            </a:r>
          </a:p>
        </p:txBody>
      </p:sp>
      <p:sp>
        <p:nvSpPr>
          <p:cNvPr id="10" name="TextBox 9">
            <a:extLst>
              <a:ext uri="{FF2B5EF4-FFF2-40B4-BE49-F238E27FC236}">
                <a16:creationId xmlns:a16="http://schemas.microsoft.com/office/drawing/2014/main" id="{F3C1AA1F-BE3B-A383-9BE9-551F3B9FCE86}"/>
              </a:ext>
            </a:extLst>
          </p:cNvPr>
          <p:cNvSpPr txBox="1"/>
          <p:nvPr/>
        </p:nvSpPr>
        <p:spPr>
          <a:xfrm>
            <a:off x="3338322" y="4706004"/>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U</a:t>
            </a:r>
          </a:p>
        </p:txBody>
      </p:sp>
      <p:sp>
        <p:nvSpPr>
          <p:cNvPr id="11" name="TextBox 10">
            <a:extLst>
              <a:ext uri="{FF2B5EF4-FFF2-40B4-BE49-F238E27FC236}">
                <a16:creationId xmlns:a16="http://schemas.microsoft.com/office/drawing/2014/main" id="{34BA2E5C-0568-4358-5D70-AD88027F298C}"/>
              </a:ext>
            </a:extLst>
          </p:cNvPr>
          <p:cNvSpPr txBox="1"/>
          <p:nvPr/>
        </p:nvSpPr>
        <p:spPr>
          <a:xfrm>
            <a:off x="3637216" y="4733237"/>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S</a:t>
            </a:r>
          </a:p>
        </p:txBody>
      </p:sp>
      <p:sp>
        <p:nvSpPr>
          <p:cNvPr id="12" name="TextBox 11">
            <a:extLst>
              <a:ext uri="{FF2B5EF4-FFF2-40B4-BE49-F238E27FC236}">
                <a16:creationId xmlns:a16="http://schemas.microsoft.com/office/drawing/2014/main" id="{61F7147A-B763-967E-699C-FDCD8A64DE70}"/>
              </a:ext>
            </a:extLst>
          </p:cNvPr>
          <p:cNvSpPr txBox="1"/>
          <p:nvPr/>
        </p:nvSpPr>
        <p:spPr>
          <a:xfrm>
            <a:off x="3981260" y="4706004"/>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T</a:t>
            </a:r>
          </a:p>
        </p:txBody>
      </p:sp>
      <p:sp>
        <p:nvSpPr>
          <p:cNvPr id="13" name="TextBox 12">
            <a:extLst>
              <a:ext uri="{FF2B5EF4-FFF2-40B4-BE49-F238E27FC236}">
                <a16:creationId xmlns:a16="http://schemas.microsoft.com/office/drawing/2014/main" id="{A6C8BD86-F7C8-D433-A7AC-9E68194A92B8}"/>
              </a:ext>
            </a:extLst>
          </p:cNvPr>
          <p:cNvSpPr txBox="1"/>
          <p:nvPr/>
        </p:nvSpPr>
        <p:spPr>
          <a:xfrm>
            <a:off x="3502723" y="5424056"/>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B</a:t>
            </a:r>
          </a:p>
        </p:txBody>
      </p:sp>
      <p:sp>
        <p:nvSpPr>
          <p:cNvPr id="14" name="TextBox 13">
            <a:extLst>
              <a:ext uri="{FF2B5EF4-FFF2-40B4-BE49-F238E27FC236}">
                <a16:creationId xmlns:a16="http://schemas.microsoft.com/office/drawing/2014/main" id="{D45EB64B-68ED-75F5-5F88-BAA58CB89654}"/>
              </a:ext>
            </a:extLst>
          </p:cNvPr>
          <p:cNvSpPr txBox="1"/>
          <p:nvPr/>
        </p:nvSpPr>
        <p:spPr>
          <a:xfrm>
            <a:off x="3994785" y="5443447"/>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E</a:t>
            </a:r>
          </a:p>
        </p:txBody>
      </p:sp>
      <p:sp>
        <p:nvSpPr>
          <p:cNvPr id="15" name="TextBox 14">
            <a:extLst>
              <a:ext uri="{FF2B5EF4-FFF2-40B4-BE49-F238E27FC236}">
                <a16:creationId xmlns:a16="http://schemas.microsoft.com/office/drawing/2014/main" id="{532DDD9F-DF97-3439-EC2B-6801FDB8BCFC}"/>
              </a:ext>
            </a:extLst>
          </p:cNvPr>
          <p:cNvSpPr txBox="1"/>
          <p:nvPr/>
        </p:nvSpPr>
        <p:spPr>
          <a:xfrm>
            <a:off x="2682811"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P</a:t>
            </a:r>
          </a:p>
        </p:txBody>
      </p:sp>
      <p:sp>
        <p:nvSpPr>
          <p:cNvPr id="16" name="TextBox 15">
            <a:extLst>
              <a:ext uri="{FF2B5EF4-FFF2-40B4-BE49-F238E27FC236}">
                <a16:creationId xmlns:a16="http://schemas.microsoft.com/office/drawing/2014/main" id="{BFD2C7DA-D975-135D-6A37-FC649EAF20AB}"/>
              </a:ext>
            </a:extLst>
          </p:cNvPr>
          <p:cNvSpPr txBox="1"/>
          <p:nvPr/>
        </p:nvSpPr>
        <p:spPr>
          <a:xfrm>
            <a:off x="3001041" y="6265053"/>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R</a:t>
            </a:r>
          </a:p>
        </p:txBody>
      </p:sp>
      <p:sp>
        <p:nvSpPr>
          <p:cNvPr id="17" name="TextBox 16">
            <a:extLst>
              <a:ext uri="{FF2B5EF4-FFF2-40B4-BE49-F238E27FC236}">
                <a16:creationId xmlns:a16="http://schemas.microsoft.com/office/drawing/2014/main" id="{9C570D53-9DBB-FC2E-57C6-5964FAFA1CD6}"/>
              </a:ext>
            </a:extLst>
          </p:cNvPr>
          <p:cNvSpPr txBox="1"/>
          <p:nvPr/>
        </p:nvSpPr>
        <p:spPr>
          <a:xfrm>
            <a:off x="3346513"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E</a:t>
            </a:r>
          </a:p>
        </p:txBody>
      </p:sp>
      <p:sp>
        <p:nvSpPr>
          <p:cNvPr id="18" name="TextBox 17">
            <a:extLst>
              <a:ext uri="{FF2B5EF4-FFF2-40B4-BE49-F238E27FC236}">
                <a16:creationId xmlns:a16="http://schemas.microsoft.com/office/drawing/2014/main" id="{8C2D73D9-79CB-6221-1C72-4C992C9EA274}"/>
              </a:ext>
            </a:extLst>
          </p:cNvPr>
          <p:cNvSpPr txBox="1"/>
          <p:nvPr/>
        </p:nvSpPr>
        <p:spPr>
          <a:xfrm>
            <a:off x="3719274"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P</a:t>
            </a:r>
          </a:p>
        </p:txBody>
      </p:sp>
      <p:sp>
        <p:nvSpPr>
          <p:cNvPr id="19" name="TextBox 18">
            <a:extLst>
              <a:ext uri="{FF2B5EF4-FFF2-40B4-BE49-F238E27FC236}">
                <a16:creationId xmlns:a16="http://schemas.microsoft.com/office/drawing/2014/main" id="{3BD33160-EAB0-E8D5-D1FB-0287B00B0DA9}"/>
              </a:ext>
            </a:extLst>
          </p:cNvPr>
          <p:cNvSpPr txBox="1"/>
          <p:nvPr/>
        </p:nvSpPr>
        <p:spPr>
          <a:xfrm>
            <a:off x="4109274"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A</a:t>
            </a:r>
          </a:p>
        </p:txBody>
      </p:sp>
      <p:sp>
        <p:nvSpPr>
          <p:cNvPr id="20" name="TextBox 19">
            <a:extLst>
              <a:ext uri="{FF2B5EF4-FFF2-40B4-BE49-F238E27FC236}">
                <a16:creationId xmlns:a16="http://schemas.microsoft.com/office/drawing/2014/main" id="{39047BC3-8886-5088-AF22-EEDA9717FE81}"/>
              </a:ext>
            </a:extLst>
          </p:cNvPr>
          <p:cNvSpPr txBox="1"/>
          <p:nvPr/>
        </p:nvSpPr>
        <p:spPr>
          <a:xfrm>
            <a:off x="4448555"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R</a:t>
            </a:r>
          </a:p>
        </p:txBody>
      </p:sp>
      <p:sp>
        <p:nvSpPr>
          <p:cNvPr id="21" name="TextBox 20">
            <a:extLst>
              <a:ext uri="{FF2B5EF4-FFF2-40B4-BE49-F238E27FC236}">
                <a16:creationId xmlns:a16="http://schemas.microsoft.com/office/drawing/2014/main" id="{3A348391-765E-E821-1FBD-B52322B4EDB3}"/>
              </a:ext>
            </a:extLst>
          </p:cNvPr>
          <p:cNvSpPr txBox="1"/>
          <p:nvPr/>
        </p:nvSpPr>
        <p:spPr>
          <a:xfrm>
            <a:off x="4787836"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E</a:t>
            </a:r>
          </a:p>
        </p:txBody>
      </p:sp>
      <p:sp>
        <p:nvSpPr>
          <p:cNvPr id="22" name="TextBox 21">
            <a:extLst>
              <a:ext uri="{FF2B5EF4-FFF2-40B4-BE49-F238E27FC236}">
                <a16:creationId xmlns:a16="http://schemas.microsoft.com/office/drawing/2014/main" id="{47A05CE7-F1B3-3C6A-7069-193BA29378E5}"/>
              </a:ext>
            </a:extLst>
          </p:cNvPr>
          <p:cNvSpPr txBox="1"/>
          <p:nvPr/>
        </p:nvSpPr>
        <p:spPr>
          <a:xfrm>
            <a:off x="5118734" y="6272841"/>
            <a:ext cx="312420" cy="338554"/>
          </a:xfrm>
          <a:prstGeom prst="rect">
            <a:avLst/>
          </a:prstGeom>
          <a:noFill/>
        </p:spPr>
        <p:txBody>
          <a:bodyPr wrap="square" rtlCol="0">
            <a:spAutoFit/>
          </a:bodyPr>
          <a:lstStyle/>
          <a:p>
            <a:r>
              <a:rPr lang="en-US" sz="1600" b="1" dirty="0">
                <a:solidFill>
                  <a:srgbClr val="FF0000"/>
                </a:solidFill>
                <a:latin typeface="Abadi" panose="020B0604020104020204" pitchFamily="34" charset="0"/>
              </a:rPr>
              <a:t>D</a:t>
            </a:r>
          </a:p>
        </p:txBody>
      </p:sp>
    </p:spTree>
    <p:extLst>
      <p:ext uri="{BB962C8B-B14F-4D97-AF65-F5344CB8AC3E}">
        <p14:creationId xmlns:p14="http://schemas.microsoft.com/office/powerpoint/2010/main" val="1698301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E4A4257-A336-4E58-E404-1C88CC971700}"/>
              </a:ext>
            </a:extLst>
          </p:cNvPr>
          <p:cNvPicPr>
            <a:picLocks noChangeAspect="1"/>
          </p:cNvPicPr>
          <p:nvPr/>
        </p:nvPicPr>
        <p:blipFill>
          <a:blip r:embed="rId2"/>
          <a:stretch>
            <a:fillRect/>
          </a:stretch>
        </p:blipFill>
        <p:spPr>
          <a:xfrm>
            <a:off x="1103312" y="1758157"/>
            <a:ext cx="9126538" cy="4737893"/>
          </a:xfrm>
          <a:prstGeom prst="rect">
            <a:avLst/>
          </a:prstGeom>
        </p:spPr>
      </p:pic>
      <p:sp>
        <p:nvSpPr>
          <p:cNvPr id="2" name="Título 1">
            <a:extLst>
              <a:ext uri="{FF2B5EF4-FFF2-40B4-BE49-F238E27FC236}">
                <a16:creationId xmlns:a16="http://schemas.microsoft.com/office/drawing/2014/main" id="{EC540F3C-F577-0C39-5DBB-D284AE3F2CD2}"/>
              </a:ext>
            </a:extLst>
          </p:cNvPr>
          <p:cNvSpPr>
            <a:spLocks noGrp="1"/>
          </p:cNvSpPr>
          <p:nvPr>
            <p:ph type="title"/>
          </p:nvPr>
        </p:nvSpPr>
        <p:spPr>
          <a:xfrm>
            <a:off x="1103312" y="487679"/>
            <a:ext cx="8833168" cy="780289"/>
          </a:xfrm>
        </p:spPr>
        <p:txBody>
          <a:bodyPr>
            <a:normAutofit/>
          </a:bodyPr>
          <a:lstStyle/>
          <a:p>
            <a:r>
              <a:rPr lang="es-EC" sz="3400" b="1" i="1" dirty="0"/>
              <a:t>GOSPEL ACCORDING TO LUKE 12, 35-40</a:t>
            </a:r>
          </a:p>
        </p:txBody>
      </p:sp>
      <p:sp>
        <p:nvSpPr>
          <p:cNvPr id="3" name="Marcador de contenido 2">
            <a:extLst>
              <a:ext uri="{FF2B5EF4-FFF2-40B4-BE49-F238E27FC236}">
                <a16:creationId xmlns:a16="http://schemas.microsoft.com/office/drawing/2014/main" id="{19E2CDE3-354D-9FE9-9FA5-C18C6A6C4628}"/>
              </a:ext>
            </a:extLst>
          </p:cNvPr>
          <p:cNvSpPr>
            <a:spLocks noGrp="1"/>
          </p:cNvSpPr>
          <p:nvPr>
            <p:ph idx="1"/>
          </p:nvPr>
        </p:nvSpPr>
        <p:spPr>
          <a:xfrm>
            <a:off x="1103312" y="1758158"/>
            <a:ext cx="9126538" cy="4737892"/>
          </a:xfrm>
        </p:spPr>
        <p:txBody>
          <a:bodyPr>
            <a:normAutofit fontScale="25000" lnSpcReduction="20000"/>
          </a:bodyPr>
          <a:lstStyle/>
          <a:p>
            <a:pPr marL="0" indent="0" algn="ctr">
              <a:buNone/>
            </a:pPr>
            <a:r>
              <a:rPr lang="es-EC" sz="7200" b="1" i="1" dirty="0">
                <a:solidFill>
                  <a:schemeClr val="tx2"/>
                </a:solidFill>
              </a:rPr>
              <a:t>Be </a:t>
            </a:r>
            <a:r>
              <a:rPr lang="es-EC" sz="7200" b="1" i="1" dirty="0" err="1">
                <a:solidFill>
                  <a:schemeClr val="tx2"/>
                </a:solidFill>
              </a:rPr>
              <a:t>Prepared</a:t>
            </a:r>
            <a:r>
              <a:rPr lang="es-EC" sz="7200" b="1" i="1" dirty="0">
                <a:solidFill>
                  <a:schemeClr val="tx2"/>
                </a:solidFill>
              </a:rPr>
              <a:t>.</a:t>
            </a:r>
          </a:p>
          <a:p>
            <a:pPr marL="0" indent="0" algn="just">
              <a:buNone/>
            </a:pPr>
            <a:endParaRPr lang="es-EC" sz="7200" i="1" dirty="0">
              <a:latin typeface="Bernard MT Condensed" panose="02050806060905020404" pitchFamily="18" charset="0"/>
              <a:cs typeface="Arial" panose="020B0604020202020204" pitchFamily="34" charset="0"/>
            </a:endParaRPr>
          </a:p>
          <a:p>
            <a:pPr marL="0" indent="0">
              <a:spcBef>
                <a:spcPts val="0"/>
              </a:spcBef>
              <a:buNone/>
            </a:pPr>
            <a:r>
              <a:rPr lang="en-US" sz="7200" b="1" i="1" dirty="0">
                <a:solidFill>
                  <a:schemeClr val="tx2"/>
                </a:solidFill>
              </a:rPr>
              <a:t>Jesus said to his disciples: “Gird your loins and light your lamps and be like servants who await their master’s return from a wedding, ready to open immediately when he comes and knocks. Blessed are those servants whom the master finds vigilant on his arrival. Amen, I say to you, he will gird himself, have the servants recline at table, and proceed to wait on them. And should he come in the second or third watch and find them prepared in this way, blessed are those servants. Be sure of this: if the master of the house had known the hour when the thief was coming, he would not have let his house be broken into. You also must be prepared, for at an hour you do not expect, the Son of Man will come.”</a:t>
            </a:r>
            <a:endParaRPr lang="es-EC" sz="7200" i="1" dirty="0">
              <a:latin typeface="Arial Black" panose="020B0A04020102020204" pitchFamily="34" charset="0"/>
              <a:cs typeface="Arial" panose="020B0604020202020204" pitchFamily="34" charset="0"/>
            </a:endParaRPr>
          </a:p>
          <a:p>
            <a:pPr marL="0" indent="0" algn="just">
              <a:buNone/>
            </a:pPr>
            <a:r>
              <a:rPr lang="es-EC" sz="2000" i="1" dirty="0">
                <a:latin typeface="Bernard MT Condensed" panose="02050806060905020404" pitchFamily="18" charset="0"/>
                <a:cs typeface="Arial" panose="020B0604020202020204" pitchFamily="34" charset="0"/>
              </a:rPr>
              <a:t>                                                                                              </a:t>
            </a:r>
          </a:p>
          <a:p>
            <a:pPr marL="0" indent="0" algn="just">
              <a:buNone/>
            </a:pPr>
            <a:r>
              <a:rPr lang="es-EC" i="1" dirty="0">
                <a:latin typeface="Bernard MT Condensed" panose="02050806060905020404" pitchFamily="18" charset="0"/>
                <a:cs typeface="Arial" panose="020B0604020202020204" pitchFamily="34" charset="0"/>
              </a:rPr>
              <a:t>                                                                                       </a:t>
            </a:r>
          </a:p>
          <a:p>
            <a:pPr marL="0" indent="0" algn="just">
              <a:buNone/>
            </a:pPr>
            <a:endParaRPr lang="es-EC" sz="2000" i="1" dirty="0">
              <a:latin typeface="Bernard MT Condensed" panose="02050806060905020404" pitchFamily="18" charset="0"/>
              <a:cs typeface="Arial" panose="020B0604020202020204" pitchFamily="34" charset="0"/>
            </a:endParaRPr>
          </a:p>
          <a:p>
            <a:pPr marL="0" indent="0" algn="ctr">
              <a:buNone/>
            </a:pPr>
            <a:endParaRPr lang="es-EC" i="1" dirty="0">
              <a:latin typeface="Bernard MT Condensed" panose="02050806060905020404" pitchFamily="18" charset="0"/>
              <a:cs typeface="Arial" panose="020B0604020202020204" pitchFamily="34" charset="0"/>
            </a:endParaRPr>
          </a:p>
          <a:p>
            <a:pPr marL="0" indent="0" algn="just">
              <a:buNone/>
            </a:pPr>
            <a:r>
              <a:rPr lang="es-EC" sz="2000" i="1" dirty="0">
                <a:latin typeface="Bernard MT Condensed" panose="02050806060905020404" pitchFamily="18" charset="0"/>
                <a:cs typeface="Arial" panose="020B0604020202020204" pitchFamily="34" charset="0"/>
              </a:rPr>
              <a:t>                                                                                                                      </a:t>
            </a:r>
          </a:p>
          <a:p>
            <a:pPr marL="0" indent="0" algn="ctr">
              <a:buNone/>
            </a:pPr>
            <a:r>
              <a:rPr lang="es-EC" sz="7200" b="1" i="1" dirty="0" err="1">
                <a:solidFill>
                  <a:srgbClr val="FFFF00"/>
                </a:solidFill>
              </a:rPr>
              <a:t>The</a:t>
            </a:r>
            <a:r>
              <a:rPr lang="es-EC" sz="7200" b="1" i="1" dirty="0">
                <a:solidFill>
                  <a:srgbClr val="FFFF00"/>
                </a:solidFill>
              </a:rPr>
              <a:t> </a:t>
            </a:r>
            <a:r>
              <a:rPr lang="es-EC" sz="7200" b="1" i="1" dirty="0" err="1">
                <a:solidFill>
                  <a:srgbClr val="FFFF00"/>
                </a:solidFill>
              </a:rPr>
              <a:t>Gospel</a:t>
            </a:r>
            <a:r>
              <a:rPr lang="es-EC" sz="7200" b="1" i="1" dirty="0">
                <a:solidFill>
                  <a:srgbClr val="FFFF00"/>
                </a:solidFill>
              </a:rPr>
              <a:t> </a:t>
            </a:r>
            <a:r>
              <a:rPr lang="es-EC" sz="7200" b="1" i="1" dirty="0" err="1">
                <a:solidFill>
                  <a:srgbClr val="FFFF00"/>
                </a:solidFill>
              </a:rPr>
              <a:t>of</a:t>
            </a:r>
            <a:r>
              <a:rPr lang="es-EC" sz="7200" b="1" i="1" dirty="0">
                <a:solidFill>
                  <a:srgbClr val="FFFF00"/>
                </a:solidFill>
              </a:rPr>
              <a:t> </a:t>
            </a:r>
            <a:r>
              <a:rPr lang="es-EC" sz="7200" b="1" i="1" dirty="0" err="1">
                <a:solidFill>
                  <a:srgbClr val="FFFF00"/>
                </a:solidFill>
              </a:rPr>
              <a:t>the</a:t>
            </a:r>
            <a:r>
              <a:rPr lang="es-EC" sz="7200" b="1" i="1" dirty="0">
                <a:solidFill>
                  <a:srgbClr val="FFFF00"/>
                </a:solidFill>
              </a:rPr>
              <a:t> Lord,</a:t>
            </a:r>
          </a:p>
          <a:p>
            <a:pPr marL="0" indent="0" algn="ctr">
              <a:buNone/>
            </a:pPr>
            <a:r>
              <a:rPr lang="es-EC" sz="7200" b="1" i="1" dirty="0">
                <a:solidFill>
                  <a:srgbClr val="FFFF00"/>
                </a:solidFill>
              </a:rPr>
              <a:t>PRAISE TO YOU LORD JESUS CHRIST.</a:t>
            </a:r>
          </a:p>
          <a:p>
            <a:pPr marL="0" indent="0" algn="ctr">
              <a:buNone/>
            </a:pPr>
            <a:endParaRPr lang="es-EC" sz="2000" b="1" i="1" dirty="0">
              <a:latin typeface="Arial" panose="020B0604020202020204" pitchFamily="34" charset="0"/>
              <a:cs typeface="Arial" panose="020B0604020202020204" pitchFamily="34" charset="0"/>
            </a:endParaRPr>
          </a:p>
          <a:p>
            <a:pPr marL="0" indent="0" algn="ctr">
              <a:buNone/>
            </a:pPr>
            <a:endParaRPr lang="es-EC" sz="2000" b="1" i="1" dirty="0">
              <a:latin typeface="Arial" panose="020B0604020202020204" pitchFamily="34" charset="0"/>
              <a:cs typeface="Arial" panose="020B0604020202020204" pitchFamily="34" charset="0"/>
            </a:endParaRPr>
          </a:p>
          <a:p>
            <a:pPr marL="0" indent="0" algn="ctr">
              <a:buNone/>
            </a:pPr>
            <a:endParaRPr lang="es-EC" b="1" i="1" dirty="0">
              <a:latin typeface="Arial" panose="020B0604020202020204" pitchFamily="34" charset="0"/>
              <a:cs typeface="Arial" panose="020B0604020202020204" pitchFamily="34" charset="0"/>
            </a:endParaRPr>
          </a:p>
          <a:p>
            <a:pPr marL="0" indent="0" algn="ctr">
              <a:buNone/>
            </a:pPr>
            <a:endParaRPr lang="es-EC" b="1" i="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1E38138-A722-79E8-DF77-A1A0B26F6B50}"/>
              </a:ext>
            </a:extLst>
          </p:cNvPr>
          <p:cNvPicPr>
            <a:picLocks noChangeAspect="1"/>
          </p:cNvPicPr>
          <p:nvPr/>
        </p:nvPicPr>
        <p:blipFill>
          <a:blip r:embed="rId3"/>
          <a:stretch>
            <a:fillRect/>
          </a:stretch>
        </p:blipFill>
        <p:spPr>
          <a:xfrm>
            <a:off x="10391775" y="81757"/>
            <a:ext cx="1676400" cy="1676400"/>
          </a:xfrm>
          <a:prstGeom prst="rect">
            <a:avLst/>
          </a:prstGeom>
        </p:spPr>
      </p:pic>
    </p:spTree>
    <p:extLst>
      <p:ext uri="{BB962C8B-B14F-4D97-AF65-F5344CB8AC3E}">
        <p14:creationId xmlns:p14="http://schemas.microsoft.com/office/powerpoint/2010/main" val="375847998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17EFE92-612E-9041-EA05-E1ECA2D7414C}"/>
              </a:ext>
            </a:extLst>
          </p:cNvPr>
          <p:cNvPicPr>
            <a:picLocks noChangeAspect="1"/>
          </p:cNvPicPr>
          <p:nvPr/>
        </p:nvPicPr>
        <p:blipFill>
          <a:blip r:embed="rId2"/>
          <a:stretch>
            <a:fillRect/>
          </a:stretch>
        </p:blipFill>
        <p:spPr>
          <a:xfrm>
            <a:off x="10515600" y="0"/>
            <a:ext cx="1676400" cy="1676400"/>
          </a:xfrm>
          <a:prstGeom prst="rect">
            <a:avLst/>
          </a:prstGeom>
        </p:spPr>
      </p:pic>
      <p:pic>
        <p:nvPicPr>
          <p:cNvPr id="3" name="Picture 2">
            <a:extLst>
              <a:ext uri="{FF2B5EF4-FFF2-40B4-BE49-F238E27FC236}">
                <a16:creationId xmlns:a16="http://schemas.microsoft.com/office/drawing/2014/main" id="{61E2835F-7F14-3D8A-2A56-02EB1034761F}"/>
              </a:ext>
            </a:extLst>
          </p:cNvPr>
          <p:cNvPicPr>
            <a:picLocks noChangeAspect="1"/>
          </p:cNvPicPr>
          <p:nvPr/>
        </p:nvPicPr>
        <p:blipFill>
          <a:blip r:embed="rId3"/>
          <a:stretch>
            <a:fillRect/>
          </a:stretch>
        </p:blipFill>
        <p:spPr>
          <a:xfrm>
            <a:off x="877824" y="0"/>
            <a:ext cx="8241792" cy="6858000"/>
          </a:xfrm>
          <a:prstGeom prst="rect">
            <a:avLst/>
          </a:prstGeom>
        </p:spPr>
      </p:pic>
    </p:spTree>
    <p:extLst>
      <p:ext uri="{BB962C8B-B14F-4D97-AF65-F5344CB8AC3E}">
        <p14:creationId xmlns:p14="http://schemas.microsoft.com/office/powerpoint/2010/main" val="288352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3B1912-8F56-CF02-35FC-A26DB61F2D40}"/>
              </a:ext>
            </a:extLst>
          </p:cNvPr>
          <p:cNvPicPr>
            <a:picLocks noChangeAspect="1"/>
          </p:cNvPicPr>
          <p:nvPr/>
        </p:nvPicPr>
        <p:blipFill>
          <a:blip r:embed="rId2"/>
          <a:stretch>
            <a:fillRect/>
          </a:stretch>
        </p:blipFill>
        <p:spPr>
          <a:xfrm>
            <a:off x="266700" y="452718"/>
            <a:ext cx="10420350" cy="6329082"/>
          </a:xfrm>
          <a:prstGeom prst="rect">
            <a:avLst/>
          </a:prstGeom>
        </p:spPr>
      </p:pic>
      <p:sp>
        <p:nvSpPr>
          <p:cNvPr id="2" name="Título 1">
            <a:extLst>
              <a:ext uri="{FF2B5EF4-FFF2-40B4-BE49-F238E27FC236}">
                <a16:creationId xmlns:a16="http://schemas.microsoft.com/office/drawing/2014/main" id="{57EE2953-D7EF-DF2C-7246-BEC501F45C49}"/>
              </a:ext>
            </a:extLst>
          </p:cNvPr>
          <p:cNvSpPr>
            <a:spLocks noGrp="1"/>
          </p:cNvSpPr>
          <p:nvPr>
            <p:ph type="title"/>
          </p:nvPr>
        </p:nvSpPr>
        <p:spPr/>
        <p:txBody>
          <a:bodyPr/>
          <a:lstStyle/>
          <a:p>
            <a:pPr algn="ctr"/>
            <a:r>
              <a:rPr lang="es-EC" b="1" dirty="0"/>
              <a:t>PRAYER</a:t>
            </a:r>
          </a:p>
        </p:txBody>
      </p:sp>
      <p:sp>
        <p:nvSpPr>
          <p:cNvPr id="3" name="Marcador de contenido 2">
            <a:extLst>
              <a:ext uri="{FF2B5EF4-FFF2-40B4-BE49-F238E27FC236}">
                <a16:creationId xmlns:a16="http://schemas.microsoft.com/office/drawing/2014/main" id="{726840B4-1058-F5E4-5DFF-BBE648717FA4}"/>
              </a:ext>
            </a:extLst>
          </p:cNvPr>
          <p:cNvSpPr>
            <a:spLocks noGrp="1"/>
          </p:cNvSpPr>
          <p:nvPr>
            <p:ph idx="1"/>
          </p:nvPr>
        </p:nvSpPr>
        <p:spPr>
          <a:xfrm>
            <a:off x="721330" y="1500468"/>
            <a:ext cx="9404723" cy="4195481"/>
          </a:xfrm>
        </p:spPr>
        <p:txBody>
          <a:bodyPr>
            <a:noAutofit/>
          </a:bodyPr>
          <a:lstStyle/>
          <a:p>
            <a:pPr marL="0" indent="0" algn="just">
              <a:buNone/>
            </a:pPr>
            <a:r>
              <a:rPr lang="en-US" sz="3400" b="1" dirty="0">
                <a:solidFill>
                  <a:schemeClr val="tx2"/>
                </a:solidFill>
              </a:rPr>
              <a:t>Lord, thank you for loving us so much that with Your painful sacrifice, you opened the gates of Heaven for us. Help us to live each day in Your love so we may always be prepared and so we may be a light leading others to You. </a:t>
            </a:r>
          </a:p>
          <a:p>
            <a:pPr marL="0" indent="0" algn="just">
              <a:buNone/>
            </a:pPr>
            <a:r>
              <a:rPr lang="es-EC" sz="3600" b="1" i="1" dirty="0"/>
              <a:t> </a:t>
            </a:r>
          </a:p>
          <a:p>
            <a:pPr marL="0" indent="0" algn="ctr">
              <a:buNone/>
            </a:pPr>
            <a:r>
              <a:rPr lang="es-EC" sz="3600" b="1" i="1" dirty="0"/>
              <a:t>AMEN</a:t>
            </a:r>
          </a:p>
        </p:txBody>
      </p:sp>
      <p:pic>
        <p:nvPicPr>
          <p:cNvPr id="5" name="Imagen 4">
            <a:extLst>
              <a:ext uri="{FF2B5EF4-FFF2-40B4-BE49-F238E27FC236}">
                <a16:creationId xmlns:a16="http://schemas.microsoft.com/office/drawing/2014/main" id="{95165725-4D88-DC6A-54ED-CFD6DD715429}"/>
              </a:ext>
            </a:extLst>
          </p:cNvPr>
          <p:cNvPicPr>
            <a:picLocks noChangeAspect="1"/>
          </p:cNvPicPr>
          <p:nvPr/>
        </p:nvPicPr>
        <p:blipFill>
          <a:blip r:embed="rId3"/>
          <a:stretch>
            <a:fillRect/>
          </a:stretch>
        </p:blipFill>
        <p:spPr>
          <a:xfrm>
            <a:off x="10515455" y="0"/>
            <a:ext cx="1676545" cy="1676545"/>
          </a:xfrm>
          <a:prstGeom prst="rect">
            <a:avLst/>
          </a:prstGeom>
        </p:spPr>
      </p:pic>
    </p:spTree>
    <p:extLst>
      <p:ext uri="{BB962C8B-B14F-4D97-AF65-F5344CB8AC3E}">
        <p14:creationId xmlns:p14="http://schemas.microsoft.com/office/powerpoint/2010/main" val="3418462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CCFAC-9760-64C1-DE96-68225DCA9D2D}"/>
              </a:ext>
            </a:extLst>
          </p:cNvPr>
          <p:cNvSpPr>
            <a:spLocks noGrp="1"/>
          </p:cNvSpPr>
          <p:nvPr>
            <p:ph type="title"/>
          </p:nvPr>
        </p:nvSpPr>
        <p:spPr>
          <a:xfrm>
            <a:off x="645130" y="99150"/>
            <a:ext cx="9404723" cy="437298"/>
          </a:xfrm>
        </p:spPr>
        <p:txBody>
          <a:bodyPr/>
          <a:lstStyle/>
          <a:p>
            <a:r>
              <a:rPr lang="en-US" sz="1800" dirty="0">
                <a:solidFill>
                  <a:srgbClr val="FFFF00"/>
                </a:solidFill>
                <a:effectLst/>
                <a:latin typeface="Cambria" panose="02040503050406030204" pitchFamily="18" charset="0"/>
                <a:ea typeface="Times New Roman" panose="02020603050405020304" pitchFamily="18" charset="0"/>
                <a:cs typeface="Times New Roman" panose="02020603050405020304" pitchFamily="18" charset="0"/>
              </a:rPr>
              <a:t>This Little Light of Mine, Lifetree Kids, </a:t>
            </a:r>
            <a:r>
              <a:rPr lang="en-US" sz="1800" u="sng" dirty="0">
                <a:solidFill>
                  <a:srgbClr val="FFFF00"/>
                </a:solidFill>
                <a:effectLst/>
                <a:latin typeface="Cambria" panose="020405030504060302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https://youtu.be/ty9bZXN4uWA</a:t>
            </a:r>
            <a:br>
              <a:rPr lang="es-EC" sz="1600" dirty="0"/>
            </a:br>
            <a:endParaRPr lang="es-EC" sz="3400" dirty="0"/>
          </a:p>
        </p:txBody>
      </p:sp>
      <p:pic>
        <p:nvPicPr>
          <p:cNvPr id="4" name="Imagen 3">
            <a:extLst>
              <a:ext uri="{FF2B5EF4-FFF2-40B4-BE49-F238E27FC236}">
                <a16:creationId xmlns:a16="http://schemas.microsoft.com/office/drawing/2014/main" id="{53FA2053-E1A2-95E3-E6C3-618F6BEACC5A}"/>
              </a:ext>
            </a:extLst>
          </p:cNvPr>
          <p:cNvPicPr>
            <a:picLocks noChangeAspect="1"/>
          </p:cNvPicPr>
          <p:nvPr/>
        </p:nvPicPr>
        <p:blipFill>
          <a:blip r:embed="rId4"/>
          <a:stretch>
            <a:fillRect/>
          </a:stretch>
        </p:blipFill>
        <p:spPr>
          <a:xfrm>
            <a:off x="10515455" y="0"/>
            <a:ext cx="1676545" cy="1676545"/>
          </a:xfrm>
          <a:prstGeom prst="rect">
            <a:avLst/>
          </a:prstGeom>
        </p:spPr>
      </p:pic>
      <p:pic>
        <p:nvPicPr>
          <p:cNvPr id="3" name="Online Media 2" title="This Little Light of Mine | Cave Quest VBS Music Video | Group Publishing">
            <a:hlinkClick r:id="" action="ppaction://media"/>
            <a:extLst>
              <a:ext uri="{FF2B5EF4-FFF2-40B4-BE49-F238E27FC236}">
                <a16:creationId xmlns:a16="http://schemas.microsoft.com/office/drawing/2014/main" id="{6BEF080F-3366-FF9D-232A-DA8FB564088D}"/>
              </a:ext>
            </a:extLst>
          </p:cNvPr>
          <p:cNvPicPr>
            <a:picLocks noRot="1" noChangeAspect="1"/>
          </p:cNvPicPr>
          <p:nvPr>
            <a:videoFile r:link="rId1"/>
          </p:nvPr>
        </p:nvPicPr>
        <p:blipFill>
          <a:blip r:embed="rId5"/>
          <a:stretch>
            <a:fillRect/>
          </a:stretch>
        </p:blipFill>
        <p:spPr>
          <a:xfrm>
            <a:off x="0" y="501396"/>
            <a:ext cx="12192000" cy="6356604"/>
          </a:xfrm>
          <a:prstGeom prst="rect">
            <a:avLst/>
          </a:prstGeom>
        </p:spPr>
      </p:pic>
    </p:spTree>
    <p:extLst>
      <p:ext uri="{BB962C8B-B14F-4D97-AF65-F5344CB8AC3E}">
        <p14:creationId xmlns:p14="http://schemas.microsoft.com/office/powerpoint/2010/main" val="19713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38F4BF-F04A-7133-AD7D-EED86B77D9FB}"/>
              </a:ext>
            </a:extLst>
          </p:cNvPr>
          <p:cNvPicPr>
            <a:picLocks noChangeAspect="1"/>
          </p:cNvPicPr>
          <p:nvPr/>
        </p:nvPicPr>
        <p:blipFill>
          <a:blip r:embed="rId2"/>
          <a:stretch>
            <a:fillRect/>
          </a:stretch>
        </p:blipFill>
        <p:spPr>
          <a:xfrm>
            <a:off x="10399776" y="14288"/>
            <a:ext cx="1792224" cy="1676400"/>
          </a:xfrm>
          <a:prstGeom prst="rect">
            <a:avLst/>
          </a:prstGeom>
        </p:spPr>
      </p:pic>
      <p:sp>
        <p:nvSpPr>
          <p:cNvPr id="3" name="Marcador de contenido 2">
            <a:extLst>
              <a:ext uri="{FF2B5EF4-FFF2-40B4-BE49-F238E27FC236}">
                <a16:creationId xmlns:a16="http://schemas.microsoft.com/office/drawing/2014/main" id="{CBC58863-9DEF-9BC5-2D02-F05CCF840CB0}"/>
              </a:ext>
            </a:extLst>
          </p:cNvPr>
          <p:cNvSpPr>
            <a:spLocks noGrp="1"/>
          </p:cNvSpPr>
          <p:nvPr>
            <p:ph idx="1"/>
          </p:nvPr>
        </p:nvSpPr>
        <p:spPr/>
        <p:txBody>
          <a:bodyPr>
            <a:normAutofit/>
          </a:bodyPr>
          <a:lstStyle/>
          <a:p>
            <a:pPr marL="0" indent="0" algn="ctr">
              <a:buNone/>
            </a:pPr>
            <a:endParaRPr lang="es-EC" sz="4000" dirty="0">
              <a:latin typeface="Arial" panose="020B0604020202020204" pitchFamily="34" charset="0"/>
              <a:cs typeface="Arial" panose="020B0604020202020204" pitchFamily="34" charset="0"/>
            </a:endParaRPr>
          </a:p>
          <a:p>
            <a:pPr marL="0" indent="0" algn="ctr">
              <a:buNone/>
            </a:pPr>
            <a:r>
              <a:rPr lang="es-EC" sz="5000" b="1" dirty="0">
                <a:latin typeface="Arial" panose="020B0604020202020204" pitchFamily="34" charset="0"/>
                <a:cs typeface="Arial" panose="020B0604020202020204" pitchFamily="34" charset="0"/>
              </a:rPr>
              <a:t>REFLECTION</a:t>
            </a:r>
          </a:p>
        </p:txBody>
      </p:sp>
    </p:spTree>
    <p:extLst>
      <p:ext uri="{BB962C8B-B14F-4D97-AF65-F5344CB8AC3E}">
        <p14:creationId xmlns:p14="http://schemas.microsoft.com/office/powerpoint/2010/main" val="35476544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48BF9-6C78-3139-4942-05FB08405D8E}"/>
              </a:ext>
            </a:extLst>
          </p:cNvPr>
          <p:cNvSpPr>
            <a:spLocks noGrp="1"/>
          </p:cNvSpPr>
          <p:nvPr>
            <p:ph type="title"/>
          </p:nvPr>
        </p:nvSpPr>
        <p:spPr>
          <a:xfrm>
            <a:off x="645130" y="152222"/>
            <a:ext cx="9404723" cy="1900695"/>
          </a:xfrm>
        </p:spPr>
        <p:txBody>
          <a:bodyPr>
            <a:normAutofit fontScale="90000"/>
          </a:bodyPr>
          <a:lstStyle/>
          <a:p>
            <a:pPr algn="ctr"/>
            <a:r>
              <a:rPr lang="es-EC" dirty="0"/>
              <a:t>“</a:t>
            </a:r>
            <a:r>
              <a:rPr lang="en-US" dirty="0"/>
              <a:t>Gird your loins and light your lamps and be like servants who await their master’s return from a wedding</a:t>
            </a:r>
            <a:r>
              <a:rPr lang="es-EC" dirty="0"/>
              <a:t>”</a:t>
            </a:r>
          </a:p>
        </p:txBody>
      </p:sp>
      <p:sp>
        <p:nvSpPr>
          <p:cNvPr id="3" name="Marcador de contenido 2">
            <a:extLst>
              <a:ext uri="{FF2B5EF4-FFF2-40B4-BE49-F238E27FC236}">
                <a16:creationId xmlns:a16="http://schemas.microsoft.com/office/drawing/2014/main" id="{475B3E01-7969-F09E-C0DC-8C587FD5D357}"/>
              </a:ext>
            </a:extLst>
          </p:cNvPr>
          <p:cNvSpPr>
            <a:spLocks noGrp="1"/>
          </p:cNvSpPr>
          <p:nvPr>
            <p:ph idx="1"/>
          </p:nvPr>
        </p:nvSpPr>
        <p:spPr>
          <a:xfrm>
            <a:off x="1103312" y="2249963"/>
            <a:ext cx="8946541" cy="4195481"/>
          </a:xfrm>
        </p:spPr>
        <p:txBody>
          <a:bodyPr>
            <a:normAutofit fontScale="77500" lnSpcReduction="20000"/>
          </a:bodyPr>
          <a:lstStyle/>
          <a:p>
            <a:pPr marL="0" indent="0">
              <a:buNone/>
            </a:pPr>
            <a:r>
              <a:rPr lang="es-EC" i="1" dirty="0">
                <a:solidFill>
                  <a:schemeClr val="accent1">
                    <a:lumMod val="40000"/>
                    <a:lumOff val="60000"/>
                  </a:schemeClr>
                </a:solidFill>
              </a:rPr>
              <a:t>BE PREPARED							</a:t>
            </a:r>
            <a:r>
              <a:rPr lang="es-EC" i="1" dirty="0">
                <a:solidFill>
                  <a:schemeClr val="bg2">
                    <a:lumMod val="40000"/>
                    <a:lumOff val="60000"/>
                  </a:schemeClr>
                </a:solidFill>
              </a:rPr>
              <a:t>BE PREPARED</a:t>
            </a:r>
          </a:p>
          <a:p>
            <a:pPr marL="0" indent="0">
              <a:buNone/>
            </a:pPr>
            <a:endParaRPr lang="es-EC" i="1" dirty="0">
              <a:solidFill>
                <a:schemeClr val="bg2">
                  <a:lumMod val="40000"/>
                  <a:lumOff val="60000"/>
                </a:schemeClr>
              </a:solidFill>
            </a:endParaRPr>
          </a:p>
          <a:p>
            <a:pPr marL="0" indent="0">
              <a:buNone/>
            </a:pPr>
            <a:r>
              <a:rPr lang="es-EC" i="1" dirty="0"/>
              <a:t>                          </a:t>
            </a:r>
            <a:r>
              <a:rPr lang="es-EC" i="1" dirty="0">
                <a:solidFill>
                  <a:srgbClr val="FFC000"/>
                </a:solidFill>
              </a:rPr>
              <a:t>BE PREPARED</a:t>
            </a:r>
          </a:p>
          <a:p>
            <a:pPr marL="0" indent="0">
              <a:buNone/>
            </a:pPr>
            <a:r>
              <a:rPr lang="es-EC" i="1" dirty="0"/>
              <a:t>                                               </a:t>
            </a:r>
          </a:p>
          <a:p>
            <a:pPr marL="0" indent="0">
              <a:buNone/>
            </a:pPr>
            <a:r>
              <a:rPr lang="es-EC" i="1" dirty="0"/>
              <a:t>								 </a:t>
            </a:r>
            <a:r>
              <a:rPr lang="es-EC" i="1" dirty="0">
                <a:solidFill>
                  <a:srgbClr val="00B050"/>
                </a:solidFill>
              </a:rPr>
              <a:t>BE PREPARED			</a:t>
            </a:r>
            <a:r>
              <a:rPr lang="es-EC" i="1" dirty="0">
                <a:solidFill>
                  <a:srgbClr val="0070C0"/>
                </a:solidFill>
              </a:rPr>
              <a:t>BE PREPARED</a:t>
            </a:r>
          </a:p>
          <a:p>
            <a:pPr marL="0" indent="0">
              <a:buNone/>
            </a:pPr>
            <a:r>
              <a:rPr lang="es-EC" i="1" dirty="0"/>
              <a:t>            </a:t>
            </a:r>
            <a:r>
              <a:rPr lang="es-EC" i="1" dirty="0">
                <a:solidFill>
                  <a:srgbClr val="92D050"/>
                </a:solidFill>
              </a:rPr>
              <a:t>BE PREPARED</a:t>
            </a:r>
          </a:p>
          <a:p>
            <a:pPr marL="0" indent="0">
              <a:buNone/>
            </a:pPr>
            <a:r>
              <a:rPr lang="es-EC" i="1" dirty="0"/>
              <a:t>                                                                         BE PREPARED</a:t>
            </a:r>
          </a:p>
          <a:p>
            <a:pPr marL="0" indent="0">
              <a:buNone/>
            </a:pPr>
            <a:endParaRPr lang="es-EC" i="1" dirty="0"/>
          </a:p>
          <a:p>
            <a:pPr marL="0" indent="0">
              <a:buNone/>
            </a:pPr>
            <a:r>
              <a:rPr lang="es-EC" i="1" dirty="0"/>
              <a:t>    </a:t>
            </a:r>
            <a:r>
              <a:rPr lang="es-EC" i="1" dirty="0">
                <a:solidFill>
                  <a:srgbClr val="FF0000"/>
                </a:solidFill>
              </a:rPr>
              <a:t>BE PREPARED				</a:t>
            </a:r>
            <a:r>
              <a:rPr lang="es-EC" i="1" dirty="0">
                <a:solidFill>
                  <a:schemeClr val="accent1">
                    <a:lumMod val="50000"/>
                  </a:schemeClr>
                </a:solidFill>
              </a:rPr>
              <a:t>BE PREPARED					</a:t>
            </a:r>
            <a:r>
              <a:rPr lang="es-EC" i="1" dirty="0">
                <a:solidFill>
                  <a:srgbClr val="C00000"/>
                </a:solidFill>
              </a:rPr>
              <a:t>BE PREPARED</a:t>
            </a:r>
          </a:p>
          <a:p>
            <a:pPr marL="0" indent="0">
              <a:buNone/>
            </a:pPr>
            <a:r>
              <a:rPr lang="es-EC" i="1" dirty="0"/>
              <a:t>                       </a:t>
            </a:r>
          </a:p>
          <a:p>
            <a:pPr marL="0" indent="0">
              <a:buNone/>
            </a:pPr>
            <a:r>
              <a:rPr lang="es-EC" i="1" dirty="0">
                <a:solidFill>
                  <a:srgbClr val="00B0F0"/>
                </a:solidFill>
              </a:rPr>
              <a:t>BE PREPARED					</a:t>
            </a:r>
            <a:r>
              <a:rPr lang="es-EC" i="1" dirty="0">
                <a:solidFill>
                  <a:srgbClr val="FFC000"/>
                </a:solidFill>
              </a:rPr>
              <a:t>BE PREPARED</a:t>
            </a:r>
          </a:p>
          <a:p>
            <a:pPr marL="0" indent="0">
              <a:buNone/>
            </a:pPr>
            <a:r>
              <a:rPr lang="es-EC" i="1" dirty="0"/>
              <a:t>                               </a:t>
            </a:r>
          </a:p>
          <a:p>
            <a:pPr marL="0" indent="0">
              <a:buNone/>
            </a:pPr>
            <a:r>
              <a:rPr lang="es-EC" i="1" dirty="0"/>
              <a:t>				BE PREPARED					</a:t>
            </a:r>
            <a:r>
              <a:rPr lang="es-EC" i="1" dirty="0">
                <a:solidFill>
                  <a:srgbClr val="FFFF00"/>
                </a:solidFill>
              </a:rPr>
              <a:t>BE PREPARED</a:t>
            </a:r>
          </a:p>
        </p:txBody>
      </p:sp>
      <p:pic>
        <p:nvPicPr>
          <p:cNvPr id="24" name="Imagen 23">
            <a:extLst>
              <a:ext uri="{FF2B5EF4-FFF2-40B4-BE49-F238E27FC236}">
                <a16:creationId xmlns:a16="http://schemas.microsoft.com/office/drawing/2014/main" id="{E2045D91-9790-9ACA-1D1B-19CAA1795AAE}"/>
              </a:ext>
            </a:extLst>
          </p:cNvPr>
          <p:cNvPicPr>
            <a:picLocks noChangeAspect="1"/>
          </p:cNvPicPr>
          <p:nvPr/>
        </p:nvPicPr>
        <p:blipFill>
          <a:blip r:embed="rId2"/>
          <a:stretch>
            <a:fillRect/>
          </a:stretch>
        </p:blipFill>
        <p:spPr>
          <a:xfrm>
            <a:off x="10399776" y="14288"/>
            <a:ext cx="1792224" cy="1676400"/>
          </a:xfrm>
          <a:prstGeom prst="rect">
            <a:avLst/>
          </a:prstGeom>
        </p:spPr>
      </p:pic>
    </p:spTree>
    <p:extLst>
      <p:ext uri="{BB962C8B-B14F-4D97-AF65-F5344CB8AC3E}">
        <p14:creationId xmlns:p14="http://schemas.microsoft.com/office/powerpoint/2010/main" val="2947967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1B572-1FC6-D8C8-8CFC-119B2FAE3488}"/>
              </a:ext>
            </a:extLst>
          </p:cNvPr>
          <p:cNvSpPr>
            <a:spLocks noGrp="1"/>
          </p:cNvSpPr>
          <p:nvPr>
            <p:ph type="title"/>
          </p:nvPr>
        </p:nvSpPr>
        <p:spPr>
          <a:xfrm>
            <a:off x="646111" y="452717"/>
            <a:ext cx="9404723" cy="1521621"/>
          </a:xfrm>
        </p:spPr>
        <p:txBody>
          <a:bodyPr>
            <a:normAutofit/>
          </a:bodyPr>
          <a:lstStyle/>
          <a:p>
            <a:pPr algn="ctr"/>
            <a:r>
              <a:rPr lang="es-EC" sz="2800" b="1" dirty="0"/>
              <a:t>WHEN OUR TEACHER REMINDS US THAT SOON WE WILL HAVE AN EXAM…. WHAT DO WE DO? </a:t>
            </a:r>
            <a:br>
              <a:rPr lang="es-EC" sz="2800" b="1" dirty="0"/>
            </a:br>
            <a:r>
              <a:rPr lang="es-EC" sz="2800" b="1" dirty="0"/>
              <a:t>HOW DO WE PREPARE?</a:t>
            </a:r>
          </a:p>
        </p:txBody>
      </p:sp>
      <p:sp>
        <p:nvSpPr>
          <p:cNvPr id="3" name="Marcador de contenido 2">
            <a:extLst>
              <a:ext uri="{FF2B5EF4-FFF2-40B4-BE49-F238E27FC236}">
                <a16:creationId xmlns:a16="http://schemas.microsoft.com/office/drawing/2014/main" id="{02001E3B-C7AA-87C0-FA9D-872B06C5D48B}"/>
              </a:ext>
            </a:extLst>
          </p:cNvPr>
          <p:cNvSpPr>
            <a:spLocks noGrp="1"/>
          </p:cNvSpPr>
          <p:nvPr>
            <p:ph idx="1"/>
          </p:nvPr>
        </p:nvSpPr>
        <p:spPr/>
        <p:txBody>
          <a:bodyPr>
            <a:normAutofit/>
          </a:bodyPr>
          <a:lstStyle/>
          <a:p>
            <a:pPr marL="514350" indent="-514350">
              <a:buFont typeface="+mj-lt"/>
              <a:buAutoNum type="arabicPeriod"/>
            </a:pPr>
            <a:endParaRPr lang="es-EC" dirty="0"/>
          </a:p>
          <a:p>
            <a:pPr marL="0" indent="0">
              <a:buNone/>
            </a:pPr>
            <a:r>
              <a:rPr lang="es-EC" dirty="0"/>
              <a:t> 1. WE SHOULD HAVE OUR NOTES…</a:t>
            </a:r>
          </a:p>
          <a:p>
            <a:pPr marL="0" indent="0">
              <a:buNone/>
            </a:pPr>
            <a:r>
              <a:rPr lang="es-EC" dirty="0"/>
              <a:t>                                                                 2. AND OUR BOOKS.</a:t>
            </a:r>
          </a:p>
          <a:p>
            <a:pPr marL="514350" indent="-514350">
              <a:buFont typeface="+mj-lt"/>
              <a:buAutoNum type="arabicPeriod"/>
            </a:pPr>
            <a:endParaRPr lang="es-EC" dirty="0"/>
          </a:p>
          <a:p>
            <a:pPr marL="0" indent="0">
              <a:buNone/>
            </a:pPr>
            <a:r>
              <a:rPr lang="es-EC" dirty="0"/>
              <a:t>                                                                           </a:t>
            </a:r>
          </a:p>
          <a:p>
            <a:pPr marL="0" indent="0">
              <a:buNone/>
            </a:pPr>
            <a:r>
              <a:rPr lang="es-EC" dirty="0"/>
              <a:t>        </a:t>
            </a:r>
          </a:p>
          <a:p>
            <a:pPr marL="514350" indent="-514350">
              <a:buFont typeface="+mj-lt"/>
              <a:buAutoNum type="arabicPeriod"/>
            </a:pPr>
            <a:endParaRPr lang="es-EC" dirty="0"/>
          </a:p>
          <a:p>
            <a:pPr marL="0" indent="0">
              <a:buNone/>
            </a:pPr>
            <a:r>
              <a:rPr lang="es-EC" dirty="0"/>
              <a:t>3. WE SHOULD MAKE A STUDY PLAN</a:t>
            </a:r>
          </a:p>
        </p:txBody>
      </p:sp>
      <p:pic>
        <p:nvPicPr>
          <p:cNvPr id="4" name="Imagen 3">
            <a:extLst>
              <a:ext uri="{FF2B5EF4-FFF2-40B4-BE49-F238E27FC236}">
                <a16:creationId xmlns:a16="http://schemas.microsoft.com/office/drawing/2014/main" id="{6E28FE20-B944-1EC9-3B6E-2C96AE1A6002}"/>
              </a:ext>
            </a:extLst>
          </p:cNvPr>
          <p:cNvPicPr>
            <a:picLocks noChangeAspect="1"/>
          </p:cNvPicPr>
          <p:nvPr/>
        </p:nvPicPr>
        <p:blipFill>
          <a:blip r:embed="rId2"/>
          <a:stretch>
            <a:fillRect/>
          </a:stretch>
        </p:blipFill>
        <p:spPr>
          <a:xfrm>
            <a:off x="1519236" y="3038475"/>
            <a:ext cx="2428876" cy="1485900"/>
          </a:xfrm>
          <a:prstGeom prst="rect">
            <a:avLst/>
          </a:prstGeom>
        </p:spPr>
      </p:pic>
      <p:pic>
        <p:nvPicPr>
          <p:cNvPr id="5" name="Imagen 4">
            <a:extLst>
              <a:ext uri="{FF2B5EF4-FFF2-40B4-BE49-F238E27FC236}">
                <a16:creationId xmlns:a16="http://schemas.microsoft.com/office/drawing/2014/main" id="{6902FBC9-83B3-C5B6-0042-6C893D0CD85D}"/>
              </a:ext>
            </a:extLst>
          </p:cNvPr>
          <p:cNvPicPr>
            <a:picLocks noChangeAspect="1"/>
          </p:cNvPicPr>
          <p:nvPr/>
        </p:nvPicPr>
        <p:blipFill>
          <a:blip r:embed="rId3"/>
          <a:stretch>
            <a:fillRect/>
          </a:stretch>
        </p:blipFill>
        <p:spPr>
          <a:xfrm>
            <a:off x="8739189" y="2420145"/>
            <a:ext cx="1933575" cy="1581149"/>
          </a:xfrm>
          <a:prstGeom prst="rect">
            <a:avLst/>
          </a:prstGeom>
        </p:spPr>
      </p:pic>
      <p:pic>
        <p:nvPicPr>
          <p:cNvPr id="6" name="Imagen 5">
            <a:extLst>
              <a:ext uri="{FF2B5EF4-FFF2-40B4-BE49-F238E27FC236}">
                <a16:creationId xmlns:a16="http://schemas.microsoft.com/office/drawing/2014/main" id="{9C351337-5F2C-E535-85EC-C59A777E4489}"/>
              </a:ext>
            </a:extLst>
          </p:cNvPr>
          <p:cNvPicPr>
            <a:picLocks noChangeAspect="1"/>
          </p:cNvPicPr>
          <p:nvPr/>
        </p:nvPicPr>
        <p:blipFill>
          <a:blip r:embed="rId4"/>
          <a:stretch>
            <a:fillRect/>
          </a:stretch>
        </p:blipFill>
        <p:spPr>
          <a:xfrm>
            <a:off x="5638316" y="4428014"/>
            <a:ext cx="2181225" cy="2168526"/>
          </a:xfrm>
          <a:prstGeom prst="rect">
            <a:avLst/>
          </a:prstGeom>
        </p:spPr>
      </p:pic>
      <p:pic>
        <p:nvPicPr>
          <p:cNvPr id="7" name="Imagen 6">
            <a:extLst>
              <a:ext uri="{FF2B5EF4-FFF2-40B4-BE49-F238E27FC236}">
                <a16:creationId xmlns:a16="http://schemas.microsoft.com/office/drawing/2014/main" id="{D878E4F8-2FD9-AB30-381F-5EB0E0E6C9C4}"/>
              </a:ext>
            </a:extLst>
          </p:cNvPr>
          <p:cNvPicPr>
            <a:picLocks noChangeAspect="1"/>
          </p:cNvPicPr>
          <p:nvPr/>
        </p:nvPicPr>
        <p:blipFill>
          <a:blip r:embed="rId5"/>
          <a:stretch>
            <a:fillRect/>
          </a:stretch>
        </p:blipFill>
        <p:spPr>
          <a:xfrm>
            <a:off x="10448925" y="0"/>
            <a:ext cx="1676400" cy="1676400"/>
          </a:xfrm>
          <a:prstGeom prst="rect">
            <a:avLst/>
          </a:prstGeom>
        </p:spPr>
      </p:pic>
    </p:spTree>
    <p:extLst>
      <p:ext uri="{BB962C8B-B14F-4D97-AF65-F5344CB8AC3E}">
        <p14:creationId xmlns:p14="http://schemas.microsoft.com/office/powerpoint/2010/main" val="33651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1E36F6-7EBC-BD80-DF95-DD37D6A9AD8E}"/>
              </a:ext>
            </a:extLst>
          </p:cNvPr>
          <p:cNvSpPr>
            <a:spLocks noGrp="1"/>
          </p:cNvSpPr>
          <p:nvPr>
            <p:ph type="title"/>
          </p:nvPr>
        </p:nvSpPr>
        <p:spPr/>
        <p:txBody>
          <a:bodyPr/>
          <a:lstStyle/>
          <a:p>
            <a:r>
              <a:rPr lang="es-EC" dirty="0"/>
              <a:t>AND OF COURSE…</a:t>
            </a:r>
          </a:p>
        </p:txBody>
      </p:sp>
      <p:sp>
        <p:nvSpPr>
          <p:cNvPr id="3" name="Marcador de contenido 2">
            <a:extLst>
              <a:ext uri="{FF2B5EF4-FFF2-40B4-BE49-F238E27FC236}">
                <a16:creationId xmlns:a16="http://schemas.microsoft.com/office/drawing/2014/main" id="{C56EFCB2-0291-3FC4-0F04-1A91908CCC05}"/>
              </a:ext>
            </a:extLst>
          </p:cNvPr>
          <p:cNvSpPr>
            <a:spLocks noGrp="1"/>
          </p:cNvSpPr>
          <p:nvPr>
            <p:ph idx="1"/>
          </p:nvPr>
        </p:nvSpPr>
        <p:spPr/>
        <p:txBody>
          <a:bodyPr/>
          <a:lstStyle/>
          <a:p>
            <a:pPr marL="0" indent="0">
              <a:buNone/>
            </a:pPr>
            <a:r>
              <a:rPr lang="es-EC" dirty="0"/>
              <a:t>                                                                                                           STUDY</a:t>
            </a:r>
          </a:p>
          <a:p>
            <a:endParaRPr lang="es-EC" dirty="0"/>
          </a:p>
          <a:p>
            <a:pPr marL="0" indent="0">
              <a:buNone/>
            </a:pPr>
            <a:r>
              <a:rPr lang="es-EC" dirty="0"/>
              <a:t> …STUDY</a:t>
            </a:r>
          </a:p>
          <a:p>
            <a:pPr marL="0" indent="0">
              <a:buNone/>
            </a:pPr>
            <a:endParaRPr lang="es-EC" dirty="0"/>
          </a:p>
          <a:p>
            <a:pPr marL="0" indent="0">
              <a:buNone/>
            </a:pPr>
            <a:endParaRPr lang="es-EC" dirty="0"/>
          </a:p>
          <a:p>
            <a:pPr marL="0" indent="0">
              <a:buNone/>
            </a:pPr>
            <a:r>
              <a:rPr lang="es-EC" dirty="0"/>
              <a:t>                                      AND … CONTINUE TO STUDY</a:t>
            </a:r>
          </a:p>
          <a:p>
            <a:endParaRPr lang="es-EC" dirty="0"/>
          </a:p>
        </p:txBody>
      </p:sp>
      <p:pic>
        <p:nvPicPr>
          <p:cNvPr id="4" name="Imagen 3">
            <a:extLst>
              <a:ext uri="{FF2B5EF4-FFF2-40B4-BE49-F238E27FC236}">
                <a16:creationId xmlns:a16="http://schemas.microsoft.com/office/drawing/2014/main" id="{3F2881EC-EB1C-3488-D3E8-0B780C5DD40C}"/>
              </a:ext>
            </a:extLst>
          </p:cNvPr>
          <p:cNvPicPr>
            <a:picLocks noChangeAspect="1"/>
          </p:cNvPicPr>
          <p:nvPr/>
        </p:nvPicPr>
        <p:blipFill>
          <a:blip r:embed="rId2"/>
          <a:stretch>
            <a:fillRect/>
          </a:stretch>
        </p:blipFill>
        <p:spPr>
          <a:xfrm>
            <a:off x="8172449" y="2571750"/>
            <a:ext cx="2809875" cy="1943100"/>
          </a:xfrm>
          <a:prstGeom prst="rect">
            <a:avLst/>
          </a:prstGeom>
        </p:spPr>
      </p:pic>
      <p:pic>
        <p:nvPicPr>
          <p:cNvPr id="5" name="Imagen 4">
            <a:extLst>
              <a:ext uri="{FF2B5EF4-FFF2-40B4-BE49-F238E27FC236}">
                <a16:creationId xmlns:a16="http://schemas.microsoft.com/office/drawing/2014/main" id="{C0B4C542-C926-9C27-3D5F-CD5F168880CF}"/>
              </a:ext>
            </a:extLst>
          </p:cNvPr>
          <p:cNvPicPr>
            <a:picLocks noChangeAspect="1"/>
          </p:cNvPicPr>
          <p:nvPr/>
        </p:nvPicPr>
        <p:blipFill>
          <a:blip r:embed="rId3"/>
          <a:stretch>
            <a:fillRect/>
          </a:stretch>
        </p:blipFill>
        <p:spPr>
          <a:xfrm>
            <a:off x="2971800" y="1858646"/>
            <a:ext cx="2809875" cy="2057400"/>
          </a:xfrm>
          <a:prstGeom prst="rect">
            <a:avLst/>
          </a:prstGeom>
        </p:spPr>
      </p:pic>
      <p:pic>
        <p:nvPicPr>
          <p:cNvPr id="6" name="Imagen 5">
            <a:extLst>
              <a:ext uri="{FF2B5EF4-FFF2-40B4-BE49-F238E27FC236}">
                <a16:creationId xmlns:a16="http://schemas.microsoft.com/office/drawing/2014/main" id="{702C4FA7-DF48-71B9-98A9-1C739C716D8D}"/>
              </a:ext>
            </a:extLst>
          </p:cNvPr>
          <p:cNvPicPr>
            <a:picLocks noChangeAspect="1"/>
          </p:cNvPicPr>
          <p:nvPr/>
        </p:nvPicPr>
        <p:blipFill>
          <a:blip r:embed="rId4"/>
          <a:stretch>
            <a:fillRect/>
          </a:stretch>
        </p:blipFill>
        <p:spPr>
          <a:xfrm>
            <a:off x="3866844" y="4772025"/>
            <a:ext cx="3419475" cy="1943100"/>
          </a:xfrm>
          <a:prstGeom prst="rect">
            <a:avLst/>
          </a:prstGeom>
        </p:spPr>
      </p:pic>
      <p:pic>
        <p:nvPicPr>
          <p:cNvPr id="7" name="Imagen 6">
            <a:extLst>
              <a:ext uri="{FF2B5EF4-FFF2-40B4-BE49-F238E27FC236}">
                <a16:creationId xmlns:a16="http://schemas.microsoft.com/office/drawing/2014/main" id="{A04152C1-018F-7C6C-D0EE-95D777B58121}"/>
              </a:ext>
            </a:extLst>
          </p:cNvPr>
          <p:cNvPicPr>
            <a:picLocks noChangeAspect="1"/>
          </p:cNvPicPr>
          <p:nvPr/>
        </p:nvPicPr>
        <p:blipFill>
          <a:blip r:embed="rId5"/>
          <a:stretch>
            <a:fillRect/>
          </a:stretch>
        </p:blipFill>
        <p:spPr>
          <a:xfrm>
            <a:off x="10515600" y="14288"/>
            <a:ext cx="1676400" cy="1676400"/>
          </a:xfrm>
          <a:prstGeom prst="rect">
            <a:avLst/>
          </a:prstGeom>
        </p:spPr>
      </p:pic>
    </p:spTree>
    <p:extLst>
      <p:ext uri="{BB962C8B-B14F-4D97-AF65-F5344CB8AC3E}">
        <p14:creationId xmlns:p14="http://schemas.microsoft.com/office/powerpoint/2010/main" val="310974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50887-53B6-4D9D-965C-638ABE9507C5}"/>
              </a:ext>
            </a:extLst>
          </p:cNvPr>
          <p:cNvSpPr>
            <a:spLocks noGrp="1"/>
          </p:cNvSpPr>
          <p:nvPr>
            <p:ph type="title"/>
          </p:nvPr>
        </p:nvSpPr>
        <p:spPr>
          <a:xfrm>
            <a:off x="2122486" y="152223"/>
            <a:ext cx="7278689" cy="1400530"/>
          </a:xfrm>
        </p:spPr>
        <p:txBody>
          <a:bodyPr/>
          <a:lstStyle/>
          <a:p>
            <a:r>
              <a:rPr lang="es-EC" dirty="0"/>
              <a:t>BUT… WHY DO WE STUDY?</a:t>
            </a:r>
          </a:p>
        </p:txBody>
      </p:sp>
      <p:sp>
        <p:nvSpPr>
          <p:cNvPr id="3" name="Marcador de contenido 2">
            <a:extLst>
              <a:ext uri="{FF2B5EF4-FFF2-40B4-BE49-F238E27FC236}">
                <a16:creationId xmlns:a16="http://schemas.microsoft.com/office/drawing/2014/main" id="{C50C6D99-E9A7-A950-DD42-3345B16493AD}"/>
              </a:ext>
            </a:extLst>
          </p:cNvPr>
          <p:cNvSpPr>
            <a:spLocks noGrp="1"/>
          </p:cNvSpPr>
          <p:nvPr>
            <p:ph idx="1"/>
          </p:nvPr>
        </p:nvSpPr>
        <p:spPr/>
        <p:txBody>
          <a:bodyPr>
            <a:normAutofit/>
          </a:bodyPr>
          <a:lstStyle/>
          <a:p>
            <a:pPr marL="0" indent="0">
              <a:buNone/>
            </a:pPr>
            <a:r>
              <a:rPr lang="es-EC" dirty="0"/>
              <a:t>OBVIOUSLY TO GET </a:t>
            </a:r>
          </a:p>
          <a:p>
            <a:pPr marL="0" indent="0">
              <a:buNone/>
            </a:pPr>
            <a:r>
              <a:rPr lang="es-EC" dirty="0"/>
              <a:t>A GOOD GRADE,</a:t>
            </a:r>
          </a:p>
          <a:p>
            <a:pPr marL="0" indent="0">
              <a:buNone/>
            </a:pPr>
            <a:endParaRPr lang="es-EC" dirty="0"/>
          </a:p>
          <a:p>
            <a:pPr marL="0" indent="0">
              <a:buNone/>
            </a:pPr>
            <a:endParaRPr lang="es-EC" dirty="0"/>
          </a:p>
          <a:p>
            <a:pPr marL="0" indent="0">
              <a:buNone/>
            </a:pPr>
            <a:endParaRPr lang="es-EC" dirty="0"/>
          </a:p>
          <a:p>
            <a:pPr marL="0" indent="0">
              <a:buNone/>
            </a:pPr>
            <a:r>
              <a:rPr lang="es-EC" dirty="0"/>
              <a:t>TO PASS THE GRADE,</a:t>
            </a:r>
          </a:p>
          <a:p>
            <a:pPr marL="0" indent="0">
              <a:buNone/>
            </a:pPr>
            <a:r>
              <a:rPr lang="es-EC" dirty="0"/>
              <a:t>AND TO BE HAPPY.</a:t>
            </a:r>
          </a:p>
        </p:txBody>
      </p:sp>
      <p:pic>
        <p:nvPicPr>
          <p:cNvPr id="4" name="Imagen 3">
            <a:extLst>
              <a:ext uri="{FF2B5EF4-FFF2-40B4-BE49-F238E27FC236}">
                <a16:creationId xmlns:a16="http://schemas.microsoft.com/office/drawing/2014/main" id="{BE655F01-09F0-2C1D-7BC3-87758E66DEC5}"/>
              </a:ext>
            </a:extLst>
          </p:cNvPr>
          <p:cNvPicPr>
            <a:picLocks noChangeAspect="1"/>
          </p:cNvPicPr>
          <p:nvPr/>
        </p:nvPicPr>
        <p:blipFill>
          <a:blip r:embed="rId2"/>
          <a:stretch>
            <a:fillRect/>
          </a:stretch>
        </p:blipFill>
        <p:spPr>
          <a:xfrm>
            <a:off x="5114925" y="1825625"/>
            <a:ext cx="4286250" cy="2251076"/>
          </a:xfrm>
          <a:prstGeom prst="rect">
            <a:avLst/>
          </a:prstGeom>
        </p:spPr>
      </p:pic>
      <p:pic>
        <p:nvPicPr>
          <p:cNvPr id="5" name="Imagen 4">
            <a:extLst>
              <a:ext uri="{FF2B5EF4-FFF2-40B4-BE49-F238E27FC236}">
                <a16:creationId xmlns:a16="http://schemas.microsoft.com/office/drawing/2014/main" id="{A457F0C1-9177-A4E1-0CC8-0C9AB3FBDD06}"/>
              </a:ext>
            </a:extLst>
          </p:cNvPr>
          <p:cNvPicPr>
            <a:picLocks noChangeAspect="1"/>
          </p:cNvPicPr>
          <p:nvPr/>
        </p:nvPicPr>
        <p:blipFill>
          <a:blip r:embed="rId3"/>
          <a:stretch>
            <a:fillRect/>
          </a:stretch>
        </p:blipFill>
        <p:spPr>
          <a:xfrm>
            <a:off x="3921613" y="4608792"/>
            <a:ext cx="3309938" cy="1866900"/>
          </a:xfrm>
          <a:prstGeom prst="rect">
            <a:avLst/>
          </a:prstGeom>
        </p:spPr>
      </p:pic>
      <p:pic>
        <p:nvPicPr>
          <p:cNvPr id="6" name="Imagen 5">
            <a:extLst>
              <a:ext uri="{FF2B5EF4-FFF2-40B4-BE49-F238E27FC236}">
                <a16:creationId xmlns:a16="http://schemas.microsoft.com/office/drawing/2014/main" id="{AF30BDB6-995B-7B7C-48FB-E73331F3EC81}"/>
              </a:ext>
            </a:extLst>
          </p:cNvPr>
          <p:cNvPicPr>
            <a:picLocks noChangeAspect="1"/>
          </p:cNvPicPr>
          <p:nvPr/>
        </p:nvPicPr>
        <p:blipFill>
          <a:blip r:embed="rId4"/>
          <a:stretch>
            <a:fillRect/>
          </a:stretch>
        </p:blipFill>
        <p:spPr>
          <a:xfrm>
            <a:off x="10515600" y="14288"/>
            <a:ext cx="1676400" cy="1676400"/>
          </a:xfrm>
          <a:prstGeom prst="rect">
            <a:avLst/>
          </a:prstGeom>
        </p:spPr>
      </p:pic>
    </p:spTree>
    <p:extLst>
      <p:ext uri="{BB962C8B-B14F-4D97-AF65-F5344CB8AC3E}">
        <p14:creationId xmlns:p14="http://schemas.microsoft.com/office/powerpoint/2010/main" val="20516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57325D-FAD1-AF9E-75BC-CBA85B7BA3AF}"/>
              </a:ext>
            </a:extLst>
          </p:cNvPr>
          <p:cNvSpPr>
            <a:spLocks noGrp="1"/>
          </p:cNvSpPr>
          <p:nvPr>
            <p:ph type="title"/>
          </p:nvPr>
        </p:nvSpPr>
        <p:spPr/>
        <p:txBody>
          <a:bodyPr>
            <a:normAutofit/>
          </a:bodyPr>
          <a:lstStyle/>
          <a:p>
            <a:r>
              <a:rPr lang="es-EC" dirty="0"/>
              <a:t>AND WHAT HAPPENS IF WE DON’T STUDY?</a:t>
            </a:r>
          </a:p>
        </p:txBody>
      </p:sp>
      <p:sp>
        <p:nvSpPr>
          <p:cNvPr id="3" name="Marcador de contenido 2">
            <a:extLst>
              <a:ext uri="{FF2B5EF4-FFF2-40B4-BE49-F238E27FC236}">
                <a16:creationId xmlns:a16="http://schemas.microsoft.com/office/drawing/2014/main" id="{5DB7124A-CFB0-80AD-7E91-0BA5CBBF2741}"/>
              </a:ext>
            </a:extLst>
          </p:cNvPr>
          <p:cNvSpPr>
            <a:spLocks noGrp="1"/>
          </p:cNvSpPr>
          <p:nvPr>
            <p:ph idx="1"/>
          </p:nvPr>
        </p:nvSpPr>
        <p:spPr/>
        <p:txBody>
          <a:bodyPr>
            <a:normAutofit/>
          </a:bodyPr>
          <a:lstStyle/>
          <a:p>
            <a:pPr marL="0" indent="0">
              <a:buNone/>
            </a:pPr>
            <a:r>
              <a:rPr lang="es-EC" dirty="0"/>
              <a:t>WE FLUNK THE TEST.</a:t>
            </a:r>
          </a:p>
          <a:p>
            <a:pPr marL="0" indent="0">
              <a:buNone/>
            </a:pPr>
            <a:endParaRPr lang="es-EC" dirty="0"/>
          </a:p>
          <a:p>
            <a:pPr marL="0" indent="0">
              <a:buNone/>
            </a:pPr>
            <a:r>
              <a:rPr lang="es-EC" dirty="0"/>
              <a:t>                                                                      WE BECOME SAD </a:t>
            </a:r>
          </a:p>
          <a:p>
            <a:pPr marL="0" indent="0">
              <a:buNone/>
            </a:pPr>
            <a:r>
              <a:rPr lang="es-EC" dirty="0"/>
              <a:t>											AND WORRIED.</a:t>
            </a:r>
          </a:p>
          <a:p>
            <a:pPr marL="0" indent="0">
              <a:buNone/>
            </a:pPr>
            <a:r>
              <a:rPr lang="es-EC" dirty="0"/>
              <a:t>                                                                        </a:t>
            </a:r>
          </a:p>
          <a:p>
            <a:pPr marL="0" indent="0">
              <a:buNone/>
            </a:pPr>
            <a:endParaRPr lang="es-EC" dirty="0"/>
          </a:p>
          <a:p>
            <a:pPr marL="0" indent="0">
              <a:buNone/>
            </a:pPr>
            <a:r>
              <a:rPr lang="es-EC" dirty="0"/>
              <a:t>                                                       </a:t>
            </a:r>
          </a:p>
          <a:p>
            <a:pPr marL="0" indent="0">
              <a:buNone/>
            </a:pPr>
            <a:r>
              <a:rPr lang="es-EC" dirty="0"/>
              <a:t>AND SO DO OUR PARENTS.   </a:t>
            </a:r>
          </a:p>
        </p:txBody>
      </p:sp>
      <p:pic>
        <p:nvPicPr>
          <p:cNvPr id="4" name="Imagen 3">
            <a:extLst>
              <a:ext uri="{FF2B5EF4-FFF2-40B4-BE49-F238E27FC236}">
                <a16:creationId xmlns:a16="http://schemas.microsoft.com/office/drawing/2014/main" id="{BEFBF038-28F4-939D-8F0B-1A08EA392994}"/>
              </a:ext>
            </a:extLst>
          </p:cNvPr>
          <p:cNvPicPr>
            <a:picLocks noChangeAspect="1"/>
          </p:cNvPicPr>
          <p:nvPr/>
        </p:nvPicPr>
        <p:blipFill>
          <a:blip r:embed="rId2"/>
          <a:stretch>
            <a:fillRect/>
          </a:stretch>
        </p:blipFill>
        <p:spPr>
          <a:xfrm>
            <a:off x="1066799" y="2474118"/>
            <a:ext cx="3124200" cy="1924050"/>
          </a:xfrm>
          <a:prstGeom prst="rect">
            <a:avLst/>
          </a:prstGeom>
        </p:spPr>
      </p:pic>
      <p:pic>
        <p:nvPicPr>
          <p:cNvPr id="5" name="Imagen 4">
            <a:extLst>
              <a:ext uri="{FF2B5EF4-FFF2-40B4-BE49-F238E27FC236}">
                <a16:creationId xmlns:a16="http://schemas.microsoft.com/office/drawing/2014/main" id="{ED73B8C5-C186-365F-C7AF-487157A94967}"/>
              </a:ext>
            </a:extLst>
          </p:cNvPr>
          <p:cNvPicPr>
            <a:picLocks noChangeAspect="1"/>
          </p:cNvPicPr>
          <p:nvPr/>
        </p:nvPicPr>
        <p:blipFill>
          <a:blip r:embed="rId3"/>
          <a:stretch>
            <a:fillRect/>
          </a:stretch>
        </p:blipFill>
        <p:spPr>
          <a:xfrm>
            <a:off x="9001125" y="2066925"/>
            <a:ext cx="2124076" cy="2447925"/>
          </a:xfrm>
          <a:prstGeom prst="rect">
            <a:avLst/>
          </a:prstGeom>
        </p:spPr>
      </p:pic>
      <p:pic>
        <p:nvPicPr>
          <p:cNvPr id="8" name="Imagen 7">
            <a:extLst>
              <a:ext uri="{FF2B5EF4-FFF2-40B4-BE49-F238E27FC236}">
                <a16:creationId xmlns:a16="http://schemas.microsoft.com/office/drawing/2014/main" id="{F69F8A8B-517E-5C99-4BE5-69BA599AF25E}"/>
              </a:ext>
            </a:extLst>
          </p:cNvPr>
          <p:cNvPicPr>
            <a:picLocks noChangeAspect="1"/>
          </p:cNvPicPr>
          <p:nvPr/>
        </p:nvPicPr>
        <p:blipFill>
          <a:blip r:embed="rId4"/>
          <a:stretch>
            <a:fillRect/>
          </a:stretch>
        </p:blipFill>
        <p:spPr>
          <a:xfrm>
            <a:off x="4643437" y="4325579"/>
            <a:ext cx="2905125" cy="2122490"/>
          </a:xfrm>
          <a:prstGeom prst="rect">
            <a:avLst/>
          </a:prstGeom>
        </p:spPr>
      </p:pic>
      <p:pic>
        <p:nvPicPr>
          <p:cNvPr id="9" name="Imagen 8">
            <a:extLst>
              <a:ext uri="{FF2B5EF4-FFF2-40B4-BE49-F238E27FC236}">
                <a16:creationId xmlns:a16="http://schemas.microsoft.com/office/drawing/2014/main" id="{80F01D50-FDA4-EE59-35A6-A0FAE281F856}"/>
              </a:ext>
            </a:extLst>
          </p:cNvPr>
          <p:cNvPicPr>
            <a:picLocks noChangeAspect="1"/>
          </p:cNvPicPr>
          <p:nvPr/>
        </p:nvPicPr>
        <p:blipFill>
          <a:blip r:embed="rId5"/>
          <a:stretch>
            <a:fillRect/>
          </a:stretch>
        </p:blipFill>
        <p:spPr>
          <a:xfrm>
            <a:off x="10515600" y="14288"/>
            <a:ext cx="1676400" cy="1676400"/>
          </a:xfrm>
          <a:prstGeom prst="rect">
            <a:avLst/>
          </a:prstGeom>
        </p:spPr>
      </p:pic>
    </p:spTree>
    <p:extLst>
      <p:ext uri="{BB962C8B-B14F-4D97-AF65-F5344CB8AC3E}">
        <p14:creationId xmlns:p14="http://schemas.microsoft.com/office/powerpoint/2010/main" val="26914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2046D9-C5CA-593F-24EA-0E5AE61DF92B}"/>
              </a:ext>
            </a:extLst>
          </p:cNvPr>
          <p:cNvSpPr>
            <a:spLocks noGrp="1"/>
          </p:cNvSpPr>
          <p:nvPr>
            <p:ph type="title"/>
          </p:nvPr>
        </p:nvSpPr>
        <p:spPr/>
        <p:txBody>
          <a:bodyPr/>
          <a:lstStyle/>
          <a:p>
            <a:r>
              <a:rPr lang="es-EC" dirty="0"/>
              <a:t>SO JESUS TELLS US:</a:t>
            </a:r>
          </a:p>
        </p:txBody>
      </p:sp>
      <p:sp>
        <p:nvSpPr>
          <p:cNvPr id="3" name="Marcador de contenido 2">
            <a:extLst>
              <a:ext uri="{FF2B5EF4-FFF2-40B4-BE49-F238E27FC236}">
                <a16:creationId xmlns:a16="http://schemas.microsoft.com/office/drawing/2014/main" id="{8E168ECF-ADF2-8672-4912-F3A669B12417}"/>
              </a:ext>
            </a:extLst>
          </p:cNvPr>
          <p:cNvSpPr>
            <a:spLocks noGrp="1"/>
          </p:cNvSpPr>
          <p:nvPr>
            <p:ph idx="1"/>
          </p:nvPr>
        </p:nvSpPr>
        <p:spPr>
          <a:xfrm>
            <a:off x="1569059" y="1853248"/>
            <a:ext cx="8946541" cy="4195481"/>
          </a:xfrm>
        </p:spPr>
        <p:txBody>
          <a:bodyPr/>
          <a:lstStyle/>
          <a:p>
            <a:pPr marL="0" indent="0">
              <a:buNone/>
            </a:pPr>
            <a:r>
              <a:rPr lang="es-EC" dirty="0"/>
              <a:t>“BE VIGILANT”</a:t>
            </a:r>
          </a:p>
        </p:txBody>
      </p:sp>
      <p:pic>
        <p:nvPicPr>
          <p:cNvPr id="6" name="Imagen 5">
            <a:extLst>
              <a:ext uri="{FF2B5EF4-FFF2-40B4-BE49-F238E27FC236}">
                <a16:creationId xmlns:a16="http://schemas.microsoft.com/office/drawing/2014/main" id="{1C24786B-F113-2AF7-0730-9EB10E61EE81}"/>
              </a:ext>
            </a:extLst>
          </p:cNvPr>
          <p:cNvPicPr>
            <a:picLocks noChangeAspect="1"/>
          </p:cNvPicPr>
          <p:nvPr/>
        </p:nvPicPr>
        <p:blipFill>
          <a:blip r:embed="rId2"/>
          <a:stretch>
            <a:fillRect/>
          </a:stretch>
        </p:blipFill>
        <p:spPr>
          <a:xfrm>
            <a:off x="10515600" y="14288"/>
            <a:ext cx="1676400" cy="1676400"/>
          </a:xfrm>
          <a:prstGeom prst="rect">
            <a:avLst/>
          </a:prstGeom>
        </p:spPr>
      </p:pic>
      <p:pic>
        <p:nvPicPr>
          <p:cNvPr id="1026" name="Picture 2" descr="4,237 Child Looking Out Window Photos - Free &amp; Royalty-Free Stock Photos  from Dreamstime">
            <a:extLst>
              <a:ext uri="{FF2B5EF4-FFF2-40B4-BE49-F238E27FC236}">
                <a16:creationId xmlns:a16="http://schemas.microsoft.com/office/drawing/2014/main" id="{979DD0F5-C09B-0618-4A9C-12A63445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444" y="2015808"/>
            <a:ext cx="5519530" cy="367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55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docProps/app.xml><?xml version="1.0" encoding="utf-8"?>
<Properties xmlns="http://schemas.openxmlformats.org/officeDocument/2006/extended-properties" xmlns:vt="http://schemas.openxmlformats.org/officeDocument/2006/docPropsVTypes">
  <TotalTime>106</TotalTime>
  <Words>730</Words>
  <Application>Microsoft Office PowerPoint</Application>
  <PresentationFormat>Widescreen</PresentationFormat>
  <Paragraphs>144</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Abadi</vt:lpstr>
      <vt:lpstr>Arial</vt:lpstr>
      <vt:lpstr>Arial Black</vt:lpstr>
      <vt:lpstr>Bernard MT Condensed</vt:lpstr>
      <vt:lpstr>Cambria</vt:lpstr>
      <vt:lpstr>Century Gothic</vt:lpstr>
      <vt:lpstr>Wingdings 3</vt:lpstr>
      <vt:lpstr>Ion</vt:lpstr>
      <vt:lpstr>MINISTRY FRIENDS OF JESUS AND MARY www.fcpeace.org</vt:lpstr>
      <vt:lpstr>GOSPEL ACCORDING TO LUKE 12, 35-40</vt:lpstr>
      <vt:lpstr>PowerPoint Presentation</vt:lpstr>
      <vt:lpstr>“Gird your loins and light your lamps and be like servants who await their master’s return from a wedding”</vt:lpstr>
      <vt:lpstr>WHEN OUR TEACHER REMINDS US THAT SOON WE WILL HAVE AN EXAM…. WHAT DO WE DO?  HOW DO WE PREPARE?</vt:lpstr>
      <vt:lpstr>AND OF COURSE…</vt:lpstr>
      <vt:lpstr>BUT… WHY DO WE STUDY?</vt:lpstr>
      <vt:lpstr>AND WHAT HAPPENS IF WE DON’T STUDY?</vt:lpstr>
      <vt:lpstr>SO JESUS TELLS US:</vt:lpstr>
      <vt:lpstr>PowerPoint Presentation</vt:lpstr>
      <vt:lpstr>TO BE READY TO</vt:lpstr>
      <vt:lpstr>HOW DO WE GET TO HEAVEN? </vt:lpstr>
      <vt:lpstr>AND LOVING OUR NEIGHBOR</vt:lpstr>
      <vt:lpstr>AND HOW WILL GOD RECEIVE US IN HEAVEN?</vt:lpstr>
      <vt:lpstr>WHAT WOULD YOU DO IF YOU KNEW A THIEF WAS GOING TO ROB YOUR HOUSE?</vt:lpstr>
      <vt:lpstr>PowerPoint Presentation</vt:lpstr>
      <vt:lpstr>PowerPoint Presentation</vt:lpstr>
      <vt:lpstr>PowerPoint Presentation</vt:lpstr>
      <vt:lpstr>PowerPoint Presentation</vt:lpstr>
      <vt:lpstr>PowerPoint Presentation</vt:lpstr>
      <vt:lpstr>PRAYER</vt:lpstr>
      <vt:lpstr>This Little Light of Mine, Lifetree Kids, https://youtu.be/ty9bZXN4uWA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JESUS Y MARIA www.fcpeace.org</dc:title>
  <dc:creator>Maria Varona</dc:creator>
  <cp:lastModifiedBy>Maria Varona</cp:lastModifiedBy>
  <cp:revision>4</cp:revision>
  <dcterms:modified xsi:type="dcterms:W3CDTF">2022-08-16T20:32:39Z</dcterms:modified>
</cp:coreProperties>
</file>