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76" r:id="rId3"/>
    <p:sldId id="263" r:id="rId4"/>
    <p:sldId id="302" r:id="rId5"/>
    <p:sldId id="295" r:id="rId6"/>
    <p:sldId id="303" r:id="rId7"/>
    <p:sldId id="296" r:id="rId8"/>
    <p:sldId id="304" r:id="rId9"/>
    <p:sldId id="297" r:id="rId10"/>
    <p:sldId id="305" r:id="rId11"/>
    <p:sldId id="299" r:id="rId12"/>
    <p:sldId id="306" r:id="rId13"/>
    <p:sldId id="300" r:id="rId14"/>
    <p:sldId id="307" r:id="rId15"/>
    <p:sldId id="301" r:id="rId16"/>
    <p:sldId id="309" r:id="rId17"/>
    <p:sldId id="308" r:id="rId18"/>
    <p:sldId id="310" r:id="rId19"/>
    <p:sldId id="311" r:id="rId20"/>
    <p:sldId id="312" r:id="rId21"/>
    <p:sldId id="270" r:id="rId22"/>
    <p:sldId id="313" r:id="rId23"/>
    <p:sldId id="314" r:id="rId24"/>
    <p:sldId id="315" r:id="rId25"/>
    <p:sldId id="274" r:id="rId26"/>
    <p:sldId id="275" r:id="rId27"/>
    <p:sldId id="316" r:id="rId28"/>
  </p:sldIdLst>
  <p:sldSz cx="9144000" cy="6858000" type="screen4x3"/>
  <p:notesSz cx="6858000" cy="9144000"/>
  <p:defaultTextStyle>
    <a:defPPr lvl="0">
      <a:defRPr lang="es-ES"/>
    </a:defPPr>
    <a:lvl1pPr lvl="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lvl="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lvl="2"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lvl="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lvl="4"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lvl="5"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lvl="6"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lvl="7"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lvl="8"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660"/>
  </p:normalViewPr>
  <p:slideViewPr>
    <p:cSldViewPr snapToGrid="0">
      <p:cViewPr varScale="1">
        <p:scale>
          <a:sx n="79" d="100"/>
          <a:sy n="79" d="100"/>
        </p:scale>
        <p:origin x="59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20A5975A-5EA9-8B28-BCC0-99912B921B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HN"/>
          </a:p>
        </p:txBody>
      </p:sp>
      <p:sp>
        <p:nvSpPr>
          <p:cNvPr id="3" name="2 Marcador de fecha">
            <a:extLst>
              <a:ext uri="{FF2B5EF4-FFF2-40B4-BE49-F238E27FC236}">
                <a16:creationId xmlns:a16="http://schemas.microsoft.com/office/drawing/2014/main" id="{8F22CA35-8D18-CCFF-F586-0BBCFC13CF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C17C98-2CAF-45A0-B074-47DC13D967D7}" type="datetimeFigureOut">
              <a:rPr lang="es-HN"/>
              <a:pPr>
                <a:defRPr/>
              </a:pPr>
              <a:t>18/7/2022</a:t>
            </a:fld>
            <a:endParaRPr lang="es-HN"/>
          </a:p>
        </p:txBody>
      </p:sp>
      <p:sp>
        <p:nvSpPr>
          <p:cNvPr id="4" name="3 Marcador de imagen de diapositiva">
            <a:extLst>
              <a:ext uri="{FF2B5EF4-FFF2-40B4-BE49-F238E27FC236}">
                <a16:creationId xmlns:a16="http://schemas.microsoft.com/office/drawing/2014/main" id="{65027468-E9B4-F91A-EBF8-F2273BC395C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HN" noProof="0"/>
          </a:p>
        </p:txBody>
      </p:sp>
      <p:sp>
        <p:nvSpPr>
          <p:cNvPr id="5" name="4 Marcador de notas">
            <a:extLst>
              <a:ext uri="{FF2B5EF4-FFF2-40B4-BE49-F238E27FC236}">
                <a16:creationId xmlns:a16="http://schemas.microsoft.com/office/drawing/2014/main" id="{9D3EDB33-CB30-2AF6-526B-E104807727A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HN" noProof="0"/>
          </a:p>
        </p:txBody>
      </p:sp>
      <p:sp>
        <p:nvSpPr>
          <p:cNvPr id="6" name="5 Marcador de pie de página">
            <a:extLst>
              <a:ext uri="{FF2B5EF4-FFF2-40B4-BE49-F238E27FC236}">
                <a16:creationId xmlns:a16="http://schemas.microsoft.com/office/drawing/2014/main" id="{3105DEBE-E889-0A7E-CA2D-F2245175AC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HN"/>
          </a:p>
        </p:txBody>
      </p:sp>
      <p:sp>
        <p:nvSpPr>
          <p:cNvPr id="7" name="6 Marcador de número de diapositiva">
            <a:extLst>
              <a:ext uri="{FF2B5EF4-FFF2-40B4-BE49-F238E27FC236}">
                <a16:creationId xmlns:a16="http://schemas.microsoft.com/office/drawing/2014/main" id="{E58C104F-353B-9547-492E-AA6C2F6C92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22A0AE-D46A-4513-A2B3-7B673C1EFA40}" type="slidenum">
              <a:rPr lang="es-HN" altLang="en-US"/>
              <a:pPr/>
              <a:t>‹#›</a:t>
            </a:fld>
            <a:endParaRPr lang="es-H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a:extLst>
              <a:ext uri="{FF2B5EF4-FFF2-40B4-BE49-F238E27FC236}">
                <a16:creationId xmlns:a16="http://schemas.microsoft.com/office/drawing/2014/main" id="{987752D4-F154-BD2A-F672-27406C1165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a:extLst>
              <a:ext uri="{FF2B5EF4-FFF2-40B4-BE49-F238E27FC236}">
                <a16:creationId xmlns:a16="http://schemas.microsoft.com/office/drawing/2014/main" id="{406C5122-1932-8A06-83E7-F370ECD0D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HN" altLang="en-US"/>
          </a:p>
        </p:txBody>
      </p:sp>
      <p:sp>
        <p:nvSpPr>
          <p:cNvPr id="26628" name="3 Marcador de número de diapositiva">
            <a:extLst>
              <a:ext uri="{FF2B5EF4-FFF2-40B4-BE49-F238E27FC236}">
                <a16:creationId xmlns:a16="http://schemas.microsoft.com/office/drawing/2014/main" id="{1CA448BB-269F-9E73-B5BC-31BCCD06A5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6ABFA4-131F-4807-9029-28A3BC7BC5A5}" type="slidenum">
              <a:rPr lang="es-HN" altLang="en-US"/>
              <a:pPr eaLnBrk="1" hangingPunct="1"/>
              <a:t>1</a:t>
            </a:fld>
            <a:endParaRPr lang="es-H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2" name="6 Conector recto">
            <a:extLst>
              <a:ext uri="{FF2B5EF4-FFF2-40B4-BE49-F238E27FC236}">
                <a16:creationId xmlns:a16="http://schemas.microsoft.com/office/drawing/2014/main" id="{413ED219-46C4-FEC1-6675-BC5588F1054B}"/>
              </a:ext>
            </a:extLst>
          </p:cNvPr>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3" name="7 Conector recto">
            <a:extLst>
              <a:ext uri="{FF2B5EF4-FFF2-40B4-BE49-F238E27FC236}">
                <a16:creationId xmlns:a16="http://schemas.microsoft.com/office/drawing/2014/main" id="{EF409918-637F-80B6-434C-214A2ADFDB0A}"/>
              </a:ext>
            </a:extLst>
          </p:cNvPr>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4" name="8 Elipse">
            <a:extLst>
              <a:ext uri="{FF2B5EF4-FFF2-40B4-BE49-F238E27FC236}">
                <a16:creationId xmlns:a16="http://schemas.microsoft.com/office/drawing/2014/main" id="{E1934256-1C2E-05E2-2872-2EEE33140949}"/>
              </a:ext>
            </a:extLst>
          </p:cNvPr>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28" name="27 Título"/>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s-ES"/>
              <a:t>Haga clic para modificar el estilo de título del patrón</a:t>
            </a:r>
            <a:endParaRPr lang="en-US"/>
          </a:p>
        </p:txBody>
      </p:sp>
      <p:sp>
        <p:nvSpPr>
          <p:cNvPr id="5" name="14 Marcador de fecha">
            <a:extLst>
              <a:ext uri="{FF2B5EF4-FFF2-40B4-BE49-F238E27FC236}">
                <a16:creationId xmlns:a16="http://schemas.microsoft.com/office/drawing/2014/main" id="{8B3477C7-580C-1AE6-DC92-8EEB24BD72BE}"/>
              </a:ext>
            </a:extLst>
          </p:cNvPr>
          <p:cNvSpPr>
            <a:spLocks noGrp="1"/>
          </p:cNvSpPr>
          <p:nvPr>
            <p:ph type="dt" sz="half" idx="10"/>
          </p:nvPr>
        </p:nvSpPr>
        <p:spPr/>
        <p:txBody>
          <a:bodyPr/>
          <a:lstStyle>
            <a:lvl1pPr>
              <a:defRPr/>
            </a:lvl1pPr>
          </a:lstStyle>
          <a:p>
            <a:pPr>
              <a:defRPr/>
            </a:pPr>
            <a:endParaRPr lang="es-ES"/>
          </a:p>
        </p:txBody>
      </p:sp>
      <p:sp>
        <p:nvSpPr>
          <p:cNvPr id="6" name="15 Marcador de número de diapositiva">
            <a:extLst>
              <a:ext uri="{FF2B5EF4-FFF2-40B4-BE49-F238E27FC236}">
                <a16:creationId xmlns:a16="http://schemas.microsoft.com/office/drawing/2014/main" id="{B6222559-8A8D-2243-7866-D5B86284D0CC}"/>
              </a:ext>
            </a:extLst>
          </p:cNvPr>
          <p:cNvSpPr>
            <a:spLocks noGrp="1"/>
          </p:cNvSpPr>
          <p:nvPr>
            <p:ph type="sldNum" sz="quarter" idx="11"/>
          </p:nvPr>
        </p:nvSpPr>
        <p:spPr/>
        <p:txBody>
          <a:bodyPr/>
          <a:lstStyle>
            <a:lvl1pPr>
              <a:defRPr/>
            </a:lvl1pPr>
          </a:lstStyle>
          <a:p>
            <a:fld id="{08C06771-136E-4E62-A8A9-4A211B7C84D8}" type="slidenum">
              <a:rPr lang="es-ES" altLang="en-US"/>
              <a:pPr/>
              <a:t>‹#›</a:t>
            </a:fld>
            <a:endParaRPr lang="es-ES" altLang="en-US"/>
          </a:p>
        </p:txBody>
      </p:sp>
      <p:sp>
        <p:nvSpPr>
          <p:cNvPr id="7" name="16 Marcador de pie de página">
            <a:extLst>
              <a:ext uri="{FF2B5EF4-FFF2-40B4-BE49-F238E27FC236}">
                <a16:creationId xmlns:a16="http://schemas.microsoft.com/office/drawing/2014/main" id="{2CB644FB-09A9-4501-80C9-B44C65D53F0D}"/>
              </a:ext>
            </a:extLst>
          </p:cNvPr>
          <p:cNvSpPr>
            <a:spLocks noGrp="1"/>
          </p:cNvSpPr>
          <p:nvPr>
            <p:ph type="ftr" sz="quarter" idx="12"/>
          </p:nvPr>
        </p:nvSpPr>
        <p:spPr/>
        <p:txBody>
          <a:bodyPr/>
          <a:lstStyle>
            <a:lvl1pPr>
              <a:defRPr/>
            </a:lvl1pPr>
          </a:lstStyle>
          <a:p>
            <a:pPr>
              <a:defRPr/>
            </a:pPr>
            <a:endParaRPr lang="es-ES"/>
          </a:p>
        </p:txBody>
      </p:sp>
    </p:spTree>
    <p:extLst>
      <p:ext uri="{BB962C8B-B14F-4D97-AF65-F5344CB8AC3E}">
        <p14:creationId xmlns:p14="http://schemas.microsoft.com/office/powerpoint/2010/main" val="2102217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08D1A445-0F7C-1676-B2A1-1CA7450BD2FD}"/>
              </a:ext>
            </a:extLst>
          </p:cNvPr>
          <p:cNvSpPr>
            <a:spLocks noGrp="1"/>
          </p:cNvSpPr>
          <p:nvPr>
            <p:ph type="dt" sz="half" idx="10"/>
          </p:nvPr>
        </p:nvSpPr>
        <p:spPr/>
        <p:txBody>
          <a:bodyPr/>
          <a:lstStyle>
            <a:lvl1pPr>
              <a:defRPr/>
            </a:lvl1pPr>
          </a:lstStyle>
          <a:p>
            <a:pPr>
              <a:defRPr/>
            </a:pPr>
            <a:endParaRPr lang="es-ES"/>
          </a:p>
        </p:txBody>
      </p:sp>
      <p:sp>
        <p:nvSpPr>
          <p:cNvPr id="5" name="9 Marcador de pie de página">
            <a:extLst>
              <a:ext uri="{FF2B5EF4-FFF2-40B4-BE49-F238E27FC236}">
                <a16:creationId xmlns:a16="http://schemas.microsoft.com/office/drawing/2014/main" id="{1A144354-AC0D-3F6B-F711-81382D703BCA}"/>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13677E70-DEE6-0B28-6C06-BF848310B88B}"/>
              </a:ext>
            </a:extLst>
          </p:cNvPr>
          <p:cNvSpPr>
            <a:spLocks noGrp="1"/>
          </p:cNvSpPr>
          <p:nvPr>
            <p:ph type="sldNum" sz="quarter" idx="12"/>
          </p:nvPr>
        </p:nvSpPr>
        <p:spPr/>
        <p:txBody>
          <a:bodyPr/>
          <a:lstStyle>
            <a:lvl1pPr>
              <a:defRPr/>
            </a:lvl1pPr>
          </a:lstStyle>
          <a:p>
            <a:fld id="{0B6C3CE7-D9B2-404D-9547-3789BCF24337}" type="slidenum">
              <a:rPr lang="es-ES" altLang="en-US"/>
              <a:pPr/>
              <a:t>‹#›</a:t>
            </a:fld>
            <a:endParaRPr lang="es-ES" altLang="en-US"/>
          </a:p>
        </p:txBody>
      </p:sp>
    </p:spTree>
    <p:extLst>
      <p:ext uri="{BB962C8B-B14F-4D97-AF65-F5344CB8AC3E}">
        <p14:creationId xmlns:p14="http://schemas.microsoft.com/office/powerpoint/2010/main" val="724541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4B849B7B-5FB0-D754-FFF8-6584C0019AC6}"/>
              </a:ext>
            </a:extLst>
          </p:cNvPr>
          <p:cNvSpPr>
            <a:spLocks noGrp="1"/>
          </p:cNvSpPr>
          <p:nvPr>
            <p:ph type="dt" sz="half" idx="10"/>
          </p:nvPr>
        </p:nvSpPr>
        <p:spPr/>
        <p:txBody>
          <a:bodyPr/>
          <a:lstStyle>
            <a:lvl1pPr>
              <a:defRPr/>
            </a:lvl1pPr>
          </a:lstStyle>
          <a:p>
            <a:pPr>
              <a:defRPr/>
            </a:pPr>
            <a:endParaRPr lang="es-ES"/>
          </a:p>
        </p:txBody>
      </p:sp>
      <p:sp>
        <p:nvSpPr>
          <p:cNvPr id="5" name="9 Marcador de pie de página">
            <a:extLst>
              <a:ext uri="{FF2B5EF4-FFF2-40B4-BE49-F238E27FC236}">
                <a16:creationId xmlns:a16="http://schemas.microsoft.com/office/drawing/2014/main" id="{99EC5E79-85B0-DACB-9F74-DE1D336B4E18}"/>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319965A8-7079-280B-BFD3-011F952DBA56}"/>
              </a:ext>
            </a:extLst>
          </p:cNvPr>
          <p:cNvSpPr>
            <a:spLocks noGrp="1"/>
          </p:cNvSpPr>
          <p:nvPr>
            <p:ph type="sldNum" sz="quarter" idx="12"/>
          </p:nvPr>
        </p:nvSpPr>
        <p:spPr/>
        <p:txBody>
          <a:bodyPr/>
          <a:lstStyle>
            <a:lvl1pPr>
              <a:defRPr/>
            </a:lvl1pPr>
          </a:lstStyle>
          <a:p>
            <a:fld id="{28EB4480-3813-49CE-A2B2-0512CB2691B4}" type="slidenum">
              <a:rPr lang="es-ES" altLang="en-US"/>
              <a:pPr/>
              <a:t>‹#›</a:t>
            </a:fld>
            <a:endParaRPr lang="es-ES" altLang="en-US"/>
          </a:p>
        </p:txBody>
      </p:sp>
    </p:spTree>
    <p:extLst>
      <p:ext uri="{BB962C8B-B14F-4D97-AF65-F5344CB8AC3E}">
        <p14:creationId xmlns:p14="http://schemas.microsoft.com/office/powerpoint/2010/main" val="1011320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7" name="16 Título"/>
          <p:cNvSpPr>
            <a:spLocks noGrp="1"/>
          </p:cNvSpPr>
          <p:nvPr>
            <p:ph type="title"/>
          </p:nvPr>
        </p:nvSpPr>
        <p:spPr/>
        <p:txBody>
          <a:bodyPr rtlCol="0"/>
          <a:lstStyle/>
          <a:p>
            <a:r>
              <a:rPr lang="es-ES"/>
              <a:t>Haga clic para modificar el estilo de título del patrón</a:t>
            </a:r>
            <a:endParaRPr lang="en-US"/>
          </a:p>
        </p:txBody>
      </p:sp>
      <p:sp>
        <p:nvSpPr>
          <p:cNvPr id="2" name="23 Marcador de fecha">
            <a:extLst>
              <a:ext uri="{FF2B5EF4-FFF2-40B4-BE49-F238E27FC236}">
                <a16:creationId xmlns:a16="http://schemas.microsoft.com/office/drawing/2014/main" id="{70B7C34C-AAC4-A39C-7096-C8C4E3AC394E}"/>
              </a:ext>
            </a:extLst>
          </p:cNvPr>
          <p:cNvSpPr>
            <a:spLocks noGrp="1"/>
          </p:cNvSpPr>
          <p:nvPr>
            <p:ph type="dt" sz="half" idx="10"/>
          </p:nvPr>
        </p:nvSpPr>
        <p:spPr/>
        <p:txBody>
          <a:bodyPr/>
          <a:lstStyle>
            <a:lvl1pPr>
              <a:defRPr/>
            </a:lvl1pPr>
          </a:lstStyle>
          <a:p>
            <a:pPr>
              <a:defRPr/>
            </a:pPr>
            <a:endParaRPr lang="es-ES"/>
          </a:p>
        </p:txBody>
      </p:sp>
      <p:sp>
        <p:nvSpPr>
          <p:cNvPr id="3" name="9 Marcador de pie de página">
            <a:extLst>
              <a:ext uri="{FF2B5EF4-FFF2-40B4-BE49-F238E27FC236}">
                <a16:creationId xmlns:a16="http://schemas.microsoft.com/office/drawing/2014/main" id="{FDAA09E1-0BB4-755F-2A28-F885FCB89CF6}"/>
              </a:ext>
            </a:extLst>
          </p:cNvPr>
          <p:cNvSpPr>
            <a:spLocks noGrp="1"/>
          </p:cNvSpPr>
          <p:nvPr>
            <p:ph type="ftr" sz="quarter" idx="11"/>
          </p:nvPr>
        </p:nvSpPr>
        <p:spPr/>
        <p:txBody>
          <a:bodyPr/>
          <a:lstStyle>
            <a:lvl1pPr>
              <a:defRPr/>
            </a:lvl1pPr>
          </a:lstStyle>
          <a:p>
            <a:pPr>
              <a:defRPr/>
            </a:pPr>
            <a:endParaRPr lang="es-ES"/>
          </a:p>
        </p:txBody>
      </p:sp>
      <p:sp>
        <p:nvSpPr>
          <p:cNvPr id="4" name="21 Marcador de número de diapositiva">
            <a:extLst>
              <a:ext uri="{FF2B5EF4-FFF2-40B4-BE49-F238E27FC236}">
                <a16:creationId xmlns:a16="http://schemas.microsoft.com/office/drawing/2014/main" id="{C8111DC8-9612-98C7-C982-3262A611BEB5}"/>
              </a:ext>
            </a:extLst>
          </p:cNvPr>
          <p:cNvSpPr>
            <a:spLocks noGrp="1"/>
          </p:cNvSpPr>
          <p:nvPr>
            <p:ph type="sldNum" sz="quarter" idx="12"/>
          </p:nvPr>
        </p:nvSpPr>
        <p:spPr/>
        <p:txBody>
          <a:bodyPr/>
          <a:lstStyle>
            <a:lvl1pPr>
              <a:defRPr/>
            </a:lvl1pPr>
          </a:lstStyle>
          <a:p>
            <a:fld id="{ED752EAF-2D5C-40E8-AC63-9769BBE02A95}" type="slidenum">
              <a:rPr lang="es-ES" altLang="en-US"/>
              <a:pPr/>
              <a:t>‹#›</a:t>
            </a:fld>
            <a:endParaRPr lang="es-ES" altLang="en-US"/>
          </a:p>
        </p:txBody>
      </p:sp>
    </p:spTree>
    <p:extLst>
      <p:ext uri="{BB962C8B-B14F-4D97-AF65-F5344CB8AC3E}">
        <p14:creationId xmlns:p14="http://schemas.microsoft.com/office/powerpoint/2010/main" val="720600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cxnSp>
        <p:nvCxnSpPr>
          <p:cNvPr id="4" name="6 Conector recto">
            <a:extLst>
              <a:ext uri="{FF2B5EF4-FFF2-40B4-BE49-F238E27FC236}">
                <a16:creationId xmlns:a16="http://schemas.microsoft.com/office/drawing/2014/main" id="{8DE25C40-66AF-49F0-42FA-DE403F6808A8}"/>
              </a:ext>
            </a:extLst>
          </p:cNvPr>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BFA8EB36-B4A7-9B08-3293-429BDD1C20B2}"/>
              </a:ext>
            </a:extLst>
          </p:cNvPr>
          <p:cNvSpPr>
            <a:spLocks noGrp="1"/>
          </p:cNvSpPr>
          <p:nvPr>
            <p:ph type="dt" sz="half" idx="10"/>
          </p:nvPr>
        </p:nvSpPr>
        <p:spPr/>
        <p:txBody>
          <a:bodyPr/>
          <a:lstStyle>
            <a:lvl1pPr>
              <a:defRPr/>
            </a:lvl1pPr>
          </a:lstStyle>
          <a:p>
            <a:pPr>
              <a:defRPr/>
            </a:pPr>
            <a:endParaRPr lang="es-ES"/>
          </a:p>
        </p:txBody>
      </p:sp>
      <p:sp>
        <p:nvSpPr>
          <p:cNvPr id="6" name="4 Marcador de pie de página">
            <a:extLst>
              <a:ext uri="{FF2B5EF4-FFF2-40B4-BE49-F238E27FC236}">
                <a16:creationId xmlns:a16="http://schemas.microsoft.com/office/drawing/2014/main" id="{16AAD6AC-A5BD-9CF7-A0A9-5F5CC9BB083E}"/>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BF867A28-9F57-2B0C-5D4F-3AF5F38447E5}"/>
              </a:ext>
            </a:extLst>
          </p:cNvPr>
          <p:cNvSpPr>
            <a:spLocks noGrp="1"/>
          </p:cNvSpPr>
          <p:nvPr>
            <p:ph type="sldNum" sz="quarter" idx="12"/>
          </p:nvPr>
        </p:nvSpPr>
        <p:spPr/>
        <p:txBody>
          <a:bodyPr/>
          <a:lstStyle>
            <a:lvl1pPr>
              <a:defRPr/>
            </a:lvl1pPr>
          </a:lstStyle>
          <a:p>
            <a:fld id="{810CE849-870B-43EB-B811-EC655B279BE2}" type="slidenum">
              <a:rPr lang="es-ES" altLang="en-US"/>
              <a:pPr/>
              <a:t>‹#›</a:t>
            </a:fld>
            <a:endParaRPr lang="es-ES" altLang="en-US"/>
          </a:p>
        </p:txBody>
      </p:sp>
    </p:spTree>
    <p:extLst>
      <p:ext uri="{BB962C8B-B14F-4D97-AF65-F5344CB8AC3E}">
        <p14:creationId xmlns:p14="http://schemas.microsoft.com/office/powerpoint/2010/main" val="3032607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11" name="10 Marcador de contenido"/>
          <p:cNvSpPr>
            <a:spLocks noGrp="1"/>
          </p:cNvSpPr>
          <p:nvPr>
            <p:ph sz="half" idx="1"/>
          </p:nvPr>
        </p:nvSpPr>
        <p:spPr>
          <a:xfrm>
            <a:off x="457200" y="1524000"/>
            <a:ext cx="4059936"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half" idx="2"/>
          </p:nvPr>
        </p:nvSpPr>
        <p:spPr>
          <a:xfrm>
            <a:off x="4648200" y="1524000"/>
            <a:ext cx="4059936"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23 Marcador de fecha">
            <a:extLst>
              <a:ext uri="{FF2B5EF4-FFF2-40B4-BE49-F238E27FC236}">
                <a16:creationId xmlns:a16="http://schemas.microsoft.com/office/drawing/2014/main" id="{42E9F737-DADE-DBBC-E36F-B62589700615}"/>
              </a:ext>
            </a:extLst>
          </p:cNvPr>
          <p:cNvSpPr>
            <a:spLocks noGrp="1"/>
          </p:cNvSpPr>
          <p:nvPr>
            <p:ph type="dt" sz="half" idx="10"/>
          </p:nvPr>
        </p:nvSpPr>
        <p:spPr/>
        <p:txBody>
          <a:bodyPr/>
          <a:lstStyle>
            <a:lvl1pPr>
              <a:defRPr/>
            </a:lvl1pPr>
          </a:lstStyle>
          <a:p>
            <a:pPr>
              <a:defRPr/>
            </a:pPr>
            <a:endParaRPr lang="es-ES"/>
          </a:p>
        </p:txBody>
      </p:sp>
      <p:sp>
        <p:nvSpPr>
          <p:cNvPr id="4" name="9 Marcador de pie de página">
            <a:extLst>
              <a:ext uri="{FF2B5EF4-FFF2-40B4-BE49-F238E27FC236}">
                <a16:creationId xmlns:a16="http://schemas.microsoft.com/office/drawing/2014/main" id="{29A97BE4-A0B7-55B5-0EC2-2F804C7B1FC1}"/>
              </a:ext>
            </a:extLst>
          </p:cNvPr>
          <p:cNvSpPr>
            <a:spLocks noGrp="1"/>
          </p:cNvSpPr>
          <p:nvPr>
            <p:ph type="ftr" sz="quarter" idx="11"/>
          </p:nvPr>
        </p:nvSpPr>
        <p:spPr/>
        <p:txBody>
          <a:bodyPr/>
          <a:lstStyle>
            <a:lvl1pPr>
              <a:defRPr/>
            </a:lvl1pPr>
          </a:lstStyle>
          <a:p>
            <a:pPr>
              <a:defRPr/>
            </a:pPr>
            <a:endParaRPr lang="es-ES"/>
          </a:p>
        </p:txBody>
      </p:sp>
      <p:sp>
        <p:nvSpPr>
          <p:cNvPr id="5" name="21 Marcador de número de diapositiva">
            <a:extLst>
              <a:ext uri="{FF2B5EF4-FFF2-40B4-BE49-F238E27FC236}">
                <a16:creationId xmlns:a16="http://schemas.microsoft.com/office/drawing/2014/main" id="{352BEA8A-EACE-7A46-A15C-329465566444}"/>
              </a:ext>
            </a:extLst>
          </p:cNvPr>
          <p:cNvSpPr>
            <a:spLocks noGrp="1"/>
          </p:cNvSpPr>
          <p:nvPr>
            <p:ph type="sldNum" sz="quarter" idx="12"/>
          </p:nvPr>
        </p:nvSpPr>
        <p:spPr/>
        <p:txBody>
          <a:bodyPr/>
          <a:lstStyle>
            <a:lvl1pPr>
              <a:defRPr/>
            </a:lvl1pPr>
          </a:lstStyle>
          <a:p>
            <a:fld id="{8B2BC5C5-9AF5-4C85-99AF-B22A4EE0126F}" type="slidenum">
              <a:rPr lang="es-ES" altLang="en-US"/>
              <a:pPr/>
              <a:t>‹#›</a:t>
            </a:fld>
            <a:endParaRPr lang="es-ES" altLang="en-US"/>
          </a:p>
        </p:txBody>
      </p:sp>
    </p:spTree>
    <p:extLst>
      <p:ext uri="{BB962C8B-B14F-4D97-AF65-F5344CB8AC3E}">
        <p14:creationId xmlns:p14="http://schemas.microsoft.com/office/powerpoint/2010/main" val="1477030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4" name="6 Conector recto">
            <a:extLst>
              <a:ext uri="{FF2B5EF4-FFF2-40B4-BE49-F238E27FC236}">
                <a16:creationId xmlns:a16="http://schemas.microsoft.com/office/drawing/2014/main" id="{B353CC79-302A-4715-562D-6FD297677A6F}"/>
              </a:ext>
            </a:extLst>
          </p:cNvPr>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Conector recto">
            <a:extLst>
              <a:ext uri="{FF2B5EF4-FFF2-40B4-BE49-F238E27FC236}">
                <a16:creationId xmlns:a16="http://schemas.microsoft.com/office/drawing/2014/main" id="{8E23F2D9-1204-8529-CB74-6D9C68E1E860}"/>
              </a:ext>
            </a:extLst>
          </p:cNvPr>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4" name="33 Marcador de contenido"/>
          <p:cNvSpPr>
            <a:spLocks noGrp="1"/>
          </p:cNvSpPr>
          <p:nvPr>
            <p:ph sz="quarter" idx="4"/>
          </p:nvPr>
        </p:nvSpPr>
        <p:spPr>
          <a:xfrm>
            <a:off x="4649788" y="2201896"/>
            <a:ext cx="4038600" cy="391363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 name="1 Título"/>
          <p:cNvSpPr>
            <a:spLocks noGrp="1"/>
          </p:cNvSpPr>
          <p:nvPr>
            <p:ph type="title"/>
          </p:nvPr>
        </p:nvSpPr>
        <p:spPr>
          <a:xfrm>
            <a:off x="457200" y="155448"/>
            <a:ext cx="8229600" cy="1143000"/>
          </a:xfrm>
        </p:spPr>
        <p:txBody>
          <a:bodyPr/>
          <a:lstStyle>
            <a:lvl1pPr>
              <a:defRPr/>
            </a:lvl1pPr>
          </a:lstStyle>
          <a:p>
            <a:r>
              <a:rPr lang="es-ES"/>
              <a:t>Haga clic para modificar el estilo de título del patrón</a:t>
            </a:r>
            <a:endParaRPr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6" name="8 Marcador de número de diapositiva">
            <a:extLst>
              <a:ext uri="{FF2B5EF4-FFF2-40B4-BE49-F238E27FC236}">
                <a16:creationId xmlns:a16="http://schemas.microsoft.com/office/drawing/2014/main" id="{253FDC1E-0A88-C00A-CF9B-2502C086AC21}"/>
              </a:ext>
            </a:extLst>
          </p:cNvPr>
          <p:cNvSpPr>
            <a:spLocks noGrp="1"/>
          </p:cNvSpPr>
          <p:nvPr>
            <p:ph type="sldNum" sz="quarter" idx="10"/>
          </p:nvPr>
        </p:nvSpPr>
        <p:spPr/>
        <p:txBody>
          <a:bodyPr/>
          <a:lstStyle>
            <a:lvl1pPr>
              <a:defRPr/>
            </a:lvl1pPr>
          </a:lstStyle>
          <a:p>
            <a:fld id="{D301DDE1-01B7-49A0-89D7-0342243CB1D4}" type="slidenum">
              <a:rPr lang="es-ES" altLang="en-US"/>
              <a:pPr/>
              <a:t>‹#›</a:t>
            </a:fld>
            <a:endParaRPr lang="es-ES" altLang="en-US"/>
          </a:p>
        </p:txBody>
      </p:sp>
      <p:sp>
        <p:nvSpPr>
          <p:cNvPr id="7" name="7 Marcador de pie de página">
            <a:extLst>
              <a:ext uri="{FF2B5EF4-FFF2-40B4-BE49-F238E27FC236}">
                <a16:creationId xmlns:a16="http://schemas.microsoft.com/office/drawing/2014/main" id="{4D1B8876-9C3B-4F8F-FD31-37D138BABC32}"/>
              </a:ext>
            </a:extLst>
          </p:cNvPr>
          <p:cNvSpPr>
            <a:spLocks noGrp="1"/>
          </p:cNvSpPr>
          <p:nvPr>
            <p:ph type="ftr" sz="quarter" idx="11"/>
          </p:nvPr>
        </p:nvSpPr>
        <p:spPr/>
        <p:txBody>
          <a:bodyPr/>
          <a:lstStyle>
            <a:lvl1pPr>
              <a:defRPr/>
            </a:lvl1pPr>
          </a:lstStyle>
          <a:p>
            <a:pPr>
              <a:defRPr/>
            </a:pPr>
            <a:endParaRPr lang="es-ES"/>
          </a:p>
        </p:txBody>
      </p:sp>
      <p:sp>
        <p:nvSpPr>
          <p:cNvPr id="8" name="6 Marcador de fecha">
            <a:extLst>
              <a:ext uri="{FF2B5EF4-FFF2-40B4-BE49-F238E27FC236}">
                <a16:creationId xmlns:a16="http://schemas.microsoft.com/office/drawing/2014/main" id="{633F3B55-EC70-B0BB-0752-2674106D84D1}"/>
              </a:ext>
            </a:extLst>
          </p:cNvPr>
          <p:cNvSpPr>
            <a:spLocks noGrp="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4073068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3 Marcador de fecha">
            <a:extLst>
              <a:ext uri="{FF2B5EF4-FFF2-40B4-BE49-F238E27FC236}">
                <a16:creationId xmlns:a16="http://schemas.microsoft.com/office/drawing/2014/main" id="{ABB9BD81-8C5C-F53A-7B66-2E7B8317A335}"/>
              </a:ext>
            </a:extLst>
          </p:cNvPr>
          <p:cNvSpPr>
            <a:spLocks noGrp="1"/>
          </p:cNvSpPr>
          <p:nvPr>
            <p:ph type="dt" sz="half" idx="10"/>
          </p:nvPr>
        </p:nvSpPr>
        <p:spPr/>
        <p:txBody>
          <a:bodyPr/>
          <a:lstStyle>
            <a:lvl1pPr>
              <a:defRPr/>
            </a:lvl1pPr>
          </a:lstStyle>
          <a:p>
            <a:pPr>
              <a:defRPr/>
            </a:pPr>
            <a:endParaRPr lang="es-ES"/>
          </a:p>
        </p:txBody>
      </p:sp>
      <p:sp>
        <p:nvSpPr>
          <p:cNvPr id="4" name="9 Marcador de pie de página">
            <a:extLst>
              <a:ext uri="{FF2B5EF4-FFF2-40B4-BE49-F238E27FC236}">
                <a16:creationId xmlns:a16="http://schemas.microsoft.com/office/drawing/2014/main" id="{770A4324-AECE-9158-20D5-65771CA0F9DF}"/>
              </a:ext>
            </a:extLst>
          </p:cNvPr>
          <p:cNvSpPr>
            <a:spLocks noGrp="1"/>
          </p:cNvSpPr>
          <p:nvPr>
            <p:ph type="ftr" sz="quarter" idx="11"/>
          </p:nvPr>
        </p:nvSpPr>
        <p:spPr/>
        <p:txBody>
          <a:bodyPr/>
          <a:lstStyle>
            <a:lvl1pPr>
              <a:defRPr/>
            </a:lvl1pPr>
          </a:lstStyle>
          <a:p>
            <a:pPr>
              <a:defRPr/>
            </a:pPr>
            <a:endParaRPr lang="es-ES"/>
          </a:p>
        </p:txBody>
      </p:sp>
      <p:sp>
        <p:nvSpPr>
          <p:cNvPr id="5" name="21 Marcador de número de diapositiva">
            <a:extLst>
              <a:ext uri="{FF2B5EF4-FFF2-40B4-BE49-F238E27FC236}">
                <a16:creationId xmlns:a16="http://schemas.microsoft.com/office/drawing/2014/main" id="{23D7ADD3-C2A6-9015-25D6-4693786AF229}"/>
              </a:ext>
            </a:extLst>
          </p:cNvPr>
          <p:cNvSpPr>
            <a:spLocks noGrp="1"/>
          </p:cNvSpPr>
          <p:nvPr>
            <p:ph type="sldNum" sz="quarter" idx="12"/>
          </p:nvPr>
        </p:nvSpPr>
        <p:spPr/>
        <p:txBody>
          <a:bodyPr/>
          <a:lstStyle>
            <a:lvl1pPr>
              <a:defRPr/>
            </a:lvl1pPr>
          </a:lstStyle>
          <a:p>
            <a:fld id="{078DD896-F751-4338-9507-7F66FE0A0EB9}" type="slidenum">
              <a:rPr lang="es-ES" altLang="en-US"/>
              <a:pPr/>
              <a:t>‹#›</a:t>
            </a:fld>
            <a:endParaRPr lang="es-ES" altLang="en-US"/>
          </a:p>
        </p:txBody>
      </p:sp>
    </p:spTree>
    <p:extLst>
      <p:ext uri="{BB962C8B-B14F-4D97-AF65-F5344CB8AC3E}">
        <p14:creationId xmlns:p14="http://schemas.microsoft.com/office/powerpoint/2010/main" val="2428513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3 Marcador de fecha">
            <a:extLst>
              <a:ext uri="{FF2B5EF4-FFF2-40B4-BE49-F238E27FC236}">
                <a16:creationId xmlns:a16="http://schemas.microsoft.com/office/drawing/2014/main" id="{D0E0AAF3-20E8-1DCD-5706-A3931C107955}"/>
              </a:ext>
            </a:extLst>
          </p:cNvPr>
          <p:cNvSpPr>
            <a:spLocks noGrp="1"/>
          </p:cNvSpPr>
          <p:nvPr>
            <p:ph type="dt" sz="half" idx="10"/>
          </p:nvPr>
        </p:nvSpPr>
        <p:spPr/>
        <p:txBody>
          <a:bodyPr/>
          <a:lstStyle>
            <a:lvl1pPr>
              <a:defRPr/>
            </a:lvl1pPr>
          </a:lstStyle>
          <a:p>
            <a:pPr>
              <a:defRPr/>
            </a:pPr>
            <a:endParaRPr lang="es-ES"/>
          </a:p>
        </p:txBody>
      </p:sp>
      <p:sp>
        <p:nvSpPr>
          <p:cNvPr id="3" name="9 Marcador de pie de página">
            <a:extLst>
              <a:ext uri="{FF2B5EF4-FFF2-40B4-BE49-F238E27FC236}">
                <a16:creationId xmlns:a16="http://schemas.microsoft.com/office/drawing/2014/main" id="{CE37C68B-A1AB-5F79-B731-D3079B473E74}"/>
              </a:ext>
            </a:extLst>
          </p:cNvPr>
          <p:cNvSpPr>
            <a:spLocks noGrp="1"/>
          </p:cNvSpPr>
          <p:nvPr>
            <p:ph type="ftr" sz="quarter" idx="11"/>
          </p:nvPr>
        </p:nvSpPr>
        <p:spPr/>
        <p:txBody>
          <a:bodyPr/>
          <a:lstStyle>
            <a:lvl1pPr>
              <a:defRPr/>
            </a:lvl1pPr>
          </a:lstStyle>
          <a:p>
            <a:pPr>
              <a:defRPr/>
            </a:pPr>
            <a:endParaRPr lang="es-ES"/>
          </a:p>
        </p:txBody>
      </p:sp>
      <p:sp>
        <p:nvSpPr>
          <p:cNvPr id="4" name="21 Marcador de número de diapositiva">
            <a:extLst>
              <a:ext uri="{FF2B5EF4-FFF2-40B4-BE49-F238E27FC236}">
                <a16:creationId xmlns:a16="http://schemas.microsoft.com/office/drawing/2014/main" id="{993E50D7-056C-ACF1-66AD-2410A57C5DBD}"/>
              </a:ext>
            </a:extLst>
          </p:cNvPr>
          <p:cNvSpPr>
            <a:spLocks noGrp="1"/>
          </p:cNvSpPr>
          <p:nvPr>
            <p:ph type="sldNum" sz="quarter" idx="12"/>
          </p:nvPr>
        </p:nvSpPr>
        <p:spPr/>
        <p:txBody>
          <a:bodyPr/>
          <a:lstStyle>
            <a:lvl1pPr>
              <a:defRPr/>
            </a:lvl1pPr>
          </a:lstStyle>
          <a:p>
            <a:fld id="{58923177-29BB-4426-AB56-7A36BB5D3CD8}" type="slidenum">
              <a:rPr lang="es-ES" altLang="en-US"/>
              <a:pPr/>
              <a:t>‹#›</a:t>
            </a:fld>
            <a:endParaRPr lang="es-ES" altLang="en-US"/>
          </a:p>
        </p:txBody>
      </p:sp>
    </p:spTree>
    <p:extLst>
      <p:ext uri="{BB962C8B-B14F-4D97-AF65-F5344CB8AC3E}">
        <p14:creationId xmlns:p14="http://schemas.microsoft.com/office/powerpoint/2010/main" val="15423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2 Marcador de texto"/>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s-ES"/>
              <a:t>Haga clic para modificar el estilo de título del patrón</a:t>
            </a:r>
            <a:endParaRPr lang="en-US"/>
          </a:p>
        </p:txBody>
      </p:sp>
      <p:sp>
        <p:nvSpPr>
          <p:cNvPr id="2" name="23 Marcador de fecha">
            <a:extLst>
              <a:ext uri="{FF2B5EF4-FFF2-40B4-BE49-F238E27FC236}">
                <a16:creationId xmlns:a16="http://schemas.microsoft.com/office/drawing/2014/main" id="{198840AA-FF98-1003-8AB0-7EB392B412F7}"/>
              </a:ext>
            </a:extLst>
          </p:cNvPr>
          <p:cNvSpPr>
            <a:spLocks noGrp="1"/>
          </p:cNvSpPr>
          <p:nvPr>
            <p:ph type="dt" sz="half" idx="10"/>
          </p:nvPr>
        </p:nvSpPr>
        <p:spPr/>
        <p:txBody>
          <a:bodyPr/>
          <a:lstStyle>
            <a:lvl1pPr>
              <a:defRPr/>
            </a:lvl1pPr>
          </a:lstStyle>
          <a:p>
            <a:pPr>
              <a:defRPr/>
            </a:pPr>
            <a:endParaRPr lang="es-ES"/>
          </a:p>
        </p:txBody>
      </p:sp>
      <p:sp>
        <p:nvSpPr>
          <p:cNvPr id="4" name="9 Marcador de pie de página">
            <a:extLst>
              <a:ext uri="{FF2B5EF4-FFF2-40B4-BE49-F238E27FC236}">
                <a16:creationId xmlns:a16="http://schemas.microsoft.com/office/drawing/2014/main" id="{C1267B66-C78E-EC56-E9B4-AFE71E6C6914}"/>
              </a:ext>
            </a:extLst>
          </p:cNvPr>
          <p:cNvSpPr>
            <a:spLocks noGrp="1"/>
          </p:cNvSpPr>
          <p:nvPr>
            <p:ph type="ftr" sz="quarter" idx="11"/>
          </p:nvPr>
        </p:nvSpPr>
        <p:spPr/>
        <p:txBody>
          <a:bodyPr/>
          <a:lstStyle>
            <a:lvl1pPr>
              <a:defRPr/>
            </a:lvl1pPr>
          </a:lstStyle>
          <a:p>
            <a:pPr>
              <a:defRPr/>
            </a:pPr>
            <a:endParaRPr lang="es-ES"/>
          </a:p>
        </p:txBody>
      </p:sp>
      <p:sp>
        <p:nvSpPr>
          <p:cNvPr id="5" name="21 Marcador de número de diapositiva">
            <a:extLst>
              <a:ext uri="{FF2B5EF4-FFF2-40B4-BE49-F238E27FC236}">
                <a16:creationId xmlns:a16="http://schemas.microsoft.com/office/drawing/2014/main" id="{6D78FA1D-26B6-8346-BFAA-509DEFE97A1E}"/>
              </a:ext>
            </a:extLst>
          </p:cNvPr>
          <p:cNvSpPr>
            <a:spLocks noGrp="1"/>
          </p:cNvSpPr>
          <p:nvPr>
            <p:ph type="sldNum" sz="quarter" idx="12"/>
          </p:nvPr>
        </p:nvSpPr>
        <p:spPr/>
        <p:txBody>
          <a:bodyPr/>
          <a:lstStyle>
            <a:lvl1pPr>
              <a:defRPr/>
            </a:lvl1pPr>
          </a:lstStyle>
          <a:p>
            <a:fld id="{DDB05356-A224-4904-996E-D2CAAF06D8F0}" type="slidenum">
              <a:rPr lang="es-ES" altLang="en-US"/>
              <a:pPr/>
              <a:t>‹#›</a:t>
            </a:fld>
            <a:endParaRPr lang="es-ES" altLang="en-US"/>
          </a:p>
        </p:txBody>
      </p:sp>
    </p:spTree>
    <p:extLst>
      <p:ext uri="{BB962C8B-B14F-4D97-AF65-F5344CB8AC3E}">
        <p14:creationId xmlns:p14="http://schemas.microsoft.com/office/powerpoint/2010/main" val="2885182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s-ES" noProof="0"/>
              <a:t>Haga clic en el icono para agregar una imagen</a:t>
            </a:r>
            <a:endParaRPr lang="en-US" noProof="0"/>
          </a:p>
        </p:txBody>
      </p:sp>
      <p:sp>
        <p:nvSpPr>
          <p:cNvPr id="4" name="3 Marcador de texto"/>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s-ES"/>
              <a:t>Haga clic para modificar el estilo de texto del patrón</a:t>
            </a:r>
          </a:p>
        </p:txBody>
      </p:sp>
      <p:sp>
        <p:nvSpPr>
          <p:cNvPr id="5" name="23 Marcador de fecha">
            <a:extLst>
              <a:ext uri="{FF2B5EF4-FFF2-40B4-BE49-F238E27FC236}">
                <a16:creationId xmlns:a16="http://schemas.microsoft.com/office/drawing/2014/main" id="{36559AC7-43A3-5CCA-6660-DE124B929352}"/>
              </a:ext>
            </a:extLst>
          </p:cNvPr>
          <p:cNvSpPr>
            <a:spLocks noGrp="1"/>
          </p:cNvSpPr>
          <p:nvPr>
            <p:ph type="dt" sz="half" idx="10"/>
          </p:nvPr>
        </p:nvSpPr>
        <p:spPr/>
        <p:txBody>
          <a:bodyPr/>
          <a:lstStyle>
            <a:lvl1pPr>
              <a:defRPr/>
            </a:lvl1pPr>
          </a:lstStyle>
          <a:p>
            <a:pPr>
              <a:defRPr/>
            </a:pPr>
            <a:endParaRPr lang="es-ES"/>
          </a:p>
        </p:txBody>
      </p:sp>
      <p:sp>
        <p:nvSpPr>
          <p:cNvPr id="6" name="9 Marcador de pie de página">
            <a:extLst>
              <a:ext uri="{FF2B5EF4-FFF2-40B4-BE49-F238E27FC236}">
                <a16:creationId xmlns:a16="http://schemas.microsoft.com/office/drawing/2014/main" id="{7FA3C6B0-C788-2024-B59D-A12A39F62DA8}"/>
              </a:ext>
            </a:extLst>
          </p:cNvPr>
          <p:cNvSpPr>
            <a:spLocks noGrp="1"/>
          </p:cNvSpPr>
          <p:nvPr>
            <p:ph type="ftr" sz="quarter" idx="11"/>
          </p:nvPr>
        </p:nvSpPr>
        <p:spPr/>
        <p:txBody>
          <a:bodyPr/>
          <a:lstStyle>
            <a:lvl1pPr>
              <a:defRPr/>
            </a:lvl1pPr>
          </a:lstStyle>
          <a:p>
            <a:pPr>
              <a:defRPr/>
            </a:pPr>
            <a:endParaRPr lang="es-ES"/>
          </a:p>
        </p:txBody>
      </p:sp>
      <p:sp>
        <p:nvSpPr>
          <p:cNvPr id="7" name="21 Marcador de número de diapositiva">
            <a:extLst>
              <a:ext uri="{FF2B5EF4-FFF2-40B4-BE49-F238E27FC236}">
                <a16:creationId xmlns:a16="http://schemas.microsoft.com/office/drawing/2014/main" id="{6859F26E-8497-40EF-3C00-33B0A3B15171}"/>
              </a:ext>
            </a:extLst>
          </p:cNvPr>
          <p:cNvSpPr>
            <a:spLocks noGrp="1"/>
          </p:cNvSpPr>
          <p:nvPr>
            <p:ph type="sldNum" sz="quarter" idx="12"/>
          </p:nvPr>
        </p:nvSpPr>
        <p:spPr/>
        <p:txBody>
          <a:bodyPr/>
          <a:lstStyle>
            <a:lvl1pPr>
              <a:defRPr/>
            </a:lvl1pPr>
          </a:lstStyle>
          <a:p>
            <a:fld id="{42C1E07C-1B05-427A-B034-E23A69B2B9EC}" type="slidenum">
              <a:rPr lang="es-ES" altLang="en-US"/>
              <a:pPr/>
              <a:t>‹#›</a:t>
            </a:fld>
            <a:endParaRPr lang="es-ES" altLang="en-US"/>
          </a:p>
        </p:txBody>
      </p:sp>
    </p:spTree>
    <p:extLst>
      <p:ext uri="{BB962C8B-B14F-4D97-AF65-F5344CB8AC3E}">
        <p14:creationId xmlns:p14="http://schemas.microsoft.com/office/powerpoint/2010/main" val="345795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8 Marcador de texto">
            <a:extLst>
              <a:ext uri="{FF2B5EF4-FFF2-40B4-BE49-F238E27FC236}">
                <a16:creationId xmlns:a16="http://schemas.microsoft.com/office/drawing/2014/main" id="{4B0FC273-6074-0E0F-0A72-66F8E831FB40}"/>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24" name="23 Marcador de fecha">
            <a:extLst>
              <a:ext uri="{FF2B5EF4-FFF2-40B4-BE49-F238E27FC236}">
                <a16:creationId xmlns:a16="http://schemas.microsoft.com/office/drawing/2014/main" id="{DAD8DFE0-817D-8137-5C8D-884ED4A4028E}"/>
              </a:ext>
            </a:extLst>
          </p:cNvPr>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s-ES"/>
          </a:p>
        </p:txBody>
      </p:sp>
      <p:sp>
        <p:nvSpPr>
          <p:cNvPr id="10" name="9 Marcador de pie de página">
            <a:extLst>
              <a:ext uri="{FF2B5EF4-FFF2-40B4-BE49-F238E27FC236}">
                <a16:creationId xmlns:a16="http://schemas.microsoft.com/office/drawing/2014/main" id="{758A5212-F0C2-9862-FFED-1F29B673B660}"/>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s-ES"/>
          </a:p>
        </p:txBody>
      </p:sp>
      <p:sp>
        <p:nvSpPr>
          <p:cNvPr id="22" name="21 Marcador de número de diapositiva">
            <a:extLst>
              <a:ext uri="{FF2B5EF4-FFF2-40B4-BE49-F238E27FC236}">
                <a16:creationId xmlns:a16="http://schemas.microsoft.com/office/drawing/2014/main" id="{DB92ABD6-E0F3-E3DA-770F-73AAE2D7E147}"/>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7923893A-E4A6-402F-AC2C-D120DFD04BD4}" type="slidenum">
              <a:rPr lang="es-ES" altLang="en-US"/>
              <a:pPr/>
              <a:t>‹#›</a:t>
            </a:fld>
            <a:endParaRPr lang="es-ES" altLang="en-US"/>
          </a:p>
        </p:txBody>
      </p:sp>
      <p:sp>
        <p:nvSpPr>
          <p:cNvPr id="5" name="4 Marcador de título">
            <a:extLst>
              <a:ext uri="{FF2B5EF4-FFF2-40B4-BE49-F238E27FC236}">
                <a16:creationId xmlns:a16="http://schemas.microsoft.com/office/drawing/2014/main" id="{E1473DFC-4967-C658-C4D8-4075889C58B6}"/>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s-ES"/>
              <a:t>Haga clic para modificar el estilo de título del patrón</a:t>
            </a:r>
            <a:endParaRPr lang="en-US"/>
          </a:p>
        </p:txBody>
      </p:sp>
    </p:spTree>
  </p:cSld>
  <p:clrMap bg1="lt1" tx1="dk1" bg2="lt2" tx2="dk2" accent1="accent1" accent2="accent2" accent3="accent3" accent4="accent4" accent5="accent5" accent6="accent6" hlink="hlink" folHlink="folHlink"/>
  <p:sldLayoutIdLst>
    <p:sldLayoutId id="2147483755" r:id="rId1"/>
    <p:sldLayoutId id="2147483747" r:id="rId2"/>
    <p:sldLayoutId id="2147483756" r:id="rId3"/>
    <p:sldLayoutId id="2147483748" r:id="rId4"/>
    <p:sldLayoutId id="2147483757" r:id="rId5"/>
    <p:sldLayoutId id="2147483749" r:id="rId6"/>
    <p:sldLayoutId id="2147483750" r:id="rId7"/>
    <p:sldLayoutId id="2147483751" r:id="rId8"/>
    <p:sldLayoutId id="2147483752" r:id="rId9"/>
    <p:sldLayoutId id="2147483753" r:id="rId10"/>
    <p:sldLayoutId id="2147483754"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80B745"/>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6A9838"/>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80B745"/>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80B745"/>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WDaoTQhKFPU?feature=oembed" TargetMode="Externa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https://www.youtube.com/embed/PbY7Z0-ldLE?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oQUordwB6IQ" TargetMode="External"/><Relationship Id="rId2" Type="http://schemas.openxmlformats.org/officeDocument/2006/relationships/slideLayout" Target="../slideLayouts/slideLayout2.xml"/><Relationship Id="rId1" Type="http://schemas.openxmlformats.org/officeDocument/2006/relationships/video" Target="https://www.youtube.com/embed/oQUordwB6IQ?feature=oembed" TargetMode="External"/><Relationship Id="rId6" Type="http://schemas.openxmlformats.org/officeDocument/2006/relationships/image" Target="../media/image45.jpeg"/><Relationship Id="rId5" Type="http://schemas.openxmlformats.org/officeDocument/2006/relationships/image" Target="../media/image8.jpe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hyperlink" Target="https://youtu.be/3Uyh50an-Nk%20(8" TargetMode="External"/><Relationship Id="rId2" Type="http://schemas.openxmlformats.org/officeDocument/2006/relationships/slideLayout" Target="../slideLayouts/slideLayout2.xml"/><Relationship Id="rId1" Type="http://schemas.openxmlformats.org/officeDocument/2006/relationships/video" Target="https://www.youtube.com/embed/qlsQrycKKsY?feature=oembed" TargetMode="External"/><Relationship Id="rId6" Type="http://schemas.openxmlformats.org/officeDocument/2006/relationships/image" Target="../media/image46.jpeg"/><Relationship Id="rId5" Type="http://schemas.openxmlformats.org/officeDocument/2006/relationships/image" Target="../media/image8.jpe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Marcador de contenido">
            <a:extLst>
              <a:ext uri="{FF2B5EF4-FFF2-40B4-BE49-F238E27FC236}">
                <a16:creationId xmlns:a16="http://schemas.microsoft.com/office/drawing/2014/main" id="{BE1CD520-B464-D725-E43B-0C0E1CA7A79E}"/>
              </a:ext>
            </a:extLst>
          </p:cNvPr>
          <p:cNvSpPr>
            <a:spLocks noGrp="1"/>
          </p:cNvSpPr>
          <p:nvPr>
            <p:ph idx="1"/>
          </p:nvPr>
        </p:nvSpPr>
        <p:spPr>
          <a:xfrm>
            <a:off x="2301349" y="4593393"/>
            <a:ext cx="6047319" cy="1978878"/>
          </a:xfrm>
        </p:spPr>
        <p:txBody>
          <a:bodyPr>
            <a:normAutofit fontScale="25000" lnSpcReduction="20000"/>
          </a:bodyPr>
          <a:lstStyle/>
          <a:p>
            <a:pPr marL="274320" indent="-274320" algn="ctr" eaLnBrk="1" fontAlgn="auto" hangingPunct="1">
              <a:spcAft>
                <a:spcPts val="0"/>
              </a:spcAft>
              <a:buFontTx/>
              <a:buNone/>
              <a:defRPr/>
            </a:pPr>
            <a:r>
              <a:rPr lang="en-US" sz="9800" dirty="0">
                <a:solidFill>
                  <a:schemeClr val="bg1"/>
                </a:solidFill>
                <a:latin typeface="+mj-lt"/>
                <a:ea typeface="Cavolini"/>
                <a:cs typeface="Cavolini"/>
              </a:rPr>
              <a:t>Prayer Group for Children</a:t>
            </a:r>
          </a:p>
          <a:p>
            <a:pPr marL="274320" indent="-274320" algn="ctr" eaLnBrk="1" fontAlgn="auto" hangingPunct="1">
              <a:spcAft>
                <a:spcPts val="0"/>
              </a:spcAft>
              <a:buFont typeface="Wingdings 2"/>
              <a:buNone/>
              <a:defRPr/>
            </a:pPr>
            <a:r>
              <a:rPr lang="en-US" sz="10000" dirty="0">
                <a:solidFill>
                  <a:schemeClr val="bg1"/>
                </a:solidFill>
                <a:latin typeface="+mj-lt"/>
                <a:ea typeface="Cavolini"/>
                <a:cs typeface="Cavolini"/>
              </a:rPr>
              <a:t>Cycle</a:t>
            </a:r>
            <a:r>
              <a:rPr lang="es-HN" sz="10000" dirty="0">
                <a:solidFill>
                  <a:schemeClr val="bg1"/>
                </a:solidFill>
                <a:latin typeface="+mj-lt"/>
                <a:ea typeface="Cavolini"/>
                <a:cs typeface="Cavolini"/>
              </a:rPr>
              <a:t> C</a:t>
            </a:r>
            <a:r>
              <a:rPr lang="es-HN" sz="10000" dirty="0">
                <a:solidFill>
                  <a:schemeClr val="bg1"/>
                </a:solidFill>
                <a:latin typeface="+mj-lt"/>
              </a:rPr>
              <a:t>- XVII </a:t>
            </a:r>
            <a:r>
              <a:rPr lang="es-HN" sz="10000" dirty="0" err="1">
                <a:solidFill>
                  <a:schemeClr val="bg1"/>
                </a:solidFill>
                <a:latin typeface="+mj-lt"/>
              </a:rPr>
              <a:t>Sunday</a:t>
            </a:r>
            <a:r>
              <a:rPr lang="es-HN" sz="10000" dirty="0">
                <a:solidFill>
                  <a:schemeClr val="bg1"/>
                </a:solidFill>
                <a:latin typeface="+mj-lt"/>
              </a:rPr>
              <a:t> in </a:t>
            </a:r>
            <a:r>
              <a:rPr lang="es-HN" sz="10000" dirty="0" err="1">
                <a:solidFill>
                  <a:schemeClr val="bg1"/>
                </a:solidFill>
                <a:latin typeface="+mj-lt"/>
              </a:rPr>
              <a:t>Ordinary</a:t>
            </a:r>
            <a:r>
              <a:rPr lang="es-HN" sz="10000" dirty="0">
                <a:solidFill>
                  <a:schemeClr val="bg1"/>
                </a:solidFill>
                <a:latin typeface="+mj-lt"/>
              </a:rPr>
              <a:t> Time</a:t>
            </a:r>
            <a:endParaRPr lang="en-US" sz="10000" dirty="0">
              <a:solidFill>
                <a:schemeClr val="bg1"/>
              </a:solidFill>
              <a:latin typeface="+mj-lt"/>
              <a:ea typeface="Cavolini"/>
              <a:cs typeface="Cavolini"/>
            </a:endParaRPr>
          </a:p>
          <a:p>
            <a:pPr marL="274320" indent="-274320" algn="ctr" eaLnBrk="1" fontAlgn="auto" hangingPunct="1">
              <a:spcAft>
                <a:spcPts val="0"/>
              </a:spcAft>
              <a:buFont typeface="Wingdings 2"/>
              <a:buNone/>
              <a:defRPr/>
            </a:pPr>
            <a:r>
              <a:rPr lang="en-US" sz="10000" dirty="0">
                <a:solidFill>
                  <a:schemeClr val="bg1"/>
                </a:solidFill>
              </a:rPr>
              <a:t>Gospel of Luke </a:t>
            </a:r>
            <a:r>
              <a:rPr lang="es-ES" sz="10000" dirty="0">
                <a:solidFill>
                  <a:schemeClr val="bg1"/>
                </a:solidFill>
                <a:latin typeface="+mj-lt"/>
              </a:rPr>
              <a:t>11, 1-13</a:t>
            </a:r>
            <a:endParaRPr lang="es-HN" sz="10000" dirty="0">
              <a:solidFill>
                <a:schemeClr val="bg1"/>
              </a:solidFill>
              <a:latin typeface="+mj-lt"/>
            </a:endParaRPr>
          </a:p>
          <a:p>
            <a:pPr marL="274320" indent="-274320" algn="ctr" eaLnBrk="1" fontAlgn="auto" hangingPunct="1">
              <a:spcAft>
                <a:spcPts val="0"/>
              </a:spcAft>
              <a:buFont typeface="Wingdings 2"/>
              <a:buNone/>
              <a:defRPr/>
            </a:pPr>
            <a:endParaRPr lang="es-HN" sz="10000" b="1" dirty="0">
              <a:solidFill>
                <a:srgbClr val="0070C0"/>
              </a:solidFill>
            </a:endParaRPr>
          </a:p>
          <a:p>
            <a:pPr marL="274320" indent="-274320" algn="ctr" eaLnBrk="1" fontAlgn="auto" hangingPunct="1">
              <a:spcAft>
                <a:spcPts val="0"/>
              </a:spcAft>
              <a:buFont typeface="Wingdings 2"/>
              <a:buNone/>
              <a:defRPr/>
            </a:pPr>
            <a:r>
              <a:rPr lang="es-HN" sz="10000" b="1" dirty="0">
                <a:solidFill>
                  <a:srgbClr val="0070C0"/>
                </a:solidFill>
              </a:rPr>
              <a:t>www.fcpeace.org</a:t>
            </a:r>
          </a:p>
        </p:txBody>
      </p:sp>
      <p:pic>
        <p:nvPicPr>
          <p:cNvPr id="4" name="Picture 3">
            <a:extLst>
              <a:ext uri="{FF2B5EF4-FFF2-40B4-BE49-F238E27FC236}">
                <a16:creationId xmlns:a16="http://schemas.microsoft.com/office/drawing/2014/main" id="{98441CBF-CC55-CFDD-E6B8-8D6A06D9E966}"/>
              </a:ext>
            </a:extLst>
          </p:cNvPr>
          <p:cNvPicPr>
            <a:picLocks noChangeAspect="1"/>
          </p:cNvPicPr>
          <p:nvPr/>
        </p:nvPicPr>
        <p:blipFill>
          <a:blip r:embed="rId3" cstate="print"/>
          <a:stretch>
            <a:fillRect/>
          </a:stretch>
        </p:blipFill>
        <p:spPr>
          <a:xfrm>
            <a:off x="285720" y="214290"/>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Rectángulo">
            <a:extLst>
              <a:ext uri="{FF2B5EF4-FFF2-40B4-BE49-F238E27FC236}">
                <a16:creationId xmlns:a16="http://schemas.microsoft.com/office/drawing/2014/main" id="{6DA08F6F-070A-2A21-D491-362D1D1847E7}"/>
              </a:ext>
            </a:extLst>
          </p:cNvPr>
          <p:cNvSpPr/>
          <p:nvPr/>
        </p:nvSpPr>
        <p:spPr>
          <a:xfrm>
            <a:off x="1791741" y="279356"/>
            <a:ext cx="7066539" cy="600164"/>
          </a:xfrm>
          <a:prstGeom prst="rect">
            <a:avLst/>
          </a:prstGeom>
          <a:noFill/>
        </p:spPr>
        <p:txBody>
          <a:bodyPr wrap="square">
            <a:spAutoFit/>
          </a:bodyPr>
          <a:lstStyle/>
          <a:p>
            <a:pPr algn="ctr">
              <a:defRPr/>
            </a:pPr>
            <a:r>
              <a:rPr lang="es-HN" sz="33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FRIENDS OF JESUS AND MARY</a:t>
            </a:r>
          </a:p>
        </p:txBody>
      </p:sp>
      <p:pic>
        <p:nvPicPr>
          <p:cNvPr id="1027" name="Picture 3">
            <a:extLst>
              <a:ext uri="{FF2B5EF4-FFF2-40B4-BE49-F238E27FC236}">
                <a16:creationId xmlns:a16="http://schemas.microsoft.com/office/drawing/2014/main" id="{7BE3F7D8-E18B-2B2C-9EA5-9FF2399FA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945" y="1182982"/>
            <a:ext cx="5162129" cy="310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a:extLst>
              <a:ext uri="{FF2B5EF4-FFF2-40B4-BE49-F238E27FC236}">
                <a16:creationId xmlns:a16="http://schemas.microsoft.com/office/drawing/2014/main" id="{5A166D2C-E41A-0877-7736-CA13949557A2}"/>
              </a:ext>
            </a:extLst>
          </p:cNvPr>
          <p:cNvSpPr/>
          <p:nvPr/>
        </p:nvSpPr>
        <p:spPr>
          <a:xfrm>
            <a:off x="5096256" y="1182982"/>
            <a:ext cx="2036064" cy="901850"/>
          </a:xfrm>
          <a:prstGeom prst="cloud">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Jesus Teaches to Pray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2614-7E47-731D-3BE0-E9E104F58ED7}"/>
              </a:ext>
            </a:extLst>
          </p:cNvPr>
          <p:cNvSpPr>
            <a:spLocks noGrp="1"/>
          </p:cNvSpPr>
          <p:nvPr>
            <p:ph type="title"/>
          </p:nvPr>
        </p:nvSpPr>
        <p:spPr>
          <a:xfrm>
            <a:off x="457200" y="152400"/>
            <a:ext cx="8229600" cy="600164"/>
          </a:xfrm>
        </p:spPr>
        <p:txBody>
          <a:bodyPr>
            <a:normAutofit/>
          </a:bodyPr>
          <a:lstStyle/>
          <a:p>
            <a:pPr algn="ct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Everyone</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loves</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and </a:t>
            </a: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praises</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God</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t>
            </a:r>
            <a:endParaRPr lang="en-US" dirty="0"/>
          </a:p>
        </p:txBody>
      </p:sp>
      <p:sp>
        <p:nvSpPr>
          <p:cNvPr id="4" name="TextBox 3">
            <a:extLst>
              <a:ext uri="{FF2B5EF4-FFF2-40B4-BE49-F238E27FC236}">
                <a16:creationId xmlns:a16="http://schemas.microsoft.com/office/drawing/2014/main" id="{4B8C8922-E000-BA12-2476-66489843D151}"/>
              </a:ext>
            </a:extLst>
          </p:cNvPr>
          <p:cNvSpPr txBox="1"/>
          <p:nvPr/>
        </p:nvSpPr>
        <p:spPr>
          <a:xfrm>
            <a:off x="1791922" y="5236465"/>
            <a:ext cx="5560156" cy="600164"/>
          </a:xfrm>
          <a:prstGeom prst="rect">
            <a:avLst/>
          </a:prstGeom>
          <a:noFill/>
        </p:spPr>
        <p:txBody>
          <a:bodyPr wrap="square">
            <a:spAutoFit/>
          </a:bodyPr>
          <a:lstStyle/>
          <a:p>
            <a:pPr algn="ct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There</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is</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peace</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joy</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and </a:t>
            </a: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unity</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t>
            </a:r>
            <a:endParaRPr lang="en-U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pic>
        <p:nvPicPr>
          <p:cNvPr id="11266" name="Picture 2" descr="El Mensajero de Dios - EVANGELIO DEL DÍA, miércoles VII semana del tiempo  ordinario. San Marcos 9, 38-40: En aquel tiempo, Juan dijo a Jesús:  «Maestro, hemos visto a uno que expulsaba">
            <a:extLst>
              <a:ext uri="{FF2B5EF4-FFF2-40B4-BE49-F238E27FC236}">
                <a16:creationId xmlns:a16="http://schemas.microsoft.com/office/drawing/2014/main" id="{445AEF16-04B1-CB8F-9A7D-9F8CCB52E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922" y="1021371"/>
            <a:ext cx="5560156" cy="4059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AB1215-0B25-66C3-3357-3A491F1B7BC5}"/>
              </a:ext>
            </a:extLst>
          </p:cNvPr>
          <p:cNvSpPr txBox="1"/>
          <p:nvPr/>
        </p:nvSpPr>
        <p:spPr>
          <a:xfrm>
            <a:off x="1791922" y="5869866"/>
            <a:ext cx="5560156" cy="600164"/>
          </a:xfrm>
          <a:prstGeom prst="rect">
            <a:avLst/>
          </a:prstGeom>
          <a:noFill/>
        </p:spPr>
        <p:txBody>
          <a:bodyPr wrap="square">
            <a:spAutoFit/>
          </a:bodyPr>
          <a:lstStyle/>
          <a:p>
            <a:pPr algn="ct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Everyone</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does</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His</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will</a:t>
            </a:r>
            <a:r>
              <a:rPr lang="es-E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t>
            </a:r>
            <a:endParaRPr lang="en-US" sz="33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pic>
        <p:nvPicPr>
          <p:cNvPr id="7" name="Picture 3">
            <a:extLst>
              <a:ext uri="{FF2B5EF4-FFF2-40B4-BE49-F238E27FC236}">
                <a16:creationId xmlns:a16="http://schemas.microsoft.com/office/drawing/2014/main" id="{D86A69FB-33FA-2DE8-555F-F033605CB9FE}"/>
              </a:ext>
            </a:extLst>
          </p:cNvPr>
          <p:cNvPicPr>
            <a:picLocks noChangeAspect="1"/>
          </p:cNvPicPr>
          <p:nvPr/>
        </p:nvPicPr>
        <p:blipFill>
          <a:blip r:embed="rId3"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03440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D0CB-2A60-CC0F-85E8-55BC1B484C43}"/>
              </a:ext>
            </a:extLst>
          </p:cNvPr>
          <p:cNvSpPr>
            <a:spLocks noGrp="1"/>
          </p:cNvSpPr>
          <p:nvPr>
            <p:ph type="title"/>
          </p:nvPr>
        </p:nvSpPr>
        <p:spPr>
          <a:xfrm>
            <a:off x="646176" y="263335"/>
            <a:ext cx="8497824" cy="712787"/>
          </a:xfrm>
        </p:spPr>
        <p:txBody>
          <a:bodyPr>
            <a:normAutofit/>
          </a:bodyPr>
          <a:lstStyle/>
          <a:p>
            <a:pPr algn="ctr">
              <a:defRPr/>
            </a:pPr>
            <a:r>
              <a:rPr lang="en-US" sz="3400" dirty="0">
                <a:solidFill>
                  <a:srgbClr val="FFC000"/>
                </a:solidFill>
              </a:rPr>
              <a:t>GIVE US THIS DAY OUR DAILY BREAD.</a:t>
            </a:r>
          </a:p>
        </p:txBody>
      </p:sp>
      <p:pic>
        <p:nvPicPr>
          <p:cNvPr id="92164" name="Picture 4" descr="http://stewardess.inhatc.ac.kr/philoint/teaching-data/images-food/bread-1.jpg">
            <a:extLst>
              <a:ext uri="{FF2B5EF4-FFF2-40B4-BE49-F238E27FC236}">
                <a16:creationId xmlns:a16="http://schemas.microsoft.com/office/drawing/2014/main" id="{3DDEC03D-CE28-6A5B-324B-C59A25114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66" y="2423676"/>
            <a:ext cx="3647694" cy="291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Ropa Arizona Para Niños - Compra 1 Lleva 1 GRATIS en JCPenney">
            <a:extLst>
              <a:ext uri="{FF2B5EF4-FFF2-40B4-BE49-F238E27FC236}">
                <a16:creationId xmlns:a16="http://schemas.microsoft.com/office/drawing/2014/main" id="{4A01F80C-0859-2D81-D854-885DE5DB9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642" y="2166745"/>
            <a:ext cx="2783148" cy="14611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Quédate en casa: más de 100 libros electrónicos gratis para que los niños  lean durante la cuarentena">
            <a:extLst>
              <a:ext uri="{FF2B5EF4-FFF2-40B4-BE49-F238E27FC236}">
                <a16:creationId xmlns:a16="http://schemas.microsoft.com/office/drawing/2014/main" id="{27B86612-18C0-8345-697A-B629D3B16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557" y="4316941"/>
            <a:ext cx="3213941" cy="2049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9DC2CD-26C0-D50E-7527-12B1AF523BFA}"/>
              </a:ext>
            </a:extLst>
          </p:cNvPr>
          <p:cNvSpPr txBox="1"/>
          <p:nvPr/>
        </p:nvSpPr>
        <p:spPr>
          <a:xfrm>
            <a:off x="1097280" y="976122"/>
            <a:ext cx="6925056" cy="1107996"/>
          </a:xfrm>
          <a:prstGeom prst="rect">
            <a:avLst/>
          </a:prstGeom>
          <a:noFill/>
        </p:spPr>
        <p:txBody>
          <a:bodyPr wrap="square" rtlCol="0">
            <a:spAutoFit/>
          </a:bodyPr>
          <a:lstStyle/>
          <a:p>
            <a:pPr algn="ctr"/>
            <a:r>
              <a:rPr lang="es-E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Do </a:t>
            </a:r>
            <a:r>
              <a:rPr lang="es-ES" sz="33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we</a:t>
            </a:r>
            <a:r>
              <a:rPr lang="es-E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recognize</a:t>
            </a:r>
            <a:r>
              <a:rPr lang="es-E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that</a:t>
            </a:r>
            <a:r>
              <a:rPr lang="es-E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everything</a:t>
            </a:r>
            <a:r>
              <a:rPr lang="es-E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good</a:t>
            </a:r>
            <a:r>
              <a:rPr lang="es-E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we</a:t>
            </a:r>
            <a:r>
              <a:rPr lang="es-E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have</a:t>
            </a:r>
            <a:r>
              <a:rPr lang="es-E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comes </a:t>
            </a:r>
            <a:r>
              <a:rPr lang="es-ES" sz="33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from</a:t>
            </a:r>
            <a:r>
              <a:rPr lang="es-E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3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God</a:t>
            </a:r>
            <a:r>
              <a:rPr lang="es-E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a:t>
            </a:r>
            <a:endParaRPr lang="en-US" sz="33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endParaRPr>
          </a:p>
        </p:txBody>
      </p:sp>
      <p:sp>
        <p:nvSpPr>
          <p:cNvPr id="4" name="TextBox 3">
            <a:extLst>
              <a:ext uri="{FF2B5EF4-FFF2-40B4-BE49-F238E27FC236}">
                <a16:creationId xmlns:a16="http://schemas.microsoft.com/office/drawing/2014/main" id="{E119E35C-ABF3-DBD3-DF6A-7B85300C53EE}"/>
              </a:ext>
            </a:extLst>
          </p:cNvPr>
          <p:cNvSpPr txBox="1"/>
          <p:nvPr/>
        </p:nvSpPr>
        <p:spPr>
          <a:xfrm>
            <a:off x="1670303" y="5381307"/>
            <a:ext cx="1364361" cy="553998"/>
          </a:xfrm>
          <a:prstGeom prst="rect">
            <a:avLst/>
          </a:prstGeom>
          <a:noFill/>
        </p:spPr>
        <p:txBody>
          <a:bodyPr wrap="square" rtlCol="0">
            <a:spAutoFit/>
          </a:bodyPr>
          <a:lstStyle/>
          <a:p>
            <a:r>
              <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Food</a:t>
            </a:r>
          </a:p>
        </p:txBody>
      </p:sp>
      <p:sp>
        <p:nvSpPr>
          <p:cNvPr id="9" name="TextBox 8">
            <a:extLst>
              <a:ext uri="{FF2B5EF4-FFF2-40B4-BE49-F238E27FC236}">
                <a16:creationId xmlns:a16="http://schemas.microsoft.com/office/drawing/2014/main" id="{BABBA1DC-637B-AFD8-A65B-F61F5D1E6DDB}"/>
              </a:ext>
            </a:extLst>
          </p:cNvPr>
          <p:cNvSpPr txBox="1"/>
          <p:nvPr/>
        </p:nvSpPr>
        <p:spPr>
          <a:xfrm>
            <a:off x="5961889" y="3582671"/>
            <a:ext cx="1231392" cy="553998"/>
          </a:xfrm>
          <a:prstGeom prst="rect">
            <a:avLst/>
          </a:prstGeom>
          <a:noFill/>
        </p:spPr>
        <p:txBody>
          <a:bodyPr wrap="square" rtlCol="0">
            <a:spAutoFit/>
          </a:bodyPr>
          <a:lstStyle/>
          <a:p>
            <a:r>
              <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Clothe</a:t>
            </a:r>
          </a:p>
        </p:txBody>
      </p:sp>
      <p:sp>
        <p:nvSpPr>
          <p:cNvPr id="10" name="TextBox 9">
            <a:extLst>
              <a:ext uri="{FF2B5EF4-FFF2-40B4-BE49-F238E27FC236}">
                <a16:creationId xmlns:a16="http://schemas.microsoft.com/office/drawing/2014/main" id="{995286FE-FDD1-77B3-59B9-7C8E625C9D46}"/>
              </a:ext>
            </a:extLst>
          </p:cNvPr>
          <p:cNvSpPr txBox="1"/>
          <p:nvPr/>
        </p:nvSpPr>
        <p:spPr>
          <a:xfrm>
            <a:off x="7355498" y="4996780"/>
            <a:ext cx="1788502" cy="553998"/>
          </a:xfrm>
          <a:prstGeom prst="rect">
            <a:avLst/>
          </a:prstGeom>
          <a:noFill/>
        </p:spPr>
        <p:txBody>
          <a:bodyPr wrap="square" rtlCol="0">
            <a:spAutoFit/>
          </a:bodyPr>
          <a:lstStyle/>
          <a:p>
            <a:r>
              <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Family…</a:t>
            </a:r>
          </a:p>
        </p:txBody>
      </p:sp>
      <p:pic>
        <p:nvPicPr>
          <p:cNvPr id="11" name="Picture 3">
            <a:extLst>
              <a:ext uri="{FF2B5EF4-FFF2-40B4-BE49-F238E27FC236}">
                <a16:creationId xmlns:a16="http://schemas.microsoft.com/office/drawing/2014/main" id="{DBE6C7F1-385A-C8B5-0D12-2DB7A4C6F09D}"/>
              </a:ext>
            </a:extLst>
          </p:cNvPr>
          <p:cNvPicPr>
            <a:picLocks noChangeAspect="1"/>
          </p:cNvPicPr>
          <p:nvPr/>
        </p:nvPicPr>
        <p:blipFill>
          <a:blip r:embed="rId5"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1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9971-1CCD-C39C-A2B9-96A6FDB10592}"/>
              </a:ext>
            </a:extLst>
          </p:cNvPr>
          <p:cNvSpPr>
            <a:spLocks noGrp="1"/>
          </p:cNvSpPr>
          <p:nvPr>
            <p:ph type="title"/>
          </p:nvPr>
        </p:nvSpPr>
        <p:spPr>
          <a:xfrm>
            <a:off x="457200" y="152400"/>
            <a:ext cx="8229600" cy="857250"/>
          </a:xfrm>
        </p:spPr>
        <p:txBody>
          <a:bodyPr/>
          <a:lstStyle/>
          <a:p>
            <a:pPr algn="ctr"/>
            <a:r>
              <a:rPr lang="en-US" dirty="0">
                <a:solidFill>
                  <a:srgbClr val="0070C0"/>
                </a:solidFill>
              </a:rPr>
              <a:t>And the Bread of Life…</a:t>
            </a:r>
          </a:p>
        </p:txBody>
      </p:sp>
      <p:pic>
        <p:nvPicPr>
          <p:cNvPr id="3" name="Picture 6" descr="http://sharonxx.files.wordpress.com/2009/05/eucharist1.jpg">
            <a:extLst>
              <a:ext uri="{FF2B5EF4-FFF2-40B4-BE49-F238E27FC236}">
                <a16:creationId xmlns:a16="http://schemas.microsoft.com/office/drawing/2014/main" id="{5CF33CAC-650B-AADB-A796-7E1B8EC93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816" y="1218438"/>
            <a:ext cx="3706368" cy="416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9BA7C624-214B-E4E6-B7AD-7B5D4FAA0D20}"/>
              </a:ext>
            </a:extLst>
          </p:cNvPr>
          <p:cNvSpPr txBox="1">
            <a:spLocks/>
          </p:cNvSpPr>
          <p:nvPr/>
        </p:nvSpPr>
        <p:spPr>
          <a:xfrm>
            <a:off x="551688" y="5388102"/>
            <a:ext cx="8040624" cy="857250"/>
          </a:xfrm>
          <a:prstGeom prst="rect">
            <a:avLst/>
          </a:prstGeom>
          <a:ln w="6350" cap="rnd">
            <a:noFill/>
          </a:ln>
        </p:spPr>
        <p:txBody>
          <a:bodyPr vert="horz" anchor="b" anchorCtr="0">
            <a:norm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algn="ctr"/>
            <a:r>
              <a:rPr lang="es-ES" dirty="0" err="1">
                <a:solidFill>
                  <a:srgbClr val="FFC000"/>
                </a:solidFill>
              </a:rPr>
              <a:t>Jesus</a:t>
            </a:r>
            <a:r>
              <a:rPr lang="es-ES" dirty="0">
                <a:solidFill>
                  <a:srgbClr val="FFC000"/>
                </a:solidFill>
              </a:rPr>
              <a:t> </a:t>
            </a:r>
            <a:r>
              <a:rPr lang="es-ES" dirty="0" err="1">
                <a:solidFill>
                  <a:srgbClr val="FFC000"/>
                </a:solidFill>
              </a:rPr>
              <a:t>present</a:t>
            </a:r>
            <a:r>
              <a:rPr lang="es-ES" dirty="0">
                <a:solidFill>
                  <a:srgbClr val="FFC000"/>
                </a:solidFill>
              </a:rPr>
              <a:t> in </a:t>
            </a:r>
            <a:r>
              <a:rPr lang="es-ES" dirty="0" err="1">
                <a:solidFill>
                  <a:srgbClr val="FFC000"/>
                </a:solidFill>
              </a:rPr>
              <a:t>the</a:t>
            </a:r>
            <a:r>
              <a:rPr lang="es-ES" dirty="0">
                <a:solidFill>
                  <a:srgbClr val="FFC000"/>
                </a:solidFill>
              </a:rPr>
              <a:t> </a:t>
            </a:r>
            <a:r>
              <a:rPr lang="es-ES" dirty="0" err="1">
                <a:solidFill>
                  <a:srgbClr val="FFC000"/>
                </a:solidFill>
              </a:rPr>
              <a:t>Eucharist</a:t>
            </a:r>
            <a:r>
              <a:rPr lang="es-ES" dirty="0">
                <a:solidFill>
                  <a:srgbClr val="FFC000"/>
                </a:solidFill>
              </a:rPr>
              <a:t>.</a:t>
            </a:r>
          </a:p>
        </p:txBody>
      </p:sp>
      <p:pic>
        <p:nvPicPr>
          <p:cNvPr id="5" name="Picture 3">
            <a:extLst>
              <a:ext uri="{FF2B5EF4-FFF2-40B4-BE49-F238E27FC236}">
                <a16:creationId xmlns:a16="http://schemas.microsoft.com/office/drawing/2014/main" id="{B3897B24-A64C-005A-B743-698EF0CFE5A3}"/>
              </a:ext>
            </a:extLst>
          </p:cNvPr>
          <p:cNvPicPr>
            <a:picLocks noChangeAspect="1"/>
          </p:cNvPicPr>
          <p:nvPr/>
        </p:nvPicPr>
        <p:blipFill>
          <a:blip r:embed="rId3"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0589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1DA88-6B31-742C-0372-DAECBA36A406}"/>
              </a:ext>
            </a:extLst>
          </p:cNvPr>
          <p:cNvSpPr>
            <a:spLocks noGrp="1"/>
          </p:cNvSpPr>
          <p:nvPr>
            <p:ph type="title"/>
          </p:nvPr>
        </p:nvSpPr>
        <p:spPr>
          <a:xfrm>
            <a:off x="853440" y="226677"/>
            <a:ext cx="7818532" cy="630555"/>
          </a:xfrm>
        </p:spPr>
        <p:txBody>
          <a:bodyPr>
            <a:normAutofit fontScale="90000"/>
          </a:bodyPr>
          <a:lstStyle/>
          <a:p>
            <a:pPr algn="ctr">
              <a:defRPr/>
            </a:pPr>
            <a:r>
              <a:rPr lang="en-US" sz="3400" dirty="0">
                <a:solidFill>
                  <a:srgbClr val="FFC000"/>
                </a:solidFill>
              </a:rPr>
              <a:t>AND FORGIVE US OUR TRESPASSES (SINS), </a:t>
            </a:r>
          </a:p>
        </p:txBody>
      </p:sp>
      <p:pic>
        <p:nvPicPr>
          <p:cNvPr id="3076" name="Picture 4" descr="Evangelio del día viernes 11 de marzo de 2022 - Evangelio del día - Podcast  en iVoox">
            <a:extLst>
              <a:ext uri="{FF2B5EF4-FFF2-40B4-BE49-F238E27FC236}">
                <a16:creationId xmlns:a16="http://schemas.microsoft.com/office/drawing/2014/main" id="{D37769A4-52D5-B52B-B716-714479EC2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05" y="1049179"/>
            <a:ext cx="3363658" cy="38025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FEED5A-EB9F-5E9C-4807-2DC4CB54B0FE}"/>
              </a:ext>
            </a:extLst>
          </p:cNvPr>
          <p:cNvSpPr txBox="1"/>
          <p:nvPr/>
        </p:nvSpPr>
        <p:spPr>
          <a:xfrm>
            <a:off x="390654" y="5107775"/>
            <a:ext cx="3566160" cy="1477328"/>
          </a:xfrm>
          <a:prstGeom prst="rect">
            <a:avLst/>
          </a:prstGeom>
          <a:noFill/>
        </p:spPr>
        <p:txBody>
          <a:bodyPr wrap="square">
            <a:spAutoFit/>
          </a:bodyPr>
          <a:lstStyle/>
          <a:p>
            <a:pPr algn="ct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Without</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God’s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forgiveness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we</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do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not</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enter</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Heaven</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endPar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pic>
        <p:nvPicPr>
          <p:cNvPr id="3078" name="Picture 6" descr="4º PRIMARIA: SEMANA SANTA | Religious Studies - Quizizz">
            <a:extLst>
              <a:ext uri="{FF2B5EF4-FFF2-40B4-BE49-F238E27FC236}">
                <a16:creationId xmlns:a16="http://schemas.microsoft.com/office/drawing/2014/main" id="{FB996567-C498-ECF8-2C81-7500AE1BF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967" y="1049178"/>
            <a:ext cx="4507833" cy="38025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D871510-EF7E-CBE6-2406-ACC0B481EC93}"/>
              </a:ext>
            </a:extLst>
          </p:cNvPr>
          <p:cNvSpPr txBox="1"/>
          <p:nvPr/>
        </p:nvSpPr>
        <p:spPr>
          <a:xfrm>
            <a:off x="4279392" y="5108446"/>
            <a:ext cx="4407408" cy="1477328"/>
          </a:xfrm>
          <a:prstGeom prst="rect">
            <a:avLst/>
          </a:prstGeom>
          <a:noFill/>
        </p:spPr>
        <p:txBody>
          <a:bodyPr wrap="square">
            <a:spAutoFit/>
          </a:bodyPr>
          <a:lstStyle/>
          <a:p>
            <a:pPr algn="ct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Do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we</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ask</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God</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for</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forgiveness</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for</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our</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sins</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every</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day</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a:t>
            </a:r>
            <a:endParaRPr lang="en-U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endParaRPr>
          </a:p>
        </p:txBody>
      </p:sp>
      <p:pic>
        <p:nvPicPr>
          <p:cNvPr id="11" name="Picture 3">
            <a:extLst>
              <a:ext uri="{FF2B5EF4-FFF2-40B4-BE49-F238E27FC236}">
                <a16:creationId xmlns:a16="http://schemas.microsoft.com/office/drawing/2014/main" id="{9A7DA6B1-CE28-B430-A83B-5A0012E2BA3D}"/>
              </a:ext>
            </a:extLst>
          </p:cNvPr>
          <p:cNvPicPr>
            <a:picLocks noChangeAspect="1"/>
          </p:cNvPicPr>
          <p:nvPr/>
        </p:nvPicPr>
        <p:blipFill>
          <a:blip r:embed="rId4"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B000-F354-63F4-47E2-C421BC6C36C6}"/>
              </a:ext>
            </a:extLst>
          </p:cNvPr>
          <p:cNvSpPr>
            <a:spLocks noGrp="1"/>
          </p:cNvSpPr>
          <p:nvPr>
            <p:ph type="title"/>
          </p:nvPr>
        </p:nvSpPr>
        <p:spPr>
          <a:xfrm>
            <a:off x="731520" y="152400"/>
            <a:ext cx="7955280" cy="1086629"/>
          </a:xfrm>
        </p:spPr>
        <p:txBody>
          <a:bodyPr>
            <a:normAutofit/>
          </a:bodyPr>
          <a:lstStyle/>
          <a:p>
            <a:pPr algn="ctr"/>
            <a:r>
              <a:rPr lang="en-US" sz="3000" dirty="0">
                <a:solidFill>
                  <a:srgbClr val="FFC000"/>
                </a:solidFill>
              </a:rPr>
              <a:t>AS WE FORGIVE THOSE WHO </a:t>
            </a:r>
            <a:br>
              <a:rPr lang="en-US" sz="3000" dirty="0">
                <a:solidFill>
                  <a:srgbClr val="FFC000"/>
                </a:solidFill>
              </a:rPr>
            </a:br>
            <a:r>
              <a:rPr lang="en-US" sz="3000" dirty="0">
                <a:solidFill>
                  <a:srgbClr val="FFC000"/>
                </a:solidFill>
              </a:rPr>
              <a:t>TRESPASS (SIN) AGAINST US.</a:t>
            </a:r>
            <a:endParaRPr lang="en-US" sz="3000" dirty="0"/>
          </a:p>
        </p:txBody>
      </p:sp>
      <p:sp>
        <p:nvSpPr>
          <p:cNvPr id="4" name="TextBox 3">
            <a:extLst>
              <a:ext uri="{FF2B5EF4-FFF2-40B4-BE49-F238E27FC236}">
                <a16:creationId xmlns:a16="http://schemas.microsoft.com/office/drawing/2014/main" id="{18B9C892-FDE6-DE1D-C892-C43FD81EA04B}"/>
              </a:ext>
            </a:extLst>
          </p:cNvPr>
          <p:cNvSpPr txBox="1"/>
          <p:nvPr/>
        </p:nvSpPr>
        <p:spPr>
          <a:xfrm>
            <a:off x="1060704" y="4766489"/>
            <a:ext cx="7229856" cy="1015663"/>
          </a:xfrm>
          <a:prstGeom prst="rect">
            <a:avLst/>
          </a:prstGeom>
          <a:noFill/>
        </p:spPr>
        <p:txBody>
          <a:bodyPr wrap="square">
            <a:spAutoFit/>
          </a:bodyPr>
          <a:lstStyle/>
          <a:p>
            <a:pPr algn="ct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Jesus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teaches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us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that</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we</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must</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forgive</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others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so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God</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may</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forgive</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us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endPar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sp>
        <p:nvSpPr>
          <p:cNvPr id="8" name="TextBox 7">
            <a:extLst>
              <a:ext uri="{FF2B5EF4-FFF2-40B4-BE49-F238E27FC236}">
                <a16:creationId xmlns:a16="http://schemas.microsoft.com/office/drawing/2014/main" id="{D1568914-9294-CC8C-364B-4B3A82FDDA3F}"/>
              </a:ext>
            </a:extLst>
          </p:cNvPr>
          <p:cNvSpPr txBox="1"/>
          <p:nvPr/>
        </p:nvSpPr>
        <p:spPr>
          <a:xfrm>
            <a:off x="259080" y="5782152"/>
            <a:ext cx="8625840" cy="553998"/>
          </a:xfrm>
          <a:prstGeom prst="rect">
            <a:avLst/>
          </a:prstGeom>
          <a:noFill/>
        </p:spPr>
        <p:txBody>
          <a:bodyPr wrap="square">
            <a:spAutoFit/>
          </a:bodyPr>
          <a:lstStyle/>
          <a:p>
            <a:pPr algn="ct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Is</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there</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someone</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you</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cannot</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forgive</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endParaRPr lang="en-US" sz="3000" dirty="0">
              <a:solidFill>
                <a:schemeClr val="bg1"/>
              </a:solidFill>
            </a:endParaRPr>
          </a:p>
        </p:txBody>
      </p:sp>
      <p:pic>
        <p:nvPicPr>
          <p:cNvPr id="13314" name="Picture 2" descr="Enseñar a los niños a perdonar y no ser rencorosos">
            <a:extLst>
              <a:ext uri="{FF2B5EF4-FFF2-40B4-BE49-F238E27FC236}">
                <a16:creationId xmlns:a16="http://schemas.microsoft.com/office/drawing/2014/main" id="{BA1D65AB-0F94-65F6-308C-C53732866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1407962"/>
            <a:ext cx="3197352" cy="319735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or qué es importante enseñar a los niños a pedir perdón y cómo hacerlo">
            <a:extLst>
              <a:ext uri="{FF2B5EF4-FFF2-40B4-BE49-F238E27FC236}">
                <a16:creationId xmlns:a16="http://schemas.microsoft.com/office/drawing/2014/main" id="{0CEAC45B-37E0-B66C-2386-5B217A386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818" y="1870889"/>
            <a:ext cx="4468982" cy="25138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25680ABB-C329-DEDC-C5AA-16AA9D1819EE}"/>
              </a:ext>
            </a:extLst>
          </p:cNvPr>
          <p:cNvPicPr>
            <a:picLocks noChangeAspect="1"/>
          </p:cNvPicPr>
          <p:nvPr/>
        </p:nvPicPr>
        <p:blipFill>
          <a:blip r:embed="rId4"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14968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47AE-9A67-1147-1E94-B8BE1A0820FA}"/>
              </a:ext>
            </a:extLst>
          </p:cNvPr>
          <p:cNvSpPr>
            <a:spLocks noGrp="1"/>
          </p:cNvSpPr>
          <p:nvPr>
            <p:ph type="title"/>
          </p:nvPr>
        </p:nvSpPr>
        <p:spPr>
          <a:xfrm>
            <a:off x="771556" y="171877"/>
            <a:ext cx="8229600" cy="685355"/>
          </a:xfrm>
        </p:spPr>
        <p:txBody>
          <a:bodyPr>
            <a:normAutofit/>
          </a:bodyPr>
          <a:lstStyle/>
          <a:p>
            <a:pPr algn="ctr">
              <a:defRPr/>
            </a:pPr>
            <a:r>
              <a:rPr lang="en-US" sz="3400" dirty="0">
                <a:solidFill>
                  <a:srgbClr val="FFC000"/>
                </a:solidFill>
              </a:rPr>
              <a:t>AND LEAD US NOT INTO TEMPTATION, </a:t>
            </a:r>
          </a:p>
        </p:txBody>
      </p:sp>
      <p:pic>
        <p:nvPicPr>
          <p:cNvPr id="4" name="Picture 3">
            <a:extLst>
              <a:ext uri="{FF2B5EF4-FFF2-40B4-BE49-F238E27FC236}">
                <a16:creationId xmlns:a16="http://schemas.microsoft.com/office/drawing/2014/main" id="{A3A40256-2024-B321-EFEE-BA8EE8D7238F}"/>
              </a:ext>
            </a:extLst>
          </p:cNvPr>
          <p:cNvPicPr>
            <a:picLocks noChangeAspect="1"/>
          </p:cNvPicPr>
          <p:nvPr/>
        </p:nvPicPr>
        <p:blipFill>
          <a:blip r:embed="rId2"/>
          <a:stretch>
            <a:fillRect/>
          </a:stretch>
        </p:blipFill>
        <p:spPr>
          <a:xfrm>
            <a:off x="971550" y="963168"/>
            <a:ext cx="7200900" cy="4552950"/>
          </a:xfrm>
          <a:prstGeom prst="rect">
            <a:avLst/>
          </a:prstGeom>
        </p:spPr>
      </p:pic>
      <p:sp>
        <p:nvSpPr>
          <p:cNvPr id="5" name="TextBox 4">
            <a:extLst>
              <a:ext uri="{FF2B5EF4-FFF2-40B4-BE49-F238E27FC236}">
                <a16:creationId xmlns:a16="http://schemas.microsoft.com/office/drawing/2014/main" id="{1D2E844C-C8FD-78E7-F19F-A9AB51022368}"/>
              </a:ext>
            </a:extLst>
          </p:cNvPr>
          <p:cNvSpPr txBox="1"/>
          <p:nvPr/>
        </p:nvSpPr>
        <p:spPr>
          <a:xfrm>
            <a:off x="1426464" y="5754624"/>
            <a:ext cx="6291072" cy="553998"/>
          </a:xfrm>
          <a:prstGeom prst="rect">
            <a:avLst/>
          </a:prstGeom>
          <a:noFill/>
        </p:spPr>
        <p:txBody>
          <a:bodyPr wrap="square" rtlCol="0">
            <a:spAutoFit/>
          </a:bodyPr>
          <a:lstStyle/>
          <a:p>
            <a:pPr algn="ctr"/>
            <a:r>
              <a:rPr lang="en-U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What is temptation</a:t>
            </a:r>
            <a:r>
              <a:rPr lang="es-CU"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a:t>
            </a:r>
          </a:p>
        </p:txBody>
      </p:sp>
      <p:pic>
        <p:nvPicPr>
          <p:cNvPr id="8" name="Picture 3">
            <a:extLst>
              <a:ext uri="{FF2B5EF4-FFF2-40B4-BE49-F238E27FC236}">
                <a16:creationId xmlns:a16="http://schemas.microsoft.com/office/drawing/2014/main" id="{4285310C-031C-EF16-6F99-F945F8778398}"/>
              </a:ext>
            </a:extLst>
          </p:cNvPr>
          <p:cNvPicPr>
            <a:picLocks noChangeAspect="1"/>
          </p:cNvPicPr>
          <p:nvPr/>
        </p:nvPicPr>
        <p:blipFill>
          <a:blip r:embed="rId3"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F5F8-1EBF-B4A7-D6B7-FF91C62FFF55}"/>
              </a:ext>
            </a:extLst>
          </p:cNvPr>
          <p:cNvSpPr>
            <a:spLocks noGrp="1"/>
          </p:cNvSpPr>
          <p:nvPr>
            <p:ph type="title"/>
          </p:nvPr>
        </p:nvSpPr>
        <p:spPr>
          <a:xfrm>
            <a:off x="1150131" y="188691"/>
            <a:ext cx="8286776" cy="646331"/>
          </a:xfrm>
        </p:spPr>
        <p:txBody>
          <a:bodyPr>
            <a:noAutofit/>
          </a:bodyPr>
          <a:lstStyle/>
          <a:p>
            <a:r>
              <a:rPr lang="en-US" sz="2400" dirty="0">
                <a:solidFill>
                  <a:srgbClr val="0070C0"/>
                </a:solidFill>
              </a:rPr>
              <a:t>It is when we want to do something we know we should not do.</a:t>
            </a:r>
          </a:p>
        </p:txBody>
      </p:sp>
      <p:sp>
        <p:nvSpPr>
          <p:cNvPr id="4" name="TextBox 3">
            <a:extLst>
              <a:ext uri="{FF2B5EF4-FFF2-40B4-BE49-F238E27FC236}">
                <a16:creationId xmlns:a16="http://schemas.microsoft.com/office/drawing/2014/main" id="{9170A58C-9428-1CB8-7549-E71CB40FCC41}"/>
              </a:ext>
            </a:extLst>
          </p:cNvPr>
          <p:cNvSpPr txBox="1"/>
          <p:nvPr/>
        </p:nvSpPr>
        <p:spPr>
          <a:xfrm>
            <a:off x="1150131" y="5907180"/>
            <a:ext cx="7247804" cy="553998"/>
          </a:xfrm>
          <a:prstGeom prst="rect">
            <a:avLst/>
          </a:prstGeom>
          <a:noFill/>
        </p:spPr>
        <p:txBody>
          <a:bodyPr wrap="square">
            <a:spAutoFit/>
          </a:bodyPr>
          <a:lstStyle/>
          <a:p>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It</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is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only</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 sin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when</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we</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say</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rPr>
              <a:t>YES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to</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temptation</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endPar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sp>
        <p:nvSpPr>
          <p:cNvPr id="7" name="Speech Bubble: Oval 6">
            <a:extLst>
              <a:ext uri="{FF2B5EF4-FFF2-40B4-BE49-F238E27FC236}">
                <a16:creationId xmlns:a16="http://schemas.microsoft.com/office/drawing/2014/main" id="{6F171946-04A5-3429-0822-E301CC4138D6}"/>
              </a:ext>
            </a:extLst>
          </p:cNvPr>
          <p:cNvSpPr/>
          <p:nvPr/>
        </p:nvSpPr>
        <p:spPr>
          <a:xfrm>
            <a:off x="478536" y="1091874"/>
            <a:ext cx="2648712" cy="2121222"/>
          </a:xfrm>
          <a:prstGeom prst="wedgeEllipseCallout">
            <a:avLst>
              <a:gd name="adj1" fmla="val 80310"/>
              <a:gd name="adj2" fmla="val 62121"/>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Oval 7">
            <a:extLst>
              <a:ext uri="{FF2B5EF4-FFF2-40B4-BE49-F238E27FC236}">
                <a16:creationId xmlns:a16="http://schemas.microsoft.com/office/drawing/2014/main" id="{E5953C96-BA33-6024-6171-AFD1F79E31AE}"/>
              </a:ext>
            </a:extLst>
          </p:cNvPr>
          <p:cNvSpPr/>
          <p:nvPr/>
        </p:nvSpPr>
        <p:spPr>
          <a:xfrm>
            <a:off x="3355848" y="981456"/>
            <a:ext cx="2648712" cy="2200656"/>
          </a:xfrm>
          <a:prstGeom prst="wedgeEllipseCallout">
            <a:avLst>
              <a:gd name="adj1" fmla="val 3409"/>
              <a:gd name="adj2" fmla="val 70335"/>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peech Bubble: Oval 8">
            <a:extLst>
              <a:ext uri="{FF2B5EF4-FFF2-40B4-BE49-F238E27FC236}">
                <a16:creationId xmlns:a16="http://schemas.microsoft.com/office/drawing/2014/main" id="{A0AC00A5-FB1A-168D-5147-C54E8227C75F}"/>
              </a:ext>
            </a:extLst>
          </p:cNvPr>
          <p:cNvSpPr/>
          <p:nvPr/>
        </p:nvSpPr>
        <p:spPr>
          <a:xfrm>
            <a:off x="6144768" y="981456"/>
            <a:ext cx="2648712" cy="2200656"/>
          </a:xfrm>
          <a:prstGeom prst="wedgeEllipseCallout">
            <a:avLst>
              <a:gd name="adj1" fmla="val -59483"/>
              <a:gd name="adj2" fmla="val 67917"/>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Fotos gratis : chico, pensando, cálculo, niño, sentado, niñito,  profesional, niña, modelo infantil 7360x4912 - mbpogue - 1428411 - Imagenes  gratis - PxHere">
            <a:extLst>
              <a:ext uri="{FF2B5EF4-FFF2-40B4-BE49-F238E27FC236}">
                <a16:creationId xmlns:a16="http://schemas.microsoft.com/office/drawing/2014/main" id="{B63C22A5-7A0E-9F46-3F3A-207499803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516" y="3511374"/>
            <a:ext cx="2619375" cy="2042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8450705-3D7B-21F0-DDBB-304DB0A1C3E9}"/>
              </a:ext>
            </a:extLst>
          </p:cNvPr>
          <p:cNvPicPr>
            <a:picLocks noChangeAspect="1"/>
          </p:cNvPicPr>
          <p:nvPr/>
        </p:nvPicPr>
        <p:blipFill>
          <a:blip r:embed="rId3"/>
          <a:stretch>
            <a:fillRect/>
          </a:stretch>
        </p:blipFill>
        <p:spPr>
          <a:xfrm>
            <a:off x="1064306" y="1516723"/>
            <a:ext cx="1477171" cy="1317935"/>
          </a:xfrm>
          <a:prstGeom prst="rect">
            <a:avLst/>
          </a:prstGeom>
        </p:spPr>
      </p:pic>
      <p:pic>
        <p:nvPicPr>
          <p:cNvPr id="13" name="Picture 12">
            <a:extLst>
              <a:ext uri="{FF2B5EF4-FFF2-40B4-BE49-F238E27FC236}">
                <a16:creationId xmlns:a16="http://schemas.microsoft.com/office/drawing/2014/main" id="{5F02A304-9967-8B5E-F75C-27C5D01B8FCB}"/>
              </a:ext>
            </a:extLst>
          </p:cNvPr>
          <p:cNvPicPr>
            <a:picLocks noChangeAspect="1"/>
          </p:cNvPicPr>
          <p:nvPr/>
        </p:nvPicPr>
        <p:blipFill>
          <a:blip r:embed="rId4"/>
          <a:stretch>
            <a:fillRect/>
          </a:stretch>
        </p:blipFill>
        <p:spPr>
          <a:xfrm>
            <a:off x="3778463" y="1360289"/>
            <a:ext cx="1803479" cy="1202319"/>
          </a:xfrm>
          <a:prstGeom prst="rect">
            <a:avLst/>
          </a:prstGeom>
        </p:spPr>
      </p:pic>
      <p:pic>
        <p:nvPicPr>
          <p:cNvPr id="15" name="Picture 14">
            <a:extLst>
              <a:ext uri="{FF2B5EF4-FFF2-40B4-BE49-F238E27FC236}">
                <a16:creationId xmlns:a16="http://schemas.microsoft.com/office/drawing/2014/main" id="{5D4559B7-281D-BA49-A9BE-E55DFBA36A91}"/>
              </a:ext>
            </a:extLst>
          </p:cNvPr>
          <p:cNvPicPr>
            <a:picLocks noChangeAspect="1"/>
          </p:cNvPicPr>
          <p:nvPr/>
        </p:nvPicPr>
        <p:blipFill>
          <a:blip r:embed="rId5"/>
          <a:stretch>
            <a:fillRect/>
          </a:stretch>
        </p:blipFill>
        <p:spPr>
          <a:xfrm>
            <a:off x="6477338" y="1495160"/>
            <a:ext cx="1983571" cy="1115759"/>
          </a:xfrm>
          <a:prstGeom prst="rect">
            <a:avLst/>
          </a:prstGeom>
        </p:spPr>
      </p:pic>
      <p:sp>
        <p:nvSpPr>
          <p:cNvPr id="16" name="TextBox 15">
            <a:extLst>
              <a:ext uri="{FF2B5EF4-FFF2-40B4-BE49-F238E27FC236}">
                <a16:creationId xmlns:a16="http://schemas.microsoft.com/office/drawing/2014/main" id="{E7B66D18-D854-A4EB-9E11-FE7BA9937B8B}"/>
              </a:ext>
            </a:extLst>
          </p:cNvPr>
          <p:cNvSpPr txBox="1"/>
          <p:nvPr/>
        </p:nvSpPr>
        <p:spPr>
          <a:xfrm>
            <a:off x="1064306" y="2811018"/>
            <a:ext cx="1477171" cy="369332"/>
          </a:xfrm>
          <a:prstGeom prst="rect">
            <a:avLst/>
          </a:prstGeom>
          <a:noFill/>
        </p:spPr>
        <p:txBody>
          <a:bodyPr wrap="square" rtlCol="0">
            <a:spAutoFit/>
          </a:bodyPr>
          <a:lstStyle/>
          <a:p>
            <a:pPr algn="ctr"/>
            <a:r>
              <a:rPr lang="en-US" dirty="0">
                <a:solidFill>
                  <a:srgbClr val="FF0000"/>
                </a:solidFill>
              </a:rPr>
              <a:t>LIE</a:t>
            </a:r>
          </a:p>
        </p:txBody>
      </p:sp>
      <p:sp>
        <p:nvSpPr>
          <p:cNvPr id="18" name="TextBox 17">
            <a:extLst>
              <a:ext uri="{FF2B5EF4-FFF2-40B4-BE49-F238E27FC236}">
                <a16:creationId xmlns:a16="http://schemas.microsoft.com/office/drawing/2014/main" id="{E405B0E0-E280-8366-2C51-D3267C7B143C}"/>
              </a:ext>
            </a:extLst>
          </p:cNvPr>
          <p:cNvSpPr txBox="1"/>
          <p:nvPr/>
        </p:nvSpPr>
        <p:spPr>
          <a:xfrm>
            <a:off x="3577495" y="2610919"/>
            <a:ext cx="2234702" cy="369332"/>
          </a:xfrm>
          <a:prstGeom prst="rect">
            <a:avLst/>
          </a:prstGeom>
          <a:noFill/>
        </p:spPr>
        <p:txBody>
          <a:bodyPr wrap="square" rtlCol="0">
            <a:spAutoFit/>
          </a:bodyPr>
          <a:lstStyle/>
          <a:p>
            <a:pPr algn="ctr"/>
            <a:r>
              <a:rPr lang="en-US" dirty="0">
                <a:solidFill>
                  <a:srgbClr val="FF0000"/>
                </a:solidFill>
              </a:rPr>
              <a:t>DISOBEY</a:t>
            </a:r>
          </a:p>
        </p:txBody>
      </p:sp>
      <p:sp>
        <p:nvSpPr>
          <p:cNvPr id="19" name="TextBox 18">
            <a:extLst>
              <a:ext uri="{FF2B5EF4-FFF2-40B4-BE49-F238E27FC236}">
                <a16:creationId xmlns:a16="http://schemas.microsoft.com/office/drawing/2014/main" id="{685392FE-D494-4228-6390-F02A774B6A33}"/>
              </a:ext>
            </a:extLst>
          </p:cNvPr>
          <p:cNvSpPr txBox="1"/>
          <p:nvPr/>
        </p:nvSpPr>
        <p:spPr>
          <a:xfrm>
            <a:off x="6815328" y="2637134"/>
            <a:ext cx="1477171" cy="369332"/>
          </a:xfrm>
          <a:prstGeom prst="rect">
            <a:avLst/>
          </a:prstGeom>
          <a:noFill/>
        </p:spPr>
        <p:txBody>
          <a:bodyPr wrap="square" rtlCol="0">
            <a:spAutoFit/>
          </a:bodyPr>
          <a:lstStyle/>
          <a:p>
            <a:pPr algn="ctr"/>
            <a:r>
              <a:rPr lang="en-US" dirty="0">
                <a:solidFill>
                  <a:srgbClr val="FF0000"/>
                </a:solidFill>
              </a:rPr>
              <a:t>COPY</a:t>
            </a:r>
          </a:p>
        </p:txBody>
      </p:sp>
      <p:sp>
        <p:nvSpPr>
          <p:cNvPr id="20" name="Speech Bubble: Oval 19">
            <a:extLst>
              <a:ext uri="{FF2B5EF4-FFF2-40B4-BE49-F238E27FC236}">
                <a16:creationId xmlns:a16="http://schemas.microsoft.com/office/drawing/2014/main" id="{210A54EF-4724-4332-E7C0-ABC25D9D5E96}"/>
              </a:ext>
            </a:extLst>
          </p:cNvPr>
          <p:cNvSpPr/>
          <p:nvPr/>
        </p:nvSpPr>
        <p:spPr>
          <a:xfrm>
            <a:off x="249936" y="3299609"/>
            <a:ext cx="2648712" cy="2200656"/>
          </a:xfrm>
          <a:prstGeom prst="wedgeEllipseCallout">
            <a:avLst>
              <a:gd name="adj1" fmla="val 71104"/>
              <a:gd name="adj2" fmla="val -483"/>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748FC95-F080-85A4-1FA4-F4B8406C2D21}"/>
              </a:ext>
            </a:extLst>
          </p:cNvPr>
          <p:cNvPicPr>
            <a:picLocks noChangeAspect="1"/>
          </p:cNvPicPr>
          <p:nvPr/>
        </p:nvPicPr>
        <p:blipFill>
          <a:blip r:embed="rId6"/>
          <a:stretch>
            <a:fillRect/>
          </a:stretch>
        </p:blipFill>
        <p:spPr>
          <a:xfrm>
            <a:off x="755904" y="3706524"/>
            <a:ext cx="1670304" cy="1048261"/>
          </a:xfrm>
          <a:prstGeom prst="rect">
            <a:avLst/>
          </a:prstGeom>
        </p:spPr>
      </p:pic>
      <p:sp>
        <p:nvSpPr>
          <p:cNvPr id="23" name="TextBox 22">
            <a:extLst>
              <a:ext uri="{FF2B5EF4-FFF2-40B4-BE49-F238E27FC236}">
                <a16:creationId xmlns:a16="http://schemas.microsoft.com/office/drawing/2014/main" id="{FA9544B5-533B-8CDF-32F0-35FAD3820DC1}"/>
              </a:ext>
            </a:extLst>
          </p:cNvPr>
          <p:cNvSpPr txBox="1"/>
          <p:nvPr/>
        </p:nvSpPr>
        <p:spPr>
          <a:xfrm>
            <a:off x="835706" y="4841298"/>
            <a:ext cx="1477171" cy="369332"/>
          </a:xfrm>
          <a:prstGeom prst="rect">
            <a:avLst/>
          </a:prstGeom>
          <a:noFill/>
        </p:spPr>
        <p:txBody>
          <a:bodyPr wrap="square" rtlCol="0">
            <a:spAutoFit/>
          </a:bodyPr>
          <a:lstStyle/>
          <a:p>
            <a:pPr algn="ctr"/>
            <a:r>
              <a:rPr lang="en-US" dirty="0">
                <a:solidFill>
                  <a:srgbClr val="FF0000"/>
                </a:solidFill>
              </a:rPr>
              <a:t>STEAL</a:t>
            </a:r>
          </a:p>
        </p:txBody>
      </p:sp>
      <p:sp>
        <p:nvSpPr>
          <p:cNvPr id="24" name="Speech Bubble: Oval 23">
            <a:extLst>
              <a:ext uri="{FF2B5EF4-FFF2-40B4-BE49-F238E27FC236}">
                <a16:creationId xmlns:a16="http://schemas.microsoft.com/office/drawing/2014/main" id="{646D2E06-3CC4-2E35-750F-339ABB41E367}"/>
              </a:ext>
            </a:extLst>
          </p:cNvPr>
          <p:cNvSpPr/>
          <p:nvPr/>
        </p:nvSpPr>
        <p:spPr>
          <a:xfrm>
            <a:off x="6333744" y="3244984"/>
            <a:ext cx="2648712" cy="2200656"/>
          </a:xfrm>
          <a:prstGeom prst="wedgeEllipseCallout">
            <a:avLst>
              <a:gd name="adj1" fmla="val -69149"/>
              <a:gd name="adj2" fmla="val 5867"/>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F0917D6-8895-F8E2-2225-32DE2BD0B434}"/>
              </a:ext>
            </a:extLst>
          </p:cNvPr>
          <p:cNvPicPr>
            <a:picLocks noChangeAspect="1"/>
          </p:cNvPicPr>
          <p:nvPr/>
        </p:nvPicPr>
        <p:blipFill>
          <a:blip r:embed="rId7"/>
          <a:stretch>
            <a:fillRect/>
          </a:stretch>
        </p:blipFill>
        <p:spPr>
          <a:xfrm>
            <a:off x="6918264" y="3511374"/>
            <a:ext cx="1479671" cy="1567697"/>
          </a:xfrm>
          <a:prstGeom prst="rect">
            <a:avLst/>
          </a:prstGeom>
        </p:spPr>
      </p:pic>
      <p:sp>
        <p:nvSpPr>
          <p:cNvPr id="27" name="TextBox 26">
            <a:extLst>
              <a:ext uri="{FF2B5EF4-FFF2-40B4-BE49-F238E27FC236}">
                <a16:creationId xmlns:a16="http://schemas.microsoft.com/office/drawing/2014/main" id="{D74406F4-7AC6-99EF-C47B-2285070105FC}"/>
              </a:ext>
            </a:extLst>
          </p:cNvPr>
          <p:cNvSpPr txBox="1"/>
          <p:nvPr/>
        </p:nvSpPr>
        <p:spPr>
          <a:xfrm>
            <a:off x="6920764" y="5030993"/>
            <a:ext cx="1477171" cy="369332"/>
          </a:xfrm>
          <a:prstGeom prst="rect">
            <a:avLst/>
          </a:prstGeom>
          <a:noFill/>
        </p:spPr>
        <p:txBody>
          <a:bodyPr wrap="square" rtlCol="0">
            <a:spAutoFit/>
          </a:bodyPr>
          <a:lstStyle/>
          <a:p>
            <a:pPr algn="ctr"/>
            <a:r>
              <a:rPr lang="en-US" dirty="0">
                <a:solidFill>
                  <a:srgbClr val="FF0000"/>
                </a:solidFill>
              </a:rPr>
              <a:t>FIGHT</a:t>
            </a:r>
          </a:p>
        </p:txBody>
      </p:sp>
      <p:pic>
        <p:nvPicPr>
          <p:cNvPr id="28" name="Picture 3">
            <a:extLst>
              <a:ext uri="{FF2B5EF4-FFF2-40B4-BE49-F238E27FC236}">
                <a16:creationId xmlns:a16="http://schemas.microsoft.com/office/drawing/2014/main" id="{0614F8BC-F6CE-696E-AABA-33C222B3CBDF}"/>
              </a:ext>
            </a:extLst>
          </p:cNvPr>
          <p:cNvPicPr>
            <a:picLocks noChangeAspect="1"/>
          </p:cNvPicPr>
          <p:nvPr/>
        </p:nvPicPr>
        <p:blipFill>
          <a:blip r:embed="rId8"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87727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8" grpId="0"/>
      <p:bldP spid="19" grpId="0"/>
      <p:bldP spid="23"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9EE8-E33F-293F-4025-2F1528DE0997}"/>
              </a:ext>
            </a:extLst>
          </p:cNvPr>
          <p:cNvSpPr>
            <a:spLocks noGrp="1"/>
          </p:cNvSpPr>
          <p:nvPr>
            <p:ph type="title"/>
          </p:nvPr>
        </p:nvSpPr>
        <p:spPr>
          <a:xfrm>
            <a:off x="1881378" y="175031"/>
            <a:ext cx="5381244" cy="652272"/>
          </a:xfrm>
        </p:spPr>
        <p:txBody>
          <a:bodyPr>
            <a:normAutofit fontScale="90000"/>
          </a:bodyPr>
          <a:lstStyle/>
          <a:p>
            <a:r>
              <a:rPr lang="en-US" sz="3400" dirty="0">
                <a:solidFill>
                  <a:srgbClr val="FFC000"/>
                </a:solidFill>
              </a:rPr>
              <a:t>BUT DELIVER US FROM EVIL</a:t>
            </a:r>
            <a:endParaRPr lang="en-US" sz="3400" dirty="0"/>
          </a:p>
        </p:txBody>
      </p:sp>
      <p:sp>
        <p:nvSpPr>
          <p:cNvPr id="3" name="TextBox 2">
            <a:extLst>
              <a:ext uri="{FF2B5EF4-FFF2-40B4-BE49-F238E27FC236}">
                <a16:creationId xmlns:a16="http://schemas.microsoft.com/office/drawing/2014/main" id="{423FFA21-4FA4-D007-9C43-FD915AE9B608}"/>
              </a:ext>
            </a:extLst>
          </p:cNvPr>
          <p:cNvSpPr txBox="1"/>
          <p:nvPr/>
        </p:nvSpPr>
        <p:spPr>
          <a:xfrm>
            <a:off x="615696" y="5174864"/>
            <a:ext cx="7912608" cy="892552"/>
          </a:xfrm>
          <a:prstGeom prst="rect">
            <a:avLst/>
          </a:prstGeom>
          <a:noFill/>
        </p:spPr>
        <p:txBody>
          <a:bodyPr wrap="square">
            <a:spAutoFit/>
          </a:bodyPr>
          <a:lstStyle/>
          <a:p>
            <a:pPr algn="ct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We</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ask</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God</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for</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help</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because</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we</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are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weak</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and </a:t>
            </a:r>
          </a:p>
          <a:p>
            <a:pPr algn="ct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He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is</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ALMIGHTY and can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save</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us</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t>
            </a:r>
            <a:endParaRPr lang="en-U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pic>
        <p:nvPicPr>
          <p:cNvPr id="15362" name="Picture 2">
            <a:extLst>
              <a:ext uri="{FF2B5EF4-FFF2-40B4-BE49-F238E27FC236}">
                <a16:creationId xmlns:a16="http://schemas.microsoft.com/office/drawing/2014/main" id="{27568657-2B9B-C51B-6FE6-98EE55C6B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432" y="902208"/>
            <a:ext cx="6534912" cy="4272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ED421B-DA8A-A093-67A2-AA270FDF3D66}"/>
              </a:ext>
            </a:extLst>
          </p:cNvPr>
          <p:cNvSpPr txBox="1"/>
          <p:nvPr/>
        </p:nvSpPr>
        <p:spPr>
          <a:xfrm>
            <a:off x="3837432" y="6067416"/>
            <a:ext cx="1469136" cy="615553"/>
          </a:xfrm>
          <a:prstGeom prst="rect">
            <a:avLst/>
          </a:prstGeom>
          <a:noFill/>
        </p:spPr>
        <p:txBody>
          <a:bodyPr wrap="square">
            <a:spAutoFit/>
          </a:bodyPr>
          <a:lstStyle/>
          <a:p>
            <a:r>
              <a:rPr lang="en-US" sz="3400" spc="-100" dirty="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mj-lt"/>
                <a:ea typeface="+mj-ea"/>
                <a:cs typeface="+mj-cs"/>
              </a:rPr>
              <a:t>AMEN</a:t>
            </a:r>
          </a:p>
        </p:txBody>
      </p:sp>
      <p:pic>
        <p:nvPicPr>
          <p:cNvPr id="7" name="Picture 3">
            <a:extLst>
              <a:ext uri="{FF2B5EF4-FFF2-40B4-BE49-F238E27FC236}">
                <a16:creationId xmlns:a16="http://schemas.microsoft.com/office/drawing/2014/main" id="{A78205BF-C9DE-B7D6-36C6-C0ABAF954047}"/>
              </a:ext>
            </a:extLst>
          </p:cNvPr>
          <p:cNvPicPr>
            <a:picLocks noChangeAspect="1"/>
          </p:cNvPicPr>
          <p:nvPr/>
        </p:nvPicPr>
        <p:blipFill>
          <a:blip r:embed="rId3"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95697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BF0D-F7B0-EAAA-B3DC-61B73BDBAB22}"/>
              </a:ext>
            </a:extLst>
          </p:cNvPr>
          <p:cNvSpPr>
            <a:spLocks noGrp="1"/>
          </p:cNvSpPr>
          <p:nvPr>
            <p:ph type="title"/>
          </p:nvPr>
        </p:nvSpPr>
        <p:spPr>
          <a:xfrm>
            <a:off x="463296" y="142852"/>
            <a:ext cx="8680704" cy="1109472"/>
          </a:xfrm>
        </p:spPr>
        <p:txBody>
          <a:bodyPr>
            <a:noAutofit/>
          </a:bodyPr>
          <a:lstStyle/>
          <a:p>
            <a:pPr algn="ctr"/>
            <a:r>
              <a:rPr lang="es-HN" sz="3200" dirty="0" err="1">
                <a:solidFill>
                  <a:srgbClr val="0070C0"/>
                </a:solidFill>
              </a:rPr>
              <a:t>To</a:t>
            </a:r>
            <a:r>
              <a:rPr lang="es-HN" sz="3200" dirty="0">
                <a:solidFill>
                  <a:srgbClr val="0070C0"/>
                </a:solidFill>
              </a:rPr>
              <a:t> </a:t>
            </a:r>
            <a:r>
              <a:rPr lang="es-HN" sz="3200" dirty="0" err="1">
                <a:solidFill>
                  <a:srgbClr val="0070C0"/>
                </a:solidFill>
              </a:rPr>
              <a:t>teach</a:t>
            </a:r>
            <a:r>
              <a:rPr lang="es-HN" sz="3200" dirty="0">
                <a:solidFill>
                  <a:srgbClr val="0070C0"/>
                </a:solidFill>
              </a:rPr>
              <a:t> </a:t>
            </a:r>
            <a:r>
              <a:rPr lang="es-HN" sz="3200" dirty="0" err="1">
                <a:solidFill>
                  <a:srgbClr val="0070C0"/>
                </a:solidFill>
              </a:rPr>
              <a:t>them</a:t>
            </a:r>
            <a:r>
              <a:rPr lang="es-HN" sz="3200" dirty="0">
                <a:solidFill>
                  <a:srgbClr val="0070C0"/>
                </a:solidFill>
              </a:rPr>
              <a:t> </a:t>
            </a:r>
            <a:r>
              <a:rPr lang="es-HN" sz="3200" dirty="0" err="1">
                <a:solidFill>
                  <a:srgbClr val="0070C0"/>
                </a:solidFill>
              </a:rPr>
              <a:t>to</a:t>
            </a:r>
            <a:r>
              <a:rPr lang="es-HN" sz="3200" dirty="0">
                <a:solidFill>
                  <a:srgbClr val="0070C0"/>
                </a:solidFill>
              </a:rPr>
              <a:t> </a:t>
            </a:r>
            <a:r>
              <a:rPr lang="es-HN" sz="3200" dirty="0" err="1">
                <a:solidFill>
                  <a:srgbClr val="0070C0"/>
                </a:solidFill>
              </a:rPr>
              <a:t>pray</a:t>
            </a:r>
            <a:r>
              <a:rPr lang="es-HN" sz="3200" dirty="0">
                <a:solidFill>
                  <a:srgbClr val="0070C0"/>
                </a:solidFill>
              </a:rPr>
              <a:t>, </a:t>
            </a:r>
            <a:r>
              <a:rPr lang="es-HN" sz="3200" dirty="0" err="1">
                <a:solidFill>
                  <a:srgbClr val="0070C0"/>
                </a:solidFill>
              </a:rPr>
              <a:t>Jesus</a:t>
            </a:r>
            <a:r>
              <a:rPr lang="es-HN" sz="3200" dirty="0">
                <a:solidFill>
                  <a:srgbClr val="0070C0"/>
                </a:solidFill>
              </a:rPr>
              <a:t> </a:t>
            </a:r>
            <a:r>
              <a:rPr lang="es-HN" sz="3200" dirty="0" err="1">
                <a:solidFill>
                  <a:srgbClr val="0070C0"/>
                </a:solidFill>
              </a:rPr>
              <a:t>also</a:t>
            </a:r>
            <a:r>
              <a:rPr lang="es-HN" sz="3200" dirty="0">
                <a:solidFill>
                  <a:srgbClr val="0070C0"/>
                </a:solidFill>
              </a:rPr>
              <a:t> </a:t>
            </a:r>
            <a:r>
              <a:rPr lang="es-HN" sz="3200" dirty="0" err="1">
                <a:solidFill>
                  <a:srgbClr val="0070C0"/>
                </a:solidFill>
              </a:rPr>
              <a:t>tells</a:t>
            </a:r>
            <a:r>
              <a:rPr lang="es-HN" sz="3200" dirty="0">
                <a:solidFill>
                  <a:srgbClr val="0070C0"/>
                </a:solidFill>
              </a:rPr>
              <a:t> </a:t>
            </a:r>
            <a:r>
              <a:rPr lang="es-HN" sz="3200" dirty="0" err="1">
                <a:solidFill>
                  <a:srgbClr val="0070C0"/>
                </a:solidFill>
              </a:rPr>
              <a:t>them</a:t>
            </a:r>
            <a:r>
              <a:rPr lang="es-HN" sz="3200" dirty="0">
                <a:solidFill>
                  <a:srgbClr val="0070C0"/>
                </a:solidFill>
              </a:rPr>
              <a:t> a </a:t>
            </a:r>
            <a:br>
              <a:rPr lang="es-HN" sz="3200" dirty="0">
                <a:solidFill>
                  <a:srgbClr val="0070C0"/>
                </a:solidFill>
              </a:rPr>
            </a:br>
            <a:r>
              <a:rPr lang="es-HN" sz="3200" dirty="0">
                <a:solidFill>
                  <a:srgbClr val="0070C0"/>
                </a:solidFill>
              </a:rPr>
              <a:t>parable </a:t>
            </a:r>
            <a:r>
              <a:rPr lang="es-HN" sz="3200" dirty="0" err="1">
                <a:solidFill>
                  <a:srgbClr val="0070C0"/>
                </a:solidFill>
              </a:rPr>
              <a:t>about</a:t>
            </a:r>
            <a:r>
              <a:rPr lang="es-HN" sz="3200" dirty="0">
                <a:solidFill>
                  <a:srgbClr val="0070C0"/>
                </a:solidFill>
              </a:rPr>
              <a:t> a </a:t>
            </a:r>
            <a:r>
              <a:rPr lang="es-HN" sz="3200" dirty="0" err="1">
                <a:solidFill>
                  <a:srgbClr val="0070C0"/>
                </a:solidFill>
              </a:rPr>
              <a:t>friend</a:t>
            </a:r>
            <a:r>
              <a:rPr lang="es-HN" sz="3200" dirty="0">
                <a:solidFill>
                  <a:srgbClr val="0070C0"/>
                </a:solidFill>
              </a:rPr>
              <a:t> </a:t>
            </a:r>
            <a:r>
              <a:rPr lang="es-HN" sz="3200" dirty="0" err="1">
                <a:solidFill>
                  <a:srgbClr val="0070C0"/>
                </a:solidFill>
              </a:rPr>
              <a:t>who</a:t>
            </a:r>
            <a:r>
              <a:rPr lang="es-HN" sz="3200" dirty="0">
                <a:solidFill>
                  <a:srgbClr val="0070C0"/>
                </a:solidFill>
              </a:rPr>
              <a:t> </a:t>
            </a:r>
            <a:r>
              <a:rPr lang="es-HN" sz="3200" dirty="0" err="1">
                <a:solidFill>
                  <a:srgbClr val="0070C0"/>
                </a:solidFill>
              </a:rPr>
              <a:t>needed</a:t>
            </a:r>
            <a:r>
              <a:rPr lang="es-HN" sz="3200" dirty="0">
                <a:solidFill>
                  <a:srgbClr val="0070C0"/>
                </a:solidFill>
              </a:rPr>
              <a:t> 3 </a:t>
            </a:r>
            <a:r>
              <a:rPr lang="es-HN" sz="3200" dirty="0" err="1">
                <a:solidFill>
                  <a:srgbClr val="0070C0"/>
                </a:solidFill>
              </a:rPr>
              <a:t>loaves</a:t>
            </a:r>
            <a:r>
              <a:rPr lang="es-HN" sz="3200" dirty="0">
                <a:solidFill>
                  <a:srgbClr val="0070C0"/>
                </a:solidFill>
              </a:rPr>
              <a:t> </a:t>
            </a:r>
            <a:r>
              <a:rPr lang="es-HN" sz="3200" dirty="0" err="1">
                <a:solidFill>
                  <a:srgbClr val="0070C0"/>
                </a:solidFill>
              </a:rPr>
              <a:t>of</a:t>
            </a:r>
            <a:r>
              <a:rPr lang="es-HN" sz="3200" dirty="0">
                <a:solidFill>
                  <a:srgbClr val="0070C0"/>
                </a:solidFill>
              </a:rPr>
              <a:t> bread.</a:t>
            </a:r>
          </a:p>
        </p:txBody>
      </p:sp>
      <p:pic>
        <p:nvPicPr>
          <p:cNvPr id="6" name="Picture 3">
            <a:extLst>
              <a:ext uri="{FF2B5EF4-FFF2-40B4-BE49-F238E27FC236}">
                <a16:creationId xmlns:a16="http://schemas.microsoft.com/office/drawing/2014/main" id="{7E1443EF-DD16-5498-468E-D4ACA9DE18F7}"/>
              </a:ext>
            </a:extLst>
          </p:cNvPr>
          <p:cNvPicPr>
            <a:picLocks noChangeAspect="1"/>
          </p:cNvPicPr>
          <p:nvPr/>
        </p:nvPicPr>
        <p:blipFill>
          <a:blip r:embed="rId3"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Online Media 2" title="Parable of the Friend at midnight">
            <a:hlinkClick r:id="" action="ppaction://media"/>
            <a:extLst>
              <a:ext uri="{FF2B5EF4-FFF2-40B4-BE49-F238E27FC236}">
                <a16:creationId xmlns:a16="http://schemas.microsoft.com/office/drawing/2014/main" id="{3A2B8B9C-C89A-C227-D9BF-37B39FED5348}"/>
              </a:ext>
            </a:extLst>
          </p:cNvPr>
          <p:cNvPicPr>
            <a:picLocks noRot="1" noChangeAspect="1"/>
          </p:cNvPicPr>
          <p:nvPr>
            <a:videoFile r:link="rId1"/>
          </p:nvPr>
        </p:nvPicPr>
        <p:blipFill>
          <a:blip r:embed="rId4"/>
          <a:stretch>
            <a:fillRect/>
          </a:stretch>
        </p:blipFill>
        <p:spPr>
          <a:xfrm>
            <a:off x="463296" y="1365504"/>
            <a:ext cx="8485632" cy="5156690"/>
          </a:xfrm>
          <a:prstGeom prst="rect">
            <a:avLst/>
          </a:prstGeom>
        </p:spPr>
      </p:pic>
    </p:spTree>
    <p:extLst>
      <p:ext uri="{BB962C8B-B14F-4D97-AF65-F5344CB8AC3E}">
        <p14:creationId xmlns:p14="http://schemas.microsoft.com/office/powerpoint/2010/main" val="7338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B81EBA-68AB-ADA4-E522-9A45ADF312C9}"/>
              </a:ext>
            </a:extLst>
          </p:cNvPr>
          <p:cNvSpPr txBox="1">
            <a:spLocks noGrp="1"/>
          </p:cNvSpPr>
          <p:nvPr>
            <p:ph type="title"/>
          </p:nvPr>
        </p:nvSpPr>
        <p:spPr>
          <a:xfrm>
            <a:off x="816864" y="350409"/>
            <a:ext cx="8107680" cy="584775"/>
          </a:xfrm>
          <a:prstGeom prst="rect">
            <a:avLst/>
          </a:prstGeom>
          <a:noFill/>
        </p:spPr>
        <p:txBody>
          <a:bodyPr wrap="square">
            <a:spAutoFit/>
          </a:bodyPr>
          <a:lstStyle/>
          <a:p>
            <a:r>
              <a:rPr lang="es-ES" sz="32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What</a:t>
            </a:r>
            <a:r>
              <a:rPr lang="es-ES" sz="32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2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does</a:t>
            </a:r>
            <a:r>
              <a:rPr lang="es-ES" sz="32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2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Jesus</a:t>
            </a:r>
            <a:r>
              <a:rPr lang="es-ES" sz="32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2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want</a:t>
            </a:r>
            <a:r>
              <a:rPr lang="es-ES" sz="32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2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to</a:t>
            </a:r>
            <a:r>
              <a:rPr lang="es-ES" sz="32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2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teach</a:t>
            </a:r>
            <a:r>
              <a:rPr lang="es-ES" sz="32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2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us</a:t>
            </a:r>
            <a:r>
              <a:rPr lang="es-ES" sz="32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in </a:t>
            </a:r>
            <a:r>
              <a:rPr lang="es-ES" sz="32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this</a:t>
            </a:r>
            <a:r>
              <a:rPr lang="es-ES" sz="32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parable?</a:t>
            </a:r>
            <a:endParaRPr lang="en-US" sz="32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endParaRPr>
          </a:p>
        </p:txBody>
      </p:sp>
      <p:sp>
        <p:nvSpPr>
          <p:cNvPr id="4" name="TextBox 3">
            <a:extLst>
              <a:ext uri="{FF2B5EF4-FFF2-40B4-BE49-F238E27FC236}">
                <a16:creationId xmlns:a16="http://schemas.microsoft.com/office/drawing/2014/main" id="{852855EE-29FF-976A-0D83-CA2B7E1D66FC}"/>
              </a:ext>
            </a:extLst>
          </p:cNvPr>
          <p:cNvSpPr txBox="1"/>
          <p:nvPr/>
        </p:nvSpPr>
        <p:spPr>
          <a:xfrm>
            <a:off x="1072896" y="5154202"/>
            <a:ext cx="7388352" cy="1292662"/>
          </a:xfrm>
          <a:prstGeom prst="rect">
            <a:avLst/>
          </a:prstGeom>
          <a:noFill/>
        </p:spPr>
        <p:txBody>
          <a:bodyPr wrap="square" rtlCol="0">
            <a:spAutoFit/>
          </a:bodyPr>
          <a:lstStyle/>
          <a:p>
            <a:pPr algn="ct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Persevere in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prayer</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good</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father</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always</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wants</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to</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give</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good</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things</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to</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their</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children</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If</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it</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is</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good</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for</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us</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with</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persistent</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prayer</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God</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will</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give</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us</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what</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we</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need</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t>
            </a:r>
            <a:endParaRPr lang="en-U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pic>
        <p:nvPicPr>
          <p:cNvPr id="6" name="Picture 3">
            <a:extLst>
              <a:ext uri="{FF2B5EF4-FFF2-40B4-BE49-F238E27FC236}">
                <a16:creationId xmlns:a16="http://schemas.microsoft.com/office/drawing/2014/main" id="{07623D5F-4A89-7F24-2409-9AE6AF13D7F7}"/>
              </a:ext>
            </a:extLst>
          </p:cNvPr>
          <p:cNvPicPr>
            <a:picLocks noChangeAspect="1"/>
          </p:cNvPicPr>
          <p:nvPr/>
        </p:nvPicPr>
        <p:blipFill>
          <a:blip r:embed="rId2"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016BBF9C-0440-4171-06C8-E4708442B09C}"/>
              </a:ext>
            </a:extLst>
          </p:cNvPr>
          <p:cNvPicPr>
            <a:picLocks noChangeAspect="1"/>
          </p:cNvPicPr>
          <p:nvPr/>
        </p:nvPicPr>
        <p:blipFill>
          <a:blip r:embed="rId3"/>
          <a:stretch>
            <a:fillRect/>
          </a:stretch>
        </p:blipFill>
        <p:spPr>
          <a:xfrm>
            <a:off x="2017776" y="1142741"/>
            <a:ext cx="5705856" cy="3803904"/>
          </a:xfrm>
          <a:prstGeom prst="rect">
            <a:avLst/>
          </a:prstGeom>
        </p:spPr>
      </p:pic>
    </p:spTree>
    <p:extLst>
      <p:ext uri="{BB962C8B-B14F-4D97-AF65-F5344CB8AC3E}">
        <p14:creationId xmlns:p14="http://schemas.microsoft.com/office/powerpoint/2010/main" val="2707098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B247-3ED1-63CB-3E55-9EDDCBB6B1AA}"/>
              </a:ext>
            </a:extLst>
          </p:cNvPr>
          <p:cNvSpPr>
            <a:spLocks noGrp="1"/>
          </p:cNvSpPr>
          <p:nvPr>
            <p:ph type="title"/>
          </p:nvPr>
        </p:nvSpPr>
        <p:spPr>
          <a:xfrm>
            <a:off x="0" y="0"/>
            <a:ext cx="9144000" cy="505968"/>
          </a:xfrm>
        </p:spPr>
        <p:txBody>
          <a:bodyPr>
            <a:noAutofit/>
          </a:bodyPr>
          <a:lstStyle/>
          <a:p>
            <a:pPr algn="ctr"/>
            <a:r>
              <a:rPr lang="pt-BR" sz="2000" b="0" i="0" dirty="0">
                <a:effectLst/>
                <a:latin typeface="Roboto" panose="02000000000000000000" pitchFamily="2" charset="0"/>
              </a:rPr>
              <a:t>LUKE 11,1-13</a:t>
            </a:r>
            <a:r>
              <a:rPr lang="pt-BR" sz="2000" dirty="0">
                <a:effectLst/>
                <a:latin typeface="Roboto" panose="02000000000000000000" pitchFamily="2" charset="0"/>
              </a:rPr>
              <a:t> THE LORD’S PRAYER  https://youtu.be/PbY7Z0-ldLE</a:t>
            </a:r>
            <a:endParaRPr lang="en-US" sz="2000" dirty="0"/>
          </a:p>
        </p:txBody>
      </p:sp>
      <p:pic>
        <p:nvPicPr>
          <p:cNvPr id="4" name="Online Media 3" title="Luke 11:1-13 &quot;The Lord's Prayer&quot;">
            <a:hlinkClick r:id="" action="ppaction://media"/>
            <a:extLst>
              <a:ext uri="{FF2B5EF4-FFF2-40B4-BE49-F238E27FC236}">
                <a16:creationId xmlns:a16="http://schemas.microsoft.com/office/drawing/2014/main" id="{A35727D1-9C80-C5D3-E19A-B1F31D29A885}"/>
              </a:ext>
            </a:extLst>
          </p:cNvPr>
          <p:cNvPicPr>
            <a:picLocks noRot="1" noChangeAspect="1"/>
          </p:cNvPicPr>
          <p:nvPr>
            <a:videoFile r:link="rId1"/>
          </p:nvPr>
        </p:nvPicPr>
        <p:blipFill>
          <a:blip r:embed="rId3"/>
          <a:stretch>
            <a:fillRect/>
          </a:stretch>
        </p:blipFill>
        <p:spPr>
          <a:xfrm>
            <a:off x="414528" y="521208"/>
            <a:ext cx="8412480" cy="5879592"/>
          </a:xfrm>
          <a:prstGeom prst="rect">
            <a:avLst/>
          </a:prstGeom>
        </p:spPr>
      </p:pic>
    </p:spTree>
    <p:extLst>
      <p:ext uri="{BB962C8B-B14F-4D97-AF65-F5344CB8AC3E}">
        <p14:creationId xmlns:p14="http://schemas.microsoft.com/office/powerpoint/2010/main" val="468933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6839-D95C-8466-EF59-DB7DD85DB08B}"/>
              </a:ext>
            </a:extLst>
          </p:cNvPr>
          <p:cNvSpPr>
            <a:spLocks noGrp="1"/>
          </p:cNvSpPr>
          <p:nvPr>
            <p:ph type="title"/>
          </p:nvPr>
        </p:nvSpPr>
        <p:spPr>
          <a:xfrm>
            <a:off x="1374647" y="173906"/>
            <a:ext cx="6394704" cy="652272"/>
          </a:xfrm>
        </p:spPr>
        <p:txBody>
          <a:bodyPr>
            <a:normAutofit fontScale="90000"/>
          </a:bodyPr>
          <a:lstStyle/>
          <a:p>
            <a:pPr algn="ctr"/>
            <a:r>
              <a:rPr lang="es-ES" sz="3200" dirty="0" err="1">
                <a:solidFill>
                  <a:schemeClr val="bg1"/>
                </a:solidFill>
              </a:rPr>
              <a:t>What</a:t>
            </a:r>
            <a:r>
              <a:rPr lang="es-ES" sz="3200" dirty="0">
                <a:solidFill>
                  <a:schemeClr val="bg1"/>
                </a:solidFill>
              </a:rPr>
              <a:t> </a:t>
            </a:r>
            <a:r>
              <a:rPr lang="es-ES" sz="3200" dirty="0" err="1">
                <a:solidFill>
                  <a:schemeClr val="bg1"/>
                </a:solidFill>
              </a:rPr>
              <a:t>does</a:t>
            </a:r>
            <a:r>
              <a:rPr lang="es-ES" sz="3200" dirty="0">
                <a:solidFill>
                  <a:schemeClr val="bg1"/>
                </a:solidFill>
              </a:rPr>
              <a:t> </a:t>
            </a:r>
            <a:r>
              <a:rPr lang="es-ES" sz="3200" dirty="0" err="1">
                <a:solidFill>
                  <a:schemeClr val="bg1"/>
                </a:solidFill>
              </a:rPr>
              <a:t>God</a:t>
            </a:r>
            <a:r>
              <a:rPr lang="es-ES" sz="3200" dirty="0">
                <a:solidFill>
                  <a:schemeClr val="bg1"/>
                </a:solidFill>
              </a:rPr>
              <a:t> </a:t>
            </a:r>
            <a:r>
              <a:rPr lang="es-ES" sz="3200" dirty="0" err="1">
                <a:solidFill>
                  <a:schemeClr val="bg1"/>
                </a:solidFill>
              </a:rPr>
              <a:t>always</a:t>
            </a:r>
            <a:r>
              <a:rPr lang="es-ES" sz="3200" dirty="0">
                <a:solidFill>
                  <a:schemeClr val="bg1"/>
                </a:solidFill>
              </a:rPr>
              <a:t> </a:t>
            </a:r>
            <a:r>
              <a:rPr lang="es-ES" sz="3200" dirty="0" err="1">
                <a:solidFill>
                  <a:schemeClr val="bg1"/>
                </a:solidFill>
              </a:rPr>
              <a:t>want</a:t>
            </a:r>
            <a:r>
              <a:rPr lang="es-ES" sz="3200" dirty="0">
                <a:solidFill>
                  <a:schemeClr val="bg1"/>
                </a:solidFill>
              </a:rPr>
              <a:t> </a:t>
            </a:r>
            <a:r>
              <a:rPr lang="es-ES" sz="3200" dirty="0" err="1">
                <a:solidFill>
                  <a:schemeClr val="bg1"/>
                </a:solidFill>
              </a:rPr>
              <a:t>to</a:t>
            </a:r>
            <a:r>
              <a:rPr lang="es-ES" sz="3200" dirty="0">
                <a:solidFill>
                  <a:schemeClr val="bg1"/>
                </a:solidFill>
              </a:rPr>
              <a:t> </a:t>
            </a:r>
            <a:r>
              <a:rPr lang="es-ES" sz="3200" dirty="0" err="1">
                <a:solidFill>
                  <a:schemeClr val="bg1"/>
                </a:solidFill>
              </a:rPr>
              <a:t>give</a:t>
            </a:r>
            <a:r>
              <a:rPr lang="es-ES" sz="3200" dirty="0">
                <a:solidFill>
                  <a:schemeClr val="bg1"/>
                </a:solidFill>
              </a:rPr>
              <a:t> </a:t>
            </a:r>
            <a:r>
              <a:rPr lang="es-ES" sz="3200" dirty="0" err="1">
                <a:solidFill>
                  <a:schemeClr val="bg1"/>
                </a:solidFill>
              </a:rPr>
              <a:t>us</a:t>
            </a:r>
            <a:r>
              <a:rPr lang="es-ES" sz="3200" dirty="0">
                <a:solidFill>
                  <a:schemeClr val="bg1"/>
                </a:solidFill>
              </a:rPr>
              <a:t>?</a:t>
            </a:r>
            <a:endParaRPr lang="en-US" sz="3200" dirty="0">
              <a:solidFill>
                <a:schemeClr val="bg1"/>
              </a:solidFill>
            </a:endParaRPr>
          </a:p>
        </p:txBody>
      </p:sp>
      <p:pic>
        <p:nvPicPr>
          <p:cNvPr id="17410" name="Picture 2" descr="26 ideas de Espiritu Santo Fano | espíritu santo, catequesis, catecismo">
            <a:extLst>
              <a:ext uri="{FF2B5EF4-FFF2-40B4-BE49-F238E27FC236}">
                <a16:creationId xmlns:a16="http://schemas.microsoft.com/office/drawing/2014/main" id="{EE290A73-2645-4779-DEBA-166F28CBF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547" y="938784"/>
            <a:ext cx="5014905" cy="46390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B8964E-ED17-44CB-7EEB-2A370914234E}"/>
              </a:ext>
            </a:extLst>
          </p:cNvPr>
          <p:cNvSpPr txBox="1"/>
          <p:nvPr/>
        </p:nvSpPr>
        <p:spPr>
          <a:xfrm>
            <a:off x="1179575" y="5672994"/>
            <a:ext cx="6784848" cy="492443"/>
          </a:xfrm>
          <a:prstGeom prst="rect">
            <a:avLst/>
          </a:prstGeom>
          <a:noFill/>
        </p:spPr>
        <p:txBody>
          <a:bodyPr wrap="square" rtlCol="0">
            <a:spAutoFit/>
          </a:bodyPr>
          <a:lstStyle/>
          <a:p>
            <a:pPr algn="ct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The</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Holy</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Spirit</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to</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help</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us</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get</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to</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Heaven</a:t>
            </a:r>
            <a:r>
              <a:rPr lang="es-ES" sz="26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p>
        </p:txBody>
      </p:sp>
      <p:sp>
        <p:nvSpPr>
          <p:cNvPr id="6" name="TextBox 5">
            <a:extLst>
              <a:ext uri="{FF2B5EF4-FFF2-40B4-BE49-F238E27FC236}">
                <a16:creationId xmlns:a16="http://schemas.microsoft.com/office/drawing/2014/main" id="{5E3D5B74-19D3-AF85-5672-0A53E8822BF5}"/>
              </a:ext>
            </a:extLst>
          </p:cNvPr>
          <p:cNvSpPr txBox="1"/>
          <p:nvPr/>
        </p:nvSpPr>
        <p:spPr>
          <a:xfrm>
            <a:off x="1923606" y="6165437"/>
            <a:ext cx="5296786" cy="492443"/>
          </a:xfrm>
          <a:prstGeom prst="rect">
            <a:avLst/>
          </a:prstGeom>
          <a:noFill/>
        </p:spPr>
        <p:txBody>
          <a:bodyPr wrap="square">
            <a:spAutoFit/>
          </a:bodyPr>
          <a:lstStyle/>
          <a:p>
            <a:pPr algn="ctr"/>
            <a:r>
              <a:rPr lang="es-ES" sz="2600" spc="-100" dirty="0" err="1">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rPr>
              <a:t>Always</a:t>
            </a:r>
            <a:r>
              <a:rPr lang="es-ES" sz="2600"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rPr>
              <a:t>pray</a:t>
            </a:r>
            <a:r>
              <a:rPr lang="es-ES" sz="2600"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rPr>
              <a:t>: Come, </a:t>
            </a:r>
            <a:r>
              <a:rPr lang="es-ES" sz="2600" spc="-100" dirty="0" err="1">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rPr>
              <a:t>Holy</a:t>
            </a:r>
            <a:r>
              <a:rPr lang="es-ES" sz="2600"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rPr>
              <a:t> </a:t>
            </a:r>
            <a:r>
              <a:rPr lang="es-ES" sz="2600" spc="-100" dirty="0" err="1">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rPr>
              <a:t>Spirit</a:t>
            </a:r>
            <a:r>
              <a:rPr lang="es-ES" sz="2600"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rPr>
              <a:t>, Come.</a:t>
            </a:r>
            <a:endParaRPr lang="en-US" sz="2600" spc="-100" dirty="0">
              <a:ln w="3200">
                <a:solidFill>
                  <a:schemeClr val="bg2">
                    <a:shade val="75000"/>
                    <a:alpha val="25000"/>
                  </a:schemeClr>
                </a:solidFill>
                <a:prstDash val="solid"/>
                <a:round/>
              </a:ln>
              <a:solidFill>
                <a:srgbClr val="FF0000"/>
              </a:solidFill>
              <a:effectLst>
                <a:innerShdw blurRad="50800" dist="25400" dir="13500000">
                  <a:prstClr val="black">
                    <a:alpha val="70000"/>
                  </a:prstClr>
                </a:innerShdw>
              </a:effectLst>
              <a:latin typeface="+mj-lt"/>
              <a:ea typeface="+mj-ea"/>
              <a:cs typeface="+mj-cs"/>
            </a:endParaRPr>
          </a:p>
        </p:txBody>
      </p:sp>
      <p:pic>
        <p:nvPicPr>
          <p:cNvPr id="7" name="Picture 3">
            <a:extLst>
              <a:ext uri="{FF2B5EF4-FFF2-40B4-BE49-F238E27FC236}">
                <a16:creationId xmlns:a16="http://schemas.microsoft.com/office/drawing/2014/main" id="{7C6135E2-A597-1678-C887-4C3816A74EDB}"/>
              </a:ext>
            </a:extLst>
          </p:cNvPr>
          <p:cNvPicPr>
            <a:picLocks noChangeAspect="1"/>
          </p:cNvPicPr>
          <p:nvPr/>
        </p:nvPicPr>
        <p:blipFill>
          <a:blip r:embed="rId3"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65946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7" descr="Webquest Creator 2">
            <a:extLst>
              <a:ext uri="{FF2B5EF4-FFF2-40B4-BE49-F238E27FC236}">
                <a16:creationId xmlns:a16="http://schemas.microsoft.com/office/drawing/2014/main" id="{F2A719E1-B260-1414-DC6E-7C8B0B72B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571875"/>
            <a:ext cx="7735887"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3 Imagen" descr="group-children-colored-t-shirts-sitting-table-with-raised-hands-SIN BLANCO.png">
            <a:extLst>
              <a:ext uri="{FF2B5EF4-FFF2-40B4-BE49-F238E27FC236}">
                <a16:creationId xmlns:a16="http://schemas.microsoft.com/office/drawing/2014/main" id="{00EEC647-4AC9-15EC-004E-468B65FDC0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85750"/>
            <a:ext cx="6357938"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CE63EDA7-9B20-C68B-CC7E-57E46683B875}"/>
              </a:ext>
            </a:extLst>
          </p:cNvPr>
          <p:cNvPicPr>
            <a:picLocks noChangeAspect="1"/>
          </p:cNvPicPr>
          <p:nvPr/>
        </p:nvPicPr>
        <p:blipFill>
          <a:blip r:embed="rId4" cstate="print"/>
          <a:stretch>
            <a:fillRect/>
          </a:stretch>
        </p:blipFill>
        <p:spPr>
          <a:xfrm>
            <a:off x="0" y="94084"/>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Rounded Corners 1">
            <a:extLst>
              <a:ext uri="{FF2B5EF4-FFF2-40B4-BE49-F238E27FC236}">
                <a16:creationId xmlns:a16="http://schemas.microsoft.com/office/drawing/2014/main" id="{5348F9EA-F65D-2190-1B1C-1F57B4DE5C71}"/>
              </a:ext>
            </a:extLst>
          </p:cNvPr>
          <p:cNvSpPr/>
          <p:nvPr/>
        </p:nvSpPr>
        <p:spPr>
          <a:xfrm>
            <a:off x="1621536" y="3816096"/>
            <a:ext cx="5474208" cy="1706880"/>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ACTIVITIES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32C52F-0B57-15FE-A60A-91052631A192}"/>
              </a:ext>
            </a:extLst>
          </p:cNvPr>
          <p:cNvPicPr>
            <a:picLocks noChangeAspect="1"/>
          </p:cNvPicPr>
          <p:nvPr/>
        </p:nvPicPr>
        <p:blipFill>
          <a:blip r:embed="rId2"/>
          <a:stretch>
            <a:fillRect/>
          </a:stretch>
        </p:blipFill>
        <p:spPr>
          <a:xfrm>
            <a:off x="714381" y="-26740"/>
            <a:ext cx="8429620" cy="6884740"/>
          </a:xfrm>
          <a:prstGeom prst="rect">
            <a:avLst/>
          </a:prstGeom>
        </p:spPr>
      </p:pic>
      <p:pic>
        <p:nvPicPr>
          <p:cNvPr id="3" name="Picture 3">
            <a:extLst>
              <a:ext uri="{FF2B5EF4-FFF2-40B4-BE49-F238E27FC236}">
                <a16:creationId xmlns:a16="http://schemas.microsoft.com/office/drawing/2014/main" id="{2B56391B-6C22-F0B7-2CA3-9999BF72A553}"/>
              </a:ext>
            </a:extLst>
          </p:cNvPr>
          <p:cNvPicPr>
            <a:picLocks noChangeAspect="1"/>
          </p:cNvPicPr>
          <p:nvPr/>
        </p:nvPicPr>
        <p:blipFill>
          <a:blip r:embed="rId3" cstate="print"/>
          <a:stretch>
            <a:fillRect/>
          </a:stretch>
        </p:blipFill>
        <p:spPr>
          <a:xfrm>
            <a:off x="0" y="94084"/>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1FCD7513-949C-F246-D748-2B131D7016D0}"/>
              </a:ext>
            </a:extLst>
          </p:cNvPr>
          <p:cNvSpPr txBox="1"/>
          <p:nvPr/>
        </p:nvSpPr>
        <p:spPr>
          <a:xfrm>
            <a:off x="3914961" y="4489759"/>
            <a:ext cx="1609344" cy="369332"/>
          </a:xfrm>
          <a:prstGeom prst="rect">
            <a:avLst/>
          </a:prstGeom>
          <a:noFill/>
        </p:spPr>
        <p:txBody>
          <a:bodyPr wrap="square" rtlCol="0">
            <a:spAutoFit/>
          </a:bodyPr>
          <a:lstStyle/>
          <a:p>
            <a:pPr algn="ctr"/>
            <a:r>
              <a:rPr lang="en-US" dirty="0">
                <a:solidFill>
                  <a:srgbClr val="FF0000"/>
                </a:solidFill>
              </a:rPr>
              <a:t>Heaven</a:t>
            </a:r>
          </a:p>
        </p:txBody>
      </p:sp>
      <p:sp>
        <p:nvSpPr>
          <p:cNvPr id="7" name="TextBox 6">
            <a:extLst>
              <a:ext uri="{FF2B5EF4-FFF2-40B4-BE49-F238E27FC236}">
                <a16:creationId xmlns:a16="http://schemas.microsoft.com/office/drawing/2014/main" id="{62878657-50FD-93D8-DE85-14D3FAFE4FBF}"/>
              </a:ext>
            </a:extLst>
          </p:cNvPr>
          <p:cNvSpPr txBox="1"/>
          <p:nvPr/>
        </p:nvSpPr>
        <p:spPr>
          <a:xfrm>
            <a:off x="1330076" y="4521406"/>
            <a:ext cx="1609344" cy="369332"/>
          </a:xfrm>
          <a:prstGeom prst="rect">
            <a:avLst/>
          </a:prstGeom>
          <a:noFill/>
        </p:spPr>
        <p:txBody>
          <a:bodyPr wrap="square" rtlCol="0">
            <a:spAutoFit/>
          </a:bodyPr>
          <a:lstStyle/>
          <a:p>
            <a:pPr algn="ctr"/>
            <a:r>
              <a:rPr lang="en-US" dirty="0">
                <a:solidFill>
                  <a:srgbClr val="FF0000"/>
                </a:solidFill>
              </a:rPr>
              <a:t>Father</a:t>
            </a:r>
          </a:p>
        </p:txBody>
      </p:sp>
      <p:sp>
        <p:nvSpPr>
          <p:cNvPr id="8" name="TextBox 7">
            <a:extLst>
              <a:ext uri="{FF2B5EF4-FFF2-40B4-BE49-F238E27FC236}">
                <a16:creationId xmlns:a16="http://schemas.microsoft.com/office/drawing/2014/main" id="{0FF09AA8-6D91-C19F-EDAF-5AB50BAD2DE4}"/>
              </a:ext>
            </a:extLst>
          </p:cNvPr>
          <p:cNvSpPr txBox="1"/>
          <p:nvPr/>
        </p:nvSpPr>
        <p:spPr>
          <a:xfrm>
            <a:off x="4271395" y="4843210"/>
            <a:ext cx="1801369" cy="307777"/>
          </a:xfrm>
          <a:prstGeom prst="rect">
            <a:avLst/>
          </a:prstGeom>
          <a:noFill/>
        </p:spPr>
        <p:txBody>
          <a:bodyPr wrap="square" rtlCol="0">
            <a:spAutoFit/>
          </a:bodyPr>
          <a:lstStyle/>
          <a:p>
            <a:pPr algn="ctr"/>
            <a:r>
              <a:rPr lang="en-US" sz="1400" dirty="0">
                <a:solidFill>
                  <a:srgbClr val="FF0000"/>
                </a:solidFill>
              </a:rPr>
              <a:t>Kingdom</a:t>
            </a:r>
          </a:p>
        </p:txBody>
      </p:sp>
      <p:sp>
        <p:nvSpPr>
          <p:cNvPr id="9" name="TextBox 8">
            <a:extLst>
              <a:ext uri="{FF2B5EF4-FFF2-40B4-BE49-F238E27FC236}">
                <a16:creationId xmlns:a16="http://schemas.microsoft.com/office/drawing/2014/main" id="{32DA5634-2E40-DF05-455C-B11F3060D6F5}"/>
              </a:ext>
            </a:extLst>
          </p:cNvPr>
          <p:cNvSpPr txBox="1"/>
          <p:nvPr/>
        </p:nvSpPr>
        <p:spPr>
          <a:xfrm>
            <a:off x="1978727" y="5148538"/>
            <a:ext cx="1609344" cy="369332"/>
          </a:xfrm>
          <a:prstGeom prst="rect">
            <a:avLst/>
          </a:prstGeom>
          <a:noFill/>
        </p:spPr>
        <p:txBody>
          <a:bodyPr wrap="square" rtlCol="0">
            <a:spAutoFit/>
          </a:bodyPr>
          <a:lstStyle/>
          <a:p>
            <a:pPr algn="ctr"/>
            <a:r>
              <a:rPr lang="en-US" dirty="0">
                <a:solidFill>
                  <a:srgbClr val="FF0000"/>
                </a:solidFill>
              </a:rPr>
              <a:t>will</a:t>
            </a:r>
          </a:p>
        </p:txBody>
      </p:sp>
      <p:sp>
        <p:nvSpPr>
          <p:cNvPr id="10" name="TextBox 9">
            <a:extLst>
              <a:ext uri="{FF2B5EF4-FFF2-40B4-BE49-F238E27FC236}">
                <a16:creationId xmlns:a16="http://schemas.microsoft.com/office/drawing/2014/main" id="{F507EEAB-45F2-9624-9116-9305473F78A6}"/>
              </a:ext>
            </a:extLst>
          </p:cNvPr>
          <p:cNvSpPr txBox="1"/>
          <p:nvPr/>
        </p:nvSpPr>
        <p:spPr>
          <a:xfrm>
            <a:off x="4367407" y="5125225"/>
            <a:ext cx="1609344" cy="369332"/>
          </a:xfrm>
          <a:prstGeom prst="rect">
            <a:avLst/>
          </a:prstGeom>
          <a:noFill/>
        </p:spPr>
        <p:txBody>
          <a:bodyPr wrap="square" rtlCol="0">
            <a:spAutoFit/>
          </a:bodyPr>
          <a:lstStyle/>
          <a:p>
            <a:pPr algn="ctr"/>
            <a:r>
              <a:rPr lang="en-US" dirty="0">
                <a:solidFill>
                  <a:srgbClr val="FF0000"/>
                </a:solidFill>
              </a:rPr>
              <a:t>earth</a:t>
            </a:r>
          </a:p>
        </p:txBody>
      </p:sp>
      <p:sp>
        <p:nvSpPr>
          <p:cNvPr id="11" name="TextBox 10">
            <a:extLst>
              <a:ext uri="{FF2B5EF4-FFF2-40B4-BE49-F238E27FC236}">
                <a16:creationId xmlns:a16="http://schemas.microsoft.com/office/drawing/2014/main" id="{57102225-FF95-D24D-6EAE-68C4C64071A9}"/>
              </a:ext>
            </a:extLst>
          </p:cNvPr>
          <p:cNvSpPr txBox="1"/>
          <p:nvPr/>
        </p:nvSpPr>
        <p:spPr>
          <a:xfrm>
            <a:off x="5299326" y="5463376"/>
            <a:ext cx="1324551" cy="369332"/>
          </a:xfrm>
          <a:prstGeom prst="rect">
            <a:avLst/>
          </a:prstGeom>
          <a:noFill/>
        </p:spPr>
        <p:txBody>
          <a:bodyPr wrap="square" rtlCol="0">
            <a:spAutoFit/>
          </a:bodyPr>
          <a:lstStyle/>
          <a:p>
            <a:pPr algn="ctr"/>
            <a:r>
              <a:rPr lang="en-US" dirty="0">
                <a:solidFill>
                  <a:srgbClr val="FF0000"/>
                </a:solidFill>
              </a:rPr>
              <a:t>bread</a:t>
            </a:r>
          </a:p>
        </p:txBody>
      </p:sp>
      <p:sp>
        <p:nvSpPr>
          <p:cNvPr id="12" name="TextBox 11">
            <a:extLst>
              <a:ext uri="{FF2B5EF4-FFF2-40B4-BE49-F238E27FC236}">
                <a16:creationId xmlns:a16="http://schemas.microsoft.com/office/drawing/2014/main" id="{008A6DD2-8800-72BA-B87E-A689ED979995}"/>
              </a:ext>
            </a:extLst>
          </p:cNvPr>
          <p:cNvSpPr txBox="1"/>
          <p:nvPr/>
        </p:nvSpPr>
        <p:spPr>
          <a:xfrm>
            <a:off x="2142172" y="4851788"/>
            <a:ext cx="1609344" cy="369332"/>
          </a:xfrm>
          <a:prstGeom prst="rect">
            <a:avLst/>
          </a:prstGeom>
          <a:noFill/>
        </p:spPr>
        <p:txBody>
          <a:bodyPr wrap="square" rtlCol="0">
            <a:spAutoFit/>
          </a:bodyPr>
          <a:lstStyle/>
          <a:p>
            <a:pPr algn="ctr"/>
            <a:r>
              <a:rPr lang="en-US" dirty="0">
                <a:solidFill>
                  <a:srgbClr val="FF0000"/>
                </a:solidFill>
              </a:rPr>
              <a:t>name</a:t>
            </a:r>
          </a:p>
        </p:txBody>
      </p:sp>
      <p:sp>
        <p:nvSpPr>
          <p:cNvPr id="16" name="TextBox 15">
            <a:extLst>
              <a:ext uri="{FF2B5EF4-FFF2-40B4-BE49-F238E27FC236}">
                <a16:creationId xmlns:a16="http://schemas.microsoft.com/office/drawing/2014/main" id="{F0AB3B53-2B14-57AD-4D59-EC1CA124D89E}"/>
              </a:ext>
            </a:extLst>
          </p:cNvPr>
          <p:cNvSpPr txBox="1"/>
          <p:nvPr/>
        </p:nvSpPr>
        <p:spPr>
          <a:xfrm>
            <a:off x="2494411" y="5689703"/>
            <a:ext cx="1609344" cy="369332"/>
          </a:xfrm>
          <a:prstGeom prst="rect">
            <a:avLst/>
          </a:prstGeom>
          <a:noFill/>
        </p:spPr>
        <p:txBody>
          <a:bodyPr wrap="square" rtlCol="0">
            <a:spAutoFit/>
          </a:bodyPr>
          <a:lstStyle/>
          <a:p>
            <a:pPr algn="ctr"/>
            <a:r>
              <a:rPr lang="en-US" dirty="0">
                <a:solidFill>
                  <a:srgbClr val="FF0000"/>
                </a:solidFill>
              </a:rPr>
              <a:t>trespasses</a:t>
            </a:r>
          </a:p>
        </p:txBody>
      </p:sp>
      <p:sp>
        <p:nvSpPr>
          <p:cNvPr id="18" name="TextBox 17">
            <a:extLst>
              <a:ext uri="{FF2B5EF4-FFF2-40B4-BE49-F238E27FC236}">
                <a16:creationId xmlns:a16="http://schemas.microsoft.com/office/drawing/2014/main" id="{88DC157C-C62F-6EE5-B24C-0CB0A64562FD}"/>
              </a:ext>
            </a:extLst>
          </p:cNvPr>
          <p:cNvSpPr txBox="1"/>
          <p:nvPr/>
        </p:nvSpPr>
        <p:spPr>
          <a:xfrm>
            <a:off x="4625535" y="5737821"/>
            <a:ext cx="1609344" cy="369332"/>
          </a:xfrm>
          <a:prstGeom prst="rect">
            <a:avLst/>
          </a:prstGeom>
          <a:noFill/>
        </p:spPr>
        <p:txBody>
          <a:bodyPr wrap="square" rtlCol="0">
            <a:spAutoFit/>
          </a:bodyPr>
          <a:lstStyle/>
          <a:p>
            <a:pPr algn="ctr"/>
            <a:r>
              <a:rPr lang="en-US" dirty="0">
                <a:solidFill>
                  <a:srgbClr val="FF0000"/>
                </a:solidFill>
              </a:rPr>
              <a:t>forgive</a:t>
            </a:r>
          </a:p>
        </p:txBody>
      </p:sp>
      <p:sp>
        <p:nvSpPr>
          <p:cNvPr id="19" name="TextBox 18">
            <a:extLst>
              <a:ext uri="{FF2B5EF4-FFF2-40B4-BE49-F238E27FC236}">
                <a16:creationId xmlns:a16="http://schemas.microsoft.com/office/drawing/2014/main" id="{1DD52826-842B-FB03-4925-23256D9A32AC}"/>
              </a:ext>
            </a:extLst>
          </p:cNvPr>
          <p:cNvSpPr txBox="1"/>
          <p:nvPr/>
        </p:nvSpPr>
        <p:spPr>
          <a:xfrm>
            <a:off x="1047183" y="6003269"/>
            <a:ext cx="1609344" cy="369332"/>
          </a:xfrm>
          <a:prstGeom prst="rect">
            <a:avLst/>
          </a:prstGeom>
          <a:noFill/>
        </p:spPr>
        <p:txBody>
          <a:bodyPr wrap="square" rtlCol="0">
            <a:spAutoFit/>
          </a:bodyPr>
          <a:lstStyle/>
          <a:p>
            <a:pPr algn="ctr"/>
            <a:r>
              <a:rPr lang="en-US" dirty="0">
                <a:solidFill>
                  <a:srgbClr val="FF0000"/>
                </a:solidFill>
              </a:rPr>
              <a:t>trespass</a:t>
            </a:r>
          </a:p>
        </p:txBody>
      </p:sp>
      <p:sp>
        <p:nvSpPr>
          <p:cNvPr id="20" name="TextBox 19">
            <a:extLst>
              <a:ext uri="{FF2B5EF4-FFF2-40B4-BE49-F238E27FC236}">
                <a16:creationId xmlns:a16="http://schemas.microsoft.com/office/drawing/2014/main" id="{FA388072-EBC1-88B6-13D0-423CEC769F74}"/>
              </a:ext>
            </a:extLst>
          </p:cNvPr>
          <p:cNvSpPr txBox="1"/>
          <p:nvPr/>
        </p:nvSpPr>
        <p:spPr>
          <a:xfrm>
            <a:off x="5682803" y="6003269"/>
            <a:ext cx="1609344" cy="369332"/>
          </a:xfrm>
          <a:prstGeom prst="rect">
            <a:avLst/>
          </a:prstGeom>
          <a:noFill/>
        </p:spPr>
        <p:txBody>
          <a:bodyPr wrap="square" rtlCol="0">
            <a:spAutoFit/>
          </a:bodyPr>
          <a:lstStyle/>
          <a:p>
            <a:pPr algn="ctr"/>
            <a:r>
              <a:rPr lang="en-US" dirty="0">
                <a:solidFill>
                  <a:srgbClr val="FF0000"/>
                </a:solidFill>
              </a:rPr>
              <a:t>temptation</a:t>
            </a:r>
          </a:p>
        </p:txBody>
      </p:sp>
      <p:sp>
        <p:nvSpPr>
          <p:cNvPr id="21" name="TextBox 20">
            <a:extLst>
              <a:ext uri="{FF2B5EF4-FFF2-40B4-BE49-F238E27FC236}">
                <a16:creationId xmlns:a16="http://schemas.microsoft.com/office/drawing/2014/main" id="{D8135DCB-7BEE-15B5-54CB-7ED52A34DD6F}"/>
              </a:ext>
            </a:extLst>
          </p:cNvPr>
          <p:cNvSpPr txBox="1"/>
          <p:nvPr/>
        </p:nvSpPr>
        <p:spPr>
          <a:xfrm>
            <a:off x="2836359" y="6295410"/>
            <a:ext cx="1609344" cy="369332"/>
          </a:xfrm>
          <a:prstGeom prst="rect">
            <a:avLst/>
          </a:prstGeom>
          <a:noFill/>
        </p:spPr>
        <p:txBody>
          <a:bodyPr wrap="square" rtlCol="0">
            <a:spAutoFit/>
          </a:bodyPr>
          <a:lstStyle/>
          <a:p>
            <a:pPr algn="ctr"/>
            <a:r>
              <a:rPr lang="en-US" dirty="0">
                <a:solidFill>
                  <a:srgbClr val="FF0000"/>
                </a:solidFill>
              </a:rPr>
              <a:t>evil</a:t>
            </a:r>
          </a:p>
        </p:txBody>
      </p:sp>
    </p:spTree>
    <p:extLst>
      <p:ext uri="{BB962C8B-B14F-4D97-AF65-F5344CB8AC3E}">
        <p14:creationId xmlns:p14="http://schemas.microsoft.com/office/powerpoint/2010/main" val="2772733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93E8-8F66-631E-1F33-3D9426D03364}"/>
              </a:ext>
            </a:extLst>
          </p:cNvPr>
          <p:cNvSpPr>
            <a:spLocks noGrp="1"/>
          </p:cNvSpPr>
          <p:nvPr>
            <p:ph type="title"/>
          </p:nvPr>
        </p:nvSpPr>
        <p:spPr>
          <a:xfrm>
            <a:off x="341376" y="3218307"/>
            <a:ext cx="2426208" cy="2715768"/>
          </a:xfrm>
        </p:spPr>
        <p:txBody>
          <a:bodyPr>
            <a:noAutofit/>
          </a:bodyPr>
          <a:lstStyle/>
          <a:p>
            <a:pPr algn="ctr"/>
            <a:r>
              <a:rPr lang="es-ES" sz="22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Draw</a:t>
            </a:r>
            <a:r>
              <a:rPr lang="es-ES" sz="22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22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or</a:t>
            </a:r>
            <a:r>
              <a:rPr lang="es-ES" sz="22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dirty="0">
                <a:solidFill>
                  <a:srgbClr val="333333"/>
                </a:solidFill>
                <a:effectLst/>
                <a:latin typeface="Cambria" panose="02040503050406030204" pitchFamily="18" charset="0"/>
                <a:cs typeface="Times New Roman" panose="02020603050405020304" pitchFamily="18" charset="0"/>
              </a:rPr>
              <a:t>cut the doors and breads. Write on the doors what you are asking of God. On the breads, write the blessings God has given you. Have each child take their door and bread and place it on the altar saying,</a:t>
            </a:r>
            <a:r>
              <a:rPr lang="es-ES" sz="22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br>
              <a:rPr lang="es-ES" sz="22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br>
            <a:br>
              <a:rPr lang="es-ES" sz="22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br>
            <a:r>
              <a:rPr lang="es-ES" sz="22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2200" dirty="0">
                <a:solidFill>
                  <a:srgbClr val="FF0000"/>
                </a:solidFill>
                <a:effectLst/>
                <a:latin typeface="Cambria" panose="02040503050406030204" pitchFamily="18" charset="0"/>
                <a:cs typeface="Times New Roman" panose="02020603050405020304" pitchFamily="18" charset="0"/>
              </a:rPr>
              <a:t>Jesus, I know you always listen.”</a:t>
            </a:r>
          </a:p>
        </p:txBody>
      </p:sp>
      <p:pic>
        <p:nvPicPr>
          <p:cNvPr id="3" name="Picture 3">
            <a:extLst>
              <a:ext uri="{FF2B5EF4-FFF2-40B4-BE49-F238E27FC236}">
                <a16:creationId xmlns:a16="http://schemas.microsoft.com/office/drawing/2014/main" id="{98A19911-DECE-E3F4-90B8-B51F0AEB6064}"/>
              </a:ext>
            </a:extLst>
          </p:cNvPr>
          <p:cNvPicPr>
            <a:picLocks noChangeAspect="1"/>
          </p:cNvPicPr>
          <p:nvPr/>
        </p:nvPicPr>
        <p:blipFill>
          <a:blip r:embed="rId2"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E2C6E693-A104-B14F-156D-FCFEAE5AA57B}"/>
              </a:ext>
            </a:extLst>
          </p:cNvPr>
          <p:cNvPicPr>
            <a:picLocks noChangeAspect="1"/>
          </p:cNvPicPr>
          <p:nvPr/>
        </p:nvPicPr>
        <p:blipFill>
          <a:blip r:embed="rId3"/>
          <a:stretch>
            <a:fillRect/>
          </a:stretch>
        </p:blipFill>
        <p:spPr>
          <a:xfrm>
            <a:off x="2933731" y="152400"/>
            <a:ext cx="6067425" cy="6370320"/>
          </a:xfrm>
          <a:prstGeom prst="rect">
            <a:avLst/>
          </a:prstGeom>
        </p:spPr>
      </p:pic>
    </p:spTree>
    <p:extLst>
      <p:ext uri="{BB962C8B-B14F-4D97-AF65-F5344CB8AC3E}">
        <p14:creationId xmlns:p14="http://schemas.microsoft.com/office/powerpoint/2010/main" val="1301602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CFC23-F6C8-C3FB-2255-36095D1851F5}"/>
              </a:ext>
            </a:extLst>
          </p:cNvPr>
          <p:cNvSpPr txBox="1"/>
          <p:nvPr/>
        </p:nvSpPr>
        <p:spPr>
          <a:xfrm>
            <a:off x="97536" y="3059668"/>
            <a:ext cx="1048512" cy="369332"/>
          </a:xfrm>
          <a:prstGeom prst="rect">
            <a:avLst/>
          </a:prstGeom>
          <a:noFill/>
        </p:spPr>
        <p:txBody>
          <a:bodyPr wrap="square" rtlCol="0">
            <a:spAutoFit/>
          </a:bodyPr>
          <a:lstStyle/>
          <a:p>
            <a:r>
              <a:rPr lang="en-US" dirty="0">
                <a:solidFill>
                  <a:srgbClr val="FF0000"/>
                </a:solidFill>
              </a:rPr>
              <a:t>COLOR</a:t>
            </a:r>
          </a:p>
        </p:txBody>
      </p:sp>
      <p:pic>
        <p:nvPicPr>
          <p:cNvPr id="4" name="Picture 3">
            <a:extLst>
              <a:ext uri="{FF2B5EF4-FFF2-40B4-BE49-F238E27FC236}">
                <a16:creationId xmlns:a16="http://schemas.microsoft.com/office/drawing/2014/main" id="{6BE106AE-4CBD-6D2B-5685-6A8BDFE64230}"/>
              </a:ext>
            </a:extLst>
          </p:cNvPr>
          <p:cNvPicPr>
            <a:picLocks noChangeAspect="1"/>
          </p:cNvPicPr>
          <p:nvPr/>
        </p:nvPicPr>
        <p:blipFill>
          <a:blip r:embed="rId2"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A19ADDB5-DDE6-B4D8-C4A8-4FE10A82C1DD}"/>
              </a:ext>
            </a:extLst>
          </p:cNvPr>
          <p:cNvPicPr>
            <a:picLocks noChangeAspect="1"/>
          </p:cNvPicPr>
          <p:nvPr/>
        </p:nvPicPr>
        <p:blipFill>
          <a:blip r:embed="rId3"/>
          <a:stretch>
            <a:fillRect/>
          </a:stretch>
        </p:blipFill>
        <p:spPr>
          <a:xfrm>
            <a:off x="1231393" y="0"/>
            <a:ext cx="7339584" cy="6871975"/>
          </a:xfrm>
          <a:prstGeom prst="rect">
            <a:avLst/>
          </a:prstGeom>
        </p:spPr>
      </p:pic>
    </p:spTree>
    <p:extLst>
      <p:ext uri="{BB962C8B-B14F-4D97-AF65-F5344CB8AC3E}">
        <p14:creationId xmlns:p14="http://schemas.microsoft.com/office/powerpoint/2010/main" val="395393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id="{71F58756-6405-56E4-1C06-1AD9465CDCE4}"/>
              </a:ext>
            </a:extLst>
          </p:cNvPr>
          <p:cNvSpPr/>
          <p:nvPr/>
        </p:nvSpPr>
        <p:spPr>
          <a:xfrm>
            <a:off x="214313" y="1571625"/>
            <a:ext cx="8572500" cy="521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pic>
        <p:nvPicPr>
          <p:cNvPr id="23555" name="Picture 10" descr="기도하는 아이의 Stickman의 그림 로열티 무료 사진, 그림, 이미지 그리고 스톡포토그래피. Image 56708329.">
            <a:extLst>
              <a:ext uri="{FF2B5EF4-FFF2-40B4-BE49-F238E27FC236}">
                <a16:creationId xmlns:a16="http://schemas.microsoft.com/office/drawing/2014/main" id="{7CF4D967-3317-79AA-CAE4-E9EDB7514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785938"/>
            <a:ext cx="8215313"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12 CuadroTexto">
            <a:extLst>
              <a:ext uri="{FF2B5EF4-FFF2-40B4-BE49-F238E27FC236}">
                <a16:creationId xmlns:a16="http://schemas.microsoft.com/office/drawing/2014/main" id="{492CF362-5904-B7D3-7D7E-4FCCAE13A832}"/>
              </a:ext>
            </a:extLst>
          </p:cNvPr>
          <p:cNvSpPr txBox="1">
            <a:spLocks noChangeArrowheads="1"/>
          </p:cNvSpPr>
          <p:nvPr/>
        </p:nvSpPr>
        <p:spPr bwMode="auto">
          <a:xfrm>
            <a:off x="3049333" y="448469"/>
            <a:ext cx="2973895" cy="1016000"/>
          </a:xfrm>
          <a:prstGeom prst="rect">
            <a:avLst/>
          </a:prstGeom>
          <a:noFill/>
          <a:ln w="9525">
            <a:noFill/>
            <a:miter lim="800000"/>
            <a:headEnd/>
            <a:tailEnd/>
          </a:ln>
        </p:spPr>
        <p:txBody>
          <a:bodyPr wrap="square">
            <a:spAutoFit/>
          </a:bodyPr>
          <a:lstStyle/>
          <a:p>
            <a:pPr>
              <a:defRPr/>
            </a:pPr>
            <a:r>
              <a:rPr lang="es-HN" sz="6000" dirty="0">
                <a:solidFill>
                  <a:srgbClr val="0070C0"/>
                </a:solidFill>
                <a:latin typeface="+mj-lt"/>
              </a:rPr>
              <a:t>PRAYER</a:t>
            </a:r>
          </a:p>
        </p:txBody>
      </p:sp>
      <p:sp>
        <p:nvSpPr>
          <p:cNvPr id="22533" name="9 CuadroTexto">
            <a:extLst>
              <a:ext uri="{FF2B5EF4-FFF2-40B4-BE49-F238E27FC236}">
                <a16:creationId xmlns:a16="http://schemas.microsoft.com/office/drawing/2014/main" id="{D0193A2B-6BC2-F6E0-04ED-A684EBFCB62C}"/>
              </a:ext>
            </a:extLst>
          </p:cNvPr>
          <p:cNvSpPr txBox="1">
            <a:spLocks noChangeArrowheads="1"/>
          </p:cNvSpPr>
          <p:nvPr/>
        </p:nvSpPr>
        <p:spPr bwMode="auto">
          <a:xfrm>
            <a:off x="571500" y="1768475"/>
            <a:ext cx="7715250" cy="1508105"/>
          </a:xfrm>
          <a:prstGeom prst="rect">
            <a:avLst/>
          </a:prstGeom>
          <a:noFill/>
          <a:ln w="9525">
            <a:noFill/>
            <a:miter lim="800000"/>
            <a:headEnd/>
            <a:tailEnd/>
          </a:ln>
        </p:spPr>
        <p:txBody>
          <a:bodyPr>
            <a:spAutoFit/>
          </a:bodyPr>
          <a:lstStyle/>
          <a:p>
            <a:pPr algn="just">
              <a:defRPr/>
            </a:pPr>
            <a:r>
              <a:rPr lang="en-US" sz="2300" b="1" dirty="0">
                <a:solidFill>
                  <a:srgbClr val="0070C0"/>
                </a:solidFill>
                <a:latin typeface="+mj-lt"/>
              </a:rPr>
              <a:t>Lord, teach me to pray. You are my Father that loves and guides me. Help me to always seek you and to do your Holy will. I know you always listen to me and want the best for me. Send your Holy Spirit in me. Amen.</a:t>
            </a:r>
          </a:p>
        </p:txBody>
      </p:sp>
      <p:pic>
        <p:nvPicPr>
          <p:cNvPr id="8" name="Picture 3">
            <a:extLst>
              <a:ext uri="{FF2B5EF4-FFF2-40B4-BE49-F238E27FC236}">
                <a16:creationId xmlns:a16="http://schemas.microsoft.com/office/drawing/2014/main" id="{3547AFB7-1895-C3B2-55D0-51EC62172CFA}"/>
              </a:ext>
            </a:extLst>
          </p:cNvPr>
          <p:cNvPicPr>
            <a:picLocks noChangeAspect="1"/>
          </p:cNvPicPr>
          <p:nvPr/>
        </p:nvPicPr>
        <p:blipFill>
          <a:blip r:embed="rId3" cstate="print"/>
          <a:stretch>
            <a:fillRect/>
          </a:stretch>
        </p:blipFill>
        <p:spPr>
          <a:xfrm>
            <a:off x="142844" y="142852"/>
            <a:ext cx="928694" cy="9286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a:extLst>
              <a:ext uri="{FF2B5EF4-FFF2-40B4-BE49-F238E27FC236}">
                <a16:creationId xmlns:a16="http://schemas.microsoft.com/office/drawing/2014/main" id="{6D19EC11-04D5-63CD-5616-04DC87823F57}"/>
              </a:ext>
            </a:extLst>
          </p:cNvPr>
          <p:cNvSpPr>
            <a:spLocks noGrp="1"/>
          </p:cNvSpPr>
          <p:nvPr>
            <p:ph idx="1"/>
          </p:nvPr>
        </p:nvSpPr>
        <p:spPr>
          <a:xfrm>
            <a:off x="1524000" y="392907"/>
            <a:ext cx="7095744" cy="714375"/>
          </a:xfrm>
        </p:spPr>
        <p:txBody>
          <a:bodyPr>
            <a:normAutofit fontScale="92500" lnSpcReduction="20000"/>
          </a:bodyPr>
          <a:lstStyle/>
          <a:p>
            <a:pPr marL="274320" indent="-274320" eaLnBrk="1" fontAlgn="auto" hangingPunct="1">
              <a:spcAft>
                <a:spcPts val="0"/>
              </a:spcAft>
              <a:buNone/>
              <a:defRPr/>
            </a:pPr>
            <a:r>
              <a:rPr lang="es-ES" b="1" dirty="0">
                <a:solidFill>
                  <a:srgbClr val="0070C0"/>
                </a:solidFill>
                <a:latin typeface="Cambria" pitchFamily="18" charset="0"/>
                <a:cs typeface="Times New Roman" pitchFamily="18" charset="0"/>
              </a:rPr>
              <a:t>    </a:t>
            </a:r>
            <a:r>
              <a:rPr lang="es-ES" sz="2500" b="1" dirty="0" err="1">
                <a:solidFill>
                  <a:srgbClr val="0070C0"/>
                </a:solidFill>
                <a:latin typeface="+mj-lt"/>
                <a:cs typeface="Times New Roman" pitchFamily="18" charset="0"/>
              </a:rPr>
              <a:t>Song</a:t>
            </a:r>
            <a:r>
              <a:rPr lang="es-ES" sz="2500" b="1" dirty="0">
                <a:solidFill>
                  <a:srgbClr val="0070C0"/>
                </a:solidFill>
                <a:latin typeface="+mj-lt"/>
                <a:cs typeface="Times New Roman" pitchFamily="18" charset="0"/>
              </a:rPr>
              <a:t>:</a:t>
            </a:r>
            <a:r>
              <a:rPr lang="es-HN" sz="2400" b="1" dirty="0">
                <a:solidFill>
                  <a:srgbClr val="0070C0"/>
                </a:solidFill>
              </a:rPr>
              <a:t> </a:t>
            </a:r>
            <a:r>
              <a:rPr lang="es-ES" sz="2500" b="1" dirty="0" err="1">
                <a:solidFill>
                  <a:srgbClr val="0070C0"/>
                </a:solidFill>
                <a:latin typeface="+mj-lt"/>
                <a:cs typeface="Times New Roman" pitchFamily="18" charset="0"/>
              </a:rPr>
              <a:t>Our</a:t>
            </a:r>
            <a:r>
              <a:rPr lang="es-ES" sz="2500" b="1" dirty="0">
                <a:solidFill>
                  <a:srgbClr val="0070C0"/>
                </a:solidFill>
                <a:latin typeface="+mj-lt"/>
                <a:cs typeface="Times New Roman" pitchFamily="18" charset="0"/>
              </a:rPr>
              <a:t> </a:t>
            </a:r>
            <a:r>
              <a:rPr lang="es-ES" sz="2500" b="1" dirty="0" err="1">
                <a:solidFill>
                  <a:srgbClr val="0070C0"/>
                </a:solidFill>
                <a:latin typeface="+mj-lt"/>
                <a:cs typeface="Times New Roman" pitchFamily="18" charset="0"/>
              </a:rPr>
              <a:t>Father</a:t>
            </a:r>
            <a:r>
              <a:rPr lang="es-ES" sz="2500" b="1" dirty="0">
                <a:solidFill>
                  <a:srgbClr val="0070C0"/>
                </a:solidFill>
                <a:latin typeface="+mj-lt"/>
                <a:cs typeface="Times New Roman" pitchFamily="18" charset="0"/>
              </a:rPr>
              <a:t>, </a:t>
            </a:r>
            <a:r>
              <a:rPr lang="es-ES" sz="2500" b="1" dirty="0" err="1">
                <a:solidFill>
                  <a:srgbClr val="0070C0"/>
                </a:solidFill>
                <a:latin typeface="+mj-lt"/>
                <a:cs typeface="Times New Roman" pitchFamily="18" charset="0"/>
              </a:rPr>
              <a:t>Lord’s</a:t>
            </a:r>
            <a:r>
              <a:rPr lang="es-ES" sz="2500" b="1" dirty="0">
                <a:solidFill>
                  <a:srgbClr val="0070C0"/>
                </a:solidFill>
                <a:latin typeface="+mj-lt"/>
                <a:cs typeface="Times New Roman" pitchFamily="18" charset="0"/>
              </a:rPr>
              <a:t> </a:t>
            </a:r>
            <a:r>
              <a:rPr lang="es-ES" sz="2500" b="1" dirty="0" err="1">
                <a:solidFill>
                  <a:srgbClr val="0070C0"/>
                </a:solidFill>
                <a:latin typeface="+mj-lt"/>
                <a:cs typeface="Times New Roman" pitchFamily="18" charset="0"/>
              </a:rPr>
              <a:t>Prayer</a:t>
            </a:r>
            <a:r>
              <a:rPr lang="es-ES" sz="2500" b="1" dirty="0">
                <a:solidFill>
                  <a:srgbClr val="0070C0"/>
                </a:solidFill>
                <a:latin typeface="+mj-lt"/>
                <a:cs typeface="Times New Roman" pitchFamily="18" charset="0"/>
              </a:rPr>
              <a:t> (3-7 </a:t>
            </a:r>
            <a:r>
              <a:rPr lang="es-ES" sz="2500" b="1" dirty="0" err="1">
                <a:solidFill>
                  <a:srgbClr val="0070C0"/>
                </a:solidFill>
                <a:latin typeface="+mj-lt"/>
                <a:cs typeface="Times New Roman" pitchFamily="18" charset="0"/>
              </a:rPr>
              <a:t>years</a:t>
            </a:r>
            <a:r>
              <a:rPr lang="es-ES" sz="2500" b="1" dirty="0">
                <a:solidFill>
                  <a:srgbClr val="0070C0"/>
                </a:solidFill>
                <a:latin typeface="+mj-lt"/>
                <a:cs typeface="Times New Roman" pitchFamily="18" charset="0"/>
              </a:rPr>
              <a:t>) </a:t>
            </a:r>
            <a:r>
              <a:rPr lang="es-ES" sz="2500" b="1" dirty="0">
                <a:solidFill>
                  <a:srgbClr val="0070C0"/>
                </a:solidFill>
                <a:latin typeface="+mj-lt"/>
                <a:cs typeface="Times New Roman" pitchFamily="18" charset="0"/>
                <a:hlinkClick r:id="rId3">
                  <a:extLst>
                    <a:ext uri="{A12FA001-AC4F-418D-AE19-62706E023703}">
                      <ahyp:hlinkClr xmlns:ahyp="http://schemas.microsoft.com/office/drawing/2018/hyperlinkcolor" val="tx"/>
                    </a:ext>
                  </a:extLst>
                </a:hlinkClick>
              </a:rPr>
              <a:t>https://youtu.be/oQUordwB6IQ</a:t>
            </a:r>
            <a:r>
              <a:rPr lang="es-ES" sz="2500" b="1" dirty="0">
                <a:solidFill>
                  <a:srgbClr val="0070C0"/>
                </a:solidFill>
                <a:latin typeface="+mj-lt"/>
                <a:cs typeface="Times New Roman" pitchFamily="18" charset="0"/>
              </a:rPr>
              <a:t>)</a:t>
            </a:r>
            <a:endParaRPr lang="en-US" sz="2500" b="1" dirty="0">
              <a:solidFill>
                <a:srgbClr val="0070C0"/>
              </a:solidFill>
              <a:latin typeface="+mj-lt"/>
              <a:cs typeface="Times New Roman" pitchFamily="18" charset="0"/>
            </a:endParaRPr>
          </a:p>
          <a:p>
            <a:pPr marL="274320" indent="-274320" eaLnBrk="1" fontAlgn="auto" hangingPunct="1">
              <a:spcAft>
                <a:spcPts val="0"/>
              </a:spcAft>
              <a:buFont typeface="Wingdings 2"/>
              <a:buNone/>
              <a:defRPr/>
            </a:pPr>
            <a:endParaRPr lang="es-HN" sz="2500" b="1" dirty="0">
              <a:solidFill>
                <a:srgbClr val="0070C0"/>
              </a:solidFill>
              <a:latin typeface="+mj-lt"/>
            </a:endParaRPr>
          </a:p>
        </p:txBody>
      </p:sp>
      <p:pic>
        <p:nvPicPr>
          <p:cNvPr id="24579" name="5 Imagen" descr="LAPTOP.png">
            <a:extLst>
              <a:ext uri="{FF2B5EF4-FFF2-40B4-BE49-F238E27FC236}">
                <a16:creationId xmlns:a16="http://schemas.microsoft.com/office/drawing/2014/main" id="{E0CC6A7F-FE00-2A2A-8152-EDB1F29DE7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57313"/>
            <a:ext cx="6800850"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a:extLst>
              <a:ext uri="{FF2B5EF4-FFF2-40B4-BE49-F238E27FC236}">
                <a16:creationId xmlns:a16="http://schemas.microsoft.com/office/drawing/2014/main" id="{77491B24-33BC-E3C3-45FC-792296B3CA02}"/>
              </a:ext>
            </a:extLst>
          </p:cNvPr>
          <p:cNvSpPr/>
          <p:nvPr/>
        </p:nvSpPr>
        <p:spPr>
          <a:xfrm>
            <a:off x="1428750" y="1643063"/>
            <a:ext cx="6286500" cy="39290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pic>
        <p:nvPicPr>
          <p:cNvPr id="9" name="Picture 3">
            <a:extLst>
              <a:ext uri="{FF2B5EF4-FFF2-40B4-BE49-F238E27FC236}">
                <a16:creationId xmlns:a16="http://schemas.microsoft.com/office/drawing/2014/main" id="{B0DC90B9-BED4-E9AD-D64F-72C760965886}"/>
              </a:ext>
            </a:extLst>
          </p:cNvPr>
          <p:cNvPicPr>
            <a:picLocks noChangeAspect="1"/>
          </p:cNvPicPr>
          <p:nvPr/>
        </p:nvPicPr>
        <p:blipFill>
          <a:blip r:embed="rId5" cstate="print"/>
          <a:stretch>
            <a:fillRect/>
          </a:stretch>
        </p:blipFill>
        <p:spPr>
          <a:xfrm>
            <a:off x="142844" y="142852"/>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Online Media 2" title="Our Father Lords Prayer 3">
            <a:hlinkClick r:id="" action="ppaction://media"/>
            <a:extLst>
              <a:ext uri="{FF2B5EF4-FFF2-40B4-BE49-F238E27FC236}">
                <a16:creationId xmlns:a16="http://schemas.microsoft.com/office/drawing/2014/main" id="{EC837A0A-5D76-30F8-2956-3713DB743118}"/>
              </a:ext>
            </a:extLst>
          </p:cNvPr>
          <p:cNvPicPr>
            <a:picLocks noRot="1" noChangeAspect="1"/>
          </p:cNvPicPr>
          <p:nvPr>
            <a:videoFile r:link="rId1"/>
          </p:nvPr>
        </p:nvPicPr>
        <p:blipFill>
          <a:blip r:embed="rId6"/>
          <a:stretch>
            <a:fillRect/>
          </a:stretch>
        </p:blipFill>
        <p:spPr>
          <a:xfrm>
            <a:off x="1143000" y="1357313"/>
            <a:ext cx="6800850" cy="444607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a:extLst>
              <a:ext uri="{FF2B5EF4-FFF2-40B4-BE49-F238E27FC236}">
                <a16:creationId xmlns:a16="http://schemas.microsoft.com/office/drawing/2014/main" id="{6D19EC11-04D5-63CD-5616-04DC87823F57}"/>
              </a:ext>
            </a:extLst>
          </p:cNvPr>
          <p:cNvSpPr>
            <a:spLocks noGrp="1"/>
          </p:cNvSpPr>
          <p:nvPr>
            <p:ph idx="1"/>
          </p:nvPr>
        </p:nvSpPr>
        <p:spPr>
          <a:xfrm>
            <a:off x="1524000" y="392907"/>
            <a:ext cx="7095744" cy="714375"/>
          </a:xfrm>
        </p:spPr>
        <p:txBody>
          <a:bodyPr>
            <a:normAutofit fontScale="85000" lnSpcReduction="20000"/>
          </a:bodyPr>
          <a:lstStyle/>
          <a:p>
            <a:pPr marL="274320" indent="-274320" algn="ctr" eaLnBrk="1" fontAlgn="auto" hangingPunct="1">
              <a:spcAft>
                <a:spcPts val="0"/>
              </a:spcAft>
              <a:buNone/>
              <a:defRPr/>
            </a:pPr>
            <a:r>
              <a:rPr lang="es-ES" b="1" dirty="0">
                <a:solidFill>
                  <a:srgbClr val="0070C0"/>
                </a:solidFill>
                <a:latin typeface="Cambria" pitchFamily="18" charset="0"/>
                <a:cs typeface="Times New Roman" pitchFamily="18" charset="0"/>
              </a:rPr>
              <a:t>    </a:t>
            </a:r>
            <a:r>
              <a:rPr lang="en-US" sz="2500" b="1" dirty="0">
                <a:solidFill>
                  <a:srgbClr val="0070C0"/>
                </a:solidFill>
                <a:latin typeface="+mj-lt"/>
                <a:cs typeface="Times New Roman" pitchFamily="18" charset="0"/>
              </a:rPr>
              <a:t>Song: Good, Good Father</a:t>
            </a:r>
            <a:r>
              <a:rPr lang="es-ES" sz="2500" b="1" dirty="0">
                <a:solidFill>
                  <a:srgbClr val="0070C0"/>
                </a:solidFill>
                <a:latin typeface="+mj-lt"/>
                <a:cs typeface="Times New Roman" pitchFamily="18" charset="0"/>
                <a:hlinkClick r:id="rId3">
                  <a:extLst>
                    <a:ext uri="{A12FA001-AC4F-418D-AE19-62706E023703}">
                      <ahyp:hlinkClr xmlns:ahyp="http://schemas.microsoft.com/office/drawing/2018/hyperlinkcolor" val="tx"/>
                    </a:ext>
                  </a:extLst>
                </a:hlinkClick>
              </a:rPr>
              <a:t> (8</a:t>
            </a:r>
            <a:r>
              <a:rPr lang="es-ES" sz="2500" b="1" dirty="0">
                <a:solidFill>
                  <a:srgbClr val="0070C0"/>
                </a:solidFill>
                <a:latin typeface="+mj-lt"/>
                <a:cs typeface="Times New Roman" pitchFamily="18" charset="0"/>
              </a:rPr>
              <a:t>+ </a:t>
            </a:r>
            <a:r>
              <a:rPr lang="es-ES" sz="2500" b="1" dirty="0" err="1">
                <a:solidFill>
                  <a:srgbClr val="0070C0"/>
                </a:solidFill>
                <a:latin typeface="+mj-lt"/>
                <a:cs typeface="Times New Roman" pitchFamily="18" charset="0"/>
              </a:rPr>
              <a:t>years</a:t>
            </a:r>
            <a:r>
              <a:rPr lang="es-ES" sz="2500" b="1" dirty="0">
                <a:solidFill>
                  <a:srgbClr val="0070C0"/>
                </a:solidFill>
                <a:latin typeface="+mj-lt"/>
                <a:cs typeface="Times New Roman" pitchFamily="18" charset="0"/>
              </a:rPr>
              <a:t>)</a:t>
            </a:r>
          </a:p>
          <a:p>
            <a:pPr marL="274320" indent="-274320" algn="ctr" eaLnBrk="1" fontAlgn="auto" hangingPunct="1">
              <a:spcAft>
                <a:spcPts val="0"/>
              </a:spcAft>
              <a:buNone/>
              <a:defRPr/>
            </a:pPr>
            <a:r>
              <a:rPr lang="es-HN" sz="2500" b="1" dirty="0">
                <a:solidFill>
                  <a:srgbClr val="0070C0"/>
                </a:solidFill>
                <a:latin typeface="+mj-lt"/>
                <a:cs typeface="Times New Roman" pitchFamily="18" charset="0"/>
              </a:rPr>
              <a:t>https://youtu.be/qlsQrycKKsY</a:t>
            </a:r>
          </a:p>
        </p:txBody>
      </p:sp>
      <p:pic>
        <p:nvPicPr>
          <p:cNvPr id="24579" name="5 Imagen" descr="LAPTOP.png">
            <a:extLst>
              <a:ext uri="{FF2B5EF4-FFF2-40B4-BE49-F238E27FC236}">
                <a16:creationId xmlns:a16="http://schemas.microsoft.com/office/drawing/2014/main" id="{E0CC6A7F-FE00-2A2A-8152-EDB1F29DE7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57313"/>
            <a:ext cx="6800850"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a:extLst>
              <a:ext uri="{FF2B5EF4-FFF2-40B4-BE49-F238E27FC236}">
                <a16:creationId xmlns:a16="http://schemas.microsoft.com/office/drawing/2014/main" id="{77491B24-33BC-E3C3-45FC-792296B3CA02}"/>
              </a:ext>
            </a:extLst>
          </p:cNvPr>
          <p:cNvSpPr/>
          <p:nvPr/>
        </p:nvSpPr>
        <p:spPr>
          <a:xfrm>
            <a:off x="1428750" y="1643063"/>
            <a:ext cx="6286500" cy="39290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a:p>
        </p:txBody>
      </p:sp>
      <p:pic>
        <p:nvPicPr>
          <p:cNvPr id="9" name="Picture 3">
            <a:extLst>
              <a:ext uri="{FF2B5EF4-FFF2-40B4-BE49-F238E27FC236}">
                <a16:creationId xmlns:a16="http://schemas.microsoft.com/office/drawing/2014/main" id="{B0DC90B9-BED4-E9AD-D64F-72C760965886}"/>
              </a:ext>
            </a:extLst>
          </p:cNvPr>
          <p:cNvPicPr>
            <a:picLocks noChangeAspect="1"/>
          </p:cNvPicPr>
          <p:nvPr/>
        </p:nvPicPr>
        <p:blipFill>
          <a:blip r:embed="rId5" cstate="print"/>
          <a:stretch>
            <a:fillRect/>
          </a:stretch>
        </p:blipFill>
        <p:spPr>
          <a:xfrm>
            <a:off x="142844" y="142852"/>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Online Media 1" title="Chris Tomlin - Good Good Father ft. Pat Barrett">
            <a:hlinkClick r:id="" action="ppaction://media"/>
            <a:extLst>
              <a:ext uri="{FF2B5EF4-FFF2-40B4-BE49-F238E27FC236}">
                <a16:creationId xmlns:a16="http://schemas.microsoft.com/office/drawing/2014/main" id="{5DF6FB90-741B-AFF1-43EE-8FC5BAB75222}"/>
              </a:ext>
            </a:extLst>
          </p:cNvPr>
          <p:cNvPicPr>
            <a:picLocks noRot="1" noChangeAspect="1"/>
          </p:cNvPicPr>
          <p:nvPr>
            <a:videoFile r:link="rId1"/>
          </p:nvPr>
        </p:nvPicPr>
        <p:blipFill>
          <a:blip r:embed="rId6"/>
          <a:stretch>
            <a:fillRect/>
          </a:stretch>
        </p:blipFill>
        <p:spPr>
          <a:xfrm>
            <a:off x="1214414" y="1357313"/>
            <a:ext cx="6729436" cy="4458271"/>
          </a:xfrm>
          <a:prstGeom prst="rect">
            <a:avLst/>
          </a:prstGeom>
        </p:spPr>
      </p:pic>
    </p:spTree>
    <p:extLst>
      <p:ext uri="{BB962C8B-B14F-4D97-AF65-F5344CB8AC3E}">
        <p14:creationId xmlns:p14="http://schemas.microsoft.com/office/powerpoint/2010/main" val="4096199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Niños pensando en idea | Vector Premium">
            <a:extLst>
              <a:ext uri="{FF2B5EF4-FFF2-40B4-BE49-F238E27FC236}">
                <a16:creationId xmlns:a16="http://schemas.microsoft.com/office/drawing/2014/main" id="{C947B81E-5E6B-EAEC-A671-FD348620D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1000125"/>
            <a:ext cx="649763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a:extLst>
              <a:ext uri="{FF2B5EF4-FFF2-40B4-BE49-F238E27FC236}">
                <a16:creationId xmlns:a16="http://schemas.microsoft.com/office/drawing/2014/main" id="{AE622DCC-1A15-A57A-631A-048D1169CEB8}"/>
              </a:ext>
            </a:extLst>
          </p:cNvPr>
          <p:cNvSpPr/>
          <p:nvPr/>
        </p:nvSpPr>
        <p:spPr>
          <a:xfrm>
            <a:off x="1500166" y="2428868"/>
            <a:ext cx="4528178" cy="86177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HN"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REFLECTION</a:t>
            </a:r>
          </a:p>
        </p:txBody>
      </p:sp>
      <p:pic>
        <p:nvPicPr>
          <p:cNvPr id="5" name="Picture 3">
            <a:extLst>
              <a:ext uri="{FF2B5EF4-FFF2-40B4-BE49-F238E27FC236}">
                <a16:creationId xmlns:a16="http://schemas.microsoft.com/office/drawing/2014/main" id="{7FC22AF2-ADE2-CE9F-2760-0D0B049FA256}"/>
              </a:ext>
            </a:extLst>
          </p:cNvPr>
          <p:cNvPicPr>
            <a:picLocks noChangeAspect="1"/>
          </p:cNvPicPr>
          <p:nvPr/>
        </p:nvPicPr>
        <p:blipFill>
          <a:blip r:embed="rId3" cstate="print"/>
          <a:stretch>
            <a:fillRect/>
          </a:stretch>
        </p:blipFill>
        <p:spPr>
          <a:xfrm>
            <a:off x="285720" y="285728"/>
            <a:ext cx="1000132" cy="1000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0A52F-19DE-5A76-ED66-06F56F3C9BA6}"/>
              </a:ext>
            </a:extLst>
          </p:cNvPr>
          <p:cNvSpPr>
            <a:spLocks noGrp="1"/>
          </p:cNvSpPr>
          <p:nvPr>
            <p:ph type="title"/>
          </p:nvPr>
        </p:nvSpPr>
        <p:spPr>
          <a:xfrm>
            <a:off x="353568" y="509761"/>
            <a:ext cx="8790432" cy="627888"/>
          </a:xfrm>
        </p:spPr>
        <p:txBody>
          <a:bodyPr>
            <a:normAutofit/>
          </a:bodyPr>
          <a:lstStyle/>
          <a:p>
            <a:pPr algn="ctr"/>
            <a:r>
              <a:rPr lang="en-US" sz="3000" dirty="0">
                <a:solidFill>
                  <a:srgbClr val="0070C0"/>
                </a:solidFill>
              </a:rPr>
              <a:t>The apostles ask Jesus to teach them to pray.</a:t>
            </a:r>
            <a:endParaRPr lang="es-CL" sz="3000" dirty="0">
              <a:solidFill>
                <a:srgbClr val="0070C0"/>
              </a:solidFill>
            </a:endParaRPr>
          </a:p>
        </p:txBody>
      </p:sp>
      <p:pic>
        <p:nvPicPr>
          <p:cNvPr id="4" name="Picture 3">
            <a:extLst>
              <a:ext uri="{FF2B5EF4-FFF2-40B4-BE49-F238E27FC236}">
                <a16:creationId xmlns:a16="http://schemas.microsoft.com/office/drawing/2014/main" id="{359E2049-BA83-E1E0-FE8A-96F00FBE831E}"/>
              </a:ext>
            </a:extLst>
          </p:cNvPr>
          <p:cNvPicPr>
            <a:picLocks noChangeAspect="1"/>
          </p:cNvPicPr>
          <p:nvPr/>
        </p:nvPicPr>
        <p:blipFill>
          <a:blip r:embed="rId2"/>
          <a:stretch>
            <a:fillRect/>
          </a:stretch>
        </p:blipFill>
        <p:spPr>
          <a:xfrm>
            <a:off x="1219200" y="1265863"/>
            <a:ext cx="6705600" cy="3171825"/>
          </a:xfrm>
          <a:prstGeom prst="rect">
            <a:avLst/>
          </a:prstGeom>
          <a:ln>
            <a:noFill/>
          </a:ln>
          <a:effectLst>
            <a:softEdge rad="112500"/>
          </a:effectLst>
        </p:spPr>
      </p:pic>
      <p:sp>
        <p:nvSpPr>
          <p:cNvPr id="6" name="Title 1">
            <a:extLst>
              <a:ext uri="{FF2B5EF4-FFF2-40B4-BE49-F238E27FC236}">
                <a16:creationId xmlns:a16="http://schemas.microsoft.com/office/drawing/2014/main" id="{E37B9491-FD6E-FF51-13A0-3002D401B095}"/>
              </a:ext>
            </a:extLst>
          </p:cNvPr>
          <p:cNvSpPr txBox="1">
            <a:spLocks/>
          </p:cNvSpPr>
          <p:nvPr/>
        </p:nvSpPr>
        <p:spPr>
          <a:xfrm>
            <a:off x="176784" y="4565903"/>
            <a:ext cx="8790432" cy="627888"/>
          </a:xfrm>
          <a:prstGeom prst="rect">
            <a:avLst/>
          </a:prstGeom>
          <a:ln w="6350" cap="rnd">
            <a:solidFill>
              <a:schemeClr val="tx1"/>
            </a:solidFill>
          </a:ln>
        </p:spPr>
        <p:txBody>
          <a:bodyPr vert="horz" anchor="b" anchorCtr="0">
            <a:norm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algn="ctr"/>
            <a:r>
              <a:rPr lang="es-CL" sz="3000" dirty="0" err="1">
                <a:solidFill>
                  <a:schemeClr val="bg1"/>
                </a:solidFill>
              </a:rPr>
              <a:t>How</a:t>
            </a:r>
            <a:r>
              <a:rPr lang="es-CL" sz="3000" dirty="0">
                <a:solidFill>
                  <a:schemeClr val="bg1"/>
                </a:solidFill>
              </a:rPr>
              <a:t> </a:t>
            </a:r>
            <a:r>
              <a:rPr lang="es-CL" sz="3000" dirty="0" err="1">
                <a:solidFill>
                  <a:schemeClr val="bg1"/>
                </a:solidFill>
              </a:rPr>
              <a:t>does</a:t>
            </a:r>
            <a:r>
              <a:rPr lang="es-CL" sz="3000" dirty="0">
                <a:solidFill>
                  <a:schemeClr val="bg1"/>
                </a:solidFill>
              </a:rPr>
              <a:t> He </a:t>
            </a:r>
            <a:r>
              <a:rPr lang="es-CL" sz="3000" dirty="0" err="1">
                <a:solidFill>
                  <a:schemeClr val="bg1"/>
                </a:solidFill>
              </a:rPr>
              <a:t>teach</a:t>
            </a:r>
            <a:r>
              <a:rPr lang="es-CL" sz="3000" dirty="0">
                <a:solidFill>
                  <a:schemeClr val="bg1"/>
                </a:solidFill>
              </a:rPr>
              <a:t> </a:t>
            </a:r>
            <a:r>
              <a:rPr lang="es-CL" sz="3000" dirty="0" err="1">
                <a:solidFill>
                  <a:schemeClr val="bg1"/>
                </a:solidFill>
              </a:rPr>
              <a:t>them</a:t>
            </a:r>
            <a:r>
              <a:rPr lang="es-CL" sz="3000" dirty="0">
                <a:solidFill>
                  <a:schemeClr val="bg1"/>
                </a:solidFill>
              </a:rPr>
              <a:t>?</a:t>
            </a:r>
          </a:p>
        </p:txBody>
      </p:sp>
      <p:sp>
        <p:nvSpPr>
          <p:cNvPr id="7" name="Title 1">
            <a:extLst>
              <a:ext uri="{FF2B5EF4-FFF2-40B4-BE49-F238E27FC236}">
                <a16:creationId xmlns:a16="http://schemas.microsoft.com/office/drawing/2014/main" id="{8AA4D18E-BBCE-5BD6-9B9B-D6A86A6549E5}"/>
              </a:ext>
            </a:extLst>
          </p:cNvPr>
          <p:cNvSpPr txBox="1">
            <a:spLocks/>
          </p:cNvSpPr>
          <p:nvPr/>
        </p:nvSpPr>
        <p:spPr>
          <a:xfrm>
            <a:off x="176784" y="5456873"/>
            <a:ext cx="8747760" cy="627888"/>
          </a:xfrm>
          <a:prstGeom prst="rect">
            <a:avLst/>
          </a:prstGeom>
          <a:ln w="6350" cap="rnd">
            <a:noFill/>
          </a:ln>
        </p:spPr>
        <p:txBody>
          <a:bodyPr vert="horz" anchor="b" anchorCtr="0">
            <a:norm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lvl="1" algn="ctr"/>
            <a:r>
              <a:rPr lang="es-CL" sz="3000" dirty="0">
                <a:solidFill>
                  <a:srgbClr val="0070C0"/>
                </a:solidFill>
              </a:rPr>
              <a:t>…</a:t>
            </a:r>
            <a:r>
              <a:rPr lang="es-CL" sz="3000" dirty="0" err="1">
                <a:solidFill>
                  <a:srgbClr val="0070C0"/>
                </a:solidFill>
              </a:rPr>
              <a:t>with</a:t>
            </a:r>
            <a:r>
              <a:rPr lang="es-CL" sz="3000" dirty="0">
                <a:solidFill>
                  <a:srgbClr val="0070C0"/>
                </a:solidFill>
              </a:rPr>
              <a:t> </a:t>
            </a:r>
            <a:r>
              <a:rPr lang="es-CL" sz="3000" dirty="0" err="1">
                <a:solidFill>
                  <a:srgbClr val="0070C0"/>
                </a:solidFill>
              </a:rPr>
              <a:t>the</a:t>
            </a:r>
            <a:r>
              <a:rPr lang="es-CL" sz="3000" dirty="0">
                <a:solidFill>
                  <a:srgbClr val="0070C0"/>
                </a:solidFill>
              </a:rPr>
              <a:t> “</a:t>
            </a:r>
            <a:r>
              <a:rPr lang="es-CL" sz="3000" dirty="0" err="1">
                <a:solidFill>
                  <a:srgbClr val="0070C0"/>
                </a:solidFill>
              </a:rPr>
              <a:t>Our</a:t>
            </a:r>
            <a:r>
              <a:rPr lang="es-CL" sz="3000" dirty="0">
                <a:solidFill>
                  <a:srgbClr val="0070C0"/>
                </a:solidFill>
              </a:rPr>
              <a:t> </a:t>
            </a:r>
            <a:r>
              <a:rPr lang="es-CL" sz="3000" dirty="0" err="1">
                <a:solidFill>
                  <a:srgbClr val="0070C0"/>
                </a:solidFill>
              </a:rPr>
              <a:t>Father</a:t>
            </a:r>
            <a:r>
              <a:rPr lang="es-CL" sz="3000" dirty="0">
                <a:solidFill>
                  <a:srgbClr val="0070C0"/>
                </a:solidFill>
              </a:rPr>
              <a:t>”</a:t>
            </a:r>
          </a:p>
        </p:txBody>
      </p:sp>
      <p:pic>
        <p:nvPicPr>
          <p:cNvPr id="8" name="Picture 3">
            <a:extLst>
              <a:ext uri="{FF2B5EF4-FFF2-40B4-BE49-F238E27FC236}">
                <a16:creationId xmlns:a16="http://schemas.microsoft.com/office/drawing/2014/main" id="{C71270AA-D9D4-498E-330C-0DCF9D466903}"/>
              </a:ext>
            </a:extLst>
          </p:cNvPr>
          <p:cNvPicPr>
            <a:picLocks noChangeAspect="1"/>
          </p:cNvPicPr>
          <p:nvPr/>
        </p:nvPicPr>
        <p:blipFill>
          <a:blip r:embed="rId3"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39456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8F7B-130C-F102-1C34-4E2EA0DEFC85}"/>
              </a:ext>
            </a:extLst>
          </p:cNvPr>
          <p:cNvSpPr>
            <a:spLocks noGrp="1"/>
          </p:cNvSpPr>
          <p:nvPr>
            <p:ph type="title"/>
          </p:nvPr>
        </p:nvSpPr>
        <p:spPr>
          <a:xfrm>
            <a:off x="500034" y="256038"/>
            <a:ext cx="8286776" cy="682752"/>
          </a:xfrm>
        </p:spPr>
        <p:txBody>
          <a:bodyPr>
            <a:noAutofit/>
          </a:bodyPr>
          <a:lstStyle/>
          <a:p>
            <a:pPr algn="ctr">
              <a:defRPr/>
            </a:pPr>
            <a:r>
              <a:rPr lang="en-US" sz="3400" dirty="0">
                <a:solidFill>
                  <a:srgbClr val="FFC000"/>
                </a:solidFill>
              </a:rPr>
              <a:t>OUR FATHER WHO ARE IN HEAVEN</a:t>
            </a:r>
          </a:p>
        </p:txBody>
      </p:sp>
      <p:pic>
        <p:nvPicPr>
          <p:cNvPr id="8194" name="Picture 2" descr="78 ideas de DIOS PADRE | dios padre, oracion santisima trinidad, padre">
            <a:extLst>
              <a:ext uri="{FF2B5EF4-FFF2-40B4-BE49-F238E27FC236}">
                <a16:creationId xmlns:a16="http://schemas.microsoft.com/office/drawing/2014/main" id="{16E41628-B339-2E97-A952-7B53DD2C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679" y="982932"/>
            <a:ext cx="5542642"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18B491-7D75-619D-DC53-6AF8918F96F0}"/>
              </a:ext>
            </a:extLst>
          </p:cNvPr>
          <p:cNvSpPr txBox="1"/>
          <p:nvPr/>
        </p:nvSpPr>
        <p:spPr>
          <a:xfrm>
            <a:off x="0" y="5108448"/>
            <a:ext cx="9144000" cy="553998"/>
          </a:xfrm>
          <a:prstGeom prst="rect">
            <a:avLst/>
          </a:prstGeom>
          <a:noFill/>
        </p:spPr>
        <p:txBody>
          <a:bodyPr wrap="square" rtlCol="0">
            <a:spAutoFit/>
          </a:bodyPr>
          <a:lstStyle/>
          <a:p>
            <a:pPr algn="ctr"/>
            <a:r>
              <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Jesus teaches us to call God our Father! What a privilege!</a:t>
            </a:r>
          </a:p>
        </p:txBody>
      </p:sp>
      <p:sp>
        <p:nvSpPr>
          <p:cNvPr id="7" name="TextBox 6">
            <a:extLst>
              <a:ext uri="{FF2B5EF4-FFF2-40B4-BE49-F238E27FC236}">
                <a16:creationId xmlns:a16="http://schemas.microsoft.com/office/drawing/2014/main" id="{F8912AC5-AC62-E8A8-5AAB-46804620EC9B}"/>
              </a:ext>
            </a:extLst>
          </p:cNvPr>
          <p:cNvSpPr txBox="1"/>
          <p:nvPr/>
        </p:nvSpPr>
        <p:spPr>
          <a:xfrm>
            <a:off x="1927860" y="5825562"/>
            <a:ext cx="5288280" cy="553998"/>
          </a:xfrm>
          <a:prstGeom prst="rect">
            <a:avLst/>
          </a:prstGeom>
          <a:noFill/>
        </p:spPr>
        <p:txBody>
          <a:bodyPr wrap="square">
            <a:spAutoFit/>
          </a:bodyPr>
          <a:lstStyle/>
          <a:p>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Describe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your</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Father</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in </a:t>
            </a:r>
            <a:r>
              <a:rPr lang="es-ES" sz="3000" spc="-100" dirty="0" err="1">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Heaven</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endParaRPr lang="en-U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endParaRPr>
          </a:p>
        </p:txBody>
      </p:sp>
      <p:pic>
        <p:nvPicPr>
          <p:cNvPr id="8" name="Picture 3">
            <a:extLst>
              <a:ext uri="{FF2B5EF4-FFF2-40B4-BE49-F238E27FC236}">
                <a16:creationId xmlns:a16="http://schemas.microsoft.com/office/drawing/2014/main" id="{6CF6FBD6-F809-B721-355A-45D93E4C57AE}"/>
              </a:ext>
            </a:extLst>
          </p:cNvPr>
          <p:cNvPicPr>
            <a:picLocks noChangeAspect="1"/>
          </p:cNvPicPr>
          <p:nvPr/>
        </p:nvPicPr>
        <p:blipFill>
          <a:blip r:embed="rId3"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5C11-4999-87D0-EDF8-284D75BF5B17}"/>
              </a:ext>
            </a:extLst>
          </p:cNvPr>
          <p:cNvSpPr>
            <a:spLocks noGrp="1"/>
          </p:cNvSpPr>
          <p:nvPr>
            <p:ph type="title"/>
          </p:nvPr>
        </p:nvSpPr>
        <p:spPr>
          <a:xfrm>
            <a:off x="1427186" y="397240"/>
            <a:ext cx="2636439" cy="763786"/>
          </a:xfrm>
        </p:spPr>
        <p:txBody>
          <a:bodyPr>
            <a:normAutofit fontScale="90000"/>
          </a:bodyPr>
          <a:lstStyle/>
          <a:p>
            <a:pPr algn="ctr"/>
            <a:r>
              <a:rPr lang="en-US" sz="3000" dirty="0">
                <a:solidFill>
                  <a:srgbClr val="0070C0"/>
                </a:solidFill>
              </a:rPr>
              <a:t>Loving, merciful, </a:t>
            </a:r>
            <a:br>
              <a:rPr lang="en-US" sz="3000" dirty="0">
                <a:solidFill>
                  <a:srgbClr val="0070C0"/>
                </a:solidFill>
              </a:rPr>
            </a:br>
            <a:r>
              <a:rPr lang="en-US" sz="3000" dirty="0">
                <a:solidFill>
                  <a:srgbClr val="0070C0"/>
                </a:solidFill>
              </a:rPr>
              <a:t>good, generous</a:t>
            </a:r>
            <a:r>
              <a:rPr lang="es-ES" sz="3000" dirty="0">
                <a:solidFill>
                  <a:srgbClr val="0070C0"/>
                </a:solidFill>
              </a:rPr>
              <a:t>…</a:t>
            </a:r>
            <a:endParaRPr lang="en-US" sz="3000" dirty="0">
              <a:solidFill>
                <a:srgbClr val="0070C0"/>
              </a:solidFill>
            </a:endParaRPr>
          </a:p>
        </p:txBody>
      </p:sp>
      <p:sp>
        <p:nvSpPr>
          <p:cNvPr id="4" name="TextBox 3">
            <a:extLst>
              <a:ext uri="{FF2B5EF4-FFF2-40B4-BE49-F238E27FC236}">
                <a16:creationId xmlns:a16="http://schemas.microsoft.com/office/drawing/2014/main" id="{6420E684-1BAD-035D-37A9-BA934C1BFD0B}"/>
              </a:ext>
            </a:extLst>
          </p:cNvPr>
          <p:cNvSpPr txBox="1"/>
          <p:nvPr/>
        </p:nvSpPr>
        <p:spPr>
          <a:xfrm>
            <a:off x="1524000" y="3844355"/>
            <a:ext cx="6425184" cy="553998"/>
          </a:xfrm>
          <a:prstGeom prst="rect">
            <a:avLst/>
          </a:prstGeom>
          <a:noFill/>
        </p:spPr>
        <p:txBody>
          <a:bodyPr wrap="square">
            <a:spAutoFit/>
          </a:bodyPr>
          <a:lstStyle/>
          <a:p>
            <a:r>
              <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He loves us, takes care of us, guides us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t>
            </a:r>
            <a:endPar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pic>
        <p:nvPicPr>
          <p:cNvPr id="9218" name="Picture 2" descr="39 ideas de Dios Padre nos cuida | cristianos, imágenes cristianas, dios  padre">
            <a:extLst>
              <a:ext uri="{FF2B5EF4-FFF2-40B4-BE49-F238E27FC236}">
                <a16:creationId xmlns:a16="http://schemas.microsoft.com/office/drawing/2014/main" id="{965A501B-EB79-CFFF-BE81-9FF80DBDB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127" y="4478125"/>
            <a:ext cx="2935746" cy="210229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Jueves de la 11ª semana durante el año – Menesiano Soy">
            <a:extLst>
              <a:ext uri="{FF2B5EF4-FFF2-40B4-BE49-F238E27FC236}">
                <a16:creationId xmlns:a16="http://schemas.microsoft.com/office/drawing/2014/main" id="{8CB9C2E1-1FE4-B896-C1AF-416A3E27E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997" y="1200912"/>
            <a:ext cx="2994818" cy="2448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C8E456B-D148-56C0-D199-07777C17BC53}"/>
              </a:ext>
            </a:extLst>
          </p:cNvPr>
          <p:cNvSpPr txBox="1"/>
          <p:nvPr/>
        </p:nvSpPr>
        <p:spPr>
          <a:xfrm>
            <a:off x="5638800" y="277582"/>
            <a:ext cx="2432304" cy="1338828"/>
          </a:xfrm>
          <a:prstGeom prst="rect">
            <a:avLst/>
          </a:prstGeom>
          <a:noFill/>
        </p:spPr>
        <p:txBody>
          <a:bodyPr wrap="square">
            <a:spAutoFit/>
          </a:bodyPr>
          <a:lstStyle/>
          <a:p>
            <a:pPr algn="ctr"/>
            <a:r>
              <a:rPr lang="en-US" sz="27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…Almighty, strong, eternal… </a:t>
            </a:r>
            <a:r>
              <a:rPr lang="es-ES" sz="27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t>
            </a:r>
            <a:endParaRPr lang="en-US" sz="27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pic>
        <p:nvPicPr>
          <p:cNvPr id="9222" name="Picture 6" descr="Unidad Pastoral La Hiniesta Montamarta: Al encuentro con Dios Padre en  Jesús...">
            <a:extLst>
              <a:ext uri="{FF2B5EF4-FFF2-40B4-BE49-F238E27FC236}">
                <a16:creationId xmlns:a16="http://schemas.microsoft.com/office/drawing/2014/main" id="{E6E05A4E-CADC-94B3-D6CA-407B715B8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720" y="1280684"/>
            <a:ext cx="3527296" cy="24838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D6CF901A-D586-C857-EA4E-32F4B0AC8973}"/>
              </a:ext>
            </a:extLst>
          </p:cNvPr>
          <p:cNvPicPr>
            <a:picLocks noChangeAspect="1"/>
          </p:cNvPicPr>
          <p:nvPr/>
        </p:nvPicPr>
        <p:blipFill>
          <a:blip r:embed="rId5"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669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4B60-50C4-39D0-144E-0918AA6F2AC6}"/>
              </a:ext>
            </a:extLst>
          </p:cNvPr>
          <p:cNvSpPr>
            <a:spLocks noGrp="1"/>
          </p:cNvSpPr>
          <p:nvPr>
            <p:ph type="title"/>
          </p:nvPr>
        </p:nvSpPr>
        <p:spPr>
          <a:xfrm>
            <a:off x="2401822" y="184368"/>
            <a:ext cx="4328160" cy="688848"/>
          </a:xfrm>
        </p:spPr>
        <p:txBody>
          <a:bodyPr>
            <a:normAutofit/>
          </a:bodyPr>
          <a:lstStyle/>
          <a:p>
            <a:pPr>
              <a:defRPr/>
            </a:pPr>
            <a:r>
              <a:rPr lang="en-US" sz="3400" dirty="0">
                <a:solidFill>
                  <a:srgbClr val="FFC000"/>
                </a:solidFill>
              </a:rPr>
              <a:t>HOLY IS YOUR NAME</a:t>
            </a:r>
          </a:p>
        </p:txBody>
      </p:sp>
      <p:pic>
        <p:nvPicPr>
          <p:cNvPr id="87042" name="Picture 2" descr="http://www.twoheartsdesign.com/images/clipart/catholic/jesus/images/JesusInClouds_HS.jpg">
            <a:extLst>
              <a:ext uri="{FF2B5EF4-FFF2-40B4-BE49-F238E27FC236}">
                <a16:creationId xmlns:a16="http://schemas.microsoft.com/office/drawing/2014/main" id="{8C12C112-2EB4-0248-8E44-E2A96900C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238" y="1220272"/>
            <a:ext cx="3021330" cy="415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CFC468F-B36E-7E6D-1161-F39C9EE66B35}"/>
              </a:ext>
            </a:extLst>
          </p:cNvPr>
          <p:cNvSpPr txBox="1"/>
          <p:nvPr/>
        </p:nvSpPr>
        <p:spPr>
          <a:xfrm>
            <a:off x="1917762" y="5637728"/>
            <a:ext cx="5296281" cy="553998"/>
          </a:xfrm>
          <a:prstGeom prst="rect">
            <a:avLst/>
          </a:prstGeom>
          <a:noFill/>
        </p:spPr>
        <p:txBody>
          <a:bodyPr wrap="square">
            <a:spAutoFit/>
          </a:bodyPr>
          <a:lstStyle/>
          <a:p>
            <a:pPr algn="ctr"/>
            <a:r>
              <a:rPr lang="en-U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How do we keep holy His name</a:t>
            </a:r>
            <a:r>
              <a:rPr lang="es-E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rPr>
              <a:t>? </a:t>
            </a:r>
            <a:endParaRPr lang="en-US" sz="30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mj-lt"/>
              <a:ea typeface="+mj-ea"/>
              <a:cs typeface="+mj-cs"/>
            </a:endParaRPr>
          </a:p>
        </p:txBody>
      </p:sp>
      <p:pic>
        <p:nvPicPr>
          <p:cNvPr id="6" name="Picture 3">
            <a:extLst>
              <a:ext uri="{FF2B5EF4-FFF2-40B4-BE49-F238E27FC236}">
                <a16:creationId xmlns:a16="http://schemas.microsoft.com/office/drawing/2014/main" id="{53CF973C-D58E-DDDF-C3D8-68861F170C63}"/>
              </a:ext>
            </a:extLst>
          </p:cNvPr>
          <p:cNvPicPr>
            <a:picLocks noChangeAspect="1"/>
          </p:cNvPicPr>
          <p:nvPr/>
        </p:nvPicPr>
        <p:blipFill>
          <a:blip r:embed="rId3"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7EDC-1E4D-EF84-BFE2-26D66E2573E7}"/>
              </a:ext>
            </a:extLst>
          </p:cNvPr>
          <p:cNvSpPr>
            <a:spLocks noGrp="1"/>
          </p:cNvSpPr>
          <p:nvPr>
            <p:ph type="title"/>
          </p:nvPr>
        </p:nvSpPr>
        <p:spPr>
          <a:xfrm>
            <a:off x="1531620" y="46289"/>
            <a:ext cx="6080760" cy="664464"/>
          </a:xfrm>
        </p:spPr>
        <p:txBody>
          <a:bodyPr>
            <a:normAutofit fontScale="90000"/>
          </a:bodyPr>
          <a:lstStyle/>
          <a:p>
            <a:r>
              <a:rPr lang="en-US" sz="3000" dirty="0">
                <a:solidFill>
                  <a:srgbClr val="0070C0"/>
                </a:solidFill>
              </a:rPr>
              <a:t>We only use His name with great respect </a:t>
            </a:r>
            <a:r>
              <a:rPr lang="es-ES" sz="3000" dirty="0">
                <a:solidFill>
                  <a:srgbClr val="0070C0"/>
                </a:solidFill>
              </a:rPr>
              <a:t>:</a:t>
            </a:r>
            <a:endParaRPr lang="en-US" sz="3000" dirty="0">
              <a:solidFill>
                <a:srgbClr val="0070C0"/>
              </a:solidFill>
            </a:endParaRPr>
          </a:p>
        </p:txBody>
      </p:sp>
      <p:sp>
        <p:nvSpPr>
          <p:cNvPr id="4" name="TextBox 3">
            <a:extLst>
              <a:ext uri="{FF2B5EF4-FFF2-40B4-BE49-F238E27FC236}">
                <a16:creationId xmlns:a16="http://schemas.microsoft.com/office/drawing/2014/main" id="{792743E2-8CCB-11DA-7D42-0D40B1F79650}"/>
              </a:ext>
            </a:extLst>
          </p:cNvPr>
          <p:cNvSpPr txBox="1"/>
          <p:nvPr/>
        </p:nvSpPr>
        <p:spPr>
          <a:xfrm>
            <a:off x="457201" y="1249570"/>
            <a:ext cx="3529583" cy="553998"/>
          </a:xfrm>
          <a:prstGeom prst="rect">
            <a:avLst/>
          </a:prstGeom>
          <a:noFill/>
        </p:spPr>
        <p:txBody>
          <a:bodyPr wrap="square">
            <a:spAutoFit/>
          </a:bodyPr>
          <a:lstStyle/>
          <a:p>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When</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we</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are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praying</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t>
            </a:r>
            <a:endPar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sp>
        <p:nvSpPr>
          <p:cNvPr id="6" name="TextBox 5">
            <a:extLst>
              <a:ext uri="{FF2B5EF4-FFF2-40B4-BE49-F238E27FC236}">
                <a16:creationId xmlns:a16="http://schemas.microsoft.com/office/drawing/2014/main" id="{4CB99355-F983-6FB6-BFA9-BBD1C7604569}"/>
              </a:ext>
            </a:extLst>
          </p:cNvPr>
          <p:cNvSpPr txBox="1"/>
          <p:nvPr/>
        </p:nvSpPr>
        <p:spPr>
          <a:xfrm>
            <a:off x="5182918" y="5010733"/>
            <a:ext cx="2961714" cy="1015663"/>
          </a:xfrm>
          <a:prstGeom prst="rect">
            <a:avLst/>
          </a:prstGeom>
          <a:noFill/>
        </p:spPr>
        <p:txBody>
          <a:bodyPr wrap="square">
            <a:spAutoFit/>
          </a:bodyPr>
          <a:lstStyle/>
          <a:p>
            <a:pPr algn="ct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Or</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speaking</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well</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of</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Him</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to</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others</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a:t>
            </a:r>
            <a:endParaRPr lang="en-U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endParaRPr>
          </a:p>
        </p:txBody>
      </p:sp>
      <p:pic>
        <p:nvPicPr>
          <p:cNvPr id="10242" name="Picture 2" descr="Imágenes de Nino Orando | Vectores, fotos de stock y PSD gratuitos">
            <a:extLst>
              <a:ext uri="{FF2B5EF4-FFF2-40B4-BE49-F238E27FC236}">
                <a16:creationId xmlns:a16="http://schemas.microsoft.com/office/drawing/2014/main" id="{AD24D542-187A-1002-B219-44F207E8E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752" y="831604"/>
            <a:ext cx="4046047" cy="339902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La Biblia, Evangelio, Niño imagen png - imagen transparente descarga  gratuita">
            <a:extLst>
              <a:ext uri="{FF2B5EF4-FFF2-40B4-BE49-F238E27FC236}">
                <a16:creationId xmlns:a16="http://schemas.microsoft.com/office/drawing/2014/main" id="{5D61AE0F-6087-0244-F844-2D81D741A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64" y="2892635"/>
            <a:ext cx="3885355" cy="3701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6A9CB0A0-047C-4E82-DE67-4CB22EAB1409}"/>
              </a:ext>
            </a:extLst>
          </p:cNvPr>
          <p:cNvPicPr>
            <a:picLocks noChangeAspect="1"/>
          </p:cNvPicPr>
          <p:nvPr/>
        </p:nvPicPr>
        <p:blipFill>
          <a:blip r:embed="rId4"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8556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534D-4319-7FA2-E2C1-7C2AD611C0A0}"/>
              </a:ext>
            </a:extLst>
          </p:cNvPr>
          <p:cNvSpPr>
            <a:spLocks noGrp="1"/>
          </p:cNvSpPr>
          <p:nvPr>
            <p:ph type="title"/>
          </p:nvPr>
        </p:nvSpPr>
        <p:spPr>
          <a:xfrm>
            <a:off x="457200" y="277813"/>
            <a:ext cx="8229600" cy="612203"/>
          </a:xfrm>
        </p:spPr>
        <p:txBody>
          <a:bodyPr>
            <a:normAutofit/>
          </a:bodyPr>
          <a:lstStyle/>
          <a:p>
            <a:pPr algn="ctr">
              <a:defRPr/>
            </a:pPr>
            <a:r>
              <a:rPr lang="en-US" sz="3400" dirty="0">
                <a:solidFill>
                  <a:srgbClr val="FFC000"/>
                </a:solidFill>
              </a:rPr>
              <a:t>YOUR KINGDOM COME, </a:t>
            </a:r>
          </a:p>
        </p:txBody>
      </p:sp>
      <p:pic>
        <p:nvPicPr>
          <p:cNvPr id="86018" name="Picture 2" descr="http://oneyearbibleimages.com/king_jesus_.jpg">
            <a:extLst>
              <a:ext uri="{FF2B5EF4-FFF2-40B4-BE49-F238E27FC236}">
                <a16:creationId xmlns:a16="http://schemas.microsoft.com/office/drawing/2014/main" id="{ACFFD8CB-3DA8-59C8-45A1-527FD079C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288" y="890016"/>
            <a:ext cx="4758754" cy="357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08DE887-6761-260D-CAC8-D1E34F64C258}"/>
              </a:ext>
            </a:extLst>
          </p:cNvPr>
          <p:cNvSpPr txBox="1"/>
          <p:nvPr/>
        </p:nvSpPr>
        <p:spPr>
          <a:xfrm>
            <a:off x="1660049" y="5376957"/>
            <a:ext cx="6047232" cy="1015663"/>
          </a:xfrm>
          <a:prstGeom prst="rect">
            <a:avLst/>
          </a:prstGeom>
          <a:noFill/>
        </p:spPr>
        <p:txBody>
          <a:bodyPr wrap="square">
            <a:spAutoFit/>
          </a:bodyPr>
          <a:lstStyle/>
          <a:p>
            <a:pPr algn="ct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Describe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the</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Kingdom</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of</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God</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that</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we</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want</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to</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bring</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to</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r>
              <a:rPr lang="es-ES" sz="3000" spc="-100" dirty="0" err="1">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earth</a:t>
            </a:r>
            <a:r>
              <a:rPr lang="es-ES" sz="3000" spc="-100" dirty="0">
                <a:ln w="3200">
                  <a:solidFill>
                    <a:schemeClr val="bg2">
                      <a:shade val="75000"/>
                      <a:alpha val="25000"/>
                    </a:schemeClr>
                  </a:solidFill>
                  <a:prstDash val="solid"/>
                  <a:round/>
                </a:ln>
                <a:solidFill>
                  <a:srgbClr val="0070C0"/>
                </a:solidFill>
                <a:effectLst>
                  <a:innerShdw blurRad="50800" dist="25400" dir="13500000">
                    <a:prstClr val="black">
                      <a:alpha val="70000"/>
                    </a:prstClr>
                  </a:innerShdw>
                </a:effectLst>
                <a:latin typeface="+mj-lt"/>
                <a:ea typeface="+mj-ea"/>
                <a:cs typeface="+mj-cs"/>
              </a:rPr>
              <a:t>? </a:t>
            </a:r>
          </a:p>
        </p:txBody>
      </p:sp>
      <p:sp>
        <p:nvSpPr>
          <p:cNvPr id="4" name="TextBox 3">
            <a:extLst>
              <a:ext uri="{FF2B5EF4-FFF2-40B4-BE49-F238E27FC236}">
                <a16:creationId xmlns:a16="http://schemas.microsoft.com/office/drawing/2014/main" id="{76F8795A-D75B-43FE-1639-7D19B5D8470A}"/>
              </a:ext>
            </a:extLst>
          </p:cNvPr>
          <p:cNvSpPr txBox="1"/>
          <p:nvPr/>
        </p:nvSpPr>
        <p:spPr>
          <a:xfrm>
            <a:off x="1889760" y="4596384"/>
            <a:ext cx="5449824" cy="615553"/>
          </a:xfrm>
          <a:prstGeom prst="rect">
            <a:avLst/>
          </a:prstGeom>
          <a:noFill/>
        </p:spPr>
        <p:txBody>
          <a:bodyPr wrap="square" rtlCol="0">
            <a:spAutoFit/>
          </a:bodyPr>
          <a:lstStyle/>
          <a:p>
            <a:pPr algn="ctr"/>
            <a:r>
              <a:rPr lang="en-US" sz="3400" spc="-100" dirty="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mj-lt"/>
                <a:ea typeface="+mj-ea"/>
                <a:cs typeface="+mj-cs"/>
              </a:rPr>
              <a:t>YOUR WILL BE DONE,</a:t>
            </a:r>
          </a:p>
        </p:txBody>
      </p:sp>
      <p:pic>
        <p:nvPicPr>
          <p:cNvPr id="7" name="Picture 3">
            <a:extLst>
              <a:ext uri="{FF2B5EF4-FFF2-40B4-BE49-F238E27FC236}">
                <a16:creationId xmlns:a16="http://schemas.microsoft.com/office/drawing/2014/main" id="{5611334B-B0CE-7DAF-7B43-CCB0B4CFAF26}"/>
              </a:ext>
            </a:extLst>
          </p:cNvPr>
          <p:cNvPicPr>
            <a:picLocks noChangeAspect="1"/>
          </p:cNvPicPr>
          <p:nvPr/>
        </p:nvPicPr>
        <p:blipFill>
          <a:blip r:embed="rId3" cstate="print"/>
          <a:stretch>
            <a:fillRect/>
          </a:stretch>
        </p:blipFill>
        <p:spPr>
          <a:xfrm>
            <a:off x="142844" y="142852"/>
            <a:ext cx="714380" cy="7143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ersonalizado 2">
      <a:dk1>
        <a:sysClr val="windowText" lastClr="000000"/>
      </a:dk1>
      <a:lt1>
        <a:sysClr val="window" lastClr="FFFFFF"/>
      </a:lt1>
      <a:dk2>
        <a:srgbClr val="0B5394"/>
      </a:dk2>
      <a:lt2>
        <a:srgbClr val="92D050"/>
      </a:lt2>
      <a:accent1>
        <a:srgbClr val="0F6FC6"/>
      </a:accent1>
      <a:accent2>
        <a:srgbClr val="92D050"/>
      </a:accent2>
      <a:accent3>
        <a:srgbClr val="92D050"/>
      </a:accent3>
      <a:accent4>
        <a:srgbClr val="00B050"/>
      </a:accent4>
      <a:accent5>
        <a:srgbClr val="90C6F6"/>
      </a:accent5>
      <a:accent6>
        <a:srgbClr val="92D050"/>
      </a:accent6>
      <a:hlink>
        <a:srgbClr val="92D050"/>
      </a:hlink>
      <a:folHlink>
        <a:srgbClr val="C7E2FA"/>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629</Words>
  <Application>Microsoft Office PowerPoint</Application>
  <PresentationFormat>On-screen Show (4:3)</PresentationFormat>
  <Paragraphs>82</Paragraphs>
  <Slides>27</Slides>
  <Notes>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Cambria</vt:lpstr>
      <vt:lpstr>Constantia</vt:lpstr>
      <vt:lpstr>Roboto</vt:lpstr>
      <vt:lpstr>Wingdings 2</vt:lpstr>
      <vt:lpstr>Papel</vt:lpstr>
      <vt:lpstr>PowerPoint Presentation</vt:lpstr>
      <vt:lpstr>LUKE 11,1-13 THE LORD’S PRAYER  https://youtu.be/PbY7Z0-ldLE</vt:lpstr>
      <vt:lpstr>PowerPoint Presentation</vt:lpstr>
      <vt:lpstr>The apostles ask Jesus to teach them to pray.</vt:lpstr>
      <vt:lpstr>OUR FATHER WHO ARE IN HEAVEN</vt:lpstr>
      <vt:lpstr>Loving, merciful,  good, generous…</vt:lpstr>
      <vt:lpstr>HOLY IS YOUR NAME</vt:lpstr>
      <vt:lpstr>We only use His name with great respect :</vt:lpstr>
      <vt:lpstr>YOUR KINGDOM COME, </vt:lpstr>
      <vt:lpstr>Everyone loves and praises God…</vt:lpstr>
      <vt:lpstr>GIVE US THIS DAY OUR DAILY BREAD.</vt:lpstr>
      <vt:lpstr>And the Bread of Life…</vt:lpstr>
      <vt:lpstr>AND FORGIVE US OUR TRESPASSES (SINS), </vt:lpstr>
      <vt:lpstr>AS WE FORGIVE THOSE WHO  TRESPASS (SIN) AGAINST US.</vt:lpstr>
      <vt:lpstr>AND LEAD US NOT INTO TEMPTATION, </vt:lpstr>
      <vt:lpstr>It is when we want to do something we know we should not do.</vt:lpstr>
      <vt:lpstr>BUT DELIVER US FROM EVIL</vt:lpstr>
      <vt:lpstr>To teach them to pray, Jesus also tells them a  parable about a friend who needed 3 loaves of bread.</vt:lpstr>
      <vt:lpstr>What does Jesus want to teach us in this parable?</vt:lpstr>
      <vt:lpstr>What does God always want to give us?</vt:lpstr>
      <vt:lpstr>PowerPoint Presentation</vt:lpstr>
      <vt:lpstr>PowerPoint Presentation</vt:lpstr>
      <vt:lpstr>Draw or cut the doors and breads. Write on the doors what you are asking of God. On the breads, write the blessings God has given you. Have each child take their door and bread and place it on the altar saying,   “Jesus, I know you always listen.”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8</cp:revision>
  <dcterms:modified xsi:type="dcterms:W3CDTF">2022-07-18T21:31:33Z</dcterms:modified>
</cp:coreProperties>
</file>