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59" r:id="rId5"/>
    <p:sldId id="260" r:id="rId6"/>
    <p:sldId id="261" r:id="rId7"/>
    <p:sldId id="269" r:id="rId8"/>
    <p:sldId id="270" r:id="rId9"/>
    <p:sldId id="271" r:id="rId10"/>
    <p:sldId id="273" r:id="rId11"/>
    <p:sldId id="262" r:id="rId12"/>
    <p:sldId id="263" r:id="rId13"/>
    <p:sldId id="264" r:id="rId14"/>
    <p:sldId id="265" r:id="rId15"/>
    <p:sldId id="266" r:id="rId16"/>
    <p:sldId id="274" r:id="rId17"/>
    <p:sldId id="268" r:id="rId18"/>
  </p:sldIdLst>
  <p:sldSz cx="12192000" cy="6858000"/>
  <p:notesSz cx="6858000" cy="9144000"/>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96"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p:cNvSpPr>
            <a:spLocks noGrp="1"/>
          </p:cNvSpPr>
          <p:nvPr>
            <p:ph type="dt" sz="half" idx="10"/>
          </p:nvPr>
        </p:nvSpPr>
        <p:spPr/>
        <p:txBody>
          <a:bodyPr/>
          <a:lstStyle/>
          <a:p>
            <a:fld id="{E826126C-5AD6-44A7-9A82-17083E8A0F4B}" type="datetimeFigureOut">
              <a:rPr lang="en-US" smtClean="0"/>
              <a:t>7/25/2022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AFFB2FF-F4F6-46BE-88EF-294A3E0E0282}" type="slidenum">
              <a:rPr lang="en-US" smtClean="0"/>
              <a:t>‹#›</a:t>
            </a:fld>
            <a:endParaRPr lang="en-US"/>
          </a:p>
        </p:txBody>
      </p:sp>
    </p:spTree>
    <p:extLst>
      <p:ext uri="{BB962C8B-B14F-4D97-AF65-F5344CB8AC3E}">
        <p14:creationId xmlns:p14="http://schemas.microsoft.com/office/powerpoint/2010/main" val="441060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E826126C-5AD6-44A7-9A82-17083E8A0F4B}" type="datetimeFigureOut">
              <a:rPr lang="en-US" smtClean="0"/>
              <a:t>7/25/2022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AFFB2FF-F4F6-46BE-88EF-294A3E0E0282}" type="slidenum">
              <a:rPr lang="en-US" smtClean="0"/>
              <a:t>‹#›</a:t>
            </a:fld>
            <a:endParaRPr lang="en-US"/>
          </a:p>
        </p:txBody>
      </p:sp>
    </p:spTree>
    <p:extLst>
      <p:ext uri="{BB962C8B-B14F-4D97-AF65-F5344CB8AC3E}">
        <p14:creationId xmlns:p14="http://schemas.microsoft.com/office/powerpoint/2010/main" val="1020178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E826126C-5AD6-44A7-9A82-17083E8A0F4B}" type="datetimeFigureOut">
              <a:rPr lang="en-US" smtClean="0"/>
              <a:t>7/25/2022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AFFB2FF-F4F6-46BE-88EF-294A3E0E0282}" type="slidenum">
              <a:rPr lang="en-US" smtClean="0"/>
              <a:t>‹#›</a:t>
            </a:fld>
            <a:endParaRPr lang="en-US"/>
          </a:p>
        </p:txBody>
      </p:sp>
    </p:spTree>
    <p:extLst>
      <p:ext uri="{BB962C8B-B14F-4D97-AF65-F5344CB8AC3E}">
        <p14:creationId xmlns:p14="http://schemas.microsoft.com/office/powerpoint/2010/main" val="1833528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E826126C-5AD6-44A7-9A82-17083E8A0F4B}" type="datetimeFigureOut">
              <a:rPr lang="en-US" smtClean="0"/>
              <a:t>7/25/2022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AFFB2FF-F4F6-46BE-88EF-294A3E0E0282}" type="slidenum">
              <a:rPr lang="en-US" smtClean="0"/>
              <a:t>‹#›</a:t>
            </a:fld>
            <a:endParaRPr lang="en-US"/>
          </a:p>
        </p:txBody>
      </p:sp>
    </p:spTree>
    <p:extLst>
      <p:ext uri="{BB962C8B-B14F-4D97-AF65-F5344CB8AC3E}">
        <p14:creationId xmlns:p14="http://schemas.microsoft.com/office/powerpoint/2010/main" val="184336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E826126C-5AD6-44A7-9A82-17083E8A0F4B}" type="datetimeFigureOut">
              <a:rPr lang="en-US" smtClean="0"/>
              <a:t>7/25/2022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AFFB2FF-F4F6-46BE-88EF-294A3E0E0282}" type="slidenum">
              <a:rPr lang="en-US" smtClean="0"/>
              <a:t>‹#›</a:t>
            </a:fld>
            <a:endParaRPr lang="en-US"/>
          </a:p>
        </p:txBody>
      </p:sp>
    </p:spTree>
    <p:extLst>
      <p:ext uri="{BB962C8B-B14F-4D97-AF65-F5344CB8AC3E}">
        <p14:creationId xmlns:p14="http://schemas.microsoft.com/office/powerpoint/2010/main" val="1799656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E826126C-5AD6-44A7-9A82-17083E8A0F4B}" type="datetimeFigureOut">
              <a:rPr lang="en-US" smtClean="0"/>
              <a:t>7/25/2022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EAFFB2FF-F4F6-46BE-88EF-294A3E0E0282}" type="slidenum">
              <a:rPr lang="en-US" smtClean="0"/>
              <a:t>‹#›</a:t>
            </a:fld>
            <a:endParaRPr lang="en-US"/>
          </a:p>
        </p:txBody>
      </p:sp>
    </p:spTree>
    <p:extLst>
      <p:ext uri="{BB962C8B-B14F-4D97-AF65-F5344CB8AC3E}">
        <p14:creationId xmlns:p14="http://schemas.microsoft.com/office/powerpoint/2010/main" val="3624914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E826126C-5AD6-44A7-9A82-17083E8A0F4B}" type="datetimeFigureOut">
              <a:rPr lang="en-US" smtClean="0"/>
              <a:t>7/25/2022</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EAFFB2FF-F4F6-46BE-88EF-294A3E0E0282}" type="slidenum">
              <a:rPr lang="en-US" smtClean="0"/>
              <a:t>‹#›</a:t>
            </a:fld>
            <a:endParaRPr lang="en-US"/>
          </a:p>
        </p:txBody>
      </p:sp>
    </p:spTree>
    <p:extLst>
      <p:ext uri="{BB962C8B-B14F-4D97-AF65-F5344CB8AC3E}">
        <p14:creationId xmlns:p14="http://schemas.microsoft.com/office/powerpoint/2010/main" val="2773036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E826126C-5AD6-44A7-9A82-17083E8A0F4B}" type="datetimeFigureOut">
              <a:rPr lang="en-US" smtClean="0"/>
              <a:t>7/25/2022</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EAFFB2FF-F4F6-46BE-88EF-294A3E0E0282}" type="slidenum">
              <a:rPr lang="en-US" smtClean="0"/>
              <a:t>‹#›</a:t>
            </a:fld>
            <a:endParaRPr lang="en-US"/>
          </a:p>
        </p:txBody>
      </p:sp>
    </p:spTree>
    <p:extLst>
      <p:ext uri="{BB962C8B-B14F-4D97-AF65-F5344CB8AC3E}">
        <p14:creationId xmlns:p14="http://schemas.microsoft.com/office/powerpoint/2010/main" val="3651239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826126C-5AD6-44A7-9A82-17083E8A0F4B}" type="datetimeFigureOut">
              <a:rPr lang="en-US" smtClean="0"/>
              <a:t>7/25/2022</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EAFFB2FF-F4F6-46BE-88EF-294A3E0E0282}" type="slidenum">
              <a:rPr lang="en-US" smtClean="0"/>
              <a:t>‹#›</a:t>
            </a:fld>
            <a:endParaRPr lang="en-US"/>
          </a:p>
        </p:txBody>
      </p:sp>
    </p:spTree>
    <p:extLst>
      <p:ext uri="{BB962C8B-B14F-4D97-AF65-F5344CB8AC3E}">
        <p14:creationId xmlns:p14="http://schemas.microsoft.com/office/powerpoint/2010/main" val="3883752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E826126C-5AD6-44A7-9A82-17083E8A0F4B}" type="datetimeFigureOut">
              <a:rPr lang="en-US" smtClean="0"/>
              <a:t>7/25/2022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EAFFB2FF-F4F6-46BE-88EF-294A3E0E0282}" type="slidenum">
              <a:rPr lang="en-US" smtClean="0"/>
              <a:t>‹#›</a:t>
            </a:fld>
            <a:endParaRPr lang="en-US"/>
          </a:p>
        </p:txBody>
      </p:sp>
    </p:spTree>
    <p:extLst>
      <p:ext uri="{BB962C8B-B14F-4D97-AF65-F5344CB8AC3E}">
        <p14:creationId xmlns:p14="http://schemas.microsoft.com/office/powerpoint/2010/main" val="416315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E826126C-5AD6-44A7-9A82-17083E8A0F4B}" type="datetimeFigureOut">
              <a:rPr lang="en-US" smtClean="0"/>
              <a:t>7/25/2022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EAFFB2FF-F4F6-46BE-88EF-294A3E0E0282}" type="slidenum">
              <a:rPr lang="en-US" smtClean="0"/>
              <a:t>‹#›</a:t>
            </a:fld>
            <a:endParaRPr lang="en-US"/>
          </a:p>
        </p:txBody>
      </p:sp>
    </p:spTree>
    <p:extLst>
      <p:ext uri="{BB962C8B-B14F-4D97-AF65-F5344CB8AC3E}">
        <p14:creationId xmlns:p14="http://schemas.microsoft.com/office/powerpoint/2010/main" val="4025006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26126C-5AD6-44A7-9A82-17083E8A0F4B}" type="datetimeFigureOut">
              <a:rPr lang="en-US" smtClean="0"/>
              <a:t>7/25/2022</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FFB2FF-F4F6-46BE-88EF-294A3E0E0282}" type="slidenum">
              <a:rPr lang="en-US" smtClean="0"/>
              <a:t>‹#›</a:t>
            </a:fld>
            <a:endParaRPr lang="en-US"/>
          </a:p>
        </p:txBody>
      </p:sp>
    </p:spTree>
    <p:extLst>
      <p:ext uri="{BB962C8B-B14F-4D97-AF65-F5344CB8AC3E}">
        <p14:creationId xmlns:p14="http://schemas.microsoft.com/office/powerpoint/2010/main" val="2767062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9.jpeg"/><Relationship Id="rId3" Type="http://schemas.openxmlformats.org/officeDocument/2006/relationships/image" Target="../media/image13.png"/><Relationship Id="rId7" Type="http://schemas.openxmlformats.org/officeDocument/2006/relationships/image" Target="../media/image24.png"/><Relationship Id="rId12"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jpeg"/><Relationship Id="rId4" Type="http://schemas.openxmlformats.org/officeDocument/2006/relationships/image" Target="../media/image21.png"/><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video" Target="https://www.youtube.com/embed/LYlkcoAfLU4?feature=oembed" TargetMode="External"/><Relationship Id="rId5" Type="http://schemas.openxmlformats.org/officeDocument/2006/relationships/image" Target="../media/image31.jpeg"/><Relationship Id="rId4" Type="http://schemas.openxmlformats.org/officeDocument/2006/relationships/hyperlink" Target="https://youtu.be/LYlkcoAfLU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video" Target="https://www.youtube.com/embed/JysQNwalyIQ?feature=oembed" TargetMode="External"/><Relationship Id="rId5" Type="http://schemas.openxmlformats.org/officeDocument/2006/relationships/image" Target="../media/image32.jpeg"/><Relationship Id="rId4" Type="http://schemas.openxmlformats.org/officeDocument/2006/relationships/hyperlink" Target="https://youtu.be/JysQNwalyIQ"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ondo Azul Simple Promoción De Pañales Suministros Maternos E Infantiles  Fondos | Map background, Kids supplies, Blue backgrou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normAutofit/>
          </a:bodyPr>
          <a:lstStyle/>
          <a:p>
            <a:r>
              <a:rPr lang="es-419" sz="4100" dirty="0" err="1">
                <a:solidFill>
                  <a:schemeClr val="accent1">
                    <a:lumMod val="50000"/>
                  </a:schemeClr>
                </a:solidFill>
                <a:latin typeface="Arial Rounded MT Bold" panose="020F0704030504030204" pitchFamily="34" charset="0"/>
              </a:rPr>
              <a:t>Ministry</a:t>
            </a:r>
            <a:r>
              <a:rPr lang="es-419" sz="4100" dirty="0">
                <a:solidFill>
                  <a:schemeClr val="accent1">
                    <a:lumMod val="50000"/>
                  </a:schemeClr>
                </a:solidFill>
                <a:latin typeface="Arial Rounded MT Bold" panose="020F0704030504030204" pitchFamily="34" charset="0"/>
              </a:rPr>
              <a:t> Friends </a:t>
            </a:r>
            <a:r>
              <a:rPr lang="es-419" sz="4100" dirty="0" err="1">
                <a:solidFill>
                  <a:schemeClr val="accent1">
                    <a:lumMod val="50000"/>
                  </a:schemeClr>
                </a:solidFill>
                <a:latin typeface="Arial Rounded MT Bold" panose="020F0704030504030204" pitchFamily="34" charset="0"/>
              </a:rPr>
              <a:t>of</a:t>
            </a:r>
            <a:r>
              <a:rPr lang="es-419" sz="4100" dirty="0">
                <a:solidFill>
                  <a:schemeClr val="accent1">
                    <a:lumMod val="50000"/>
                  </a:schemeClr>
                </a:solidFill>
                <a:latin typeface="Arial Rounded MT Bold" panose="020F0704030504030204" pitchFamily="34" charset="0"/>
              </a:rPr>
              <a:t> </a:t>
            </a:r>
            <a:r>
              <a:rPr lang="es-419" sz="4100" dirty="0" err="1">
                <a:solidFill>
                  <a:schemeClr val="accent1">
                    <a:lumMod val="50000"/>
                  </a:schemeClr>
                </a:solidFill>
                <a:latin typeface="Arial Rounded MT Bold" panose="020F0704030504030204" pitchFamily="34" charset="0"/>
              </a:rPr>
              <a:t>Jesus</a:t>
            </a:r>
            <a:r>
              <a:rPr lang="es-419" sz="4100" dirty="0">
                <a:solidFill>
                  <a:schemeClr val="accent1">
                    <a:lumMod val="50000"/>
                  </a:schemeClr>
                </a:solidFill>
                <a:latin typeface="Arial Rounded MT Bold" panose="020F0704030504030204" pitchFamily="34" charset="0"/>
              </a:rPr>
              <a:t> and Mary</a:t>
            </a:r>
            <a:endParaRPr lang="en-US" sz="4100" dirty="0">
              <a:solidFill>
                <a:schemeClr val="accent1">
                  <a:lumMod val="50000"/>
                </a:schemeClr>
              </a:solidFill>
            </a:endParaRPr>
          </a:p>
        </p:txBody>
      </p:sp>
      <p:pic>
        <p:nvPicPr>
          <p:cNvPr id="4" name="Marcador de contenido 3"/>
          <p:cNvPicPr>
            <a:picLocks noGrp="1" noChangeAspect="1"/>
          </p:cNvPicPr>
          <p:nvPr>
            <p:ph idx="1"/>
          </p:nvPr>
        </p:nvPicPr>
        <p:blipFill>
          <a:blip r:embed="rId3"/>
          <a:stretch>
            <a:fillRect/>
          </a:stretch>
        </p:blipFill>
        <p:spPr>
          <a:xfrm>
            <a:off x="422402" y="1590254"/>
            <a:ext cx="5149488" cy="4920986"/>
          </a:xfrm>
          <a:prstGeom prst="rect">
            <a:avLst/>
          </a:prstGeom>
        </p:spPr>
      </p:pic>
      <p:pic>
        <p:nvPicPr>
          <p:cNvPr id="5" name="Picture 4">
            <a:extLst>
              <a:ext uri="{FF2B5EF4-FFF2-40B4-BE49-F238E27FC236}">
                <a16:creationId xmlns:a16="http://schemas.microsoft.com/office/drawing/2014/main" id="{15378EA6-7FB2-59A7-00A0-73CD4C449085}"/>
              </a:ext>
            </a:extLst>
          </p:cNvPr>
          <p:cNvPicPr>
            <a:picLocks noChangeAspect="1"/>
          </p:cNvPicPr>
          <p:nvPr/>
        </p:nvPicPr>
        <p:blipFill>
          <a:blip r:embed="rId4"/>
          <a:stretch>
            <a:fillRect/>
          </a:stretch>
        </p:blipFill>
        <p:spPr>
          <a:xfrm>
            <a:off x="9780602" y="0"/>
            <a:ext cx="2512998" cy="2512998"/>
          </a:xfrm>
          <a:prstGeom prst="ellipse">
            <a:avLst/>
          </a:prstGeom>
          <a:ln>
            <a:noFill/>
          </a:ln>
          <a:effectLst>
            <a:softEdge rad="112500"/>
          </a:effectLst>
        </p:spPr>
      </p:pic>
      <p:sp>
        <p:nvSpPr>
          <p:cNvPr id="6" name="CuadroTexto 5"/>
          <p:cNvSpPr txBox="1"/>
          <p:nvPr/>
        </p:nvSpPr>
        <p:spPr>
          <a:xfrm>
            <a:off x="4036633" y="1160618"/>
            <a:ext cx="3492554" cy="923330"/>
          </a:xfrm>
          <a:prstGeom prst="rect">
            <a:avLst/>
          </a:prstGeom>
          <a:noFill/>
        </p:spPr>
        <p:txBody>
          <a:bodyPr wrap="square" rtlCol="0">
            <a:spAutoFit/>
          </a:bodyPr>
          <a:lstStyle/>
          <a:p>
            <a:r>
              <a:rPr lang="es-419" sz="3600" dirty="0">
                <a:solidFill>
                  <a:srgbClr val="F6F385"/>
                </a:solidFill>
              </a:rPr>
              <a:t>www.fcpeace.org</a:t>
            </a:r>
          </a:p>
          <a:p>
            <a:endParaRPr lang="en-US" dirty="0"/>
          </a:p>
        </p:txBody>
      </p:sp>
      <p:sp>
        <p:nvSpPr>
          <p:cNvPr id="8" name="Elipse 7"/>
          <p:cNvSpPr/>
          <p:nvPr/>
        </p:nvSpPr>
        <p:spPr>
          <a:xfrm rot="1483346">
            <a:off x="-57135" y="1500301"/>
            <a:ext cx="6071705" cy="5152388"/>
          </a:xfrm>
          <a:prstGeom prst="ellipse">
            <a:avLst/>
          </a:prstGeom>
          <a:noFill/>
          <a:ln w="857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adroTexto 8"/>
          <p:cNvSpPr txBox="1"/>
          <p:nvPr/>
        </p:nvSpPr>
        <p:spPr>
          <a:xfrm>
            <a:off x="6171213" y="4518898"/>
            <a:ext cx="5709608" cy="2339102"/>
          </a:xfrm>
          <a:prstGeom prst="rect">
            <a:avLst/>
          </a:prstGeom>
          <a:noFill/>
        </p:spPr>
        <p:txBody>
          <a:bodyPr wrap="square" rtlCol="0">
            <a:spAutoFit/>
          </a:bodyPr>
          <a:lstStyle/>
          <a:p>
            <a:endParaRPr lang="en-US" sz="2400" dirty="0">
              <a:solidFill>
                <a:srgbClr val="002060"/>
              </a:solidFill>
            </a:endParaRPr>
          </a:p>
          <a:p>
            <a:pPr algn="ctr"/>
            <a:r>
              <a:rPr lang="en-US" sz="2400" dirty="0">
                <a:solidFill>
                  <a:srgbClr val="F6F385"/>
                </a:solidFill>
              </a:rPr>
              <a:t>Cycle C-XVIII Sunday in Ordinary Time</a:t>
            </a:r>
          </a:p>
          <a:p>
            <a:endParaRPr lang="en-US" sz="4000" b="1" dirty="0">
              <a:solidFill>
                <a:srgbClr val="F6F385"/>
              </a:solidFill>
            </a:endParaRPr>
          </a:p>
          <a:p>
            <a:pPr algn="ctr"/>
            <a:r>
              <a:rPr lang="en-US" sz="4000" b="1" dirty="0">
                <a:solidFill>
                  <a:srgbClr val="002060"/>
                </a:solidFill>
              </a:rPr>
              <a:t> </a:t>
            </a:r>
            <a:r>
              <a:rPr lang="en-US" sz="4000" b="1" i="1" dirty="0">
                <a:solidFill>
                  <a:srgbClr val="002060"/>
                </a:solidFill>
              </a:rPr>
              <a:t>Luke 12, 13-21 </a:t>
            </a:r>
            <a:endParaRPr lang="en-US" sz="4000" b="1" dirty="0">
              <a:solidFill>
                <a:srgbClr val="002060"/>
              </a:solidFill>
            </a:endParaRPr>
          </a:p>
          <a:p>
            <a:endParaRPr lang="en-US" dirty="0"/>
          </a:p>
        </p:txBody>
      </p:sp>
      <p:sp>
        <p:nvSpPr>
          <p:cNvPr id="11" name="CuadroTexto 10"/>
          <p:cNvSpPr txBox="1"/>
          <p:nvPr/>
        </p:nvSpPr>
        <p:spPr>
          <a:xfrm>
            <a:off x="5994292" y="3405972"/>
            <a:ext cx="5963100" cy="723275"/>
          </a:xfrm>
          <a:prstGeom prst="rect">
            <a:avLst/>
          </a:prstGeom>
          <a:noFill/>
        </p:spPr>
        <p:txBody>
          <a:bodyPr wrap="square" rtlCol="0">
            <a:spAutoFit/>
          </a:bodyPr>
          <a:lstStyle/>
          <a:p>
            <a:pPr algn="ctr"/>
            <a:r>
              <a:rPr lang="es-ES" sz="4100" b="1" dirty="0">
                <a:solidFill>
                  <a:srgbClr val="002060"/>
                </a:solidFill>
                <a:latin typeface="Bernard MT Condensed" panose="02050806060905020404" pitchFamily="18" charset="0"/>
              </a:rPr>
              <a:t>STORE UP FOR ETERNAL LIFE</a:t>
            </a:r>
            <a:endParaRPr lang="en-US" sz="4100" dirty="0">
              <a:latin typeface="Bernard MT Condensed" panose="02050806060905020404" pitchFamily="18" charset="0"/>
            </a:endParaRPr>
          </a:p>
        </p:txBody>
      </p:sp>
    </p:spTree>
    <p:extLst>
      <p:ext uri="{BB962C8B-B14F-4D97-AF65-F5344CB8AC3E}">
        <p14:creationId xmlns:p14="http://schemas.microsoft.com/office/powerpoint/2010/main" val="1354654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stretch>
            <a:fillRect/>
          </a:stretch>
        </p:blipFill>
        <p:spPr>
          <a:xfrm>
            <a:off x="0" y="0"/>
            <a:ext cx="12192000" cy="6838950"/>
          </a:xfrm>
          <a:prstGeom prst="rect">
            <a:avLst/>
          </a:prstGeom>
        </p:spPr>
      </p:pic>
      <p:sp>
        <p:nvSpPr>
          <p:cNvPr id="3" name="Subtítulo 2"/>
          <p:cNvSpPr>
            <a:spLocks noGrp="1"/>
          </p:cNvSpPr>
          <p:nvPr>
            <p:ph type="subTitle" idx="1"/>
          </p:nvPr>
        </p:nvSpPr>
        <p:spPr>
          <a:xfrm>
            <a:off x="430870" y="3001369"/>
            <a:ext cx="2249395" cy="2238529"/>
          </a:xfrm>
        </p:spPr>
        <p:txBody>
          <a:bodyPr>
            <a:noAutofit/>
          </a:bodyPr>
          <a:lstStyle/>
          <a:p>
            <a:r>
              <a:rPr lang="es-ES" sz="3200" dirty="0" err="1">
                <a:solidFill>
                  <a:srgbClr val="002060"/>
                </a:solidFill>
              </a:rPr>
              <a:t>What</a:t>
            </a:r>
            <a:r>
              <a:rPr lang="es-ES" sz="3200" dirty="0">
                <a:solidFill>
                  <a:srgbClr val="002060"/>
                </a:solidFill>
              </a:rPr>
              <a:t> </a:t>
            </a:r>
            <a:r>
              <a:rPr lang="es-ES" sz="3200" dirty="0" err="1">
                <a:solidFill>
                  <a:srgbClr val="002060"/>
                </a:solidFill>
              </a:rPr>
              <a:t>could</a:t>
            </a:r>
            <a:r>
              <a:rPr lang="es-ES" sz="3200" dirty="0">
                <a:solidFill>
                  <a:srgbClr val="002060"/>
                </a:solidFill>
              </a:rPr>
              <a:t> he </a:t>
            </a:r>
            <a:r>
              <a:rPr lang="es-ES" sz="3200" dirty="0" err="1">
                <a:solidFill>
                  <a:srgbClr val="002060"/>
                </a:solidFill>
              </a:rPr>
              <a:t>have</a:t>
            </a:r>
            <a:r>
              <a:rPr lang="es-ES" sz="3200" dirty="0">
                <a:solidFill>
                  <a:srgbClr val="002060"/>
                </a:solidFill>
              </a:rPr>
              <a:t> done </a:t>
            </a:r>
            <a:r>
              <a:rPr lang="es-ES" sz="3200" dirty="0" err="1">
                <a:solidFill>
                  <a:srgbClr val="002060"/>
                </a:solidFill>
              </a:rPr>
              <a:t>differently</a:t>
            </a:r>
            <a:r>
              <a:rPr lang="es-ES" sz="3200" dirty="0">
                <a:solidFill>
                  <a:srgbClr val="002060"/>
                </a:solidFill>
              </a:rPr>
              <a:t>?</a:t>
            </a:r>
            <a:endParaRPr lang="en-US" sz="3200" dirty="0">
              <a:solidFill>
                <a:srgbClr val="002060"/>
              </a:solidFill>
            </a:endParaRPr>
          </a:p>
        </p:txBody>
      </p:sp>
      <p:sp>
        <p:nvSpPr>
          <p:cNvPr id="5" name="Marcador de contenido 1"/>
          <p:cNvSpPr txBox="1">
            <a:spLocks/>
          </p:cNvSpPr>
          <p:nvPr/>
        </p:nvSpPr>
        <p:spPr>
          <a:xfrm>
            <a:off x="9150857" y="2752598"/>
            <a:ext cx="2769473" cy="175881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b="1" dirty="0">
                <a:solidFill>
                  <a:srgbClr val="FFC000"/>
                </a:solidFill>
              </a:rPr>
              <a:t>He could have shared his extra wealth with those who had none.</a:t>
            </a:r>
          </a:p>
        </p:txBody>
      </p:sp>
      <p:pic>
        <p:nvPicPr>
          <p:cNvPr id="11" name="Picture 10">
            <a:extLst>
              <a:ext uri="{FF2B5EF4-FFF2-40B4-BE49-F238E27FC236}">
                <a16:creationId xmlns:a16="http://schemas.microsoft.com/office/drawing/2014/main" id="{402E6558-E3FF-1BAD-EB35-D2502FBCC772}"/>
              </a:ext>
            </a:extLst>
          </p:cNvPr>
          <p:cNvPicPr>
            <a:picLocks noChangeAspect="1"/>
          </p:cNvPicPr>
          <p:nvPr/>
        </p:nvPicPr>
        <p:blipFill>
          <a:blip r:embed="rId3"/>
          <a:stretch>
            <a:fillRect/>
          </a:stretch>
        </p:blipFill>
        <p:spPr>
          <a:xfrm>
            <a:off x="2998492" y="1788450"/>
            <a:ext cx="5985440" cy="4664368"/>
          </a:xfrm>
          <a:prstGeom prst="rect">
            <a:avLst/>
          </a:prstGeom>
          <a:ln>
            <a:noFill/>
          </a:ln>
          <a:effectLst>
            <a:softEdge rad="112500"/>
          </a:effectLst>
        </p:spPr>
      </p:pic>
      <p:sp>
        <p:nvSpPr>
          <p:cNvPr id="14" name="Subtítulo 2">
            <a:extLst>
              <a:ext uri="{FF2B5EF4-FFF2-40B4-BE49-F238E27FC236}">
                <a16:creationId xmlns:a16="http://schemas.microsoft.com/office/drawing/2014/main" id="{C3DC9F91-01E6-78DF-00E0-C7BBB630296F}"/>
              </a:ext>
            </a:extLst>
          </p:cNvPr>
          <p:cNvSpPr txBox="1">
            <a:spLocks/>
          </p:cNvSpPr>
          <p:nvPr/>
        </p:nvSpPr>
        <p:spPr>
          <a:xfrm>
            <a:off x="1471176" y="74261"/>
            <a:ext cx="8962492" cy="63228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3200" dirty="0" err="1">
                <a:solidFill>
                  <a:srgbClr val="002060"/>
                </a:solidFill>
              </a:rPr>
              <a:t>What</a:t>
            </a:r>
            <a:r>
              <a:rPr lang="es-ES" sz="3200" dirty="0">
                <a:solidFill>
                  <a:srgbClr val="002060"/>
                </a:solidFill>
              </a:rPr>
              <a:t> </a:t>
            </a:r>
            <a:r>
              <a:rPr lang="es-ES" sz="3200" dirty="0" err="1">
                <a:solidFill>
                  <a:srgbClr val="002060"/>
                </a:solidFill>
              </a:rPr>
              <a:t>does</a:t>
            </a:r>
            <a:r>
              <a:rPr lang="es-ES" sz="3200" dirty="0">
                <a:solidFill>
                  <a:srgbClr val="002060"/>
                </a:solidFill>
              </a:rPr>
              <a:t> </a:t>
            </a:r>
            <a:r>
              <a:rPr lang="es-ES" sz="3200" dirty="0" err="1">
                <a:solidFill>
                  <a:srgbClr val="002060"/>
                </a:solidFill>
              </a:rPr>
              <a:t>Jesus</a:t>
            </a:r>
            <a:r>
              <a:rPr lang="es-ES" sz="3200" dirty="0">
                <a:solidFill>
                  <a:srgbClr val="002060"/>
                </a:solidFill>
              </a:rPr>
              <a:t> </a:t>
            </a:r>
            <a:r>
              <a:rPr lang="es-ES" sz="3200" dirty="0" err="1">
                <a:solidFill>
                  <a:srgbClr val="002060"/>
                </a:solidFill>
              </a:rPr>
              <a:t>want</a:t>
            </a:r>
            <a:r>
              <a:rPr lang="es-ES" sz="3200" dirty="0">
                <a:solidFill>
                  <a:srgbClr val="002060"/>
                </a:solidFill>
              </a:rPr>
              <a:t> </a:t>
            </a:r>
            <a:r>
              <a:rPr lang="es-ES" sz="3200" dirty="0" err="1">
                <a:solidFill>
                  <a:srgbClr val="002060"/>
                </a:solidFill>
              </a:rPr>
              <a:t>to</a:t>
            </a:r>
            <a:r>
              <a:rPr lang="es-ES" sz="3200" dirty="0">
                <a:solidFill>
                  <a:srgbClr val="002060"/>
                </a:solidFill>
              </a:rPr>
              <a:t> </a:t>
            </a:r>
            <a:r>
              <a:rPr lang="es-ES" sz="3200" dirty="0" err="1">
                <a:solidFill>
                  <a:srgbClr val="002060"/>
                </a:solidFill>
              </a:rPr>
              <a:t>teach</a:t>
            </a:r>
            <a:r>
              <a:rPr lang="es-ES" sz="3200" dirty="0">
                <a:solidFill>
                  <a:srgbClr val="002060"/>
                </a:solidFill>
              </a:rPr>
              <a:t> </a:t>
            </a:r>
            <a:r>
              <a:rPr lang="es-ES" sz="3200" dirty="0" err="1">
                <a:solidFill>
                  <a:srgbClr val="002060"/>
                </a:solidFill>
              </a:rPr>
              <a:t>us</a:t>
            </a:r>
            <a:r>
              <a:rPr lang="es-ES" sz="3200" dirty="0">
                <a:solidFill>
                  <a:srgbClr val="002060"/>
                </a:solidFill>
              </a:rPr>
              <a:t> </a:t>
            </a:r>
            <a:r>
              <a:rPr lang="es-ES" sz="3200" dirty="0" err="1">
                <a:solidFill>
                  <a:srgbClr val="002060"/>
                </a:solidFill>
              </a:rPr>
              <a:t>with</a:t>
            </a:r>
            <a:r>
              <a:rPr lang="es-ES" sz="3200" dirty="0">
                <a:solidFill>
                  <a:srgbClr val="002060"/>
                </a:solidFill>
              </a:rPr>
              <a:t> </a:t>
            </a:r>
            <a:r>
              <a:rPr lang="es-ES" sz="3200" dirty="0" err="1">
                <a:solidFill>
                  <a:srgbClr val="002060"/>
                </a:solidFill>
              </a:rPr>
              <a:t>this</a:t>
            </a:r>
            <a:r>
              <a:rPr lang="es-ES" sz="3200" dirty="0">
                <a:solidFill>
                  <a:srgbClr val="002060"/>
                </a:solidFill>
              </a:rPr>
              <a:t> parable?</a:t>
            </a:r>
            <a:endParaRPr lang="en-US" sz="3200" dirty="0">
              <a:solidFill>
                <a:srgbClr val="002060"/>
              </a:solidFill>
            </a:endParaRPr>
          </a:p>
        </p:txBody>
      </p:sp>
      <p:sp>
        <p:nvSpPr>
          <p:cNvPr id="15" name="Marcador de contenido 1">
            <a:extLst>
              <a:ext uri="{FF2B5EF4-FFF2-40B4-BE49-F238E27FC236}">
                <a16:creationId xmlns:a16="http://schemas.microsoft.com/office/drawing/2014/main" id="{6E582BA9-2497-9C0C-FDD3-C44A33419CDD}"/>
              </a:ext>
            </a:extLst>
          </p:cNvPr>
          <p:cNvSpPr txBox="1">
            <a:spLocks/>
          </p:cNvSpPr>
          <p:nvPr/>
        </p:nvSpPr>
        <p:spPr>
          <a:xfrm>
            <a:off x="1031586" y="779158"/>
            <a:ext cx="9919252" cy="1194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b="1" dirty="0">
                <a:solidFill>
                  <a:srgbClr val="FFC000"/>
                </a:solidFill>
              </a:rPr>
              <a:t>The man that only accumulates for himself without thinking of others can lose Eternal Life.</a:t>
            </a:r>
          </a:p>
        </p:txBody>
      </p:sp>
    </p:spTree>
    <p:extLst>
      <p:ext uri="{BB962C8B-B14F-4D97-AF65-F5344CB8AC3E}">
        <p14:creationId xmlns:p14="http://schemas.microsoft.com/office/powerpoint/2010/main" val="277533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stretch>
            <a:fillRect/>
          </a:stretch>
        </p:blipFill>
        <p:spPr>
          <a:xfrm>
            <a:off x="0" y="0"/>
            <a:ext cx="12192000" cy="6838950"/>
          </a:xfrm>
          <a:prstGeom prst="rect">
            <a:avLst/>
          </a:prstGeom>
        </p:spPr>
      </p:pic>
      <p:sp>
        <p:nvSpPr>
          <p:cNvPr id="7" name="Marcador de contenido 1"/>
          <p:cNvSpPr txBox="1">
            <a:spLocks/>
          </p:cNvSpPr>
          <p:nvPr/>
        </p:nvSpPr>
        <p:spPr>
          <a:xfrm>
            <a:off x="6316372" y="1913785"/>
            <a:ext cx="5424524" cy="63228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4400" b="1" dirty="0" err="1">
                <a:solidFill>
                  <a:srgbClr val="FFC000"/>
                </a:solidFill>
              </a:rPr>
              <a:t>Loving</a:t>
            </a:r>
            <a:r>
              <a:rPr lang="es-ES" sz="4400" b="1" dirty="0">
                <a:solidFill>
                  <a:srgbClr val="FFC000"/>
                </a:solidFill>
              </a:rPr>
              <a:t> </a:t>
            </a:r>
            <a:r>
              <a:rPr lang="es-ES" sz="4400" b="1" dirty="0" err="1">
                <a:solidFill>
                  <a:srgbClr val="FFC000"/>
                </a:solidFill>
              </a:rPr>
              <a:t>God</a:t>
            </a:r>
            <a:r>
              <a:rPr lang="es-ES" sz="4400" b="1" dirty="0">
                <a:solidFill>
                  <a:srgbClr val="FFC000"/>
                </a:solidFill>
              </a:rPr>
              <a:t> </a:t>
            </a:r>
          </a:p>
          <a:p>
            <a:r>
              <a:rPr lang="es-ES" sz="4400" b="1" dirty="0">
                <a:solidFill>
                  <a:srgbClr val="FFC000"/>
                </a:solidFill>
              </a:rPr>
              <a:t>and </a:t>
            </a:r>
          </a:p>
          <a:p>
            <a:r>
              <a:rPr lang="es-ES" sz="4400" b="1" dirty="0" err="1">
                <a:solidFill>
                  <a:srgbClr val="FFC000"/>
                </a:solidFill>
              </a:rPr>
              <a:t>Loving</a:t>
            </a:r>
            <a:r>
              <a:rPr lang="es-ES" sz="4400" b="1" dirty="0">
                <a:solidFill>
                  <a:srgbClr val="FFC000"/>
                </a:solidFill>
              </a:rPr>
              <a:t> </a:t>
            </a:r>
            <a:r>
              <a:rPr lang="es-ES" sz="4400" b="1" dirty="0" err="1">
                <a:solidFill>
                  <a:srgbClr val="FFC000"/>
                </a:solidFill>
              </a:rPr>
              <a:t>our</a:t>
            </a:r>
            <a:r>
              <a:rPr lang="es-ES" sz="4400" b="1" dirty="0">
                <a:solidFill>
                  <a:srgbClr val="FFC000"/>
                </a:solidFill>
              </a:rPr>
              <a:t> </a:t>
            </a:r>
            <a:r>
              <a:rPr lang="es-ES" sz="4400" b="1" dirty="0" err="1">
                <a:solidFill>
                  <a:srgbClr val="FFC000"/>
                </a:solidFill>
              </a:rPr>
              <a:t>neighbor</a:t>
            </a:r>
            <a:r>
              <a:rPr lang="es-ES" sz="4400" b="1" dirty="0">
                <a:solidFill>
                  <a:srgbClr val="FFC000"/>
                </a:solidFill>
              </a:rPr>
              <a:t>.</a:t>
            </a:r>
            <a:endParaRPr lang="en-US" sz="4400" b="1" dirty="0">
              <a:solidFill>
                <a:srgbClr val="FFC000"/>
              </a:solidFill>
            </a:endParaRPr>
          </a:p>
        </p:txBody>
      </p:sp>
      <p:pic>
        <p:nvPicPr>
          <p:cNvPr id="8" name="Imagen 7"/>
          <p:cNvPicPr>
            <a:picLocks noChangeAspect="1"/>
          </p:cNvPicPr>
          <p:nvPr/>
        </p:nvPicPr>
        <p:blipFill>
          <a:blip r:embed="rId3"/>
          <a:stretch>
            <a:fillRect/>
          </a:stretch>
        </p:blipFill>
        <p:spPr>
          <a:xfrm>
            <a:off x="246095" y="1555482"/>
            <a:ext cx="5960426" cy="4071680"/>
          </a:xfrm>
          <a:prstGeom prst="rect">
            <a:avLst/>
          </a:prstGeom>
          <a:ln>
            <a:noFill/>
          </a:ln>
          <a:effectLst>
            <a:outerShdw blurRad="292100" dist="139700" dir="2700000" algn="tl" rotWithShape="0">
              <a:srgbClr val="333333">
                <a:alpha val="65000"/>
              </a:srgbClr>
            </a:outerShdw>
          </a:effectLst>
        </p:spPr>
      </p:pic>
      <p:sp>
        <p:nvSpPr>
          <p:cNvPr id="10" name="Subtitle 9">
            <a:extLst>
              <a:ext uri="{FF2B5EF4-FFF2-40B4-BE49-F238E27FC236}">
                <a16:creationId xmlns:a16="http://schemas.microsoft.com/office/drawing/2014/main" id="{B64017BD-E434-011A-4C21-8D16413CA49B}"/>
              </a:ext>
            </a:extLst>
          </p:cNvPr>
          <p:cNvSpPr>
            <a:spLocks noGrp="1"/>
          </p:cNvSpPr>
          <p:nvPr>
            <p:ph type="subTitle" idx="1"/>
          </p:nvPr>
        </p:nvSpPr>
        <p:spPr>
          <a:xfrm>
            <a:off x="2231369" y="268408"/>
            <a:ext cx="6797265" cy="632281"/>
          </a:xfrm>
        </p:spPr>
        <p:txBody>
          <a:bodyPr/>
          <a:lstStyle/>
          <a:p>
            <a:r>
              <a:rPr lang="es-ES" sz="3200" dirty="0" err="1">
                <a:solidFill>
                  <a:srgbClr val="002060"/>
                </a:solidFill>
              </a:rPr>
              <a:t>How</a:t>
            </a:r>
            <a:r>
              <a:rPr lang="es-ES" sz="3200" dirty="0">
                <a:solidFill>
                  <a:srgbClr val="002060"/>
                </a:solidFill>
              </a:rPr>
              <a:t> do </a:t>
            </a:r>
            <a:r>
              <a:rPr lang="es-ES" sz="3200" dirty="0" err="1">
                <a:solidFill>
                  <a:srgbClr val="002060"/>
                </a:solidFill>
              </a:rPr>
              <a:t>we</a:t>
            </a:r>
            <a:r>
              <a:rPr lang="es-ES" sz="3200" dirty="0">
                <a:solidFill>
                  <a:srgbClr val="002060"/>
                </a:solidFill>
              </a:rPr>
              <a:t> </a:t>
            </a:r>
            <a:r>
              <a:rPr lang="es-ES" sz="3200" dirty="0" err="1">
                <a:solidFill>
                  <a:srgbClr val="002060"/>
                </a:solidFill>
              </a:rPr>
              <a:t>obtain</a:t>
            </a:r>
            <a:r>
              <a:rPr lang="es-ES" sz="3200" dirty="0">
                <a:solidFill>
                  <a:srgbClr val="002060"/>
                </a:solidFill>
              </a:rPr>
              <a:t> Eternal </a:t>
            </a:r>
            <a:r>
              <a:rPr lang="es-ES" sz="3200" dirty="0" err="1">
                <a:solidFill>
                  <a:srgbClr val="002060"/>
                </a:solidFill>
              </a:rPr>
              <a:t>Life</a:t>
            </a:r>
            <a:r>
              <a:rPr lang="es-ES" sz="3200" dirty="0">
                <a:solidFill>
                  <a:srgbClr val="002060"/>
                </a:solidFill>
              </a:rPr>
              <a:t>? </a:t>
            </a:r>
            <a:endParaRPr lang="en-US" sz="3200" dirty="0">
              <a:solidFill>
                <a:srgbClr val="002060"/>
              </a:solidFill>
            </a:endParaRPr>
          </a:p>
          <a:p>
            <a:endParaRPr lang="en-US" dirty="0"/>
          </a:p>
        </p:txBody>
      </p:sp>
    </p:spTree>
    <p:extLst>
      <p:ext uri="{BB962C8B-B14F-4D97-AF65-F5344CB8AC3E}">
        <p14:creationId xmlns:p14="http://schemas.microsoft.com/office/powerpoint/2010/main" val="327490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a:picLocks noChangeAspect="1"/>
          </p:cNvPicPr>
          <p:nvPr/>
        </p:nvPicPr>
        <p:blipFill>
          <a:blip r:embed="rId2"/>
          <a:stretch>
            <a:fillRect/>
          </a:stretch>
        </p:blipFill>
        <p:spPr>
          <a:xfrm>
            <a:off x="0" y="9525"/>
            <a:ext cx="12192000" cy="6838950"/>
          </a:xfrm>
          <a:prstGeom prst="rect">
            <a:avLst/>
          </a:prstGeom>
        </p:spPr>
      </p:pic>
      <p:sp>
        <p:nvSpPr>
          <p:cNvPr id="3" name="Subtítulo 2"/>
          <p:cNvSpPr>
            <a:spLocks noGrp="1"/>
          </p:cNvSpPr>
          <p:nvPr>
            <p:ph type="subTitle" idx="1"/>
          </p:nvPr>
        </p:nvSpPr>
        <p:spPr>
          <a:xfrm>
            <a:off x="-798427" y="117170"/>
            <a:ext cx="5682162" cy="601672"/>
          </a:xfrm>
        </p:spPr>
        <p:txBody>
          <a:bodyPr>
            <a:noAutofit/>
          </a:bodyPr>
          <a:lstStyle/>
          <a:p>
            <a:r>
              <a:rPr lang="es-ES" sz="3200" dirty="0" err="1"/>
              <a:t>How</a:t>
            </a:r>
            <a:r>
              <a:rPr lang="es-ES" sz="3200" dirty="0"/>
              <a:t> can </a:t>
            </a:r>
            <a:r>
              <a:rPr lang="es-ES" sz="3200" dirty="0" err="1"/>
              <a:t>we</a:t>
            </a:r>
            <a:r>
              <a:rPr lang="es-ES" sz="3200" dirty="0"/>
              <a:t> </a:t>
            </a:r>
            <a:r>
              <a:rPr lang="es-ES" sz="3200" dirty="0" err="1"/>
              <a:t>love</a:t>
            </a:r>
            <a:r>
              <a:rPr lang="es-ES" sz="3200" dirty="0"/>
              <a:t> </a:t>
            </a:r>
            <a:r>
              <a:rPr lang="es-ES" sz="3200" dirty="0" err="1"/>
              <a:t>God</a:t>
            </a:r>
            <a:r>
              <a:rPr lang="es-ES" sz="3200" dirty="0"/>
              <a:t>? </a:t>
            </a:r>
            <a:endParaRPr lang="en-US" sz="3200" dirty="0">
              <a:solidFill>
                <a:srgbClr val="002060"/>
              </a:solidFill>
            </a:endParaRPr>
          </a:p>
        </p:txBody>
      </p:sp>
      <p:sp>
        <p:nvSpPr>
          <p:cNvPr id="5" name="Marcador de contenido 1"/>
          <p:cNvSpPr txBox="1">
            <a:spLocks/>
          </p:cNvSpPr>
          <p:nvPr/>
        </p:nvSpPr>
        <p:spPr>
          <a:xfrm>
            <a:off x="185081" y="3032217"/>
            <a:ext cx="3056318" cy="6813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2800" b="1" dirty="0" err="1">
                <a:solidFill>
                  <a:srgbClr val="FFC000"/>
                </a:solidFill>
                <a:latin typeface="Arial Narrow" panose="020B0606020202030204" pitchFamily="34" charset="0"/>
              </a:rPr>
              <a:t>Spending</a:t>
            </a:r>
            <a:r>
              <a:rPr lang="es-ES" sz="2800" b="1" dirty="0">
                <a:solidFill>
                  <a:srgbClr val="FFC000"/>
                </a:solidFill>
                <a:latin typeface="Arial Narrow" panose="020B0606020202030204" pitchFamily="34" charset="0"/>
              </a:rPr>
              <a:t> time </a:t>
            </a:r>
            <a:r>
              <a:rPr lang="es-ES" sz="2800" b="1" dirty="0" err="1">
                <a:solidFill>
                  <a:srgbClr val="FFC000"/>
                </a:solidFill>
                <a:latin typeface="Arial Narrow" panose="020B0606020202030204" pitchFamily="34" charset="0"/>
              </a:rPr>
              <a:t>with</a:t>
            </a:r>
            <a:r>
              <a:rPr lang="es-ES" sz="2800" b="1" dirty="0">
                <a:solidFill>
                  <a:srgbClr val="FFC000"/>
                </a:solidFill>
                <a:latin typeface="Arial Narrow" panose="020B0606020202030204" pitchFamily="34" charset="0"/>
              </a:rPr>
              <a:t> </a:t>
            </a:r>
            <a:r>
              <a:rPr lang="es-ES" sz="2800" b="1" dirty="0" err="1">
                <a:solidFill>
                  <a:srgbClr val="FFC000"/>
                </a:solidFill>
                <a:latin typeface="Arial Narrow" panose="020B0606020202030204" pitchFamily="34" charset="0"/>
              </a:rPr>
              <a:t>Him</a:t>
            </a:r>
            <a:r>
              <a:rPr lang="es-ES" sz="2800" b="1" dirty="0">
                <a:solidFill>
                  <a:srgbClr val="FFC000"/>
                </a:solidFill>
                <a:latin typeface="Arial Narrow" panose="020B0606020202030204" pitchFamily="34" charset="0"/>
              </a:rPr>
              <a:t> in </a:t>
            </a:r>
            <a:r>
              <a:rPr lang="es-ES" sz="2800" b="1" dirty="0" err="1">
                <a:solidFill>
                  <a:srgbClr val="FFC000"/>
                </a:solidFill>
                <a:latin typeface="Arial Narrow" panose="020B0606020202030204" pitchFamily="34" charset="0"/>
              </a:rPr>
              <a:t>prayer</a:t>
            </a:r>
            <a:r>
              <a:rPr lang="es-ES" sz="2800" b="1" dirty="0">
                <a:solidFill>
                  <a:srgbClr val="FFC000"/>
                </a:solidFill>
                <a:latin typeface="Arial Narrow" panose="020B0606020202030204" pitchFamily="34" charset="0"/>
              </a:rPr>
              <a:t> and in </a:t>
            </a:r>
            <a:r>
              <a:rPr lang="es-ES" sz="2800" b="1" dirty="0" err="1">
                <a:solidFill>
                  <a:srgbClr val="FFC000"/>
                </a:solidFill>
                <a:latin typeface="Arial Narrow" panose="020B0606020202030204" pitchFamily="34" charset="0"/>
              </a:rPr>
              <a:t>Mass</a:t>
            </a:r>
            <a:r>
              <a:rPr lang="es-ES" sz="2800" b="1" dirty="0">
                <a:solidFill>
                  <a:srgbClr val="FFC000"/>
                </a:solidFill>
                <a:latin typeface="Arial Narrow" panose="020B0606020202030204" pitchFamily="34" charset="0"/>
              </a:rPr>
              <a:t>, </a:t>
            </a:r>
            <a:endParaRPr lang="en-US" sz="2800" b="1" dirty="0">
              <a:solidFill>
                <a:srgbClr val="FFC000"/>
              </a:solidFill>
              <a:latin typeface="Arial Narrow" panose="020B0606020202030204" pitchFamily="34" charset="0"/>
            </a:endParaRPr>
          </a:p>
        </p:txBody>
      </p:sp>
      <p:sp>
        <p:nvSpPr>
          <p:cNvPr id="6" name="Marcador de contenido 1"/>
          <p:cNvSpPr txBox="1">
            <a:spLocks/>
          </p:cNvSpPr>
          <p:nvPr/>
        </p:nvSpPr>
        <p:spPr>
          <a:xfrm>
            <a:off x="6331935" y="5037528"/>
            <a:ext cx="4804142" cy="9075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ES" sz="2800" b="1" dirty="0" err="1">
                <a:solidFill>
                  <a:srgbClr val="FFC000"/>
                </a:solidFill>
                <a:latin typeface="Arial Narrow" panose="020B0606020202030204" pitchFamily="34" charset="0"/>
              </a:rPr>
              <a:t>Sharing</a:t>
            </a:r>
            <a:r>
              <a:rPr lang="es-ES" sz="2800" b="1" dirty="0">
                <a:solidFill>
                  <a:srgbClr val="FFC000"/>
                </a:solidFill>
                <a:latin typeface="Arial Narrow" panose="020B0606020202030204" pitchFamily="34" charset="0"/>
              </a:rPr>
              <a:t> </a:t>
            </a:r>
            <a:r>
              <a:rPr lang="es-ES" sz="2800" b="1" dirty="0" err="1">
                <a:solidFill>
                  <a:srgbClr val="FFC000"/>
                </a:solidFill>
                <a:latin typeface="Arial Narrow" panose="020B0606020202030204" pitchFamily="34" charset="0"/>
              </a:rPr>
              <a:t>our</a:t>
            </a:r>
            <a:r>
              <a:rPr lang="es-ES" sz="2800" b="1" dirty="0">
                <a:solidFill>
                  <a:srgbClr val="FFC000"/>
                </a:solidFill>
                <a:latin typeface="Arial Narrow" panose="020B0606020202030204" pitchFamily="34" charset="0"/>
              </a:rPr>
              <a:t> time and </a:t>
            </a:r>
            <a:r>
              <a:rPr lang="es-ES" sz="2800" b="1" dirty="0" err="1">
                <a:solidFill>
                  <a:srgbClr val="FFC000"/>
                </a:solidFill>
                <a:latin typeface="Arial Narrow" panose="020B0606020202030204" pitchFamily="34" charset="0"/>
              </a:rPr>
              <a:t>things</a:t>
            </a:r>
            <a:r>
              <a:rPr lang="es-ES" sz="2800" b="1" dirty="0">
                <a:solidFill>
                  <a:srgbClr val="FFC000"/>
                </a:solidFill>
                <a:latin typeface="Arial Narrow" panose="020B0606020202030204" pitchFamily="34" charset="0"/>
              </a:rPr>
              <a:t>, </a:t>
            </a:r>
            <a:r>
              <a:rPr lang="es-ES" sz="2800" b="1" dirty="0" err="1">
                <a:solidFill>
                  <a:srgbClr val="FFC000"/>
                </a:solidFill>
                <a:latin typeface="Arial Narrow" panose="020B0606020202030204" pitchFamily="34" charset="0"/>
              </a:rPr>
              <a:t>helping</a:t>
            </a:r>
            <a:r>
              <a:rPr lang="es-ES" sz="2800" b="1" dirty="0">
                <a:solidFill>
                  <a:srgbClr val="FFC000"/>
                </a:solidFill>
                <a:latin typeface="Arial Narrow" panose="020B0606020202030204" pitchFamily="34" charset="0"/>
              </a:rPr>
              <a:t> and </a:t>
            </a:r>
            <a:r>
              <a:rPr lang="es-ES" sz="2800" b="1" dirty="0" err="1">
                <a:solidFill>
                  <a:srgbClr val="FFC000"/>
                </a:solidFill>
                <a:latin typeface="Arial Narrow" panose="020B0606020202030204" pitchFamily="34" charset="0"/>
              </a:rPr>
              <a:t>being</a:t>
            </a:r>
            <a:r>
              <a:rPr lang="es-ES" sz="2800" b="1" dirty="0">
                <a:solidFill>
                  <a:srgbClr val="FFC000"/>
                </a:solidFill>
                <a:latin typeface="Arial Narrow" panose="020B0606020202030204" pitchFamily="34" charset="0"/>
              </a:rPr>
              <a:t> </a:t>
            </a:r>
            <a:r>
              <a:rPr lang="es-ES" sz="2800" b="1" dirty="0" err="1">
                <a:solidFill>
                  <a:srgbClr val="FFC000"/>
                </a:solidFill>
                <a:latin typeface="Arial Narrow" panose="020B0606020202030204" pitchFamily="34" charset="0"/>
              </a:rPr>
              <a:t>kind</a:t>
            </a:r>
            <a:r>
              <a:rPr lang="es-ES" sz="2800" b="1" dirty="0">
                <a:solidFill>
                  <a:srgbClr val="FFC000"/>
                </a:solidFill>
                <a:latin typeface="Arial Narrow" panose="020B0606020202030204" pitchFamily="34" charset="0"/>
              </a:rPr>
              <a:t>.</a:t>
            </a:r>
            <a:endParaRPr lang="en-US" sz="2800" b="1" dirty="0">
              <a:solidFill>
                <a:srgbClr val="FFC000"/>
              </a:solidFill>
              <a:latin typeface="Arial Narrow" panose="020B0606020202030204" pitchFamily="34" charset="0"/>
            </a:endParaRPr>
          </a:p>
        </p:txBody>
      </p:sp>
      <p:sp>
        <p:nvSpPr>
          <p:cNvPr id="7" name="Subtítulo 2"/>
          <p:cNvSpPr txBox="1">
            <a:spLocks/>
          </p:cNvSpPr>
          <p:nvPr/>
        </p:nvSpPr>
        <p:spPr>
          <a:xfrm>
            <a:off x="288823" y="4103593"/>
            <a:ext cx="5682162" cy="6016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3200" dirty="0" err="1"/>
              <a:t>How</a:t>
            </a:r>
            <a:r>
              <a:rPr lang="es-ES" sz="3200" dirty="0"/>
              <a:t> can </a:t>
            </a:r>
            <a:r>
              <a:rPr lang="es-ES" sz="3200" dirty="0" err="1"/>
              <a:t>we</a:t>
            </a:r>
            <a:r>
              <a:rPr lang="es-ES" sz="3200" dirty="0"/>
              <a:t> </a:t>
            </a:r>
            <a:r>
              <a:rPr lang="es-ES" sz="3200" dirty="0" err="1"/>
              <a:t>love</a:t>
            </a:r>
            <a:r>
              <a:rPr lang="es-ES" sz="3200" dirty="0"/>
              <a:t> </a:t>
            </a:r>
            <a:r>
              <a:rPr lang="es-ES" sz="3200" dirty="0" err="1"/>
              <a:t>our</a:t>
            </a:r>
            <a:r>
              <a:rPr lang="es-ES" sz="3200" dirty="0"/>
              <a:t> </a:t>
            </a:r>
            <a:r>
              <a:rPr lang="es-ES" sz="3200" dirty="0" err="1"/>
              <a:t>neighbor</a:t>
            </a:r>
            <a:r>
              <a:rPr lang="es-ES" sz="3200" dirty="0"/>
              <a:t>? </a:t>
            </a:r>
            <a:endParaRPr lang="en-US" sz="3200" dirty="0">
              <a:solidFill>
                <a:srgbClr val="002060"/>
              </a:solidFill>
            </a:endParaRPr>
          </a:p>
        </p:txBody>
      </p:sp>
      <p:pic>
        <p:nvPicPr>
          <p:cNvPr id="8" name="Imagen 7"/>
          <p:cNvPicPr>
            <a:picLocks noChangeAspect="1"/>
          </p:cNvPicPr>
          <p:nvPr/>
        </p:nvPicPr>
        <p:blipFill>
          <a:blip r:embed="rId3"/>
          <a:stretch>
            <a:fillRect/>
          </a:stretch>
        </p:blipFill>
        <p:spPr>
          <a:xfrm>
            <a:off x="420163" y="773613"/>
            <a:ext cx="2592482" cy="2203833"/>
          </a:xfrm>
          <a:prstGeom prst="rect">
            <a:avLst/>
          </a:prstGeom>
        </p:spPr>
      </p:pic>
      <p:pic>
        <p:nvPicPr>
          <p:cNvPr id="9" name="Imagen 8"/>
          <p:cNvPicPr>
            <a:picLocks noChangeAspect="1"/>
          </p:cNvPicPr>
          <p:nvPr/>
        </p:nvPicPr>
        <p:blipFill>
          <a:blip r:embed="rId4"/>
          <a:stretch>
            <a:fillRect/>
          </a:stretch>
        </p:blipFill>
        <p:spPr>
          <a:xfrm>
            <a:off x="3574591" y="811621"/>
            <a:ext cx="1950573" cy="2361480"/>
          </a:xfrm>
          <a:prstGeom prst="rect">
            <a:avLst/>
          </a:prstGeom>
        </p:spPr>
      </p:pic>
      <p:pic>
        <p:nvPicPr>
          <p:cNvPr id="4100" name="Picture 4" descr="Catholic.net - ¿Niños adoradores del Santísim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5719" y="828384"/>
            <a:ext cx="2480659" cy="2203833"/>
          </a:xfrm>
          <a:prstGeom prst="rect">
            <a:avLst/>
          </a:prstGeom>
          <a:noFill/>
          <a:extLst>
            <a:ext uri="{909E8E84-426E-40DD-AFC4-6F175D3DCCD1}">
              <a14:hiddenFill xmlns:a14="http://schemas.microsoft.com/office/drawing/2010/main">
                <a:solidFill>
                  <a:srgbClr val="FFFFFF"/>
                </a:solidFill>
              </a14:hiddenFill>
            </a:ext>
          </a:extLst>
        </p:spPr>
      </p:pic>
      <p:sp>
        <p:nvSpPr>
          <p:cNvPr id="11" name="Marcador de contenido 1"/>
          <p:cNvSpPr txBox="1">
            <a:spLocks/>
          </p:cNvSpPr>
          <p:nvPr/>
        </p:nvSpPr>
        <p:spPr>
          <a:xfrm>
            <a:off x="6038473" y="3246420"/>
            <a:ext cx="3056318" cy="6813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ES" sz="2800" b="1" dirty="0" err="1">
                <a:solidFill>
                  <a:srgbClr val="FFC000"/>
                </a:solidFill>
                <a:latin typeface="Arial Narrow" panose="020B0606020202030204" pitchFamily="34" charset="0"/>
              </a:rPr>
              <a:t>Adoring</a:t>
            </a:r>
            <a:r>
              <a:rPr lang="es-ES" sz="2800" b="1" dirty="0">
                <a:solidFill>
                  <a:srgbClr val="FFC000"/>
                </a:solidFill>
                <a:latin typeface="Arial Narrow" panose="020B0606020202030204" pitchFamily="34" charset="0"/>
              </a:rPr>
              <a:t> </a:t>
            </a:r>
            <a:r>
              <a:rPr lang="es-ES" sz="2800" b="1" dirty="0" err="1">
                <a:solidFill>
                  <a:srgbClr val="FFC000"/>
                </a:solidFill>
                <a:latin typeface="Arial Narrow" panose="020B0606020202030204" pitchFamily="34" charset="0"/>
              </a:rPr>
              <a:t>Him</a:t>
            </a:r>
            <a:r>
              <a:rPr lang="es-ES" sz="2800" b="1" dirty="0">
                <a:solidFill>
                  <a:srgbClr val="FFC000"/>
                </a:solidFill>
                <a:latin typeface="Arial Narrow" panose="020B0606020202030204" pitchFamily="34" charset="0"/>
              </a:rPr>
              <a:t> in </a:t>
            </a:r>
            <a:r>
              <a:rPr lang="es-ES" sz="2800" b="1" dirty="0" err="1">
                <a:solidFill>
                  <a:srgbClr val="FFC000"/>
                </a:solidFill>
                <a:latin typeface="Arial Narrow" panose="020B0606020202030204" pitchFamily="34" charset="0"/>
              </a:rPr>
              <a:t>the</a:t>
            </a:r>
            <a:r>
              <a:rPr lang="es-ES" sz="2800" b="1" dirty="0">
                <a:solidFill>
                  <a:srgbClr val="FFC000"/>
                </a:solidFill>
                <a:latin typeface="Arial Narrow" panose="020B0606020202030204" pitchFamily="34" charset="0"/>
              </a:rPr>
              <a:t> </a:t>
            </a:r>
            <a:r>
              <a:rPr lang="es-ES" sz="2800" b="1" dirty="0" err="1">
                <a:solidFill>
                  <a:srgbClr val="FFC000"/>
                </a:solidFill>
                <a:latin typeface="Arial Narrow" panose="020B0606020202030204" pitchFamily="34" charset="0"/>
              </a:rPr>
              <a:t>Blessed</a:t>
            </a:r>
            <a:r>
              <a:rPr lang="es-ES" sz="2800" b="1" dirty="0">
                <a:solidFill>
                  <a:srgbClr val="FFC000"/>
                </a:solidFill>
                <a:latin typeface="Arial Narrow" panose="020B0606020202030204" pitchFamily="34" charset="0"/>
              </a:rPr>
              <a:t> </a:t>
            </a:r>
            <a:r>
              <a:rPr lang="es-ES" sz="2800" b="1" dirty="0" err="1">
                <a:solidFill>
                  <a:srgbClr val="FFC000"/>
                </a:solidFill>
                <a:latin typeface="Arial Narrow" panose="020B0606020202030204" pitchFamily="34" charset="0"/>
              </a:rPr>
              <a:t>Sacrament</a:t>
            </a:r>
            <a:r>
              <a:rPr lang="es-ES" sz="2800" b="1" dirty="0">
                <a:solidFill>
                  <a:srgbClr val="FFC000"/>
                </a:solidFill>
                <a:latin typeface="Arial Narrow" panose="020B0606020202030204" pitchFamily="34" charset="0"/>
              </a:rPr>
              <a:t>,</a:t>
            </a:r>
            <a:endParaRPr lang="en-US" sz="2800" b="1" dirty="0">
              <a:solidFill>
                <a:srgbClr val="FFC000"/>
              </a:solidFill>
              <a:latin typeface="Arial Narrow" panose="020B0606020202030204" pitchFamily="34" charset="0"/>
            </a:endParaRPr>
          </a:p>
        </p:txBody>
      </p:sp>
      <p:sp>
        <p:nvSpPr>
          <p:cNvPr id="12" name="Marcador de contenido 1"/>
          <p:cNvSpPr txBox="1">
            <a:spLocks/>
          </p:cNvSpPr>
          <p:nvPr/>
        </p:nvSpPr>
        <p:spPr>
          <a:xfrm>
            <a:off x="3355576" y="3337068"/>
            <a:ext cx="3056318" cy="6813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b="1" dirty="0">
                <a:solidFill>
                  <a:srgbClr val="FFC000"/>
                </a:solidFill>
                <a:latin typeface="Arial Narrow" panose="020B0606020202030204" pitchFamily="34" charset="0"/>
              </a:rPr>
              <a:t>Reading </a:t>
            </a:r>
            <a:r>
              <a:rPr lang="es-ES" sz="2800" b="1" dirty="0" err="1">
                <a:solidFill>
                  <a:srgbClr val="FFC000"/>
                </a:solidFill>
                <a:latin typeface="Arial Narrow" panose="020B0606020202030204" pitchFamily="34" charset="0"/>
              </a:rPr>
              <a:t>the</a:t>
            </a:r>
            <a:r>
              <a:rPr lang="es-ES" sz="2800" b="1" dirty="0">
                <a:solidFill>
                  <a:srgbClr val="FFC000"/>
                </a:solidFill>
                <a:latin typeface="Arial Narrow" panose="020B0606020202030204" pitchFamily="34" charset="0"/>
              </a:rPr>
              <a:t> </a:t>
            </a:r>
            <a:r>
              <a:rPr lang="es-ES" sz="2800" b="1" dirty="0" err="1">
                <a:solidFill>
                  <a:srgbClr val="FFC000"/>
                </a:solidFill>
                <a:latin typeface="Arial Narrow" panose="020B0606020202030204" pitchFamily="34" charset="0"/>
              </a:rPr>
              <a:t>Bible</a:t>
            </a:r>
            <a:r>
              <a:rPr lang="es-ES" sz="2800" b="1" dirty="0">
                <a:solidFill>
                  <a:srgbClr val="FFC000"/>
                </a:solidFill>
                <a:latin typeface="Arial Narrow" panose="020B0606020202030204" pitchFamily="34" charset="0"/>
              </a:rPr>
              <a:t>,</a:t>
            </a:r>
            <a:endParaRPr lang="en-US" sz="2800" b="1" dirty="0">
              <a:solidFill>
                <a:srgbClr val="FFC000"/>
              </a:solidFill>
              <a:latin typeface="Arial Narrow" panose="020B0606020202030204" pitchFamily="34" charset="0"/>
            </a:endParaRPr>
          </a:p>
        </p:txBody>
      </p:sp>
      <p:sp>
        <p:nvSpPr>
          <p:cNvPr id="13" name="Marcador de contenido 1"/>
          <p:cNvSpPr txBox="1">
            <a:spLocks/>
          </p:cNvSpPr>
          <p:nvPr/>
        </p:nvSpPr>
        <p:spPr>
          <a:xfrm>
            <a:off x="9249782" y="3246420"/>
            <a:ext cx="2622395" cy="6813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2800" b="1" dirty="0" err="1">
                <a:solidFill>
                  <a:srgbClr val="FFC000"/>
                </a:solidFill>
                <a:latin typeface="Arial Narrow" panose="020B0606020202030204" pitchFamily="34" charset="0"/>
              </a:rPr>
              <a:t>Obeying</a:t>
            </a:r>
            <a:r>
              <a:rPr lang="es-ES" sz="2800" b="1" dirty="0">
                <a:solidFill>
                  <a:srgbClr val="FFC000"/>
                </a:solidFill>
                <a:latin typeface="Arial Narrow" panose="020B0606020202030204" pitchFamily="34" charset="0"/>
              </a:rPr>
              <a:t> </a:t>
            </a:r>
            <a:r>
              <a:rPr lang="es-ES" sz="2800" b="1" dirty="0" err="1">
                <a:solidFill>
                  <a:srgbClr val="FFC000"/>
                </a:solidFill>
                <a:latin typeface="Arial Narrow" panose="020B0606020202030204" pitchFamily="34" charset="0"/>
              </a:rPr>
              <a:t>His</a:t>
            </a:r>
            <a:r>
              <a:rPr lang="es-ES" sz="2800" b="1" dirty="0">
                <a:solidFill>
                  <a:srgbClr val="FFC000"/>
                </a:solidFill>
                <a:latin typeface="Arial Narrow" panose="020B0606020202030204" pitchFamily="34" charset="0"/>
              </a:rPr>
              <a:t> </a:t>
            </a:r>
            <a:r>
              <a:rPr lang="es-ES" sz="2800" b="1" dirty="0" err="1">
                <a:solidFill>
                  <a:srgbClr val="FFC000"/>
                </a:solidFill>
                <a:latin typeface="Arial Narrow" panose="020B0606020202030204" pitchFamily="34" charset="0"/>
              </a:rPr>
              <a:t>Commandments</a:t>
            </a:r>
            <a:r>
              <a:rPr lang="es-ES" sz="2800" b="1" dirty="0">
                <a:solidFill>
                  <a:srgbClr val="FFC000"/>
                </a:solidFill>
                <a:latin typeface="Arial Narrow" panose="020B0606020202030204" pitchFamily="34" charset="0"/>
              </a:rPr>
              <a:t>.</a:t>
            </a:r>
            <a:endParaRPr lang="en-US" sz="2800" b="1" dirty="0">
              <a:solidFill>
                <a:srgbClr val="FFC000"/>
              </a:solidFill>
              <a:latin typeface="Arial Narrow" panose="020B0606020202030204" pitchFamily="34" charset="0"/>
            </a:endParaRPr>
          </a:p>
        </p:txBody>
      </p:sp>
      <p:pic>
        <p:nvPicPr>
          <p:cNvPr id="10" name="Imagen 9"/>
          <p:cNvPicPr>
            <a:picLocks noChangeAspect="1"/>
          </p:cNvPicPr>
          <p:nvPr/>
        </p:nvPicPr>
        <p:blipFill>
          <a:blip r:embed="rId6"/>
          <a:stretch>
            <a:fillRect/>
          </a:stretch>
        </p:blipFill>
        <p:spPr>
          <a:xfrm>
            <a:off x="9094791" y="742609"/>
            <a:ext cx="2818796" cy="2507245"/>
          </a:xfrm>
          <a:prstGeom prst="rect">
            <a:avLst/>
          </a:prstGeom>
        </p:spPr>
      </p:pic>
      <p:pic>
        <p:nvPicPr>
          <p:cNvPr id="14" name="Imagen 13"/>
          <p:cNvPicPr>
            <a:picLocks noChangeAspect="1"/>
          </p:cNvPicPr>
          <p:nvPr/>
        </p:nvPicPr>
        <p:blipFill>
          <a:blip r:embed="rId7"/>
          <a:stretch>
            <a:fillRect/>
          </a:stretch>
        </p:blipFill>
        <p:spPr>
          <a:xfrm>
            <a:off x="2225945" y="4718835"/>
            <a:ext cx="3050067" cy="1876225"/>
          </a:xfrm>
          <a:prstGeom prst="rect">
            <a:avLst/>
          </a:prstGeom>
        </p:spPr>
      </p:pic>
    </p:spTree>
    <p:extLst>
      <p:ext uri="{BB962C8B-B14F-4D97-AF65-F5344CB8AC3E}">
        <p14:creationId xmlns:p14="http://schemas.microsoft.com/office/powerpoint/2010/main" val="168365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20638"/>
            <a:ext cx="12192000" cy="6837362"/>
          </a:xfrm>
          <a:prstGeom prst="rect">
            <a:avLst/>
          </a:prstGeom>
          <a:effectLst>
            <a:softEdge rad="63500"/>
          </a:effectLst>
        </p:spPr>
      </p:pic>
      <p:sp>
        <p:nvSpPr>
          <p:cNvPr id="3" name="Subtítulo 2"/>
          <p:cNvSpPr>
            <a:spLocks noGrp="1"/>
          </p:cNvSpPr>
          <p:nvPr>
            <p:ph type="subTitle" idx="1"/>
          </p:nvPr>
        </p:nvSpPr>
        <p:spPr>
          <a:xfrm>
            <a:off x="1749085" y="2808390"/>
            <a:ext cx="9144000" cy="1655762"/>
          </a:xfrm>
        </p:spPr>
        <p:txBody>
          <a:bodyPr>
            <a:normAutofit/>
          </a:bodyPr>
          <a:lstStyle/>
          <a:p>
            <a:r>
              <a:rPr lang="en-US" sz="8800" dirty="0">
                <a:solidFill>
                  <a:srgbClr val="002060"/>
                </a:solidFill>
                <a:latin typeface="Broadway" panose="04040905080B02020502" pitchFamily="82" charset="0"/>
              </a:rPr>
              <a:t>ACTIVITIES</a:t>
            </a:r>
          </a:p>
        </p:txBody>
      </p:sp>
    </p:spTree>
    <p:extLst>
      <p:ext uri="{BB962C8B-B14F-4D97-AF65-F5344CB8AC3E}">
        <p14:creationId xmlns:p14="http://schemas.microsoft.com/office/powerpoint/2010/main" val="3147980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0" y="19050"/>
            <a:ext cx="12192000" cy="6838950"/>
          </a:xfrm>
          <a:prstGeom prst="rect">
            <a:avLst/>
          </a:prstGeom>
        </p:spPr>
      </p:pic>
      <p:sp>
        <p:nvSpPr>
          <p:cNvPr id="3" name="Subtítulo 2"/>
          <p:cNvSpPr>
            <a:spLocks noGrp="1"/>
          </p:cNvSpPr>
          <p:nvPr>
            <p:ph type="subTitle" idx="1"/>
          </p:nvPr>
        </p:nvSpPr>
        <p:spPr>
          <a:xfrm>
            <a:off x="0" y="130038"/>
            <a:ext cx="12056011" cy="1655762"/>
          </a:xfrm>
        </p:spPr>
        <p:txBody>
          <a:bodyPr>
            <a:normAutofit/>
          </a:bodyPr>
          <a:lstStyle/>
          <a:p>
            <a:r>
              <a:rPr lang="en-US" sz="5000" dirty="0"/>
              <a:t>Are these children planting for Eternal Life</a:t>
            </a:r>
            <a:r>
              <a:rPr lang="es-ES" sz="5000" dirty="0"/>
              <a:t>? </a:t>
            </a:r>
          </a:p>
          <a:p>
            <a:r>
              <a:rPr lang="es-ES" sz="5400" dirty="0"/>
              <a:t>Yes 		No</a:t>
            </a:r>
            <a:endParaRPr lang="en-US" sz="5400" dirty="0">
              <a:solidFill>
                <a:srgbClr val="002060"/>
              </a:solidFill>
              <a:latin typeface="Broadway" panose="04040905080B02020502" pitchFamily="82" charset="0"/>
            </a:endParaRPr>
          </a:p>
        </p:txBody>
      </p:sp>
      <p:pic>
        <p:nvPicPr>
          <p:cNvPr id="6" name="Imagen 5"/>
          <p:cNvPicPr>
            <a:picLocks noChangeAspect="1"/>
          </p:cNvPicPr>
          <p:nvPr/>
        </p:nvPicPr>
        <p:blipFill>
          <a:blip r:embed="rId4"/>
          <a:stretch>
            <a:fillRect/>
          </a:stretch>
        </p:blipFill>
        <p:spPr>
          <a:xfrm>
            <a:off x="6876919" y="4245153"/>
            <a:ext cx="1593818" cy="1449853"/>
          </a:xfrm>
          <a:prstGeom prst="rect">
            <a:avLst/>
          </a:prstGeom>
          <a:ln>
            <a:noFill/>
          </a:ln>
          <a:effectLst>
            <a:softEdge rad="112500"/>
          </a:effectLst>
        </p:spPr>
      </p:pic>
      <p:pic>
        <p:nvPicPr>
          <p:cNvPr id="8" name="Imagen 7"/>
          <p:cNvPicPr>
            <a:picLocks noChangeAspect="1"/>
          </p:cNvPicPr>
          <p:nvPr/>
        </p:nvPicPr>
        <p:blipFill>
          <a:blip r:embed="rId5"/>
          <a:stretch>
            <a:fillRect/>
          </a:stretch>
        </p:blipFill>
        <p:spPr>
          <a:xfrm>
            <a:off x="9509582" y="1860782"/>
            <a:ext cx="1752745" cy="1436141"/>
          </a:xfrm>
          <a:prstGeom prst="rect">
            <a:avLst/>
          </a:prstGeom>
          <a:ln>
            <a:noFill/>
          </a:ln>
          <a:effectLst>
            <a:softEdge rad="112500"/>
          </a:effectLst>
        </p:spPr>
      </p:pic>
      <p:pic>
        <p:nvPicPr>
          <p:cNvPr id="10" name="Imagen 9"/>
          <p:cNvPicPr>
            <a:picLocks noChangeAspect="1"/>
          </p:cNvPicPr>
          <p:nvPr/>
        </p:nvPicPr>
        <p:blipFill>
          <a:blip r:embed="rId6"/>
          <a:stretch>
            <a:fillRect/>
          </a:stretch>
        </p:blipFill>
        <p:spPr>
          <a:xfrm>
            <a:off x="3888396" y="4185996"/>
            <a:ext cx="1997411" cy="1485519"/>
          </a:xfrm>
          <a:prstGeom prst="rect">
            <a:avLst/>
          </a:prstGeom>
          <a:ln>
            <a:noFill/>
          </a:ln>
          <a:effectLst>
            <a:softEdge rad="112500"/>
          </a:effectLst>
        </p:spPr>
      </p:pic>
      <p:pic>
        <p:nvPicPr>
          <p:cNvPr id="15" name="Imagen 14"/>
          <p:cNvPicPr>
            <a:picLocks noChangeAspect="1"/>
          </p:cNvPicPr>
          <p:nvPr/>
        </p:nvPicPr>
        <p:blipFill>
          <a:blip r:embed="rId7"/>
          <a:stretch>
            <a:fillRect/>
          </a:stretch>
        </p:blipFill>
        <p:spPr>
          <a:xfrm>
            <a:off x="4595120" y="5733333"/>
            <a:ext cx="800830" cy="813644"/>
          </a:xfrm>
          <a:prstGeom prst="rect">
            <a:avLst/>
          </a:prstGeom>
        </p:spPr>
      </p:pic>
      <p:pic>
        <p:nvPicPr>
          <p:cNvPr id="17" name="Imagen 16"/>
          <p:cNvPicPr>
            <a:picLocks noChangeAspect="1"/>
          </p:cNvPicPr>
          <p:nvPr/>
        </p:nvPicPr>
        <p:blipFill>
          <a:blip r:embed="rId8"/>
          <a:stretch>
            <a:fillRect/>
          </a:stretch>
        </p:blipFill>
        <p:spPr>
          <a:xfrm>
            <a:off x="4525988" y="3306170"/>
            <a:ext cx="800414" cy="813644"/>
          </a:xfrm>
          <a:prstGeom prst="rect">
            <a:avLst/>
          </a:prstGeom>
        </p:spPr>
      </p:pic>
      <p:pic>
        <p:nvPicPr>
          <p:cNvPr id="18" name="Imagen 17"/>
          <p:cNvPicPr>
            <a:picLocks noChangeAspect="1"/>
          </p:cNvPicPr>
          <p:nvPr/>
        </p:nvPicPr>
        <p:blipFill>
          <a:blip r:embed="rId8"/>
          <a:stretch>
            <a:fillRect/>
          </a:stretch>
        </p:blipFill>
        <p:spPr>
          <a:xfrm>
            <a:off x="9985747" y="3295150"/>
            <a:ext cx="800414" cy="813644"/>
          </a:xfrm>
          <a:prstGeom prst="rect">
            <a:avLst/>
          </a:prstGeom>
        </p:spPr>
      </p:pic>
      <p:pic>
        <p:nvPicPr>
          <p:cNvPr id="19" name="Imagen 18"/>
          <p:cNvPicPr>
            <a:picLocks noChangeAspect="1"/>
          </p:cNvPicPr>
          <p:nvPr/>
        </p:nvPicPr>
        <p:blipFill>
          <a:blip r:embed="rId8"/>
          <a:stretch>
            <a:fillRect/>
          </a:stretch>
        </p:blipFill>
        <p:spPr>
          <a:xfrm>
            <a:off x="1497146" y="5734907"/>
            <a:ext cx="800414" cy="813644"/>
          </a:xfrm>
          <a:prstGeom prst="rect">
            <a:avLst/>
          </a:prstGeom>
        </p:spPr>
      </p:pic>
      <p:pic>
        <p:nvPicPr>
          <p:cNvPr id="20" name="Imagen 19"/>
          <p:cNvPicPr>
            <a:picLocks noChangeAspect="1"/>
          </p:cNvPicPr>
          <p:nvPr/>
        </p:nvPicPr>
        <p:blipFill>
          <a:blip r:embed="rId8"/>
          <a:stretch>
            <a:fillRect/>
          </a:stretch>
        </p:blipFill>
        <p:spPr>
          <a:xfrm>
            <a:off x="7250695" y="5695006"/>
            <a:ext cx="800414" cy="813644"/>
          </a:xfrm>
          <a:prstGeom prst="rect">
            <a:avLst/>
          </a:prstGeom>
        </p:spPr>
      </p:pic>
      <p:pic>
        <p:nvPicPr>
          <p:cNvPr id="21" name="Imagen 20"/>
          <p:cNvPicPr>
            <a:picLocks noChangeAspect="1"/>
          </p:cNvPicPr>
          <p:nvPr/>
        </p:nvPicPr>
        <p:blipFill>
          <a:blip r:embed="rId8"/>
          <a:stretch>
            <a:fillRect/>
          </a:stretch>
        </p:blipFill>
        <p:spPr>
          <a:xfrm>
            <a:off x="5178630" y="864818"/>
            <a:ext cx="800414" cy="813644"/>
          </a:xfrm>
          <a:prstGeom prst="rect">
            <a:avLst/>
          </a:prstGeom>
        </p:spPr>
      </p:pic>
      <p:pic>
        <p:nvPicPr>
          <p:cNvPr id="22" name="Imagen 21"/>
          <p:cNvPicPr>
            <a:picLocks noChangeAspect="1"/>
          </p:cNvPicPr>
          <p:nvPr/>
        </p:nvPicPr>
        <p:blipFill>
          <a:blip r:embed="rId7"/>
          <a:stretch>
            <a:fillRect/>
          </a:stretch>
        </p:blipFill>
        <p:spPr>
          <a:xfrm>
            <a:off x="7816282" y="864818"/>
            <a:ext cx="800830" cy="813644"/>
          </a:xfrm>
          <a:prstGeom prst="rect">
            <a:avLst/>
          </a:prstGeom>
        </p:spPr>
      </p:pic>
      <p:pic>
        <p:nvPicPr>
          <p:cNvPr id="23" name="Imagen 22"/>
          <p:cNvPicPr>
            <a:picLocks noChangeAspect="1"/>
          </p:cNvPicPr>
          <p:nvPr/>
        </p:nvPicPr>
        <p:blipFill>
          <a:blip r:embed="rId9"/>
          <a:stretch>
            <a:fillRect/>
          </a:stretch>
        </p:blipFill>
        <p:spPr>
          <a:xfrm>
            <a:off x="1104668" y="1865334"/>
            <a:ext cx="1864853" cy="1431589"/>
          </a:xfrm>
          <a:prstGeom prst="rect">
            <a:avLst/>
          </a:prstGeom>
          <a:ln>
            <a:noFill/>
          </a:ln>
          <a:effectLst>
            <a:softEdge rad="112500"/>
          </a:effectLst>
        </p:spPr>
      </p:pic>
      <p:pic>
        <p:nvPicPr>
          <p:cNvPr id="24" name="Imagen 23"/>
          <p:cNvPicPr>
            <a:picLocks noChangeAspect="1"/>
          </p:cNvPicPr>
          <p:nvPr/>
        </p:nvPicPr>
        <p:blipFill>
          <a:blip r:embed="rId7"/>
          <a:stretch>
            <a:fillRect/>
          </a:stretch>
        </p:blipFill>
        <p:spPr>
          <a:xfrm>
            <a:off x="1581206" y="3325102"/>
            <a:ext cx="942849" cy="813644"/>
          </a:xfrm>
          <a:prstGeom prst="rect">
            <a:avLst/>
          </a:prstGeom>
        </p:spPr>
      </p:pic>
      <p:pic>
        <p:nvPicPr>
          <p:cNvPr id="9218" name="Picture 2" descr="3,056 Groseria Vectores, Ilustraciones y Gráficos - 123R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90262" y="1862019"/>
            <a:ext cx="1593818" cy="14441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Imagen 13"/>
          <p:cNvPicPr>
            <a:picLocks noChangeAspect="1"/>
          </p:cNvPicPr>
          <p:nvPr/>
        </p:nvPicPr>
        <p:blipFill>
          <a:blip r:embed="rId7"/>
          <a:stretch>
            <a:fillRect/>
          </a:stretch>
        </p:blipFill>
        <p:spPr>
          <a:xfrm>
            <a:off x="7328336" y="3325102"/>
            <a:ext cx="800830" cy="813644"/>
          </a:xfrm>
          <a:prstGeom prst="rect">
            <a:avLst/>
          </a:prstGeom>
        </p:spPr>
      </p:pic>
      <p:pic>
        <p:nvPicPr>
          <p:cNvPr id="25" name="Imagen 24"/>
          <p:cNvPicPr>
            <a:picLocks noChangeAspect="1"/>
          </p:cNvPicPr>
          <p:nvPr/>
        </p:nvPicPr>
        <p:blipFill rotWithShape="1">
          <a:blip r:embed="rId11"/>
          <a:srcRect b="14825"/>
          <a:stretch/>
        </p:blipFill>
        <p:spPr>
          <a:xfrm>
            <a:off x="9347728" y="4245153"/>
            <a:ext cx="2089305" cy="1449853"/>
          </a:xfrm>
          <a:prstGeom prst="rect">
            <a:avLst/>
          </a:prstGeom>
          <a:ln>
            <a:noFill/>
          </a:ln>
          <a:effectLst>
            <a:softEdge rad="112500"/>
          </a:effectLst>
        </p:spPr>
      </p:pic>
      <p:pic>
        <p:nvPicPr>
          <p:cNvPr id="16" name="Imagen 15"/>
          <p:cNvPicPr>
            <a:picLocks noChangeAspect="1"/>
          </p:cNvPicPr>
          <p:nvPr/>
        </p:nvPicPr>
        <p:blipFill>
          <a:blip r:embed="rId7"/>
          <a:stretch>
            <a:fillRect/>
          </a:stretch>
        </p:blipFill>
        <p:spPr>
          <a:xfrm>
            <a:off x="10135287" y="5691460"/>
            <a:ext cx="800830" cy="813644"/>
          </a:xfrm>
          <a:prstGeom prst="rect">
            <a:avLst/>
          </a:prstGeom>
        </p:spPr>
      </p:pic>
      <p:pic>
        <p:nvPicPr>
          <p:cNvPr id="27" name="Imagen 26"/>
          <p:cNvPicPr>
            <a:picLocks noChangeAspect="1"/>
          </p:cNvPicPr>
          <p:nvPr/>
        </p:nvPicPr>
        <p:blipFill>
          <a:blip r:embed="rId12"/>
          <a:stretch>
            <a:fillRect/>
          </a:stretch>
        </p:blipFill>
        <p:spPr>
          <a:xfrm>
            <a:off x="4248957" y="1785800"/>
            <a:ext cx="1307781" cy="1466125"/>
          </a:xfrm>
          <a:prstGeom prst="rect">
            <a:avLst/>
          </a:prstGeom>
        </p:spPr>
      </p:pic>
      <p:pic>
        <p:nvPicPr>
          <p:cNvPr id="9220" name="Picture 4" descr="Ilustración de una familia Stickman parada: vector de stock (libre de  regalías) 1175992408 | Shutterstock"/>
          <p:cNvPicPr>
            <a:picLocks noChangeAspect="1" noChangeArrowheads="1"/>
          </p:cNvPicPr>
          <p:nvPr/>
        </p:nvPicPr>
        <p:blipFill rotWithShape="1">
          <a:blip r:embed="rId13">
            <a:extLst>
              <a:ext uri="{28A0092B-C50C-407E-A947-70E740481C1C}">
                <a14:useLocalDpi xmlns:a14="http://schemas.microsoft.com/office/drawing/2010/main" val="0"/>
              </a:ext>
            </a:extLst>
          </a:blip>
          <a:srcRect t="15273" b="6134"/>
          <a:stretch/>
        </p:blipFill>
        <p:spPr bwMode="auto">
          <a:xfrm>
            <a:off x="1197465" y="4205037"/>
            <a:ext cx="1813940" cy="14864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35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applause.wav"/>
                                        </p:tgtEl>
                                      </p:cMediaNode>
                                    </p:audio>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applause.wav"/>
                                        </p:tgtEl>
                                      </p:cMediaNode>
                                    </p:audio>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2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2" name="applause.wav"/>
                                        </p:tgtEl>
                                      </p:cMediaNode>
                                    </p:audio>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2" name="applause.wav"/>
                                        </p:tgtEl>
                                      </p:cMediaNode>
                                    </p:audio>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9050"/>
            <a:ext cx="12192000" cy="6838950"/>
          </a:xfrm>
          <a:prstGeom prst="rect">
            <a:avLst/>
          </a:prstGeom>
        </p:spPr>
      </p:pic>
      <p:sp>
        <p:nvSpPr>
          <p:cNvPr id="3" name="Subtítulo 2"/>
          <p:cNvSpPr>
            <a:spLocks noGrp="1"/>
          </p:cNvSpPr>
          <p:nvPr>
            <p:ph type="subTitle" idx="1"/>
          </p:nvPr>
        </p:nvSpPr>
        <p:spPr>
          <a:xfrm>
            <a:off x="126609" y="284783"/>
            <a:ext cx="11929402" cy="1061281"/>
          </a:xfrm>
          <a:ln>
            <a:solidFill>
              <a:schemeClr val="bg1"/>
            </a:solidFill>
          </a:ln>
          <a:scene3d>
            <a:camera prst="orthographicFront"/>
            <a:lightRig rig="threePt" dir="t"/>
          </a:scene3d>
          <a:sp3d>
            <a:bevelT w="0"/>
          </a:sp3d>
        </p:spPr>
        <p:txBody>
          <a:bodyPr>
            <a:noAutofit/>
            <a:sp3d>
              <a:bevelT w="19050"/>
            </a:sp3d>
          </a:bodyPr>
          <a:lstStyle/>
          <a:p>
            <a:r>
              <a:rPr lang="es-ES" sz="8800" dirty="0" err="1">
                <a:solidFill>
                  <a:srgbClr val="002060"/>
                </a:solidFill>
                <a:latin typeface="Broadway" panose="04040905080B02020502" pitchFamily="82" charset="0"/>
              </a:rPr>
              <a:t>Prayer</a:t>
            </a:r>
            <a:endParaRPr lang="en-US" sz="8800" dirty="0">
              <a:solidFill>
                <a:srgbClr val="002060"/>
              </a:solidFill>
              <a:latin typeface="Broadway" panose="04040905080B02020502" pitchFamily="82" charset="0"/>
            </a:endParaRPr>
          </a:p>
        </p:txBody>
      </p:sp>
      <p:sp>
        <p:nvSpPr>
          <p:cNvPr id="4" name="CuadroTexto 3"/>
          <p:cNvSpPr txBox="1"/>
          <p:nvPr/>
        </p:nvSpPr>
        <p:spPr>
          <a:xfrm>
            <a:off x="2222694" y="1346064"/>
            <a:ext cx="7737231" cy="3046988"/>
          </a:xfrm>
          <a:prstGeom prst="rect">
            <a:avLst/>
          </a:prstGeom>
          <a:noFill/>
        </p:spPr>
        <p:txBody>
          <a:bodyPr wrap="square" rtlCol="0">
            <a:spAutoFit/>
          </a:bodyPr>
          <a:lstStyle/>
          <a:p>
            <a:pPr algn="just"/>
            <a:endParaRPr lang="en-US" sz="3200" dirty="0">
              <a:solidFill>
                <a:srgbClr val="002060"/>
              </a:solidFill>
            </a:endParaRPr>
          </a:p>
          <a:p>
            <a:pPr algn="ctr"/>
            <a:r>
              <a:rPr lang="en-US" sz="3200" dirty="0">
                <a:solidFill>
                  <a:srgbClr val="002060"/>
                </a:solidFill>
              </a:rPr>
              <a:t>Lord, thank you for obtaining eternal life for us. Thank you for teaching us how to love and how to be happy. Help us to love You and love each other more every day. Help us to reach eternal life with You. Amen. </a:t>
            </a:r>
          </a:p>
        </p:txBody>
      </p:sp>
      <p:pic>
        <p:nvPicPr>
          <p:cNvPr id="5" name="Imagen 4"/>
          <p:cNvPicPr>
            <a:picLocks noChangeAspect="1"/>
          </p:cNvPicPr>
          <p:nvPr/>
        </p:nvPicPr>
        <p:blipFill>
          <a:blip r:embed="rId3"/>
          <a:stretch>
            <a:fillRect/>
          </a:stretch>
        </p:blipFill>
        <p:spPr>
          <a:xfrm>
            <a:off x="2432599" y="4712174"/>
            <a:ext cx="7317420" cy="2145826"/>
          </a:xfrm>
          <a:prstGeom prst="rect">
            <a:avLst/>
          </a:prstGeom>
        </p:spPr>
      </p:pic>
    </p:spTree>
    <p:extLst>
      <p:ext uri="{BB962C8B-B14F-4D97-AF65-F5344CB8AC3E}">
        <p14:creationId xmlns:p14="http://schemas.microsoft.com/office/powerpoint/2010/main" val="122719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0" y="19050"/>
            <a:ext cx="12192000" cy="6838950"/>
          </a:xfrm>
          <a:prstGeom prst="rect">
            <a:avLst/>
          </a:prstGeom>
        </p:spPr>
      </p:pic>
      <p:sp>
        <p:nvSpPr>
          <p:cNvPr id="6" name="Subtítulo 5"/>
          <p:cNvSpPr>
            <a:spLocks noGrp="1"/>
          </p:cNvSpPr>
          <p:nvPr>
            <p:ph type="subTitle" idx="1"/>
          </p:nvPr>
        </p:nvSpPr>
        <p:spPr>
          <a:xfrm>
            <a:off x="1221595" y="74810"/>
            <a:ext cx="9101796" cy="468530"/>
          </a:xfrm>
        </p:spPr>
        <p:txBody>
          <a:bodyPr>
            <a:normAutofit/>
          </a:bodyPr>
          <a:lstStyle/>
          <a:p>
            <a:pPr marL="0" marR="0">
              <a:spcBef>
                <a:spcPts val="0"/>
              </a:spcBef>
              <a:spcAft>
                <a:spcPts val="0"/>
              </a:spcAft>
            </a:pPr>
            <a:r>
              <a:rPr lang="en-US" sz="1800" b="1" dirty="0">
                <a:effectLst/>
                <a:latin typeface="Cambria" panose="02040503050406030204" pitchFamily="18" charset="0"/>
                <a:ea typeface="Times New Roman" panose="02020603050405020304" pitchFamily="18" charset="0"/>
              </a:rPr>
              <a:t>Song</a:t>
            </a:r>
            <a:r>
              <a:rPr lang="en-US" sz="1800" dirty="0">
                <a:effectLst/>
                <a:latin typeface="Times New Roman" panose="02020603050405020304" pitchFamily="18" charset="0"/>
                <a:ea typeface="Times New Roman" panose="02020603050405020304" pitchFamily="18" charset="0"/>
              </a:rPr>
              <a:t>: Love One Another, Dakota Pyle    </a:t>
            </a:r>
            <a:r>
              <a:rPr lang="en-US" sz="1800" u="sng" dirty="0">
                <a:solidFill>
                  <a:srgbClr val="0000FF"/>
                </a:solidFill>
                <a:effectLst/>
                <a:latin typeface="Times New Roman" panose="02020603050405020304" pitchFamily="18" charset="0"/>
                <a:ea typeface="Times New Roman" panose="02020603050405020304" pitchFamily="18" charset="0"/>
                <a:hlinkClick r:id="rId4"/>
              </a:rPr>
              <a:t>https://youtu.be/LYlkcoAfLU4</a:t>
            </a:r>
            <a:r>
              <a:rPr lang="en-US" sz="1800" dirty="0">
                <a:effectLst/>
                <a:latin typeface="Times New Roman" panose="02020603050405020304" pitchFamily="18" charset="0"/>
                <a:ea typeface="Times New Roman" panose="02020603050405020304" pitchFamily="18" charset="0"/>
              </a:rPr>
              <a:t>  </a:t>
            </a:r>
            <a:r>
              <a:rPr lang="en-US" sz="1800" u="sng" dirty="0">
                <a:solidFill>
                  <a:srgbClr val="0000FF"/>
                </a:solidFill>
                <a:effectLst/>
                <a:latin typeface="Times New Roman" panose="02020603050405020304" pitchFamily="18" charset="0"/>
                <a:ea typeface="Times New Roman" panose="02020603050405020304" pitchFamily="18" charset="0"/>
              </a:rPr>
              <a:t>(3-7 years)</a:t>
            </a:r>
            <a:endParaRPr lang="en-US" sz="1800" dirty="0">
              <a:effectLst/>
              <a:latin typeface="Times New Roman" panose="02020603050405020304" pitchFamily="18" charset="0"/>
              <a:ea typeface="Times New Roman" panose="02020603050405020304" pitchFamily="18" charset="0"/>
            </a:endParaRPr>
          </a:p>
          <a:p>
            <a:pPr algn="l"/>
            <a:endParaRPr lang="en-US" dirty="0"/>
          </a:p>
        </p:txBody>
      </p:sp>
      <p:pic>
        <p:nvPicPr>
          <p:cNvPr id="3" name="Online Media 2" title="Love One Another">
            <a:hlinkClick r:id="" action="ppaction://media"/>
            <a:extLst>
              <a:ext uri="{FF2B5EF4-FFF2-40B4-BE49-F238E27FC236}">
                <a16:creationId xmlns:a16="http://schemas.microsoft.com/office/drawing/2014/main" id="{DDF48204-4D20-4793-19E0-F4B40EBBC5C8}"/>
              </a:ext>
            </a:extLst>
          </p:cNvPr>
          <p:cNvPicPr>
            <a:picLocks noRot="1" noChangeAspect="1"/>
          </p:cNvPicPr>
          <p:nvPr>
            <a:videoFile r:link="rId1"/>
          </p:nvPr>
        </p:nvPicPr>
        <p:blipFill>
          <a:blip r:embed="rId5"/>
          <a:stretch>
            <a:fillRect/>
          </a:stretch>
        </p:blipFill>
        <p:spPr>
          <a:xfrm>
            <a:off x="0" y="450574"/>
            <a:ext cx="12131310" cy="6388376"/>
          </a:xfrm>
          <a:prstGeom prst="rect">
            <a:avLst/>
          </a:prstGeom>
        </p:spPr>
      </p:pic>
    </p:spTree>
    <p:extLst>
      <p:ext uri="{BB962C8B-B14F-4D97-AF65-F5344CB8AC3E}">
        <p14:creationId xmlns:p14="http://schemas.microsoft.com/office/powerpoint/2010/main" val="96464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0" y="19050"/>
            <a:ext cx="12192000" cy="6838950"/>
          </a:xfrm>
          <a:prstGeom prst="rect">
            <a:avLst/>
          </a:prstGeom>
        </p:spPr>
      </p:pic>
      <p:sp>
        <p:nvSpPr>
          <p:cNvPr id="6" name="Subtítulo 5"/>
          <p:cNvSpPr>
            <a:spLocks noGrp="1"/>
          </p:cNvSpPr>
          <p:nvPr>
            <p:ph type="subTitle" idx="1"/>
          </p:nvPr>
        </p:nvSpPr>
        <p:spPr>
          <a:xfrm>
            <a:off x="2175751" y="192985"/>
            <a:ext cx="9101796" cy="378808"/>
          </a:xfrm>
        </p:spPr>
        <p:txBody>
          <a:bodyPr>
            <a:normAutofit/>
          </a:bodyPr>
          <a:lstStyle/>
          <a:p>
            <a:pPr algn="l"/>
            <a:r>
              <a:rPr lang="en-US" sz="1800" dirty="0">
                <a:effectLst/>
                <a:latin typeface="Times New Roman" panose="02020603050405020304" pitchFamily="18" charset="0"/>
                <a:ea typeface="Times New Roman" panose="02020603050405020304" pitchFamily="18" charset="0"/>
              </a:rPr>
              <a:t>Love One Another, Orange Kids Music  </a:t>
            </a:r>
            <a:r>
              <a:rPr lang="en-US" sz="1800" u="sng" dirty="0">
                <a:solidFill>
                  <a:srgbClr val="0000FF"/>
                </a:solidFill>
                <a:effectLst/>
                <a:latin typeface="Times New Roman" panose="02020603050405020304" pitchFamily="18" charset="0"/>
                <a:ea typeface="Times New Roman" panose="02020603050405020304" pitchFamily="18" charset="0"/>
                <a:hlinkClick r:id="rId4"/>
              </a:rPr>
              <a:t>https://youtu.be/JysQNwalyIQ</a:t>
            </a:r>
            <a:r>
              <a:rPr lang="en-US" sz="1800" dirty="0">
                <a:effectLst/>
                <a:latin typeface="Times New Roman" panose="02020603050405020304" pitchFamily="18" charset="0"/>
                <a:ea typeface="Times New Roman" panose="02020603050405020304" pitchFamily="18" charset="0"/>
              </a:rPr>
              <a:t>  (8+ years)</a:t>
            </a:r>
            <a:endParaRPr lang="en-US" dirty="0"/>
          </a:p>
        </p:txBody>
      </p:sp>
      <p:pic>
        <p:nvPicPr>
          <p:cNvPr id="3" name="Online Media 2" title="Love One Another - Orange Kids Music">
            <a:hlinkClick r:id="" action="ppaction://media"/>
            <a:extLst>
              <a:ext uri="{FF2B5EF4-FFF2-40B4-BE49-F238E27FC236}">
                <a16:creationId xmlns:a16="http://schemas.microsoft.com/office/drawing/2014/main" id="{9A5AE92B-24BE-1F79-23D1-0DD453768689}"/>
              </a:ext>
            </a:extLst>
          </p:cNvPr>
          <p:cNvPicPr>
            <a:picLocks noRot="1" noChangeAspect="1"/>
          </p:cNvPicPr>
          <p:nvPr>
            <a:videoFile r:link="rId1"/>
          </p:nvPr>
        </p:nvPicPr>
        <p:blipFill>
          <a:blip r:embed="rId5"/>
          <a:stretch>
            <a:fillRect/>
          </a:stretch>
        </p:blipFill>
        <p:spPr>
          <a:xfrm>
            <a:off x="0" y="590843"/>
            <a:ext cx="12131310" cy="6248107"/>
          </a:xfrm>
          <a:prstGeom prst="rect">
            <a:avLst/>
          </a:prstGeom>
        </p:spPr>
      </p:pic>
    </p:spTree>
    <p:extLst>
      <p:ext uri="{BB962C8B-B14F-4D97-AF65-F5344CB8AC3E}">
        <p14:creationId xmlns:p14="http://schemas.microsoft.com/office/powerpoint/2010/main" val="199304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0" y="0"/>
            <a:ext cx="12192000" cy="6858000"/>
          </a:xfrm>
          <a:prstGeom prst="rect">
            <a:avLst/>
          </a:prstGeom>
        </p:spPr>
      </p:pic>
      <p:sp>
        <p:nvSpPr>
          <p:cNvPr id="3" name="Marcador de contenido 2"/>
          <p:cNvSpPr>
            <a:spLocks noGrp="1"/>
          </p:cNvSpPr>
          <p:nvPr>
            <p:ph idx="1"/>
          </p:nvPr>
        </p:nvSpPr>
        <p:spPr>
          <a:xfrm>
            <a:off x="281352" y="249701"/>
            <a:ext cx="6187339" cy="6358597"/>
          </a:xfrm>
          <a:ln w="127000">
            <a:solidFill>
              <a:srgbClr val="F6F385"/>
            </a:solidFill>
          </a:ln>
        </p:spPr>
        <p:txBody>
          <a:bodyPr>
            <a:noAutofit/>
          </a:bodyPr>
          <a:lstStyle/>
          <a:p>
            <a:pPr marL="0" indent="0" algn="just">
              <a:buNone/>
            </a:pPr>
            <a:endParaRPr lang="es-ES" sz="2600" dirty="0">
              <a:solidFill>
                <a:schemeClr val="accent1">
                  <a:lumMod val="50000"/>
                </a:schemeClr>
              </a:solidFill>
              <a:latin typeface="Arial Rounded MT Bold" panose="020F0704030504030204" pitchFamily="34" charset="0"/>
              <a:ea typeface="+mj-ea"/>
              <a:cs typeface="+mj-cs"/>
            </a:endParaRPr>
          </a:p>
          <a:p>
            <a:pPr marL="0" indent="0" algn="just">
              <a:buNone/>
            </a:pPr>
            <a:r>
              <a:rPr lang="en-US" sz="2600" dirty="0">
                <a:solidFill>
                  <a:schemeClr val="accent1">
                    <a:lumMod val="50000"/>
                  </a:schemeClr>
                </a:solidFill>
                <a:latin typeface="Arial Rounded MT Bold" panose="020F0704030504030204" pitchFamily="34" charset="0"/>
                <a:ea typeface="+mj-ea"/>
                <a:cs typeface="+mj-cs"/>
              </a:rPr>
              <a:t>Someone in the crowd said to Jesus, “Teacher, tell my brother to share the inheritance with me.”</a:t>
            </a:r>
          </a:p>
          <a:p>
            <a:pPr marL="0" indent="0" algn="just">
              <a:buNone/>
            </a:pPr>
            <a:endParaRPr lang="es-ES" sz="2600" dirty="0">
              <a:solidFill>
                <a:schemeClr val="accent1">
                  <a:lumMod val="50000"/>
                </a:schemeClr>
              </a:solidFill>
              <a:latin typeface="Arial Rounded MT Bold" panose="020F0704030504030204" pitchFamily="34" charset="0"/>
              <a:ea typeface="+mj-ea"/>
              <a:cs typeface="+mj-cs"/>
            </a:endParaRPr>
          </a:p>
          <a:p>
            <a:pPr marL="0" indent="0">
              <a:buNone/>
            </a:pPr>
            <a:r>
              <a:rPr lang="en-US" sz="2600" dirty="0">
                <a:solidFill>
                  <a:schemeClr val="accent1">
                    <a:lumMod val="50000"/>
                  </a:schemeClr>
                </a:solidFill>
                <a:latin typeface="Arial Rounded MT Bold" panose="020F0704030504030204" pitchFamily="34" charset="0"/>
                <a:ea typeface="+mj-ea"/>
                <a:cs typeface="+mj-cs"/>
              </a:rPr>
              <a:t>He replied to him, “Friend, who appointed me as your judge and arbitrator?” </a:t>
            </a:r>
          </a:p>
          <a:p>
            <a:pPr marL="0" indent="0">
              <a:buNone/>
            </a:pPr>
            <a:endParaRPr lang="es-ES" sz="2600" dirty="0">
              <a:solidFill>
                <a:schemeClr val="accent1">
                  <a:lumMod val="50000"/>
                </a:schemeClr>
              </a:solidFill>
              <a:latin typeface="Arial Rounded MT Bold" panose="020F0704030504030204" pitchFamily="34" charset="0"/>
              <a:ea typeface="+mj-ea"/>
              <a:cs typeface="+mj-cs"/>
            </a:endParaRPr>
          </a:p>
          <a:p>
            <a:pPr marL="0" indent="0" algn="just">
              <a:buNone/>
            </a:pPr>
            <a:r>
              <a:rPr lang="en-US" sz="2600" dirty="0">
                <a:solidFill>
                  <a:schemeClr val="accent1">
                    <a:lumMod val="50000"/>
                  </a:schemeClr>
                </a:solidFill>
                <a:latin typeface="Arial Rounded MT Bold" panose="020F0704030504030204" pitchFamily="34" charset="0"/>
                <a:ea typeface="+mj-ea"/>
                <a:cs typeface="+mj-cs"/>
              </a:rPr>
              <a:t>Then he said to the crowd, “Take care to guard against all greed, for though one may be rich, one’s life does not consist of possessions.” </a:t>
            </a:r>
          </a:p>
        </p:txBody>
      </p:sp>
      <p:pic>
        <p:nvPicPr>
          <p:cNvPr id="2" name="Imagen 1"/>
          <p:cNvPicPr>
            <a:picLocks noChangeAspect="1"/>
          </p:cNvPicPr>
          <p:nvPr/>
        </p:nvPicPr>
        <p:blipFill>
          <a:blip r:embed="rId3"/>
          <a:stretch>
            <a:fillRect/>
          </a:stretch>
        </p:blipFill>
        <p:spPr>
          <a:xfrm>
            <a:off x="6616060" y="3476783"/>
            <a:ext cx="5428571" cy="3131515"/>
          </a:xfrm>
          <a:prstGeom prst="rect">
            <a:avLst/>
          </a:prstGeom>
          <a:ln>
            <a:noFill/>
          </a:ln>
          <a:effectLst>
            <a:softEdge rad="112500"/>
          </a:effectLst>
        </p:spPr>
      </p:pic>
      <p:pic>
        <p:nvPicPr>
          <p:cNvPr id="5" name="Imagen 4"/>
          <p:cNvPicPr>
            <a:picLocks noChangeAspect="1"/>
          </p:cNvPicPr>
          <p:nvPr/>
        </p:nvPicPr>
        <p:blipFill>
          <a:blip r:embed="rId4"/>
          <a:stretch>
            <a:fillRect/>
          </a:stretch>
        </p:blipFill>
        <p:spPr>
          <a:xfrm>
            <a:off x="6616060" y="180492"/>
            <a:ext cx="5428570" cy="3115799"/>
          </a:xfrm>
          <a:prstGeom prst="rect">
            <a:avLst/>
          </a:prstGeom>
          <a:ln>
            <a:noFill/>
          </a:ln>
          <a:effectLst>
            <a:softEdge rad="112500"/>
          </a:effectLst>
        </p:spPr>
      </p:pic>
    </p:spTree>
    <p:extLst>
      <p:ext uri="{BB962C8B-B14F-4D97-AF65-F5344CB8AC3E}">
        <p14:creationId xmlns:p14="http://schemas.microsoft.com/office/powerpoint/2010/main" val="407378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2000" cy="6858000"/>
          </a:xfrm>
          <a:prstGeom prst="rect">
            <a:avLst/>
          </a:prstGeom>
        </p:spPr>
      </p:pic>
      <p:sp>
        <p:nvSpPr>
          <p:cNvPr id="3" name="Marcador de contenido 2"/>
          <p:cNvSpPr>
            <a:spLocks noGrp="1"/>
          </p:cNvSpPr>
          <p:nvPr>
            <p:ph idx="1"/>
          </p:nvPr>
        </p:nvSpPr>
        <p:spPr>
          <a:xfrm>
            <a:off x="281352" y="249701"/>
            <a:ext cx="6366930" cy="6358597"/>
          </a:xfrm>
          <a:ln w="127000">
            <a:solidFill>
              <a:srgbClr val="F6F385"/>
            </a:solidFill>
          </a:ln>
        </p:spPr>
        <p:txBody>
          <a:bodyPr>
            <a:noAutofit/>
          </a:bodyPr>
          <a:lstStyle/>
          <a:p>
            <a:pPr marL="0" indent="0" algn="just">
              <a:buNone/>
            </a:pPr>
            <a:endParaRPr lang="es-ES" dirty="0">
              <a:solidFill>
                <a:schemeClr val="accent1">
                  <a:lumMod val="50000"/>
                </a:schemeClr>
              </a:solidFill>
              <a:latin typeface="Arial Rounded MT Bold" panose="020F0704030504030204" pitchFamily="34" charset="0"/>
              <a:ea typeface="+mj-ea"/>
              <a:cs typeface="+mj-cs"/>
            </a:endParaRPr>
          </a:p>
          <a:p>
            <a:pPr marL="0" indent="0" algn="just">
              <a:buNone/>
            </a:pPr>
            <a:endParaRPr lang="es-ES" dirty="0">
              <a:solidFill>
                <a:schemeClr val="accent1">
                  <a:lumMod val="50000"/>
                </a:schemeClr>
              </a:solidFill>
              <a:latin typeface="Arial Rounded MT Bold" panose="020F0704030504030204" pitchFamily="34" charset="0"/>
              <a:ea typeface="+mj-ea"/>
              <a:cs typeface="+mj-cs"/>
            </a:endParaRPr>
          </a:p>
          <a:p>
            <a:pPr marL="0" indent="0" algn="just">
              <a:buNone/>
            </a:pPr>
            <a:endParaRPr lang="es-ES" dirty="0">
              <a:solidFill>
                <a:schemeClr val="accent1">
                  <a:lumMod val="50000"/>
                </a:schemeClr>
              </a:solidFill>
              <a:latin typeface="Arial Rounded MT Bold" panose="020F0704030504030204" pitchFamily="34" charset="0"/>
              <a:ea typeface="+mj-ea"/>
              <a:cs typeface="+mj-cs"/>
            </a:endParaRPr>
          </a:p>
          <a:p>
            <a:pPr marL="0" indent="0" algn="just">
              <a:buNone/>
            </a:pPr>
            <a:endParaRPr lang="es-ES" dirty="0">
              <a:solidFill>
                <a:schemeClr val="accent1">
                  <a:lumMod val="50000"/>
                </a:schemeClr>
              </a:solidFill>
              <a:latin typeface="Arial Rounded MT Bold" panose="020F0704030504030204" pitchFamily="34" charset="0"/>
              <a:ea typeface="+mj-ea"/>
              <a:cs typeface="+mj-cs"/>
            </a:endParaRPr>
          </a:p>
          <a:p>
            <a:pPr marL="0" indent="0" algn="just">
              <a:buNone/>
            </a:pPr>
            <a:endParaRPr lang="es-ES" dirty="0">
              <a:solidFill>
                <a:schemeClr val="accent1">
                  <a:lumMod val="50000"/>
                </a:schemeClr>
              </a:solidFill>
              <a:latin typeface="Arial Rounded MT Bold" panose="020F0704030504030204" pitchFamily="34" charset="0"/>
              <a:ea typeface="+mj-ea"/>
              <a:cs typeface="+mj-cs"/>
            </a:endParaRPr>
          </a:p>
        </p:txBody>
      </p:sp>
      <p:sp>
        <p:nvSpPr>
          <p:cNvPr id="2" name="Rectángulo 1"/>
          <p:cNvSpPr/>
          <p:nvPr/>
        </p:nvSpPr>
        <p:spPr>
          <a:xfrm>
            <a:off x="281352" y="1860130"/>
            <a:ext cx="6096000" cy="2492990"/>
          </a:xfrm>
          <a:prstGeom prst="rect">
            <a:avLst/>
          </a:prstGeom>
        </p:spPr>
        <p:txBody>
          <a:bodyPr>
            <a:spAutoFit/>
          </a:bodyPr>
          <a:lstStyle/>
          <a:p>
            <a:pPr algn="just"/>
            <a:r>
              <a:rPr lang="en-US" sz="2600" dirty="0">
                <a:solidFill>
                  <a:schemeClr val="accent1">
                    <a:lumMod val="50000"/>
                  </a:schemeClr>
                </a:solidFill>
                <a:latin typeface="Arial Rounded MT Bold" panose="020F0704030504030204" pitchFamily="34" charset="0"/>
                <a:ea typeface="+mj-ea"/>
                <a:cs typeface="+mj-cs"/>
              </a:rPr>
              <a:t>Then he told them a parable. “There was a rich man whose land produced a bountiful harvest. He asked himself, ‘What shall I do, for I do not have space to store my harvest?’ </a:t>
            </a:r>
            <a:endParaRPr lang="es-ES" sz="2600" dirty="0">
              <a:solidFill>
                <a:schemeClr val="accent1">
                  <a:lumMod val="50000"/>
                </a:schemeClr>
              </a:solidFill>
              <a:latin typeface="Arial Rounded MT Bold" panose="020F0704030504030204" pitchFamily="34" charset="0"/>
              <a:ea typeface="+mj-ea"/>
              <a:cs typeface="+mj-cs"/>
            </a:endParaRPr>
          </a:p>
        </p:txBody>
      </p:sp>
      <p:pic>
        <p:nvPicPr>
          <p:cNvPr id="6" name="Imagen 5"/>
          <p:cNvPicPr>
            <a:picLocks noChangeAspect="1"/>
          </p:cNvPicPr>
          <p:nvPr/>
        </p:nvPicPr>
        <p:blipFill>
          <a:blip r:embed="rId3"/>
          <a:stretch>
            <a:fillRect/>
          </a:stretch>
        </p:blipFill>
        <p:spPr>
          <a:xfrm>
            <a:off x="6929634" y="2078501"/>
            <a:ext cx="5038343" cy="46358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9309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0" y="0"/>
            <a:ext cx="12192000" cy="6858000"/>
          </a:xfrm>
          <a:prstGeom prst="rect">
            <a:avLst/>
          </a:prstGeom>
        </p:spPr>
      </p:pic>
      <p:sp>
        <p:nvSpPr>
          <p:cNvPr id="3" name="Marcador de contenido 2"/>
          <p:cNvSpPr>
            <a:spLocks noGrp="1"/>
          </p:cNvSpPr>
          <p:nvPr>
            <p:ph idx="1"/>
          </p:nvPr>
        </p:nvSpPr>
        <p:spPr>
          <a:xfrm>
            <a:off x="281352" y="249701"/>
            <a:ext cx="6187339" cy="6358597"/>
          </a:xfrm>
          <a:ln w="127000">
            <a:solidFill>
              <a:srgbClr val="F6F385"/>
            </a:solidFill>
          </a:ln>
        </p:spPr>
        <p:txBody>
          <a:bodyPr>
            <a:noAutofit/>
          </a:bodyPr>
          <a:lstStyle/>
          <a:p>
            <a:pPr marL="0" indent="0" algn="just">
              <a:buNone/>
            </a:pPr>
            <a:endParaRPr lang="es-ES" dirty="0">
              <a:solidFill>
                <a:schemeClr val="accent1">
                  <a:lumMod val="50000"/>
                </a:schemeClr>
              </a:solidFill>
              <a:latin typeface="Arial Rounded MT Bold" panose="020F0704030504030204" pitchFamily="34" charset="0"/>
              <a:ea typeface="+mj-ea"/>
              <a:cs typeface="+mj-cs"/>
            </a:endParaRPr>
          </a:p>
          <a:p>
            <a:pPr marL="0" indent="0" algn="just">
              <a:buNone/>
            </a:pPr>
            <a:endParaRPr lang="es-ES" dirty="0">
              <a:solidFill>
                <a:schemeClr val="accent1">
                  <a:lumMod val="50000"/>
                </a:schemeClr>
              </a:solidFill>
              <a:latin typeface="Arial Rounded MT Bold" panose="020F0704030504030204" pitchFamily="34" charset="0"/>
              <a:ea typeface="+mj-ea"/>
              <a:cs typeface="+mj-cs"/>
            </a:endParaRPr>
          </a:p>
          <a:p>
            <a:pPr marL="0" indent="0" algn="just">
              <a:buNone/>
            </a:pPr>
            <a:endParaRPr lang="es-ES" dirty="0">
              <a:solidFill>
                <a:schemeClr val="accent1">
                  <a:lumMod val="50000"/>
                </a:schemeClr>
              </a:solidFill>
              <a:latin typeface="Arial Rounded MT Bold" panose="020F0704030504030204" pitchFamily="34" charset="0"/>
              <a:ea typeface="+mj-ea"/>
              <a:cs typeface="+mj-cs"/>
            </a:endParaRPr>
          </a:p>
          <a:p>
            <a:pPr marL="0" indent="0" algn="just">
              <a:buNone/>
            </a:pPr>
            <a:r>
              <a:rPr lang="en-US" dirty="0">
                <a:solidFill>
                  <a:schemeClr val="accent1">
                    <a:lumMod val="50000"/>
                  </a:schemeClr>
                </a:solidFill>
                <a:latin typeface="Arial Rounded MT Bold" panose="020F0704030504030204" pitchFamily="34" charset="0"/>
              </a:rPr>
              <a:t>And he said, ‘This is what I shall do: I shall tear down my barns and build larger ones. There I shall store all my grain and other goods and I shall say to myself, “Now as for you, you have so many good things stored up for many years, rest, eat, drink, be merry!”</a:t>
            </a:r>
            <a:r>
              <a:rPr lang="es-ES" dirty="0">
                <a:solidFill>
                  <a:schemeClr val="accent1">
                    <a:lumMod val="50000"/>
                  </a:schemeClr>
                </a:solidFill>
                <a:latin typeface="Arial Rounded MT Bold" panose="020F0704030504030204" pitchFamily="34" charset="0"/>
              </a:rPr>
              <a:t> </a:t>
            </a:r>
            <a:endParaRPr lang="en-US" dirty="0">
              <a:solidFill>
                <a:schemeClr val="accent1">
                  <a:lumMod val="50000"/>
                </a:schemeClr>
              </a:solidFill>
              <a:latin typeface="Arial Rounded MT Bold" panose="020F0704030504030204" pitchFamily="34" charset="0"/>
            </a:endParaRPr>
          </a:p>
          <a:p>
            <a:pPr marL="0" indent="0" algn="just">
              <a:buNone/>
            </a:pPr>
            <a:endParaRPr lang="es-ES" dirty="0">
              <a:solidFill>
                <a:schemeClr val="accent1">
                  <a:lumMod val="50000"/>
                </a:schemeClr>
              </a:solidFill>
              <a:latin typeface="Arial Rounded MT Bold" panose="020F0704030504030204" pitchFamily="34" charset="0"/>
              <a:ea typeface="+mj-ea"/>
              <a:cs typeface="+mj-cs"/>
            </a:endParaRPr>
          </a:p>
        </p:txBody>
      </p:sp>
      <p:pic>
        <p:nvPicPr>
          <p:cNvPr id="6" name="Imagen 5"/>
          <p:cNvPicPr>
            <a:picLocks noChangeAspect="1"/>
          </p:cNvPicPr>
          <p:nvPr/>
        </p:nvPicPr>
        <p:blipFill>
          <a:blip r:embed="rId3"/>
          <a:stretch>
            <a:fillRect/>
          </a:stretch>
        </p:blipFill>
        <p:spPr>
          <a:xfrm>
            <a:off x="6750043" y="160904"/>
            <a:ext cx="3658560" cy="3396642"/>
          </a:xfrm>
          <a:prstGeom prst="rect">
            <a:avLst/>
          </a:prstGeom>
          <a:ln>
            <a:noFill/>
          </a:ln>
          <a:effectLst>
            <a:outerShdw blurRad="292100" dist="139700" dir="2700000" algn="tl" rotWithShape="0">
              <a:srgbClr val="333333">
                <a:alpha val="65000"/>
              </a:srgbClr>
            </a:outerShdw>
          </a:effectLst>
        </p:spPr>
      </p:pic>
      <p:pic>
        <p:nvPicPr>
          <p:cNvPr id="7" name="Marcador de contenido 3"/>
          <p:cNvPicPr>
            <a:picLocks noChangeAspect="1"/>
          </p:cNvPicPr>
          <p:nvPr/>
        </p:nvPicPr>
        <p:blipFill>
          <a:blip r:embed="rId4"/>
          <a:stretch>
            <a:fillRect/>
          </a:stretch>
        </p:blipFill>
        <p:spPr>
          <a:xfrm>
            <a:off x="8579323" y="3310906"/>
            <a:ext cx="3552324" cy="33946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28023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0" y="0"/>
            <a:ext cx="12192000" cy="6858000"/>
          </a:xfrm>
          <a:prstGeom prst="rect">
            <a:avLst/>
          </a:prstGeom>
        </p:spPr>
      </p:pic>
      <p:sp>
        <p:nvSpPr>
          <p:cNvPr id="3" name="Marcador de contenido 2"/>
          <p:cNvSpPr>
            <a:spLocks noGrp="1"/>
          </p:cNvSpPr>
          <p:nvPr>
            <p:ph idx="1"/>
          </p:nvPr>
        </p:nvSpPr>
        <p:spPr>
          <a:xfrm>
            <a:off x="281352" y="249701"/>
            <a:ext cx="6187339" cy="6358597"/>
          </a:xfrm>
          <a:ln w="127000">
            <a:solidFill>
              <a:srgbClr val="F6F385"/>
            </a:solidFill>
          </a:ln>
        </p:spPr>
        <p:txBody>
          <a:bodyPr>
            <a:noAutofit/>
          </a:bodyPr>
          <a:lstStyle/>
          <a:p>
            <a:pPr marL="0" indent="0" algn="just">
              <a:buNone/>
            </a:pPr>
            <a:endParaRPr lang="es-ES" dirty="0">
              <a:solidFill>
                <a:schemeClr val="accent1">
                  <a:lumMod val="50000"/>
                </a:schemeClr>
              </a:solidFill>
              <a:latin typeface="Arial Rounded MT Bold" panose="020F0704030504030204" pitchFamily="34" charset="0"/>
              <a:ea typeface="+mj-ea"/>
              <a:cs typeface="+mj-cs"/>
            </a:endParaRPr>
          </a:p>
          <a:p>
            <a:pPr marL="0" indent="0">
              <a:buNone/>
            </a:pPr>
            <a:endParaRPr lang="es-ES" dirty="0">
              <a:solidFill>
                <a:schemeClr val="accent1">
                  <a:lumMod val="50000"/>
                </a:schemeClr>
              </a:solidFill>
              <a:latin typeface="Arial Rounded MT Bold" panose="020F0704030504030204" pitchFamily="34" charset="0"/>
              <a:ea typeface="+mj-ea"/>
              <a:cs typeface="+mj-cs"/>
            </a:endParaRPr>
          </a:p>
          <a:p>
            <a:pPr marL="0" indent="0" algn="just">
              <a:buNone/>
            </a:pPr>
            <a:endParaRPr lang="es-ES" dirty="0">
              <a:solidFill>
                <a:schemeClr val="accent1">
                  <a:lumMod val="50000"/>
                </a:schemeClr>
              </a:solidFill>
              <a:latin typeface="Arial Rounded MT Bold" panose="020F0704030504030204" pitchFamily="34" charset="0"/>
              <a:ea typeface="+mj-ea"/>
              <a:cs typeface="+mj-cs"/>
            </a:endParaRPr>
          </a:p>
          <a:p>
            <a:pPr marL="0" indent="0" algn="just">
              <a:buNone/>
            </a:pPr>
            <a:r>
              <a:rPr lang="en-US" dirty="0">
                <a:solidFill>
                  <a:schemeClr val="accent1">
                    <a:lumMod val="50000"/>
                  </a:schemeClr>
                </a:solidFill>
                <a:latin typeface="Arial Rounded MT Bold" panose="020F0704030504030204" pitchFamily="34" charset="0"/>
                <a:ea typeface="+mj-ea"/>
                <a:cs typeface="+mj-cs"/>
              </a:rPr>
              <a:t>But God said to him, ‘You fool, this night your life will be demanded of you; and the things you have prepared, to whom will they belong?’ Thus will it be for all who store up treasure for themselves but are not rich in what matters to God.”</a:t>
            </a:r>
            <a:endParaRPr lang="es-ES" dirty="0">
              <a:solidFill>
                <a:schemeClr val="accent1">
                  <a:lumMod val="50000"/>
                </a:schemeClr>
              </a:solidFill>
              <a:latin typeface="Arial Rounded MT Bold" panose="020F0704030504030204" pitchFamily="34" charset="0"/>
              <a:ea typeface="+mj-ea"/>
              <a:cs typeface="+mj-cs"/>
            </a:endParaRPr>
          </a:p>
          <a:p>
            <a:pPr marL="0" indent="0" algn="just">
              <a:buNone/>
            </a:pPr>
            <a:endParaRPr lang="es-ES" dirty="0">
              <a:solidFill>
                <a:schemeClr val="accent1">
                  <a:lumMod val="50000"/>
                </a:schemeClr>
              </a:solidFill>
              <a:latin typeface="Arial Rounded MT Bold" panose="020F0704030504030204" pitchFamily="34" charset="0"/>
              <a:ea typeface="+mj-ea"/>
              <a:cs typeface="+mj-cs"/>
            </a:endParaRPr>
          </a:p>
          <a:p>
            <a:pPr marL="0" indent="0" algn="just">
              <a:buNone/>
            </a:pPr>
            <a:endParaRPr lang="es-ES" dirty="0">
              <a:solidFill>
                <a:schemeClr val="accent1">
                  <a:lumMod val="50000"/>
                </a:schemeClr>
              </a:solidFill>
              <a:latin typeface="Arial Rounded MT Bold" panose="020F0704030504030204" pitchFamily="34" charset="0"/>
              <a:ea typeface="+mj-ea"/>
              <a:cs typeface="+mj-cs"/>
            </a:endParaRPr>
          </a:p>
        </p:txBody>
      </p:sp>
      <p:pic>
        <p:nvPicPr>
          <p:cNvPr id="4" name="Imagen 3"/>
          <p:cNvPicPr>
            <a:picLocks noChangeAspect="1"/>
          </p:cNvPicPr>
          <p:nvPr/>
        </p:nvPicPr>
        <p:blipFill rotWithShape="1">
          <a:blip r:embed="rId3"/>
          <a:srcRect b="1439"/>
          <a:stretch/>
        </p:blipFill>
        <p:spPr>
          <a:xfrm rot="327730">
            <a:off x="6805367" y="1738292"/>
            <a:ext cx="4779890" cy="4795903"/>
          </a:xfrm>
          <a:prstGeom prst="rect">
            <a:avLst/>
          </a:prstGeom>
          <a:ln>
            <a:noFill/>
          </a:ln>
          <a:effectLst>
            <a:outerShdw blurRad="292100" dist="139700" dir="2700000" algn="tl" rotWithShape="0">
              <a:srgbClr val="333333">
                <a:alpha val="65000"/>
              </a:srgbClr>
            </a:outerShdw>
          </a:effectLst>
        </p:spPr>
      </p:pic>
      <p:sp>
        <p:nvSpPr>
          <p:cNvPr id="5" name="CuadroTexto 4"/>
          <p:cNvSpPr txBox="1"/>
          <p:nvPr/>
        </p:nvSpPr>
        <p:spPr>
          <a:xfrm>
            <a:off x="417617" y="5871375"/>
            <a:ext cx="5941819" cy="861774"/>
          </a:xfrm>
          <a:prstGeom prst="rect">
            <a:avLst/>
          </a:prstGeom>
          <a:noFill/>
        </p:spPr>
        <p:txBody>
          <a:bodyPr wrap="none" rtlCol="0">
            <a:spAutoFit/>
          </a:bodyPr>
          <a:lstStyle/>
          <a:p>
            <a:r>
              <a:rPr lang="en-US" sz="3200" dirty="0">
                <a:solidFill>
                  <a:schemeClr val="accent1">
                    <a:lumMod val="50000"/>
                  </a:schemeClr>
                </a:solidFill>
                <a:latin typeface="Cooper Black" panose="0208090404030B020404" pitchFamily="18" charset="0"/>
              </a:rPr>
              <a:t>THE GOSPEL OF THE LORD</a:t>
            </a:r>
          </a:p>
          <a:p>
            <a:endParaRPr lang="en-US" dirty="0"/>
          </a:p>
        </p:txBody>
      </p:sp>
    </p:spTree>
    <p:extLst>
      <p:ext uri="{BB962C8B-B14F-4D97-AF65-F5344CB8AC3E}">
        <p14:creationId xmlns:p14="http://schemas.microsoft.com/office/powerpoint/2010/main" val="144530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20638"/>
            <a:ext cx="12192000" cy="6837362"/>
          </a:xfrm>
          <a:prstGeom prst="rect">
            <a:avLst/>
          </a:prstGeom>
          <a:effectLst>
            <a:softEdge rad="63500"/>
          </a:effectLst>
        </p:spPr>
      </p:pic>
      <p:sp>
        <p:nvSpPr>
          <p:cNvPr id="3" name="Subtítulo 2"/>
          <p:cNvSpPr>
            <a:spLocks noGrp="1"/>
          </p:cNvSpPr>
          <p:nvPr>
            <p:ph type="subTitle" idx="1"/>
          </p:nvPr>
        </p:nvSpPr>
        <p:spPr>
          <a:xfrm>
            <a:off x="1749085" y="2808390"/>
            <a:ext cx="9144000" cy="1655762"/>
          </a:xfrm>
        </p:spPr>
        <p:txBody>
          <a:bodyPr>
            <a:normAutofit/>
          </a:bodyPr>
          <a:lstStyle/>
          <a:p>
            <a:r>
              <a:rPr lang="en-US" sz="8800" dirty="0">
                <a:solidFill>
                  <a:srgbClr val="002060"/>
                </a:solidFill>
                <a:latin typeface="Broadway" panose="04040905080B02020502" pitchFamily="82" charset="0"/>
              </a:rPr>
              <a:t>REFLECTION</a:t>
            </a:r>
          </a:p>
        </p:txBody>
      </p:sp>
    </p:spTree>
    <p:extLst>
      <p:ext uri="{BB962C8B-B14F-4D97-AF65-F5344CB8AC3E}">
        <p14:creationId xmlns:p14="http://schemas.microsoft.com/office/powerpoint/2010/main" val="2133425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20638"/>
            <a:ext cx="12192000" cy="6837362"/>
          </a:xfrm>
          <a:prstGeom prst="rect">
            <a:avLst/>
          </a:prstGeom>
          <a:effectLst>
            <a:softEdge rad="63500"/>
          </a:effectLst>
        </p:spPr>
      </p:pic>
      <p:sp>
        <p:nvSpPr>
          <p:cNvPr id="5" name="Subtitle 4">
            <a:extLst>
              <a:ext uri="{FF2B5EF4-FFF2-40B4-BE49-F238E27FC236}">
                <a16:creationId xmlns:a16="http://schemas.microsoft.com/office/drawing/2014/main" id="{DA5C70B1-C71F-AEF5-E48C-BD573F8B8D0C}"/>
              </a:ext>
            </a:extLst>
          </p:cNvPr>
          <p:cNvSpPr>
            <a:spLocks noGrp="1"/>
          </p:cNvSpPr>
          <p:nvPr>
            <p:ph type="subTitle" idx="1"/>
          </p:nvPr>
        </p:nvSpPr>
        <p:spPr>
          <a:xfrm>
            <a:off x="5413248" y="407734"/>
            <a:ext cx="6595872" cy="957770"/>
          </a:xfrm>
        </p:spPr>
        <p:txBody>
          <a:bodyPr>
            <a:normAutofit lnSpcReduction="10000"/>
          </a:bodyPr>
          <a:lstStyle/>
          <a:p>
            <a:r>
              <a:rPr lang="en-US" sz="3200" dirty="0">
                <a:solidFill>
                  <a:srgbClr val="002060"/>
                </a:solidFill>
              </a:rPr>
              <a:t>Jesus was in the middle of a crowd. What did a man say to Him? </a:t>
            </a:r>
          </a:p>
        </p:txBody>
      </p:sp>
      <p:pic>
        <p:nvPicPr>
          <p:cNvPr id="6" name="Imagen 1">
            <a:extLst>
              <a:ext uri="{FF2B5EF4-FFF2-40B4-BE49-F238E27FC236}">
                <a16:creationId xmlns:a16="http://schemas.microsoft.com/office/drawing/2014/main" id="{3F7A5632-0E7F-19E4-1B59-F1683E9B1FC6}"/>
              </a:ext>
            </a:extLst>
          </p:cNvPr>
          <p:cNvPicPr>
            <a:picLocks noChangeAspect="1"/>
          </p:cNvPicPr>
          <p:nvPr/>
        </p:nvPicPr>
        <p:blipFill>
          <a:blip r:embed="rId3"/>
          <a:stretch>
            <a:fillRect/>
          </a:stretch>
        </p:blipFill>
        <p:spPr>
          <a:xfrm>
            <a:off x="182880" y="20638"/>
            <a:ext cx="5428571" cy="3131515"/>
          </a:xfrm>
          <a:prstGeom prst="rect">
            <a:avLst/>
          </a:prstGeom>
          <a:ln>
            <a:noFill/>
          </a:ln>
          <a:effectLst>
            <a:softEdge rad="112500"/>
          </a:effectLst>
        </p:spPr>
      </p:pic>
      <p:sp>
        <p:nvSpPr>
          <p:cNvPr id="8" name="TextBox 7">
            <a:extLst>
              <a:ext uri="{FF2B5EF4-FFF2-40B4-BE49-F238E27FC236}">
                <a16:creationId xmlns:a16="http://schemas.microsoft.com/office/drawing/2014/main" id="{7D47A474-AD95-E846-228B-1823390CCDE9}"/>
              </a:ext>
            </a:extLst>
          </p:cNvPr>
          <p:cNvSpPr txBox="1"/>
          <p:nvPr/>
        </p:nvSpPr>
        <p:spPr>
          <a:xfrm>
            <a:off x="5719613" y="1786036"/>
            <a:ext cx="6181344" cy="1077218"/>
          </a:xfrm>
          <a:prstGeom prst="rect">
            <a:avLst/>
          </a:prstGeom>
          <a:noFill/>
        </p:spPr>
        <p:txBody>
          <a:bodyPr wrap="square">
            <a:spAutoFit/>
          </a:bodyPr>
          <a:lstStyle/>
          <a:p>
            <a:pPr algn="ctr"/>
            <a:r>
              <a:rPr lang="en-US" sz="3200" b="1" dirty="0">
                <a:solidFill>
                  <a:srgbClr val="FFC000"/>
                </a:solidFill>
                <a:latin typeface="+mj-lt"/>
              </a:rPr>
              <a:t>“Teacher, tell my brother to share the inheritance with me.”</a:t>
            </a:r>
          </a:p>
        </p:txBody>
      </p:sp>
      <p:sp>
        <p:nvSpPr>
          <p:cNvPr id="10" name="TextBox 9">
            <a:extLst>
              <a:ext uri="{FF2B5EF4-FFF2-40B4-BE49-F238E27FC236}">
                <a16:creationId xmlns:a16="http://schemas.microsoft.com/office/drawing/2014/main" id="{E51C6ECF-38B0-9B8C-6C04-E5231D6DD660}"/>
              </a:ext>
            </a:extLst>
          </p:cNvPr>
          <p:cNvSpPr txBox="1"/>
          <p:nvPr/>
        </p:nvSpPr>
        <p:spPr>
          <a:xfrm>
            <a:off x="652272" y="3297706"/>
            <a:ext cx="10887456" cy="1938992"/>
          </a:xfrm>
          <a:prstGeom prst="rect">
            <a:avLst/>
          </a:prstGeom>
          <a:noFill/>
        </p:spPr>
        <p:txBody>
          <a:bodyPr wrap="square">
            <a:spAutoFit/>
          </a:bodyPr>
          <a:lstStyle/>
          <a:p>
            <a:pPr algn="ctr"/>
            <a:r>
              <a:rPr lang="en-US" sz="3200" dirty="0">
                <a:solidFill>
                  <a:srgbClr val="002060"/>
                </a:solidFill>
              </a:rPr>
              <a:t>The man is in the presence of a man of God, God Himself, and all he cares about is his inheritance. </a:t>
            </a:r>
          </a:p>
          <a:p>
            <a:pPr algn="ctr"/>
            <a:endParaRPr lang="en-US" sz="2400" dirty="0">
              <a:solidFill>
                <a:srgbClr val="002060"/>
              </a:solidFill>
            </a:endParaRPr>
          </a:p>
          <a:p>
            <a:pPr algn="ctr"/>
            <a:r>
              <a:rPr lang="en-US" sz="3200" dirty="0">
                <a:solidFill>
                  <a:srgbClr val="002060"/>
                </a:solidFill>
              </a:rPr>
              <a:t>What does Jesus answer? </a:t>
            </a:r>
          </a:p>
        </p:txBody>
      </p:sp>
      <p:sp>
        <p:nvSpPr>
          <p:cNvPr id="12" name="TextBox 11">
            <a:extLst>
              <a:ext uri="{FF2B5EF4-FFF2-40B4-BE49-F238E27FC236}">
                <a16:creationId xmlns:a16="http://schemas.microsoft.com/office/drawing/2014/main" id="{FDAA0BF2-5D9B-35E8-D28F-3006901DB55E}"/>
              </a:ext>
            </a:extLst>
          </p:cNvPr>
          <p:cNvSpPr txBox="1"/>
          <p:nvPr/>
        </p:nvSpPr>
        <p:spPr>
          <a:xfrm>
            <a:off x="2256846" y="5236698"/>
            <a:ext cx="8534400" cy="584775"/>
          </a:xfrm>
          <a:prstGeom prst="rect">
            <a:avLst/>
          </a:prstGeom>
          <a:noFill/>
        </p:spPr>
        <p:txBody>
          <a:bodyPr wrap="square">
            <a:spAutoFit/>
          </a:bodyPr>
          <a:lstStyle/>
          <a:p>
            <a:r>
              <a:rPr lang="en-US" sz="3200" b="1" dirty="0">
                <a:solidFill>
                  <a:srgbClr val="FFC000"/>
                </a:solidFill>
                <a:latin typeface="+mj-lt"/>
              </a:rPr>
              <a:t>“Who appointed me as your judge and arbitrator?”</a:t>
            </a:r>
          </a:p>
        </p:txBody>
      </p:sp>
    </p:spTree>
    <p:extLst>
      <p:ext uri="{BB962C8B-B14F-4D97-AF65-F5344CB8AC3E}">
        <p14:creationId xmlns:p14="http://schemas.microsoft.com/office/powerpoint/2010/main" val="411484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20638"/>
            <a:ext cx="12192000" cy="6837362"/>
          </a:xfrm>
          <a:prstGeom prst="rect">
            <a:avLst/>
          </a:prstGeom>
          <a:ln>
            <a:noFill/>
          </a:ln>
          <a:effectLst>
            <a:softEdge rad="112500"/>
          </a:effectLst>
        </p:spPr>
      </p:pic>
      <p:sp>
        <p:nvSpPr>
          <p:cNvPr id="5" name="Subtitle 4">
            <a:extLst>
              <a:ext uri="{FF2B5EF4-FFF2-40B4-BE49-F238E27FC236}">
                <a16:creationId xmlns:a16="http://schemas.microsoft.com/office/drawing/2014/main" id="{52B43B71-75C3-9381-8AB0-B0C89EE1A347}"/>
              </a:ext>
            </a:extLst>
          </p:cNvPr>
          <p:cNvSpPr>
            <a:spLocks noGrp="1"/>
          </p:cNvSpPr>
          <p:nvPr>
            <p:ph type="subTitle" idx="1"/>
          </p:nvPr>
        </p:nvSpPr>
        <p:spPr>
          <a:xfrm>
            <a:off x="3706368" y="200470"/>
            <a:ext cx="4120896" cy="543242"/>
          </a:xfrm>
        </p:spPr>
        <p:txBody>
          <a:bodyPr/>
          <a:lstStyle/>
          <a:p>
            <a:r>
              <a:rPr lang="en-US" sz="3200" dirty="0">
                <a:solidFill>
                  <a:srgbClr val="002060"/>
                </a:solidFill>
              </a:rPr>
              <a:t>What is Jesus’ mission?</a:t>
            </a:r>
            <a:endParaRPr lang="en-US" dirty="0"/>
          </a:p>
        </p:txBody>
      </p:sp>
      <p:pic>
        <p:nvPicPr>
          <p:cNvPr id="1026" name="Picture 2" descr="Tu cruz nos lleva al cielo 20150329 | Jesus pictures, Bible for kids, Jesus  painting">
            <a:extLst>
              <a:ext uri="{FF2B5EF4-FFF2-40B4-BE49-F238E27FC236}">
                <a16:creationId xmlns:a16="http://schemas.microsoft.com/office/drawing/2014/main" id="{374D1E09-E6BC-ED36-C26F-37F3B655FF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923925"/>
            <a:ext cx="7010400" cy="50101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533A05A-A8F8-AFA2-B503-C3E467ECF02F}"/>
              </a:ext>
            </a:extLst>
          </p:cNvPr>
          <p:cNvSpPr txBox="1"/>
          <p:nvPr/>
        </p:nvSpPr>
        <p:spPr>
          <a:xfrm>
            <a:off x="134112" y="5978610"/>
            <a:ext cx="11826240" cy="523220"/>
          </a:xfrm>
          <a:prstGeom prst="rect">
            <a:avLst/>
          </a:prstGeom>
          <a:noFill/>
        </p:spPr>
        <p:txBody>
          <a:bodyPr wrap="square">
            <a:spAutoFit/>
          </a:bodyPr>
          <a:lstStyle/>
          <a:p>
            <a:r>
              <a:rPr lang="en-US" sz="2800" dirty="0">
                <a:solidFill>
                  <a:srgbClr val="002060"/>
                </a:solidFill>
              </a:rPr>
              <a:t>To save souls and to open the gates of Heaven for us with His death on the cross.</a:t>
            </a:r>
          </a:p>
        </p:txBody>
      </p:sp>
    </p:spTree>
    <p:extLst>
      <p:ext uri="{BB962C8B-B14F-4D97-AF65-F5344CB8AC3E}">
        <p14:creationId xmlns:p14="http://schemas.microsoft.com/office/powerpoint/2010/main" val="320013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20638"/>
            <a:ext cx="12192000" cy="6837362"/>
          </a:xfrm>
          <a:prstGeom prst="rect">
            <a:avLst/>
          </a:prstGeom>
          <a:effectLst>
            <a:softEdge rad="63500"/>
          </a:effectLst>
        </p:spPr>
      </p:pic>
      <p:sp>
        <p:nvSpPr>
          <p:cNvPr id="5" name="Subtitle 4">
            <a:extLst>
              <a:ext uri="{FF2B5EF4-FFF2-40B4-BE49-F238E27FC236}">
                <a16:creationId xmlns:a16="http://schemas.microsoft.com/office/drawing/2014/main" id="{7E435761-EA03-37D5-3E33-1ED98046AB8B}"/>
              </a:ext>
            </a:extLst>
          </p:cNvPr>
          <p:cNvSpPr>
            <a:spLocks noGrp="1"/>
          </p:cNvSpPr>
          <p:nvPr>
            <p:ph type="subTitle" idx="1"/>
          </p:nvPr>
        </p:nvSpPr>
        <p:spPr>
          <a:xfrm>
            <a:off x="2682240" y="428406"/>
            <a:ext cx="6510528" cy="616394"/>
          </a:xfrm>
        </p:spPr>
        <p:txBody>
          <a:bodyPr/>
          <a:lstStyle/>
          <a:p>
            <a:r>
              <a:rPr lang="en-US" sz="3200" dirty="0">
                <a:solidFill>
                  <a:srgbClr val="002060"/>
                </a:solidFill>
              </a:rPr>
              <a:t>¿Do we take our things to Heaven?</a:t>
            </a:r>
          </a:p>
        </p:txBody>
      </p:sp>
      <p:sp>
        <p:nvSpPr>
          <p:cNvPr id="6" name="TextBox 5">
            <a:extLst>
              <a:ext uri="{FF2B5EF4-FFF2-40B4-BE49-F238E27FC236}">
                <a16:creationId xmlns:a16="http://schemas.microsoft.com/office/drawing/2014/main" id="{F050101B-CBD0-F8D6-8F09-6ED28BEBE7C7}"/>
              </a:ext>
            </a:extLst>
          </p:cNvPr>
          <p:cNvSpPr txBox="1"/>
          <p:nvPr/>
        </p:nvSpPr>
        <p:spPr>
          <a:xfrm>
            <a:off x="5151120" y="1154972"/>
            <a:ext cx="1170432" cy="861774"/>
          </a:xfrm>
          <a:prstGeom prst="rect">
            <a:avLst/>
          </a:prstGeom>
          <a:noFill/>
        </p:spPr>
        <p:txBody>
          <a:bodyPr wrap="square" rtlCol="0">
            <a:spAutoFit/>
          </a:bodyPr>
          <a:lstStyle/>
          <a:p>
            <a:r>
              <a:rPr lang="en-US" sz="5000" dirty="0">
                <a:solidFill>
                  <a:srgbClr val="FF0000"/>
                </a:solidFill>
              </a:rPr>
              <a:t>NO</a:t>
            </a:r>
          </a:p>
        </p:txBody>
      </p:sp>
      <p:sp>
        <p:nvSpPr>
          <p:cNvPr id="7" name="TextBox 6">
            <a:extLst>
              <a:ext uri="{FF2B5EF4-FFF2-40B4-BE49-F238E27FC236}">
                <a16:creationId xmlns:a16="http://schemas.microsoft.com/office/drawing/2014/main" id="{13673DF5-25C7-6639-EB10-743B08A025BE}"/>
              </a:ext>
            </a:extLst>
          </p:cNvPr>
          <p:cNvSpPr txBox="1"/>
          <p:nvPr/>
        </p:nvSpPr>
        <p:spPr>
          <a:xfrm>
            <a:off x="1450848" y="2016746"/>
            <a:ext cx="9741408" cy="584775"/>
          </a:xfrm>
          <a:prstGeom prst="rect">
            <a:avLst/>
          </a:prstGeom>
          <a:noFill/>
        </p:spPr>
        <p:txBody>
          <a:bodyPr wrap="square" rtlCol="0">
            <a:spAutoFit/>
          </a:bodyPr>
          <a:lstStyle/>
          <a:p>
            <a:r>
              <a:rPr lang="en-US" sz="3200" dirty="0">
                <a:solidFill>
                  <a:srgbClr val="002060"/>
                </a:solidFill>
              </a:rPr>
              <a:t>What message does Jesus give regarding material goods?</a:t>
            </a:r>
          </a:p>
        </p:txBody>
      </p:sp>
      <p:sp>
        <p:nvSpPr>
          <p:cNvPr id="9" name="TextBox 8">
            <a:extLst>
              <a:ext uri="{FF2B5EF4-FFF2-40B4-BE49-F238E27FC236}">
                <a16:creationId xmlns:a16="http://schemas.microsoft.com/office/drawing/2014/main" id="{4D97D5A8-9C75-D901-5837-E7C42D64DCDA}"/>
              </a:ext>
            </a:extLst>
          </p:cNvPr>
          <p:cNvSpPr txBox="1"/>
          <p:nvPr/>
        </p:nvSpPr>
        <p:spPr>
          <a:xfrm>
            <a:off x="353568" y="3193901"/>
            <a:ext cx="8225755" cy="1569660"/>
          </a:xfrm>
          <a:prstGeom prst="rect">
            <a:avLst/>
          </a:prstGeom>
          <a:noFill/>
        </p:spPr>
        <p:txBody>
          <a:bodyPr wrap="square">
            <a:spAutoFit/>
          </a:bodyPr>
          <a:lstStyle/>
          <a:p>
            <a:pPr algn="ctr"/>
            <a:r>
              <a:rPr lang="en-US" sz="3200" dirty="0">
                <a:solidFill>
                  <a:srgbClr val="FF0000"/>
                </a:solidFill>
              </a:rPr>
              <a:t>“Take care to guard against all greed, for though one may be rich, one’s life does not consist of possessions.”</a:t>
            </a:r>
          </a:p>
        </p:txBody>
      </p:sp>
      <p:sp>
        <p:nvSpPr>
          <p:cNvPr id="10" name="TextBox 9">
            <a:extLst>
              <a:ext uri="{FF2B5EF4-FFF2-40B4-BE49-F238E27FC236}">
                <a16:creationId xmlns:a16="http://schemas.microsoft.com/office/drawing/2014/main" id="{A415C158-C880-4FAB-271D-8278584A4FFF}"/>
              </a:ext>
            </a:extLst>
          </p:cNvPr>
          <p:cNvSpPr txBox="1"/>
          <p:nvPr/>
        </p:nvSpPr>
        <p:spPr>
          <a:xfrm>
            <a:off x="176784" y="5118253"/>
            <a:ext cx="7231181" cy="1569660"/>
          </a:xfrm>
          <a:prstGeom prst="rect">
            <a:avLst/>
          </a:prstGeom>
          <a:noFill/>
        </p:spPr>
        <p:txBody>
          <a:bodyPr wrap="square" rtlCol="0">
            <a:spAutoFit/>
          </a:bodyPr>
          <a:lstStyle/>
          <a:p>
            <a:pPr algn="ctr"/>
            <a:r>
              <a:rPr lang="en-US" sz="3200" dirty="0">
                <a:solidFill>
                  <a:srgbClr val="002060"/>
                </a:solidFill>
              </a:rPr>
              <a:t>Jesus tells them a parable about the rich fool to help them understand what is important.</a:t>
            </a:r>
          </a:p>
        </p:txBody>
      </p:sp>
      <p:pic>
        <p:nvPicPr>
          <p:cNvPr id="11" name="Marcador de contenido 3">
            <a:extLst>
              <a:ext uri="{FF2B5EF4-FFF2-40B4-BE49-F238E27FC236}">
                <a16:creationId xmlns:a16="http://schemas.microsoft.com/office/drawing/2014/main" id="{B11CAFEC-58C1-536C-5F56-4D2F7AE99C44}"/>
              </a:ext>
            </a:extLst>
          </p:cNvPr>
          <p:cNvPicPr>
            <a:picLocks noChangeAspect="1"/>
          </p:cNvPicPr>
          <p:nvPr/>
        </p:nvPicPr>
        <p:blipFill>
          <a:blip r:embed="rId3"/>
          <a:stretch>
            <a:fillRect/>
          </a:stretch>
        </p:blipFill>
        <p:spPr>
          <a:xfrm>
            <a:off x="8357141" y="3023221"/>
            <a:ext cx="3834859" cy="36646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9413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630</Words>
  <Application>Microsoft Office PowerPoint</Application>
  <PresentationFormat>Widescreen</PresentationFormat>
  <Paragraphs>63</Paragraphs>
  <Slides>17</Slides>
  <Notes>0</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Arial</vt:lpstr>
      <vt:lpstr>Arial Narrow</vt:lpstr>
      <vt:lpstr>Arial Rounded MT Bold</vt:lpstr>
      <vt:lpstr>Bernard MT Condensed</vt:lpstr>
      <vt:lpstr>Broadway</vt:lpstr>
      <vt:lpstr>Calibri</vt:lpstr>
      <vt:lpstr>Calibri Light</vt:lpstr>
      <vt:lpstr>Cambria</vt:lpstr>
      <vt:lpstr>Cooper Black</vt:lpstr>
      <vt:lpstr>Times New Roman</vt:lpstr>
      <vt:lpstr>Tema de Office</vt:lpstr>
      <vt:lpstr>Ministry Friends of Jesus and 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Ministerio Amigos  de Jesús y María</dc:title>
  <dc:creator>Maria Varona</dc:creator>
  <cp:lastModifiedBy>Maria Varona</cp:lastModifiedBy>
  <cp:revision>8</cp:revision>
  <dcterms:modified xsi:type="dcterms:W3CDTF">2022-07-25T16:05:43Z</dcterms:modified>
</cp:coreProperties>
</file>