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26/8/2022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987752D4-F154-BD2A-F672-27406C116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a:extLst>
              <a:ext uri="{FF2B5EF4-FFF2-40B4-BE49-F238E27FC236}">
                <a16:creationId xmlns:a16="http://schemas.microsoft.com/office/drawing/2014/main" id="{406C5122-1932-8A06-83E7-F370ECD0D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HN" altLang="en-US"/>
          </a:p>
        </p:txBody>
      </p:sp>
      <p:sp>
        <p:nvSpPr>
          <p:cNvPr id="26628" name="3 Marcador de número de diapositiva">
            <a:extLst>
              <a:ext uri="{FF2B5EF4-FFF2-40B4-BE49-F238E27FC236}">
                <a16:creationId xmlns:a16="http://schemas.microsoft.com/office/drawing/2014/main" id="{1CA448BB-269F-9E73-B5BC-31BCCD06A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6ABFA4-131F-4807-9029-28A3BC7BC5A5}" type="slidenum">
              <a:rPr lang="es-HN" altLang="en-US"/>
              <a:pPr eaLnBrk="1" hangingPunct="1"/>
              <a:t>1</a:t>
            </a:fld>
            <a:endParaRPr lang="es-H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a:extLst>
              <a:ext uri="{FF2B5EF4-FFF2-40B4-BE49-F238E27FC236}">
                <a16:creationId xmlns:a16="http://schemas.microsoft.com/office/drawing/2014/main" id="{6AD0DBEC-25C7-7CBD-468E-106A6C03E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id="{4206DEEA-5893-C13B-E4FC-D5E12017A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n-US"/>
          </a:p>
        </p:txBody>
      </p:sp>
      <p:sp>
        <p:nvSpPr>
          <p:cNvPr id="27652" name="3 Marcador de número de diapositiva">
            <a:extLst>
              <a:ext uri="{FF2B5EF4-FFF2-40B4-BE49-F238E27FC236}">
                <a16:creationId xmlns:a16="http://schemas.microsoft.com/office/drawing/2014/main" id="{863D3CC0-DCBA-48F2-9044-88337435B0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23E9DF-EB81-4EC7-B5FF-288887A99803}" type="slidenum">
              <a:rPr lang="es-HN" altLang="en-US"/>
              <a:pPr eaLnBrk="1" hangingPunct="1"/>
              <a:t>21</a:t>
            </a:fld>
            <a:endParaRPr lang="es-H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7hdAAANbvl4" TargetMode="External"/><Relationship Id="rId2" Type="http://schemas.openxmlformats.org/officeDocument/2006/relationships/slideLayout" Target="../slideLayouts/slideLayout2.xml"/><Relationship Id="rId1" Type="http://schemas.openxmlformats.org/officeDocument/2006/relationships/video" Target="https://www.youtube.com/embed/7hdAAANbvl4?feature=oembed" TargetMode="External"/><Relationship Id="rId5" Type="http://schemas.openxmlformats.org/officeDocument/2006/relationships/image" Target="../media/image42.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kdmgpMfnjdU" TargetMode="External"/><Relationship Id="rId2" Type="http://schemas.openxmlformats.org/officeDocument/2006/relationships/slideLayout" Target="../slideLayouts/slideLayout2.xml"/><Relationship Id="rId1" Type="http://schemas.openxmlformats.org/officeDocument/2006/relationships/video" Target="https://www.youtube.com/embed/kdmgpMfnjdU?feature=oembed" TargetMode="External"/><Relationship Id="rId5" Type="http://schemas.openxmlformats.org/officeDocument/2006/relationships/image" Target="../media/image43.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C237733-E4C9-476E-83CA-7148F562BB7C}"/>
              </a:ext>
            </a:extLst>
          </p:cNvPr>
          <p:cNvSpPr/>
          <p:nvPr/>
        </p:nvSpPr>
        <p:spPr>
          <a:xfrm>
            <a:off x="2123727" y="885892"/>
            <a:ext cx="5760640" cy="34917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2 Marcador de contenido">
            <a:extLst>
              <a:ext uri="{FF2B5EF4-FFF2-40B4-BE49-F238E27FC236}">
                <a16:creationId xmlns:a16="http://schemas.microsoft.com/office/drawing/2014/main" id="{BE1CD520-B464-D725-E43B-0C0E1CA7A79E}"/>
              </a:ext>
            </a:extLst>
          </p:cNvPr>
          <p:cNvSpPr>
            <a:spLocks noGrp="1"/>
          </p:cNvSpPr>
          <p:nvPr>
            <p:ph idx="1"/>
          </p:nvPr>
        </p:nvSpPr>
        <p:spPr>
          <a:xfrm>
            <a:off x="1285875" y="4643438"/>
            <a:ext cx="8229600" cy="785812"/>
          </a:xfrm>
        </p:spPr>
        <p:txBody>
          <a:bodyPr>
            <a:normAutofit fontScale="25000" lnSpcReduction="20000"/>
          </a:bodyPr>
          <a:lstStyle/>
          <a:p>
            <a:pPr marL="274320" indent="-274320" eaLnBrk="1" fontAlgn="auto" hangingPunct="1">
              <a:spcAft>
                <a:spcPts val="0"/>
              </a:spcAft>
              <a:buFontTx/>
              <a:buNone/>
              <a:defRPr/>
            </a:pPr>
            <a:r>
              <a:rPr lang="en-US" sz="9800" b="1" dirty="0">
                <a:solidFill>
                  <a:schemeClr val="accent5">
                    <a:lumMod val="75000"/>
                  </a:schemeClr>
                </a:solidFill>
                <a:latin typeface="+mj-lt"/>
                <a:ea typeface="Cavolini"/>
                <a:cs typeface="Cavolini"/>
              </a:rPr>
              <a:t>Prayer Group for Children</a:t>
            </a:r>
          </a:p>
          <a:p>
            <a:pPr marL="274320" indent="-274320" eaLnBrk="1" fontAlgn="auto" hangingPunct="1">
              <a:spcAft>
                <a:spcPts val="0"/>
              </a:spcAft>
              <a:buFont typeface="Wingdings 2"/>
              <a:buNone/>
              <a:defRPr/>
            </a:pPr>
            <a:r>
              <a:rPr lang="en-US" sz="10000" dirty="0">
                <a:solidFill>
                  <a:schemeClr val="accent5">
                    <a:lumMod val="75000"/>
                  </a:schemeClr>
                </a:solidFill>
                <a:latin typeface="+mj-lt"/>
                <a:ea typeface="Cavolini"/>
                <a:cs typeface="Cavolini"/>
              </a:rPr>
              <a:t>Cycle</a:t>
            </a:r>
            <a:r>
              <a:rPr lang="es-HN" sz="10000" dirty="0">
                <a:solidFill>
                  <a:schemeClr val="accent5">
                    <a:lumMod val="75000"/>
                  </a:schemeClr>
                </a:solidFill>
                <a:latin typeface="+mj-lt"/>
                <a:ea typeface="Cavolini"/>
                <a:cs typeface="Cavolini"/>
              </a:rPr>
              <a:t> C</a:t>
            </a:r>
            <a:r>
              <a:rPr lang="es-HN" sz="10000" dirty="0">
                <a:solidFill>
                  <a:schemeClr val="accent5">
                    <a:lumMod val="75000"/>
                  </a:schemeClr>
                </a:solidFill>
                <a:latin typeface="+mj-lt"/>
              </a:rPr>
              <a:t>- XXII </a:t>
            </a:r>
            <a:r>
              <a:rPr lang="es-HN" sz="10000" dirty="0" err="1">
                <a:solidFill>
                  <a:schemeClr val="accent5">
                    <a:lumMod val="75000"/>
                  </a:schemeClr>
                </a:solidFill>
                <a:latin typeface="+mj-lt"/>
              </a:rPr>
              <a:t>Sunday</a:t>
            </a:r>
            <a:r>
              <a:rPr lang="es-HN" sz="10000" dirty="0">
                <a:solidFill>
                  <a:schemeClr val="accent5">
                    <a:lumMod val="75000"/>
                  </a:schemeClr>
                </a:solidFill>
                <a:latin typeface="+mj-lt"/>
              </a:rPr>
              <a:t> in </a:t>
            </a:r>
            <a:r>
              <a:rPr lang="es-HN" sz="10000" dirty="0" err="1">
                <a:solidFill>
                  <a:schemeClr val="accent5">
                    <a:lumMod val="75000"/>
                  </a:schemeClr>
                </a:solidFill>
                <a:latin typeface="+mj-lt"/>
              </a:rPr>
              <a:t>Ordinary</a:t>
            </a:r>
            <a:r>
              <a:rPr lang="es-HN" sz="10000" dirty="0">
                <a:solidFill>
                  <a:schemeClr val="accent5">
                    <a:lumMod val="75000"/>
                  </a:schemeClr>
                </a:solidFill>
                <a:latin typeface="+mj-lt"/>
              </a:rPr>
              <a:t> Time</a:t>
            </a:r>
            <a:endParaRPr lang="en-US" sz="10000" dirty="0">
              <a:solidFill>
                <a:schemeClr val="accent5">
                  <a:lumMod val="75000"/>
                </a:schemeClr>
              </a:solidFill>
              <a:latin typeface="+mj-lt"/>
              <a:ea typeface="Cavolini"/>
              <a:cs typeface="Cavolini"/>
            </a:endParaRPr>
          </a:p>
          <a:p>
            <a:pPr marL="274320" indent="-274320">
              <a:buNone/>
              <a:defRPr/>
            </a:pPr>
            <a:r>
              <a:rPr lang="en-US" sz="10000" dirty="0">
                <a:solidFill>
                  <a:schemeClr val="accent5">
                    <a:lumMod val="75000"/>
                  </a:schemeClr>
                </a:solidFill>
              </a:rPr>
              <a:t>Luke 14, 1. 7-14</a:t>
            </a:r>
            <a:endParaRPr lang="es-HN" sz="10000" dirty="0">
              <a:solidFill>
                <a:schemeClr val="accent5">
                  <a:lumMod val="75000"/>
                </a:schemeClr>
              </a:solidFill>
            </a:endParaRPr>
          </a:p>
          <a:p>
            <a:pPr marL="274320" indent="-274320" eaLnBrk="1" fontAlgn="auto" hangingPunct="1">
              <a:spcAft>
                <a:spcPts val="0"/>
              </a:spcAft>
              <a:buFont typeface="Wingdings 2"/>
              <a:buNone/>
              <a:defRPr/>
            </a:pPr>
            <a:r>
              <a:rPr lang="es-HN" sz="10000" dirty="0" err="1">
                <a:solidFill>
                  <a:schemeClr val="accent5">
                    <a:lumMod val="75000"/>
                  </a:schemeClr>
                </a:solidFill>
              </a:rPr>
              <a:t>Take</a:t>
            </a:r>
            <a:r>
              <a:rPr lang="es-HN" sz="10000" dirty="0">
                <a:solidFill>
                  <a:schemeClr val="accent5">
                    <a:lumMod val="75000"/>
                  </a:schemeClr>
                </a:solidFill>
              </a:rPr>
              <a:t> </a:t>
            </a:r>
            <a:r>
              <a:rPr lang="es-HN" sz="10000" dirty="0" err="1">
                <a:solidFill>
                  <a:schemeClr val="accent5">
                    <a:lumMod val="75000"/>
                  </a:schemeClr>
                </a:solidFill>
              </a:rPr>
              <a:t>the</a:t>
            </a:r>
            <a:r>
              <a:rPr lang="es-HN" sz="10000" dirty="0">
                <a:solidFill>
                  <a:schemeClr val="accent5">
                    <a:lumMod val="75000"/>
                  </a:schemeClr>
                </a:solidFill>
              </a:rPr>
              <a:t> </a:t>
            </a:r>
            <a:r>
              <a:rPr lang="es-HN" sz="10000" dirty="0" err="1">
                <a:solidFill>
                  <a:schemeClr val="accent5">
                    <a:lumMod val="75000"/>
                  </a:schemeClr>
                </a:solidFill>
              </a:rPr>
              <a:t>Lowest</a:t>
            </a:r>
            <a:r>
              <a:rPr lang="es-HN" sz="10000" dirty="0">
                <a:solidFill>
                  <a:schemeClr val="accent5">
                    <a:lumMod val="75000"/>
                  </a:schemeClr>
                </a:solidFill>
              </a:rPr>
              <a:t> Place at </a:t>
            </a:r>
            <a:r>
              <a:rPr lang="es-HN" sz="10000" dirty="0" err="1">
                <a:solidFill>
                  <a:schemeClr val="accent5">
                    <a:lumMod val="75000"/>
                  </a:schemeClr>
                </a:solidFill>
              </a:rPr>
              <a:t>the</a:t>
            </a:r>
            <a:r>
              <a:rPr lang="es-HN" sz="10000" dirty="0">
                <a:solidFill>
                  <a:schemeClr val="accent5">
                    <a:lumMod val="75000"/>
                  </a:schemeClr>
                </a:solidFill>
              </a:rPr>
              <a:t> </a:t>
            </a:r>
            <a:r>
              <a:rPr lang="es-HN" sz="10000" dirty="0" err="1">
                <a:solidFill>
                  <a:schemeClr val="accent5">
                    <a:lumMod val="75000"/>
                  </a:schemeClr>
                </a:solidFill>
              </a:rPr>
              <a:t>Banquet</a:t>
            </a:r>
            <a:r>
              <a:rPr lang="es-HN" sz="10000" dirty="0">
                <a:solidFill>
                  <a:schemeClr val="accent5">
                    <a:lumMod val="75000"/>
                  </a:schemeClr>
                </a:solidFill>
              </a:rPr>
              <a:t> Table</a:t>
            </a:r>
          </a:p>
          <a:p>
            <a:pPr marL="274320" indent="-274320" eaLnBrk="1" fontAlgn="auto" hangingPunct="1">
              <a:spcAft>
                <a:spcPts val="0"/>
              </a:spcAft>
              <a:buFont typeface="Wingdings 2"/>
              <a:buNone/>
              <a:defRPr/>
            </a:pPr>
            <a:r>
              <a:rPr lang="es-HN" sz="10000" b="1" dirty="0">
                <a:solidFill>
                  <a:schemeClr val="accent5">
                    <a:lumMod val="75000"/>
                  </a:schemeClr>
                </a:solidFill>
              </a:rPr>
              <a:t>www.fcpeace.org</a:t>
            </a:r>
          </a:p>
        </p:txBody>
      </p:sp>
      <p:pic>
        <p:nvPicPr>
          <p:cNvPr id="4" name="Picture 3">
            <a:extLst>
              <a:ext uri="{FF2B5EF4-FFF2-40B4-BE49-F238E27FC236}">
                <a16:creationId xmlns:a16="http://schemas.microsoft.com/office/drawing/2014/main" id="{98441CBF-CC55-CFDD-E6B8-8D6A06D9E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20" y="214290"/>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6DA08F6F-070A-2A21-D491-362D1D1847E7}"/>
              </a:ext>
            </a:extLst>
          </p:cNvPr>
          <p:cNvSpPr/>
          <p:nvPr/>
        </p:nvSpPr>
        <p:spPr>
          <a:xfrm>
            <a:off x="928662" y="285728"/>
            <a:ext cx="7993639" cy="600164"/>
          </a:xfrm>
          <a:prstGeom prst="rect">
            <a:avLst/>
          </a:prstGeom>
          <a:noFill/>
        </p:spPr>
        <p:txBody>
          <a:bodyPr>
            <a:spAutoFit/>
          </a:bodyPr>
          <a:lstStyle/>
          <a:p>
            <a:pPr algn="ctr">
              <a:defRPr/>
            </a:pPr>
            <a:r>
              <a:rPr lang="es-HN" sz="33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FRIENDS OF JESUS AND MARY</a:t>
            </a:r>
          </a:p>
        </p:txBody>
      </p:sp>
      <p:pic>
        <p:nvPicPr>
          <p:cNvPr id="3" name="Imagen 2">
            <a:extLst>
              <a:ext uri="{FF2B5EF4-FFF2-40B4-BE49-F238E27FC236}">
                <a16:creationId xmlns:a16="http://schemas.microsoft.com/office/drawing/2014/main" id="{96419B88-3745-46E7-AA01-547A1E9C57D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83130" y="1039170"/>
            <a:ext cx="5441833" cy="3185204"/>
          </a:xfrm>
          <a:prstGeom prst="rect">
            <a:avLst/>
          </a:prstGeom>
          <a:effectLst>
            <a:outerShdw blurRad="50800" dist="50800" dir="5400000" algn="ctr" rotWithShape="0">
              <a:srgbClr val="000000">
                <a:alpha val="99000"/>
              </a:srgbClr>
            </a:outerShdw>
          </a:effec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a:extLst>
              <a:ext uri="{FF2B5EF4-FFF2-40B4-BE49-F238E27FC236}">
                <a16:creationId xmlns:a16="http://schemas.microsoft.com/office/drawing/2014/main" id="{E9D30F81-9750-2BBE-E74A-1CCC3AB63264}"/>
              </a:ext>
            </a:extLst>
          </p:cNvPr>
          <p:cNvSpPr>
            <a:spLocks noGrp="1"/>
          </p:cNvSpPr>
          <p:nvPr>
            <p:ph idx="1"/>
          </p:nvPr>
        </p:nvSpPr>
        <p:spPr>
          <a:xfrm>
            <a:off x="1000132" y="438364"/>
            <a:ext cx="8086718" cy="1857375"/>
          </a:xfrm>
        </p:spPr>
        <p:txBody>
          <a:bodyPr/>
          <a:lstStyle/>
          <a:p>
            <a:pPr eaLnBrk="1" hangingPunct="1">
              <a:buFont typeface="Wingdings 2" panose="05020102010507070707" pitchFamily="18" charset="2"/>
              <a:buNone/>
            </a:pPr>
            <a:r>
              <a:rPr lang="es-ES" altLang="en-US" sz="2500" b="1" dirty="0">
                <a:solidFill>
                  <a:schemeClr val="bg1"/>
                </a:solidFill>
              </a:rPr>
              <a:t>   </a:t>
            </a:r>
          </a:p>
          <a:p>
            <a:pPr>
              <a:buNone/>
            </a:pPr>
            <a:r>
              <a:rPr lang="es-ES" sz="2400" dirty="0"/>
              <a:t>   </a:t>
            </a:r>
            <a:r>
              <a:rPr lang="en-US" sz="2400" dirty="0">
                <a:solidFill>
                  <a:srgbClr val="0070C0"/>
                </a:solidFill>
              </a:rPr>
              <a:t>Have you ever tried to be first in line in school or in sports</a:t>
            </a:r>
            <a:r>
              <a:rPr lang="es-ES" sz="2400" dirty="0">
                <a:solidFill>
                  <a:srgbClr val="0070C0"/>
                </a:solidFill>
              </a:rPr>
              <a:t>? </a:t>
            </a:r>
            <a:endParaRPr lang="es-HN" altLang="en-US" sz="2400" dirty="0">
              <a:solidFill>
                <a:srgbClr val="0070C0"/>
              </a:solidFill>
            </a:endParaRPr>
          </a:p>
          <a:p>
            <a:pPr>
              <a:buNone/>
            </a:pPr>
            <a:r>
              <a:rPr lang="es-HN" altLang="en-US" sz="2400" dirty="0">
                <a:solidFill>
                  <a:schemeClr val="accent2"/>
                </a:solidFill>
              </a:rPr>
              <a:t>   Share </a:t>
            </a:r>
            <a:r>
              <a:rPr lang="es-HN" altLang="en-US" sz="2400" dirty="0" err="1">
                <a:solidFill>
                  <a:schemeClr val="accent2"/>
                </a:solidFill>
              </a:rPr>
              <a:t>your</a:t>
            </a:r>
            <a:r>
              <a:rPr lang="es-HN" altLang="en-US" sz="2400" dirty="0">
                <a:solidFill>
                  <a:schemeClr val="accent2"/>
                </a:solidFill>
              </a:rPr>
              <a:t> </a:t>
            </a:r>
            <a:r>
              <a:rPr lang="es-HN" altLang="en-US" sz="2400" dirty="0" err="1">
                <a:solidFill>
                  <a:schemeClr val="accent2"/>
                </a:solidFill>
              </a:rPr>
              <a:t>thoughts</a:t>
            </a:r>
            <a:r>
              <a:rPr lang="es-HN" altLang="en-US" sz="2400" dirty="0">
                <a:solidFill>
                  <a:schemeClr val="accent2"/>
                </a:solidFill>
              </a:rPr>
              <a:t>.</a:t>
            </a:r>
          </a:p>
        </p:txBody>
      </p:sp>
      <p:pic>
        <p:nvPicPr>
          <p:cNvPr id="5" name="Picture 3">
            <a:extLst>
              <a:ext uri="{FF2B5EF4-FFF2-40B4-BE49-F238E27FC236}">
                <a16:creationId xmlns:a16="http://schemas.microsoft.com/office/drawing/2014/main" id="{A7D86A0F-A3EA-DB7F-2DA4-F54253FE5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40" name="AutoShape 6" descr="Gráfico vectorial Jesus con niños ▷ Imagen vectorial Jesus con niños |  Depositphotos">
            <a:extLst>
              <a:ext uri="{FF2B5EF4-FFF2-40B4-BE49-F238E27FC236}">
                <a16:creationId xmlns:a16="http://schemas.microsoft.com/office/drawing/2014/main" id="{D140A35F-C15D-EBBC-186D-D3BCCEDBCDF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HN" altLang="en-US"/>
          </a:p>
        </p:txBody>
      </p:sp>
      <p:sp>
        <p:nvSpPr>
          <p:cNvPr id="6" name="5 Rectángulo">
            <a:extLst>
              <a:ext uri="{FF2B5EF4-FFF2-40B4-BE49-F238E27FC236}">
                <a16:creationId xmlns:a16="http://schemas.microsoft.com/office/drawing/2014/main" id="{B1FA9DEC-247E-B506-9431-33EE8F0A8E8A}"/>
              </a:ext>
            </a:extLst>
          </p:cNvPr>
          <p:cNvSpPr/>
          <p:nvPr/>
        </p:nvSpPr>
        <p:spPr>
          <a:xfrm>
            <a:off x="1143000" y="1857375"/>
            <a:ext cx="7358063" cy="830263"/>
          </a:xfrm>
          <a:prstGeom prst="rect">
            <a:avLst/>
          </a:prstGeom>
        </p:spPr>
        <p:txBody>
          <a:bodyPr>
            <a:spAutoFit/>
          </a:bodyPr>
          <a:lstStyle/>
          <a:p>
            <a:pPr>
              <a:defRPr/>
            </a:pPr>
            <a:r>
              <a:rPr lang="es-HN" sz="2400" dirty="0">
                <a:solidFill>
                  <a:schemeClr val="bg1"/>
                </a:solidFill>
                <a:latin typeface="+mj-lt"/>
              </a:rPr>
              <a:t>Ellos tampoco tendrán casa y cama porque irán por el   mundo llevando su mensaje a todos.</a:t>
            </a:r>
            <a:endParaRPr lang="es-HN" sz="2400" dirty="0">
              <a:latin typeface="+mj-lt"/>
            </a:endParaRPr>
          </a:p>
        </p:txBody>
      </p:sp>
      <p:pic>
        <p:nvPicPr>
          <p:cNvPr id="3" name="Imagen 2">
            <a:extLst>
              <a:ext uri="{FF2B5EF4-FFF2-40B4-BE49-F238E27FC236}">
                <a16:creationId xmlns:a16="http://schemas.microsoft.com/office/drawing/2014/main" id="{B7A438DD-5B73-4FD7-999B-74ABC198DA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78018" y="2636911"/>
            <a:ext cx="3925534"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id="{F22C2F56-9897-4DE2-A2D8-687D43BDD69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5575" y="3120383"/>
            <a:ext cx="4084636" cy="25922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a:extLst>
              <a:ext uri="{FF2B5EF4-FFF2-40B4-BE49-F238E27FC236}">
                <a16:creationId xmlns:a16="http://schemas.microsoft.com/office/drawing/2014/main" id="{C8963D09-E6D7-D47B-7437-60D867241993}"/>
              </a:ext>
            </a:extLst>
          </p:cNvPr>
          <p:cNvSpPr>
            <a:spLocks noGrp="1"/>
          </p:cNvSpPr>
          <p:nvPr>
            <p:ph idx="1"/>
          </p:nvPr>
        </p:nvSpPr>
        <p:spPr>
          <a:xfrm>
            <a:off x="1218316" y="-248746"/>
            <a:ext cx="7786688" cy="2466536"/>
          </a:xfrm>
        </p:spPr>
        <p:txBody>
          <a:bodyPr/>
          <a:lstStyle/>
          <a:p>
            <a:pPr algn="just" eaLnBrk="1" hangingPunct="1">
              <a:buFont typeface="Wingdings 2" panose="05020102010507070707" pitchFamily="18" charset="2"/>
              <a:buNone/>
            </a:pPr>
            <a:r>
              <a:rPr lang="es-HN" altLang="en-US" sz="2400" dirty="0">
                <a:solidFill>
                  <a:schemeClr val="bg1"/>
                </a:solidFill>
              </a:rPr>
              <a:t>   Otro seguidor quería enterrar a su padre primero. </a:t>
            </a:r>
          </a:p>
          <a:p>
            <a:pPr algn="just">
              <a:buNone/>
            </a:pPr>
            <a:r>
              <a:rPr lang="es-HN" altLang="en-US" sz="2400" dirty="0">
                <a:solidFill>
                  <a:srgbClr val="0070C0"/>
                </a:solidFill>
              </a:rPr>
              <a:t>  </a:t>
            </a:r>
            <a:r>
              <a:rPr lang="en-US" sz="2200" dirty="0">
                <a:solidFill>
                  <a:srgbClr val="0070C0"/>
                </a:solidFill>
              </a:rPr>
              <a:t>Jesus tells them a parable, a story with a teaching, so they can better understand the lesson. </a:t>
            </a:r>
          </a:p>
          <a:p>
            <a:pPr algn="just">
              <a:buNone/>
            </a:pPr>
            <a:r>
              <a:rPr lang="en-US" sz="2200" dirty="0">
                <a:solidFill>
                  <a:srgbClr val="0070C0"/>
                </a:solidFill>
              </a:rPr>
              <a:t>   What does Jesus say? </a:t>
            </a:r>
          </a:p>
          <a:p>
            <a:pPr algn="just">
              <a:buNone/>
            </a:pPr>
            <a:r>
              <a:rPr lang="en-US" sz="2200" dirty="0">
                <a:solidFill>
                  <a:srgbClr val="0070C0"/>
                </a:solidFill>
              </a:rPr>
              <a:t>   </a:t>
            </a:r>
            <a:r>
              <a:rPr lang="en-US" sz="2200" dirty="0">
                <a:solidFill>
                  <a:schemeClr val="accent2"/>
                </a:solidFill>
              </a:rPr>
              <a:t>When you are invited to a wedding banquet, do not sit in the first place, instead choose the last place</a:t>
            </a:r>
            <a:r>
              <a:rPr lang="es-ES" sz="2200" dirty="0">
                <a:solidFill>
                  <a:schemeClr val="accent2"/>
                </a:solidFill>
              </a:rPr>
              <a:t>.</a:t>
            </a:r>
            <a:endParaRPr lang="es-HN" altLang="en-US" sz="2200" dirty="0">
              <a:solidFill>
                <a:schemeClr val="accent2"/>
              </a:solidFill>
            </a:endParaRPr>
          </a:p>
        </p:txBody>
      </p:sp>
      <p:pic>
        <p:nvPicPr>
          <p:cNvPr id="4" name="Picture 3">
            <a:extLst>
              <a:ext uri="{FF2B5EF4-FFF2-40B4-BE49-F238E27FC236}">
                <a16:creationId xmlns:a16="http://schemas.microsoft.com/office/drawing/2014/main" id="{AE24CD04-4C8E-192E-EB5D-39F6A516D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143008" cy="11430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a:extLst>
              <a:ext uri="{FF2B5EF4-FFF2-40B4-BE49-F238E27FC236}">
                <a16:creationId xmlns:a16="http://schemas.microsoft.com/office/drawing/2014/main" id="{C3065155-364F-45B9-8ACC-2ACF9E49D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3068961"/>
            <a:ext cx="5108760" cy="3608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C7711A0C-BEAA-4C5A-BAA8-D8D744728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660" y="3652634"/>
            <a:ext cx="3492681" cy="3024389"/>
          </a:xfrm>
          <a:prstGeom prst="rect">
            <a:avLst/>
          </a:prstGeom>
        </p:spPr>
      </p:pic>
      <p:pic>
        <p:nvPicPr>
          <p:cNvPr id="8" name="Imagen 7">
            <a:extLst>
              <a:ext uri="{FF2B5EF4-FFF2-40B4-BE49-F238E27FC236}">
                <a16:creationId xmlns:a16="http://schemas.microsoft.com/office/drawing/2014/main" id="{63392206-10B7-485B-9BFB-D0F587A50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934" y="4891127"/>
            <a:ext cx="1748132" cy="1748132"/>
          </a:xfrm>
          <a:prstGeom prst="rect">
            <a:avLst/>
          </a:prstGeom>
        </p:spPr>
      </p:pic>
      <p:pic>
        <p:nvPicPr>
          <p:cNvPr id="9" name="Imagen 8">
            <a:extLst>
              <a:ext uri="{FF2B5EF4-FFF2-40B4-BE49-F238E27FC236}">
                <a16:creationId xmlns:a16="http://schemas.microsoft.com/office/drawing/2014/main" id="{9EE4A893-CD8B-4CBD-B609-38A32FB82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6672" y="1867918"/>
            <a:ext cx="1302942" cy="1950795"/>
          </a:xfrm>
          <a:prstGeom prst="rect">
            <a:avLst/>
          </a:prstGeom>
        </p:spPr>
      </p:pic>
      <p:pic>
        <p:nvPicPr>
          <p:cNvPr id="10" name="Imagen 9">
            <a:extLst>
              <a:ext uri="{FF2B5EF4-FFF2-40B4-BE49-F238E27FC236}">
                <a16:creationId xmlns:a16="http://schemas.microsoft.com/office/drawing/2014/main" id="{804783CF-DDB7-4E24-B270-2827B3CC2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1814" y="1719072"/>
            <a:ext cx="1430250" cy="143025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a:extLst>
              <a:ext uri="{FF2B5EF4-FFF2-40B4-BE49-F238E27FC236}">
                <a16:creationId xmlns:a16="http://schemas.microsoft.com/office/drawing/2014/main" id="{DB68FFCA-9F16-71FC-F48F-0A2911939514}"/>
              </a:ext>
            </a:extLst>
          </p:cNvPr>
          <p:cNvSpPr>
            <a:spLocks noGrp="1"/>
          </p:cNvSpPr>
          <p:nvPr>
            <p:ph idx="1"/>
          </p:nvPr>
        </p:nvSpPr>
        <p:spPr>
          <a:xfrm>
            <a:off x="1214438" y="428624"/>
            <a:ext cx="7929562" cy="1632223"/>
          </a:xfrm>
        </p:spPr>
        <p:txBody>
          <a:bodyPr>
            <a:normAutofit lnSpcReduction="10000"/>
          </a:bodyPr>
          <a:lstStyle/>
          <a:p>
            <a:pPr>
              <a:buNone/>
            </a:pPr>
            <a:r>
              <a:rPr lang="en-US" sz="2600" dirty="0"/>
              <a:t>  </a:t>
            </a:r>
            <a:r>
              <a:rPr lang="en-US" sz="2600" dirty="0">
                <a:solidFill>
                  <a:srgbClr val="0070C0"/>
                </a:solidFill>
              </a:rPr>
              <a:t>What reason does He give? </a:t>
            </a:r>
          </a:p>
          <a:p>
            <a:pPr>
              <a:buNone/>
            </a:pPr>
            <a:r>
              <a:rPr lang="es-HN" sz="2400" dirty="0">
                <a:solidFill>
                  <a:schemeClr val="accent2"/>
                </a:solidFill>
              </a:rPr>
              <a:t>  </a:t>
            </a:r>
            <a:r>
              <a:rPr lang="en-US" sz="2800" dirty="0">
                <a:solidFill>
                  <a:schemeClr val="accent2"/>
                </a:solidFill>
              </a:rPr>
              <a:t>If someone more important arrives, they may move you to the last place and you will feel humiliated</a:t>
            </a:r>
            <a:r>
              <a:rPr lang="es-ES" sz="2800" dirty="0">
                <a:solidFill>
                  <a:schemeClr val="accent2"/>
                </a:solidFill>
              </a:rPr>
              <a:t>.</a:t>
            </a:r>
            <a:endParaRPr lang="es-HN" altLang="en-US" sz="2800" dirty="0">
              <a:solidFill>
                <a:schemeClr val="accent2"/>
              </a:solidFill>
            </a:endParaRPr>
          </a:p>
          <a:p>
            <a:pPr eaLnBrk="1" hangingPunct="1">
              <a:buFont typeface="Wingdings 2" panose="05020102010507070707" pitchFamily="18" charset="2"/>
              <a:buNone/>
            </a:pPr>
            <a:r>
              <a:rPr lang="es-HN" altLang="en-US" sz="2400" dirty="0">
                <a:solidFill>
                  <a:srgbClr val="0070C0"/>
                </a:solidFill>
              </a:rPr>
              <a:t>   </a:t>
            </a:r>
            <a:endParaRPr lang="es-HN" altLang="en-US" sz="2500" dirty="0">
              <a:solidFill>
                <a:schemeClr val="bg1"/>
              </a:solidFill>
            </a:endParaRPr>
          </a:p>
        </p:txBody>
      </p:sp>
      <p:pic>
        <p:nvPicPr>
          <p:cNvPr id="4" name="Picture 3">
            <a:extLst>
              <a:ext uri="{FF2B5EF4-FFF2-40B4-BE49-F238E27FC236}">
                <a16:creationId xmlns:a16="http://schemas.microsoft.com/office/drawing/2014/main" id="{1FE0E523-9216-0704-0699-A5CDF7281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Rectángulo">
            <a:extLst>
              <a:ext uri="{FF2B5EF4-FFF2-40B4-BE49-F238E27FC236}">
                <a16:creationId xmlns:a16="http://schemas.microsoft.com/office/drawing/2014/main" id="{E2DF9AC5-67A9-1CA5-C91A-62BDECD42A48}"/>
              </a:ext>
            </a:extLst>
          </p:cNvPr>
          <p:cNvSpPr/>
          <p:nvPr/>
        </p:nvSpPr>
        <p:spPr>
          <a:xfrm>
            <a:off x="1214438" y="1428750"/>
            <a:ext cx="7286625" cy="1200150"/>
          </a:xfrm>
          <a:prstGeom prst="rect">
            <a:avLst/>
          </a:prstGeom>
        </p:spPr>
        <p:txBody>
          <a:bodyPr>
            <a:spAutoFit/>
          </a:bodyPr>
          <a:lstStyle/>
          <a:p>
            <a:pPr>
              <a:defRPr/>
            </a:pPr>
            <a:r>
              <a:rPr lang="es-HN" sz="2400" dirty="0">
                <a:solidFill>
                  <a:schemeClr val="bg1"/>
                </a:solidFill>
                <a:latin typeface="+mj-lt"/>
              </a:rPr>
              <a:t>“El que… mira hacia atrás no sirve para el Reino de Dios.” Jesús quiere que confíen en El y que mantengan sus ojos en la misión.</a:t>
            </a:r>
            <a:endParaRPr lang="es-HN" sz="2400" dirty="0">
              <a:latin typeface="+mj-lt"/>
            </a:endParaRPr>
          </a:p>
        </p:txBody>
      </p:sp>
      <p:pic>
        <p:nvPicPr>
          <p:cNvPr id="3" name="Imagen 2">
            <a:extLst>
              <a:ext uri="{FF2B5EF4-FFF2-40B4-BE49-F238E27FC236}">
                <a16:creationId xmlns:a16="http://schemas.microsoft.com/office/drawing/2014/main" id="{D49F7A94-A2FF-4A93-9876-A63188478B2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52758" y="1928836"/>
            <a:ext cx="7638483" cy="3995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a:extLst>
              <a:ext uri="{FF2B5EF4-FFF2-40B4-BE49-F238E27FC236}">
                <a16:creationId xmlns:a16="http://schemas.microsoft.com/office/drawing/2014/main" id="{A44C6410-B52C-D60C-7CFA-EF015784A20B}"/>
              </a:ext>
            </a:extLst>
          </p:cNvPr>
          <p:cNvSpPr>
            <a:spLocks noGrp="1"/>
          </p:cNvSpPr>
          <p:nvPr>
            <p:ph idx="1"/>
          </p:nvPr>
        </p:nvSpPr>
        <p:spPr>
          <a:xfrm>
            <a:off x="1071563" y="357188"/>
            <a:ext cx="8229600" cy="571500"/>
          </a:xfrm>
        </p:spPr>
        <p:txBody>
          <a:bodyPr>
            <a:noAutofit/>
          </a:bodyPr>
          <a:lstStyle/>
          <a:p>
            <a:pPr marL="274320" indent="-274320">
              <a:buNone/>
              <a:defRPr/>
            </a:pPr>
            <a:r>
              <a:rPr lang="es-ES" sz="2800" b="1" dirty="0">
                <a:solidFill>
                  <a:schemeClr val="accent6">
                    <a:lumMod val="60000"/>
                    <a:lumOff val="40000"/>
                  </a:schemeClr>
                </a:solidFill>
              </a:rPr>
              <a:t> </a:t>
            </a:r>
            <a:r>
              <a:rPr lang="es-ES" sz="2800" dirty="0"/>
              <a:t>) </a:t>
            </a:r>
            <a:r>
              <a:rPr lang="en-US" sz="2800" dirty="0">
                <a:solidFill>
                  <a:srgbClr val="0070C0"/>
                </a:solidFill>
              </a:rPr>
              <a:t>How would you feel if you sat in the last place and they moved you to the first place</a:t>
            </a:r>
            <a:r>
              <a:rPr lang="es-ES" sz="2800" dirty="0">
                <a:solidFill>
                  <a:srgbClr val="0070C0"/>
                </a:solidFill>
              </a:rPr>
              <a:t>?</a:t>
            </a:r>
          </a:p>
          <a:p>
            <a:pPr marL="274320" indent="-274320">
              <a:buNone/>
              <a:defRPr/>
            </a:pPr>
            <a:r>
              <a:rPr lang="es-HN" sz="2800" dirty="0">
                <a:solidFill>
                  <a:schemeClr val="bg1"/>
                </a:solidFill>
              </a:rPr>
              <a:t>   </a:t>
            </a:r>
            <a:r>
              <a:rPr lang="en-US" sz="2800" dirty="0">
                <a:solidFill>
                  <a:schemeClr val="accent5">
                    <a:lumMod val="75000"/>
                  </a:schemeClr>
                </a:solidFill>
              </a:rPr>
              <a:t> </a:t>
            </a:r>
            <a:r>
              <a:rPr lang="en-US" sz="2800" dirty="0">
                <a:solidFill>
                  <a:schemeClr val="accent2"/>
                </a:solidFill>
              </a:rPr>
              <a:t>Happy and grateful.</a:t>
            </a:r>
            <a:endParaRPr lang="es-HN" sz="2800" dirty="0">
              <a:solidFill>
                <a:schemeClr val="accent2"/>
              </a:solidFill>
            </a:endParaRPr>
          </a:p>
        </p:txBody>
      </p:sp>
      <p:pic>
        <p:nvPicPr>
          <p:cNvPr id="4" name="Picture 3">
            <a:extLst>
              <a:ext uri="{FF2B5EF4-FFF2-40B4-BE49-F238E27FC236}">
                <a16:creationId xmlns:a16="http://schemas.microsoft.com/office/drawing/2014/main" id="{75B71F45-7188-35D5-9A7F-CDEA01FF0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a:extLst>
              <a:ext uri="{FF2B5EF4-FFF2-40B4-BE49-F238E27FC236}">
                <a16:creationId xmlns:a16="http://schemas.microsoft.com/office/drawing/2014/main" id="{736C4EB6-3185-4A18-8989-D68092C7F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060848"/>
            <a:ext cx="7524328" cy="4232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a:extLst>
              <a:ext uri="{FF2B5EF4-FFF2-40B4-BE49-F238E27FC236}">
                <a16:creationId xmlns:a16="http://schemas.microsoft.com/office/drawing/2014/main" id="{A44C6410-B52C-D60C-7CFA-EF015784A20B}"/>
              </a:ext>
            </a:extLst>
          </p:cNvPr>
          <p:cNvSpPr>
            <a:spLocks noGrp="1"/>
          </p:cNvSpPr>
          <p:nvPr>
            <p:ph idx="1"/>
          </p:nvPr>
        </p:nvSpPr>
        <p:spPr>
          <a:xfrm>
            <a:off x="1357290" y="404664"/>
            <a:ext cx="8229600" cy="571500"/>
          </a:xfrm>
        </p:spPr>
        <p:txBody>
          <a:bodyPr>
            <a:noAutofit/>
          </a:bodyPr>
          <a:lstStyle/>
          <a:p>
            <a:pPr marL="274320" indent="-274320">
              <a:buNone/>
              <a:defRPr/>
            </a:pPr>
            <a:r>
              <a:rPr lang="es-ES" sz="2800" b="1" dirty="0">
                <a:solidFill>
                  <a:schemeClr val="accent6">
                    <a:lumMod val="60000"/>
                    <a:lumOff val="40000"/>
                  </a:schemeClr>
                </a:solidFill>
              </a:rPr>
              <a:t> </a:t>
            </a:r>
            <a:r>
              <a:rPr lang="es-ES" sz="2800" dirty="0">
                <a:solidFill>
                  <a:srgbClr val="0070C0"/>
                </a:solidFill>
              </a:rPr>
              <a:t>   </a:t>
            </a:r>
            <a:r>
              <a:rPr lang="en-US" sz="2800" dirty="0">
                <a:solidFill>
                  <a:srgbClr val="0070C0"/>
                </a:solidFill>
              </a:rPr>
              <a:t>Jesus wants to teach us the importance of being humble</a:t>
            </a:r>
            <a:r>
              <a:rPr lang="es-ES" sz="2800" dirty="0">
                <a:solidFill>
                  <a:srgbClr val="0070C0"/>
                </a:solidFill>
              </a:rPr>
              <a:t>. </a:t>
            </a:r>
          </a:p>
        </p:txBody>
      </p:sp>
      <p:pic>
        <p:nvPicPr>
          <p:cNvPr id="4" name="Picture 3">
            <a:extLst>
              <a:ext uri="{FF2B5EF4-FFF2-40B4-BE49-F238E27FC236}">
                <a16:creationId xmlns:a16="http://schemas.microsoft.com/office/drawing/2014/main" id="{75B71F45-7188-35D5-9A7F-CDEA01FF0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032151C-FEBA-46F6-B246-A25E1866FA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2689" y="2054212"/>
            <a:ext cx="7458621" cy="6321692"/>
          </a:xfrm>
          <a:prstGeom prst="rect">
            <a:avLst/>
          </a:prstGeom>
        </p:spPr>
      </p:pic>
      <p:sp>
        <p:nvSpPr>
          <p:cNvPr id="2" name="TextBox 1">
            <a:extLst>
              <a:ext uri="{FF2B5EF4-FFF2-40B4-BE49-F238E27FC236}">
                <a16:creationId xmlns:a16="http://schemas.microsoft.com/office/drawing/2014/main" id="{7F2C33BF-2C7E-B4A9-0B3B-4837C15DF795}"/>
              </a:ext>
            </a:extLst>
          </p:cNvPr>
          <p:cNvSpPr txBox="1"/>
          <p:nvPr/>
        </p:nvSpPr>
        <p:spPr>
          <a:xfrm>
            <a:off x="1097280" y="5852160"/>
            <a:ext cx="6876288" cy="225552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865818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7568564-3C40-41F5-B5C3-521C23821867}"/>
              </a:ext>
            </a:extLst>
          </p:cNvPr>
          <p:cNvSpPr/>
          <p:nvPr/>
        </p:nvSpPr>
        <p:spPr>
          <a:xfrm>
            <a:off x="4617287" y="2155825"/>
            <a:ext cx="3987161" cy="471972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a16="http://schemas.microsoft.com/office/drawing/2014/main" id="{08E20083-4653-4184-9046-EDC424D2E0AC}"/>
              </a:ext>
            </a:extLst>
          </p:cNvPr>
          <p:cNvSpPr/>
          <p:nvPr/>
        </p:nvSpPr>
        <p:spPr>
          <a:xfrm>
            <a:off x="611560" y="2155825"/>
            <a:ext cx="3778656" cy="471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2 Marcador de contenido">
            <a:extLst>
              <a:ext uri="{FF2B5EF4-FFF2-40B4-BE49-F238E27FC236}">
                <a16:creationId xmlns:a16="http://schemas.microsoft.com/office/drawing/2014/main" id="{C4DCBE1C-C517-8BD3-BCFE-B6DAA77F87FE}"/>
              </a:ext>
            </a:extLst>
          </p:cNvPr>
          <p:cNvSpPr>
            <a:spLocks noGrp="1"/>
          </p:cNvSpPr>
          <p:nvPr>
            <p:ph idx="1"/>
          </p:nvPr>
        </p:nvSpPr>
        <p:spPr>
          <a:xfrm>
            <a:off x="1214438" y="357188"/>
            <a:ext cx="8229600" cy="714375"/>
          </a:xfrm>
        </p:spPr>
        <p:txBody>
          <a:bodyPr>
            <a:normAutofit/>
          </a:bodyPr>
          <a:lstStyle/>
          <a:p>
            <a:pPr>
              <a:buNone/>
            </a:pPr>
            <a:r>
              <a:rPr lang="es-HN" altLang="en-US" dirty="0">
                <a:solidFill>
                  <a:srgbClr val="0070C0"/>
                </a:solidFill>
              </a:rPr>
              <a:t>  </a:t>
            </a:r>
            <a:endParaRPr lang="es-ES" altLang="en-US" dirty="0">
              <a:solidFill>
                <a:schemeClr val="bg1"/>
              </a:solidFill>
            </a:endParaRPr>
          </a:p>
          <a:p>
            <a:pPr>
              <a:buNone/>
            </a:pPr>
            <a:endParaRPr lang="es-HN" altLang="en-US" dirty="0">
              <a:solidFill>
                <a:schemeClr val="bg1"/>
              </a:solidFill>
            </a:endParaRPr>
          </a:p>
          <a:p>
            <a:pPr>
              <a:buNone/>
            </a:pPr>
            <a:endParaRPr lang="es-HN" altLang="en-US" dirty="0">
              <a:solidFill>
                <a:schemeClr val="bg1"/>
              </a:solidFill>
            </a:endParaRPr>
          </a:p>
        </p:txBody>
      </p:sp>
      <p:pic>
        <p:nvPicPr>
          <p:cNvPr id="4" name="Picture 3">
            <a:extLst>
              <a:ext uri="{FF2B5EF4-FFF2-40B4-BE49-F238E27FC236}">
                <a16:creationId xmlns:a16="http://schemas.microsoft.com/office/drawing/2014/main" id="{14ACD716-FF55-4229-8AC2-9F78BD332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74E144A5-B9BA-C5D5-5A8B-FF426D92049E}"/>
              </a:ext>
            </a:extLst>
          </p:cNvPr>
          <p:cNvSpPr>
            <a:spLocks noChangeArrowheads="1"/>
          </p:cNvSpPr>
          <p:nvPr/>
        </p:nvSpPr>
        <p:spPr bwMode="auto">
          <a:xfrm>
            <a:off x="1071563" y="17859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oración </a:t>
            </a:r>
            <a:endParaRPr lang="es-HN" altLang="en-US"/>
          </a:p>
        </p:txBody>
      </p:sp>
      <p:sp>
        <p:nvSpPr>
          <p:cNvPr id="7" name="6 Rectángulo">
            <a:extLst>
              <a:ext uri="{FF2B5EF4-FFF2-40B4-BE49-F238E27FC236}">
                <a16:creationId xmlns:a16="http://schemas.microsoft.com/office/drawing/2014/main" id="{C6B36480-876B-0E58-CE98-9A1E8EEC52D0}"/>
              </a:ext>
            </a:extLst>
          </p:cNvPr>
          <p:cNvSpPr>
            <a:spLocks noChangeArrowheads="1"/>
          </p:cNvSpPr>
          <p:nvPr/>
        </p:nvSpPr>
        <p:spPr bwMode="auto">
          <a:xfrm>
            <a:off x="5929313" y="1785938"/>
            <a:ext cx="130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obediencia</a:t>
            </a:r>
            <a:endParaRPr lang="es-HN" altLang="en-US"/>
          </a:p>
        </p:txBody>
      </p:sp>
      <p:sp>
        <p:nvSpPr>
          <p:cNvPr id="9" name="8 Rectángulo">
            <a:extLst>
              <a:ext uri="{FF2B5EF4-FFF2-40B4-BE49-F238E27FC236}">
                <a16:creationId xmlns:a16="http://schemas.microsoft.com/office/drawing/2014/main" id="{00DDE1B6-D565-E6D3-D625-815C0FFC8F15}"/>
              </a:ext>
            </a:extLst>
          </p:cNvPr>
          <p:cNvSpPr>
            <a:spLocks noChangeArrowheads="1"/>
          </p:cNvSpPr>
          <p:nvPr/>
        </p:nvSpPr>
        <p:spPr bwMode="auto">
          <a:xfrm>
            <a:off x="5786438" y="47148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amor</a:t>
            </a:r>
            <a:endParaRPr lang="es-HN" altLang="en-US"/>
          </a:p>
        </p:txBody>
      </p:sp>
      <p:sp>
        <p:nvSpPr>
          <p:cNvPr id="25" name="24 CuadroTexto">
            <a:extLst>
              <a:ext uri="{FF2B5EF4-FFF2-40B4-BE49-F238E27FC236}">
                <a16:creationId xmlns:a16="http://schemas.microsoft.com/office/drawing/2014/main" id="{9D61B226-C441-99D1-9853-4742669428EF}"/>
              </a:ext>
            </a:extLst>
          </p:cNvPr>
          <p:cNvSpPr txBox="1">
            <a:spLocks noChangeArrowheads="1"/>
          </p:cNvSpPr>
          <p:nvPr/>
        </p:nvSpPr>
        <p:spPr bwMode="auto">
          <a:xfrm>
            <a:off x="1143000" y="47863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Misa</a:t>
            </a:r>
          </a:p>
        </p:txBody>
      </p:sp>
      <p:pic>
        <p:nvPicPr>
          <p:cNvPr id="14" name="Imagen 13">
            <a:extLst>
              <a:ext uri="{FF2B5EF4-FFF2-40B4-BE49-F238E27FC236}">
                <a16:creationId xmlns:a16="http://schemas.microsoft.com/office/drawing/2014/main" id="{4E3E9EBD-7255-4B4A-A480-7479AD627D1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a:xfrm>
            <a:off x="763171" y="2258870"/>
            <a:ext cx="3474287" cy="4599130"/>
          </a:xfrm>
          <a:prstGeom prst="rect">
            <a:avLst/>
          </a:prstGeom>
        </p:spPr>
      </p:pic>
      <p:pic>
        <p:nvPicPr>
          <p:cNvPr id="17" name="Imagen 16">
            <a:extLst>
              <a:ext uri="{FF2B5EF4-FFF2-40B4-BE49-F238E27FC236}">
                <a16:creationId xmlns:a16="http://schemas.microsoft.com/office/drawing/2014/main" id="{BE3BA370-431D-4061-8D9F-0FB72055C5D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4753785" y="2311532"/>
            <a:ext cx="3651218" cy="4564022"/>
          </a:xfrm>
          <a:prstGeom prst="rect">
            <a:avLst/>
          </a:prstGeom>
        </p:spPr>
      </p:pic>
      <p:sp>
        <p:nvSpPr>
          <p:cNvPr id="18" name="CuadroTexto 17">
            <a:extLst>
              <a:ext uri="{FF2B5EF4-FFF2-40B4-BE49-F238E27FC236}">
                <a16:creationId xmlns:a16="http://schemas.microsoft.com/office/drawing/2014/main" id="{52703819-B868-4BA2-91E0-A280ED31E30D}"/>
              </a:ext>
            </a:extLst>
          </p:cNvPr>
          <p:cNvSpPr txBox="1"/>
          <p:nvPr/>
        </p:nvSpPr>
        <p:spPr>
          <a:xfrm>
            <a:off x="1602979" y="286733"/>
            <a:ext cx="7200800" cy="1569660"/>
          </a:xfrm>
          <a:prstGeom prst="rect">
            <a:avLst/>
          </a:prstGeom>
          <a:noFill/>
        </p:spPr>
        <p:txBody>
          <a:bodyPr wrap="square" rtlCol="0">
            <a:spAutoFit/>
          </a:bodyPr>
          <a:lstStyle/>
          <a:p>
            <a:r>
              <a:rPr lang="en-US" sz="4800" dirty="0">
                <a:solidFill>
                  <a:srgbClr val="0070C0"/>
                </a:solidFill>
              </a:rPr>
              <a:t>What does it mean to be humble?</a:t>
            </a:r>
          </a:p>
        </p:txBody>
      </p:sp>
      <p:sp>
        <p:nvSpPr>
          <p:cNvPr id="2" name="TextBox 1">
            <a:extLst>
              <a:ext uri="{FF2B5EF4-FFF2-40B4-BE49-F238E27FC236}">
                <a16:creationId xmlns:a16="http://schemas.microsoft.com/office/drawing/2014/main" id="{817EB757-DF19-77A2-7941-3933967B5A93}"/>
              </a:ext>
            </a:extLst>
          </p:cNvPr>
          <p:cNvSpPr txBox="1"/>
          <p:nvPr/>
        </p:nvSpPr>
        <p:spPr>
          <a:xfrm rot="21397083">
            <a:off x="963168" y="2405635"/>
            <a:ext cx="1285875" cy="584775"/>
          </a:xfrm>
          <a:prstGeom prst="rect">
            <a:avLst/>
          </a:prstGeom>
          <a:solidFill>
            <a:schemeClr val="bg1"/>
          </a:solidFill>
        </p:spPr>
        <p:txBody>
          <a:bodyPr wrap="square" rtlCol="0">
            <a:spAutoFit/>
          </a:bodyPr>
          <a:lstStyle/>
          <a:p>
            <a:pPr algn="ctr"/>
            <a:r>
              <a:rPr lang="en-US" sz="1600" dirty="0"/>
              <a:t>A humble child…</a:t>
            </a:r>
          </a:p>
        </p:txBody>
      </p:sp>
      <p:sp>
        <p:nvSpPr>
          <p:cNvPr id="3" name="TextBox 2">
            <a:extLst>
              <a:ext uri="{FF2B5EF4-FFF2-40B4-BE49-F238E27FC236}">
                <a16:creationId xmlns:a16="http://schemas.microsoft.com/office/drawing/2014/main" id="{72C4C638-4D54-70E1-0BEC-4E7F789BB2E6}"/>
              </a:ext>
            </a:extLst>
          </p:cNvPr>
          <p:cNvSpPr txBox="1"/>
          <p:nvPr/>
        </p:nvSpPr>
        <p:spPr>
          <a:xfrm rot="21397083">
            <a:off x="5293191" y="2631696"/>
            <a:ext cx="1188233" cy="584775"/>
          </a:xfrm>
          <a:prstGeom prst="rect">
            <a:avLst/>
          </a:prstGeom>
          <a:solidFill>
            <a:schemeClr val="bg1"/>
          </a:solidFill>
        </p:spPr>
        <p:txBody>
          <a:bodyPr wrap="square" rtlCol="0">
            <a:spAutoFit/>
          </a:bodyPr>
          <a:lstStyle/>
          <a:p>
            <a:pPr algn="ctr"/>
            <a:r>
              <a:rPr lang="en-US" sz="1600" dirty="0"/>
              <a:t>A proud child is...</a:t>
            </a:r>
          </a:p>
        </p:txBody>
      </p:sp>
      <p:sp>
        <p:nvSpPr>
          <p:cNvPr id="5" name="TextBox 4">
            <a:extLst>
              <a:ext uri="{FF2B5EF4-FFF2-40B4-BE49-F238E27FC236}">
                <a16:creationId xmlns:a16="http://schemas.microsoft.com/office/drawing/2014/main" id="{C1C8AA45-7003-2BC4-805A-AE4BC0C1AEF7}"/>
              </a:ext>
            </a:extLst>
          </p:cNvPr>
          <p:cNvSpPr txBox="1"/>
          <p:nvPr/>
        </p:nvSpPr>
        <p:spPr>
          <a:xfrm>
            <a:off x="2417571" y="3353316"/>
            <a:ext cx="1496781" cy="338554"/>
          </a:xfrm>
          <a:prstGeom prst="rect">
            <a:avLst/>
          </a:prstGeom>
          <a:solidFill>
            <a:schemeClr val="bg1"/>
          </a:solidFill>
        </p:spPr>
        <p:txBody>
          <a:bodyPr wrap="square" rtlCol="0">
            <a:spAutoFit/>
          </a:bodyPr>
          <a:lstStyle/>
          <a:p>
            <a:pPr algn="ctr"/>
            <a:r>
              <a:rPr lang="en-US" sz="1600" dirty="0"/>
              <a:t>Is obedient,</a:t>
            </a:r>
          </a:p>
        </p:txBody>
      </p:sp>
      <p:sp>
        <p:nvSpPr>
          <p:cNvPr id="8" name="TextBox 7">
            <a:extLst>
              <a:ext uri="{FF2B5EF4-FFF2-40B4-BE49-F238E27FC236}">
                <a16:creationId xmlns:a16="http://schemas.microsoft.com/office/drawing/2014/main" id="{B5EA53BD-D99E-ACEF-2E87-4B26F0408A52}"/>
              </a:ext>
            </a:extLst>
          </p:cNvPr>
          <p:cNvSpPr txBox="1"/>
          <p:nvPr/>
        </p:nvSpPr>
        <p:spPr>
          <a:xfrm>
            <a:off x="2452773" y="3917010"/>
            <a:ext cx="1496781" cy="338554"/>
          </a:xfrm>
          <a:prstGeom prst="rect">
            <a:avLst/>
          </a:prstGeom>
          <a:solidFill>
            <a:schemeClr val="bg1"/>
          </a:solidFill>
        </p:spPr>
        <p:txBody>
          <a:bodyPr wrap="square" rtlCol="0">
            <a:spAutoFit/>
          </a:bodyPr>
          <a:lstStyle/>
          <a:p>
            <a:pPr algn="ctr"/>
            <a:r>
              <a:rPr lang="en-US" sz="1600" dirty="0"/>
              <a:t>Accepts help,</a:t>
            </a:r>
          </a:p>
        </p:txBody>
      </p:sp>
      <p:sp>
        <p:nvSpPr>
          <p:cNvPr id="10" name="TextBox 9">
            <a:extLst>
              <a:ext uri="{FF2B5EF4-FFF2-40B4-BE49-F238E27FC236}">
                <a16:creationId xmlns:a16="http://schemas.microsoft.com/office/drawing/2014/main" id="{F5720EF6-B2F3-FB6B-301F-45424EC106B3}"/>
              </a:ext>
            </a:extLst>
          </p:cNvPr>
          <p:cNvSpPr txBox="1"/>
          <p:nvPr/>
        </p:nvSpPr>
        <p:spPr>
          <a:xfrm rot="169948">
            <a:off x="2621321" y="4456173"/>
            <a:ext cx="1496781" cy="584775"/>
          </a:xfrm>
          <a:prstGeom prst="rect">
            <a:avLst/>
          </a:prstGeom>
          <a:solidFill>
            <a:schemeClr val="bg1"/>
          </a:solidFill>
        </p:spPr>
        <p:txBody>
          <a:bodyPr wrap="square" rtlCol="0">
            <a:spAutoFit/>
          </a:bodyPr>
          <a:lstStyle/>
          <a:p>
            <a:pPr algn="ctr"/>
            <a:r>
              <a:rPr lang="en-US" sz="1600" dirty="0"/>
              <a:t>Helps his/her friends,</a:t>
            </a:r>
          </a:p>
        </p:txBody>
      </p:sp>
      <p:sp>
        <p:nvSpPr>
          <p:cNvPr id="11" name="TextBox 10">
            <a:extLst>
              <a:ext uri="{FF2B5EF4-FFF2-40B4-BE49-F238E27FC236}">
                <a16:creationId xmlns:a16="http://schemas.microsoft.com/office/drawing/2014/main" id="{F3B1CF61-AEBF-CD8A-958F-E60A12AA8592}"/>
              </a:ext>
            </a:extLst>
          </p:cNvPr>
          <p:cNvSpPr txBox="1"/>
          <p:nvPr/>
        </p:nvSpPr>
        <p:spPr>
          <a:xfrm rot="255250">
            <a:off x="2621320" y="5235330"/>
            <a:ext cx="1496781" cy="584775"/>
          </a:xfrm>
          <a:prstGeom prst="rect">
            <a:avLst/>
          </a:prstGeom>
          <a:solidFill>
            <a:schemeClr val="bg1"/>
          </a:solidFill>
        </p:spPr>
        <p:txBody>
          <a:bodyPr wrap="square" rtlCol="0">
            <a:spAutoFit/>
          </a:bodyPr>
          <a:lstStyle/>
          <a:p>
            <a:pPr algn="ctr"/>
            <a:r>
              <a:rPr lang="en-US" sz="1600" dirty="0"/>
              <a:t>Realizes his/her mistakes,</a:t>
            </a:r>
          </a:p>
        </p:txBody>
      </p:sp>
      <p:sp>
        <p:nvSpPr>
          <p:cNvPr id="12" name="TextBox 11">
            <a:extLst>
              <a:ext uri="{FF2B5EF4-FFF2-40B4-BE49-F238E27FC236}">
                <a16:creationId xmlns:a16="http://schemas.microsoft.com/office/drawing/2014/main" id="{AB9ED373-ED72-ED10-EBB2-B8807EC7E817}"/>
              </a:ext>
            </a:extLst>
          </p:cNvPr>
          <p:cNvSpPr txBox="1"/>
          <p:nvPr/>
        </p:nvSpPr>
        <p:spPr>
          <a:xfrm rot="293828">
            <a:off x="1863969" y="5922532"/>
            <a:ext cx="2203093" cy="830997"/>
          </a:xfrm>
          <a:prstGeom prst="rect">
            <a:avLst/>
          </a:prstGeom>
          <a:solidFill>
            <a:schemeClr val="bg1"/>
          </a:solidFill>
        </p:spPr>
        <p:txBody>
          <a:bodyPr wrap="square" rtlCol="0">
            <a:spAutoFit/>
          </a:bodyPr>
          <a:lstStyle/>
          <a:p>
            <a:pPr algn="ctr"/>
            <a:r>
              <a:rPr lang="en-US" sz="1600" dirty="0"/>
              <a:t>Asks forgiveness and is embarrassed when he/she makes mistakes.</a:t>
            </a:r>
          </a:p>
        </p:txBody>
      </p:sp>
      <p:sp>
        <p:nvSpPr>
          <p:cNvPr id="15" name="TextBox 14">
            <a:extLst>
              <a:ext uri="{FF2B5EF4-FFF2-40B4-BE49-F238E27FC236}">
                <a16:creationId xmlns:a16="http://schemas.microsoft.com/office/drawing/2014/main" id="{BD742460-4828-40D3-D83A-5D15A7202A64}"/>
              </a:ext>
            </a:extLst>
          </p:cNvPr>
          <p:cNvSpPr txBox="1"/>
          <p:nvPr/>
        </p:nvSpPr>
        <p:spPr>
          <a:xfrm>
            <a:off x="4816400" y="3619690"/>
            <a:ext cx="1504703" cy="338554"/>
          </a:xfrm>
          <a:prstGeom prst="rect">
            <a:avLst/>
          </a:prstGeom>
          <a:solidFill>
            <a:schemeClr val="bg1"/>
          </a:solidFill>
        </p:spPr>
        <p:txBody>
          <a:bodyPr wrap="square" rtlCol="0">
            <a:spAutoFit/>
          </a:bodyPr>
          <a:lstStyle/>
          <a:p>
            <a:pPr algn="ctr"/>
            <a:r>
              <a:rPr lang="en-US" sz="1600" dirty="0"/>
              <a:t>Is disobedient,</a:t>
            </a:r>
          </a:p>
        </p:txBody>
      </p:sp>
      <p:sp>
        <p:nvSpPr>
          <p:cNvPr id="16" name="TextBox 15">
            <a:extLst>
              <a:ext uri="{FF2B5EF4-FFF2-40B4-BE49-F238E27FC236}">
                <a16:creationId xmlns:a16="http://schemas.microsoft.com/office/drawing/2014/main" id="{6D322E8B-14A4-2C4D-5272-31E6AB5F02AE}"/>
              </a:ext>
            </a:extLst>
          </p:cNvPr>
          <p:cNvSpPr txBox="1"/>
          <p:nvPr/>
        </p:nvSpPr>
        <p:spPr>
          <a:xfrm>
            <a:off x="4799755" y="4129434"/>
            <a:ext cx="1537992" cy="523220"/>
          </a:xfrm>
          <a:prstGeom prst="rect">
            <a:avLst/>
          </a:prstGeom>
          <a:solidFill>
            <a:schemeClr val="bg1"/>
          </a:solidFill>
        </p:spPr>
        <p:txBody>
          <a:bodyPr wrap="square" rtlCol="0">
            <a:spAutoFit/>
          </a:bodyPr>
          <a:lstStyle/>
          <a:p>
            <a:pPr algn="ctr"/>
            <a:r>
              <a:rPr lang="en-US" sz="1400" dirty="0"/>
              <a:t>Does not accept help from others,</a:t>
            </a:r>
          </a:p>
        </p:txBody>
      </p:sp>
      <p:sp>
        <p:nvSpPr>
          <p:cNvPr id="20" name="TextBox 19">
            <a:extLst>
              <a:ext uri="{FF2B5EF4-FFF2-40B4-BE49-F238E27FC236}">
                <a16:creationId xmlns:a16="http://schemas.microsoft.com/office/drawing/2014/main" id="{C68B5AEA-616C-55D0-3914-7E11629E63EA}"/>
              </a:ext>
            </a:extLst>
          </p:cNvPr>
          <p:cNvSpPr txBox="1"/>
          <p:nvPr/>
        </p:nvSpPr>
        <p:spPr>
          <a:xfrm>
            <a:off x="5155519" y="4824695"/>
            <a:ext cx="1188233" cy="338554"/>
          </a:xfrm>
          <a:prstGeom prst="rect">
            <a:avLst/>
          </a:prstGeom>
          <a:solidFill>
            <a:schemeClr val="bg1"/>
          </a:solidFill>
        </p:spPr>
        <p:txBody>
          <a:bodyPr wrap="square" rtlCol="0">
            <a:spAutoFit/>
          </a:bodyPr>
          <a:lstStyle/>
          <a:p>
            <a:pPr algn="ctr"/>
            <a:r>
              <a:rPr lang="en-US" sz="1600" dirty="0"/>
              <a:t>Is arrogant,</a:t>
            </a:r>
          </a:p>
        </p:txBody>
      </p:sp>
      <p:sp>
        <p:nvSpPr>
          <p:cNvPr id="22" name="TextBox 21">
            <a:extLst>
              <a:ext uri="{FF2B5EF4-FFF2-40B4-BE49-F238E27FC236}">
                <a16:creationId xmlns:a16="http://schemas.microsoft.com/office/drawing/2014/main" id="{05D60E5D-73B2-EB03-8D2B-BE632C2A86FB}"/>
              </a:ext>
            </a:extLst>
          </p:cNvPr>
          <p:cNvSpPr txBox="1"/>
          <p:nvPr/>
        </p:nvSpPr>
        <p:spPr>
          <a:xfrm>
            <a:off x="4836921" y="5209206"/>
            <a:ext cx="1729346" cy="523220"/>
          </a:xfrm>
          <a:prstGeom prst="rect">
            <a:avLst/>
          </a:prstGeom>
          <a:solidFill>
            <a:schemeClr val="bg1"/>
          </a:solidFill>
        </p:spPr>
        <p:txBody>
          <a:bodyPr wrap="square" rtlCol="0">
            <a:spAutoFit/>
          </a:bodyPr>
          <a:lstStyle/>
          <a:p>
            <a:pPr algn="ctr"/>
            <a:r>
              <a:rPr lang="en-US" sz="1400" dirty="0"/>
              <a:t>Wants to be better than his/her friends,</a:t>
            </a:r>
          </a:p>
        </p:txBody>
      </p:sp>
      <p:sp>
        <p:nvSpPr>
          <p:cNvPr id="23" name="TextBox 22">
            <a:extLst>
              <a:ext uri="{FF2B5EF4-FFF2-40B4-BE49-F238E27FC236}">
                <a16:creationId xmlns:a16="http://schemas.microsoft.com/office/drawing/2014/main" id="{305CA6EF-1C4A-D071-531E-C97DC597AA44}"/>
              </a:ext>
            </a:extLst>
          </p:cNvPr>
          <p:cNvSpPr txBox="1"/>
          <p:nvPr/>
        </p:nvSpPr>
        <p:spPr>
          <a:xfrm>
            <a:off x="4864161" y="5776146"/>
            <a:ext cx="1936413" cy="584775"/>
          </a:xfrm>
          <a:prstGeom prst="rect">
            <a:avLst/>
          </a:prstGeom>
          <a:solidFill>
            <a:schemeClr val="bg1"/>
          </a:solidFill>
        </p:spPr>
        <p:txBody>
          <a:bodyPr wrap="square" rtlCol="0">
            <a:spAutoFit/>
          </a:bodyPr>
          <a:lstStyle/>
          <a:p>
            <a:pPr algn="ctr"/>
            <a:r>
              <a:rPr lang="en-US" sz="1600" dirty="0"/>
              <a:t>Does not recognize his/her mistakes.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C4DCBE1C-C517-8BD3-BCFE-B6DAA77F87FE}"/>
              </a:ext>
            </a:extLst>
          </p:cNvPr>
          <p:cNvSpPr>
            <a:spLocks noGrp="1"/>
          </p:cNvSpPr>
          <p:nvPr>
            <p:ph idx="1"/>
          </p:nvPr>
        </p:nvSpPr>
        <p:spPr>
          <a:xfrm>
            <a:off x="1214438" y="357188"/>
            <a:ext cx="8229600" cy="714375"/>
          </a:xfrm>
        </p:spPr>
        <p:txBody>
          <a:bodyPr>
            <a:normAutofit/>
          </a:bodyPr>
          <a:lstStyle/>
          <a:p>
            <a:pPr>
              <a:buNone/>
            </a:pPr>
            <a:r>
              <a:rPr lang="es-HN" altLang="en-US" dirty="0">
                <a:solidFill>
                  <a:srgbClr val="0070C0"/>
                </a:solidFill>
              </a:rPr>
              <a:t>  </a:t>
            </a:r>
            <a:endParaRPr lang="es-ES" altLang="en-US" dirty="0">
              <a:solidFill>
                <a:schemeClr val="bg1"/>
              </a:solidFill>
            </a:endParaRPr>
          </a:p>
          <a:p>
            <a:pPr>
              <a:buNone/>
            </a:pPr>
            <a:endParaRPr lang="es-HN" altLang="en-US" dirty="0">
              <a:solidFill>
                <a:schemeClr val="bg1"/>
              </a:solidFill>
            </a:endParaRPr>
          </a:p>
          <a:p>
            <a:pPr>
              <a:buNone/>
            </a:pPr>
            <a:endParaRPr lang="es-HN" altLang="en-US" dirty="0">
              <a:solidFill>
                <a:schemeClr val="bg1"/>
              </a:solidFill>
            </a:endParaRPr>
          </a:p>
        </p:txBody>
      </p:sp>
      <p:pic>
        <p:nvPicPr>
          <p:cNvPr id="4" name="Picture 3">
            <a:extLst>
              <a:ext uri="{FF2B5EF4-FFF2-40B4-BE49-F238E27FC236}">
                <a16:creationId xmlns:a16="http://schemas.microsoft.com/office/drawing/2014/main" id="{14ACD716-FF55-4229-8AC2-9F78BD332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74E144A5-B9BA-C5D5-5A8B-FF426D92049E}"/>
              </a:ext>
            </a:extLst>
          </p:cNvPr>
          <p:cNvSpPr>
            <a:spLocks noChangeArrowheads="1"/>
          </p:cNvSpPr>
          <p:nvPr/>
        </p:nvSpPr>
        <p:spPr bwMode="auto">
          <a:xfrm>
            <a:off x="1071563" y="17859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oración </a:t>
            </a:r>
            <a:endParaRPr lang="es-HN" altLang="en-US"/>
          </a:p>
        </p:txBody>
      </p:sp>
      <p:sp>
        <p:nvSpPr>
          <p:cNvPr id="7" name="6 Rectángulo">
            <a:extLst>
              <a:ext uri="{FF2B5EF4-FFF2-40B4-BE49-F238E27FC236}">
                <a16:creationId xmlns:a16="http://schemas.microsoft.com/office/drawing/2014/main" id="{C6B36480-876B-0E58-CE98-9A1E8EEC52D0}"/>
              </a:ext>
            </a:extLst>
          </p:cNvPr>
          <p:cNvSpPr>
            <a:spLocks noChangeArrowheads="1"/>
          </p:cNvSpPr>
          <p:nvPr/>
        </p:nvSpPr>
        <p:spPr bwMode="auto">
          <a:xfrm>
            <a:off x="5929313" y="1785938"/>
            <a:ext cx="130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obediencia</a:t>
            </a:r>
            <a:endParaRPr lang="es-HN" altLang="en-US"/>
          </a:p>
        </p:txBody>
      </p:sp>
      <p:sp>
        <p:nvSpPr>
          <p:cNvPr id="8" name="7 Rectángulo">
            <a:extLst>
              <a:ext uri="{FF2B5EF4-FFF2-40B4-BE49-F238E27FC236}">
                <a16:creationId xmlns:a16="http://schemas.microsoft.com/office/drawing/2014/main" id="{35DD36F2-7FE8-5650-23F2-8575D5387F3A}"/>
              </a:ext>
            </a:extLst>
          </p:cNvPr>
          <p:cNvSpPr>
            <a:spLocks noChangeArrowheads="1"/>
          </p:cNvSpPr>
          <p:nvPr/>
        </p:nvSpPr>
        <p:spPr bwMode="auto">
          <a:xfrm>
            <a:off x="3714750" y="3571875"/>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perdón </a:t>
            </a:r>
            <a:endParaRPr lang="es-HN" altLang="en-US"/>
          </a:p>
        </p:txBody>
      </p:sp>
      <p:sp>
        <p:nvSpPr>
          <p:cNvPr id="9" name="8 Rectángulo">
            <a:extLst>
              <a:ext uri="{FF2B5EF4-FFF2-40B4-BE49-F238E27FC236}">
                <a16:creationId xmlns:a16="http://schemas.microsoft.com/office/drawing/2014/main" id="{00DDE1B6-D565-E6D3-D625-815C0FFC8F15}"/>
              </a:ext>
            </a:extLst>
          </p:cNvPr>
          <p:cNvSpPr>
            <a:spLocks noChangeArrowheads="1"/>
          </p:cNvSpPr>
          <p:nvPr/>
        </p:nvSpPr>
        <p:spPr bwMode="auto">
          <a:xfrm>
            <a:off x="5786438" y="47148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amor</a:t>
            </a:r>
            <a:endParaRPr lang="es-HN" altLang="en-US"/>
          </a:p>
        </p:txBody>
      </p:sp>
      <p:sp>
        <p:nvSpPr>
          <p:cNvPr id="25" name="24 CuadroTexto">
            <a:extLst>
              <a:ext uri="{FF2B5EF4-FFF2-40B4-BE49-F238E27FC236}">
                <a16:creationId xmlns:a16="http://schemas.microsoft.com/office/drawing/2014/main" id="{9D61B226-C441-99D1-9853-4742669428EF}"/>
              </a:ext>
            </a:extLst>
          </p:cNvPr>
          <p:cNvSpPr txBox="1">
            <a:spLocks noChangeArrowheads="1"/>
          </p:cNvSpPr>
          <p:nvPr/>
        </p:nvSpPr>
        <p:spPr bwMode="auto">
          <a:xfrm>
            <a:off x="1143000" y="47863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Misa</a:t>
            </a:r>
          </a:p>
        </p:txBody>
      </p:sp>
      <p:sp>
        <p:nvSpPr>
          <p:cNvPr id="2" name="CuadroTexto 1">
            <a:extLst>
              <a:ext uri="{FF2B5EF4-FFF2-40B4-BE49-F238E27FC236}">
                <a16:creationId xmlns:a16="http://schemas.microsoft.com/office/drawing/2014/main" id="{45E10D15-7374-47F3-9C62-67B1BAA7D749}"/>
              </a:ext>
            </a:extLst>
          </p:cNvPr>
          <p:cNvSpPr txBox="1"/>
          <p:nvPr/>
        </p:nvSpPr>
        <p:spPr>
          <a:xfrm>
            <a:off x="1142976" y="120532"/>
            <a:ext cx="7957548" cy="1107996"/>
          </a:xfrm>
          <a:prstGeom prst="rect">
            <a:avLst/>
          </a:prstGeom>
          <a:noFill/>
        </p:spPr>
        <p:txBody>
          <a:bodyPr wrap="square" rtlCol="0">
            <a:spAutoFit/>
          </a:bodyPr>
          <a:lstStyle/>
          <a:p>
            <a:r>
              <a:rPr lang="en-US" sz="2200" dirty="0">
                <a:solidFill>
                  <a:srgbClr val="0070C0"/>
                </a:solidFill>
              </a:rPr>
              <a:t>A humble person does not consider himself better than others because of personal qualities or possessions; instead, they know all blessings are gifts from God.</a:t>
            </a:r>
          </a:p>
        </p:txBody>
      </p:sp>
      <p:pic>
        <p:nvPicPr>
          <p:cNvPr id="12" name="Imagen 11">
            <a:extLst>
              <a:ext uri="{FF2B5EF4-FFF2-40B4-BE49-F238E27FC236}">
                <a16:creationId xmlns:a16="http://schemas.microsoft.com/office/drawing/2014/main" id="{94AC7EEC-340C-4CF0-9B3C-4EE29A186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008" y="1605459"/>
            <a:ext cx="3670119" cy="4563072"/>
          </a:xfrm>
          <a:prstGeom prst="rect">
            <a:avLst/>
          </a:prstGeom>
        </p:spPr>
      </p:pic>
      <p:sp>
        <p:nvSpPr>
          <p:cNvPr id="13" name="CuadroTexto 12">
            <a:extLst>
              <a:ext uri="{FF2B5EF4-FFF2-40B4-BE49-F238E27FC236}">
                <a16:creationId xmlns:a16="http://schemas.microsoft.com/office/drawing/2014/main" id="{46306B4E-A2C3-4670-9F31-CB839DB07966}"/>
              </a:ext>
            </a:extLst>
          </p:cNvPr>
          <p:cNvSpPr txBox="1"/>
          <p:nvPr/>
        </p:nvSpPr>
        <p:spPr>
          <a:xfrm>
            <a:off x="2736950" y="1139884"/>
            <a:ext cx="5184576" cy="830997"/>
          </a:xfrm>
          <a:prstGeom prst="rect">
            <a:avLst/>
          </a:prstGeom>
          <a:noFill/>
        </p:spPr>
        <p:txBody>
          <a:bodyPr wrap="square" rtlCol="0">
            <a:spAutoFit/>
          </a:bodyPr>
          <a:lstStyle/>
          <a:p>
            <a:r>
              <a:rPr lang="en-US" sz="4800" b="1" dirty="0">
                <a:solidFill>
                  <a:srgbClr val="FF0000"/>
                </a:solidFill>
                <a:latin typeface="Comic Sans MS" panose="030F0702030302020204" pitchFamily="66" charset="0"/>
              </a:rPr>
              <a:t>Everything is a</a:t>
            </a:r>
          </a:p>
        </p:txBody>
      </p:sp>
      <p:sp>
        <p:nvSpPr>
          <p:cNvPr id="5" name="Heart 4">
            <a:extLst>
              <a:ext uri="{FF2B5EF4-FFF2-40B4-BE49-F238E27FC236}">
                <a16:creationId xmlns:a16="http://schemas.microsoft.com/office/drawing/2014/main" id="{D3111B97-DCAB-CF2B-2A0A-1FA454DCA740}"/>
              </a:ext>
            </a:extLst>
          </p:cNvPr>
          <p:cNvSpPr/>
          <p:nvPr/>
        </p:nvSpPr>
        <p:spPr>
          <a:xfrm>
            <a:off x="3157538" y="4594307"/>
            <a:ext cx="3145726" cy="2263693"/>
          </a:xfrm>
          <a:prstGeom prst="heart">
            <a:avLst/>
          </a:prstGeom>
          <a:solidFill>
            <a:srgbClr val="F61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8FDEF9-5FB3-E4E7-5FC3-4465F4EAE562}"/>
              </a:ext>
            </a:extLst>
          </p:cNvPr>
          <p:cNvSpPr txBox="1"/>
          <p:nvPr/>
        </p:nvSpPr>
        <p:spPr>
          <a:xfrm>
            <a:off x="3389242" y="4971256"/>
            <a:ext cx="2847443" cy="1446550"/>
          </a:xfrm>
          <a:prstGeom prst="rect">
            <a:avLst/>
          </a:prstGeom>
          <a:noFill/>
        </p:spPr>
        <p:txBody>
          <a:bodyPr wrap="square" rtlCol="0">
            <a:spAutoFit/>
          </a:bodyPr>
          <a:lstStyle/>
          <a:p>
            <a:pPr algn="ctr"/>
            <a:r>
              <a:rPr lang="en-US" sz="4400" b="1" dirty="0">
                <a:solidFill>
                  <a:schemeClr val="bg1"/>
                </a:solidFill>
                <a:latin typeface="Comic Sans MS" panose="030F0702030302020204" pitchFamily="66" charset="0"/>
              </a:rPr>
              <a:t>Gift from God!</a:t>
            </a:r>
          </a:p>
        </p:txBody>
      </p:sp>
    </p:spTree>
    <p:extLst>
      <p:ext uri="{BB962C8B-B14F-4D97-AF65-F5344CB8AC3E}">
        <p14:creationId xmlns:p14="http://schemas.microsoft.com/office/powerpoint/2010/main" val="212599092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C4DCBE1C-C517-8BD3-BCFE-B6DAA77F87FE}"/>
              </a:ext>
            </a:extLst>
          </p:cNvPr>
          <p:cNvSpPr>
            <a:spLocks noGrp="1"/>
          </p:cNvSpPr>
          <p:nvPr>
            <p:ph idx="1"/>
          </p:nvPr>
        </p:nvSpPr>
        <p:spPr>
          <a:xfrm>
            <a:off x="1142976" y="280415"/>
            <a:ext cx="7633525" cy="1683377"/>
          </a:xfrm>
        </p:spPr>
        <p:txBody>
          <a:bodyPr>
            <a:normAutofit fontScale="77500" lnSpcReduction="20000"/>
          </a:bodyPr>
          <a:lstStyle/>
          <a:p>
            <a:pPr>
              <a:buNone/>
            </a:pPr>
            <a:r>
              <a:rPr lang="es-ES" dirty="0"/>
              <a:t>   </a:t>
            </a:r>
            <a:r>
              <a:rPr lang="en-US" sz="3300" dirty="0">
                <a:solidFill>
                  <a:srgbClr val="0070C0"/>
                </a:solidFill>
              </a:rPr>
              <a:t>Jesus is God, King of the Universe and He teaches us with His life that we should be humble so we may enter the Kingdom of Heaven.</a:t>
            </a:r>
            <a:endParaRPr lang="es-ES" sz="3300" dirty="0">
              <a:solidFill>
                <a:srgbClr val="0070C0"/>
              </a:solidFill>
            </a:endParaRPr>
          </a:p>
          <a:p>
            <a:pPr>
              <a:buNone/>
            </a:pPr>
            <a:br>
              <a:rPr lang="es-ES" sz="3300" dirty="0">
                <a:solidFill>
                  <a:srgbClr val="0070C0"/>
                </a:solidFill>
              </a:rPr>
            </a:br>
            <a:r>
              <a:rPr lang="en-US" sz="3400" dirty="0">
                <a:solidFill>
                  <a:srgbClr val="0070C0"/>
                </a:solidFill>
              </a:rPr>
              <a:t>Can you give examples of Jesus being humble</a:t>
            </a:r>
            <a:r>
              <a:rPr lang="es-ES" sz="3400" dirty="0">
                <a:solidFill>
                  <a:srgbClr val="0070C0"/>
                </a:solidFill>
              </a:rPr>
              <a:t>?</a:t>
            </a:r>
            <a:endParaRPr lang="es-ES" altLang="en-US" sz="3400" dirty="0">
              <a:solidFill>
                <a:srgbClr val="0070C0"/>
              </a:solidFill>
            </a:endParaRPr>
          </a:p>
          <a:p>
            <a:pPr>
              <a:buNone/>
            </a:pPr>
            <a:endParaRPr lang="es-HN" altLang="en-US" sz="3400" dirty="0">
              <a:solidFill>
                <a:srgbClr val="0070C0"/>
              </a:solidFill>
            </a:endParaRPr>
          </a:p>
          <a:p>
            <a:pPr>
              <a:buNone/>
            </a:pPr>
            <a:endParaRPr lang="es-HN" altLang="en-US" dirty="0">
              <a:solidFill>
                <a:schemeClr val="bg1"/>
              </a:solidFill>
            </a:endParaRPr>
          </a:p>
        </p:txBody>
      </p:sp>
      <p:pic>
        <p:nvPicPr>
          <p:cNvPr id="4" name="Picture 3">
            <a:extLst>
              <a:ext uri="{FF2B5EF4-FFF2-40B4-BE49-F238E27FC236}">
                <a16:creationId xmlns:a16="http://schemas.microsoft.com/office/drawing/2014/main" id="{14ACD716-FF55-4229-8AC2-9F78BD332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74E144A5-B9BA-C5D5-5A8B-FF426D92049E}"/>
              </a:ext>
            </a:extLst>
          </p:cNvPr>
          <p:cNvSpPr>
            <a:spLocks noChangeArrowheads="1"/>
          </p:cNvSpPr>
          <p:nvPr/>
        </p:nvSpPr>
        <p:spPr bwMode="auto">
          <a:xfrm>
            <a:off x="1071563" y="17859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oración </a:t>
            </a:r>
            <a:endParaRPr lang="es-HN" altLang="en-US"/>
          </a:p>
        </p:txBody>
      </p:sp>
      <p:sp>
        <p:nvSpPr>
          <p:cNvPr id="7" name="6 Rectángulo">
            <a:extLst>
              <a:ext uri="{FF2B5EF4-FFF2-40B4-BE49-F238E27FC236}">
                <a16:creationId xmlns:a16="http://schemas.microsoft.com/office/drawing/2014/main" id="{C6B36480-876B-0E58-CE98-9A1E8EEC52D0}"/>
              </a:ext>
            </a:extLst>
          </p:cNvPr>
          <p:cNvSpPr>
            <a:spLocks noChangeArrowheads="1"/>
          </p:cNvSpPr>
          <p:nvPr/>
        </p:nvSpPr>
        <p:spPr bwMode="auto">
          <a:xfrm>
            <a:off x="5929313" y="1785938"/>
            <a:ext cx="130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obediencia</a:t>
            </a:r>
            <a:endParaRPr lang="es-HN" altLang="en-US"/>
          </a:p>
        </p:txBody>
      </p:sp>
      <p:sp>
        <p:nvSpPr>
          <p:cNvPr id="8" name="7 Rectángulo">
            <a:extLst>
              <a:ext uri="{FF2B5EF4-FFF2-40B4-BE49-F238E27FC236}">
                <a16:creationId xmlns:a16="http://schemas.microsoft.com/office/drawing/2014/main" id="{35DD36F2-7FE8-5650-23F2-8575D5387F3A}"/>
              </a:ext>
            </a:extLst>
          </p:cNvPr>
          <p:cNvSpPr>
            <a:spLocks noChangeArrowheads="1"/>
          </p:cNvSpPr>
          <p:nvPr/>
        </p:nvSpPr>
        <p:spPr bwMode="auto">
          <a:xfrm>
            <a:off x="3714750" y="3571875"/>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perdón </a:t>
            </a:r>
            <a:endParaRPr lang="es-HN" altLang="en-US"/>
          </a:p>
        </p:txBody>
      </p:sp>
      <p:sp>
        <p:nvSpPr>
          <p:cNvPr id="9" name="8 Rectángulo">
            <a:extLst>
              <a:ext uri="{FF2B5EF4-FFF2-40B4-BE49-F238E27FC236}">
                <a16:creationId xmlns:a16="http://schemas.microsoft.com/office/drawing/2014/main" id="{00DDE1B6-D565-E6D3-D625-815C0FFC8F15}"/>
              </a:ext>
            </a:extLst>
          </p:cNvPr>
          <p:cNvSpPr>
            <a:spLocks noChangeArrowheads="1"/>
          </p:cNvSpPr>
          <p:nvPr/>
        </p:nvSpPr>
        <p:spPr bwMode="auto">
          <a:xfrm>
            <a:off x="5786438" y="47148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amor</a:t>
            </a:r>
            <a:endParaRPr lang="es-HN" altLang="en-US"/>
          </a:p>
        </p:txBody>
      </p:sp>
      <p:sp>
        <p:nvSpPr>
          <p:cNvPr id="25" name="24 CuadroTexto">
            <a:extLst>
              <a:ext uri="{FF2B5EF4-FFF2-40B4-BE49-F238E27FC236}">
                <a16:creationId xmlns:a16="http://schemas.microsoft.com/office/drawing/2014/main" id="{9D61B226-C441-99D1-9853-4742669428EF}"/>
              </a:ext>
            </a:extLst>
          </p:cNvPr>
          <p:cNvSpPr txBox="1">
            <a:spLocks noChangeArrowheads="1"/>
          </p:cNvSpPr>
          <p:nvPr/>
        </p:nvSpPr>
        <p:spPr bwMode="auto">
          <a:xfrm>
            <a:off x="1143000" y="47863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Misa</a:t>
            </a:r>
          </a:p>
        </p:txBody>
      </p:sp>
      <p:pic>
        <p:nvPicPr>
          <p:cNvPr id="5" name="Imagen 4">
            <a:extLst>
              <a:ext uri="{FF2B5EF4-FFF2-40B4-BE49-F238E27FC236}">
                <a16:creationId xmlns:a16="http://schemas.microsoft.com/office/drawing/2014/main" id="{53DF23F7-A6F3-4CF1-9386-8B95BBB6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28" y="3881521"/>
            <a:ext cx="2857500" cy="2247900"/>
          </a:xfrm>
          <a:prstGeom prst="rect">
            <a:avLst/>
          </a:prstGeom>
        </p:spPr>
      </p:pic>
      <p:pic>
        <p:nvPicPr>
          <p:cNvPr id="11" name="Imagen 10">
            <a:extLst>
              <a:ext uri="{FF2B5EF4-FFF2-40B4-BE49-F238E27FC236}">
                <a16:creationId xmlns:a16="http://schemas.microsoft.com/office/drawing/2014/main" id="{996399EB-EA25-493C-ABB9-E2415FE20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787" y="3514640"/>
            <a:ext cx="2856160" cy="2707640"/>
          </a:xfrm>
          <a:prstGeom prst="ellipse">
            <a:avLst/>
          </a:prstGeom>
          <a:ln>
            <a:noFill/>
          </a:ln>
          <a:effectLst>
            <a:softEdge rad="112500"/>
          </a:effectLst>
        </p:spPr>
      </p:pic>
      <p:pic>
        <p:nvPicPr>
          <p:cNvPr id="13" name="Imagen 12">
            <a:extLst>
              <a:ext uri="{FF2B5EF4-FFF2-40B4-BE49-F238E27FC236}">
                <a16:creationId xmlns:a16="http://schemas.microsoft.com/office/drawing/2014/main" id="{003E2927-BC9E-48EE-B09A-7864C59E8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818" y="2151775"/>
            <a:ext cx="2670539" cy="2670539"/>
          </a:xfrm>
          <a:prstGeom prst="rect">
            <a:avLst/>
          </a:prstGeom>
        </p:spPr>
      </p:pic>
      <p:sp>
        <p:nvSpPr>
          <p:cNvPr id="14" name="Elipse 13">
            <a:extLst>
              <a:ext uri="{FF2B5EF4-FFF2-40B4-BE49-F238E27FC236}">
                <a16:creationId xmlns:a16="http://schemas.microsoft.com/office/drawing/2014/main" id="{5E523600-2C14-4037-92DB-28657F32380B}"/>
              </a:ext>
            </a:extLst>
          </p:cNvPr>
          <p:cNvSpPr/>
          <p:nvPr/>
        </p:nvSpPr>
        <p:spPr>
          <a:xfrm>
            <a:off x="5089801" y="3630982"/>
            <a:ext cx="692589" cy="775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8DB9B3CC-3100-45B2-AE69-2AF46CB45F2D}"/>
              </a:ext>
            </a:extLst>
          </p:cNvPr>
          <p:cNvSpPr txBox="1"/>
          <p:nvPr/>
        </p:nvSpPr>
        <p:spPr>
          <a:xfrm>
            <a:off x="3407728" y="4823016"/>
            <a:ext cx="2151539" cy="830997"/>
          </a:xfrm>
          <a:prstGeom prst="rect">
            <a:avLst/>
          </a:prstGeom>
          <a:noFill/>
        </p:spPr>
        <p:txBody>
          <a:bodyPr wrap="square" rtlCol="0">
            <a:spAutoFit/>
          </a:bodyPr>
          <a:lstStyle/>
          <a:p>
            <a:pPr algn="ctr"/>
            <a:r>
              <a:rPr lang="es-ES" sz="2400" dirty="0">
                <a:solidFill>
                  <a:schemeClr val="accent2"/>
                </a:solidFill>
              </a:rPr>
              <a:t>King </a:t>
            </a:r>
            <a:r>
              <a:rPr lang="es-ES" sz="2400" dirty="0" err="1">
                <a:solidFill>
                  <a:schemeClr val="accent2"/>
                </a:solidFill>
              </a:rPr>
              <a:t>of</a:t>
            </a:r>
            <a:r>
              <a:rPr lang="es-ES" sz="2400" dirty="0">
                <a:solidFill>
                  <a:schemeClr val="accent2"/>
                </a:solidFill>
              </a:rPr>
              <a:t> </a:t>
            </a:r>
            <a:r>
              <a:rPr lang="es-ES" sz="2400" dirty="0" err="1">
                <a:solidFill>
                  <a:schemeClr val="accent2"/>
                </a:solidFill>
              </a:rPr>
              <a:t>the</a:t>
            </a:r>
            <a:r>
              <a:rPr lang="es-ES" sz="2400" dirty="0">
                <a:solidFill>
                  <a:schemeClr val="accent2"/>
                </a:solidFill>
              </a:rPr>
              <a:t> Universe…</a:t>
            </a:r>
            <a:endParaRPr lang="en-US" sz="2400" dirty="0"/>
          </a:p>
        </p:txBody>
      </p:sp>
      <p:sp>
        <p:nvSpPr>
          <p:cNvPr id="16" name="Rectángulo 15">
            <a:extLst>
              <a:ext uri="{FF2B5EF4-FFF2-40B4-BE49-F238E27FC236}">
                <a16:creationId xmlns:a16="http://schemas.microsoft.com/office/drawing/2014/main" id="{267E373B-9AFC-4CD4-BDE5-AA4DBC87AA88}"/>
              </a:ext>
            </a:extLst>
          </p:cNvPr>
          <p:cNvSpPr/>
          <p:nvPr/>
        </p:nvSpPr>
        <p:spPr>
          <a:xfrm>
            <a:off x="443058" y="6041647"/>
            <a:ext cx="3071840" cy="707886"/>
          </a:xfrm>
          <a:prstGeom prst="rect">
            <a:avLst/>
          </a:prstGeom>
        </p:spPr>
        <p:txBody>
          <a:bodyPr wrap="square">
            <a:spAutoFit/>
          </a:bodyPr>
          <a:lstStyle/>
          <a:p>
            <a:pPr algn="ctr"/>
            <a:r>
              <a:rPr lang="es-ES" sz="2000" dirty="0">
                <a:solidFill>
                  <a:schemeClr val="accent2"/>
                </a:solidFill>
              </a:rPr>
              <a:t>He </a:t>
            </a:r>
            <a:r>
              <a:rPr lang="es-ES" sz="2000" dirty="0" err="1">
                <a:solidFill>
                  <a:schemeClr val="accent2"/>
                </a:solidFill>
              </a:rPr>
              <a:t>wasborn</a:t>
            </a:r>
            <a:r>
              <a:rPr lang="es-ES" sz="2000" dirty="0">
                <a:solidFill>
                  <a:schemeClr val="accent2"/>
                </a:solidFill>
              </a:rPr>
              <a:t> in a </a:t>
            </a:r>
            <a:r>
              <a:rPr lang="es-ES" sz="2000" dirty="0" err="1">
                <a:solidFill>
                  <a:schemeClr val="accent2"/>
                </a:solidFill>
              </a:rPr>
              <a:t>poor</a:t>
            </a:r>
            <a:r>
              <a:rPr lang="es-ES" sz="2000" dirty="0">
                <a:solidFill>
                  <a:schemeClr val="accent2"/>
                </a:solidFill>
              </a:rPr>
              <a:t> </a:t>
            </a:r>
            <a:r>
              <a:rPr lang="es-ES" sz="2000" dirty="0" err="1">
                <a:solidFill>
                  <a:schemeClr val="accent2"/>
                </a:solidFill>
              </a:rPr>
              <a:t>stable</a:t>
            </a:r>
            <a:r>
              <a:rPr lang="es-ES" sz="2000" dirty="0">
                <a:solidFill>
                  <a:schemeClr val="accent2"/>
                </a:solidFill>
              </a:rPr>
              <a:t> and </a:t>
            </a:r>
            <a:r>
              <a:rPr lang="es-ES" sz="2000" dirty="0" err="1">
                <a:solidFill>
                  <a:schemeClr val="accent2"/>
                </a:solidFill>
              </a:rPr>
              <a:t>never</a:t>
            </a:r>
            <a:r>
              <a:rPr lang="es-ES" sz="2000" dirty="0">
                <a:solidFill>
                  <a:schemeClr val="accent2"/>
                </a:solidFill>
              </a:rPr>
              <a:t> </a:t>
            </a:r>
            <a:r>
              <a:rPr lang="es-ES" sz="2000" dirty="0" err="1">
                <a:solidFill>
                  <a:schemeClr val="accent2"/>
                </a:solidFill>
              </a:rPr>
              <a:t>had</a:t>
            </a:r>
            <a:r>
              <a:rPr lang="es-ES" sz="2000" dirty="0">
                <a:solidFill>
                  <a:schemeClr val="accent2"/>
                </a:solidFill>
              </a:rPr>
              <a:t> a </a:t>
            </a:r>
            <a:r>
              <a:rPr lang="es-ES" sz="2000" dirty="0" err="1">
                <a:solidFill>
                  <a:schemeClr val="accent2"/>
                </a:solidFill>
              </a:rPr>
              <a:t>house</a:t>
            </a:r>
            <a:r>
              <a:rPr lang="es-ES" sz="2000" dirty="0">
                <a:solidFill>
                  <a:schemeClr val="accent2"/>
                </a:solidFill>
              </a:rPr>
              <a:t>,</a:t>
            </a:r>
            <a:endParaRPr lang="en-US" sz="2000" dirty="0"/>
          </a:p>
        </p:txBody>
      </p:sp>
      <p:sp>
        <p:nvSpPr>
          <p:cNvPr id="17" name="Rectángulo 16">
            <a:extLst>
              <a:ext uri="{FF2B5EF4-FFF2-40B4-BE49-F238E27FC236}">
                <a16:creationId xmlns:a16="http://schemas.microsoft.com/office/drawing/2014/main" id="{AE977291-C1F9-43FB-9314-C43D186DA955}"/>
              </a:ext>
            </a:extLst>
          </p:cNvPr>
          <p:cNvSpPr/>
          <p:nvPr/>
        </p:nvSpPr>
        <p:spPr>
          <a:xfrm>
            <a:off x="4785867" y="6105490"/>
            <a:ext cx="4114293" cy="707886"/>
          </a:xfrm>
          <a:prstGeom prst="rect">
            <a:avLst/>
          </a:prstGeom>
        </p:spPr>
        <p:txBody>
          <a:bodyPr wrap="square">
            <a:spAutoFit/>
          </a:bodyPr>
          <a:lstStyle/>
          <a:p>
            <a:pPr algn="ctr"/>
            <a:r>
              <a:rPr lang="es-ES" sz="2000" dirty="0">
                <a:solidFill>
                  <a:schemeClr val="accent2"/>
                </a:solidFill>
              </a:rPr>
              <a:t>He </a:t>
            </a:r>
            <a:r>
              <a:rPr lang="es-ES" sz="2000" dirty="0" err="1">
                <a:solidFill>
                  <a:schemeClr val="accent2"/>
                </a:solidFill>
              </a:rPr>
              <a:t>washed</a:t>
            </a:r>
            <a:r>
              <a:rPr lang="es-ES" sz="2000" dirty="0">
                <a:solidFill>
                  <a:schemeClr val="accent2"/>
                </a:solidFill>
              </a:rPr>
              <a:t> </a:t>
            </a:r>
            <a:r>
              <a:rPr lang="es-ES" sz="2000" dirty="0" err="1">
                <a:solidFill>
                  <a:schemeClr val="accent2"/>
                </a:solidFill>
              </a:rPr>
              <a:t>the</a:t>
            </a:r>
            <a:r>
              <a:rPr lang="es-ES" sz="2000" dirty="0">
                <a:solidFill>
                  <a:schemeClr val="accent2"/>
                </a:solidFill>
              </a:rPr>
              <a:t> </a:t>
            </a:r>
            <a:r>
              <a:rPr lang="es-ES" sz="2000" dirty="0" err="1">
                <a:solidFill>
                  <a:schemeClr val="accent2"/>
                </a:solidFill>
              </a:rPr>
              <a:t>feet</a:t>
            </a:r>
            <a:r>
              <a:rPr lang="es-ES" sz="2000" dirty="0">
                <a:solidFill>
                  <a:schemeClr val="accent2"/>
                </a:solidFill>
              </a:rPr>
              <a:t> </a:t>
            </a:r>
            <a:r>
              <a:rPr lang="es-ES" sz="2000" dirty="0" err="1">
                <a:solidFill>
                  <a:schemeClr val="accent2"/>
                </a:solidFill>
              </a:rPr>
              <a:t>of</a:t>
            </a:r>
            <a:r>
              <a:rPr lang="es-ES" sz="2000" dirty="0">
                <a:solidFill>
                  <a:schemeClr val="accent2"/>
                </a:solidFill>
              </a:rPr>
              <a:t> </a:t>
            </a:r>
            <a:r>
              <a:rPr lang="es-ES" sz="2000" dirty="0" err="1">
                <a:solidFill>
                  <a:schemeClr val="accent2"/>
                </a:solidFill>
              </a:rPr>
              <a:t>his</a:t>
            </a:r>
            <a:r>
              <a:rPr lang="es-ES" sz="2000" dirty="0">
                <a:solidFill>
                  <a:schemeClr val="accent2"/>
                </a:solidFill>
              </a:rPr>
              <a:t> </a:t>
            </a:r>
            <a:r>
              <a:rPr lang="es-ES" sz="2000" dirty="0" err="1">
                <a:solidFill>
                  <a:schemeClr val="accent2"/>
                </a:solidFill>
              </a:rPr>
              <a:t>apostles</a:t>
            </a:r>
            <a:r>
              <a:rPr lang="es-ES" sz="2000" dirty="0">
                <a:solidFill>
                  <a:schemeClr val="accent2"/>
                </a:solidFill>
              </a:rPr>
              <a:t> </a:t>
            </a:r>
            <a:r>
              <a:rPr lang="es-ES" sz="2000" dirty="0" err="1">
                <a:solidFill>
                  <a:schemeClr val="accent2"/>
                </a:solidFill>
              </a:rPr>
              <a:t>like</a:t>
            </a:r>
            <a:r>
              <a:rPr lang="es-ES" sz="2000" dirty="0">
                <a:solidFill>
                  <a:schemeClr val="accent2"/>
                </a:solidFill>
              </a:rPr>
              <a:t> a </a:t>
            </a:r>
            <a:r>
              <a:rPr lang="es-ES" sz="2000" dirty="0" err="1">
                <a:solidFill>
                  <a:schemeClr val="accent2"/>
                </a:solidFill>
              </a:rPr>
              <a:t>slave</a:t>
            </a:r>
            <a:r>
              <a:rPr lang="es-ES" sz="2000" dirty="0">
                <a:solidFill>
                  <a:schemeClr val="accent2"/>
                </a:solidFill>
              </a:rPr>
              <a:t>…</a:t>
            </a:r>
            <a:endParaRPr lang="en-US" sz="2000" dirty="0"/>
          </a:p>
        </p:txBody>
      </p:sp>
      <p:sp>
        <p:nvSpPr>
          <p:cNvPr id="2" name="TextBox 1">
            <a:extLst>
              <a:ext uri="{FF2B5EF4-FFF2-40B4-BE49-F238E27FC236}">
                <a16:creationId xmlns:a16="http://schemas.microsoft.com/office/drawing/2014/main" id="{26D26EC7-646C-7BAF-DA51-80C93F57CDFA}"/>
              </a:ext>
            </a:extLst>
          </p:cNvPr>
          <p:cNvSpPr txBox="1"/>
          <p:nvPr/>
        </p:nvSpPr>
        <p:spPr>
          <a:xfrm>
            <a:off x="3120862" y="2200208"/>
            <a:ext cx="2670539" cy="523220"/>
          </a:xfrm>
          <a:prstGeom prst="rect">
            <a:avLst/>
          </a:prstGeom>
          <a:solidFill>
            <a:schemeClr val="bg1"/>
          </a:solidFill>
        </p:spPr>
        <p:txBody>
          <a:bodyPr wrap="square" rtlCol="0">
            <a:spAutoFit/>
          </a:bodyPr>
          <a:lstStyle/>
          <a:p>
            <a:pPr algn="ctr"/>
            <a:r>
              <a:rPr lang="en-US" sz="2800" b="1" dirty="0">
                <a:solidFill>
                  <a:srgbClr val="FFC000"/>
                </a:solidFill>
                <a:latin typeface="Cavolini" panose="03000502040302020204" pitchFamily="66" charset="0"/>
                <a:cs typeface="Cavolini" panose="03000502040302020204" pitchFamily="66" charset="0"/>
              </a:rPr>
              <a:t>Jesus Christ</a:t>
            </a:r>
          </a:p>
        </p:txBody>
      </p:sp>
    </p:spTree>
    <p:extLst>
      <p:ext uri="{BB962C8B-B14F-4D97-AF65-F5344CB8AC3E}">
        <p14:creationId xmlns:p14="http://schemas.microsoft.com/office/powerpoint/2010/main" val="12821394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C4DCBE1C-C517-8BD3-BCFE-B6DAA77F87FE}"/>
              </a:ext>
            </a:extLst>
          </p:cNvPr>
          <p:cNvSpPr>
            <a:spLocks noGrp="1"/>
          </p:cNvSpPr>
          <p:nvPr>
            <p:ph idx="1"/>
          </p:nvPr>
        </p:nvSpPr>
        <p:spPr>
          <a:xfrm>
            <a:off x="1214438" y="172527"/>
            <a:ext cx="7786718" cy="1173140"/>
          </a:xfrm>
        </p:spPr>
        <p:txBody>
          <a:bodyPr>
            <a:normAutofit/>
          </a:bodyPr>
          <a:lstStyle/>
          <a:p>
            <a:pPr>
              <a:buNone/>
            </a:pPr>
            <a:r>
              <a:rPr lang="es-HN" altLang="en-US" sz="2200" dirty="0">
                <a:solidFill>
                  <a:srgbClr val="0070C0"/>
                </a:solidFill>
              </a:rPr>
              <a:t>   </a:t>
            </a:r>
            <a:r>
              <a:rPr lang="en-US" sz="2600" dirty="0">
                <a:solidFill>
                  <a:srgbClr val="0070C0"/>
                </a:solidFill>
              </a:rPr>
              <a:t>If we know that all our qualities and things are gifts from God and not of our own doing, we are grateful and always thank Him</a:t>
            </a:r>
            <a:r>
              <a:rPr lang="es-ES" sz="2600" dirty="0">
                <a:solidFill>
                  <a:srgbClr val="0070C0"/>
                </a:solidFill>
              </a:rPr>
              <a:t>.</a:t>
            </a:r>
            <a:endParaRPr lang="es-ES" altLang="en-US" sz="2600" dirty="0">
              <a:solidFill>
                <a:srgbClr val="0070C0"/>
              </a:solidFill>
            </a:endParaRPr>
          </a:p>
          <a:p>
            <a:pPr>
              <a:buNone/>
            </a:pPr>
            <a:endParaRPr lang="es-HN" altLang="en-US" dirty="0">
              <a:solidFill>
                <a:schemeClr val="bg1"/>
              </a:solidFill>
            </a:endParaRPr>
          </a:p>
          <a:p>
            <a:pPr>
              <a:buNone/>
            </a:pPr>
            <a:endParaRPr lang="es-HN" altLang="en-US" dirty="0">
              <a:solidFill>
                <a:schemeClr val="bg1"/>
              </a:solidFill>
            </a:endParaRPr>
          </a:p>
        </p:txBody>
      </p:sp>
      <p:pic>
        <p:nvPicPr>
          <p:cNvPr id="4" name="Picture 3">
            <a:extLst>
              <a:ext uri="{FF2B5EF4-FFF2-40B4-BE49-F238E27FC236}">
                <a16:creationId xmlns:a16="http://schemas.microsoft.com/office/drawing/2014/main" id="{14ACD716-FF55-4229-8AC2-9F78BD332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74E144A5-B9BA-C5D5-5A8B-FF426D92049E}"/>
              </a:ext>
            </a:extLst>
          </p:cNvPr>
          <p:cNvSpPr>
            <a:spLocks noChangeArrowheads="1"/>
          </p:cNvSpPr>
          <p:nvPr/>
        </p:nvSpPr>
        <p:spPr bwMode="auto">
          <a:xfrm>
            <a:off x="1071563" y="178593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oración </a:t>
            </a:r>
            <a:endParaRPr lang="es-HN" altLang="en-US"/>
          </a:p>
        </p:txBody>
      </p:sp>
      <p:sp>
        <p:nvSpPr>
          <p:cNvPr id="7" name="6 Rectángulo">
            <a:extLst>
              <a:ext uri="{FF2B5EF4-FFF2-40B4-BE49-F238E27FC236}">
                <a16:creationId xmlns:a16="http://schemas.microsoft.com/office/drawing/2014/main" id="{C6B36480-876B-0E58-CE98-9A1E8EEC52D0}"/>
              </a:ext>
            </a:extLst>
          </p:cNvPr>
          <p:cNvSpPr>
            <a:spLocks noChangeArrowheads="1"/>
          </p:cNvSpPr>
          <p:nvPr/>
        </p:nvSpPr>
        <p:spPr bwMode="auto">
          <a:xfrm>
            <a:off x="5929313" y="1785938"/>
            <a:ext cx="130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obediencia</a:t>
            </a:r>
            <a:endParaRPr lang="es-HN" altLang="en-US"/>
          </a:p>
        </p:txBody>
      </p:sp>
      <p:sp>
        <p:nvSpPr>
          <p:cNvPr id="8" name="7 Rectángulo">
            <a:extLst>
              <a:ext uri="{FF2B5EF4-FFF2-40B4-BE49-F238E27FC236}">
                <a16:creationId xmlns:a16="http://schemas.microsoft.com/office/drawing/2014/main" id="{35DD36F2-7FE8-5650-23F2-8575D5387F3A}"/>
              </a:ext>
            </a:extLst>
          </p:cNvPr>
          <p:cNvSpPr>
            <a:spLocks noChangeArrowheads="1"/>
          </p:cNvSpPr>
          <p:nvPr/>
        </p:nvSpPr>
        <p:spPr bwMode="auto">
          <a:xfrm>
            <a:off x="3714750" y="3571875"/>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perdón </a:t>
            </a:r>
            <a:endParaRPr lang="es-HN" altLang="en-US"/>
          </a:p>
        </p:txBody>
      </p:sp>
      <p:sp>
        <p:nvSpPr>
          <p:cNvPr id="9" name="8 Rectángulo">
            <a:extLst>
              <a:ext uri="{FF2B5EF4-FFF2-40B4-BE49-F238E27FC236}">
                <a16:creationId xmlns:a16="http://schemas.microsoft.com/office/drawing/2014/main" id="{00DDE1B6-D565-E6D3-D625-815C0FFC8F15}"/>
              </a:ext>
            </a:extLst>
          </p:cNvPr>
          <p:cNvSpPr>
            <a:spLocks noChangeArrowheads="1"/>
          </p:cNvSpPr>
          <p:nvPr/>
        </p:nvSpPr>
        <p:spPr bwMode="auto">
          <a:xfrm>
            <a:off x="5786438" y="47148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amor</a:t>
            </a:r>
            <a:endParaRPr lang="es-HN" altLang="en-US"/>
          </a:p>
        </p:txBody>
      </p:sp>
      <p:sp>
        <p:nvSpPr>
          <p:cNvPr id="25" name="24 CuadroTexto">
            <a:extLst>
              <a:ext uri="{FF2B5EF4-FFF2-40B4-BE49-F238E27FC236}">
                <a16:creationId xmlns:a16="http://schemas.microsoft.com/office/drawing/2014/main" id="{9D61B226-C441-99D1-9853-4742669428EF}"/>
              </a:ext>
            </a:extLst>
          </p:cNvPr>
          <p:cNvSpPr txBox="1">
            <a:spLocks noChangeArrowheads="1"/>
          </p:cNvSpPr>
          <p:nvPr/>
        </p:nvSpPr>
        <p:spPr bwMode="auto">
          <a:xfrm>
            <a:off x="1143000" y="47863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HN" altLang="en-US">
                <a:solidFill>
                  <a:schemeClr val="bg1"/>
                </a:solidFill>
              </a:rPr>
              <a:t>Misa</a:t>
            </a:r>
          </a:p>
        </p:txBody>
      </p:sp>
      <p:pic>
        <p:nvPicPr>
          <p:cNvPr id="13" name="Imagen 12">
            <a:extLst>
              <a:ext uri="{FF2B5EF4-FFF2-40B4-BE49-F238E27FC236}">
                <a16:creationId xmlns:a16="http://schemas.microsoft.com/office/drawing/2014/main" id="{48098BE4-A0F6-48FE-8A7E-143CC70FB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28" y="4666895"/>
            <a:ext cx="2763048" cy="1842032"/>
          </a:xfrm>
          <a:prstGeom prst="ellipse">
            <a:avLst/>
          </a:prstGeom>
          <a:ln>
            <a:noFill/>
          </a:ln>
          <a:effectLst>
            <a:softEdge rad="112500"/>
          </a:effectLst>
        </p:spPr>
      </p:pic>
      <p:pic>
        <p:nvPicPr>
          <p:cNvPr id="15" name="Imagen 14">
            <a:extLst>
              <a:ext uri="{FF2B5EF4-FFF2-40B4-BE49-F238E27FC236}">
                <a16:creationId xmlns:a16="http://schemas.microsoft.com/office/drawing/2014/main" id="{D451513C-163D-4659-9018-671443FC7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535" y="4722504"/>
            <a:ext cx="2834566" cy="1594443"/>
          </a:xfrm>
          <a:prstGeom prst="ellipse">
            <a:avLst/>
          </a:prstGeom>
          <a:ln>
            <a:noFill/>
          </a:ln>
          <a:effectLst>
            <a:softEdge rad="112500"/>
          </a:effectLst>
        </p:spPr>
      </p:pic>
      <p:pic>
        <p:nvPicPr>
          <p:cNvPr id="21" name="Imagen 20">
            <a:extLst>
              <a:ext uri="{FF2B5EF4-FFF2-40B4-BE49-F238E27FC236}">
                <a16:creationId xmlns:a16="http://schemas.microsoft.com/office/drawing/2014/main" id="{4750A07B-F492-4DEB-8389-4DF508E70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9633" y="2249678"/>
            <a:ext cx="2843808" cy="1894789"/>
          </a:xfrm>
          <a:prstGeom prst="ellipse">
            <a:avLst/>
          </a:prstGeom>
          <a:ln>
            <a:noFill/>
          </a:ln>
          <a:effectLst>
            <a:softEdge rad="112500"/>
          </a:effectLst>
        </p:spPr>
      </p:pic>
      <p:pic>
        <p:nvPicPr>
          <p:cNvPr id="23" name="Imagen 22">
            <a:extLst>
              <a:ext uri="{FF2B5EF4-FFF2-40B4-BE49-F238E27FC236}">
                <a16:creationId xmlns:a16="http://schemas.microsoft.com/office/drawing/2014/main" id="{71721253-68AB-4759-9C56-701229414E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 y="2111843"/>
            <a:ext cx="2763049" cy="2039937"/>
          </a:xfrm>
          <a:prstGeom prst="ellipse">
            <a:avLst/>
          </a:prstGeom>
          <a:ln>
            <a:noFill/>
          </a:ln>
          <a:effectLst>
            <a:softEdge rad="112500"/>
          </a:effectLst>
        </p:spPr>
      </p:pic>
      <p:sp>
        <p:nvSpPr>
          <p:cNvPr id="24" name="Rectángulo 23">
            <a:extLst>
              <a:ext uri="{FF2B5EF4-FFF2-40B4-BE49-F238E27FC236}">
                <a16:creationId xmlns:a16="http://schemas.microsoft.com/office/drawing/2014/main" id="{32BA2F77-7D65-4F8E-945B-AF4D36D58933}"/>
              </a:ext>
            </a:extLst>
          </p:cNvPr>
          <p:cNvSpPr/>
          <p:nvPr/>
        </p:nvSpPr>
        <p:spPr>
          <a:xfrm>
            <a:off x="232506" y="1270604"/>
            <a:ext cx="8898078" cy="861774"/>
          </a:xfrm>
          <a:prstGeom prst="rect">
            <a:avLst/>
          </a:prstGeom>
          <a:noFill/>
        </p:spPr>
        <p:txBody>
          <a:bodyPr wrap="none" lIns="91440" tIns="45720" rIns="91440" bIns="45720">
            <a:spAutoFit/>
          </a:bodyPr>
          <a:lstStyle/>
          <a:p>
            <a:pPr algn="ctr"/>
            <a:r>
              <a:rPr lang="es-ES" sz="5000" b="1" cap="none" spc="0" dirty="0" err="1">
                <a:ln w="22225">
                  <a:solidFill>
                    <a:schemeClr val="accent2"/>
                  </a:solidFill>
                  <a:prstDash val="solid"/>
                </a:ln>
                <a:solidFill>
                  <a:schemeClr val="accent2">
                    <a:lumMod val="40000"/>
                    <a:lumOff val="60000"/>
                  </a:schemeClr>
                </a:solidFill>
                <a:effectLst/>
              </a:rPr>
              <a:t>Thank</a:t>
            </a:r>
            <a:r>
              <a:rPr lang="es-ES" sz="5000" b="1" cap="none" spc="0" dirty="0">
                <a:ln w="22225">
                  <a:solidFill>
                    <a:schemeClr val="accent2"/>
                  </a:solidFill>
                  <a:prstDash val="solid"/>
                </a:ln>
                <a:solidFill>
                  <a:schemeClr val="accent2">
                    <a:lumMod val="40000"/>
                    <a:lumOff val="60000"/>
                  </a:schemeClr>
                </a:solidFill>
                <a:effectLst/>
              </a:rPr>
              <a:t> </a:t>
            </a:r>
            <a:r>
              <a:rPr lang="es-ES" sz="5000" b="1" cap="none" spc="0" dirty="0" err="1">
                <a:ln w="22225">
                  <a:solidFill>
                    <a:schemeClr val="accent2"/>
                  </a:solidFill>
                  <a:prstDash val="solid"/>
                </a:ln>
                <a:solidFill>
                  <a:schemeClr val="accent2">
                    <a:lumMod val="40000"/>
                    <a:lumOff val="60000"/>
                  </a:schemeClr>
                </a:solidFill>
                <a:effectLst/>
              </a:rPr>
              <a:t>you</a:t>
            </a:r>
            <a:r>
              <a:rPr lang="es-ES" sz="5000" b="1" cap="none" spc="0" dirty="0">
                <a:ln w="22225">
                  <a:solidFill>
                    <a:schemeClr val="accent2"/>
                  </a:solidFill>
                  <a:prstDash val="solid"/>
                </a:ln>
                <a:solidFill>
                  <a:schemeClr val="accent2">
                    <a:lumMod val="40000"/>
                    <a:lumOff val="60000"/>
                  </a:schemeClr>
                </a:solidFill>
                <a:effectLst/>
              </a:rPr>
              <a:t> </a:t>
            </a:r>
            <a:r>
              <a:rPr lang="es-ES" sz="5000" b="1" cap="none" spc="0" dirty="0" err="1">
                <a:ln w="22225">
                  <a:solidFill>
                    <a:schemeClr val="accent2"/>
                  </a:solidFill>
                  <a:prstDash val="solid"/>
                </a:ln>
                <a:solidFill>
                  <a:schemeClr val="accent2">
                    <a:lumMod val="40000"/>
                    <a:lumOff val="60000"/>
                  </a:schemeClr>
                </a:solidFill>
                <a:effectLst/>
              </a:rPr>
              <a:t>God</a:t>
            </a:r>
            <a:r>
              <a:rPr lang="es-ES" sz="5000" b="1" cap="none" spc="0" dirty="0">
                <a:ln w="22225">
                  <a:solidFill>
                    <a:schemeClr val="accent2"/>
                  </a:solidFill>
                  <a:prstDash val="solid"/>
                </a:ln>
                <a:solidFill>
                  <a:schemeClr val="accent2">
                    <a:lumMod val="40000"/>
                    <a:lumOff val="60000"/>
                  </a:schemeClr>
                </a:solidFill>
                <a:effectLst/>
              </a:rPr>
              <a:t> </a:t>
            </a:r>
            <a:r>
              <a:rPr lang="es-ES" sz="5000" b="1" cap="none" spc="0" dirty="0" err="1">
                <a:ln w="22225">
                  <a:solidFill>
                    <a:schemeClr val="accent2"/>
                  </a:solidFill>
                  <a:prstDash val="solid"/>
                </a:ln>
                <a:solidFill>
                  <a:schemeClr val="accent2">
                    <a:lumMod val="40000"/>
                    <a:lumOff val="60000"/>
                  </a:schemeClr>
                </a:solidFill>
                <a:effectLst/>
              </a:rPr>
              <a:t>for</a:t>
            </a:r>
            <a:r>
              <a:rPr lang="es-ES" sz="5000" b="1" cap="none" spc="0" dirty="0">
                <a:ln w="22225">
                  <a:solidFill>
                    <a:schemeClr val="accent2"/>
                  </a:solidFill>
                  <a:prstDash val="solid"/>
                </a:ln>
                <a:solidFill>
                  <a:schemeClr val="accent2">
                    <a:lumMod val="40000"/>
                    <a:lumOff val="60000"/>
                  </a:schemeClr>
                </a:solidFill>
                <a:effectLst/>
              </a:rPr>
              <a:t> </a:t>
            </a:r>
            <a:r>
              <a:rPr lang="es-ES" sz="5000" b="1" cap="none" spc="0" dirty="0" err="1">
                <a:ln w="22225">
                  <a:solidFill>
                    <a:schemeClr val="accent2"/>
                  </a:solidFill>
                  <a:prstDash val="solid"/>
                </a:ln>
                <a:solidFill>
                  <a:schemeClr val="accent2">
                    <a:lumMod val="40000"/>
                    <a:lumOff val="60000"/>
                  </a:schemeClr>
                </a:solidFill>
                <a:effectLst/>
              </a:rPr>
              <a:t>the</a:t>
            </a:r>
            <a:r>
              <a:rPr lang="es-ES" sz="5000" b="1" cap="none" spc="0" dirty="0">
                <a:ln w="22225">
                  <a:solidFill>
                    <a:schemeClr val="accent2"/>
                  </a:solidFill>
                  <a:prstDash val="solid"/>
                </a:ln>
                <a:solidFill>
                  <a:schemeClr val="accent2">
                    <a:lumMod val="40000"/>
                    <a:lumOff val="60000"/>
                  </a:schemeClr>
                </a:solidFill>
                <a:effectLst/>
              </a:rPr>
              <a:t> </a:t>
            </a:r>
            <a:r>
              <a:rPr lang="es-ES" sz="5000" b="1" cap="none" spc="0" dirty="0" err="1">
                <a:ln w="22225">
                  <a:solidFill>
                    <a:schemeClr val="accent2"/>
                  </a:solidFill>
                  <a:prstDash val="solid"/>
                </a:ln>
                <a:solidFill>
                  <a:schemeClr val="accent2">
                    <a:lumMod val="40000"/>
                    <a:lumOff val="60000"/>
                  </a:schemeClr>
                </a:solidFill>
                <a:effectLst/>
              </a:rPr>
              <a:t>Blessings</a:t>
            </a:r>
            <a:r>
              <a:rPr lang="es-ES" sz="5000" b="1" cap="none" spc="0" dirty="0">
                <a:ln w="22225">
                  <a:solidFill>
                    <a:schemeClr val="accent2"/>
                  </a:solidFill>
                  <a:prstDash val="solid"/>
                </a:ln>
                <a:solidFill>
                  <a:schemeClr val="accent2">
                    <a:lumMod val="40000"/>
                    <a:lumOff val="60000"/>
                  </a:schemeClr>
                </a:solidFill>
                <a:effectLst/>
              </a:rPr>
              <a:t>!</a:t>
            </a:r>
          </a:p>
        </p:txBody>
      </p:sp>
      <p:pic>
        <p:nvPicPr>
          <p:cNvPr id="27" name="Imagen 26">
            <a:extLst>
              <a:ext uri="{FF2B5EF4-FFF2-40B4-BE49-F238E27FC236}">
                <a16:creationId xmlns:a16="http://schemas.microsoft.com/office/drawing/2014/main" id="{0BEB20A1-23CC-4C66-8A0F-DDA940CC0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2714223"/>
            <a:ext cx="3429000" cy="3429000"/>
          </a:xfrm>
          <a:prstGeom prst="rect">
            <a:avLst/>
          </a:prstGeom>
        </p:spPr>
      </p:pic>
      <p:sp>
        <p:nvSpPr>
          <p:cNvPr id="29" name="CuadroTexto 28">
            <a:extLst>
              <a:ext uri="{FF2B5EF4-FFF2-40B4-BE49-F238E27FC236}">
                <a16:creationId xmlns:a16="http://schemas.microsoft.com/office/drawing/2014/main" id="{576F3ABF-4DCE-4447-B159-B15CC05C5B58}"/>
              </a:ext>
            </a:extLst>
          </p:cNvPr>
          <p:cNvSpPr txBox="1"/>
          <p:nvPr/>
        </p:nvSpPr>
        <p:spPr>
          <a:xfrm>
            <a:off x="950765" y="4172606"/>
            <a:ext cx="2088232" cy="369332"/>
          </a:xfrm>
          <a:prstGeom prst="rect">
            <a:avLst/>
          </a:prstGeom>
          <a:noFill/>
        </p:spPr>
        <p:txBody>
          <a:bodyPr wrap="square" rtlCol="0">
            <a:spAutoFit/>
          </a:bodyPr>
          <a:lstStyle/>
          <a:p>
            <a:pPr algn="ctr"/>
            <a:r>
              <a:rPr lang="en-US" dirty="0">
                <a:solidFill>
                  <a:schemeClr val="accent2"/>
                </a:solidFill>
              </a:rPr>
              <a:t>Health</a:t>
            </a:r>
          </a:p>
        </p:txBody>
      </p:sp>
      <p:sp>
        <p:nvSpPr>
          <p:cNvPr id="31" name="CuadroTexto 30">
            <a:extLst>
              <a:ext uri="{FF2B5EF4-FFF2-40B4-BE49-F238E27FC236}">
                <a16:creationId xmlns:a16="http://schemas.microsoft.com/office/drawing/2014/main" id="{5445F3AD-9A50-41EE-8742-05EF7130E4F7}"/>
              </a:ext>
            </a:extLst>
          </p:cNvPr>
          <p:cNvSpPr txBox="1"/>
          <p:nvPr/>
        </p:nvSpPr>
        <p:spPr>
          <a:xfrm>
            <a:off x="3637421" y="4221015"/>
            <a:ext cx="2088232" cy="369332"/>
          </a:xfrm>
          <a:prstGeom prst="rect">
            <a:avLst/>
          </a:prstGeom>
          <a:noFill/>
        </p:spPr>
        <p:txBody>
          <a:bodyPr wrap="square" rtlCol="0">
            <a:spAutoFit/>
          </a:bodyPr>
          <a:lstStyle/>
          <a:p>
            <a:pPr algn="ctr"/>
            <a:r>
              <a:rPr lang="en-US" dirty="0">
                <a:solidFill>
                  <a:schemeClr val="accent2"/>
                </a:solidFill>
              </a:rPr>
              <a:t>Family</a:t>
            </a:r>
          </a:p>
        </p:txBody>
      </p:sp>
      <p:sp>
        <p:nvSpPr>
          <p:cNvPr id="32" name="CuadroTexto 31">
            <a:extLst>
              <a:ext uri="{FF2B5EF4-FFF2-40B4-BE49-F238E27FC236}">
                <a16:creationId xmlns:a16="http://schemas.microsoft.com/office/drawing/2014/main" id="{930BBEDA-2742-4F2B-A301-B6862CD132D3}"/>
              </a:ext>
            </a:extLst>
          </p:cNvPr>
          <p:cNvSpPr txBox="1"/>
          <p:nvPr/>
        </p:nvSpPr>
        <p:spPr>
          <a:xfrm>
            <a:off x="1032334" y="6456518"/>
            <a:ext cx="2088232" cy="369332"/>
          </a:xfrm>
          <a:prstGeom prst="rect">
            <a:avLst/>
          </a:prstGeom>
          <a:noFill/>
        </p:spPr>
        <p:txBody>
          <a:bodyPr wrap="square" rtlCol="0">
            <a:spAutoFit/>
          </a:bodyPr>
          <a:lstStyle/>
          <a:p>
            <a:pPr algn="ctr"/>
            <a:r>
              <a:rPr lang="en-US" dirty="0">
                <a:solidFill>
                  <a:schemeClr val="accent2"/>
                </a:solidFill>
              </a:rPr>
              <a:t>Friends </a:t>
            </a:r>
          </a:p>
        </p:txBody>
      </p:sp>
      <p:sp>
        <p:nvSpPr>
          <p:cNvPr id="33" name="CuadroTexto 32">
            <a:extLst>
              <a:ext uri="{FF2B5EF4-FFF2-40B4-BE49-F238E27FC236}">
                <a16:creationId xmlns:a16="http://schemas.microsoft.com/office/drawing/2014/main" id="{D1F3E9FA-E3AA-469C-9664-F961B629509E}"/>
              </a:ext>
            </a:extLst>
          </p:cNvPr>
          <p:cNvSpPr txBox="1"/>
          <p:nvPr/>
        </p:nvSpPr>
        <p:spPr>
          <a:xfrm>
            <a:off x="3874702" y="6423102"/>
            <a:ext cx="2088232" cy="369332"/>
          </a:xfrm>
          <a:prstGeom prst="rect">
            <a:avLst/>
          </a:prstGeom>
          <a:noFill/>
        </p:spPr>
        <p:txBody>
          <a:bodyPr wrap="square" rtlCol="0">
            <a:spAutoFit/>
          </a:bodyPr>
          <a:lstStyle/>
          <a:p>
            <a:pPr algn="ctr"/>
            <a:r>
              <a:rPr lang="en-US" dirty="0">
                <a:solidFill>
                  <a:schemeClr val="accent2"/>
                </a:solidFill>
              </a:rPr>
              <a:t>School</a:t>
            </a:r>
          </a:p>
        </p:txBody>
      </p:sp>
    </p:spTree>
    <p:extLst>
      <p:ext uri="{BB962C8B-B14F-4D97-AF65-F5344CB8AC3E}">
        <p14:creationId xmlns:p14="http://schemas.microsoft.com/office/powerpoint/2010/main" val="42613713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fade">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C4B68C10-AA12-43C1-9B8B-64FDF7673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004948"/>
            <a:ext cx="7391312" cy="3880436"/>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14290"/>
            <a:ext cx="6658146" cy="2790658"/>
          </a:xfrm>
          <a:prstGeom prst="rect">
            <a:avLst/>
          </a:prstGeom>
        </p:spPr>
      </p:pic>
      <p:sp>
        <p:nvSpPr>
          <p:cNvPr id="2" name="TextBox 1">
            <a:extLst>
              <a:ext uri="{FF2B5EF4-FFF2-40B4-BE49-F238E27FC236}">
                <a16:creationId xmlns:a16="http://schemas.microsoft.com/office/drawing/2014/main" id="{0B75E00A-997E-F2F3-B033-FD7BC964A8D4}"/>
              </a:ext>
            </a:extLst>
          </p:cNvPr>
          <p:cNvSpPr txBox="1"/>
          <p:nvPr/>
        </p:nvSpPr>
        <p:spPr>
          <a:xfrm rot="20993301">
            <a:off x="2796763" y="954789"/>
            <a:ext cx="5418488" cy="1077218"/>
          </a:xfrm>
          <a:prstGeom prst="rect">
            <a:avLst/>
          </a:prstGeom>
          <a:solidFill>
            <a:schemeClr val="bg1"/>
          </a:solidFill>
        </p:spPr>
        <p:txBody>
          <a:bodyPr wrap="square" rtlCol="0">
            <a:spAutoFit/>
          </a:bodyPr>
          <a:lstStyle/>
          <a:p>
            <a:pPr algn="ctr"/>
            <a:r>
              <a:rPr lang="en-US" sz="6200" b="1" dirty="0">
                <a:ln>
                  <a:solidFill>
                    <a:srgbClr val="0070C0"/>
                  </a:solidFill>
                </a:ln>
                <a:solidFill>
                  <a:srgbClr val="00B0F0"/>
                </a:solidFill>
                <a:effectLst>
                  <a:outerShdw blurRad="50800" dist="38100" dir="2700000" algn="tl" rotWithShape="0">
                    <a:srgbClr val="FFFF00">
                      <a:alpha val="40000"/>
                    </a:srgbClr>
                  </a:outerShdw>
                </a:effectLst>
                <a:latin typeface="Comic Sans MS" panose="030F0702030302020204" pitchFamily="66" charset="0"/>
              </a:rPr>
              <a:t>ACTIVITIES</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0">
            <a:extLst>
              <a:ext uri="{FF2B5EF4-FFF2-40B4-BE49-F238E27FC236}">
                <a16:creationId xmlns:a16="http://schemas.microsoft.com/office/drawing/2014/main" id="{BB7CA3D5-8583-94C3-804A-F5782A3F4469}"/>
              </a:ext>
            </a:extLst>
          </p:cNvPr>
          <p:cNvSpPr>
            <a:spLocks noGrp="1" noChangeArrowheads="1"/>
          </p:cNvSpPr>
          <p:nvPr>
            <p:ph type="subTitle" idx="1"/>
          </p:nvPr>
        </p:nvSpPr>
        <p:spPr>
          <a:xfrm>
            <a:off x="357188" y="1571625"/>
            <a:ext cx="8572500" cy="1752600"/>
          </a:xfrm>
        </p:spPr>
        <p:txBody>
          <a:bodyPr>
            <a:normAutofit/>
          </a:bodyPr>
          <a:lstStyle/>
          <a:p>
            <a:pPr algn="just">
              <a:defRPr/>
            </a:pPr>
            <a:r>
              <a:rPr lang="en-US" sz="2400" dirty="0">
                <a:solidFill>
                  <a:srgbClr val="0070C0"/>
                </a:solidFill>
              </a:rPr>
              <a:t>On a sabbath Jesus went to dine at the home of one of the leading Pharisees, and the people there were observing him carefully. </a:t>
            </a:r>
            <a:endParaRPr lang="es-HN" sz="2400" dirty="0">
              <a:solidFill>
                <a:srgbClr val="0070C0"/>
              </a:solidFill>
            </a:endParaRPr>
          </a:p>
        </p:txBody>
      </p:sp>
      <p:pic>
        <p:nvPicPr>
          <p:cNvPr id="4" name="Picture 3">
            <a:extLst>
              <a:ext uri="{FF2B5EF4-FFF2-40B4-BE49-F238E27FC236}">
                <a16:creationId xmlns:a16="http://schemas.microsoft.com/office/drawing/2014/main" id="{C91B3DE6-BEE6-B3F9-08CC-ABF6F40BF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a:extLst>
              <a:ext uri="{FF2B5EF4-FFF2-40B4-BE49-F238E27FC236}">
                <a16:creationId xmlns:a16="http://schemas.microsoft.com/office/drawing/2014/main" id="{9F33FAAB-990B-40C3-ADEF-61150A2A6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3" y="2492896"/>
            <a:ext cx="5263885" cy="4292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2000"/>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4FFBB4-3B07-8271-63D6-D2E411B56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630" y="0"/>
            <a:ext cx="70793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8CE09D8C-3604-F413-8D6A-125D18EB0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932CCB87-D935-4C88-8DD7-01092E05BCC3}"/>
              </a:ext>
            </a:extLst>
          </p:cNvPr>
          <p:cNvSpPr txBox="1"/>
          <p:nvPr/>
        </p:nvSpPr>
        <p:spPr>
          <a:xfrm>
            <a:off x="142844" y="2364608"/>
            <a:ext cx="1921785" cy="2308324"/>
          </a:xfrm>
          <a:prstGeom prst="rect">
            <a:avLst/>
          </a:prstGeom>
          <a:noFill/>
        </p:spPr>
        <p:txBody>
          <a:bodyPr wrap="square" rtlCol="0">
            <a:spAutoFit/>
          </a:bodyPr>
          <a:lstStyle/>
          <a:p>
            <a:pPr algn="ctr"/>
            <a:r>
              <a:rPr lang="es-ES" sz="2400" dirty="0">
                <a:solidFill>
                  <a:schemeClr val="accent5">
                    <a:lumMod val="75000"/>
                  </a:schemeClr>
                </a:solidFill>
              </a:rPr>
              <a:t>Color </a:t>
            </a:r>
            <a:r>
              <a:rPr lang="es-ES" sz="2400" dirty="0" err="1">
                <a:solidFill>
                  <a:schemeClr val="accent5">
                    <a:lumMod val="75000"/>
                  </a:schemeClr>
                </a:solidFill>
              </a:rPr>
              <a:t>the</a:t>
            </a:r>
            <a:r>
              <a:rPr lang="es-ES" sz="2400" dirty="0">
                <a:solidFill>
                  <a:schemeClr val="accent5">
                    <a:lumMod val="75000"/>
                  </a:schemeClr>
                </a:solidFill>
              </a:rPr>
              <a:t> </a:t>
            </a:r>
            <a:r>
              <a:rPr lang="es-ES" sz="2400" dirty="0" err="1">
                <a:solidFill>
                  <a:schemeClr val="accent5">
                    <a:lumMod val="75000"/>
                  </a:schemeClr>
                </a:solidFill>
              </a:rPr>
              <a:t>Gospel</a:t>
            </a:r>
            <a:r>
              <a:rPr lang="es-ES" sz="2400" dirty="0">
                <a:solidFill>
                  <a:schemeClr val="accent5">
                    <a:lumMod val="75000"/>
                  </a:schemeClr>
                </a:solidFill>
              </a:rPr>
              <a:t> and complete </a:t>
            </a:r>
            <a:r>
              <a:rPr lang="es-ES" sz="2400" dirty="0" err="1">
                <a:solidFill>
                  <a:schemeClr val="accent5">
                    <a:lumMod val="75000"/>
                  </a:schemeClr>
                </a:solidFill>
              </a:rPr>
              <a:t>the</a:t>
            </a:r>
            <a:r>
              <a:rPr lang="es-ES" sz="2400" dirty="0">
                <a:solidFill>
                  <a:schemeClr val="accent5">
                    <a:lumMod val="75000"/>
                  </a:schemeClr>
                </a:solidFill>
              </a:rPr>
              <a:t> table </a:t>
            </a:r>
            <a:r>
              <a:rPr lang="es-ES" sz="2400" dirty="0" err="1">
                <a:solidFill>
                  <a:schemeClr val="accent5">
                    <a:lumMod val="75000"/>
                  </a:schemeClr>
                </a:solidFill>
              </a:rPr>
              <a:t>with</a:t>
            </a:r>
            <a:r>
              <a:rPr lang="es-ES" sz="2400" dirty="0">
                <a:solidFill>
                  <a:schemeClr val="accent5">
                    <a:lumMod val="75000"/>
                  </a:schemeClr>
                </a:solidFill>
              </a:rPr>
              <a:t> </a:t>
            </a:r>
            <a:r>
              <a:rPr lang="es-ES" sz="2400" dirty="0" err="1">
                <a:solidFill>
                  <a:schemeClr val="accent5">
                    <a:lumMod val="75000"/>
                  </a:schemeClr>
                </a:solidFill>
              </a:rPr>
              <a:t>Jesus</a:t>
            </a:r>
            <a:r>
              <a:rPr lang="es-ES" sz="2400" dirty="0">
                <a:solidFill>
                  <a:schemeClr val="accent5">
                    <a:lumMod val="75000"/>
                  </a:schemeClr>
                </a:solidFill>
              </a:rPr>
              <a:t>’ </a:t>
            </a:r>
            <a:r>
              <a:rPr lang="es-ES" sz="2400" dirty="0" err="1">
                <a:solidFill>
                  <a:schemeClr val="accent5">
                    <a:lumMod val="75000"/>
                  </a:schemeClr>
                </a:solidFill>
              </a:rPr>
              <a:t>teaching</a:t>
            </a:r>
            <a:r>
              <a:rPr lang="es-ES" sz="2400" dirty="0">
                <a:solidFill>
                  <a:schemeClr val="accent5">
                    <a:lumMod val="75000"/>
                  </a:schemeClr>
                </a:solidFill>
              </a:rPr>
              <a:t>.</a:t>
            </a:r>
            <a:endParaRPr lang="en-US" sz="2400" dirty="0">
              <a:solidFill>
                <a:schemeClr val="accent5">
                  <a:lumMod val="75000"/>
                </a:schemeClr>
              </a:solidFill>
            </a:endParaRPr>
          </a:p>
        </p:txBody>
      </p:sp>
      <p:sp>
        <p:nvSpPr>
          <p:cNvPr id="2" name="CuadroTexto 1">
            <a:extLst>
              <a:ext uri="{FF2B5EF4-FFF2-40B4-BE49-F238E27FC236}">
                <a16:creationId xmlns:a16="http://schemas.microsoft.com/office/drawing/2014/main" id="{69F9FC07-AE09-494C-AE1A-429F55BF67EE}"/>
              </a:ext>
            </a:extLst>
          </p:cNvPr>
          <p:cNvSpPr txBox="1"/>
          <p:nvPr/>
        </p:nvSpPr>
        <p:spPr>
          <a:xfrm>
            <a:off x="3388889" y="5272521"/>
            <a:ext cx="519009" cy="307777"/>
          </a:xfrm>
          <a:prstGeom prst="rect">
            <a:avLst/>
          </a:prstGeom>
          <a:noFill/>
        </p:spPr>
        <p:txBody>
          <a:bodyPr wrap="square" rtlCol="0">
            <a:spAutoFit/>
          </a:bodyPr>
          <a:lstStyle/>
          <a:p>
            <a:r>
              <a:rPr lang="en-US" sz="1400" b="1" dirty="0">
                <a:solidFill>
                  <a:schemeClr val="accent2"/>
                </a:solidFill>
              </a:rPr>
              <a:t>ONE</a:t>
            </a:r>
          </a:p>
        </p:txBody>
      </p:sp>
      <p:sp>
        <p:nvSpPr>
          <p:cNvPr id="6" name="CuadroTexto 5">
            <a:extLst>
              <a:ext uri="{FF2B5EF4-FFF2-40B4-BE49-F238E27FC236}">
                <a16:creationId xmlns:a16="http://schemas.microsoft.com/office/drawing/2014/main" id="{D81D6DC5-2B21-4884-9FA6-50D766AFE40E}"/>
              </a:ext>
            </a:extLst>
          </p:cNvPr>
          <p:cNvSpPr txBox="1"/>
          <p:nvPr/>
        </p:nvSpPr>
        <p:spPr>
          <a:xfrm>
            <a:off x="3204533" y="5447139"/>
            <a:ext cx="562898" cy="307777"/>
          </a:xfrm>
          <a:prstGeom prst="rect">
            <a:avLst/>
          </a:prstGeom>
          <a:noFill/>
        </p:spPr>
        <p:txBody>
          <a:bodyPr wrap="square" rtlCol="0">
            <a:spAutoFit/>
          </a:bodyPr>
          <a:lstStyle/>
          <a:p>
            <a:r>
              <a:rPr lang="en-US" sz="1400" b="1" dirty="0">
                <a:solidFill>
                  <a:srgbClr val="00B0F0"/>
                </a:solidFill>
              </a:rPr>
              <a:t>THE</a:t>
            </a:r>
          </a:p>
        </p:txBody>
      </p:sp>
      <p:sp>
        <p:nvSpPr>
          <p:cNvPr id="7" name="CuadroTexto 6">
            <a:extLst>
              <a:ext uri="{FF2B5EF4-FFF2-40B4-BE49-F238E27FC236}">
                <a16:creationId xmlns:a16="http://schemas.microsoft.com/office/drawing/2014/main" id="{F6A70AB2-2AFC-4EB6-A966-5DB00E00073E}"/>
              </a:ext>
            </a:extLst>
          </p:cNvPr>
          <p:cNvSpPr txBox="1"/>
          <p:nvPr/>
        </p:nvSpPr>
        <p:spPr>
          <a:xfrm>
            <a:off x="3478665" y="4956494"/>
            <a:ext cx="1008149" cy="369332"/>
          </a:xfrm>
          <a:prstGeom prst="rect">
            <a:avLst/>
          </a:prstGeom>
          <a:noFill/>
        </p:spPr>
        <p:txBody>
          <a:bodyPr wrap="square" rtlCol="0">
            <a:spAutoFit/>
          </a:bodyPr>
          <a:lstStyle/>
          <a:p>
            <a:r>
              <a:rPr lang="en-US" dirty="0"/>
              <a:t> </a:t>
            </a:r>
          </a:p>
        </p:txBody>
      </p:sp>
      <p:sp>
        <p:nvSpPr>
          <p:cNvPr id="8" name="CuadroTexto 7">
            <a:extLst>
              <a:ext uri="{FF2B5EF4-FFF2-40B4-BE49-F238E27FC236}">
                <a16:creationId xmlns:a16="http://schemas.microsoft.com/office/drawing/2014/main" id="{EF6ED03C-C801-4627-A3F3-204BC98F5311}"/>
              </a:ext>
            </a:extLst>
          </p:cNvPr>
          <p:cNvSpPr txBox="1"/>
          <p:nvPr/>
        </p:nvSpPr>
        <p:spPr>
          <a:xfrm>
            <a:off x="4252096" y="5272521"/>
            <a:ext cx="624325" cy="307777"/>
          </a:xfrm>
          <a:prstGeom prst="rect">
            <a:avLst/>
          </a:prstGeom>
          <a:noFill/>
        </p:spPr>
        <p:txBody>
          <a:bodyPr wrap="square" rtlCol="0">
            <a:spAutoFit/>
          </a:bodyPr>
          <a:lstStyle/>
          <a:p>
            <a:r>
              <a:rPr lang="en-US" sz="1400" b="1" dirty="0">
                <a:solidFill>
                  <a:schemeClr val="accent2"/>
                </a:solidFill>
              </a:rPr>
              <a:t>WHO</a:t>
            </a:r>
            <a:endParaRPr lang="en-US" sz="1400" dirty="0"/>
          </a:p>
        </p:txBody>
      </p:sp>
      <p:sp>
        <p:nvSpPr>
          <p:cNvPr id="9" name="CuadroTexto 8">
            <a:extLst>
              <a:ext uri="{FF2B5EF4-FFF2-40B4-BE49-F238E27FC236}">
                <a16:creationId xmlns:a16="http://schemas.microsoft.com/office/drawing/2014/main" id="{A26D537A-7620-440F-A0F9-360A4AE62A97}"/>
              </a:ext>
            </a:extLst>
          </p:cNvPr>
          <p:cNvSpPr txBox="1"/>
          <p:nvPr/>
        </p:nvSpPr>
        <p:spPr>
          <a:xfrm>
            <a:off x="3854081" y="5447139"/>
            <a:ext cx="622240" cy="307777"/>
          </a:xfrm>
          <a:prstGeom prst="rect">
            <a:avLst/>
          </a:prstGeom>
          <a:noFill/>
        </p:spPr>
        <p:txBody>
          <a:bodyPr wrap="square" rtlCol="0">
            <a:spAutoFit/>
          </a:bodyPr>
          <a:lstStyle/>
          <a:p>
            <a:r>
              <a:rPr lang="en-US" sz="1400" b="1" dirty="0">
                <a:solidFill>
                  <a:srgbClr val="00B0F0"/>
                </a:solidFill>
              </a:rPr>
              <a:t>ONE</a:t>
            </a:r>
            <a:r>
              <a:rPr lang="en-US" sz="1400" dirty="0">
                <a:solidFill>
                  <a:schemeClr val="accent2"/>
                </a:solidFill>
              </a:rPr>
              <a:t> </a:t>
            </a:r>
          </a:p>
        </p:txBody>
      </p:sp>
      <p:sp>
        <p:nvSpPr>
          <p:cNvPr id="10" name="CuadroTexto 9">
            <a:extLst>
              <a:ext uri="{FF2B5EF4-FFF2-40B4-BE49-F238E27FC236}">
                <a16:creationId xmlns:a16="http://schemas.microsoft.com/office/drawing/2014/main" id="{25CA5608-2439-42EF-ACEE-E3940DF9325C}"/>
              </a:ext>
            </a:extLst>
          </p:cNvPr>
          <p:cNvSpPr txBox="1"/>
          <p:nvPr/>
        </p:nvSpPr>
        <p:spPr>
          <a:xfrm>
            <a:off x="4462566" y="5454275"/>
            <a:ext cx="652737" cy="307777"/>
          </a:xfrm>
          <a:prstGeom prst="rect">
            <a:avLst/>
          </a:prstGeom>
          <a:noFill/>
        </p:spPr>
        <p:txBody>
          <a:bodyPr wrap="square" rtlCol="0">
            <a:spAutoFit/>
          </a:bodyPr>
          <a:lstStyle/>
          <a:p>
            <a:r>
              <a:rPr lang="en-US" sz="1400" b="1" dirty="0">
                <a:solidFill>
                  <a:srgbClr val="00B0F0"/>
                </a:solidFill>
              </a:rPr>
              <a:t>WHO</a:t>
            </a:r>
            <a:endParaRPr lang="en-US" sz="1400" dirty="0">
              <a:solidFill>
                <a:srgbClr val="00B0F0"/>
              </a:solidFill>
            </a:endParaRPr>
          </a:p>
        </p:txBody>
      </p:sp>
      <p:sp>
        <p:nvSpPr>
          <p:cNvPr id="11" name="CuadroTexto 10">
            <a:extLst>
              <a:ext uri="{FF2B5EF4-FFF2-40B4-BE49-F238E27FC236}">
                <a16:creationId xmlns:a16="http://schemas.microsoft.com/office/drawing/2014/main" id="{19ED1C9B-EEBC-4BDC-816E-2E2C8A647DB8}"/>
              </a:ext>
            </a:extLst>
          </p:cNvPr>
          <p:cNvSpPr txBox="1"/>
          <p:nvPr/>
        </p:nvSpPr>
        <p:spPr>
          <a:xfrm>
            <a:off x="7072427" y="5272520"/>
            <a:ext cx="836407" cy="307777"/>
          </a:xfrm>
          <a:prstGeom prst="rect">
            <a:avLst/>
          </a:prstGeom>
          <a:noFill/>
        </p:spPr>
        <p:txBody>
          <a:bodyPr wrap="square" rtlCol="0">
            <a:spAutoFit/>
          </a:bodyPr>
          <a:lstStyle/>
          <a:p>
            <a:r>
              <a:rPr lang="en-US" sz="1400" b="1" dirty="0">
                <a:solidFill>
                  <a:schemeClr val="accent2"/>
                </a:solidFill>
              </a:rPr>
              <a:t>WILL BE</a:t>
            </a:r>
            <a:r>
              <a:rPr lang="en-US" sz="1400" dirty="0"/>
              <a:t> </a:t>
            </a:r>
          </a:p>
        </p:txBody>
      </p:sp>
      <p:sp>
        <p:nvSpPr>
          <p:cNvPr id="12" name="CuadroTexto 11">
            <a:extLst>
              <a:ext uri="{FF2B5EF4-FFF2-40B4-BE49-F238E27FC236}">
                <a16:creationId xmlns:a16="http://schemas.microsoft.com/office/drawing/2014/main" id="{D9BE6429-A2DC-4D82-8285-534C1C5A800D}"/>
              </a:ext>
            </a:extLst>
          </p:cNvPr>
          <p:cNvSpPr txBox="1"/>
          <p:nvPr/>
        </p:nvSpPr>
        <p:spPr>
          <a:xfrm>
            <a:off x="2675534" y="6237312"/>
            <a:ext cx="1080120" cy="369332"/>
          </a:xfrm>
          <a:prstGeom prst="rect">
            <a:avLst/>
          </a:prstGeom>
          <a:noFill/>
        </p:spPr>
        <p:txBody>
          <a:bodyPr wrap="square" rtlCol="0">
            <a:spAutoFit/>
          </a:bodyPr>
          <a:lstStyle/>
          <a:p>
            <a:r>
              <a:rPr lang="en-US" dirty="0"/>
              <a:t>  </a:t>
            </a:r>
          </a:p>
        </p:txBody>
      </p:sp>
      <p:sp>
        <p:nvSpPr>
          <p:cNvPr id="13" name="CuadroTexto 12">
            <a:extLst>
              <a:ext uri="{FF2B5EF4-FFF2-40B4-BE49-F238E27FC236}">
                <a16:creationId xmlns:a16="http://schemas.microsoft.com/office/drawing/2014/main" id="{62DE0C38-0970-4BC4-AC28-674278829E75}"/>
              </a:ext>
            </a:extLst>
          </p:cNvPr>
          <p:cNvSpPr txBox="1"/>
          <p:nvPr/>
        </p:nvSpPr>
        <p:spPr>
          <a:xfrm>
            <a:off x="6126800" y="5260964"/>
            <a:ext cx="871372" cy="307777"/>
          </a:xfrm>
          <a:prstGeom prst="rect">
            <a:avLst/>
          </a:prstGeom>
          <a:noFill/>
        </p:spPr>
        <p:txBody>
          <a:bodyPr wrap="square" rtlCol="0">
            <a:spAutoFit/>
          </a:bodyPr>
          <a:lstStyle/>
          <a:p>
            <a:r>
              <a:rPr lang="en-US" sz="1400" b="1" dirty="0">
                <a:solidFill>
                  <a:schemeClr val="accent2"/>
                </a:solidFill>
              </a:rPr>
              <a:t>HIMSELF</a:t>
            </a:r>
            <a:endParaRPr lang="en-US" sz="1400" dirty="0"/>
          </a:p>
        </p:txBody>
      </p:sp>
      <p:sp>
        <p:nvSpPr>
          <p:cNvPr id="14" name="CuadroTexto 13">
            <a:extLst>
              <a:ext uri="{FF2B5EF4-FFF2-40B4-BE49-F238E27FC236}">
                <a16:creationId xmlns:a16="http://schemas.microsoft.com/office/drawing/2014/main" id="{ED082DEA-2788-43CD-94AE-8A7DF1F6FA40}"/>
              </a:ext>
            </a:extLst>
          </p:cNvPr>
          <p:cNvSpPr txBox="1"/>
          <p:nvPr/>
        </p:nvSpPr>
        <p:spPr>
          <a:xfrm>
            <a:off x="7932812" y="5267920"/>
            <a:ext cx="995243" cy="307777"/>
          </a:xfrm>
          <a:prstGeom prst="rect">
            <a:avLst/>
          </a:prstGeom>
          <a:noFill/>
        </p:spPr>
        <p:txBody>
          <a:bodyPr wrap="square" rtlCol="0">
            <a:spAutoFit/>
          </a:bodyPr>
          <a:lstStyle/>
          <a:p>
            <a:r>
              <a:rPr lang="en-US" sz="1400" b="1" dirty="0">
                <a:solidFill>
                  <a:schemeClr val="accent2"/>
                </a:solidFill>
              </a:rPr>
              <a:t>HUMBLED</a:t>
            </a:r>
            <a:endParaRPr lang="en-US" sz="1400" dirty="0"/>
          </a:p>
        </p:txBody>
      </p:sp>
      <p:sp>
        <p:nvSpPr>
          <p:cNvPr id="15" name="CuadroTexto 14">
            <a:extLst>
              <a:ext uri="{FF2B5EF4-FFF2-40B4-BE49-F238E27FC236}">
                <a16:creationId xmlns:a16="http://schemas.microsoft.com/office/drawing/2014/main" id="{DA04F8B9-23ED-4D45-9294-9068E9BEBCB9}"/>
              </a:ext>
            </a:extLst>
          </p:cNvPr>
          <p:cNvSpPr txBox="1"/>
          <p:nvPr/>
        </p:nvSpPr>
        <p:spPr>
          <a:xfrm>
            <a:off x="5123430" y="5450539"/>
            <a:ext cx="995243" cy="307777"/>
          </a:xfrm>
          <a:prstGeom prst="rect">
            <a:avLst/>
          </a:prstGeom>
          <a:noFill/>
        </p:spPr>
        <p:txBody>
          <a:bodyPr wrap="square" rtlCol="0">
            <a:spAutoFit/>
          </a:bodyPr>
          <a:lstStyle/>
          <a:p>
            <a:r>
              <a:rPr lang="en-US" sz="1400" b="1" dirty="0">
                <a:solidFill>
                  <a:srgbClr val="00B0F0"/>
                </a:solidFill>
              </a:rPr>
              <a:t>HUMBLES</a:t>
            </a:r>
          </a:p>
        </p:txBody>
      </p:sp>
      <p:sp>
        <p:nvSpPr>
          <p:cNvPr id="16" name="CuadroTexto 15">
            <a:extLst>
              <a:ext uri="{FF2B5EF4-FFF2-40B4-BE49-F238E27FC236}">
                <a16:creationId xmlns:a16="http://schemas.microsoft.com/office/drawing/2014/main" id="{A9857A8A-A539-4105-9B48-16AA7C9BC054}"/>
              </a:ext>
            </a:extLst>
          </p:cNvPr>
          <p:cNvSpPr txBox="1"/>
          <p:nvPr/>
        </p:nvSpPr>
        <p:spPr>
          <a:xfrm>
            <a:off x="7117429" y="5454274"/>
            <a:ext cx="836407" cy="307777"/>
          </a:xfrm>
          <a:prstGeom prst="rect">
            <a:avLst/>
          </a:prstGeom>
          <a:noFill/>
        </p:spPr>
        <p:txBody>
          <a:bodyPr wrap="square" rtlCol="0">
            <a:spAutoFit/>
          </a:bodyPr>
          <a:lstStyle/>
          <a:p>
            <a:r>
              <a:rPr lang="en-US" sz="1400" b="1" dirty="0">
                <a:solidFill>
                  <a:srgbClr val="00B0F0"/>
                </a:solidFill>
              </a:rPr>
              <a:t>WILL BE</a:t>
            </a:r>
            <a:r>
              <a:rPr lang="en-US" sz="1400" dirty="0"/>
              <a:t> </a:t>
            </a:r>
          </a:p>
        </p:txBody>
      </p:sp>
      <p:sp>
        <p:nvSpPr>
          <p:cNvPr id="18" name="CuadroTexto 17">
            <a:extLst>
              <a:ext uri="{FF2B5EF4-FFF2-40B4-BE49-F238E27FC236}">
                <a16:creationId xmlns:a16="http://schemas.microsoft.com/office/drawing/2014/main" id="{C5FE2534-42B4-4F3D-8427-B40F28790008}"/>
              </a:ext>
            </a:extLst>
          </p:cNvPr>
          <p:cNvSpPr txBox="1"/>
          <p:nvPr/>
        </p:nvSpPr>
        <p:spPr>
          <a:xfrm>
            <a:off x="6115018" y="5447139"/>
            <a:ext cx="836406" cy="307777"/>
          </a:xfrm>
          <a:prstGeom prst="rect">
            <a:avLst/>
          </a:prstGeom>
          <a:noFill/>
        </p:spPr>
        <p:txBody>
          <a:bodyPr wrap="square" rtlCol="0">
            <a:spAutoFit/>
          </a:bodyPr>
          <a:lstStyle/>
          <a:p>
            <a:r>
              <a:rPr lang="en-US" sz="1400" b="1" dirty="0">
                <a:solidFill>
                  <a:srgbClr val="00B0F0"/>
                </a:solidFill>
              </a:rPr>
              <a:t>HIMSELF</a:t>
            </a:r>
            <a:endParaRPr lang="en-US" sz="1400" b="1" dirty="0"/>
          </a:p>
        </p:txBody>
      </p:sp>
      <p:pic>
        <p:nvPicPr>
          <p:cNvPr id="22" name="Imagen 21">
            <a:extLst>
              <a:ext uri="{FF2B5EF4-FFF2-40B4-BE49-F238E27FC236}">
                <a16:creationId xmlns:a16="http://schemas.microsoft.com/office/drawing/2014/main" id="{C994F29A-7D77-4E17-91A3-0BD870E39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4" y="5414853"/>
            <a:ext cx="1921785" cy="1385776"/>
          </a:xfrm>
          <a:prstGeom prst="rect">
            <a:avLst/>
          </a:prstGeom>
        </p:spPr>
      </p:pic>
      <p:sp>
        <p:nvSpPr>
          <p:cNvPr id="19" name="CuadroTexto 15">
            <a:extLst>
              <a:ext uri="{FF2B5EF4-FFF2-40B4-BE49-F238E27FC236}">
                <a16:creationId xmlns:a16="http://schemas.microsoft.com/office/drawing/2014/main" id="{CEFA70CD-3D8C-A42B-62D3-09534C9DF2A2}"/>
              </a:ext>
            </a:extLst>
          </p:cNvPr>
          <p:cNvSpPr txBox="1"/>
          <p:nvPr/>
        </p:nvSpPr>
        <p:spPr>
          <a:xfrm>
            <a:off x="7950180" y="5441907"/>
            <a:ext cx="836407" cy="307777"/>
          </a:xfrm>
          <a:prstGeom prst="rect">
            <a:avLst/>
          </a:prstGeom>
          <a:noFill/>
        </p:spPr>
        <p:txBody>
          <a:bodyPr wrap="square" rtlCol="0">
            <a:spAutoFit/>
          </a:bodyPr>
          <a:lstStyle/>
          <a:p>
            <a:r>
              <a:rPr lang="en-US" sz="1400" b="1" dirty="0">
                <a:solidFill>
                  <a:srgbClr val="00B0F0"/>
                </a:solidFill>
              </a:rPr>
              <a:t>EXALTED</a:t>
            </a:r>
            <a:endParaRPr lang="en-US" sz="1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3" grpId="0"/>
      <p:bldP spid="14" grpId="0"/>
      <p:bldP spid="15"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0E76846-C3A1-32C3-79F3-718E14306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142852"/>
            <a:ext cx="642942" cy="6429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B805442B-127B-48DD-A04D-8163AB16D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20" y="4491318"/>
            <a:ext cx="2270340" cy="2479324"/>
          </a:xfrm>
          <a:prstGeom prst="rect">
            <a:avLst/>
          </a:prstGeom>
        </p:spPr>
      </p:pic>
      <p:pic>
        <p:nvPicPr>
          <p:cNvPr id="4" name="Picture 3">
            <a:extLst>
              <a:ext uri="{FF2B5EF4-FFF2-40B4-BE49-F238E27FC236}">
                <a16:creationId xmlns:a16="http://schemas.microsoft.com/office/drawing/2014/main" id="{F6B65954-D8E3-AC67-E4A7-32C552052624}"/>
              </a:ext>
            </a:extLst>
          </p:cNvPr>
          <p:cNvPicPr>
            <a:picLocks noChangeAspect="1"/>
          </p:cNvPicPr>
          <p:nvPr/>
        </p:nvPicPr>
        <p:blipFill>
          <a:blip r:embed="rId5"/>
          <a:stretch>
            <a:fillRect/>
          </a:stretch>
        </p:blipFill>
        <p:spPr>
          <a:xfrm>
            <a:off x="1640541" y="0"/>
            <a:ext cx="7503459" cy="6858000"/>
          </a:xfrm>
          <a:prstGeom prst="rect">
            <a:avLst/>
          </a:prstGeom>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12 CuadroTexto">
            <a:extLst>
              <a:ext uri="{FF2B5EF4-FFF2-40B4-BE49-F238E27FC236}">
                <a16:creationId xmlns:a16="http://schemas.microsoft.com/office/drawing/2014/main" id="{492CF362-5904-B7D3-7D7E-4FCCAE13A832}"/>
              </a:ext>
            </a:extLst>
          </p:cNvPr>
          <p:cNvSpPr txBox="1">
            <a:spLocks noChangeArrowheads="1"/>
          </p:cNvSpPr>
          <p:nvPr/>
        </p:nvSpPr>
        <p:spPr bwMode="auto">
          <a:xfrm>
            <a:off x="3616117" y="29648"/>
            <a:ext cx="2687706" cy="1016000"/>
          </a:xfrm>
          <a:prstGeom prst="rect">
            <a:avLst/>
          </a:prstGeom>
          <a:noFill/>
          <a:ln w="9525">
            <a:noFill/>
            <a:miter lim="800000"/>
            <a:headEnd/>
            <a:tailEnd/>
          </a:ln>
        </p:spPr>
        <p:txBody>
          <a:bodyPr wrap="square">
            <a:spAutoFit/>
          </a:bodyPr>
          <a:lstStyle/>
          <a:p>
            <a:pPr>
              <a:defRPr/>
            </a:pPr>
            <a:r>
              <a:rPr lang="es-HN" sz="6000" b="1" dirty="0">
                <a:solidFill>
                  <a:schemeClr val="accent2"/>
                </a:solidFill>
                <a:latin typeface="+mj-lt"/>
              </a:rPr>
              <a:t>PRAYER</a:t>
            </a:r>
          </a:p>
        </p:txBody>
      </p:sp>
      <p:pic>
        <p:nvPicPr>
          <p:cNvPr id="8" name="Picture 3">
            <a:extLst>
              <a:ext uri="{FF2B5EF4-FFF2-40B4-BE49-F238E27FC236}">
                <a16:creationId xmlns:a16="http://schemas.microsoft.com/office/drawing/2014/main" id="{3547AFB7-1895-C3B2-55D0-51EC62172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928694" cy="9286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EC27BC53-A14A-4DE4-8E6D-2D30205F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655" y="2727140"/>
            <a:ext cx="5994630" cy="4383060"/>
          </a:xfrm>
          <a:prstGeom prst="rect">
            <a:avLst/>
          </a:prstGeom>
        </p:spPr>
      </p:pic>
      <p:sp>
        <p:nvSpPr>
          <p:cNvPr id="6" name="CuadroTexto 5">
            <a:extLst>
              <a:ext uri="{FF2B5EF4-FFF2-40B4-BE49-F238E27FC236}">
                <a16:creationId xmlns:a16="http://schemas.microsoft.com/office/drawing/2014/main" id="{76223AE6-E146-4907-9FAC-F3D6DA84CC42}"/>
              </a:ext>
            </a:extLst>
          </p:cNvPr>
          <p:cNvSpPr txBox="1"/>
          <p:nvPr/>
        </p:nvSpPr>
        <p:spPr>
          <a:xfrm>
            <a:off x="1071538" y="932443"/>
            <a:ext cx="7776864" cy="2323713"/>
          </a:xfrm>
          <a:prstGeom prst="rect">
            <a:avLst/>
          </a:prstGeom>
          <a:noFill/>
        </p:spPr>
        <p:txBody>
          <a:bodyPr wrap="square" rtlCol="0">
            <a:spAutoFit/>
          </a:bodyPr>
          <a:lstStyle/>
          <a:p>
            <a:pPr algn="just"/>
            <a:r>
              <a:rPr lang="en-US" sz="2900" dirty="0">
                <a:solidFill>
                  <a:schemeClr val="accent5">
                    <a:lumMod val="75000"/>
                  </a:schemeClr>
                </a:solidFill>
              </a:rPr>
              <a:t>Dear God, help me to always be thankful for all the amazing gifts you give me every day. I know that everything I have comes from you. Help me to be humble like you, giving all for love of others. Amen. </a:t>
            </a:r>
            <a:r>
              <a:rPr lang="es-ES" sz="2900" dirty="0">
                <a:solidFill>
                  <a:schemeClr val="accent5">
                    <a:lumMod val="75000"/>
                  </a:schemeClr>
                </a:solidFill>
              </a:rPr>
              <a:t> </a:t>
            </a:r>
            <a:endParaRPr lang="en-US" sz="2900" dirty="0">
              <a:solidFill>
                <a:schemeClr val="accent5">
                  <a:lumMod val="75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6D19EC11-04D5-63CD-5616-04DC87823F57}"/>
              </a:ext>
            </a:extLst>
          </p:cNvPr>
          <p:cNvSpPr>
            <a:spLocks noGrp="1"/>
          </p:cNvSpPr>
          <p:nvPr>
            <p:ph idx="1"/>
          </p:nvPr>
        </p:nvSpPr>
        <p:spPr>
          <a:xfrm>
            <a:off x="365760" y="183040"/>
            <a:ext cx="9144000" cy="329024"/>
          </a:xfrm>
        </p:spPr>
        <p:txBody>
          <a:bodyPr>
            <a:normAutofit fontScale="92500" lnSpcReduction="10000"/>
          </a:bodyPr>
          <a:lstStyle/>
          <a:p>
            <a:pPr marL="274320" indent="-274320" algn="ctr">
              <a:buNone/>
              <a:defRPr/>
            </a:pPr>
            <a:r>
              <a:rPr lang="es-ES" sz="2000" b="1" dirty="0">
                <a:solidFill>
                  <a:srgbClr val="0070C0"/>
                </a:solidFill>
                <a:latin typeface="Cambria" pitchFamily="18" charset="0"/>
                <a:cs typeface="Times New Roman" pitchFamily="18" charset="0"/>
              </a:rPr>
              <a:t>    </a:t>
            </a:r>
            <a:r>
              <a:rPr lang="es-ES" sz="2000" b="1" dirty="0" err="1">
                <a:solidFill>
                  <a:schemeClr val="accent2"/>
                </a:solidFill>
                <a:latin typeface="+mj-lt"/>
                <a:cs typeface="Times New Roman" pitchFamily="18" charset="0"/>
              </a:rPr>
              <a:t>Song</a:t>
            </a:r>
            <a:r>
              <a:rPr lang="es-ES" sz="2000" b="1" dirty="0">
                <a:solidFill>
                  <a:schemeClr val="accent2"/>
                </a:solidFill>
                <a:latin typeface="+mj-lt"/>
                <a:cs typeface="Times New Roman" pitchFamily="18" charset="0"/>
              </a:rPr>
              <a:t>: </a:t>
            </a:r>
            <a:r>
              <a:rPr lang="en-US" sz="2000" dirty="0"/>
              <a:t>Just be Humble, </a:t>
            </a:r>
            <a:r>
              <a:rPr lang="en-US" sz="2000" dirty="0" err="1"/>
              <a:t>GoKidzAsia</a:t>
            </a:r>
            <a:r>
              <a:rPr lang="en-US" sz="2000" dirty="0"/>
              <a:t>, </a:t>
            </a:r>
            <a:r>
              <a:rPr lang="en-US" sz="2000" u="sng" dirty="0">
                <a:hlinkClick r:id="rId3"/>
              </a:rPr>
              <a:t>https://youtu.be/7hdAAANbvl4</a:t>
            </a:r>
            <a:r>
              <a:rPr lang="en-US" sz="2000" dirty="0"/>
              <a:t> (3-7 years)</a:t>
            </a:r>
          </a:p>
          <a:p>
            <a:pPr marL="274320" indent="-274320" algn="ctr">
              <a:buNone/>
              <a:defRPr/>
            </a:pPr>
            <a:endParaRPr lang="es-HN" sz="2500" b="1" dirty="0">
              <a:solidFill>
                <a:srgbClr val="0070C0"/>
              </a:solidFill>
              <a:latin typeface="+mj-lt"/>
            </a:endParaRPr>
          </a:p>
        </p:txBody>
      </p:sp>
      <p:pic>
        <p:nvPicPr>
          <p:cNvPr id="9" name="Picture 3">
            <a:extLst>
              <a:ext uri="{FF2B5EF4-FFF2-40B4-BE49-F238E27FC236}">
                <a16:creationId xmlns:a16="http://schemas.microsoft.com/office/drawing/2014/main" id="{B0DC90B9-BED4-E9AD-D64F-72C760965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18" y="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Online Media 1" title="Just Be Humble by GoKidz Asia (Dance Steps for kids)">
            <a:hlinkClick r:id="" action="ppaction://media"/>
            <a:extLst>
              <a:ext uri="{FF2B5EF4-FFF2-40B4-BE49-F238E27FC236}">
                <a16:creationId xmlns:a16="http://schemas.microsoft.com/office/drawing/2014/main" id="{753D5D63-0DDB-7AFD-DFD1-1715C2C2562A}"/>
              </a:ext>
            </a:extLst>
          </p:cNvPr>
          <p:cNvPicPr>
            <a:picLocks noRot="1" noChangeAspect="1"/>
          </p:cNvPicPr>
          <p:nvPr>
            <a:videoFile r:link="rId1"/>
          </p:nvPr>
        </p:nvPicPr>
        <p:blipFill>
          <a:blip r:embed="rId5"/>
          <a:stretch>
            <a:fillRect/>
          </a:stretch>
        </p:blipFill>
        <p:spPr>
          <a:xfrm>
            <a:off x="376071" y="1058300"/>
            <a:ext cx="8527865" cy="5616660"/>
          </a:xfrm>
          <a:prstGeom prst="rect">
            <a:avLst/>
          </a:prstGeom>
        </p:spPr>
      </p:pic>
    </p:spTree>
    <p:extLst>
      <p:ext uri="{BB962C8B-B14F-4D97-AF65-F5344CB8AC3E}">
        <p14:creationId xmlns:p14="http://schemas.microsoft.com/office/powerpoint/2010/main" val="36730809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6D19EC11-04D5-63CD-5616-04DC87823F57}"/>
              </a:ext>
            </a:extLst>
          </p:cNvPr>
          <p:cNvSpPr>
            <a:spLocks noGrp="1"/>
          </p:cNvSpPr>
          <p:nvPr>
            <p:ph idx="1"/>
          </p:nvPr>
        </p:nvSpPr>
        <p:spPr>
          <a:xfrm>
            <a:off x="780288" y="256256"/>
            <a:ext cx="8246394" cy="496988"/>
          </a:xfrm>
        </p:spPr>
        <p:txBody>
          <a:bodyPr>
            <a:normAutofit fontScale="92500"/>
          </a:bodyPr>
          <a:lstStyle/>
          <a:p>
            <a:pPr marL="274320" indent="-274320" algn="ctr">
              <a:buNone/>
              <a:defRPr/>
            </a:pPr>
            <a:r>
              <a:rPr lang="es-ES" b="1" dirty="0">
                <a:solidFill>
                  <a:srgbClr val="0070C0"/>
                </a:solidFill>
                <a:latin typeface="Cambria" pitchFamily="18" charset="0"/>
                <a:cs typeface="Times New Roman" pitchFamily="18" charset="0"/>
              </a:rPr>
              <a:t>    </a:t>
            </a:r>
            <a:r>
              <a:rPr lang="es-ES" sz="1800" b="1" dirty="0" err="1">
                <a:solidFill>
                  <a:schemeClr val="accent2"/>
                </a:solidFill>
                <a:latin typeface="+mj-lt"/>
                <a:cs typeface="Times New Roman" pitchFamily="18" charset="0"/>
              </a:rPr>
              <a:t>Song</a:t>
            </a:r>
            <a:r>
              <a:rPr lang="es-ES" sz="1800" b="1" dirty="0">
                <a:solidFill>
                  <a:schemeClr val="accent2"/>
                </a:solidFill>
                <a:latin typeface="+mj-lt"/>
                <a:cs typeface="Times New Roman" pitchFamily="18" charset="0"/>
              </a:rPr>
              <a:t>: </a:t>
            </a:r>
            <a:r>
              <a:rPr lang="en-US" sz="1800" dirty="0"/>
              <a:t>The Servant Song, </a:t>
            </a:r>
            <a:r>
              <a:rPr lang="en-US" sz="1800" dirty="0" err="1"/>
              <a:t>servantofthelion</a:t>
            </a:r>
            <a:r>
              <a:rPr lang="en-US" sz="1800" dirty="0"/>
              <a:t>, </a:t>
            </a:r>
            <a:r>
              <a:rPr lang="en-US" sz="1800" u="sng" dirty="0">
                <a:hlinkClick r:id="rId3"/>
              </a:rPr>
              <a:t>https://youtu.be/kdmgpMfnjdU</a:t>
            </a:r>
            <a:r>
              <a:rPr lang="en-US" sz="1800" dirty="0"/>
              <a:t>  (8+years)</a:t>
            </a:r>
          </a:p>
          <a:p>
            <a:pPr marL="274320" indent="-274320" algn="ctr">
              <a:buNone/>
              <a:defRPr/>
            </a:pPr>
            <a:endParaRPr lang="es-HN" sz="2500" b="1" dirty="0">
              <a:solidFill>
                <a:srgbClr val="0070C0"/>
              </a:solidFill>
              <a:latin typeface="+mj-lt"/>
            </a:endParaRPr>
          </a:p>
        </p:txBody>
      </p:sp>
      <p:pic>
        <p:nvPicPr>
          <p:cNvPr id="9" name="Picture 3">
            <a:extLst>
              <a:ext uri="{FF2B5EF4-FFF2-40B4-BE49-F238E27FC236}">
                <a16:creationId xmlns:a16="http://schemas.microsoft.com/office/drawing/2014/main" id="{B0DC90B9-BED4-E9AD-D64F-72C7609658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18" y="57944"/>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Online Media 1" title="The Servant Song">
            <a:hlinkClick r:id="" action="ppaction://media"/>
            <a:extLst>
              <a:ext uri="{FF2B5EF4-FFF2-40B4-BE49-F238E27FC236}">
                <a16:creationId xmlns:a16="http://schemas.microsoft.com/office/drawing/2014/main" id="{40F4EDB3-6F47-3060-62B3-8C4DB41FAA4C}"/>
              </a:ext>
            </a:extLst>
          </p:cNvPr>
          <p:cNvPicPr>
            <a:picLocks noRot="1" noChangeAspect="1"/>
          </p:cNvPicPr>
          <p:nvPr>
            <a:videoFile r:link="rId1"/>
          </p:nvPr>
        </p:nvPicPr>
        <p:blipFill>
          <a:blip r:embed="rId5"/>
          <a:stretch>
            <a:fillRect/>
          </a:stretch>
        </p:blipFill>
        <p:spPr>
          <a:xfrm>
            <a:off x="168387" y="933204"/>
            <a:ext cx="8807226" cy="576020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B941976D-D523-433B-2FE5-096469D4C056}"/>
              </a:ext>
            </a:extLst>
          </p:cNvPr>
          <p:cNvSpPr>
            <a:spLocks noGrp="1" noChangeArrowheads="1"/>
          </p:cNvSpPr>
          <p:nvPr>
            <p:ph idx="1"/>
          </p:nvPr>
        </p:nvSpPr>
        <p:spPr>
          <a:xfrm>
            <a:off x="171434" y="857256"/>
            <a:ext cx="8801131" cy="4649434"/>
          </a:xfrm>
        </p:spPr>
        <p:txBody>
          <a:bodyPr>
            <a:normAutofit/>
          </a:bodyPr>
          <a:lstStyle/>
          <a:p>
            <a:pPr algn="just">
              <a:buNone/>
            </a:pPr>
            <a:r>
              <a:rPr lang="es-ES" altLang="en-US" sz="2200" dirty="0"/>
              <a:t>   </a:t>
            </a:r>
            <a:r>
              <a:rPr lang="en-US" sz="2200" dirty="0">
                <a:solidFill>
                  <a:schemeClr val="accent5">
                    <a:lumMod val="75000"/>
                  </a:schemeClr>
                </a:solidFill>
              </a:rPr>
              <a:t>He told a parable to those who had been invited, noticing how they were choosing the places of honor at the table. "When you are invited by someone to a wedding banquet, </a:t>
            </a:r>
            <a:r>
              <a:rPr lang="en-US" sz="2200" dirty="0">
                <a:solidFill>
                  <a:srgbClr val="FF0000"/>
                </a:solidFill>
              </a:rPr>
              <a:t>do not recline at the table in the place of honor</a:t>
            </a:r>
            <a:r>
              <a:rPr lang="en-US" sz="2200" dirty="0">
                <a:solidFill>
                  <a:schemeClr val="accent5">
                    <a:lumMod val="75000"/>
                  </a:schemeClr>
                </a:solidFill>
              </a:rPr>
              <a:t>. A more distinguished guest than you may have been invited by him, and the host who invited both of you may approach you and say, 'Give your place to this man,' and then you would proceed with embarrassment to take the lowest place.</a:t>
            </a:r>
            <a:endParaRPr lang="es-HN" altLang="en-US" sz="2200" dirty="0">
              <a:solidFill>
                <a:schemeClr val="accent5">
                  <a:lumMod val="75000"/>
                </a:schemeClr>
              </a:solidFill>
            </a:endParaRPr>
          </a:p>
        </p:txBody>
      </p:sp>
      <p:pic>
        <p:nvPicPr>
          <p:cNvPr id="4" name="Picture 3">
            <a:extLst>
              <a:ext uri="{FF2B5EF4-FFF2-40B4-BE49-F238E27FC236}">
                <a16:creationId xmlns:a16="http://schemas.microsoft.com/office/drawing/2014/main" id="{1F991D18-141A-26DE-75BC-693CD1467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43" y="0"/>
            <a:ext cx="857256" cy="8572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a:extLst>
              <a:ext uri="{FF2B5EF4-FFF2-40B4-BE49-F238E27FC236}">
                <a16:creationId xmlns:a16="http://schemas.microsoft.com/office/drawing/2014/main" id="{6B6CF664-7F3A-483C-A834-2A1FDC322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3068961"/>
            <a:ext cx="5108760" cy="3608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2E43C5EC-D63E-4A63-8060-300A9C7E3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833611"/>
            <a:ext cx="3492681" cy="3024389"/>
          </a:xfrm>
          <a:prstGeom prst="rect">
            <a:avLst/>
          </a:prstGeom>
        </p:spPr>
      </p:pic>
      <p:pic>
        <p:nvPicPr>
          <p:cNvPr id="12" name="Imagen 11">
            <a:extLst>
              <a:ext uri="{FF2B5EF4-FFF2-40B4-BE49-F238E27FC236}">
                <a16:creationId xmlns:a16="http://schemas.microsoft.com/office/drawing/2014/main" id="{95A86E3D-07F1-4FD9-A104-8C527C482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469" y="5099870"/>
            <a:ext cx="1748132" cy="174813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20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CuadroTexto">
            <a:extLst>
              <a:ext uri="{FF2B5EF4-FFF2-40B4-BE49-F238E27FC236}">
                <a16:creationId xmlns:a16="http://schemas.microsoft.com/office/drawing/2014/main" id="{368DDB35-DFB2-881B-8958-C9C023351AB7}"/>
              </a:ext>
            </a:extLst>
          </p:cNvPr>
          <p:cNvSpPr txBox="1">
            <a:spLocks noChangeArrowheads="1"/>
          </p:cNvSpPr>
          <p:nvPr/>
        </p:nvSpPr>
        <p:spPr bwMode="auto">
          <a:xfrm>
            <a:off x="1397685" y="51882"/>
            <a:ext cx="7392863" cy="1569660"/>
          </a:xfrm>
          <a:prstGeom prst="rect">
            <a:avLst/>
          </a:prstGeom>
          <a:noFill/>
          <a:ln w="9525">
            <a:noFill/>
            <a:miter lim="800000"/>
            <a:headEnd/>
            <a:tailEnd/>
          </a:ln>
        </p:spPr>
        <p:txBody>
          <a:bodyPr wrap="square">
            <a:spAutoFit/>
          </a:bodyPr>
          <a:lstStyle/>
          <a:p>
            <a:pPr algn="just">
              <a:defRPr/>
            </a:pPr>
            <a:r>
              <a:rPr lang="en-US" sz="2400" dirty="0">
                <a:solidFill>
                  <a:srgbClr val="0070C0"/>
                </a:solidFill>
              </a:rPr>
              <a:t>Rather, when you are invited, go and </a:t>
            </a:r>
            <a:r>
              <a:rPr lang="en-US" sz="2400" dirty="0">
                <a:solidFill>
                  <a:srgbClr val="FF0000"/>
                </a:solidFill>
              </a:rPr>
              <a:t>take the lowest place </a:t>
            </a:r>
            <a:r>
              <a:rPr lang="en-US" sz="2400" dirty="0">
                <a:solidFill>
                  <a:srgbClr val="0070C0"/>
                </a:solidFill>
              </a:rPr>
              <a:t>so that when the host comes to you he may say, 'My friend, move up to a higher position. 'Then you will enjoy the esteem of your companions at the table </a:t>
            </a:r>
            <a:r>
              <a:rPr lang="es-ES" sz="2400" dirty="0">
                <a:solidFill>
                  <a:srgbClr val="0070C0"/>
                </a:solidFill>
              </a:rPr>
              <a:t>.</a:t>
            </a:r>
            <a:endParaRPr lang="es-HN" sz="2400" dirty="0">
              <a:solidFill>
                <a:srgbClr val="0070C0"/>
              </a:solidFill>
            </a:endParaRPr>
          </a:p>
        </p:txBody>
      </p:sp>
      <p:pic>
        <p:nvPicPr>
          <p:cNvPr id="4" name="Picture 3">
            <a:extLst>
              <a:ext uri="{FF2B5EF4-FFF2-40B4-BE49-F238E27FC236}">
                <a16:creationId xmlns:a16="http://schemas.microsoft.com/office/drawing/2014/main" id="{FEB06DF6-FF5D-3D19-DE55-0FF270B4F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8" y="285728"/>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a:extLst>
              <a:ext uri="{FF2B5EF4-FFF2-40B4-BE49-F238E27FC236}">
                <a16:creationId xmlns:a16="http://schemas.microsoft.com/office/drawing/2014/main" id="{2ED8AFD4-F347-48E0-9296-5499758714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07704" y="3212976"/>
            <a:ext cx="5623681" cy="3467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n 2">
            <a:extLst>
              <a:ext uri="{FF2B5EF4-FFF2-40B4-BE49-F238E27FC236}">
                <a16:creationId xmlns:a16="http://schemas.microsoft.com/office/drawing/2014/main" id="{78D75A58-4AC7-48A1-860A-DC3E8191F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908" y="1621542"/>
            <a:ext cx="1584176" cy="2371866"/>
          </a:xfrm>
          <a:prstGeom prst="rect">
            <a:avLst/>
          </a:prstGeom>
        </p:spPr>
      </p:pic>
      <p:pic>
        <p:nvPicPr>
          <p:cNvPr id="7" name="Imagen 6">
            <a:extLst>
              <a:ext uri="{FF2B5EF4-FFF2-40B4-BE49-F238E27FC236}">
                <a16:creationId xmlns:a16="http://schemas.microsoft.com/office/drawing/2014/main" id="{ACF45238-7B3C-4A8A-BD00-624D70705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749" y="1363414"/>
            <a:ext cx="1877194" cy="187719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a:extLst>
              <a:ext uri="{FF2B5EF4-FFF2-40B4-BE49-F238E27FC236}">
                <a16:creationId xmlns:a16="http://schemas.microsoft.com/office/drawing/2014/main" id="{27FFADA2-C332-7AC0-A05A-0D6488327F6F}"/>
              </a:ext>
            </a:extLst>
          </p:cNvPr>
          <p:cNvSpPr>
            <a:spLocks noGrp="1"/>
          </p:cNvSpPr>
          <p:nvPr>
            <p:ph idx="1"/>
          </p:nvPr>
        </p:nvSpPr>
        <p:spPr>
          <a:xfrm>
            <a:off x="842994" y="657802"/>
            <a:ext cx="8229600" cy="1128167"/>
          </a:xfrm>
        </p:spPr>
        <p:txBody>
          <a:bodyPr/>
          <a:lstStyle/>
          <a:p>
            <a:pPr algn="just">
              <a:buNone/>
            </a:pPr>
            <a:r>
              <a:rPr lang="es-ES" altLang="en-US" sz="2500" dirty="0"/>
              <a:t> </a:t>
            </a:r>
            <a:r>
              <a:rPr lang="es-ES" altLang="en-US" sz="2800" dirty="0"/>
              <a:t> </a:t>
            </a:r>
            <a:r>
              <a:rPr lang="en-US" sz="2800" dirty="0">
                <a:solidFill>
                  <a:srgbClr val="0070C0"/>
                </a:solidFill>
              </a:rPr>
              <a:t>For every one who exalts himself will be humbled, but the one who humbles himself will be exalted.</a:t>
            </a:r>
            <a:r>
              <a:rPr lang="es-ES" sz="2800" dirty="0">
                <a:solidFill>
                  <a:srgbClr val="0070C0"/>
                </a:solidFill>
              </a:rPr>
              <a:t>”</a:t>
            </a:r>
            <a:endParaRPr lang="es-HN" altLang="en-US" sz="2800" dirty="0">
              <a:solidFill>
                <a:srgbClr val="0070C0"/>
              </a:solidFill>
            </a:endParaRPr>
          </a:p>
        </p:txBody>
      </p:sp>
      <p:pic>
        <p:nvPicPr>
          <p:cNvPr id="4" name="Picture 3">
            <a:extLst>
              <a:ext uri="{FF2B5EF4-FFF2-40B4-BE49-F238E27FC236}">
                <a16:creationId xmlns:a16="http://schemas.microsoft.com/office/drawing/2014/main" id="{E4FAC3A9-E095-1470-1966-26A399219D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06" y="142852"/>
            <a:ext cx="857256" cy="8572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a:extLst>
              <a:ext uri="{FF2B5EF4-FFF2-40B4-BE49-F238E27FC236}">
                <a16:creationId xmlns:a16="http://schemas.microsoft.com/office/drawing/2014/main" id="{96E3BD46-059E-4ACE-91D8-22BC1FCBC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812820"/>
            <a:ext cx="5914737" cy="4694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a:extLst>
              <a:ext uri="{FF2B5EF4-FFF2-40B4-BE49-F238E27FC236}">
                <a16:creationId xmlns:a16="http://schemas.microsoft.com/office/drawing/2014/main" id="{90466868-0C10-B893-2469-40F60EA85444}"/>
              </a:ext>
            </a:extLst>
          </p:cNvPr>
          <p:cNvSpPr>
            <a:spLocks noGrp="1"/>
          </p:cNvSpPr>
          <p:nvPr>
            <p:ph idx="1"/>
          </p:nvPr>
        </p:nvSpPr>
        <p:spPr>
          <a:xfrm>
            <a:off x="714375" y="571500"/>
            <a:ext cx="8229600" cy="2543175"/>
          </a:xfrm>
        </p:spPr>
        <p:txBody>
          <a:bodyPr/>
          <a:lstStyle/>
          <a:p>
            <a:pPr algn="just">
              <a:buNone/>
            </a:pPr>
            <a:r>
              <a:rPr lang="es-ES" altLang="en-US" sz="2500" dirty="0">
                <a:solidFill>
                  <a:schemeClr val="accent5">
                    <a:lumMod val="75000"/>
                  </a:schemeClr>
                </a:solidFill>
              </a:rPr>
              <a:t>   </a:t>
            </a:r>
            <a:r>
              <a:rPr lang="en-US" sz="2800" dirty="0">
                <a:solidFill>
                  <a:srgbClr val="0070C0"/>
                </a:solidFill>
              </a:rPr>
              <a:t>Then he said to the host who invited him, "When you hold a lunch or a dinner, do not invite your friends or your brothers or your relatives or your wealthy neighbors, in case they may invite you back and you have repayment.</a:t>
            </a:r>
            <a:endParaRPr lang="es-HN" altLang="en-US" sz="2800" dirty="0">
              <a:solidFill>
                <a:srgbClr val="0070C0"/>
              </a:solidFill>
            </a:endParaRPr>
          </a:p>
        </p:txBody>
      </p:sp>
      <p:pic>
        <p:nvPicPr>
          <p:cNvPr id="4" name="Picture 3">
            <a:extLst>
              <a:ext uri="{FF2B5EF4-FFF2-40B4-BE49-F238E27FC236}">
                <a16:creationId xmlns:a16="http://schemas.microsoft.com/office/drawing/2014/main" id="{62995D7C-F94B-4743-C7D2-505539E4D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34DD7515-F50A-443A-A5CE-4DDDE3E10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843087"/>
            <a:ext cx="5435575" cy="5435575"/>
          </a:xfrm>
          <a:prstGeom prst="rect">
            <a:avLst/>
          </a:prstGeom>
        </p:spPr>
      </p:pic>
      <p:pic>
        <p:nvPicPr>
          <p:cNvPr id="7" name="Imagen 6">
            <a:extLst>
              <a:ext uri="{FF2B5EF4-FFF2-40B4-BE49-F238E27FC236}">
                <a16:creationId xmlns:a16="http://schemas.microsoft.com/office/drawing/2014/main" id="{A366C9E2-5DF4-4D16-89AD-D0CF53F17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37" y="4248683"/>
            <a:ext cx="2597274" cy="259727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a:extLst>
              <a:ext uri="{FF2B5EF4-FFF2-40B4-BE49-F238E27FC236}">
                <a16:creationId xmlns:a16="http://schemas.microsoft.com/office/drawing/2014/main" id="{972C5D46-AC3E-9E2A-E69D-53BBD39E3DC4}"/>
              </a:ext>
            </a:extLst>
          </p:cNvPr>
          <p:cNvSpPr>
            <a:spLocks noGrp="1"/>
          </p:cNvSpPr>
          <p:nvPr>
            <p:ph idx="1"/>
          </p:nvPr>
        </p:nvSpPr>
        <p:spPr>
          <a:xfrm>
            <a:off x="823068" y="27529"/>
            <a:ext cx="8229600" cy="2569209"/>
          </a:xfrm>
        </p:spPr>
        <p:txBody>
          <a:bodyPr>
            <a:normAutofit lnSpcReduction="10000"/>
          </a:bodyPr>
          <a:lstStyle/>
          <a:p>
            <a:pPr algn="just" eaLnBrk="1" hangingPunct="1">
              <a:buFont typeface="Wingdings 2" panose="05020102010507070707" pitchFamily="18" charset="2"/>
              <a:buNone/>
            </a:pPr>
            <a:r>
              <a:rPr lang="es-HN" altLang="en-US" sz="2400" dirty="0"/>
              <a:t>    </a:t>
            </a:r>
          </a:p>
          <a:p>
            <a:pPr algn="just">
              <a:buNone/>
            </a:pPr>
            <a:r>
              <a:rPr lang="es-HN" altLang="en-US" sz="2400" dirty="0">
                <a:solidFill>
                  <a:schemeClr val="accent1">
                    <a:lumMod val="50000"/>
                  </a:schemeClr>
                </a:solidFill>
              </a:rPr>
              <a:t>   </a:t>
            </a:r>
            <a:r>
              <a:rPr lang="en-US" sz="2400" dirty="0">
                <a:solidFill>
                  <a:srgbClr val="0070C0"/>
                </a:solidFill>
              </a:rPr>
              <a:t>Rather, when you hold a banquet, invite the poor, the crippled, the lame, the blind; blessed indeed will you be because of their inability to repay you. For you will be repaid at the resurrection of the righteous.</a:t>
            </a:r>
            <a:r>
              <a:rPr lang="es-ES" sz="2400" dirty="0">
                <a:solidFill>
                  <a:srgbClr val="0070C0"/>
                </a:solidFill>
              </a:rPr>
              <a:t>”</a:t>
            </a:r>
            <a:endParaRPr lang="es-HN" altLang="en-US" sz="2400" dirty="0">
              <a:solidFill>
                <a:srgbClr val="0070C0"/>
              </a:solidFill>
            </a:endParaRPr>
          </a:p>
          <a:p>
            <a:pPr eaLnBrk="1" hangingPunct="1">
              <a:buFont typeface="Wingdings 2" panose="05020102010507070707" pitchFamily="18" charset="2"/>
              <a:buNone/>
            </a:pPr>
            <a:r>
              <a:rPr lang="es-HN" altLang="en-US" sz="2400" dirty="0">
                <a:solidFill>
                  <a:srgbClr val="7030A0"/>
                </a:solidFill>
              </a:rPr>
              <a:t>   </a:t>
            </a:r>
            <a:r>
              <a:rPr lang="es-ES" altLang="en-US" sz="2500" dirty="0" err="1">
                <a:solidFill>
                  <a:srgbClr val="7030A0"/>
                </a:solidFill>
              </a:rPr>
              <a:t>The</a:t>
            </a:r>
            <a:r>
              <a:rPr lang="es-ES" altLang="en-US" sz="2500" dirty="0">
                <a:solidFill>
                  <a:srgbClr val="7030A0"/>
                </a:solidFill>
              </a:rPr>
              <a:t> </a:t>
            </a:r>
            <a:r>
              <a:rPr lang="es-ES" altLang="en-US" sz="2500" dirty="0" err="1">
                <a:solidFill>
                  <a:srgbClr val="7030A0"/>
                </a:solidFill>
              </a:rPr>
              <a:t>Gospel</a:t>
            </a:r>
            <a:r>
              <a:rPr lang="es-ES" altLang="en-US" sz="2500" dirty="0">
                <a:solidFill>
                  <a:srgbClr val="7030A0"/>
                </a:solidFill>
              </a:rPr>
              <a:t> </a:t>
            </a:r>
            <a:r>
              <a:rPr lang="es-ES" altLang="en-US" sz="2500" dirty="0" err="1">
                <a:solidFill>
                  <a:srgbClr val="7030A0"/>
                </a:solidFill>
              </a:rPr>
              <a:t>of</a:t>
            </a:r>
            <a:r>
              <a:rPr lang="es-ES" altLang="en-US" sz="2500" dirty="0">
                <a:solidFill>
                  <a:srgbClr val="7030A0"/>
                </a:solidFill>
              </a:rPr>
              <a:t> </a:t>
            </a:r>
            <a:r>
              <a:rPr lang="es-ES" altLang="en-US" sz="2500" dirty="0" err="1">
                <a:solidFill>
                  <a:srgbClr val="7030A0"/>
                </a:solidFill>
              </a:rPr>
              <a:t>the</a:t>
            </a:r>
            <a:r>
              <a:rPr lang="es-ES" altLang="en-US" sz="2500" dirty="0">
                <a:solidFill>
                  <a:srgbClr val="7030A0"/>
                </a:solidFill>
              </a:rPr>
              <a:t> Lord. </a:t>
            </a:r>
            <a:br>
              <a:rPr lang="es-ES" altLang="en-US" sz="2500" dirty="0">
                <a:solidFill>
                  <a:srgbClr val="7030A0"/>
                </a:solidFill>
              </a:rPr>
            </a:br>
            <a:r>
              <a:rPr lang="es-ES" altLang="en-US" sz="2500" dirty="0" err="1">
                <a:solidFill>
                  <a:schemeClr val="accent6"/>
                </a:solidFill>
              </a:rPr>
              <a:t>Praise</a:t>
            </a:r>
            <a:r>
              <a:rPr lang="es-ES" altLang="en-US" sz="2500" dirty="0">
                <a:solidFill>
                  <a:schemeClr val="accent6"/>
                </a:solidFill>
              </a:rPr>
              <a:t> </a:t>
            </a:r>
            <a:r>
              <a:rPr lang="es-ES" altLang="en-US" sz="2500" dirty="0" err="1">
                <a:solidFill>
                  <a:schemeClr val="accent6"/>
                </a:solidFill>
              </a:rPr>
              <a:t>to</a:t>
            </a:r>
            <a:r>
              <a:rPr lang="es-ES" altLang="en-US" sz="2500" dirty="0">
                <a:solidFill>
                  <a:schemeClr val="accent6"/>
                </a:solidFill>
              </a:rPr>
              <a:t> </a:t>
            </a:r>
            <a:r>
              <a:rPr lang="es-ES" altLang="en-US" sz="2500" dirty="0" err="1">
                <a:solidFill>
                  <a:schemeClr val="accent6"/>
                </a:solidFill>
              </a:rPr>
              <a:t>You</a:t>
            </a:r>
            <a:r>
              <a:rPr lang="es-ES" altLang="en-US" sz="2500" dirty="0">
                <a:solidFill>
                  <a:schemeClr val="accent6"/>
                </a:solidFill>
              </a:rPr>
              <a:t> Lord </a:t>
            </a:r>
            <a:r>
              <a:rPr lang="es-ES" altLang="en-US" sz="2500" dirty="0" err="1">
                <a:solidFill>
                  <a:schemeClr val="accent6"/>
                </a:solidFill>
              </a:rPr>
              <a:t>Jesus</a:t>
            </a:r>
            <a:r>
              <a:rPr lang="es-ES" altLang="en-US" sz="2500" dirty="0">
                <a:solidFill>
                  <a:schemeClr val="accent6"/>
                </a:solidFill>
              </a:rPr>
              <a:t> </a:t>
            </a:r>
            <a:r>
              <a:rPr lang="es-ES" altLang="en-US" sz="2500" dirty="0" err="1">
                <a:solidFill>
                  <a:schemeClr val="accent6"/>
                </a:solidFill>
              </a:rPr>
              <a:t>Christ</a:t>
            </a:r>
            <a:r>
              <a:rPr lang="es-ES" altLang="en-US" sz="2500" dirty="0">
                <a:solidFill>
                  <a:schemeClr val="accent6"/>
                </a:solidFill>
              </a:rPr>
              <a:t>. </a:t>
            </a:r>
            <a:endParaRPr lang="es-HN" altLang="en-US" sz="2500" dirty="0">
              <a:solidFill>
                <a:schemeClr val="accent6"/>
              </a:solidFill>
            </a:endParaRPr>
          </a:p>
          <a:p>
            <a:pPr eaLnBrk="1" hangingPunct="1"/>
            <a:endParaRPr lang="es-HN" altLang="en-US" dirty="0"/>
          </a:p>
        </p:txBody>
      </p:sp>
      <p:pic>
        <p:nvPicPr>
          <p:cNvPr id="5" name="Picture 3">
            <a:extLst>
              <a:ext uri="{FF2B5EF4-FFF2-40B4-BE49-F238E27FC236}">
                <a16:creationId xmlns:a16="http://schemas.microsoft.com/office/drawing/2014/main" id="{CFC57E41-BA2F-6C13-155E-F8BEB8D7F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06" y="71414"/>
            <a:ext cx="928694" cy="9286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16551CF-C6AC-462E-B690-E1E52296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673630"/>
            <a:ext cx="3494599" cy="3153022"/>
          </a:xfrm>
          <a:prstGeom prst="rect">
            <a:avLst/>
          </a:prstGeom>
        </p:spPr>
      </p:pic>
      <p:pic>
        <p:nvPicPr>
          <p:cNvPr id="10" name="Imagen 9">
            <a:extLst>
              <a:ext uri="{FF2B5EF4-FFF2-40B4-BE49-F238E27FC236}">
                <a16:creationId xmlns:a16="http://schemas.microsoft.com/office/drawing/2014/main" id="{C2FCDE35-40EE-443F-BBBC-074D2C359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54194"/>
            <a:ext cx="5462758" cy="3750551"/>
          </a:xfrm>
          <a:prstGeom prst="rect">
            <a:avLst/>
          </a:prstGeom>
        </p:spPr>
      </p:pic>
      <p:pic>
        <p:nvPicPr>
          <p:cNvPr id="3" name="Imagen 2">
            <a:extLst>
              <a:ext uri="{FF2B5EF4-FFF2-40B4-BE49-F238E27FC236}">
                <a16:creationId xmlns:a16="http://schemas.microsoft.com/office/drawing/2014/main" id="{38AF9595-4086-45F5-AB5E-24AB757F5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28" y="4261263"/>
            <a:ext cx="3096344" cy="276271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20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fade">
                                      <p:cBhvr>
                                        <p:cTn id="17" dur="20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502766" y="1041614"/>
            <a:ext cx="789377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REFLECTION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5" y="2852936"/>
            <a:ext cx="2468530" cy="4005064"/>
          </a:xfrm>
          <a:prstGeom prst="rect">
            <a:avLst/>
          </a:prstGeom>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a:extLst>
              <a:ext uri="{FF2B5EF4-FFF2-40B4-BE49-F238E27FC236}">
                <a16:creationId xmlns:a16="http://schemas.microsoft.com/office/drawing/2014/main" id="{CB74B853-E5D4-04E4-0C62-F2F9EA623369}"/>
              </a:ext>
            </a:extLst>
          </p:cNvPr>
          <p:cNvSpPr>
            <a:spLocks noGrp="1"/>
          </p:cNvSpPr>
          <p:nvPr>
            <p:ph idx="1"/>
          </p:nvPr>
        </p:nvSpPr>
        <p:spPr>
          <a:xfrm>
            <a:off x="357188" y="1714500"/>
            <a:ext cx="8229600" cy="1428750"/>
          </a:xfrm>
        </p:spPr>
        <p:txBody>
          <a:bodyPr/>
          <a:lstStyle/>
          <a:p>
            <a:pPr algn="just" eaLnBrk="1" hangingPunct="1">
              <a:buFontTx/>
              <a:buNone/>
            </a:pPr>
            <a:r>
              <a:rPr lang="es-ES" altLang="en-US" sz="2500"/>
              <a:t>    </a:t>
            </a:r>
            <a:endParaRPr lang="es-HN" altLang="en-US" sz="2500">
              <a:solidFill>
                <a:srgbClr val="0070C0"/>
              </a:solidFill>
            </a:endParaRPr>
          </a:p>
        </p:txBody>
      </p:sp>
      <p:pic>
        <p:nvPicPr>
          <p:cNvPr id="5" name="Picture 3">
            <a:extLst>
              <a:ext uri="{FF2B5EF4-FFF2-40B4-BE49-F238E27FC236}">
                <a16:creationId xmlns:a16="http://schemas.microsoft.com/office/drawing/2014/main" id="{94E84E2E-C29C-3B0C-4E34-902B859B6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42852"/>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364" name="5 Rectángulo">
            <a:extLst>
              <a:ext uri="{FF2B5EF4-FFF2-40B4-BE49-F238E27FC236}">
                <a16:creationId xmlns:a16="http://schemas.microsoft.com/office/drawing/2014/main" id="{10558630-4D45-9035-40C7-6DDEEB4D6F76}"/>
              </a:ext>
            </a:extLst>
          </p:cNvPr>
          <p:cNvSpPr>
            <a:spLocks noChangeArrowheads="1"/>
          </p:cNvSpPr>
          <p:nvPr/>
        </p:nvSpPr>
        <p:spPr bwMode="auto">
          <a:xfrm>
            <a:off x="1142976" y="292564"/>
            <a:ext cx="7749504" cy="1569660"/>
          </a:xfrm>
          <a:prstGeom prst="rect">
            <a:avLst/>
          </a:prstGeom>
          <a:noFill/>
          <a:ln w="9525">
            <a:noFill/>
            <a:miter lim="800000"/>
            <a:headEnd/>
            <a:tailEnd/>
          </a:ln>
        </p:spPr>
        <p:txBody>
          <a:bodyPr wrap="square">
            <a:spAutoFit/>
          </a:bodyPr>
          <a:lstStyle/>
          <a:p>
            <a:pPr>
              <a:defRPr/>
            </a:pPr>
            <a:r>
              <a:rPr lang="en-US" sz="2400" dirty="0">
                <a:solidFill>
                  <a:srgbClr val="0070C0"/>
                </a:solidFill>
              </a:rPr>
              <a:t>When Jesus went to dine with one of the leading Pharisees, the leaders of the Jewish faith, He saw how many were trying to sit in the places of honor at the table. </a:t>
            </a:r>
          </a:p>
          <a:p>
            <a:pPr>
              <a:defRPr/>
            </a:pPr>
            <a:r>
              <a:rPr lang="en-US" sz="2400" dirty="0">
                <a:solidFill>
                  <a:srgbClr val="0070C0"/>
                </a:solidFill>
              </a:rPr>
              <a:t>Why did they do this?</a:t>
            </a:r>
            <a:endParaRPr lang="es-HN" sz="2400" dirty="0">
              <a:solidFill>
                <a:schemeClr val="bg1"/>
              </a:solidFill>
              <a:latin typeface="+mj-lt"/>
            </a:endParaRPr>
          </a:p>
        </p:txBody>
      </p:sp>
      <p:sp>
        <p:nvSpPr>
          <p:cNvPr id="6" name="5 Rectángulo">
            <a:extLst>
              <a:ext uri="{FF2B5EF4-FFF2-40B4-BE49-F238E27FC236}">
                <a16:creationId xmlns:a16="http://schemas.microsoft.com/office/drawing/2014/main" id="{058880E6-293D-9951-C087-64429AE1E364}"/>
              </a:ext>
            </a:extLst>
          </p:cNvPr>
          <p:cNvSpPr/>
          <p:nvPr/>
        </p:nvSpPr>
        <p:spPr>
          <a:xfrm>
            <a:off x="1170954" y="1916832"/>
            <a:ext cx="6395591" cy="830997"/>
          </a:xfrm>
          <a:prstGeom prst="rect">
            <a:avLst/>
          </a:prstGeom>
        </p:spPr>
        <p:txBody>
          <a:bodyPr wrap="square">
            <a:spAutoFit/>
          </a:bodyPr>
          <a:lstStyle/>
          <a:p>
            <a:pPr>
              <a:defRPr/>
            </a:pPr>
            <a:r>
              <a:rPr lang="en-US" sz="2400" dirty="0">
                <a:solidFill>
                  <a:schemeClr val="accent2"/>
                </a:solidFill>
              </a:rPr>
              <a:t>They wanted to be recognized as more important than the others</a:t>
            </a:r>
            <a:r>
              <a:rPr lang="es-ES" sz="2400" dirty="0">
                <a:solidFill>
                  <a:schemeClr val="accent2"/>
                </a:solidFill>
              </a:rPr>
              <a:t>.</a:t>
            </a:r>
            <a:r>
              <a:rPr lang="es-HN" sz="2400" dirty="0">
                <a:solidFill>
                  <a:schemeClr val="accent2"/>
                </a:solidFill>
              </a:rPr>
              <a:t>  </a:t>
            </a:r>
            <a:r>
              <a:rPr lang="es-HN" sz="2400" dirty="0">
                <a:solidFill>
                  <a:schemeClr val="bg1"/>
                </a:solidFill>
                <a:latin typeface="+mj-lt"/>
              </a:rPr>
              <a:t>recibir bien. </a:t>
            </a:r>
          </a:p>
        </p:txBody>
      </p:sp>
      <p:pic>
        <p:nvPicPr>
          <p:cNvPr id="3" name="Imagen 2">
            <a:extLst>
              <a:ext uri="{FF2B5EF4-FFF2-40B4-BE49-F238E27FC236}">
                <a16:creationId xmlns:a16="http://schemas.microsoft.com/office/drawing/2014/main" id="{FD76E9E2-6A26-44D7-A952-941CA3B3E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36" y="2747829"/>
            <a:ext cx="5726410" cy="3817607"/>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6"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961</Words>
  <Application>Microsoft Office PowerPoint</Application>
  <PresentationFormat>On-screen Show (4:3)</PresentationFormat>
  <Paragraphs>105</Paragraphs>
  <Slides>24</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vt:lpstr>
      <vt:lpstr>Cavolini</vt:lpstr>
      <vt:lpstr>Comic Sans MS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cp:revision>
  <dcterms:modified xsi:type="dcterms:W3CDTF">2022-08-26T17:48:34Z</dcterms:modified>
</cp:coreProperties>
</file>