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sldIdLst>
    <p:sldId id="256" r:id="rId2"/>
    <p:sldId id="257" r:id="rId3"/>
    <p:sldId id="258" r:id="rId4"/>
    <p:sldId id="259" r:id="rId5"/>
    <p:sldId id="276" r:id="rId6"/>
    <p:sldId id="260" r:id="rId7"/>
    <p:sldId id="285" r:id="rId8"/>
    <p:sldId id="275" r:id="rId9"/>
    <p:sldId id="277" r:id="rId10"/>
    <p:sldId id="261" r:id="rId11"/>
    <p:sldId id="262" r:id="rId12"/>
    <p:sldId id="263" r:id="rId13"/>
    <p:sldId id="264" r:id="rId14"/>
    <p:sldId id="286" r:id="rId15"/>
    <p:sldId id="267" r:id="rId16"/>
    <p:sldId id="279" r:id="rId17"/>
    <p:sldId id="266" r:id="rId18"/>
    <p:sldId id="280" r:id="rId19"/>
    <p:sldId id="281" r:id="rId20"/>
    <p:sldId id="290" r:id="rId21"/>
    <p:sldId id="287" r:id="rId22"/>
    <p:sldId id="282" r:id="rId23"/>
    <p:sldId id="269" r:id="rId24"/>
    <p:sldId id="284" r:id="rId25"/>
    <p:sldId id="288" r:id="rId26"/>
    <p:sldId id="273" r:id="rId27"/>
    <p:sldId id="274" r:id="rId28"/>
    <p:sldId id="289" r:id="rId29"/>
  </p:sldIdLst>
  <p:sldSz cx="12192000" cy="6858000"/>
  <p:notesSz cx="6858000" cy="9144000"/>
  <p:defaultTextStyle>
    <a:defPPr lvl="0">
      <a:defRPr lang="en-US"/>
    </a:defPPr>
    <a:lvl1pPr marL="0" lvl="0" algn="l" defTabSz="457200" rtl="0" eaLnBrk="1" latinLnBrk="0" hangingPunct="1">
      <a:defRPr sz="1800" kern="1200">
        <a:solidFill>
          <a:schemeClr val="tx1"/>
        </a:solidFill>
        <a:latin typeface="+mn-lt"/>
        <a:ea typeface="+mn-ea"/>
        <a:cs typeface="+mn-cs"/>
      </a:defRPr>
    </a:lvl1pPr>
    <a:lvl2pPr marL="457200" lvl="1" algn="l" defTabSz="457200" rtl="0" eaLnBrk="1" latinLnBrk="0" hangingPunct="1">
      <a:defRPr sz="1800" kern="1200">
        <a:solidFill>
          <a:schemeClr val="tx1"/>
        </a:solidFill>
        <a:latin typeface="+mn-lt"/>
        <a:ea typeface="+mn-ea"/>
        <a:cs typeface="+mn-cs"/>
      </a:defRPr>
    </a:lvl2pPr>
    <a:lvl3pPr marL="914400" lvl="2" algn="l" defTabSz="457200" rtl="0" eaLnBrk="1" latinLnBrk="0" hangingPunct="1">
      <a:defRPr sz="1800" kern="1200">
        <a:solidFill>
          <a:schemeClr val="tx1"/>
        </a:solidFill>
        <a:latin typeface="+mn-lt"/>
        <a:ea typeface="+mn-ea"/>
        <a:cs typeface="+mn-cs"/>
      </a:defRPr>
    </a:lvl3pPr>
    <a:lvl4pPr marL="1371600" lvl="3" algn="l" defTabSz="457200" rtl="0" eaLnBrk="1" latinLnBrk="0" hangingPunct="1">
      <a:defRPr sz="1800" kern="1200">
        <a:solidFill>
          <a:schemeClr val="tx1"/>
        </a:solidFill>
        <a:latin typeface="+mn-lt"/>
        <a:ea typeface="+mn-ea"/>
        <a:cs typeface="+mn-cs"/>
      </a:defRPr>
    </a:lvl4pPr>
    <a:lvl5pPr marL="1828800" lvl="4" algn="l" defTabSz="457200" rtl="0" eaLnBrk="1" latinLnBrk="0" hangingPunct="1">
      <a:defRPr sz="1800" kern="1200">
        <a:solidFill>
          <a:schemeClr val="tx1"/>
        </a:solidFill>
        <a:latin typeface="+mn-lt"/>
        <a:ea typeface="+mn-ea"/>
        <a:cs typeface="+mn-cs"/>
      </a:defRPr>
    </a:lvl5pPr>
    <a:lvl6pPr marL="2286000" lvl="5" algn="l" defTabSz="457200" rtl="0" eaLnBrk="1" latinLnBrk="0" hangingPunct="1">
      <a:defRPr sz="1800" kern="1200">
        <a:solidFill>
          <a:schemeClr val="tx1"/>
        </a:solidFill>
        <a:latin typeface="+mn-lt"/>
        <a:ea typeface="+mn-ea"/>
        <a:cs typeface="+mn-cs"/>
      </a:defRPr>
    </a:lvl6pPr>
    <a:lvl7pPr marL="2743200" lvl="6" algn="l" defTabSz="457200" rtl="0" eaLnBrk="1" latinLnBrk="0" hangingPunct="1">
      <a:defRPr sz="1800" kern="1200">
        <a:solidFill>
          <a:schemeClr val="tx1"/>
        </a:solidFill>
        <a:latin typeface="+mn-lt"/>
        <a:ea typeface="+mn-ea"/>
        <a:cs typeface="+mn-cs"/>
      </a:defRPr>
    </a:lvl7pPr>
    <a:lvl8pPr marL="3200400" lvl="7" algn="l" defTabSz="457200" rtl="0" eaLnBrk="1" latinLnBrk="0" hangingPunct="1">
      <a:defRPr sz="1800" kern="1200">
        <a:solidFill>
          <a:schemeClr val="tx1"/>
        </a:solidFill>
        <a:latin typeface="+mn-lt"/>
        <a:ea typeface="+mn-ea"/>
        <a:cs typeface="+mn-cs"/>
      </a:defRPr>
    </a:lvl8pPr>
    <a:lvl9pPr marL="3657600" lvl="8"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2" d="100"/>
          <a:sy n="72" d="100"/>
        </p:scale>
        <p:origin x="78" y="22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DD8E7FAE-CA3A-40DC-9CD8-2C69F3FE0428}" type="datetimeFigureOut">
              <a:rPr lang="es-EC" smtClean="0"/>
              <a:t>10/10/2022</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4E335AF4-3DEE-48DA-9BF3-61B48A82AA8D}" type="slidenum">
              <a:rPr lang="es-EC" smtClean="0"/>
              <a:t>‹#›</a:t>
            </a:fld>
            <a:endParaRPr lang="es-EC"/>
          </a:p>
        </p:txBody>
      </p:sp>
    </p:spTree>
    <p:extLst>
      <p:ext uri="{BB962C8B-B14F-4D97-AF65-F5344CB8AC3E}">
        <p14:creationId xmlns:p14="http://schemas.microsoft.com/office/powerpoint/2010/main" val="42079673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DD8E7FAE-CA3A-40DC-9CD8-2C69F3FE0428}" type="datetimeFigureOut">
              <a:rPr lang="es-EC" smtClean="0"/>
              <a:t>10/10/2022</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4E335AF4-3DEE-48DA-9BF3-61B48A82AA8D}" type="slidenum">
              <a:rPr lang="es-EC" smtClean="0"/>
              <a:t>‹#›</a:t>
            </a:fld>
            <a:endParaRPr lang="es-EC"/>
          </a:p>
        </p:txBody>
      </p:sp>
    </p:spTree>
    <p:extLst>
      <p:ext uri="{BB962C8B-B14F-4D97-AF65-F5344CB8AC3E}">
        <p14:creationId xmlns:p14="http://schemas.microsoft.com/office/powerpoint/2010/main" val="12584207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DD8E7FAE-CA3A-40DC-9CD8-2C69F3FE0428}" type="datetimeFigureOut">
              <a:rPr lang="es-EC" smtClean="0"/>
              <a:t>10/10/2022</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4E335AF4-3DEE-48DA-9BF3-61B48A82AA8D}" type="slidenum">
              <a:rPr lang="es-EC" smtClean="0"/>
              <a:t>‹#›</a:t>
            </a:fld>
            <a:endParaRPr lang="es-EC"/>
          </a:p>
        </p:txBody>
      </p:sp>
    </p:spTree>
    <p:extLst>
      <p:ext uri="{BB962C8B-B14F-4D97-AF65-F5344CB8AC3E}">
        <p14:creationId xmlns:p14="http://schemas.microsoft.com/office/powerpoint/2010/main" val="25838615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s-ES"/>
              <a:t>Haga clic para modificar el estilo de título del patrón</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DD8E7FAE-CA3A-40DC-9CD8-2C69F3FE0428}" type="datetimeFigureOut">
              <a:rPr lang="es-EC" smtClean="0"/>
              <a:t>10/10/2022</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4E335AF4-3DEE-48DA-9BF3-61B48A82AA8D}" type="slidenum">
              <a:rPr lang="es-EC" smtClean="0"/>
              <a:t>‹#›</a:t>
            </a:fld>
            <a:endParaRPr lang="es-EC"/>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0523713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DD8E7FAE-CA3A-40DC-9CD8-2C69F3FE0428}" type="datetimeFigureOut">
              <a:rPr lang="es-EC" smtClean="0"/>
              <a:t>10/10/2022</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4E335AF4-3DEE-48DA-9BF3-61B48A82AA8D}" type="slidenum">
              <a:rPr lang="es-EC" smtClean="0"/>
              <a:t>‹#›</a:t>
            </a:fld>
            <a:endParaRPr lang="es-EC"/>
          </a:p>
        </p:txBody>
      </p:sp>
    </p:spTree>
    <p:extLst>
      <p:ext uri="{BB962C8B-B14F-4D97-AF65-F5344CB8AC3E}">
        <p14:creationId xmlns:p14="http://schemas.microsoft.com/office/powerpoint/2010/main" val="40213034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s-ES"/>
              <a:t>Haga clic para modificar el estilo de título del patrón</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3" name="Date Placeholder 2"/>
          <p:cNvSpPr>
            <a:spLocks noGrp="1"/>
          </p:cNvSpPr>
          <p:nvPr>
            <p:ph type="dt" sz="half" idx="10"/>
          </p:nvPr>
        </p:nvSpPr>
        <p:spPr/>
        <p:txBody>
          <a:bodyPr/>
          <a:lstStyle/>
          <a:p>
            <a:fld id="{DD8E7FAE-CA3A-40DC-9CD8-2C69F3FE0428}" type="datetimeFigureOut">
              <a:rPr lang="es-EC" smtClean="0"/>
              <a:t>10/10/2022</a:t>
            </a:fld>
            <a:endParaRPr lang="es-EC"/>
          </a:p>
        </p:txBody>
      </p:sp>
      <p:sp>
        <p:nvSpPr>
          <p:cNvPr id="4" name="Footer Placeholder 3"/>
          <p:cNvSpPr>
            <a:spLocks noGrp="1"/>
          </p:cNvSpPr>
          <p:nvPr>
            <p:ph type="ftr" sz="quarter" idx="11"/>
          </p:nvPr>
        </p:nvSpPr>
        <p:spPr/>
        <p:txBody>
          <a:bodyPr/>
          <a:lstStyle/>
          <a:p>
            <a:endParaRPr lang="es-EC"/>
          </a:p>
        </p:txBody>
      </p:sp>
      <p:sp>
        <p:nvSpPr>
          <p:cNvPr id="5" name="Slide Number Placeholder 4"/>
          <p:cNvSpPr>
            <a:spLocks noGrp="1"/>
          </p:cNvSpPr>
          <p:nvPr>
            <p:ph type="sldNum" sz="quarter" idx="12"/>
          </p:nvPr>
        </p:nvSpPr>
        <p:spPr/>
        <p:txBody>
          <a:bodyPr/>
          <a:lstStyle/>
          <a:p>
            <a:fld id="{4E335AF4-3DEE-48DA-9BF3-61B48A82AA8D}" type="slidenum">
              <a:rPr lang="es-EC" smtClean="0"/>
              <a:t>‹#›</a:t>
            </a:fld>
            <a:endParaRPr lang="es-EC"/>
          </a:p>
        </p:txBody>
      </p:sp>
    </p:spTree>
    <p:extLst>
      <p:ext uri="{BB962C8B-B14F-4D97-AF65-F5344CB8AC3E}">
        <p14:creationId xmlns:p14="http://schemas.microsoft.com/office/powerpoint/2010/main" val="30907495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s-ES"/>
              <a:t>Haga clic para modificar el estilo de título del patrón</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3" name="Date Placeholder 2"/>
          <p:cNvSpPr>
            <a:spLocks noGrp="1"/>
          </p:cNvSpPr>
          <p:nvPr>
            <p:ph type="dt" sz="half" idx="10"/>
          </p:nvPr>
        </p:nvSpPr>
        <p:spPr/>
        <p:txBody>
          <a:bodyPr/>
          <a:lstStyle/>
          <a:p>
            <a:fld id="{DD8E7FAE-CA3A-40DC-9CD8-2C69F3FE0428}" type="datetimeFigureOut">
              <a:rPr lang="es-EC" smtClean="0"/>
              <a:t>10/10/2022</a:t>
            </a:fld>
            <a:endParaRPr lang="es-EC"/>
          </a:p>
        </p:txBody>
      </p:sp>
      <p:sp>
        <p:nvSpPr>
          <p:cNvPr id="4" name="Footer Placeholder 3"/>
          <p:cNvSpPr>
            <a:spLocks noGrp="1"/>
          </p:cNvSpPr>
          <p:nvPr>
            <p:ph type="ftr" sz="quarter" idx="11"/>
          </p:nvPr>
        </p:nvSpPr>
        <p:spPr/>
        <p:txBody>
          <a:bodyPr/>
          <a:lstStyle/>
          <a:p>
            <a:endParaRPr lang="es-EC"/>
          </a:p>
        </p:txBody>
      </p:sp>
      <p:sp>
        <p:nvSpPr>
          <p:cNvPr id="5" name="Slide Number Placeholder 4"/>
          <p:cNvSpPr>
            <a:spLocks noGrp="1"/>
          </p:cNvSpPr>
          <p:nvPr>
            <p:ph type="sldNum" sz="quarter" idx="12"/>
          </p:nvPr>
        </p:nvSpPr>
        <p:spPr/>
        <p:txBody>
          <a:bodyPr/>
          <a:lstStyle/>
          <a:p>
            <a:fld id="{4E335AF4-3DEE-48DA-9BF3-61B48A82AA8D}" type="slidenum">
              <a:rPr lang="es-EC" smtClean="0"/>
              <a:t>‹#›</a:t>
            </a:fld>
            <a:endParaRPr lang="es-EC"/>
          </a:p>
        </p:txBody>
      </p:sp>
    </p:spTree>
    <p:extLst>
      <p:ext uri="{BB962C8B-B14F-4D97-AF65-F5344CB8AC3E}">
        <p14:creationId xmlns:p14="http://schemas.microsoft.com/office/powerpoint/2010/main" val="8444685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DD8E7FAE-CA3A-40DC-9CD8-2C69F3FE0428}" type="datetimeFigureOut">
              <a:rPr lang="es-EC" smtClean="0"/>
              <a:t>10/10/2022</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4E335AF4-3DEE-48DA-9BF3-61B48A82AA8D}" type="slidenum">
              <a:rPr lang="es-EC" smtClean="0"/>
              <a:t>‹#›</a:t>
            </a:fld>
            <a:endParaRPr lang="es-EC"/>
          </a:p>
        </p:txBody>
      </p:sp>
    </p:spTree>
    <p:extLst>
      <p:ext uri="{BB962C8B-B14F-4D97-AF65-F5344CB8AC3E}">
        <p14:creationId xmlns:p14="http://schemas.microsoft.com/office/powerpoint/2010/main" val="7737523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s-ES"/>
              <a:t>Haga clic para modificar el estilo de título del patrón</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DD8E7FAE-CA3A-40DC-9CD8-2C69F3FE0428}" type="datetimeFigureOut">
              <a:rPr lang="es-EC" smtClean="0"/>
              <a:t>10/10/2022</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4E335AF4-3DEE-48DA-9BF3-61B48A82AA8D}" type="slidenum">
              <a:rPr lang="es-EC" smtClean="0"/>
              <a:t>‹#›</a:t>
            </a:fld>
            <a:endParaRPr lang="es-EC"/>
          </a:p>
        </p:txBody>
      </p:sp>
    </p:spTree>
    <p:extLst>
      <p:ext uri="{BB962C8B-B14F-4D97-AF65-F5344CB8AC3E}">
        <p14:creationId xmlns:p14="http://schemas.microsoft.com/office/powerpoint/2010/main" val="14248151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1_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37C3DA6-1594-D3AC-E53A-0FE6E70EDB0C}"/>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contenido 2">
            <a:extLst>
              <a:ext uri="{FF2B5EF4-FFF2-40B4-BE49-F238E27FC236}">
                <a16:creationId xmlns:a16="http://schemas.microsoft.com/office/drawing/2014/main" id="{E226252C-CBF1-D3BF-5D69-D97A58AAD884}"/>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a16="http://schemas.microsoft.com/office/drawing/2014/main" id="{5989C1E6-ED7F-CE8B-9239-99E6E991CC0A}"/>
              </a:ext>
            </a:extLst>
          </p:cNvPr>
          <p:cNvSpPr>
            <a:spLocks noGrp="1"/>
          </p:cNvSpPr>
          <p:nvPr>
            <p:ph type="dt" sz="half" idx="10"/>
          </p:nvPr>
        </p:nvSpPr>
        <p:spPr/>
        <p:txBody>
          <a:bodyPr/>
          <a:lstStyle/>
          <a:p>
            <a:fld id="{DD8E7FAE-CA3A-40DC-9CD8-2C69F3FE0428}" type="datetimeFigureOut">
              <a:rPr lang="es-EC" smtClean="0"/>
              <a:t>10/10/2022</a:t>
            </a:fld>
            <a:endParaRPr lang="es-EC"/>
          </a:p>
        </p:txBody>
      </p:sp>
      <p:sp>
        <p:nvSpPr>
          <p:cNvPr id="5" name="Marcador de pie de página 4">
            <a:extLst>
              <a:ext uri="{FF2B5EF4-FFF2-40B4-BE49-F238E27FC236}">
                <a16:creationId xmlns:a16="http://schemas.microsoft.com/office/drawing/2014/main" id="{1B8E4819-0377-EEAB-C792-3358ABC0B19D}"/>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id="{F7ADA4B8-A1EE-3C9E-5910-6F85295600C8}"/>
              </a:ext>
            </a:extLst>
          </p:cNvPr>
          <p:cNvSpPr>
            <a:spLocks noGrp="1"/>
          </p:cNvSpPr>
          <p:nvPr>
            <p:ph type="sldNum" sz="quarter" idx="12"/>
          </p:nvPr>
        </p:nvSpPr>
        <p:spPr/>
        <p:txBody>
          <a:bodyPr/>
          <a:lstStyle/>
          <a:p>
            <a:fld id="{4E335AF4-3DEE-48DA-9BF3-61B48A82AA8D}" type="slidenum">
              <a:rPr lang="es-EC" smtClean="0"/>
              <a:t>‹#›</a:t>
            </a:fld>
            <a:endParaRPr lang="es-EC"/>
          </a:p>
        </p:txBody>
      </p:sp>
    </p:spTree>
    <p:extLst>
      <p:ext uri="{BB962C8B-B14F-4D97-AF65-F5344CB8AC3E}">
        <p14:creationId xmlns:p14="http://schemas.microsoft.com/office/powerpoint/2010/main" val="28536420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DD8E7FAE-CA3A-40DC-9CD8-2C69F3FE0428}" type="datetimeFigureOut">
              <a:rPr lang="es-EC" smtClean="0"/>
              <a:t>10/10/2022</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4E335AF4-3DEE-48DA-9BF3-61B48A82AA8D}" type="slidenum">
              <a:rPr lang="es-EC" smtClean="0"/>
              <a:t>‹#›</a:t>
            </a:fld>
            <a:endParaRPr lang="es-EC"/>
          </a:p>
        </p:txBody>
      </p:sp>
    </p:spTree>
    <p:extLst>
      <p:ext uri="{BB962C8B-B14F-4D97-AF65-F5344CB8AC3E}">
        <p14:creationId xmlns:p14="http://schemas.microsoft.com/office/powerpoint/2010/main" val="1520213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DD8E7FAE-CA3A-40DC-9CD8-2C69F3FE0428}" type="datetimeFigureOut">
              <a:rPr lang="es-EC" smtClean="0"/>
              <a:t>10/10/2022</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4E335AF4-3DEE-48DA-9BF3-61B48A82AA8D}" type="slidenum">
              <a:rPr lang="es-EC" smtClean="0"/>
              <a:t>‹#›</a:t>
            </a:fld>
            <a:endParaRPr lang="es-EC"/>
          </a:p>
        </p:txBody>
      </p:sp>
    </p:spTree>
    <p:extLst>
      <p:ext uri="{BB962C8B-B14F-4D97-AF65-F5344CB8AC3E}">
        <p14:creationId xmlns:p14="http://schemas.microsoft.com/office/powerpoint/2010/main" val="16515873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s-ES"/>
              <a:t>Haga clic para modificar el estilo de título del patrón</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DD8E7FAE-CA3A-40DC-9CD8-2C69F3FE0428}" type="datetimeFigureOut">
              <a:rPr lang="es-EC" smtClean="0"/>
              <a:t>10/10/2022</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4E335AF4-3DEE-48DA-9BF3-61B48A82AA8D}" type="slidenum">
              <a:rPr lang="es-EC" smtClean="0"/>
              <a:t>‹#›</a:t>
            </a:fld>
            <a:endParaRPr lang="es-EC"/>
          </a:p>
        </p:txBody>
      </p:sp>
    </p:spTree>
    <p:extLst>
      <p:ext uri="{BB962C8B-B14F-4D97-AF65-F5344CB8AC3E}">
        <p14:creationId xmlns:p14="http://schemas.microsoft.com/office/powerpoint/2010/main" val="9208365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2" name="Content Placeholder 3"/>
          <p:cNvSpPr>
            <a:spLocks noGrp="1"/>
          </p:cNvSpPr>
          <p:nvPr>
            <p:ph sz="quarter" idx="13"/>
          </p:nvPr>
        </p:nvSpPr>
        <p:spPr>
          <a:xfrm>
            <a:off x="913774" y="3051012"/>
            <a:ext cx="5106027" cy="2740187"/>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3" name="Content Placeholder 5"/>
          <p:cNvSpPr>
            <a:spLocks noGrp="1"/>
          </p:cNvSpPr>
          <p:nvPr>
            <p:ph sz="quarter" idx="14"/>
          </p:nvPr>
        </p:nvSpPr>
        <p:spPr>
          <a:xfrm>
            <a:off x="6172200" y="3051012"/>
            <a:ext cx="5105401" cy="2740187"/>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DD8E7FAE-CA3A-40DC-9CD8-2C69F3FE0428}" type="datetimeFigureOut">
              <a:rPr lang="es-EC" smtClean="0"/>
              <a:t>10/10/2022</a:t>
            </a:fld>
            <a:endParaRPr lang="es-EC"/>
          </a:p>
        </p:txBody>
      </p:sp>
      <p:sp>
        <p:nvSpPr>
          <p:cNvPr id="8" name="Footer Placeholder 7"/>
          <p:cNvSpPr>
            <a:spLocks noGrp="1"/>
          </p:cNvSpPr>
          <p:nvPr>
            <p:ph type="ftr" sz="quarter" idx="11"/>
          </p:nvPr>
        </p:nvSpPr>
        <p:spPr/>
        <p:txBody>
          <a:bodyPr/>
          <a:lstStyle/>
          <a:p>
            <a:endParaRPr lang="es-EC"/>
          </a:p>
        </p:txBody>
      </p:sp>
      <p:sp>
        <p:nvSpPr>
          <p:cNvPr id="9" name="Slide Number Placeholder 8"/>
          <p:cNvSpPr>
            <a:spLocks noGrp="1"/>
          </p:cNvSpPr>
          <p:nvPr>
            <p:ph type="sldNum" sz="quarter" idx="12"/>
          </p:nvPr>
        </p:nvSpPr>
        <p:spPr/>
        <p:txBody>
          <a:bodyPr/>
          <a:lstStyle/>
          <a:p>
            <a:fld id="{4E335AF4-3DEE-48DA-9BF3-61B48A82AA8D}" type="slidenum">
              <a:rPr lang="es-EC" smtClean="0"/>
              <a:t>‹#›</a:t>
            </a:fld>
            <a:endParaRPr lang="es-EC"/>
          </a:p>
        </p:txBody>
      </p:sp>
    </p:spTree>
    <p:extLst>
      <p:ext uri="{BB962C8B-B14F-4D97-AF65-F5344CB8AC3E}">
        <p14:creationId xmlns:p14="http://schemas.microsoft.com/office/powerpoint/2010/main" val="17391169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DD8E7FAE-CA3A-40DC-9CD8-2C69F3FE0428}" type="datetimeFigureOut">
              <a:rPr lang="es-EC" smtClean="0"/>
              <a:t>10/10/2022</a:t>
            </a:fld>
            <a:endParaRPr lang="es-EC"/>
          </a:p>
        </p:txBody>
      </p:sp>
      <p:sp>
        <p:nvSpPr>
          <p:cNvPr id="4" name="Footer Placeholder 3"/>
          <p:cNvSpPr>
            <a:spLocks noGrp="1"/>
          </p:cNvSpPr>
          <p:nvPr>
            <p:ph type="ftr" sz="quarter" idx="11"/>
          </p:nvPr>
        </p:nvSpPr>
        <p:spPr/>
        <p:txBody>
          <a:bodyPr/>
          <a:lstStyle/>
          <a:p>
            <a:endParaRPr lang="es-EC"/>
          </a:p>
        </p:txBody>
      </p:sp>
      <p:sp>
        <p:nvSpPr>
          <p:cNvPr id="5" name="Slide Number Placeholder 4"/>
          <p:cNvSpPr>
            <a:spLocks noGrp="1"/>
          </p:cNvSpPr>
          <p:nvPr>
            <p:ph type="sldNum" sz="quarter" idx="12"/>
          </p:nvPr>
        </p:nvSpPr>
        <p:spPr/>
        <p:txBody>
          <a:bodyPr/>
          <a:lstStyle/>
          <a:p>
            <a:fld id="{4E335AF4-3DEE-48DA-9BF3-61B48A82AA8D}" type="slidenum">
              <a:rPr lang="es-EC" smtClean="0"/>
              <a:t>‹#›</a:t>
            </a:fld>
            <a:endParaRPr lang="es-EC"/>
          </a:p>
        </p:txBody>
      </p:sp>
    </p:spTree>
    <p:extLst>
      <p:ext uri="{BB962C8B-B14F-4D97-AF65-F5344CB8AC3E}">
        <p14:creationId xmlns:p14="http://schemas.microsoft.com/office/powerpoint/2010/main" val="12757099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DD8E7FAE-CA3A-40DC-9CD8-2C69F3FE0428}" type="datetimeFigureOut">
              <a:rPr lang="es-EC" smtClean="0"/>
              <a:t>10/10/2022</a:t>
            </a:fld>
            <a:endParaRPr lang="es-EC"/>
          </a:p>
        </p:txBody>
      </p:sp>
      <p:sp>
        <p:nvSpPr>
          <p:cNvPr id="3" name="Footer Placeholder 2"/>
          <p:cNvSpPr>
            <a:spLocks noGrp="1"/>
          </p:cNvSpPr>
          <p:nvPr>
            <p:ph type="ftr" sz="quarter" idx="11"/>
          </p:nvPr>
        </p:nvSpPr>
        <p:spPr/>
        <p:txBody>
          <a:bodyPr/>
          <a:lstStyle/>
          <a:p>
            <a:endParaRPr lang="es-EC"/>
          </a:p>
        </p:txBody>
      </p:sp>
      <p:sp>
        <p:nvSpPr>
          <p:cNvPr id="4" name="Slide Number Placeholder 3"/>
          <p:cNvSpPr>
            <a:spLocks noGrp="1"/>
          </p:cNvSpPr>
          <p:nvPr>
            <p:ph type="sldNum" sz="quarter" idx="12"/>
          </p:nvPr>
        </p:nvSpPr>
        <p:spPr/>
        <p:txBody>
          <a:bodyPr/>
          <a:lstStyle/>
          <a:p>
            <a:fld id="{4E335AF4-3DEE-48DA-9BF3-61B48A82AA8D}" type="slidenum">
              <a:rPr lang="es-EC" smtClean="0"/>
              <a:t>‹#›</a:t>
            </a:fld>
            <a:endParaRPr lang="es-EC"/>
          </a:p>
        </p:txBody>
      </p:sp>
    </p:spTree>
    <p:extLst>
      <p:ext uri="{BB962C8B-B14F-4D97-AF65-F5344CB8AC3E}">
        <p14:creationId xmlns:p14="http://schemas.microsoft.com/office/powerpoint/2010/main" val="32655309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s-ES"/>
              <a:t>Haga clic para modificar el estilo de título del patrón</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DD8E7FAE-CA3A-40DC-9CD8-2C69F3FE0428}" type="datetimeFigureOut">
              <a:rPr lang="es-EC" smtClean="0"/>
              <a:t>10/10/2022</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4E335AF4-3DEE-48DA-9BF3-61B48A82AA8D}" type="slidenum">
              <a:rPr lang="es-EC" smtClean="0"/>
              <a:t>‹#›</a:t>
            </a:fld>
            <a:endParaRPr lang="es-EC"/>
          </a:p>
        </p:txBody>
      </p:sp>
    </p:spTree>
    <p:extLst>
      <p:ext uri="{BB962C8B-B14F-4D97-AF65-F5344CB8AC3E}">
        <p14:creationId xmlns:p14="http://schemas.microsoft.com/office/powerpoint/2010/main" val="1142063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DD8E7FAE-CA3A-40DC-9CD8-2C69F3FE0428}" type="datetimeFigureOut">
              <a:rPr lang="es-EC" smtClean="0"/>
              <a:t>10/10/2022</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4E335AF4-3DEE-48DA-9BF3-61B48A82AA8D}" type="slidenum">
              <a:rPr lang="es-EC" smtClean="0"/>
              <a:t>‹#›</a:t>
            </a:fld>
            <a:endParaRPr lang="es-EC"/>
          </a:p>
        </p:txBody>
      </p:sp>
    </p:spTree>
    <p:extLst>
      <p:ext uri="{BB962C8B-B14F-4D97-AF65-F5344CB8AC3E}">
        <p14:creationId xmlns:p14="http://schemas.microsoft.com/office/powerpoint/2010/main" val="42731078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3">
                <a:lumMod val="5000"/>
                <a:lumOff val="95000"/>
              </a:schemeClr>
            </a:gs>
            <a:gs pos="13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effectLst/>
      </p:bgPr>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20">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DD8E7FAE-CA3A-40DC-9CD8-2C69F3FE0428}" type="datetimeFigureOut">
              <a:rPr lang="es-EC" smtClean="0"/>
              <a:t>10/10/2022</a:t>
            </a:fld>
            <a:endParaRPr lang="es-EC"/>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s-EC"/>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4E335AF4-3DEE-48DA-9BF3-61B48A82AA8D}" type="slidenum">
              <a:rPr lang="es-EC" smtClean="0"/>
              <a:t>‹#›</a:t>
            </a:fld>
            <a:endParaRPr lang="es-EC"/>
          </a:p>
        </p:txBody>
      </p:sp>
    </p:spTree>
    <p:extLst>
      <p:ext uri="{BB962C8B-B14F-4D97-AF65-F5344CB8AC3E}">
        <p14:creationId xmlns:p14="http://schemas.microsoft.com/office/powerpoint/2010/main" val="241893399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5.pn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6.jpe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7.png"/><Relationship Id="rId1" Type="http://schemas.openxmlformats.org/officeDocument/2006/relationships/slideLayout" Target="../slideLayouts/slideLayout18.xml"/><Relationship Id="rId4" Type="http://schemas.openxmlformats.org/officeDocument/2006/relationships/image" Target="../media/image18.jpeg"/></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7.png"/><Relationship Id="rId1" Type="http://schemas.openxmlformats.org/officeDocument/2006/relationships/slideLayout" Target="../slideLayouts/slideLayout18.xml"/><Relationship Id="rId4" Type="http://schemas.openxmlformats.org/officeDocument/2006/relationships/image" Target="../media/image18.jpeg"/></Relationships>
</file>

<file path=ppt/slides/_rels/slide1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7.png"/><Relationship Id="rId1" Type="http://schemas.openxmlformats.org/officeDocument/2006/relationships/slideLayout" Target="../slideLayouts/slideLayout18.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7.png"/><Relationship Id="rId1" Type="http://schemas.openxmlformats.org/officeDocument/2006/relationships/slideLayout" Target="../slideLayouts/slideLayout18.xml"/><Relationship Id="rId5" Type="http://schemas.openxmlformats.org/officeDocument/2006/relationships/image" Target="../media/image28.jpeg"/><Relationship Id="rId4" Type="http://schemas.openxmlformats.org/officeDocument/2006/relationships/image" Target="../media/image27.jpg"/></Relationships>
</file>

<file path=ppt/slides/_rels/slide21.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image" Target="../media/image29.jpeg"/><Relationship Id="rId7" Type="http://schemas.openxmlformats.org/officeDocument/2006/relationships/image" Target="../media/image33.jpeg"/><Relationship Id="rId2" Type="http://schemas.openxmlformats.org/officeDocument/2006/relationships/image" Target="../media/image7.png"/><Relationship Id="rId1" Type="http://schemas.openxmlformats.org/officeDocument/2006/relationships/slideLayout" Target="../slideLayouts/slideLayout18.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slides/_rels/slide2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6.jpeg"/><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7.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8.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3" Type="http://schemas.openxmlformats.org/officeDocument/2006/relationships/hyperlink" Target="https://youtu.be/9F-spTjlGB0" TargetMode="External"/><Relationship Id="rId2" Type="http://schemas.openxmlformats.org/officeDocument/2006/relationships/slideLayout" Target="../slideLayouts/slideLayout18.xml"/><Relationship Id="rId1" Type="http://schemas.openxmlformats.org/officeDocument/2006/relationships/video" Target="https://www.youtube.com/embed/9F-spTjlGB0?feature=oembed" TargetMode="External"/><Relationship Id="rId5" Type="http://schemas.openxmlformats.org/officeDocument/2006/relationships/image" Target="../media/image40.jpeg"/><Relationship Id="rId4" Type="http://schemas.openxmlformats.org/officeDocument/2006/relationships/image" Target="../media/image7.png"/></Relationships>
</file>

<file path=ppt/slides/_rels/slide28.xml.rels><?xml version="1.0" encoding="UTF-8" standalone="yes"?>
<Relationships xmlns="http://schemas.openxmlformats.org/package/2006/relationships"><Relationship Id="rId3" Type="http://schemas.openxmlformats.org/officeDocument/2006/relationships/hyperlink" Target="https://youtu.be/ABoyVKTPY5c" TargetMode="External"/><Relationship Id="rId2" Type="http://schemas.openxmlformats.org/officeDocument/2006/relationships/slideLayout" Target="../slideLayouts/slideLayout18.xml"/><Relationship Id="rId1" Type="http://schemas.openxmlformats.org/officeDocument/2006/relationships/video" Target="https://www.youtube.com/embed/ABoyVKTPY5c?feature=oembed" TargetMode="External"/><Relationship Id="rId5" Type="http://schemas.openxmlformats.org/officeDocument/2006/relationships/image" Target="../media/image41.jpe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7.pn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74981319-33B3-BC5B-AE59-7ADA91EE3E34}"/>
              </a:ext>
            </a:extLst>
          </p:cNvPr>
          <p:cNvPicPr>
            <a:picLocks noChangeAspect="1"/>
          </p:cNvPicPr>
          <p:nvPr/>
        </p:nvPicPr>
        <p:blipFill>
          <a:blip r:embed="rId2"/>
          <a:stretch>
            <a:fillRect/>
          </a:stretch>
        </p:blipFill>
        <p:spPr>
          <a:xfrm>
            <a:off x="10048875" y="0"/>
            <a:ext cx="2143125" cy="2143125"/>
          </a:xfrm>
          <a:prstGeom prst="rect">
            <a:avLst/>
          </a:prstGeom>
        </p:spPr>
      </p:pic>
      <p:sp>
        <p:nvSpPr>
          <p:cNvPr id="2" name="Título 1">
            <a:extLst>
              <a:ext uri="{FF2B5EF4-FFF2-40B4-BE49-F238E27FC236}">
                <a16:creationId xmlns:a16="http://schemas.microsoft.com/office/drawing/2014/main" id="{F3EE8F23-DE71-CD7E-D0A4-837079E8EBB5}"/>
              </a:ext>
            </a:extLst>
          </p:cNvPr>
          <p:cNvSpPr>
            <a:spLocks noGrp="1"/>
          </p:cNvSpPr>
          <p:nvPr>
            <p:ph type="ctrTitle"/>
          </p:nvPr>
        </p:nvSpPr>
        <p:spPr>
          <a:xfrm>
            <a:off x="1383792" y="256032"/>
            <a:ext cx="9144000" cy="2831719"/>
          </a:xfrm>
        </p:spPr>
        <p:txBody>
          <a:bodyPr>
            <a:normAutofit/>
          </a:bodyPr>
          <a:lstStyle/>
          <a:p>
            <a:r>
              <a:rPr lang="es-ES" dirty="0">
                <a:solidFill>
                  <a:srgbClr val="0070C0"/>
                </a:solidFill>
              </a:rPr>
              <a:t>Friends </a:t>
            </a:r>
            <a:r>
              <a:rPr lang="es-ES" dirty="0" err="1">
                <a:solidFill>
                  <a:srgbClr val="0070C0"/>
                </a:solidFill>
              </a:rPr>
              <a:t>of</a:t>
            </a:r>
            <a:r>
              <a:rPr lang="es-ES" dirty="0">
                <a:solidFill>
                  <a:srgbClr val="0070C0"/>
                </a:solidFill>
              </a:rPr>
              <a:t> </a:t>
            </a:r>
            <a:r>
              <a:rPr lang="es-ES" dirty="0" err="1">
                <a:solidFill>
                  <a:srgbClr val="0070C0"/>
                </a:solidFill>
              </a:rPr>
              <a:t>jesus</a:t>
            </a:r>
            <a:r>
              <a:rPr lang="es-ES" dirty="0">
                <a:solidFill>
                  <a:srgbClr val="0070C0"/>
                </a:solidFill>
              </a:rPr>
              <a:t> and </a:t>
            </a:r>
            <a:r>
              <a:rPr lang="es-ES" dirty="0" err="1">
                <a:solidFill>
                  <a:srgbClr val="0070C0"/>
                </a:solidFill>
              </a:rPr>
              <a:t>mary</a:t>
            </a:r>
            <a:br>
              <a:rPr lang="es-ES" dirty="0">
                <a:solidFill>
                  <a:srgbClr val="0070C0"/>
                </a:solidFill>
              </a:rPr>
            </a:br>
            <a:br>
              <a:rPr lang="es-ES" sz="3100" dirty="0">
                <a:solidFill>
                  <a:srgbClr val="0070C0"/>
                </a:solidFill>
              </a:rPr>
            </a:br>
            <a:r>
              <a:rPr lang="es-ES" sz="3100" dirty="0">
                <a:solidFill>
                  <a:srgbClr val="0070C0"/>
                </a:solidFill>
              </a:rPr>
              <a:t>www.fcpeace.org</a:t>
            </a:r>
            <a:br>
              <a:rPr lang="es-ES" sz="3100" dirty="0"/>
            </a:br>
            <a:br>
              <a:rPr lang="es-ES" sz="3100" dirty="0"/>
            </a:br>
            <a:endParaRPr lang="es-EC" sz="3600" u="sng" dirty="0"/>
          </a:p>
        </p:txBody>
      </p:sp>
      <p:sp>
        <p:nvSpPr>
          <p:cNvPr id="3" name="Subtítulo 2">
            <a:extLst>
              <a:ext uri="{FF2B5EF4-FFF2-40B4-BE49-F238E27FC236}">
                <a16:creationId xmlns:a16="http://schemas.microsoft.com/office/drawing/2014/main" id="{C64349E4-BD5C-A75B-45D0-C5E21A5D1C14}"/>
              </a:ext>
            </a:extLst>
          </p:cNvPr>
          <p:cNvSpPr>
            <a:spLocks noGrp="1"/>
          </p:cNvSpPr>
          <p:nvPr>
            <p:ph type="subTitle" idx="1"/>
          </p:nvPr>
        </p:nvSpPr>
        <p:spPr>
          <a:xfrm>
            <a:off x="182880" y="3355975"/>
            <a:ext cx="11545824" cy="2387600"/>
          </a:xfrm>
        </p:spPr>
        <p:txBody>
          <a:bodyPr>
            <a:normAutofit/>
          </a:bodyPr>
          <a:lstStyle/>
          <a:p>
            <a:r>
              <a:rPr lang="es-ES" sz="3800" dirty="0"/>
              <a:t>CYCLE C - </a:t>
            </a:r>
            <a:r>
              <a:rPr lang="es-ES" sz="3800" dirty="0" err="1"/>
              <a:t>XXIx</a:t>
            </a:r>
            <a:r>
              <a:rPr lang="es-ES" sz="3800" dirty="0"/>
              <a:t> SUNDAY IN ORDINARY TIME</a:t>
            </a:r>
          </a:p>
          <a:p>
            <a:r>
              <a:rPr lang="es-ES" sz="3800" dirty="0"/>
              <a:t>THE INSISTENT WIDOW</a:t>
            </a:r>
          </a:p>
          <a:p>
            <a:r>
              <a:rPr lang="es-ES" sz="3800" dirty="0" err="1"/>
              <a:t>LuKE</a:t>
            </a:r>
            <a:r>
              <a:rPr lang="es-ES" sz="3800" dirty="0"/>
              <a:t> 18, 1-8</a:t>
            </a:r>
            <a:endParaRPr lang="es-EC" sz="3800" dirty="0"/>
          </a:p>
        </p:txBody>
      </p:sp>
    </p:spTree>
    <p:extLst>
      <p:ext uri="{BB962C8B-B14F-4D97-AF65-F5344CB8AC3E}">
        <p14:creationId xmlns:p14="http://schemas.microsoft.com/office/powerpoint/2010/main" val="2587430041"/>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04484692-4A7F-2D01-E20B-20EB6EAF8661}"/>
              </a:ext>
            </a:extLst>
          </p:cNvPr>
          <p:cNvPicPr>
            <a:picLocks noChangeAspect="1"/>
          </p:cNvPicPr>
          <p:nvPr/>
        </p:nvPicPr>
        <p:blipFill>
          <a:blip r:embed="rId2"/>
          <a:stretch>
            <a:fillRect/>
          </a:stretch>
        </p:blipFill>
        <p:spPr>
          <a:xfrm>
            <a:off x="275493" y="452437"/>
            <a:ext cx="10515600" cy="5953125"/>
          </a:xfrm>
          <a:prstGeom prst="rect">
            <a:avLst/>
          </a:prstGeom>
        </p:spPr>
      </p:pic>
      <p:sp>
        <p:nvSpPr>
          <p:cNvPr id="3" name="Marcador de contenido 2">
            <a:extLst>
              <a:ext uri="{FF2B5EF4-FFF2-40B4-BE49-F238E27FC236}">
                <a16:creationId xmlns:a16="http://schemas.microsoft.com/office/drawing/2014/main" id="{BFB695F0-CCAE-17E3-EB9A-36091874B7BF}"/>
              </a:ext>
            </a:extLst>
          </p:cNvPr>
          <p:cNvSpPr>
            <a:spLocks noGrp="1"/>
          </p:cNvSpPr>
          <p:nvPr>
            <p:ph idx="1"/>
          </p:nvPr>
        </p:nvSpPr>
        <p:spPr>
          <a:xfrm>
            <a:off x="106085" y="1421524"/>
            <a:ext cx="10364452" cy="3424107"/>
          </a:xfrm>
        </p:spPr>
        <p:txBody>
          <a:bodyPr/>
          <a:lstStyle/>
          <a:p>
            <a:pPr marL="0" indent="0" algn="ctr">
              <a:buNone/>
            </a:pPr>
            <a:endParaRPr lang="es-EC" b="1" dirty="0"/>
          </a:p>
          <a:p>
            <a:pPr marL="0" indent="0" algn="ctr">
              <a:buNone/>
            </a:pPr>
            <a:r>
              <a:rPr lang="es-EC" sz="3000" b="1" dirty="0"/>
              <a:t>THE GOSPEL OF THE LORD</a:t>
            </a:r>
          </a:p>
          <a:p>
            <a:pPr marL="0" indent="0" algn="ctr">
              <a:buNone/>
            </a:pPr>
            <a:r>
              <a:rPr lang="es-EC" sz="3000" b="1" dirty="0"/>
              <a:t>PRAISE TO YOU LORD JESUS CHRIST</a:t>
            </a:r>
          </a:p>
        </p:txBody>
      </p:sp>
      <p:pic>
        <p:nvPicPr>
          <p:cNvPr id="5" name="Imagen 4">
            <a:extLst>
              <a:ext uri="{FF2B5EF4-FFF2-40B4-BE49-F238E27FC236}">
                <a16:creationId xmlns:a16="http://schemas.microsoft.com/office/drawing/2014/main" id="{27C94DA8-8750-B258-84ED-CF929D3BBA3A}"/>
              </a:ext>
            </a:extLst>
          </p:cNvPr>
          <p:cNvPicPr>
            <a:picLocks noChangeAspect="1"/>
          </p:cNvPicPr>
          <p:nvPr/>
        </p:nvPicPr>
        <p:blipFill>
          <a:blip r:embed="rId3"/>
          <a:stretch>
            <a:fillRect/>
          </a:stretch>
        </p:blipFill>
        <p:spPr>
          <a:xfrm>
            <a:off x="10960501" y="1069"/>
            <a:ext cx="1231499" cy="1138414"/>
          </a:xfrm>
          <a:prstGeom prst="rect">
            <a:avLst/>
          </a:prstGeom>
        </p:spPr>
      </p:pic>
    </p:spTree>
    <p:extLst>
      <p:ext uri="{BB962C8B-B14F-4D97-AF65-F5344CB8AC3E}">
        <p14:creationId xmlns:p14="http://schemas.microsoft.com/office/powerpoint/2010/main" val="306981011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ómo enseñar a los niños a reflexionar">
            <a:extLst>
              <a:ext uri="{FF2B5EF4-FFF2-40B4-BE49-F238E27FC236}">
                <a16:creationId xmlns:a16="http://schemas.microsoft.com/office/drawing/2014/main" id="{182371C5-B3D8-AFAA-40AB-65624D3D91D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170" y="928468"/>
            <a:ext cx="10337248" cy="4965895"/>
          </a:xfrm>
          <a:prstGeom prst="rect">
            <a:avLst/>
          </a:prstGeom>
          <a:noFill/>
          <a:extLst>
            <a:ext uri="{909E8E84-426E-40DD-AFC4-6F175D3DCCD1}">
              <a14:hiddenFill xmlns:a14="http://schemas.microsoft.com/office/drawing/2010/main">
                <a:solidFill>
                  <a:srgbClr val="FFFFFF"/>
                </a:solidFill>
              </a14:hiddenFill>
            </a:ext>
          </a:extLst>
        </p:spPr>
      </p:pic>
      <p:sp>
        <p:nvSpPr>
          <p:cNvPr id="3" name="Marcador de contenido 2">
            <a:extLst>
              <a:ext uri="{FF2B5EF4-FFF2-40B4-BE49-F238E27FC236}">
                <a16:creationId xmlns:a16="http://schemas.microsoft.com/office/drawing/2014/main" id="{0054A0DA-2345-087B-736C-EAD84AF36E37}"/>
              </a:ext>
            </a:extLst>
          </p:cNvPr>
          <p:cNvSpPr>
            <a:spLocks noGrp="1"/>
          </p:cNvSpPr>
          <p:nvPr>
            <p:ph idx="1"/>
          </p:nvPr>
        </p:nvSpPr>
        <p:spPr>
          <a:xfrm>
            <a:off x="912566" y="2554613"/>
            <a:ext cx="4183690" cy="874387"/>
          </a:xfrm>
        </p:spPr>
        <p:txBody>
          <a:bodyPr>
            <a:noAutofit/>
          </a:bodyPr>
          <a:lstStyle/>
          <a:p>
            <a:pPr marL="0" indent="0" algn="ctr">
              <a:buNone/>
            </a:pPr>
            <a:r>
              <a:rPr lang="es-EC" sz="6000" b="1" dirty="0"/>
              <a:t>REFLECTION</a:t>
            </a:r>
          </a:p>
        </p:txBody>
      </p:sp>
      <p:pic>
        <p:nvPicPr>
          <p:cNvPr id="5" name="Imagen 4">
            <a:extLst>
              <a:ext uri="{FF2B5EF4-FFF2-40B4-BE49-F238E27FC236}">
                <a16:creationId xmlns:a16="http://schemas.microsoft.com/office/drawing/2014/main" id="{21825EAA-91BA-DF50-0C0D-04877A22144E}"/>
              </a:ext>
            </a:extLst>
          </p:cNvPr>
          <p:cNvPicPr>
            <a:picLocks noChangeAspect="1"/>
          </p:cNvPicPr>
          <p:nvPr/>
        </p:nvPicPr>
        <p:blipFill>
          <a:blip r:embed="rId3"/>
          <a:stretch>
            <a:fillRect/>
          </a:stretch>
        </p:blipFill>
        <p:spPr>
          <a:xfrm>
            <a:off x="10902462" y="0"/>
            <a:ext cx="1280013" cy="1322363"/>
          </a:xfrm>
          <a:prstGeom prst="rect">
            <a:avLst/>
          </a:prstGeom>
        </p:spPr>
      </p:pic>
    </p:spTree>
    <p:extLst>
      <p:ext uri="{BB962C8B-B14F-4D97-AF65-F5344CB8AC3E}">
        <p14:creationId xmlns:p14="http://schemas.microsoft.com/office/powerpoint/2010/main" val="22698111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A38B78D-D740-B255-5811-0E44E0B92B1F}"/>
              </a:ext>
            </a:extLst>
          </p:cNvPr>
          <p:cNvSpPr>
            <a:spLocks noGrp="1"/>
          </p:cNvSpPr>
          <p:nvPr>
            <p:ph type="title"/>
          </p:nvPr>
        </p:nvSpPr>
        <p:spPr>
          <a:xfrm>
            <a:off x="614838" y="-112289"/>
            <a:ext cx="9878272" cy="1596177"/>
          </a:xfrm>
        </p:spPr>
        <p:txBody>
          <a:bodyPr>
            <a:normAutofit fontScale="90000"/>
          </a:bodyPr>
          <a:lstStyle/>
          <a:p>
            <a:br>
              <a:rPr lang="es-ES" dirty="0"/>
            </a:br>
            <a:r>
              <a:rPr lang="es-ES" dirty="0">
                <a:latin typeface="+mn-lt"/>
                <a:ea typeface="+mn-ea"/>
                <a:cs typeface="+mn-cs"/>
              </a:rPr>
              <a:t> </a:t>
            </a:r>
            <a:r>
              <a:rPr lang="en-US" dirty="0">
                <a:latin typeface="+mn-lt"/>
                <a:ea typeface="+mn-ea"/>
                <a:cs typeface="+mn-cs"/>
              </a:rPr>
              <a:t>Jesus teaches us about prayer with a parable </a:t>
            </a:r>
            <a:br>
              <a:rPr lang="en-US" dirty="0">
                <a:latin typeface="+mn-lt"/>
                <a:ea typeface="+mn-ea"/>
                <a:cs typeface="+mn-cs"/>
              </a:rPr>
            </a:br>
            <a:r>
              <a:rPr lang="en-US" dirty="0">
                <a:latin typeface="+mn-lt"/>
                <a:ea typeface="+mn-ea"/>
                <a:cs typeface="+mn-cs"/>
              </a:rPr>
              <a:t>(a story with a teaching).</a:t>
            </a:r>
            <a:br>
              <a:rPr lang="es-ES" dirty="0">
                <a:latin typeface="+mn-lt"/>
                <a:ea typeface="+mn-ea"/>
                <a:cs typeface="+mn-cs"/>
              </a:rPr>
            </a:br>
            <a:endParaRPr lang="es-EC" dirty="0">
              <a:latin typeface="+mn-lt"/>
              <a:ea typeface="+mn-ea"/>
              <a:cs typeface="+mn-cs"/>
            </a:endParaRPr>
          </a:p>
        </p:txBody>
      </p:sp>
      <p:sp>
        <p:nvSpPr>
          <p:cNvPr id="3" name="Marcador de contenido 2">
            <a:extLst>
              <a:ext uri="{FF2B5EF4-FFF2-40B4-BE49-F238E27FC236}">
                <a16:creationId xmlns:a16="http://schemas.microsoft.com/office/drawing/2014/main" id="{EA0086C8-12E6-EA75-EB34-4EE264E4E453}"/>
              </a:ext>
            </a:extLst>
          </p:cNvPr>
          <p:cNvSpPr>
            <a:spLocks noGrp="1"/>
          </p:cNvSpPr>
          <p:nvPr>
            <p:ph idx="1"/>
          </p:nvPr>
        </p:nvSpPr>
        <p:spPr>
          <a:xfrm>
            <a:off x="2487636" y="1317655"/>
            <a:ext cx="7216727" cy="756138"/>
          </a:xfrm>
        </p:spPr>
        <p:txBody>
          <a:bodyPr>
            <a:normAutofit/>
          </a:bodyPr>
          <a:lstStyle/>
          <a:p>
            <a:pPr marL="0" indent="0" algn="just">
              <a:buNone/>
            </a:pPr>
            <a:r>
              <a:rPr lang="en-US" sz="2600" dirty="0"/>
              <a:t>Who does the judge represent in our lives?</a:t>
            </a:r>
            <a:r>
              <a:rPr lang="es-ES" sz="2600" dirty="0"/>
              <a:t> </a:t>
            </a:r>
          </a:p>
          <a:p>
            <a:pPr marL="0" indent="0" algn="just">
              <a:buNone/>
            </a:pPr>
            <a:endParaRPr lang="es-ES" sz="2600" dirty="0"/>
          </a:p>
          <a:p>
            <a:pPr marL="0" indent="0" algn="just">
              <a:buNone/>
            </a:pPr>
            <a:endParaRPr lang="es-ES" dirty="0"/>
          </a:p>
          <a:p>
            <a:pPr marL="0" indent="0" algn="just">
              <a:buNone/>
            </a:pPr>
            <a:endParaRPr lang="es-ES" dirty="0"/>
          </a:p>
          <a:p>
            <a:pPr marL="0" indent="0" algn="just">
              <a:buNone/>
            </a:pPr>
            <a:endParaRPr lang="es-ES" dirty="0"/>
          </a:p>
        </p:txBody>
      </p:sp>
      <p:pic>
        <p:nvPicPr>
          <p:cNvPr id="5" name="Imagen 4">
            <a:extLst>
              <a:ext uri="{FF2B5EF4-FFF2-40B4-BE49-F238E27FC236}">
                <a16:creationId xmlns:a16="http://schemas.microsoft.com/office/drawing/2014/main" id="{74478B33-3DE3-6728-522E-45F0BC6600A9}"/>
              </a:ext>
            </a:extLst>
          </p:cNvPr>
          <p:cNvPicPr>
            <a:picLocks noChangeAspect="1"/>
          </p:cNvPicPr>
          <p:nvPr/>
        </p:nvPicPr>
        <p:blipFill>
          <a:blip r:embed="rId2"/>
          <a:stretch>
            <a:fillRect/>
          </a:stretch>
        </p:blipFill>
        <p:spPr>
          <a:xfrm>
            <a:off x="10960501" y="0"/>
            <a:ext cx="1231499" cy="1371600"/>
          </a:xfrm>
          <a:prstGeom prst="rect">
            <a:avLst/>
          </a:prstGeom>
        </p:spPr>
      </p:pic>
      <p:sp>
        <p:nvSpPr>
          <p:cNvPr id="7" name="TextBox 6">
            <a:extLst>
              <a:ext uri="{FF2B5EF4-FFF2-40B4-BE49-F238E27FC236}">
                <a16:creationId xmlns:a16="http://schemas.microsoft.com/office/drawing/2014/main" id="{9248BCBA-38D0-1AC5-470C-49905EE63E0C}"/>
              </a:ext>
            </a:extLst>
          </p:cNvPr>
          <p:cNvSpPr txBox="1"/>
          <p:nvPr/>
        </p:nvSpPr>
        <p:spPr>
          <a:xfrm>
            <a:off x="8648112" y="3591858"/>
            <a:ext cx="2043333" cy="1120820"/>
          </a:xfrm>
          <a:prstGeom prst="rect">
            <a:avLst/>
          </a:prstGeom>
          <a:noFill/>
        </p:spPr>
        <p:txBody>
          <a:bodyPr wrap="square" rtlCol="0">
            <a:spAutoFit/>
          </a:bodyPr>
          <a:lstStyle/>
          <a:p>
            <a:pPr defTabSz="914400">
              <a:lnSpc>
                <a:spcPct val="120000"/>
              </a:lnSpc>
              <a:spcBef>
                <a:spcPts val="1000"/>
              </a:spcBef>
              <a:buClr>
                <a:schemeClr val="tx1"/>
              </a:buClr>
            </a:pPr>
            <a:r>
              <a:rPr lang="es-ES" sz="6000" cap="all" dirty="0">
                <a:solidFill>
                  <a:srgbClr val="0070C0"/>
                </a:solidFill>
                <a:latin typeface="+mj-lt"/>
                <a:ea typeface="+mj-ea"/>
                <a:cs typeface="+mj-cs"/>
              </a:rPr>
              <a:t>GOD</a:t>
            </a:r>
            <a:endParaRPr lang="en-US" sz="6000" cap="all" dirty="0">
              <a:solidFill>
                <a:srgbClr val="0070C0"/>
              </a:solidFill>
              <a:latin typeface="+mj-lt"/>
              <a:ea typeface="+mj-ea"/>
              <a:cs typeface="+mj-cs"/>
            </a:endParaRPr>
          </a:p>
        </p:txBody>
      </p:sp>
      <p:pic>
        <p:nvPicPr>
          <p:cNvPr id="9" name="Picture 8">
            <a:extLst>
              <a:ext uri="{FF2B5EF4-FFF2-40B4-BE49-F238E27FC236}">
                <a16:creationId xmlns:a16="http://schemas.microsoft.com/office/drawing/2014/main" id="{89C1675B-08E4-F1C2-DA3F-5685BA43AFC9}"/>
              </a:ext>
            </a:extLst>
          </p:cNvPr>
          <p:cNvPicPr>
            <a:picLocks noChangeAspect="1"/>
          </p:cNvPicPr>
          <p:nvPr/>
        </p:nvPicPr>
        <p:blipFill>
          <a:blip r:embed="rId3"/>
          <a:stretch>
            <a:fillRect/>
          </a:stretch>
        </p:blipFill>
        <p:spPr>
          <a:xfrm>
            <a:off x="984739" y="2067697"/>
            <a:ext cx="6411350" cy="4579536"/>
          </a:xfrm>
          <a:prstGeom prst="rect">
            <a:avLst/>
          </a:prstGeom>
        </p:spPr>
      </p:pic>
    </p:spTree>
    <p:extLst>
      <p:ext uri="{BB962C8B-B14F-4D97-AF65-F5344CB8AC3E}">
        <p14:creationId xmlns:p14="http://schemas.microsoft.com/office/powerpoint/2010/main" val="355072374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1000"/>
                                        <p:tgtEl>
                                          <p:spTgt spid="7"/>
                                        </p:tgtEl>
                                      </p:cBhvr>
                                    </p:animEffect>
                                    <p:anim calcmode="lin" valueType="num">
                                      <p:cBhvr>
                                        <p:cTn id="27" dur="1000" fill="hold"/>
                                        <p:tgtEl>
                                          <p:spTgt spid="7"/>
                                        </p:tgtEl>
                                        <p:attrNameLst>
                                          <p:attrName>ppt_x</p:attrName>
                                        </p:attrNameLst>
                                      </p:cBhvr>
                                      <p:tavLst>
                                        <p:tav tm="0">
                                          <p:val>
                                            <p:strVal val="#ppt_x"/>
                                          </p:val>
                                        </p:tav>
                                        <p:tav tm="100000">
                                          <p:val>
                                            <p:strVal val="#ppt_x"/>
                                          </p:val>
                                        </p:tav>
                                      </p:tavLst>
                                    </p:anim>
                                    <p:anim calcmode="lin" valueType="num">
                                      <p:cBhvr>
                                        <p:cTn id="28"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E24A2B1-78EB-1643-92A4-10CA190BEC29}"/>
              </a:ext>
            </a:extLst>
          </p:cNvPr>
          <p:cNvSpPr>
            <a:spLocks noGrp="1"/>
          </p:cNvSpPr>
          <p:nvPr>
            <p:ph type="title"/>
          </p:nvPr>
        </p:nvSpPr>
        <p:spPr>
          <a:xfrm>
            <a:off x="447489" y="259320"/>
            <a:ext cx="10364451" cy="847469"/>
          </a:xfrm>
        </p:spPr>
        <p:txBody>
          <a:bodyPr/>
          <a:lstStyle/>
          <a:p>
            <a:r>
              <a:rPr lang="en-US" dirty="0"/>
              <a:t>How are God and a judge similar?</a:t>
            </a:r>
            <a:r>
              <a:rPr lang="es-ES" dirty="0"/>
              <a:t> </a:t>
            </a:r>
            <a:endParaRPr lang="es-EC" dirty="0"/>
          </a:p>
        </p:txBody>
      </p:sp>
      <p:sp>
        <p:nvSpPr>
          <p:cNvPr id="3" name="Marcador de contenido 2">
            <a:extLst>
              <a:ext uri="{FF2B5EF4-FFF2-40B4-BE49-F238E27FC236}">
                <a16:creationId xmlns:a16="http://schemas.microsoft.com/office/drawing/2014/main" id="{C05F9B58-BF40-4C4C-C62A-04E77822A474}"/>
              </a:ext>
            </a:extLst>
          </p:cNvPr>
          <p:cNvSpPr>
            <a:spLocks noGrp="1"/>
          </p:cNvSpPr>
          <p:nvPr>
            <p:ph idx="1"/>
          </p:nvPr>
        </p:nvSpPr>
        <p:spPr>
          <a:xfrm>
            <a:off x="447489" y="5458264"/>
            <a:ext cx="10737026" cy="1012874"/>
          </a:xfrm>
        </p:spPr>
        <p:txBody>
          <a:bodyPr>
            <a:normAutofit fontScale="92500"/>
          </a:bodyPr>
          <a:lstStyle/>
          <a:p>
            <a:pPr marL="0" indent="0" defTabSz="457200">
              <a:buNone/>
            </a:pPr>
            <a:r>
              <a:rPr lang="en-US" sz="3200" dirty="0">
                <a:solidFill>
                  <a:srgbClr val="0070C0"/>
                </a:solidFill>
                <a:latin typeface="+mj-lt"/>
                <a:ea typeface="+mj-ea"/>
                <a:cs typeface="+mj-cs"/>
              </a:rPr>
              <a:t>Both listen to petitions and decide which ones to grant</a:t>
            </a:r>
            <a:r>
              <a:rPr lang="es-ES" sz="3200" dirty="0">
                <a:solidFill>
                  <a:srgbClr val="0070C0"/>
                </a:solidFill>
                <a:latin typeface="+mj-lt"/>
                <a:ea typeface="+mj-ea"/>
                <a:cs typeface="+mj-cs"/>
              </a:rPr>
              <a:t>.</a:t>
            </a:r>
            <a:endParaRPr lang="es-EC" sz="3200" dirty="0">
              <a:solidFill>
                <a:srgbClr val="0070C0"/>
              </a:solidFill>
              <a:latin typeface="+mj-lt"/>
              <a:ea typeface="+mj-ea"/>
              <a:cs typeface="+mj-cs"/>
            </a:endParaRPr>
          </a:p>
          <a:p>
            <a:pPr marL="0" indent="0">
              <a:buNone/>
            </a:pPr>
            <a:endParaRPr lang="es-EC" dirty="0"/>
          </a:p>
        </p:txBody>
      </p:sp>
      <p:pic>
        <p:nvPicPr>
          <p:cNvPr id="6" name="Imagen 5">
            <a:extLst>
              <a:ext uri="{FF2B5EF4-FFF2-40B4-BE49-F238E27FC236}">
                <a16:creationId xmlns:a16="http://schemas.microsoft.com/office/drawing/2014/main" id="{4DDECB7E-60B1-775D-A4DB-66D0B5499FAF}"/>
              </a:ext>
            </a:extLst>
          </p:cNvPr>
          <p:cNvPicPr>
            <a:picLocks noChangeAspect="1"/>
          </p:cNvPicPr>
          <p:nvPr/>
        </p:nvPicPr>
        <p:blipFill>
          <a:blip r:embed="rId2"/>
          <a:stretch>
            <a:fillRect/>
          </a:stretch>
        </p:blipFill>
        <p:spPr>
          <a:xfrm>
            <a:off x="10960501" y="0"/>
            <a:ext cx="1231499" cy="1266092"/>
          </a:xfrm>
          <a:prstGeom prst="rect">
            <a:avLst/>
          </a:prstGeom>
        </p:spPr>
      </p:pic>
      <p:pic>
        <p:nvPicPr>
          <p:cNvPr id="4098" name="Picture 2" descr="Vectores e ilustraciones de Juez para descargar gratis | Freepik">
            <a:extLst>
              <a:ext uri="{FF2B5EF4-FFF2-40B4-BE49-F238E27FC236}">
                <a16:creationId xmlns:a16="http://schemas.microsoft.com/office/drawing/2014/main" id="{E77C2A44-926A-7B8C-C966-A04EFB1A90A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7838" y="1585546"/>
            <a:ext cx="4247605" cy="3686908"/>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2. DIOS ES NUESTRO PADRE - ENCUENTROS CON PADRES DE PRIMERA COMUNIÓN  (BURGOS)">
            <a:extLst>
              <a:ext uri="{FF2B5EF4-FFF2-40B4-BE49-F238E27FC236}">
                <a16:creationId xmlns:a16="http://schemas.microsoft.com/office/drawing/2014/main" id="{AD2403B9-24CD-9FC8-6237-8F688086ADA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29714" y="1585546"/>
            <a:ext cx="5038003" cy="36869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372274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E24A2B1-78EB-1643-92A4-10CA190BEC29}"/>
              </a:ext>
            </a:extLst>
          </p:cNvPr>
          <p:cNvSpPr>
            <a:spLocks noGrp="1"/>
          </p:cNvSpPr>
          <p:nvPr>
            <p:ph type="title"/>
          </p:nvPr>
        </p:nvSpPr>
        <p:spPr>
          <a:xfrm>
            <a:off x="447489" y="259320"/>
            <a:ext cx="10364451" cy="847469"/>
          </a:xfrm>
        </p:spPr>
        <p:txBody>
          <a:bodyPr/>
          <a:lstStyle/>
          <a:p>
            <a:r>
              <a:rPr lang="es-ES" dirty="0"/>
              <a:t>HOW ARE THEY DIFFERENT? </a:t>
            </a:r>
            <a:endParaRPr lang="es-EC" dirty="0"/>
          </a:p>
        </p:txBody>
      </p:sp>
      <p:sp>
        <p:nvSpPr>
          <p:cNvPr id="3" name="Marcador de contenido 2">
            <a:extLst>
              <a:ext uri="{FF2B5EF4-FFF2-40B4-BE49-F238E27FC236}">
                <a16:creationId xmlns:a16="http://schemas.microsoft.com/office/drawing/2014/main" id="{C05F9B58-BF40-4C4C-C62A-04E77822A474}"/>
              </a:ext>
            </a:extLst>
          </p:cNvPr>
          <p:cNvSpPr>
            <a:spLocks noGrp="1"/>
          </p:cNvSpPr>
          <p:nvPr>
            <p:ph idx="1"/>
          </p:nvPr>
        </p:nvSpPr>
        <p:spPr>
          <a:xfrm>
            <a:off x="353568" y="5570033"/>
            <a:ext cx="10891435" cy="1276775"/>
          </a:xfrm>
        </p:spPr>
        <p:txBody>
          <a:bodyPr>
            <a:normAutofit fontScale="70000" lnSpcReduction="20000"/>
          </a:bodyPr>
          <a:lstStyle/>
          <a:p>
            <a:pPr marL="0" indent="0" algn="ctr" defTabSz="457200">
              <a:buNone/>
            </a:pPr>
            <a:r>
              <a:rPr lang="en-US" sz="4300" dirty="0">
                <a:solidFill>
                  <a:srgbClr val="0070C0"/>
                </a:solidFill>
                <a:latin typeface="+mj-lt"/>
                <a:ea typeface="+mj-ea"/>
                <a:cs typeface="+mj-cs"/>
              </a:rPr>
              <a:t>The judge ignored the widow because he had no charity in his heart; God is charity and always listens to us</a:t>
            </a:r>
            <a:r>
              <a:rPr lang="es-ES" sz="4300" dirty="0">
                <a:solidFill>
                  <a:srgbClr val="0070C0"/>
                </a:solidFill>
                <a:latin typeface="+mj-lt"/>
                <a:ea typeface="+mj-ea"/>
                <a:cs typeface="+mj-cs"/>
              </a:rPr>
              <a:t>. </a:t>
            </a:r>
            <a:endParaRPr lang="es-EC" sz="4300" dirty="0">
              <a:solidFill>
                <a:srgbClr val="0070C0"/>
              </a:solidFill>
              <a:latin typeface="+mj-lt"/>
              <a:ea typeface="+mj-ea"/>
              <a:cs typeface="+mj-cs"/>
            </a:endParaRPr>
          </a:p>
          <a:p>
            <a:pPr marL="0" indent="0">
              <a:buNone/>
            </a:pPr>
            <a:endParaRPr lang="es-EC" dirty="0"/>
          </a:p>
        </p:txBody>
      </p:sp>
      <p:pic>
        <p:nvPicPr>
          <p:cNvPr id="6" name="Imagen 5">
            <a:extLst>
              <a:ext uri="{FF2B5EF4-FFF2-40B4-BE49-F238E27FC236}">
                <a16:creationId xmlns:a16="http://schemas.microsoft.com/office/drawing/2014/main" id="{4DDECB7E-60B1-775D-A4DB-66D0B5499FAF}"/>
              </a:ext>
            </a:extLst>
          </p:cNvPr>
          <p:cNvPicPr>
            <a:picLocks noChangeAspect="1"/>
          </p:cNvPicPr>
          <p:nvPr/>
        </p:nvPicPr>
        <p:blipFill>
          <a:blip r:embed="rId2"/>
          <a:stretch>
            <a:fillRect/>
          </a:stretch>
        </p:blipFill>
        <p:spPr>
          <a:xfrm>
            <a:off x="10960501" y="0"/>
            <a:ext cx="1231499" cy="1252025"/>
          </a:xfrm>
          <a:prstGeom prst="rect">
            <a:avLst/>
          </a:prstGeom>
        </p:spPr>
      </p:pic>
      <p:pic>
        <p:nvPicPr>
          <p:cNvPr id="4098" name="Picture 2" descr="Vectores e ilustraciones de Juez para descargar gratis | Freepik">
            <a:extLst>
              <a:ext uri="{FF2B5EF4-FFF2-40B4-BE49-F238E27FC236}">
                <a16:creationId xmlns:a16="http://schemas.microsoft.com/office/drawing/2014/main" id="{E77C2A44-926A-7B8C-C966-A04EFB1A90A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494" y="1500553"/>
            <a:ext cx="4247605" cy="3686908"/>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2. DIOS ES NUESTRO PADRE - ENCUENTROS CON PADRES DE PRIMERA COMUNIÓN  (BURGOS)">
            <a:extLst>
              <a:ext uri="{FF2B5EF4-FFF2-40B4-BE49-F238E27FC236}">
                <a16:creationId xmlns:a16="http://schemas.microsoft.com/office/drawing/2014/main" id="{AD2403B9-24CD-9FC8-6237-8F688086ADA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29713" y="1569506"/>
            <a:ext cx="5038003" cy="36869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123259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CFF1098-FE46-D5D8-8A68-78BEA64B1C77}"/>
              </a:ext>
            </a:extLst>
          </p:cNvPr>
          <p:cNvSpPr>
            <a:spLocks noGrp="1"/>
          </p:cNvSpPr>
          <p:nvPr>
            <p:ph type="title"/>
          </p:nvPr>
        </p:nvSpPr>
        <p:spPr>
          <a:xfrm>
            <a:off x="292608" y="269328"/>
            <a:ext cx="10070622" cy="741503"/>
          </a:xfrm>
        </p:spPr>
        <p:txBody>
          <a:bodyPr>
            <a:noAutofit/>
          </a:bodyPr>
          <a:lstStyle/>
          <a:p>
            <a:r>
              <a:rPr lang="en-US" dirty="0"/>
              <a:t>Why does the judge finally grant her wish?</a:t>
            </a:r>
            <a:endParaRPr lang="es-EC" dirty="0"/>
          </a:p>
        </p:txBody>
      </p:sp>
      <p:pic>
        <p:nvPicPr>
          <p:cNvPr id="5" name="Imagen 4">
            <a:extLst>
              <a:ext uri="{FF2B5EF4-FFF2-40B4-BE49-F238E27FC236}">
                <a16:creationId xmlns:a16="http://schemas.microsoft.com/office/drawing/2014/main" id="{9C3C297D-7916-4E68-DBC9-96C056DBDFB3}"/>
              </a:ext>
            </a:extLst>
          </p:cNvPr>
          <p:cNvPicPr>
            <a:picLocks noChangeAspect="1"/>
          </p:cNvPicPr>
          <p:nvPr/>
        </p:nvPicPr>
        <p:blipFill>
          <a:blip r:embed="rId2"/>
          <a:stretch>
            <a:fillRect/>
          </a:stretch>
        </p:blipFill>
        <p:spPr>
          <a:xfrm>
            <a:off x="10960501" y="0"/>
            <a:ext cx="1231499" cy="1280160"/>
          </a:xfrm>
          <a:prstGeom prst="rect">
            <a:avLst/>
          </a:prstGeom>
        </p:spPr>
      </p:pic>
      <p:pic>
        <p:nvPicPr>
          <p:cNvPr id="3" name="Picture 2">
            <a:extLst>
              <a:ext uri="{FF2B5EF4-FFF2-40B4-BE49-F238E27FC236}">
                <a16:creationId xmlns:a16="http://schemas.microsoft.com/office/drawing/2014/main" id="{455C9236-24FB-93B2-8A9E-0C357D12DA34}"/>
              </a:ext>
            </a:extLst>
          </p:cNvPr>
          <p:cNvPicPr>
            <a:picLocks noChangeAspect="1"/>
          </p:cNvPicPr>
          <p:nvPr/>
        </p:nvPicPr>
        <p:blipFill>
          <a:blip r:embed="rId3"/>
          <a:stretch>
            <a:fillRect/>
          </a:stretch>
        </p:blipFill>
        <p:spPr>
          <a:xfrm>
            <a:off x="1003412" y="1591194"/>
            <a:ext cx="5932799" cy="4389119"/>
          </a:xfrm>
          <a:prstGeom prst="rect">
            <a:avLst/>
          </a:prstGeom>
        </p:spPr>
      </p:pic>
      <p:sp>
        <p:nvSpPr>
          <p:cNvPr id="4" name="TextBox 3">
            <a:extLst>
              <a:ext uri="{FF2B5EF4-FFF2-40B4-BE49-F238E27FC236}">
                <a16:creationId xmlns:a16="http://schemas.microsoft.com/office/drawing/2014/main" id="{8ABF49C2-0C0D-6E0A-4117-9CA037AE41DA}"/>
              </a:ext>
            </a:extLst>
          </p:cNvPr>
          <p:cNvSpPr txBox="1"/>
          <p:nvPr/>
        </p:nvSpPr>
        <p:spPr>
          <a:xfrm>
            <a:off x="7976381" y="3047089"/>
            <a:ext cx="3376246" cy="1015663"/>
          </a:xfrm>
          <a:prstGeom prst="rect">
            <a:avLst/>
          </a:prstGeom>
          <a:noFill/>
        </p:spPr>
        <p:txBody>
          <a:bodyPr wrap="square" rtlCol="0">
            <a:spAutoFit/>
          </a:bodyPr>
          <a:lstStyle/>
          <a:p>
            <a:r>
              <a:rPr lang="en-US" sz="3000" cap="all" dirty="0">
                <a:solidFill>
                  <a:srgbClr val="0070C0"/>
                </a:solidFill>
                <a:latin typeface="+mj-lt"/>
                <a:ea typeface="+mj-ea"/>
                <a:cs typeface="+mj-cs"/>
              </a:rPr>
              <a:t>He was tired of her pestering him</a:t>
            </a:r>
            <a:r>
              <a:rPr lang="es-ES" sz="3000" cap="all" dirty="0">
                <a:solidFill>
                  <a:srgbClr val="0070C0"/>
                </a:solidFill>
                <a:latin typeface="+mj-lt"/>
                <a:ea typeface="+mj-ea"/>
                <a:cs typeface="+mj-cs"/>
              </a:rPr>
              <a:t>.</a:t>
            </a:r>
            <a:endParaRPr lang="en-US" sz="3000" cap="all" dirty="0">
              <a:solidFill>
                <a:srgbClr val="0070C0"/>
              </a:solidFill>
              <a:latin typeface="+mj-lt"/>
              <a:ea typeface="+mj-ea"/>
              <a:cs typeface="+mj-cs"/>
            </a:endParaRPr>
          </a:p>
        </p:txBody>
      </p:sp>
    </p:spTree>
    <p:extLst>
      <p:ext uri="{BB962C8B-B14F-4D97-AF65-F5344CB8AC3E}">
        <p14:creationId xmlns:p14="http://schemas.microsoft.com/office/powerpoint/2010/main" val="315356079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CFF1098-FE46-D5D8-8A68-78BEA64B1C77}"/>
              </a:ext>
            </a:extLst>
          </p:cNvPr>
          <p:cNvSpPr>
            <a:spLocks noGrp="1"/>
          </p:cNvSpPr>
          <p:nvPr>
            <p:ph type="title"/>
          </p:nvPr>
        </p:nvSpPr>
        <p:spPr>
          <a:xfrm>
            <a:off x="0" y="0"/>
            <a:ext cx="10960501" cy="928468"/>
          </a:xfrm>
        </p:spPr>
        <p:txBody>
          <a:bodyPr>
            <a:noAutofit/>
          </a:bodyPr>
          <a:lstStyle/>
          <a:p>
            <a:r>
              <a:rPr lang="en-US" sz="3400" dirty="0"/>
              <a:t>Why does God grant our just requests?</a:t>
            </a:r>
            <a:endParaRPr lang="es-EC" sz="3400" dirty="0"/>
          </a:p>
        </p:txBody>
      </p:sp>
      <p:pic>
        <p:nvPicPr>
          <p:cNvPr id="5" name="Imagen 4">
            <a:extLst>
              <a:ext uri="{FF2B5EF4-FFF2-40B4-BE49-F238E27FC236}">
                <a16:creationId xmlns:a16="http://schemas.microsoft.com/office/drawing/2014/main" id="{9C3C297D-7916-4E68-DBC9-96C056DBDFB3}"/>
              </a:ext>
            </a:extLst>
          </p:cNvPr>
          <p:cNvPicPr>
            <a:picLocks noChangeAspect="1"/>
          </p:cNvPicPr>
          <p:nvPr/>
        </p:nvPicPr>
        <p:blipFill>
          <a:blip r:embed="rId2"/>
          <a:stretch>
            <a:fillRect/>
          </a:stretch>
        </p:blipFill>
        <p:spPr>
          <a:xfrm>
            <a:off x="10960501" y="0"/>
            <a:ext cx="1231499" cy="1223889"/>
          </a:xfrm>
          <a:prstGeom prst="rect">
            <a:avLst/>
          </a:prstGeom>
        </p:spPr>
      </p:pic>
      <p:pic>
        <p:nvPicPr>
          <p:cNvPr id="5122" name="Picture 2" descr="Index of /wp-content/uploads/2019/03">
            <a:extLst>
              <a:ext uri="{FF2B5EF4-FFF2-40B4-BE49-F238E27FC236}">
                <a16:creationId xmlns:a16="http://schemas.microsoft.com/office/drawing/2014/main" id="{325766D8-2B09-53DD-4515-650BD17C52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1499" y="928468"/>
            <a:ext cx="5199815" cy="563411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0EF71E70-A754-C778-15C1-6678899CA595}"/>
              </a:ext>
            </a:extLst>
          </p:cNvPr>
          <p:cNvSpPr txBox="1"/>
          <p:nvPr/>
        </p:nvSpPr>
        <p:spPr>
          <a:xfrm>
            <a:off x="7245798" y="3237691"/>
            <a:ext cx="4214681" cy="1015663"/>
          </a:xfrm>
          <a:prstGeom prst="rect">
            <a:avLst/>
          </a:prstGeom>
          <a:noFill/>
        </p:spPr>
        <p:txBody>
          <a:bodyPr wrap="square" rtlCol="0">
            <a:spAutoFit/>
          </a:bodyPr>
          <a:lstStyle/>
          <a:p>
            <a:r>
              <a:rPr lang="en-US" sz="3000" cap="all" dirty="0">
                <a:solidFill>
                  <a:srgbClr val="0070C0"/>
                </a:solidFill>
                <a:latin typeface="+mj-lt"/>
                <a:ea typeface="+mj-ea"/>
                <a:cs typeface="+mj-cs"/>
              </a:rPr>
              <a:t>He loves us and wants us to be happy</a:t>
            </a:r>
            <a:r>
              <a:rPr lang="es-ES" sz="3000" cap="all" dirty="0">
                <a:solidFill>
                  <a:srgbClr val="0070C0"/>
                </a:solidFill>
                <a:latin typeface="+mj-lt"/>
                <a:ea typeface="+mj-ea"/>
                <a:cs typeface="+mj-cs"/>
              </a:rPr>
              <a:t>.</a:t>
            </a:r>
            <a:endParaRPr lang="en-US" sz="3000" cap="all" dirty="0">
              <a:solidFill>
                <a:srgbClr val="0070C0"/>
              </a:solidFill>
              <a:latin typeface="+mj-lt"/>
              <a:ea typeface="+mj-ea"/>
              <a:cs typeface="+mj-cs"/>
            </a:endParaRPr>
          </a:p>
        </p:txBody>
      </p:sp>
    </p:spTree>
    <p:extLst>
      <p:ext uri="{BB962C8B-B14F-4D97-AF65-F5344CB8AC3E}">
        <p14:creationId xmlns:p14="http://schemas.microsoft.com/office/powerpoint/2010/main" val="29315580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675FC0B-1B96-13F3-2742-A775D8C36019}"/>
              </a:ext>
            </a:extLst>
          </p:cNvPr>
          <p:cNvSpPr>
            <a:spLocks noGrp="1"/>
          </p:cNvSpPr>
          <p:nvPr>
            <p:ph type="title"/>
          </p:nvPr>
        </p:nvSpPr>
        <p:spPr>
          <a:xfrm>
            <a:off x="123092" y="-22608"/>
            <a:ext cx="10040815" cy="1090247"/>
          </a:xfrm>
        </p:spPr>
        <p:txBody>
          <a:bodyPr>
            <a:normAutofit/>
          </a:bodyPr>
          <a:lstStyle/>
          <a:p>
            <a:r>
              <a:rPr lang="en-US" dirty="0"/>
              <a:t>What does Jesus want to teach us?</a:t>
            </a:r>
            <a:r>
              <a:rPr lang="es-ES" dirty="0"/>
              <a:t> </a:t>
            </a:r>
            <a:endParaRPr lang="es-EC" dirty="0"/>
          </a:p>
        </p:txBody>
      </p:sp>
      <p:sp>
        <p:nvSpPr>
          <p:cNvPr id="3" name="Marcador de contenido 2">
            <a:extLst>
              <a:ext uri="{FF2B5EF4-FFF2-40B4-BE49-F238E27FC236}">
                <a16:creationId xmlns:a16="http://schemas.microsoft.com/office/drawing/2014/main" id="{4415250C-69B0-2345-9D49-E8C62C159B77}"/>
              </a:ext>
            </a:extLst>
          </p:cNvPr>
          <p:cNvSpPr>
            <a:spLocks noGrp="1"/>
          </p:cNvSpPr>
          <p:nvPr>
            <p:ph idx="1"/>
          </p:nvPr>
        </p:nvSpPr>
        <p:spPr>
          <a:xfrm>
            <a:off x="6775649" y="2167977"/>
            <a:ext cx="4800601" cy="3803040"/>
          </a:xfrm>
        </p:spPr>
        <p:txBody>
          <a:bodyPr/>
          <a:lstStyle/>
          <a:p>
            <a:pPr marL="0" indent="0">
              <a:buNone/>
            </a:pPr>
            <a:endParaRPr lang="es-ES" dirty="0"/>
          </a:p>
          <a:p>
            <a:pPr marL="0" indent="0">
              <a:buNone/>
            </a:pPr>
            <a:r>
              <a:rPr lang="en-US" sz="2800" dirty="0">
                <a:solidFill>
                  <a:srgbClr val="0070C0"/>
                </a:solidFill>
              </a:rPr>
              <a:t>He wants us to be persistent in prayer because God listens to His elect and will do them justice</a:t>
            </a:r>
            <a:r>
              <a:rPr lang="es-ES" sz="2800" dirty="0">
                <a:solidFill>
                  <a:srgbClr val="0070C0"/>
                </a:solidFill>
              </a:rPr>
              <a:t>.</a:t>
            </a:r>
            <a:endParaRPr lang="es-EC" sz="2800" dirty="0">
              <a:solidFill>
                <a:srgbClr val="0070C0"/>
              </a:solidFill>
            </a:endParaRPr>
          </a:p>
        </p:txBody>
      </p:sp>
      <p:pic>
        <p:nvPicPr>
          <p:cNvPr id="5" name="Imagen 4">
            <a:extLst>
              <a:ext uri="{FF2B5EF4-FFF2-40B4-BE49-F238E27FC236}">
                <a16:creationId xmlns:a16="http://schemas.microsoft.com/office/drawing/2014/main" id="{A745196E-ADD8-EBEA-3D95-04B48D353DEC}"/>
              </a:ext>
            </a:extLst>
          </p:cNvPr>
          <p:cNvPicPr>
            <a:picLocks noChangeAspect="1"/>
          </p:cNvPicPr>
          <p:nvPr/>
        </p:nvPicPr>
        <p:blipFill>
          <a:blip r:embed="rId2"/>
          <a:stretch>
            <a:fillRect/>
          </a:stretch>
        </p:blipFill>
        <p:spPr>
          <a:xfrm>
            <a:off x="10960501" y="0"/>
            <a:ext cx="1231499" cy="1090247"/>
          </a:xfrm>
          <a:prstGeom prst="rect">
            <a:avLst/>
          </a:prstGeom>
        </p:spPr>
      </p:pic>
      <p:pic>
        <p:nvPicPr>
          <p:cNvPr id="7176" name="Picture 8" descr="Imágenes de Nino Orando | Vectores, fotos de stock y PSD gratuitos">
            <a:extLst>
              <a:ext uri="{FF2B5EF4-FFF2-40B4-BE49-F238E27FC236}">
                <a16:creationId xmlns:a16="http://schemas.microsoft.com/office/drawing/2014/main" id="{A193ABF3-F2B2-C404-2BA2-05D96DF9EE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5750" y="1987067"/>
            <a:ext cx="5968547" cy="3983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030606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176"/>
                                        </p:tgtEl>
                                        <p:attrNameLst>
                                          <p:attrName>style.visibility</p:attrName>
                                        </p:attrNameLst>
                                      </p:cBhvr>
                                      <p:to>
                                        <p:strVal val="visible"/>
                                      </p:to>
                                    </p:set>
                                    <p:animEffect transition="in" filter="fade">
                                      <p:cBhvr>
                                        <p:cTn id="12" dur="1000"/>
                                        <p:tgtEl>
                                          <p:spTgt spid="7176"/>
                                        </p:tgtEl>
                                      </p:cBhvr>
                                    </p:animEffect>
                                    <p:anim calcmode="lin" valueType="num">
                                      <p:cBhvr>
                                        <p:cTn id="13" dur="1000" fill="hold"/>
                                        <p:tgtEl>
                                          <p:spTgt spid="7176"/>
                                        </p:tgtEl>
                                        <p:attrNameLst>
                                          <p:attrName>ppt_x</p:attrName>
                                        </p:attrNameLst>
                                      </p:cBhvr>
                                      <p:tavLst>
                                        <p:tav tm="0">
                                          <p:val>
                                            <p:strVal val="#ppt_x"/>
                                          </p:val>
                                        </p:tav>
                                        <p:tav tm="100000">
                                          <p:val>
                                            <p:strVal val="#ppt_x"/>
                                          </p:val>
                                        </p:tav>
                                      </p:tavLst>
                                    </p:anim>
                                    <p:anim calcmode="lin" valueType="num">
                                      <p:cBhvr>
                                        <p:cTn id="14" dur="1000" fill="hold"/>
                                        <p:tgtEl>
                                          <p:spTgt spid="717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CFF1098-FE46-D5D8-8A68-78BEA64B1C77}"/>
              </a:ext>
            </a:extLst>
          </p:cNvPr>
          <p:cNvSpPr>
            <a:spLocks noGrp="1"/>
          </p:cNvSpPr>
          <p:nvPr>
            <p:ph type="title"/>
          </p:nvPr>
        </p:nvSpPr>
        <p:spPr>
          <a:xfrm>
            <a:off x="-211015" y="-69017"/>
            <a:ext cx="11452870" cy="948248"/>
          </a:xfrm>
        </p:spPr>
        <p:txBody>
          <a:bodyPr>
            <a:noAutofit/>
          </a:bodyPr>
          <a:lstStyle/>
          <a:p>
            <a:r>
              <a:rPr lang="en-US" sz="2900" dirty="0">
                <a:latin typeface="+mn-lt"/>
                <a:ea typeface="+mn-ea"/>
                <a:cs typeface="+mn-cs"/>
              </a:rPr>
              <a:t>How can we be one of God’s elects?</a:t>
            </a:r>
            <a:r>
              <a:rPr lang="es-ES" sz="2900" dirty="0">
                <a:latin typeface="+mn-lt"/>
                <a:ea typeface="+mn-ea"/>
                <a:cs typeface="+mn-cs"/>
              </a:rPr>
              <a:t> </a:t>
            </a:r>
            <a:endParaRPr lang="es-EC" sz="2900" dirty="0">
              <a:latin typeface="+mn-lt"/>
              <a:ea typeface="+mn-ea"/>
              <a:cs typeface="+mn-cs"/>
            </a:endParaRPr>
          </a:p>
        </p:txBody>
      </p:sp>
      <p:pic>
        <p:nvPicPr>
          <p:cNvPr id="5" name="Imagen 4">
            <a:extLst>
              <a:ext uri="{FF2B5EF4-FFF2-40B4-BE49-F238E27FC236}">
                <a16:creationId xmlns:a16="http://schemas.microsoft.com/office/drawing/2014/main" id="{9C3C297D-7916-4E68-DBC9-96C056DBDFB3}"/>
              </a:ext>
            </a:extLst>
          </p:cNvPr>
          <p:cNvPicPr>
            <a:picLocks noChangeAspect="1"/>
          </p:cNvPicPr>
          <p:nvPr/>
        </p:nvPicPr>
        <p:blipFill>
          <a:blip r:embed="rId2"/>
          <a:stretch>
            <a:fillRect/>
          </a:stretch>
        </p:blipFill>
        <p:spPr>
          <a:xfrm>
            <a:off x="10960501" y="0"/>
            <a:ext cx="1231499" cy="1167618"/>
          </a:xfrm>
          <a:prstGeom prst="rect">
            <a:avLst/>
          </a:prstGeom>
        </p:spPr>
      </p:pic>
      <p:pic>
        <p:nvPicPr>
          <p:cNvPr id="8194" name="Picture 2" descr="Imagen De Dios Padre Para Niños">
            <a:extLst>
              <a:ext uri="{FF2B5EF4-FFF2-40B4-BE49-F238E27FC236}">
                <a16:creationId xmlns:a16="http://schemas.microsoft.com/office/drawing/2014/main" id="{B4080F13-FF2E-0316-3E48-D296492D353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34019" y="879231"/>
            <a:ext cx="7163928" cy="53729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825569"/>
      </p:ext>
    </p:extLst>
  </p:cSld>
  <p:clrMapOvr>
    <a:masterClrMapping/>
  </p:clrMapOvr>
  <p:transition spd="slow">
    <p:push di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CFF1098-FE46-D5D8-8A68-78BEA64B1C77}"/>
              </a:ext>
            </a:extLst>
          </p:cNvPr>
          <p:cNvSpPr>
            <a:spLocks noGrp="1"/>
          </p:cNvSpPr>
          <p:nvPr>
            <p:ph type="title"/>
          </p:nvPr>
        </p:nvSpPr>
        <p:spPr>
          <a:xfrm>
            <a:off x="940364" y="294719"/>
            <a:ext cx="9525999" cy="661885"/>
          </a:xfrm>
        </p:spPr>
        <p:txBody>
          <a:bodyPr>
            <a:noAutofit/>
          </a:bodyPr>
          <a:lstStyle/>
          <a:p>
            <a:r>
              <a:rPr lang="es-ES" sz="3200" dirty="0">
                <a:latin typeface="+mn-lt"/>
                <a:ea typeface="+mn-ea"/>
                <a:cs typeface="+mn-cs"/>
              </a:rPr>
              <a:t>TRY TO GET TO KNOW HIM BETTER BY:</a:t>
            </a:r>
            <a:endParaRPr lang="es-EC" sz="3200" dirty="0">
              <a:latin typeface="+mn-lt"/>
              <a:ea typeface="+mn-ea"/>
              <a:cs typeface="+mn-cs"/>
            </a:endParaRPr>
          </a:p>
        </p:txBody>
      </p:sp>
      <p:pic>
        <p:nvPicPr>
          <p:cNvPr id="5" name="Imagen 4">
            <a:extLst>
              <a:ext uri="{FF2B5EF4-FFF2-40B4-BE49-F238E27FC236}">
                <a16:creationId xmlns:a16="http://schemas.microsoft.com/office/drawing/2014/main" id="{9C3C297D-7916-4E68-DBC9-96C056DBDFB3}"/>
              </a:ext>
            </a:extLst>
          </p:cNvPr>
          <p:cNvPicPr>
            <a:picLocks noChangeAspect="1"/>
          </p:cNvPicPr>
          <p:nvPr/>
        </p:nvPicPr>
        <p:blipFill>
          <a:blip r:embed="rId2"/>
          <a:stretch>
            <a:fillRect/>
          </a:stretch>
        </p:blipFill>
        <p:spPr>
          <a:xfrm>
            <a:off x="10960501" y="0"/>
            <a:ext cx="1231499" cy="1144586"/>
          </a:xfrm>
          <a:prstGeom prst="rect">
            <a:avLst/>
          </a:prstGeom>
        </p:spPr>
      </p:pic>
      <p:sp>
        <p:nvSpPr>
          <p:cNvPr id="3" name="TextBox 2">
            <a:extLst>
              <a:ext uri="{FF2B5EF4-FFF2-40B4-BE49-F238E27FC236}">
                <a16:creationId xmlns:a16="http://schemas.microsoft.com/office/drawing/2014/main" id="{9C6297B6-B5B7-15EA-23E5-A59DE086CC12}"/>
              </a:ext>
            </a:extLst>
          </p:cNvPr>
          <p:cNvSpPr txBox="1"/>
          <p:nvPr/>
        </p:nvSpPr>
        <p:spPr>
          <a:xfrm>
            <a:off x="1230231" y="3222285"/>
            <a:ext cx="1603717" cy="584775"/>
          </a:xfrm>
          <a:prstGeom prst="rect">
            <a:avLst/>
          </a:prstGeom>
          <a:noFill/>
        </p:spPr>
        <p:txBody>
          <a:bodyPr wrap="square" rtlCol="0">
            <a:spAutoFit/>
          </a:bodyPr>
          <a:lstStyle/>
          <a:p>
            <a:r>
              <a:rPr lang="es-ES" sz="3200" dirty="0" err="1">
                <a:solidFill>
                  <a:srgbClr val="0070C0"/>
                </a:solidFill>
              </a:rPr>
              <a:t>praying</a:t>
            </a:r>
            <a:r>
              <a:rPr lang="es-ES" sz="3200" dirty="0">
                <a:solidFill>
                  <a:srgbClr val="0070C0"/>
                </a:solidFill>
              </a:rPr>
              <a:t>,</a:t>
            </a:r>
            <a:endParaRPr lang="es-ES" sz="3200" cap="all" dirty="0">
              <a:solidFill>
                <a:srgbClr val="0070C0"/>
              </a:solidFill>
            </a:endParaRPr>
          </a:p>
        </p:txBody>
      </p:sp>
      <p:sp>
        <p:nvSpPr>
          <p:cNvPr id="6" name="TextBox 5">
            <a:extLst>
              <a:ext uri="{FF2B5EF4-FFF2-40B4-BE49-F238E27FC236}">
                <a16:creationId xmlns:a16="http://schemas.microsoft.com/office/drawing/2014/main" id="{1CD88EF8-68F0-5AEB-7C6D-0596F1153087}"/>
              </a:ext>
            </a:extLst>
          </p:cNvPr>
          <p:cNvSpPr txBox="1"/>
          <p:nvPr/>
        </p:nvSpPr>
        <p:spPr>
          <a:xfrm>
            <a:off x="3610853" y="3222285"/>
            <a:ext cx="3123027" cy="584775"/>
          </a:xfrm>
          <a:prstGeom prst="rect">
            <a:avLst/>
          </a:prstGeom>
          <a:noFill/>
        </p:spPr>
        <p:txBody>
          <a:bodyPr wrap="square" rtlCol="0">
            <a:spAutoFit/>
          </a:bodyPr>
          <a:lstStyle/>
          <a:p>
            <a:r>
              <a:rPr kumimoji="0" lang="es-ES" sz="3200" b="0" i="0" u="none" strike="noStrike" kern="1200" cap="none" spc="0" normalizeH="0" baseline="0" noProof="0" dirty="0" err="1">
                <a:ln>
                  <a:noFill/>
                </a:ln>
                <a:solidFill>
                  <a:srgbClr val="0070C0"/>
                </a:solidFill>
                <a:effectLst/>
                <a:uLnTx/>
                <a:uFillTx/>
                <a:latin typeface="Tw Cen MT" panose="020B0602020104020603"/>
                <a:ea typeface="+mn-ea"/>
                <a:cs typeface="+mn-cs"/>
              </a:rPr>
              <a:t>reading</a:t>
            </a:r>
            <a:r>
              <a:rPr kumimoji="0" lang="es-ES" sz="3200" b="0" i="0" u="none" strike="noStrike" kern="1200" cap="none" spc="0" normalizeH="0" baseline="0" noProof="0" dirty="0">
                <a:ln>
                  <a:noFill/>
                </a:ln>
                <a:solidFill>
                  <a:srgbClr val="0070C0"/>
                </a:solidFill>
                <a:effectLst/>
                <a:uLnTx/>
                <a:uFillTx/>
                <a:latin typeface="Tw Cen MT" panose="020B0602020104020603"/>
                <a:ea typeface="+mn-ea"/>
                <a:cs typeface="+mn-cs"/>
              </a:rPr>
              <a:t> </a:t>
            </a:r>
            <a:r>
              <a:rPr kumimoji="0" lang="es-ES" sz="3200" b="0" i="0" u="none" strike="noStrike" kern="1200" cap="none" spc="0" normalizeH="0" baseline="0" noProof="0" dirty="0" err="1">
                <a:ln>
                  <a:noFill/>
                </a:ln>
                <a:solidFill>
                  <a:srgbClr val="0070C0"/>
                </a:solidFill>
                <a:effectLst/>
                <a:uLnTx/>
                <a:uFillTx/>
                <a:latin typeface="Tw Cen MT" panose="020B0602020104020603"/>
                <a:ea typeface="+mn-ea"/>
                <a:cs typeface="+mn-cs"/>
              </a:rPr>
              <a:t>the</a:t>
            </a:r>
            <a:r>
              <a:rPr kumimoji="0" lang="es-ES" sz="3200" b="0" i="0" u="none" strike="noStrike" kern="1200" cap="none" spc="0" normalizeH="0" baseline="0" noProof="0" dirty="0">
                <a:ln>
                  <a:noFill/>
                </a:ln>
                <a:solidFill>
                  <a:srgbClr val="0070C0"/>
                </a:solidFill>
                <a:effectLst/>
                <a:uLnTx/>
                <a:uFillTx/>
                <a:latin typeface="Tw Cen MT" panose="020B0602020104020603"/>
                <a:ea typeface="+mn-ea"/>
                <a:cs typeface="+mn-cs"/>
              </a:rPr>
              <a:t> </a:t>
            </a:r>
            <a:r>
              <a:rPr kumimoji="0" lang="es-ES" sz="3200" b="0" i="0" u="none" strike="noStrike" kern="1200" cap="none" spc="0" normalizeH="0" baseline="0" noProof="0" dirty="0" err="1">
                <a:ln>
                  <a:noFill/>
                </a:ln>
                <a:solidFill>
                  <a:srgbClr val="0070C0"/>
                </a:solidFill>
                <a:effectLst/>
                <a:uLnTx/>
                <a:uFillTx/>
                <a:latin typeface="Tw Cen MT" panose="020B0602020104020603"/>
                <a:ea typeface="+mn-ea"/>
                <a:cs typeface="+mn-cs"/>
              </a:rPr>
              <a:t>bible</a:t>
            </a:r>
            <a:r>
              <a:rPr kumimoji="0" lang="es-ES" sz="3200" b="0" i="0" u="none" strike="noStrike" kern="1200" cap="none" spc="0" normalizeH="0" baseline="0" noProof="0" dirty="0">
                <a:ln>
                  <a:noFill/>
                </a:ln>
                <a:solidFill>
                  <a:srgbClr val="0070C0"/>
                </a:solidFill>
                <a:effectLst/>
                <a:uLnTx/>
                <a:uFillTx/>
                <a:latin typeface="Tw Cen MT" panose="020B0602020104020603"/>
                <a:ea typeface="+mn-ea"/>
                <a:cs typeface="+mn-cs"/>
              </a:rPr>
              <a:t>,</a:t>
            </a:r>
            <a:endParaRPr lang="en-US" dirty="0">
              <a:solidFill>
                <a:srgbClr val="0070C0"/>
              </a:solidFill>
            </a:endParaRPr>
          </a:p>
        </p:txBody>
      </p:sp>
      <p:sp>
        <p:nvSpPr>
          <p:cNvPr id="8" name="TextBox 7">
            <a:extLst>
              <a:ext uri="{FF2B5EF4-FFF2-40B4-BE49-F238E27FC236}">
                <a16:creationId xmlns:a16="http://schemas.microsoft.com/office/drawing/2014/main" id="{AB33AD4F-9D31-C4B6-8E5C-944A488FA6C6}"/>
              </a:ext>
            </a:extLst>
          </p:cNvPr>
          <p:cNvSpPr txBox="1"/>
          <p:nvPr/>
        </p:nvSpPr>
        <p:spPr>
          <a:xfrm>
            <a:off x="7700534" y="3218864"/>
            <a:ext cx="2668597" cy="584775"/>
          </a:xfrm>
          <a:prstGeom prst="rect">
            <a:avLst/>
          </a:prstGeom>
          <a:noFill/>
        </p:spPr>
        <p:txBody>
          <a:bodyPr wrap="square" rtlCol="0">
            <a:spAutoFit/>
          </a:bodyPr>
          <a:lstStyle/>
          <a:p>
            <a:r>
              <a:rPr lang="es-ES" sz="3200" dirty="0" err="1">
                <a:solidFill>
                  <a:srgbClr val="0070C0"/>
                </a:solidFill>
                <a:latin typeface="Tw Cen MT" panose="020B0602020104020603"/>
              </a:rPr>
              <a:t>going</a:t>
            </a:r>
            <a:r>
              <a:rPr lang="es-ES" sz="3200" dirty="0">
                <a:solidFill>
                  <a:srgbClr val="0070C0"/>
                </a:solidFill>
                <a:latin typeface="Tw Cen MT" panose="020B0602020104020603"/>
              </a:rPr>
              <a:t> </a:t>
            </a:r>
            <a:r>
              <a:rPr lang="es-ES" sz="3200" dirty="0" err="1">
                <a:solidFill>
                  <a:srgbClr val="0070C0"/>
                </a:solidFill>
                <a:latin typeface="Tw Cen MT" panose="020B0602020104020603"/>
              </a:rPr>
              <a:t>to</a:t>
            </a:r>
            <a:r>
              <a:rPr lang="es-ES" sz="3200" dirty="0">
                <a:solidFill>
                  <a:srgbClr val="0070C0"/>
                </a:solidFill>
                <a:latin typeface="Tw Cen MT" panose="020B0602020104020603"/>
              </a:rPr>
              <a:t> </a:t>
            </a:r>
            <a:r>
              <a:rPr lang="es-ES" sz="3200" dirty="0" err="1">
                <a:solidFill>
                  <a:srgbClr val="0070C0"/>
                </a:solidFill>
                <a:latin typeface="Tw Cen MT" panose="020B0602020104020603"/>
              </a:rPr>
              <a:t>Mass</a:t>
            </a:r>
            <a:r>
              <a:rPr lang="es-ES" sz="3200" dirty="0">
                <a:solidFill>
                  <a:srgbClr val="0070C0"/>
                </a:solidFill>
                <a:latin typeface="Tw Cen MT" panose="020B0602020104020603"/>
              </a:rPr>
              <a:t>,</a:t>
            </a:r>
            <a:endParaRPr lang="en-US" sz="3200" dirty="0">
              <a:solidFill>
                <a:srgbClr val="0070C0"/>
              </a:solidFill>
              <a:latin typeface="Tw Cen MT" panose="020B0602020104020603"/>
            </a:endParaRPr>
          </a:p>
        </p:txBody>
      </p:sp>
      <p:sp>
        <p:nvSpPr>
          <p:cNvPr id="9" name="TextBox 8">
            <a:extLst>
              <a:ext uri="{FF2B5EF4-FFF2-40B4-BE49-F238E27FC236}">
                <a16:creationId xmlns:a16="http://schemas.microsoft.com/office/drawing/2014/main" id="{99FB22E0-D4B7-E791-C98A-2563C5AD63A9}"/>
              </a:ext>
            </a:extLst>
          </p:cNvPr>
          <p:cNvSpPr txBox="1"/>
          <p:nvPr/>
        </p:nvSpPr>
        <p:spPr>
          <a:xfrm>
            <a:off x="3455025" y="6300874"/>
            <a:ext cx="5281950" cy="584775"/>
          </a:xfrm>
          <a:prstGeom prst="rect">
            <a:avLst/>
          </a:prstGeom>
          <a:noFill/>
        </p:spPr>
        <p:txBody>
          <a:bodyPr wrap="square" rtlCol="0">
            <a:spAutoFit/>
          </a:bodyPr>
          <a:lstStyle/>
          <a:p>
            <a:r>
              <a:rPr lang="es-ES" sz="3200" dirty="0" err="1">
                <a:solidFill>
                  <a:srgbClr val="0070C0"/>
                </a:solidFill>
                <a:latin typeface="Tw Cen MT" panose="020B0602020104020603"/>
              </a:rPr>
              <a:t>adoring</a:t>
            </a:r>
            <a:r>
              <a:rPr lang="es-ES" sz="3200" dirty="0">
                <a:solidFill>
                  <a:srgbClr val="0070C0"/>
                </a:solidFill>
                <a:latin typeface="Tw Cen MT" panose="020B0602020104020603"/>
              </a:rPr>
              <a:t> </a:t>
            </a:r>
            <a:r>
              <a:rPr lang="es-ES" sz="3200" dirty="0" err="1">
                <a:solidFill>
                  <a:srgbClr val="0070C0"/>
                </a:solidFill>
                <a:latin typeface="Tw Cen MT" panose="020B0602020104020603"/>
              </a:rPr>
              <a:t>the</a:t>
            </a:r>
            <a:r>
              <a:rPr lang="es-ES" sz="3200" dirty="0">
                <a:solidFill>
                  <a:srgbClr val="0070C0"/>
                </a:solidFill>
                <a:latin typeface="Tw Cen MT" panose="020B0602020104020603"/>
              </a:rPr>
              <a:t> </a:t>
            </a:r>
            <a:r>
              <a:rPr lang="es-ES" sz="3200" dirty="0" err="1">
                <a:solidFill>
                  <a:srgbClr val="0070C0"/>
                </a:solidFill>
                <a:latin typeface="Tw Cen MT" panose="020B0602020104020603"/>
              </a:rPr>
              <a:t>Blessed</a:t>
            </a:r>
            <a:r>
              <a:rPr lang="es-ES" sz="3200" dirty="0">
                <a:solidFill>
                  <a:srgbClr val="0070C0"/>
                </a:solidFill>
                <a:latin typeface="Tw Cen MT" panose="020B0602020104020603"/>
              </a:rPr>
              <a:t> </a:t>
            </a:r>
            <a:r>
              <a:rPr lang="es-ES" sz="3200" dirty="0" err="1">
                <a:solidFill>
                  <a:srgbClr val="0070C0"/>
                </a:solidFill>
                <a:latin typeface="Tw Cen MT" panose="020B0602020104020603"/>
              </a:rPr>
              <a:t>Sacrament</a:t>
            </a:r>
            <a:endParaRPr lang="en-US" sz="3200" dirty="0">
              <a:solidFill>
                <a:srgbClr val="0070C0"/>
              </a:solidFill>
              <a:latin typeface="Tw Cen MT" panose="020B0602020104020603"/>
            </a:endParaRPr>
          </a:p>
        </p:txBody>
      </p:sp>
      <p:pic>
        <p:nvPicPr>
          <p:cNvPr id="9218" name="Picture 2" descr="Premium Vector | Nino orando">
            <a:extLst>
              <a:ext uri="{FF2B5EF4-FFF2-40B4-BE49-F238E27FC236}">
                <a16:creationId xmlns:a16="http://schemas.microsoft.com/office/drawing/2014/main" id="{D9F9D7A2-1FAA-D3E2-E882-322D588941C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9689" y="1144586"/>
            <a:ext cx="2077700" cy="2077700"/>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210,356 Biblia Imágenes y Fotos - 123RF">
            <a:extLst>
              <a:ext uri="{FF2B5EF4-FFF2-40B4-BE49-F238E27FC236}">
                <a16:creationId xmlns:a16="http://schemas.microsoft.com/office/drawing/2014/main" id="{15FE535D-1997-0EC2-A3FF-84EBBDD952D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61991" y="1079160"/>
            <a:ext cx="2396605" cy="2143125"/>
          </a:xfrm>
          <a:prstGeom prst="rect">
            <a:avLst/>
          </a:prstGeom>
          <a:noFill/>
          <a:extLst>
            <a:ext uri="{909E8E84-426E-40DD-AFC4-6F175D3DCCD1}">
              <a14:hiddenFill xmlns:a14="http://schemas.microsoft.com/office/drawing/2010/main">
                <a:solidFill>
                  <a:srgbClr val="FFFFFF"/>
                </a:solidFill>
              </a14:hiddenFill>
            </a:ext>
          </a:extLst>
        </p:spPr>
      </p:pic>
      <p:pic>
        <p:nvPicPr>
          <p:cNvPr id="9222" name="Picture 6" descr="10,575 Misa Catolica Imágenes y Fotos - 123RF">
            <a:extLst>
              <a:ext uri="{FF2B5EF4-FFF2-40B4-BE49-F238E27FC236}">
                <a16:creationId xmlns:a16="http://schemas.microsoft.com/office/drawing/2014/main" id="{9A558895-918F-33E4-EE94-7FBAD45E636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55431" y="1136396"/>
            <a:ext cx="2668597" cy="2143125"/>
          </a:xfrm>
          <a:prstGeom prst="rect">
            <a:avLst/>
          </a:prstGeom>
          <a:noFill/>
          <a:extLst>
            <a:ext uri="{909E8E84-426E-40DD-AFC4-6F175D3DCCD1}">
              <a14:hiddenFill xmlns:a14="http://schemas.microsoft.com/office/drawing/2010/main">
                <a:solidFill>
                  <a:srgbClr val="FFFFFF"/>
                </a:solidFill>
              </a14:hiddenFill>
            </a:ext>
          </a:extLst>
        </p:spPr>
      </p:pic>
      <p:pic>
        <p:nvPicPr>
          <p:cNvPr id="9224" name="Picture 8" descr="Adoración Eucarística con niños - Hogar de la Madre">
            <a:extLst>
              <a:ext uri="{FF2B5EF4-FFF2-40B4-BE49-F238E27FC236}">
                <a16:creationId xmlns:a16="http://schemas.microsoft.com/office/drawing/2014/main" id="{B1198A76-85B4-C555-69D6-75DAB6C06D7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97459" y="3864296"/>
            <a:ext cx="4797082" cy="2524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663615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218"/>
                                        </p:tgtEl>
                                        <p:attrNameLst>
                                          <p:attrName>style.visibility</p:attrName>
                                        </p:attrNameLst>
                                      </p:cBhvr>
                                      <p:to>
                                        <p:strVal val="visible"/>
                                      </p:to>
                                    </p:set>
                                    <p:animEffect transition="in" filter="fade">
                                      <p:cBhvr>
                                        <p:cTn id="7" dur="1000"/>
                                        <p:tgtEl>
                                          <p:spTgt spid="9218"/>
                                        </p:tgtEl>
                                      </p:cBhvr>
                                    </p:animEffect>
                                    <p:anim calcmode="lin" valueType="num">
                                      <p:cBhvr>
                                        <p:cTn id="8" dur="1000" fill="hold"/>
                                        <p:tgtEl>
                                          <p:spTgt spid="9218"/>
                                        </p:tgtEl>
                                        <p:attrNameLst>
                                          <p:attrName>ppt_x</p:attrName>
                                        </p:attrNameLst>
                                      </p:cBhvr>
                                      <p:tavLst>
                                        <p:tav tm="0">
                                          <p:val>
                                            <p:strVal val="#ppt_x"/>
                                          </p:val>
                                        </p:tav>
                                        <p:tav tm="100000">
                                          <p:val>
                                            <p:strVal val="#ppt_x"/>
                                          </p:val>
                                        </p:tav>
                                      </p:tavLst>
                                    </p:anim>
                                    <p:anim calcmode="lin" valueType="num">
                                      <p:cBhvr>
                                        <p:cTn id="9" dur="1000" fill="hold"/>
                                        <p:tgtEl>
                                          <p:spTgt spid="921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9220"/>
                                        </p:tgtEl>
                                        <p:attrNameLst>
                                          <p:attrName>style.visibility</p:attrName>
                                        </p:attrNameLst>
                                      </p:cBhvr>
                                      <p:to>
                                        <p:strVal val="visible"/>
                                      </p:to>
                                    </p:set>
                                    <p:animEffect transition="in" filter="fade">
                                      <p:cBhvr>
                                        <p:cTn id="19" dur="1000"/>
                                        <p:tgtEl>
                                          <p:spTgt spid="9220"/>
                                        </p:tgtEl>
                                      </p:cBhvr>
                                    </p:animEffect>
                                    <p:anim calcmode="lin" valueType="num">
                                      <p:cBhvr>
                                        <p:cTn id="20" dur="1000" fill="hold"/>
                                        <p:tgtEl>
                                          <p:spTgt spid="9220"/>
                                        </p:tgtEl>
                                        <p:attrNameLst>
                                          <p:attrName>ppt_x</p:attrName>
                                        </p:attrNameLst>
                                      </p:cBhvr>
                                      <p:tavLst>
                                        <p:tav tm="0">
                                          <p:val>
                                            <p:strVal val="#ppt_x"/>
                                          </p:val>
                                        </p:tav>
                                        <p:tav tm="100000">
                                          <p:val>
                                            <p:strVal val="#ppt_x"/>
                                          </p:val>
                                        </p:tav>
                                      </p:tavLst>
                                    </p:anim>
                                    <p:anim calcmode="lin" valueType="num">
                                      <p:cBhvr>
                                        <p:cTn id="21" dur="1000" fill="hold"/>
                                        <p:tgtEl>
                                          <p:spTgt spid="9220"/>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1000"/>
                                        <p:tgtEl>
                                          <p:spTgt spid="6"/>
                                        </p:tgtEl>
                                      </p:cBhvr>
                                    </p:animEffect>
                                    <p:anim calcmode="lin" valueType="num">
                                      <p:cBhvr>
                                        <p:cTn id="25" dur="1000" fill="hold"/>
                                        <p:tgtEl>
                                          <p:spTgt spid="6"/>
                                        </p:tgtEl>
                                        <p:attrNameLst>
                                          <p:attrName>ppt_x</p:attrName>
                                        </p:attrNameLst>
                                      </p:cBhvr>
                                      <p:tavLst>
                                        <p:tav tm="0">
                                          <p:val>
                                            <p:strVal val="#ppt_x"/>
                                          </p:val>
                                        </p:tav>
                                        <p:tav tm="100000">
                                          <p:val>
                                            <p:strVal val="#ppt_x"/>
                                          </p:val>
                                        </p:tav>
                                      </p:tavLst>
                                    </p:anim>
                                    <p:anim calcmode="lin" valueType="num">
                                      <p:cBhvr>
                                        <p:cTn id="2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9222"/>
                                        </p:tgtEl>
                                        <p:attrNameLst>
                                          <p:attrName>style.visibility</p:attrName>
                                        </p:attrNameLst>
                                      </p:cBhvr>
                                      <p:to>
                                        <p:strVal val="visible"/>
                                      </p:to>
                                    </p:set>
                                    <p:animEffect transition="in" filter="fade">
                                      <p:cBhvr>
                                        <p:cTn id="31" dur="1000"/>
                                        <p:tgtEl>
                                          <p:spTgt spid="9222"/>
                                        </p:tgtEl>
                                      </p:cBhvr>
                                    </p:animEffect>
                                    <p:anim calcmode="lin" valueType="num">
                                      <p:cBhvr>
                                        <p:cTn id="32" dur="1000" fill="hold"/>
                                        <p:tgtEl>
                                          <p:spTgt spid="9222"/>
                                        </p:tgtEl>
                                        <p:attrNameLst>
                                          <p:attrName>ppt_x</p:attrName>
                                        </p:attrNameLst>
                                      </p:cBhvr>
                                      <p:tavLst>
                                        <p:tav tm="0">
                                          <p:val>
                                            <p:strVal val="#ppt_x"/>
                                          </p:val>
                                        </p:tav>
                                        <p:tav tm="100000">
                                          <p:val>
                                            <p:strVal val="#ppt_x"/>
                                          </p:val>
                                        </p:tav>
                                      </p:tavLst>
                                    </p:anim>
                                    <p:anim calcmode="lin" valueType="num">
                                      <p:cBhvr>
                                        <p:cTn id="33" dur="1000" fill="hold"/>
                                        <p:tgtEl>
                                          <p:spTgt spid="922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fade">
                                      <p:cBhvr>
                                        <p:cTn id="36" dur="1000"/>
                                        <p:tgtEl>
                                          <p:spTgt spid="8"/>
                                        </p:tgtEl>
                                      </p:cBhvr>
                                    </p:animEffect>
                                    <p:anim calcmode="lin" valueType="num">
                                      <p:cBhvr>
                                        <p:cTn id="37" dur="1000" fill="hold"/>
                                        <p:tgtEl>
                                          <p:spTgt spid="8"/>
                                        </p:tgtEl>
                                        <p:attrNameLst>
                                          <p:attrName>ppt_x</p:attrName>
                                        </p:attrNameLst>
                                      </p:cBhvr>
                                      <p:tavLst>
                                        <p:tav tm="0">
                                          <p:val>
                                            <p:strVal val="#ppt_x"/>
                                          </p:val>
                                        </p:tav>
                                        <p:tav tm="100000">
                                          <p:val>
                                            <p:strVal val="#ppt_x"/>
                                          </p:val>
                                        </p:tav>
                                      </p:tavLst>
                                    </p:anim>
                                    <p:anim calcmode="lin" valueType="num">
                                      <p:cBhvr>
                                        <p:cTn id="38"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9224"/>
                                        </p:tgtEl>
                                        <p:attrNameLst>
                                          <p:attrName>style.visibility</p:attrName>
                                        </p:attrNameLst>
                                      </p:cBhvr>
                                      <p:to>
                                        <p:strVal val="visible"/>
                                      </p:to>
                                    </p:set>
                                    <p:animEffect transition="in" filter="fade">
                                      <p:cBhvr>
                                        <p:cTn id="43" dur="1000"/>
                                        <p:tgtEl>
                                          <p:spTgt spid="9224"/>
                                        </p:tgtEl>
                                      </p:cBhvr>
                                    </p:animEffect>
                                    <p:anim calcmode="lin" valueType="num">
                                      <p:cBhvr>
                                        <p:cTn id="44" dur="1000" fill="hold"/>
                                        <p:tgtEl>
                                          <p:spTgt spid="9224"/>
                                        </p:tgtEl>
                                        <p:attrNameLst>
                                          <p:attrName>ppt_x</p:attrName>
                                        </p:attrNameLst>
                                      </p:cBhvr>
                                      <p:tavLst>
                                        <p:tav tm="0">
                                          <p:val>
                                            <p:strVal val="#ppt_x"/>
                                          </p:val>
                                        </p:tav>
                                        <p:tav tm="100000">
                                          <p:val>
                                            <p:strVal val="#ppt_x"/>
                                          </p:val>
                                        </p:tav>
                                      </p:tavLst>
                                    </p:anim>
                                    <p:anim calcmode="lin" valueType="num">
                                      <p:cBhvr>
                                        <p:cTn id="45" dur="1000" fill="hold"/>
                                        <p:tgtEl>
                                          <p:spTgt spid="9224"/>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fade">
                                      <p:cBhvr>
                                        <p:cTn id="48" dur="1000"/>
                                        <p:tgtEl>
                                          <p:spTgt spid="9"/>
                                        </p:tgtEl>
                                      </p:cBhvr>
                                    </p:animEffect>
                                    <p:anim calcmode="lin" valueType="num">
                                      <p:cBhvr>
                                        <p:cTn id="49" dur="1000" fill="hold"/>
                                        <p:tgtEl>
                                          <p:spTgt spid="9"/>
                                        </p:tgtEl>
                                        <p:attrNameLst>
                                          <p:attrName>ppt_x</p:attrName>
                                        </p:attrNameLst>
                                      </p:cBhvr>
                                      <p:tavLst>
                                        <p:tav tm="0">
                                          <p:val>
                                            <p:strVal val="#ppt_x"/>
                                          </p:val>
                                        </p:tav>
                                        <p:tav tm="100000">
                                          <p:val>
                                            <p:strVal val="#ppt_x"/>
                                          </p:val>
                                        </p:tav>
                                      </p:tavLst>
                                    </p:anim>
                                    <p:anim calcmode="lin" valueType="num">
                                      <p:cBhvr>
                                        <p:cTn id="5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8" grpId="0"/>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E0F28897-E58D-CDFE-8695-695C227AEB20}"/>
              </a:ext>
            </a:extLst>
          </p:cNvPr>
          <p:cNvPicPr>
            <a:picLocks noChangeAspect="1"/>
          </p:cNvPicPr>
          <p:nvPr/>
        </p:nvPicPr>
        <p:blipFill>
          <a:blip r:embed="rId2"/>
          <a:stretch>
            <a:fillRect/>
          </a:stretch>
        </p:blipFill>
        <p:spPr>
          <a:xfrm>
            <a:off x="838201" y="365125"/>
            <a:ext cx="10515600" cy="6235699"/>
          </a:xfrm>
          <a:prstGeom prst="rect">
            <a:avLst/>
          </a:prstGeom>
        </p:spPr>
      </p:pic>
      <p:sp>
        <p:nvSpPr>
          <p:cNvPr id="3" name="Marcador de contenido 2">
            <a:extLst>
              <a:ext uri="{FF2B5EF4-FFF2-40B4-BE49-F238E27FC236}">
                <a16:creationId xmlns:a16="http://schemas.microsoft.com/office/drawing/2014/main" id="{F07E398F-E4E3-CD8E-CE4B-355CFD00E0C0}"/>
              </a:ext>
            </a:extLst>
          </p:cNvPr>
          <p:cNvSpPr>
            <a:spLocks noGrp="1"/>
          </p:cNvSpPr>
          <p:nvPr>
            <p:ph idx="1"/>
          </p:nvPr>
        </p:nvSpPr>
        <p:spPr>
          <a:xfrm>
            <a:off x="7118252" y="866775"/>
            <a:ext cx="3197323" cy="3962400"/>
          </a:xfrm>
        </p:spPr>
        <p:txBody>
          <a:bodyPr>
            <a:normAutofit fontScale="70000" lnSpcReduction="20000"/>
          </a:bodyPr>
          <a:lstStyle/>
          <a:p>
            <a:pPr marL="0" indent="0" algn="ctr">
              <a:buNone/>
            </a:pPr>
            <a:r>
              <a:rPr lang="es-EC" dirty="0"/>
              <a:t>                                                                    </a:t>
            </a:r>
          </a:p>
          <a:p>
            <a:pPr marL="0" indent="0" algn="ctr">
              <a:buNone/>
            </a:pPr>
            <a:endParaRPr lang="es-EC" dirty="0"/>
          </a:p>
          <a:p>
            <a:pPr marL="0" indent="0" algn="ctr">
              <a:buNone/>
            </a:pPr>
            <a:r>
              <a:rPr lang="es-EC" sz="4100" b="1" dirty="0">
                <a:solidFill>
                  <a:schemeClr val="bg1"/>
                </a:solidFill>
              </a:rPr>
              <a:t>THE GOSPEL ACCORDING TO LUKE 18: 1-8</a:t>
            </a:r>
          </a:p>
          <a:p>
            <a:pPr marL="0" indent="0" algn="ctr">
              <a:buNone/>
            </a:pPr>
            <a:endParaRPr lang="es-EC" sz="4100" b="1" dirty="0">
              <a:solidFill>
                <a:schemeClr val="bg1"/>
              </a:solidFill>
            </a:endParaRPr>
          </a:p>
          <a:p>
            <a:pPr marL="0" indent="0" algn="ctr">
              <a:buNone/>
            </a:pPr>
            <a:r>
              <a:rPr lang="es-EC" sz="4100" b="1" dirty="0">
                <a:solidFill>
                  <a:schemeClr val="bg1"/>
                </a:solidFill>
              </a:rPr>
              <a:t>GLORY TO YOU LORD</a:t>
            </a:r>
          </a:p>
        </p:txBody>
      </p:sp>
      <p:pic>
        <p:nvPicPr>
          <p:cNvPr id="5" name="Imagen 4">
            <a:extLst>
              <a:ext uri="{FF2B5EF4-FFF2-40B4-BE49-F238E27FC236}">
                <a16:creationId xmlns:a16="http://schemas.microsoft.com/office/drawing/2014/main" id="{92DA0270-C085-AC0C-A4B0-C89DAE7E31CF}"/>
              </a:ext>
            </a:extLst>
          </p:cNvPr>
          <p:cNvPicPr>
            <a:picLocks noChangeAspect="1"/>
          </p:cNvPicPr>
          <p:nvPr/>
        </p:nvPicPr>
        <p:blipFill>
          <a:blip r:embed="rId3"/>
          <a:stretch>
            <a:fillRect/>
          </a:stretch>
        </p:blipFill>
        <p:spPr>
          <a:xfrm>
            <a:off x="10963274" y="0"/>
            <a:ext cx="1228725" cy="1590675"/>
          </a:xfrm>
          <a:prstGeom prst="rect">
            <a:avLst/>
          </a:prstGeom>
        </p:spPr>
      </p:pic>
    </p:spTree>
    <p:extLst>
      <p:ext uri="{BB962C8B-B14F-4D97-AF65-F5344CB8AC3E}">
        <p14:creationId xmlns:p14="http://schemas.microsoft.com/office/powerpoint/2010/main" val="303843457"/>
      </p:ext>
    </p:extLst>
  </p:cSld>
  <p:clrMapOvr>
    <a:masterClrMapping/>
  </p:clrMapOvr>
  <p:transition spd="slow">
    <p:wip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CFF1098-FE46-D5D8-8A68-78BEA64B1C77}"/>
              </a:ext>
            </a:extLst>
          </p:cNvPr>
          <p:cNvSpPr>
            <a:spLocks noGrp="1"/>
          </p:cNvSpPr>
          <p:nvPr>
            <p:ph type="title"/>
          </p:nvPr>
        </p:nvSpPr>
        <p:spPr>
          <a:xfrm>
            <a:off x="478302" y="203981"/>
            <a:ext cx="10100603" cy="759655"/>
          </a:xfrm>
        </p:spPr>
        <p:txBody>
          <a:bodyPr>
            <a:noAutofit/>
          </a:bodyPr>
          <a:lstStyle/>
          <a:p>
            <a:r>
              <a:rPr lang="es-ES" sz="2900" dirty="0">
                <a:latin typeface="+mn-lt"/>
                <a:ea typeface="+mn-ea"/>
                <a:cs typeface="+mn-cs"/>
              </a:rPr>
              <a:t>AND OBEYING HIS COMMANDMENTS OF LOVE BY: </a:t>
            </a:r>
            <a:endParaRPr lang="es-EC" sz="2900" dirty="0">
              <a:latin typeface="+mn-lt"/>
              <a:ea typeface="+mn-ea"/>
              <a:cs typeface="+mn-cs"/>
            </a:endParaRPr>
          </a:p>
        </p:txBody>
      </p:sp>
      <p:pic>
        <p:nvPicPr>
          <p:cNvPr id="5" name="Imagen 4">
            <a:extLst>
              <a:ext uri="{FF2B5EF4-FFF2-40B4-BE49-F238E27FC236}">
                <a16:creationId xmlns:a16="http://schemas.microsoft.com/office/drawing/2014/main" id="{9C3C297D-7916-4E68-DBC9-96C056DBDFB3}"/>
              </a:ext>
            </a:extLst>
          </p:cNvPr>
          <p:cNvPicPr>
            <a:picLocks noChangeAspect="1"/>
          </p:cNvPicPr>
          <p:nvPr/>
        </p:nvPicPr>
        <p:blipFill>
          <a:blip r:embed="rId2"/>
          <a:stretch>
            <a:fillRect/>
          </a:stretch>
        </p:blipFill>
        <p:spPr>
          <a:xfrm>
            <a:off x="10960501" y="0"/>
            <a:ext cx="1231499" cy="1167618"/>
          </a:xfrm>
          <a:prstGeom prst="rect">
            <a:avLst/>
          </a:prstGeom>
        </p:spPr>
      </p:pic>
      <p:pic>
        <p:nvPicPr>
          <p:cNvPr id="6" name="Picture 5">
            <a:extLst>
              <a:ext uri="{FF2B5EF4-FFF2-40B4-BE49-F238E27FC236}">
                <a16:creationId xmlns:a16="http://schemas.microsoft.com/office/drawing/2014/main" id="{81451E58-A089-AEEA-1991-B615AE4AE3D8}"/>
              </a:ext>
            </a:extLst>
          </p:cNvPr>
          <p:cNvPicPr>
            <a:picLocks noChangeAspect="1"/>
          </p:cNvPicPr>
          <p:nvPr/>
        </p:nvPicPr>
        <p:blipFill>
          <a:blip r:embed="rId3"/>
          <a:stretch>
            <a:fillRect/>
          </a:stretch>
        </p:blipFill>
        <p:spPr>
          <a:xfrm>
            <a:off x="951337" y="1683027"/>
            <a:ext cx="3152903" cy="2892079"/>
          </a:xfrm>
          <a:prstGeom prst="rect">
            <a:avLst/>
          </a:prstGeom>
        </p:spPr>
      </p:pic>
      <p:pic>
        <p:nvPicPr>
          <p:cNvPr id="10" name="Picture 9">
            <a:extLst>
              <a:ext uri="{FF2B5EF4-FFF2-40B4-BE49-F238E27FC236}">
                <a16:creationId xmlns:a16="http://schemas.microsoft.com/office/drawing/2014/main" id="{010E9502-40D3-09A8-EFB0-3033C6965D2F}"/>
              </a:ext>
            </a:extLst>
          </p:cNvPr>
          <p:cNvPicPr>
            <a:picLocks noChangeAspect="1"/>
          </p:cNvPicPr>
          <p:nvPr/>
        </p:nvPicPr>
        <p:blipFill>
          <a:blip r:embed="rId4"/>
          <a:stretch>
            <a:fillRect/>
          </a:stretch>
        </p:blipFill>
        <p:spPr>
          <a:xfrm>
            <a:off x="8272296" y="1681053"/>
            <a:ext cx="2968367" cy="2895807"/>
          </a:xfrm>
          <a:prstGeom prst="rect">
            <a:avLst/>
          </a:prstGeom>
        </p:spPr>
      </p:pic>
      <p:sp>
        <p:nvSpPr>
          <p:cNvPr id="11" name="TextBox 10">
            <a:extLst>
              <a:ext uri="{FF2B5EF4-FFF2-40B4-BE49-F238E27FC236}">
                <a16:creationId xmlns:a16="http://schemas.microsoft.com/office/drawing/2014/main" id="{FC6CFE7D-C033-8219-E582-D2879A704F03}"/>
              </a:ext>
            </a:extLst>
          </p:cNvPr>
          <p:cNvSpPr txBox="1"/>
          <p:nvPr/>
        </p:nvSpPr>
        <p:spPr>
          <a:xfrm>
            <a:off x="1597151" y="4855315"/>
            <a:ext cx="1799151" cy="584775"/>
          </a:xfrm>
          <a:prstGeom prst="rect">
            <a:avLst/>
          </a:prstGeom>
          <a:noFill/>
        </p:spPr>
        <p:txBody>
          <a:bodyPr wrap="square" rtlCol="0">
            <a:spAutoFit/>
          </a:bodyPr>
          <a:lstStyle/>
          <a:p>
            <a:r>
              <a:rPr lang="en-US" sz="3200" dirty="0">
                <a:solidFill>
                  <a:srgbClr val="0070C0"/>
                </a:solidFill>
                <a:latin typeface="Tw Cen MT" panose="020B0602020104020603"/>
              </a:rPr>
              <a:t>helping,</a:t>
            </a:r>
          </a:p>
        </p:txBody>
      </p:sp>
      <p:sp>
        <p:nvSpPr>
          <p:cNvPr id="12" name="TextBox 11">
            <a:extLst>
              <a:ext uri="{FF2B5EF4-FFF2-40B4-BE49-F238E27FC236}">
                <a16:creationId xmlns:a16="http://schemas.microsoft.com/office/drawing/2014/main" id="{91FAED50-ED55-0366-AA25-264EBC6C735B}"/>
              </a:ext>
            </a:extLst>
          </p:cNvPr>
          <p:cNvSpPr txBox="1"/>
          <p:nvPr/>
        </p:nvSpPr>
        <p:spPr>
          <a:xfrm>
            <a:off x="5030484" y="4855315"/>
            <a:ext cx="1799151" cy="584775"/>
          </a:xfrm>
          <a:prstGeom prst="rect">
            <a:avLst/>
          </a:prstGeom>
          <a:noFill/>
        </p:spPr>
        <p:txBody>
          <a:bodyPr wrap="square" rtlCol="0">
            <a:spAutoFit/>
          </a:bodyPr>
          <a:lstStyle/>
          <a:p>
            <a:r>
              <a:rPr lang="en-US" sz="3200" dirty="0">
                <a:solidFill>
                  <a:srgbClr val="0070C0"/>
                </a:solidFill>
                <a:latin typeface="Tw Cen MT" panose="020B0602020104020603"/>
              </a:rPr>
              <a:t>forgiving,</a:t>
            </a:r>
          </a:p>
        </p:txBody>
      </p:sp>
      <p:sp>
        <p:nvSpPr>
          <p:cNvPr id="13" name="TextBox 12">
            <a:extLst>
              <a:ext uri="{FF2B5EF4-FFF2-40B4-BE49-F238E27FC236}">
                <a16:creationId xmlns:a16="http://schemas.microsoft.com/office/drawing/2014/main" id="{701D15C7-A98B-62F6-24DA-764FECD1AC34}"/>
              </a:ext>
            </a:extLst>
          </p:cNvPr>
          <p:cNvSpPr txBox="1"/>
          <p:nvPr/>
        </p:nvSpPr>
        <p:spPr>
          <a:xfrm>
            <a:off x="8349121" y="4855315"/>
            <a:ext cx="3227129" cy="1569660"/>
          </a:xfrm>
          <a:prstGeom prst="rect">
            <a:avLst/>
          </a:prstGeom>
          <a:noFill/>
        </p:spPr>
        <p:txBody>
          <a:bodyPr wrap="square" rtlCol="0">
            <a:spAutoFit/>
          </a:bodyPr>
          <a:lstStyle/>
          <a:p>
            <a:r>
              <a:rPr lang="en-US" sz="3200" dirty="0">
                <a:solidFill>
                  <a:srgbClr val="0070C0"/>
                </a:solidFill>
                <a:latin typeface="Tw Cen MT" panose="020B0602020104020603"/>
              </a:rPr>
              <a:t>s</a:t>
            </a:r>
            <a:r>
              <a:rPr lang="en-US" sz="3200" dirty="0">
                <a:solidFill>
                  <a:srgbClr val="0070C0"/>
                </a:solidFill>
              </a:rPr>
              <a:t>haring…</a:t>
            </a:r>
          </a:p>
          <a:p>
            <a:r>
              <a:rPr lang="en-US" sz="3200" dirty="0">
                <a:solidFill>
                  <a:srgbClr val="0070C0"/>
                </a:solidFill>
              </a:rPr>
              <a:t>with our neighbor.</a:t>
            </a:r>
          </a:p>
          <a:p>
            <a:endParaRPr lang="en-US" sz="3200" dirty="0">
              <a:solidFill>
                <a:srgbClr val="0070C0"/>
              </a:solidFill>
              <a:latin typeface="Tw Cen MT" panose="020B0602020104020603"/>
            </a:endParaRPr>
          </a:p>
        </p:txBody>
      </p:sp>
      <p:pic>
        <p:nvPicPr>
          <p:cNvPr id="1026" name="Picture 2" descr="Anatomia del perdón | Enrique Rodríguez Zone">
            <a:extLst>
              <a:ext uri="{FF2B5EF4-FFF2-40B4-BE49-F238E27FC236}">
                <a16:creationId xmlns:a16="http://schemas.microsoft.com/office/drawing/2014/main" id="{6A89BB48-D7A3-07F7-5BE9-F2D2C54AD68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57700" y="1879427"/>
            <a:ext cx="3276600" cy="2495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930023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026"/>
                                        </p:tgtEl>
                                        <p:attrNameLst>
                                          <p:attrName>style.visibility</p:attrName>
                                        </p:attrNameLst>
                                      </p:cBhvr>
                                      <p:to>
                                        <p:strVal val="visible"/>
                                      </p:to>
                                    </p:set>
                                    <p:animEffect transition="in" filter="fade">
                                      <p:cBhvr>
                                        <p:cTn id="19" dur="1000"/>
                                        <p:tgtEl>
                                          <p:spTgt spid="1026"/>
                                        </p:tgtEl>
                                      </p:cBhvr>
                                    </p:animEffect>
                                    <p:anim calcmode="lin" valueType="num">
                                      <p:cBhvr>
                                        <p:cTn id="20" dur="1000" fill="hold"/>
                                        <p:tgtEl>
                                          <p:spTgt spid="1026"/>
                                        </p:tgtEl>
                                        <p:attrNameLst>
                                          <p:attrName>ppt_x</p:attrName>
                                        </p:attrNameLst>
                                      </p:cBhvr>
                                      <p:tavLst>
                                        <p:tav tm="0">
                                          <p:val>
                                            <p:strVal val="#ppt_x"/>
                                          </p:val>
                                        </p:tav>
                                        <p:tav tm="100000">
                                          <p:val>
                                            <p:strVal val="#ppt_x"/>
                                          </p:val>
                                        </p:tav>
                                      </p:tavLst>
                                    </p:anim>
                                    <p:anim calcmode="lin" valueType="num">
                                      <p:cBhvr>
                                        <p:cTn id="21" dur="1000" fill="hold"/>
                                        <p:tgtEl>
                                          <p:spTgt spid="1026"/>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1000"/>
                                        <p:tgtEl>
                                          <p:spTgt spid="12"/>
                                        </p:tgtEl>
                                      </p:cBhvr>
                                    </p:animEffect>
                                    <p:anim calcmode="lin" valueType="num">
                                      <p:cBhvr>
                                        <p:cTn id="25" dur="1000" fill="hold"/>
                                        <p:tgtEl>
                                          <p:spTgt spid="12"/>
                                        </p:tgtEl>
                                        <p:attrNameLst>
                                          <p:attrName>ppt_x</p:attrName>
                                        </p:attrNameLst>
                                      </p:cBhvr>
                                      <p:tavLst>
                                        <p:tav tm="0">
                                          <p:val>
                                            <p:strVal val="#ppt_x"/>
                                          </p:val>
                                        </p:tav>
                                        <p:tav tm="100000">
                                          <p:val>
                                            <p:strVal val="#ppt_x"/>
                                          </p:val>
                                        </p:tav>
                                      </p:tavLst>
                                    </p:anim>
                                    <p:anim calcmode="lin" valueType="num">
                                      <p:cBhvr>
                                        <p:cTn id="2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1000"/>
                                        <p:tgtEl>
                                          <p:spTgt spid="10"/>
                                        </p:tgtEl>
                                      </p:cBhvr>
                                    </p:animEffect>
                                    <p:anim calcmode="lin" valueType="num">
                                      <p:cBhvr>
                                        <p:cTn id="32" dur="1000" fill="hold"/>
                                        <p:tgtEl>
                                          <p:spTgt spid="10"/>
                                        </p:tgtEl>
                                        <p:attrNameLst>
                                          <p:attrName>ppt_x</p:attrName>
                                        </p:attrNameLst>
                                      </p:cBhvr>
                                      <p:tavLst>
                                        <p:tav tm="0">
                                          <p:val>
                                            <p:strVal val="#ppt_x"/>
                                          </p:val>
                                        </p:tav>
                                        <p:tav tm="100000">
                                          <p:val>
                                            <p:strVal val="#ppt_x"/>
                                          </p:val>
                                        </p:tav>
                                      </p:tavLst>
                                    </p:anim>
                                    <p:anim calcmode="lin" valueType="num">
                                      <p:cBhvr>
                                        <p:cTn id="33" dur="1000" fill="hold"/>
                                        <p:tgtEl>
                                          <p:spTgt spid="10"/>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fade">
                                      <p:cBhvr>
                                        <p:cTn id="36" dur="1000"/>
                                        <p:tgtEl>
                                          <p:spTgt spid="13"/>
                                        </p:tgtEl>
                                      </p:cBhvr>
                                    </p:animEffect>
                                    <p:anim calcmode="lin" valueType="num">
                                      <p:cBhvr>
                                        <p:cTn id="37" dur="1000" fill="hold"/>
                                        <p:tgtEl>
                                          <p:spTgt spid="13"/>
                                        </p:tgtEl>
                                        <p:attrNameLst>
                                          <p:attrName>ppt_x</p:attrName>
                                        </p:attrNameLst>
                                      </p:cBhvr>
                                      <p:tavLst>
                                        <p:tav tm="0">
                                          <p:val>
                                            <p:strVal val="#ppt_x"/>
                                          </p:val>
                                        </p:tav>
                                        <p:tav tm="100000">
                                          <p:val>
                                            <p:strVal val="#ppt_x"/>
                                          </p:val>
                                        </p:tav>
                                      </p:tavLst>
                                    </p:anim>
                                    <p:anim calcmode="lin" valueType="num">
                                      <p:cBhvr>
                                        <p:cTn id="38"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CFF1098-FE46-D5D8-8A68-78BEA64B1C77}"/>
              </a:ext>
            </a:extLst>
          </p:cNvPr>
          <p:cNvSpPr>
            <a:spLocks noGrp="1"/>
          </p:cNvSpPr>
          <p:nvPr>
            <p:ph type="title"/>
          </p:nvPr>
        </p:nvSpPr>
        <p:spPr>
          <a:xfrm>
            <a:off x="478302" y="203981"/>
            <a:ext cx="10100603" cy="759655"/>
          </a:xfrm>
        </p:spPr>
        <p:txBody>
          <a:bodyPr>
            <a:noAutofit/>
          </a:bodyPr>
          <a:lstStyle/>
          <a:p>
            <a:r>
              <a:rPr lang="en-US" sz="2900" dirty="0">
                <a:latin typeface="+mn-lt"/>
                <a:ea typeface="+mn-ea"/>
                <a:cs typeface="+mn-cs"/>
              </a:rPr>
              <a:t>Do you dedicate time to prayer on a daily basis?</a:t>
            </a:r>
            <a:r>
              <a:rPr lang="es-ES" sz="2900" dirty="0">
                <a:latin typeface="+mn-lt"/>
                <a:ea typeface="+mn-ea"/>
                <a:cs typeface="+mn-cs"/>
              </a:rPr>
              <a:t> </a:t>
            </a:r>
            <a:endParaRPr lang="es-EC" sz="2900" dirty="0">
              <a:latin typeface="+mn-lt"/>
              <a:ea typeface="+mn-ea"/>
              <a:cs typeface="+mn-cs"/>
            </a:endParaRPr>
          </a:p>
        </p:txBody>
      </p:sp>
      <p:pic>
        <p:nvPicPr>
          <p:cNvPr id="5" name="Imagen 4">
            <a:extLst>
              <a:ext uri="{FF2B5EF4-FFF2-40B4-BE49-F238E27FC236}">
                <a16:creationId xmlns:a16="http://schemas.microsoft.com/office/drawing/2014/main" id="{9C3C297D-7916-4E68-DBC9-96C056DBDFB3}"/>
              </a:ext>
            </a:extLst>
          </p:cNvPr>
          <p:cNvPicPr>
            <a:picLocks noChangeAspect="1"/>
          </p:cNvPicPr>
          <p:nvPr/>
        </p:nvPicPr>
        <p:blipFill>
          <a:blip r:embed="rId2"/>
          <a:stretch>
            <a:fillRect/>
          </a:stretch>
        </p:blipFill>
        <p:spPr>
          <a:xfrm>
            <a:off x="10960501" y="0"/>
            <a:ext cx="1231499" cy="1167618"/>
          </a:xfrm>
          <a:prstGeom prst="rect">
            <a:avLst/>
          </a:prstGeom>
        </p:spPr>
      </p:pic>
      <p:sp>
        <p:nvSpPr>
          <p:cNvPr id="3" name="TextBox 2">
            <a:extLst>
              <a:ext uri="{FF2B5EF4-FFF2-40B4-BE49-F238E27FC236}">
                <a16:creationId xmlns:a16="http://schemas.microsoft.com/office/drawing/2014/main" id="{8D855FE3-B04B-0A62-5ED6-4740FD1200F3}"/>
              </a:ext>
            </a:extLst>
          </p:cNvPr>
          <p:cNvSpPr txBox="1"/>
          <p:nvPr/>
        </p:nvSpPr>
        <p:spPr>
          <a:xfrm>
            <a:off x="2746109" y="3481606"/>
            <a:ext cx="6699781" cy="538609"/>
          </a:xfrm>
          <a:prstGeom prst="rect">
            <a:avLst/>
          </a:prstGeom>
          <a:noFill/>
        </p:spPr>
        <p:txBody>
          <a:bodyPr wrap="square" rtlCol="0">
            <a:spAutoFit/>
          </a:bodyPr>
          <a:lstStyle/>
          <a:p>
            <a:r>
              <a:rPr lang="en-US" sz="2900" cap="all" dirty="0"/>
              <a:t>What prevents you from praying? </a:t>
            </a:r>
            <a:r>
              <a:rPr lang="es-ES" sz="2900" cap="all" dirty="0"/>
              <a:t> </a:t>
            </a:r>
            <a:endParaRPr lang="en-US" sz="2900" cap="all" dirty="0"/>
          </a:p>
        </p:txBody>
      </p:sp>
      <p:pic>
        <p:nvPicPr>
          <p:cNvPr id="10242" name="Picture 2" descr="Niño Orando">
            <a:extLst>
              <a:ext uri="{FF2B5EF4-FFF2-40B4-BE49-F238E27FC236}">
                <a16:creationId xmlns:a16="http://schemas.microsoft.com/office/drawing/2014/main" id="{E04964FE-C358-A059-1D4F-33D104BFD92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41762" y="963636"/>
            <a:ext cx="2771334" cy="2143454"/>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Ilustración De Un Niño Y Una Niña Orar Antes De Comer Fotos, Retratos,  Imágenes Y Fotografía De Archivo Libres De Derecho. Image 17291120.">
            <a:extLst>
              <a:ext uri="{FF2B5EF4-FFF2-40B4-BE49-F238E27FC236}">
                <a16:creationId xmlns:a16="http://schemas.microsoft.com/office/drawing/2014/main" id="{7AE7E969-5821-52F0-75E4-64CE443C9BA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84760" y="1016241"/>
            <a:ext cx="2646472" cy="2090849"/>
          </a:xfrm>
          <a:prstGeom prst="rect">
            <a:avLst/>
          </a:prstGeom>
          <a:noFill/>
          <a:extLst>
            <a:ext uri="{909E8E84-426E-40DD-AFC4-6F175D3DCCD1}">
              <a14:hiddenFill xmlns:a14="http://schemas.microsoft.com/office/drawing/2010/main">
                <a:solidFill>
                  <a:srgbClr val="FFFFFF"/>
                </a:solidFill>
              </a14:hiddenFill>
            </a:ext>
          </a:extLst>
        </p:spPr>
      </p:pic>
      <p:pic>
        <p:nvPicPr>
          <p:cNvPr id="10246" name="Picture 6" descr="Una oración para antes de comenzar a leer tu Biblia - Oraciones">
            <a:extLst>
              <a:ext uri="{FF2B5EF4-FFF2-40B4-BE49-F238E27FC236}">
                <a16:creationId xmlns:a16="http://schemas.microsoft.com/office/drawing/2014/main" id="{FE91B3FE-89B6-51EB-2B2E-7BE647D3DE3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78637" y="1016241"/>
            <a:ext cx="2881530" cy="2090848"/>
          </a:xfrm>
          <a:prstGeom prst="rect">
            <a:avLst/>
          </a:prstGeom>
          <a:noFill/>
          <a:extLst>
            <a:ext uri="{909E8E84-426E-40DD-AFC4-6F175D3DCCD1}">
              <a14:hiddenFill xmlns:a14="http://schemas.microsoft.com/office/drawing/2010/main">
                <a:solidFill>
                  <a:srgbClr val="FFFFFF"/>
                </a:solidFill>
              </a14:hiddenFill>
            </a:ext>
          </a:extLst>
        </p:spPr>
      </p:pic>
      <p:pic>
        <p:nvPicPr>
          <p:cNvPr id="10248" name="Picture 8" descr="239,963 Television Stock Illustrations, Cliparts and Royalty Free Television  Vectors">
            <a:extLst>
              <a:ext uri="{FF2B5EF4-FFF2-40B4-BE49-F238E27FC236}">
                <a16:creationId xmlns:a16="http://schemas.microsoft.com/office/drawing/2014/main" id="{75E0FC8B-0071-D093-25D7-017D5C23F4E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5585" y="4319412"/>
            <a:ext cx="3255647" cy="2090849"/>
          </a:xfrm>
          <a:prstGeom prst="rect">
            <a:avLst/>
          </a:prstGeom>
          <a:noFill/>
          <a:extLst>
            <a:ext uri="{909E8E84-426E-40DD-AFC4-6F175D3DCCD1}">
              <a14:hiddenFill xmlns:a14="http://schemas.microsoft.com/office/drawing/2010/main">
                <a:solidFill>
                  <a:srgbClr val="FFFFFF"/>
                </a:solidFill>
              </a14:hiddenFill>
            </a:ext>
          </a:extLst>
        </p:spPr>
      </p:pic>
      <p:pic>
        <p:nvPicPr>
          <p:cNvPr id="10250" name="Picture 10" descr="Las mejores apps para niños con iPhone y iPad - Macworld España">
            <a:extLst>
              <a:ext uri="{FF2B5EF4-FFF2-40B4-BE49-F238E27FC236}">
                <a16:creationId xmlns:a16="http://schemas.microsoft.com/office/drawing/2014/main" id="{BD280F83-34BC-C08B-5895-FCE31CEEC39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69041" y="4319412"/>
            <a:ext cx="3679874" cy="2069929"/>
          </a:xfrm>
          <a:prstGeom prst="rect">
            <a:avLst/>
          </a:prstGeom>
          <a:noFill/>
          <a:extLst>
            <a:ext uri="{909E8E84-426E-40DD-AFC4-6F175D3DCCD1}">
              <a14:hiddenFill xmlns:a14="http://schemas.microsoft.com/office/drawing/2010/main">
                <a:solidFill>
                  <a:srgbClr val="FFFFFF"/>
                </a:solidFill>
              </a14:hiddenFill>
            </a:ext>
          </a:extLst>
        </p:spPr>
      </p:pic>
      <p:pic>
        <p:nvPicPr>
          <p:cNvPr id="10252" name="Picture 12" descr="Free Vector | Happy cute little kid boy play soccer">
            <a:extLst>
              <a:ext uri="{FF2B5EF4-FFF2-40B4-BE49-F238E27FC236}">
                <a16:creationId xmlns:a16="http://schemas.microsoft.com/office/drawing/2014/main" id="{1C58FDDD-0828-18F7-DEC5-68692774541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186724" y="4329922"/>
            <a:ext cx="3429691" cy="20600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819548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244"/>
                                        </p:tgtEl>
                                        <p:attrNameLst>
                                          <p:attrName>style.visibility</p:attrName>
                                        </p:attrNameLst>
                                      </p:cBhvr>
                                      <p:to>
                                        <p:strVal val="visible"/>
                                      </p:to>
                                    </p:set>
                                    <p:animEffect transition="in" filter="fade">
                                      <p:cBhvr>
                                        <p:cTn id="7" dur="1000"/>
                                        <p:tgtEl>
                                          <p:spTgt spid="10244"/>
                                        </p:tgtEl>
                                      </p:cBhvr>
                                    </p:animEffect>
                                    <p:anim calcmode="lin" valueType="num">
                                      <p:cBhvr>
                                        <p:cTn id="8" dur="1000" fill="hold"/>
                                        <p:tgtEl>
                                          <p:spTgt spid="10244"/>
                                        </p:tgtEl>
                                        <p:attrNameLst>
                                          <p:attrName>ppt_x</p:attrName>
                                        </p:attrNameLst>
                                      </p:cBhvr>
                                      <p:tavLst>
                                        <p:tav tm="0">
                                          <p:val>
                                            <p:strVal val="#ppt_x"/>
                                          </p:val>
                                        </p:tav>
                                        <p:tav tm="100000">
                                          <p:val>
                                            <p:strVal val="#ppt_x"/>
                                          </p:val>
                                        </p:tav>
                                      </p:tavLst>
                                    </p:anim>
                                    <p:anim calcmode="lin" valueType="num">
                                      <p:cBhvr>
                                        <p:cTn id="9" dur="1000" fill="hold"/>
                                        <p:tgtEl>
                                          <p:spTgt spid="1024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246"/>
                                        </p:tgtEl>
                                        <p:attrNameLst>
                                          <p:attrName>style.visibility</p:attrName>
                                        </p:attrNameLst>
                                      </p:cBhvr>
                                      <p:to>
                                        <p:strVal val="visible"/>
                                      </p:to>
                                    </p:set>
                                    <p:animEffect transition="in" filter="fade">
                                      <p:cBhvr>
                                        <p:cTn id="14" dur="1000"/>
                                        <p:tgtEl>
                                          <p:spTgt spid="10246"/>
                                        </p:tgtEl>
                                      </p:cBhvr>
                                    </p:animEffect>
                                    <p:anim calcmode="lin" valueType="num">
                                      <p:cBhvr>
                                        <p:cTn id="15" dur="1000" fill="hold"/>
                                        <p:tgtEl>
                                          <p:spTgt spid="10246"/>
                                        </p:tgtEl>
                                        <p:attrNameLst>
                                          <p:attrName>ppt_x</p:attrName>
                                        </p:attrNameLst>
                                      </p:cBhvr>
                                      <p:tavLst>
                                        <p:tav tm="0">
                                          <p:val>
                                            <p:strVal val="#ppt_x"/>
                                          </p:val>
                                        </p:tav>
                                        <p:tav tm="100000">
                                          <p:val>
                                            <p:strVal val="#ppt_x"/>
                                          </p:val>
                                        </p:tav>
                                      </p:tavLst>
                                    </p:anim>
                                    <p:anim calcmode="lin" valueType="num">
                                      <p:cBhvr>
                                        <p:cTn id="16" dur="1000" fill="hold"/>
                                        <p:tgtEl>
                                          <p:spTgt spid="1024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0242"/>
                                        </p:tgtEl>
                                        <p:attrNameLst>
                                          <p:attrName>style.visibility</p:attrName>
                                        </p:attrNameLst>
                                      </p:cBhvr>
                                      <p:to>
                                        <p:strVal val="visible"/>
                                      </p:to>
                                    </p:set>
                                    <p:animEffect transition="in" filter="fade">
                                      <p:cBhvr>
                                        <p:cTn id="21" dur="1000"/>
                                        <p:tgtEl>
                                          <p:spTgt spid="10242"/>
                                        </p:tgtEl>
                                      </p:cBhvr>
                                    </p:animEffect>
                                    <p:anim calcmode="lin" valueType="num">
                                      <p:cBhvr>
                                        <p:cTn id="22" dur="1000" fill="hold"/>
                                        <p:tgtEl>
                                          <p:spTgt spid="10242"/>
                                        </p:tgtEl>
                                        <p:attrNameLst>
                                          <p:attrName>ppt_x</p:attrName>
                                        </p:attrNameLst>
                                      </p:cBhvr>
                                      <p:tavLst>
                                        <p:tav tm="0">
                                          <p:val>
                                            <p:strVal val="#ppt_x"/>
                                          </p:val>
                                        </p:tav>
                                        <p:tav tm="100000">
                                          <p:val>
                                            <p:strVal val="#ppt_x"/>
                                          </p:val>
                                        </p:tav>
                                      </p:tavLst>
                                    </p:anim>
                                    <p:anim calcmode="lin" valueType="num">
                                      <p:cBhvr>
                                        <p:cTn id="23" dur="1000" fill="hold"/>
                                        <p:tgtEl>
                                          <p:spTgt spid="10242"/>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fade">
                                      <p:cBhvr>
                                        <p:cTn id="28" dur="1000"/>
                                        <p:tgtEl>
                                          <p:spTgt spid="3"/>
                                        </p:tgtEl>
                                      </p:cBhvr>
                                    </p:animEffect>
                                    <p:anim calcmode="lin" valueType="num">
                                      <p:cBhvr>
                                        <p:cTn id="29" dur="1000" fill="hold"/>
                                        <p:tgtEl>
                                          <p:spTgt spid="3"/>
                                        </p:tgtEl>
                                        <p:attrNameLst>
                                          <p:attrName>ppt_x</p:attrName>
                                        </p:attrNameLst>
                                      </p:cBhvr>
                                      <p:tavLst>
                                        <p:tav tm="0">
                                          <p:val>
                                            <p:strVal val="#ppt_x"/>
                                          </p:val>
                                        </p:tav>
                                        <p:tav tm="100000">
                                          <p:val>
                                            <p:strVal val="#ppt_x"/>
                                          </p:val>
                                        </p:tav>
                                      </p:tavLst>
                                    </p:anim>
                                    <p:anim calcmode="lin" valueType="num">
                                      <p:cBhvr>
                                        <p:cTn id="30"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0248"/>
                                        </p:tgtEl>
                                        <p:attrNameLst>
                                          <p:attrName>style.visibility</p:attrName>
                                        </p:attrNameLst>
                                      </p:cBhvr>
                                      <p:to>
                                        <p:strVal val="visible"/>
                                      </p:to>
                                    </p:set>
                                    <p:animEffect transition="in" filter="fade">
                                      <p:cBhvr>
                                        <p:cTn id="35" dur="1000"/>
                                        <p:tgtEl>
                                          <p:spTgt spid="10248"/>
                                        </p:tgtEl>
                                      </p:cBhvr>
                                    </p:animEffect>
                                    <p:anim calcmode="lin" valueType="num">
                                      <p:cBhvr>
                                        <p:cTn id="36" dur="1000" fill="hold"/>
                                        <p:tgtEl>
                                          <p:spTgt spid="10248"/>
                                        </p:tgtEl>
                                        <p:attrNameLst>
                                          <p:attrName>ppt_x</p:attrName>
                                        </p:attrNameLst>
                                      </p:cBhvr>
                                      <p:tavLst>
                                        <p:tav tm="0">
                                          <p:val>
                                            <p:strVal val="#ppt_x"/>
                                          </p:val>
                                        </p:tav>
                                        <p:tav tm="100000">
                                          <p:val>
                                            <p:strVal val="#ppt_x"/>
                                          </p:val>
                                        </p:tav>
                                      </p:tavLst>
                                    </p:anim>
                                    <p:anim calcmode="lin" valueType="num">
                                      <p:cBhvr>
                                        <p:cTn id="37" dur="1000" fill="hold"/>
                                        <p:tgtEl>
                                          <p:spTgt spid="10248"/>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10250"/>
                                        </p:tgtEl>
                                        <p:attrNameLst>
                                          <p:attrName>style.visibility</p:attrName>
                                        </p:attrNameLst>
                                      </p:cBhvr>
                                      <p:to>
                                        <p:strVal val="visible"/>
                                      </p:to>
                                    </p:set>
                                    <p:animEffect transition="in" filter="fade">
                                      <p:cBhvr>
                                        <p:cTn id="42" dur="1000"/>
                                        <p:tgtEl>
                                          <p:spTgt spid="10250"/>
                                        </p:tgtEl>
                                      </p:cBhvr>
                                    </p:animEffect>
                                    <p:anim calcmode="lin" valueType="num">
                                      <p:cBhvr>
                                        <p:cTn id="43" dur="1000" fill="hold"/>
                                        <p:tgtEl>
                                          <p:spTgt spid="10250"/>
                                        </p:tgtEl>
                                        <p:attrNameLst>
                                          <p:attrName>ppt_x</p:attrName>
                                        </p:attrNameLst>
                                      </p:cBhvr>
                                      <p:tavLst>
                                        <p:tav tm="0">
                                          <p:val>
                                            <p:strVal val="#ppt_x"/>
                                          </p:val>
                                        </p:tav>
                                        <p:tav tm="100000">
                                          <p:val>
                                            <p:strVal val="#ppt_x"/>
                                          </p:val>
                                        </p:tav>
                                      </p:tavLst>
                                    </p:anim>
                                    <p:anim calcmode="lin" valueType="num">
                                      <p:cBhvr>
                                        <p:cTn id="44" dur="1000" fill="hold"/>
                                        <p:tgtEl>
                                          <p:spTgt spid="10250"/>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10252"/>
                                        </p:tgtEl>
                                        <p:attrNameLst>
                                          <p:attrName>style.visibility</p:attrName>
                                        </p:attrNameLst>
                                      </p:cBhvr>
                                      <p:to>
                                        <p:strVal val="visible"/>
                                      </p:to>
                                    </p:set>
                                    <p:animEffect transition="in" filter="fade">
                                      <p:cBhvr>
                                        <p:cTn id="49" dur="1000"/>
                                        <p:tgtEl>
                                          <p:spTgt spid="10252"/>
                                        </p:tgtEl>
                                      </p:cBhvr>
                                    </p:animEffect>
                                    <p:anim calcmode="lin" valueType="num">
                                      <p:cBhvr>
                                        <p:cTn id="50" dur="1000" fill="hold"/>
                                        <p:tgtEl>
                                          <p:spTgt spid="10252"/>
                                        </p:tgtEl>
                                        <p:attrNameLst>
                                          <p:attrName>ppt_x</p:attrName>
                                        </p:attrNameLst>
                                      </p:cBhvr>
                                      <p:tavLst>
                                        <p:tav tm="0">
                                          <p:val>
                                            <p:strVal val="#ppt_x"/>
                                          </p:val>
                                        </p:tav>
                                        <p:tav tm="100000">
                                          <p:val>
                                            <p:strVal val="#ppt_x"/>
                                          </p:val>
                                        </p:tav>
                                      </p:tavLst>
                                    </p:anim>
                                    <p:anim calcmode="lin" valueType="num">
                                      <p:cBhvr>
                                        <p:cTn id="51" dur="1000" fill="hold"/>
                                        <p:tgtEl>
                                          <p:spTgt spid="102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9C3C297D-7916-4E68-DBC9-96C056DBDFB3}"/>
              </a:ext>
            </a:extLst>
          </p:cNvPr>
          <p:cNvPicPr>
            <a:picLocks noChangeAspect="1"/>
          </p:cNvPicPr>
          <p:nvPr/>
        </p:nvPicPr>
        <p:blipFill>
          <a:blip r:embed="rId2"/>
          <a:stretch>
            <a:fillRect/>
          </a:stretch>
        </p:blipFill>
        <p:spPr>
          <a:xfrm>
            <a:off x="10685011" y="0"/>
            <a:ext cx="1506990" cy="1591194"/>
          </a:xfrm>
          <a:prstGeom prst="rect">
            <a:avLst/>
          </a:prstGeom>
        </p:spPr>
      </p:pic>
      <p:sp>
        <p:nvSpPr>
          <p:cNvPr id="4" name="TextBox 3">
            <a:extLst>
              <a:ext uri="{FF2B5EF4-FFF2-40B4-BE49-F238E27FC236}">
                <a16:creationId xmlns:a16="http://schemas.microsoft.com/office/drawing/2014/main" id="{5ACABFE5-6FF1-FD10-9203-788988BCAB11}"/>
              </a:ext>
            </a:extLst>
          </p:cNvPr>
          <p:cNvSpPr txBox="1"/>
          <p:nvPr/>
        </p:nvSpPr>
        <p:spPr>
          <a:xfrm>
            <a:off x="7565931" y="1967830"/>
            <a:ext cx="4356295" cy="4401205"/>
          </a:xfrm>
          <a:prstGeom prst="rect">
            <a:avLst/>
          </a:prstGeom>
          <a:noFill/>
        </p:spPr>
        <p:txBody>
          <a:bodyPr wrap="square" rtlCol="0">
            <a:spAutoFit/>
          </a:bodyPr>
          <a:lstStyle/>
          <a:p>
            <a:r>
              <a:rPr lang="en-US" sz="2800" cap="all" dirty="0">
                <a:solidFill>
                  <a:srgbClr val="0070C0"/>
                </a:solidFill>
                <a:latin typeface="+mj-lt"/>
                <a:ea typeface="+mj-ea"/>
                <a:cs typeface="+mj-cs"/>
              </a:rPr>
              <a:t>We must remember that God always listens to us and grants everything that is good for our spiritual growth; and being constant in prayer will bring us closer to Him, who is the source of our happiness. </a:t>
            </a:r>
          </a:p>
        </p:txBody>
      </p:sp>
      <p:pic>
        <p:nvPicPr>
          <p:cNvPr id="5124" name="Picture 4" descr="Ilustración de Jesús Abrazando A Los Niños y más Vectores Libres de  Derechos de Jesucristo - Jesucristo, Niño, Viñeta - iStock">
            <a:extLst>
              <a:ext uri="{FF2B5EF4-FFF2-40B4-BE49-F238E27FC236}">
                <a16:creationId xmlns:a16="http://schemas.microsoft.com/office/drawing/2014/main" id="{3DFD4ADF-F4BE-5DB2-413B-546AE117B1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774" y="478300"/>
            <a:ext cx="6989155" cy="61529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2033536"/>
      </p:ext>
    </p:extLst>
  </p:cSld>
  <p:clrMapOvr>
    <a:masterClrMapping/>
  </p:clrMapOvr>
  <p:transition spd="slow">
    <p:push dir="u"/>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Manualidades Gratis | Facebook">
            <a:extLst>
              <a:ext uri="{FF2B5EF4-FFF2-40B4-BE49-F238E27FC236}">
                <a16:creationId xmlns:a16="http://schemas.microsoft.com/office/drawing/2014/main" id="{21F2D68F-482B-19AA-5E85-315C2C0ECC3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9403" y="105507"/>
            <a:ext cx="9682008" cy="6646985"/>
          </a:xfrm>
          <a:prstGeom prst="rect">
            <a:avLst/>
          </a:prstGeom>
          <a:noFill/>
          <a:extLst>
            <a:ext uri="{909E8E84-426E-40DD-AFC4-6F175D3DCCD1}">
              <a14:hiddenFill xmlns:a14="http://schemas.microsoft.com/office/drawing/2010/main">
                <a:solidFill>
                  <a:srgbClr val="FFFFFF"/>
                </a:solidFill>
              </a14:hiddenFill>
            </a:ext>
          </a:extLst>
        </p:spPr>
      </p:pic>
      <p:sp>
        <p:nvSpPr>
          <p:cNvPr id="3" name="Marcador de contenido 2">
            <a:extLst>
              <a:ext uri="{FF2B5EF4-FFF2-40B4-BE49-F238E27FC236}">
                <a16:creationId xmlns:a16="http://schemas.microsoft.com/office/drawing/2014/main" id="{2F6BDCDB-8149-5C2C-B4CB-1E9540FF7809}"/>
              </a:ext>
            </a:extLst>
          </p:cNvPr>
          <p:cNvSpPr>
            <a:spLocks noGrp="1"/>
          </p:cNvSpPr>
          <p:nvPr>
            <p:ph idx="1"/>
          </p:nvPr>
        </p:nvSpPr>
        <p:spPr>
          <a:xfrm>
            <a:off x="1586078" y="360697"/>
            <a:ext cx="7540338" cy="1591194"/>
          </a:xfrm>
          <a:ln>
            <a:noFill/>
          </a:ln>
          <a:effectLst>
            <a:outerShdw blurRad="50800" dist="38100" dir="10800000" algn="r" rotWithShape="0">
              <a:prstClr val="black">
                <a:alpha val="40000"/>
              </a:prstClr>
            </a:outerShdw>
          </a:effectLst>
          <a:scene3d>
            <a:camera prst="isometricRightUp"/>
            <a:lightRig rig="threePt" dir="t"/>
          </a:scene3d>
        </p:spPr>
        <p:txBody>
          <a:bodyPr>
            <a:noAutofit/>
          </a:bodyPr>
          <a:lstStyle/>
          <a:p>
            <a:pPr marL="0" indent="0">
              <a:buNone/>
            </a:pPr>
            <a:endParaRPr lang="es-EC" sz="9600" dirty="0"/>
          </a:p>
          <a:p>
            <a:pPr marL="0" indent="0" algn="ctr">
              <a:buNone/>
            </a:pPr>
            <a:r>
              <a:rPr lang="es-EC" sz="9600" cap="none" dirty="0">
                <a:ln w="0"/>
                <a:solidFill>
                  <a:schemeClr val="bg1"/>
                </a:solidFill>
                <a:effectLst>
                  <a:outerShdw blurRad="38100" dist="25400" dir="5400000" algn="ctr" rotWithShape="0">
                    <a:srgbClr val="6E747A">
                      <a:alpha val="43000"/>
                    </a:srgbClr>
                  </a:outerShdw>
                </a:effectLst>
                <a:latin typeface="Abadi" panose="020B0604020104020204" pitchFamily="34" charset="0"/>
              </a:rPr>
              <a:t>ACTIVITIES</a:t>
            </a:r>
          </a:p>
          <a:p>
            <a:pPr marL="0" indent="0">
              <a:buNone/>
            </a:pPr>
            <a:endParaRPr lang="es-EC" sz="9600" dirty="0"/>
          </a:p>
        </p:txBody>
      </p:sp>
      <p:pic>
        <p:nvPicPr>
          <p:cNvPr id="4" name="Imagen 3">
            <a:extLst>
              <a:ext uri="{FF2B5EF4-FFF2-40B4-BE49-F238E27FC236}">
                <a16:creationId xmlns:a16="http://schemas.microsoft.com/office/drawing/2014/main" id="{8D3B77C5-930C-68A8-4E3B-D8C3A39C0454}"/>
              </a:ext>
            </a:extLst>
          </p:cNvPr>
          <p:cNvPicPr>
            <a:picLocks noChangeAspect="1"/>
          </p:cNvPicPr>
          <p:nvPr/>
        </p:nvPicPr>
        <p:blipFill>
          <a:blip r:embed="rId3"/>
          <a:stretch>
            <a:fillRect/>
          </a:stretch>
        </p:blipFill>
        <p:spPr>
          <a:xfrm>
            <a:off x="10941451" y="0"/>
            <a:ext cx="1231499" cy="1591194"/>
          </a:xfrm>
          <a:prstGeom prst="rect">
            <a:avLst/>
          </a:prstGeom>
        </p:spPr>
      </p:pic>
    </p:spTree>
    <p:extLst>
      <p:ext uri="{BB962C8B-B14F-4D97-AF65-F5344CB8AC3E}">
        <p14:creationId xmlns:p14="http://schemas.microsoft.com/office/powerpoint/2010/main" val="2347846999"/>
      </p:ext>
    </p:extLst>
  </p:cSld>
  <p:clrMapOvr>
    <a:masterClrMapping/>
  </p:clrMapOvr>
  <p:transition spd="slow">
    <p:wip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A595D2B-F81E-6F86-EFC0-83CD239062DF}"/>
              </a:ext>
            </a:extLst>
          </p:cNvPr>
          <p:cNvPicPr>
            <a:picLocks noChangeAspect="1"/>
          </p:cNvPicPr>
          <p:nvPr/>
        </p:nvPicPr>
        <p:blipFill>
          <a:blip r:embed="rId2"/>
          <a:stretch>
            <a:fillRect/>
          </a:stretch>
        </p:blipFill>
        <p:spPr>
          <a:xfrm>
            <a:off x="1987296" y="-20756"/>
            <a:ext cx="7863840" cy="6878756"/>
          </a:xfrm>
          <a:prstGeom prst="rect">
            <a:avLst/>
          </a:prstGeom>
        </p:spPr>
      </p:pic>
      <p:pic>
        <p:nvPicPr>
          <p:cNvPr id="4" name="Imagen 3">
            <a:extLst>
              <a:ext uri="{FF2B5EF4-FFF2-40B4-BE49-F238E27FC236}">
                <a16:creationId xmlns:a16="http://schemas.microsoft.com/office/drawing/2014/main" id="{96378C82-9223-0587-173F-1CCAD081EF25}"/>
              </a:ext>
            </a:extLst>
          </p:cNvPr>
          <p:cNvPicPr>
            <a:picLocks noChangeAspect="1"/>
          </p:cNvPicPr>
          <p:nvPr/>
        </p:nvPicPr>
        <p:blipFill>
          <a:blip r:embed="rId3"/>
          <a:stretch>
            <a:fillRect/>
          </a:stretch>
        </p:blipFill>
        <p:spPr>
          <a:xfrm>
            <a:off x="10960501" y="0"/>
            <a:ext cx="1231499" cy="1255776"/>
          </a:xfrm>
          <a:prstGeom prst="rect">
            <a:avLst/>
          </a:prstGeom>
        </p:spPr>
      </p:pic>
    </p:spTree>
    <p:extLst>
      <p:ext uri="{BB962C8B-B14F-4D97-AF65-F5344CB8AC3E}">
        <p14:creationId xmlns:p14="http://schemas.microsoft.com/office/powerpoint/2010/main" val="19086277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6E4275D-B456-E7B5-A5B0-ED2ABE87F19A}"/>
              </a:ext>
            </a:extLst>
          </p:cNvPr>
          <p:cNvPicPr>
            <a:picLocks noChangeAspect="1"/>
          </p:cNvPicPr>
          <p:nvPr/>
        </p:nvPicPr>
        <p:blipFill>
          <a:blip r:embed="rId2"/>
          <a:stretch>
            <a:fillRect/>
          </a:stretch>
        </p:blipFill>
        <p:spPr>
          <a:xfrm>
            <a:off x="2560320" y="-16714"/>
            <a:ext cx="7132320" cy="6874713"/>
          </a:xfrm>
          <a:prstGeom prst="rect">
            <a:avLst/>
          </a:prstGeom>
        </p:spPr>
      </p:pic>
      <p:pic>
        <p:nvPicPr>
          <p:cNvPr id="4" name="Imagen 3">
            <a:extLst>
              <a:ext uri="{FF2B5EF4-FFF2-40B4-BE49-F238E27FC236}">
                <a16:creationId xmlns:a16="http://schemas.microsoft.com/office/drawing/2014/main" id="{BA3A0927-0B05-E507-6FB1-2646FC7A3ECA}"/>
              </a:ext>
            </a:extLst>
          </p:cNvPr>
          <p:cNvPicPr>
            <a:picLocks noChangeAspect="1"/>
          </p:cNvPicPr>
          <p:nvPr/>
        </p:nvPicPr>
        <p:blipFill>
          <a:blip r:embed="rId3"/>
          <a:stretch>
            <a:fillRect/>
          </a:stretch>
        </p:blipFill>
        <p:spPr>
          <a:xfrm>
            <a:off x="10960501" y="0"/>
            <a:ext cx="1231499" cy="1255776"/>
          </a:xfrm>
          <a:prstGeom prst="rect">
            <a:avLst/>
          </a:prstGeom>
        </p:spPr>
      </p:pic>
    </p:spTree>
    <p:extLst>
      <p:ext uri="{BB962C8B-B14F-4D97-AF65-F5344CB8AC3E}">
        <p14:creationId xmlns:p14="http://schemas.microsoft.com/office/powerpoint/2010/main" val="27608798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30153939-1338-2DA3-57AE-02795331D713}"/>
              </a:ext>
            </a:extLst>
          </p:cNvPr>
          <p:cNvSpPr>
            <a:spLocks noGrp="1"/>
          </p:cNvSpPr>
          <p:nvPr>
            <p:ph idx="1"/>
          </p:nvPr>
        </p:nvSpPr>
        <p:spPr>
          <a:xfrm>
            <a:off x="281354" y="154381"/>
            <a:ext cx="9523827" cy="5902057"/>
          </a:xfrm>
        </p:spPr>
        <p:txBody>
          <a:bodyPr>
            <a:noAutofit/>
          </a:bodyPr>
          <a:lstStyle/>
          <a:p>
            <a:pPr marL="0" indent="0" algn="ctr">
              <a:buNone/>
            </a:pPr>
            <a:r>
              <a:rPr lang="en-US" sz="2400" b="1" dirty="0">
                <a:solidFill>
                  <a:srgbClr val="0070C0"/>
                </a:solidFill>
                <a:latin typeface="+mj-lt"/>
                <a:ea typeface="+mj-ea"/>
                <a:cs typeface="+mj-cs"/>
              </a:rPr>
              <a:t>PRAYER</a:t>
            </a:r>
            <a:endParaRPr lang="es-ES" sz="2400" b="1" dirty="0">
              <a:solidFill>
                <a:srgbClr val="0070C0"/>
              </a:solidFill>
              <a:latin typeface="+mj-lt"/>
              <a:ea typeface="+mj-ea"/>
              <a:cs typeface="+mj-cs"/>
            </a:endParaRPr>
          </a:p>
          <a:p>
            <a:pPr marL="0" marR="0" indent="0">
              <a:spcBef>
                <a:spcPts val="0"/>
              </a:spcBef>
              <a:spcAft>
                <a:spcPts val="0"/>
              </a:spcAft>
              <a:buNone/>
            </a:pPr>
            <a:endParaRPr lang="es-ES" sz="2400" dirty="0">
              <a:solidFill>
                <a:srgbClr val="0070C0"/>
              </a:solidFill>
              <a:latin typeface="+mj-lt"/>
              <a:ea typeface="+mj-ea"/>
              <a:cs typeface="+mj-cs"/>
            </a:endParaRPr>
          </a:p>
          <a:p>
            <a:pPr marL="0" marR="0" indent="0" algn="ctr">
              <a:spcBef>
                <a:spcPts val="0"/>
              </a:spcBef>
              <a:spcAft>
                <a:spcPts val="0"/>
              </a:spcAft>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400" dirty="0">
                <a:solidFill>
                  <a:srgbClr val="0070C0"/>
                </a:solidFill>
                <a:latin typeface="+mj-lt"/>
                <a:ea typeface="+mj-ea"/>
                <a:cs typeface="+mj-cs"/>
              </a:rPr>
              <a:t>True God, you that are father, son, and the Holy Spirit, I love you with my whole heart. I want to thank you for giving me the gift of love. Thank you for always taking care of me at night, and filling me with blessings in the morning. Thank you for never abandoning me. Help me always be humble and grateful for what I have, help me be a friend of Jesus through my prayers, words, and good example, so that others may learn about you and love you. AMEN </a:t>
            </a:r>
          </a:p>
          <a:p>
            <a:pPr marL="0" marR="0" indent="0" algn="ctr">
              <a:spcBef>
                <a:spcPts val="0"/>
              </a:spcBef>
              <a:spcAft>
                <a:spcPts val="0"/>
              </a:spcAft>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endParaRPr lang="en-US" sz="2400" dirty="0">
              <a:solidFill>
                <a:srgbClr val="0070C0"/>
              </a:solidFill>
              <a:latin typeface="+mj-lt"/>
              <a:ea typeface="+mj-ea"/>
              <a:cs typeface="+mj-cs"/>
            </a:endParaRPr>
          </a:p>
          <a:p>
            <a:pPr marL="0" marR="0" indent="0" algn="ctr">
              <a:spcBef>
                <a:spcPts val="0"/>
              </a:spcBef>
              <a:spcAft>
                <a:spcPts val="0"/>
              </a:spcAft>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400" dirty="0">
                <a:solidFill>
                  <a:srgbClr val="0070C0"/>
                </a:solidFill>
                <a:latin typeface="+mj-lt"/>
                <a:ea typeface="+mj-ea"/>
                <a:cs typeface="+mj-cs"/>
              </a:rPr>
              <a:t>(St. Enrique de </a:t>
            </a:r>
            <a:r>
              <a:rPr lang="en-US" sz="2400" dirty="0" err="1">
                <a:solidFill>
                  <a:srgbClr val="0070C0"/>
                </a:solidFill>
                <a:latin typeface="+mj-lt"/>
                <a:ea typeface="+mj-ea"/>
                <a:cs typeface="+mj-cs"/>
              </a:rPr>
              <a:t>Ossó</a:t>
            </a:r>
            <a:r>
              <a:rPr lang="en-US" sz="2400" dirty="0">
                <a:solidFill>
                  <a:srgbClr val="0070C0"/>
                </a:solidFill>
                <a:latin typeface="+mj-lt"/>
                <a:ea typeface="+mj-ea"/>
                <a:cs typeface="+mj-cs"/>
              </a:rPr>
              <a:t>) </a:t>
            </a:r>
          </a:p>
          <a:p>
            <a:pPr marL="0" indent="0" algn="ctr">
              <a:spcBef>
                <a:spcPts val="0"/>
              </a:spcBef>
              <a:buNone/>
            </a:pPr>
            <a:r>
              <a:rPr lang="es-PA" sz="2400" dirty="0">
                <a:solidFill>
                  <a:srgbClr val="0070C0"/>
                </a:solidFill>
                <a:latin typeface="+mj-lt"/>
                <a:ea typeface="+mj-ea"/>
                <a:cs typeface="+mj-cs"/>
              </a:rPr>
              <a:t> </a:t>
            </a:r>
          </a:p>
        </p:txBody>
      </p:sp>
      <p:pic>
        <p:nvPicPr>
          <p:cNvPr id="4" name="Imagen 3">
            <a:extLst>
              <a:ext uri="{FF2B5EF4-FFF2-40B4-BE49-F238E27FC236}">
                <a16:creationId xmlns:a16="http://schemas.microsoft.com/office/drawing/2014/main" id="{3D2FF0F3-F972-9DBB-16DC-A8E5C4F4EEC9}"/>
              </a:ext>
            </a:extLst>
          </p:cNvPr>
          <p:cNvPicPr>
            <a:picLocks noChangeAspect="1"/>
          </p:cNvPicPr>
          <p:nvPr/>
        </p:nvPicPr>
        <p:blipFill>
          <a:blip r:embed="rId2"/>
          <a:stretch>
            <a:fillRect/>
          </a:stretch>
        </p:blipFill>
        <p:spPr>
          <a:xfrm>
            <a:off x="10960501" y="0"/>
            <a:ext cx="1231499" cy="1255776"/>
          </a:xfrm>
          <a:prstGeom prst="rect">
            <a:avLst/>
          </a:prstGeom>
        </p:spPr>
      </p:pic>
      <p:pic>
        <p:nvPicPr>
          <p:cNvPr id="13318" name="Picture 6" descr="Imagenes de niños orando a color - Imagui">
            <a:extLst>
              <a:ext uri="{FF2B5EF4-FFF2-40B4-BE49-F238E27FC236}">
                <a16:creationId xmlns:a16="http://schemas.microsoft.com/office/drawing/2014/main" id="{A062B3CC-1C05-1BB3-B96B-80CCDC67A5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34500" y="4619625"/>
            <a:ext cx="2857500" cy="223837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345683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150A3C1C-E9C8-85D8-94DD-B45544FF91B4}"/>
              </a:ext>
            </a:extLst>
          </p:cNvPr>
          <p:cNvSpPr>
            <a:spLocks noGrp="1"/>
          </p:cNvSpPr>
          <p:nvPr>
            <p:ph idx="1"/>
          </p:nvPr>
        </p:nvSpPr>
        <p:spPr>
          <a:xfrm>
            <a:off x="211016" y="-4982"/>
            <a:ext cx="10749486" cy="535133"/>
          </a:xfrm>
        </p:spPr>
        <p:txBody>
          <a:bodyPr>
            <a:normAutofit/>
          </a:bodyPr>
          <a:lstStyle/>
          <a:p>
            <a:pPr marL="0" marR="0" indent="0">
              <a:spcBef>
                <a:spcPts val="0"/>
              </a:spcBef>
              <a:spcAft>
                <a:spcPts val="0"/>
              </a:spcAft>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800" dirty="0">
                <a:solidFill>
                  <a:srgbClr val="333333"/>
                </a:solidFill>
                <a:effectLst/>
                <a:latin typeface="Cambria" panose="02040503050406030204" pitchFamily="18" charset="0"/>
                <a:ea typeface="Times New Roman" panose="02020603050405020304" pitchFamily="18" charset="0"/>
              </a:rPr>
              <a:t>Jesus in the morning, </a:t>
            </a:r>
            <a:r>
              <a:rPr lang="en-US" sz="1800" dirty="0" err="1">
                <a:solidFill>
                  <a:srgbClr val="333333"/>
                </a:solidFill>
                <a:effectLst/>
                <a:latin typeface="Cambria" panose="02040503050406030204" pitchFamily="18" charset="0"/>
                <a:ea typeface="Times New Roman" panose="02020603050405020304" pitchFamily="18" charset="0"/>
              </a:rPr>
              <a:t>Lifekids</a:t>
            </a:r>
            <a:r>
              <a:rPr lang="en-US" sz="1800" dirty="0">
                <a:solidFill>
                  <a:srgbClr val="333333"/>
                </a:solidFill>
                <a:effectLst/>
                <a:latin typeface="Cambria" panose="02040503050406030204" pitchFamily="18" charset="0"/>
                <a:ea typeface="Times New Roman" panose="02020603050405020304" pitchFamily="18" charset="0"/>
              </a:rPr>
              <a:t>,</a:t>
            </a:r>
            <a:r>
              <a:rPr lang="en-US" sz="1800" b="1" dirty="0">
                <a:solidFill>
                  <a:srgbClr val="333333"/>
                </a:solidFill>
                <a:effectLst/>
                <a:latin typeface="Cambria" panose="02040503050406030204" pitchFamily="18" charset="0"/>
                <a:ea typeface="Times New Roman" panose="02020603050405020304" pitchFamily="18" charset="0"/>
              </a:rPr>
              <a:t> </a:t>
            </a:r>
            <a:r>
              <a:rPr lang="en-US" sz="1800" dirty="0">
                <a:solidFill>
                  <a:srgbClr val="333333"/>
                </a:solidFill>
                <a:effectLst/>
                <a:latin typeface="Cambria" panose="02040503050406030204" pitchFamily="18" charset="0"/>
                <a:ea typeface="Times New Roman" panose="02020603050405020304" pitchFamily="18" charset="0"/>
              </a:rPr>
              <a:t>(Ctrl Click)  </a:t>
            </a:r>
            <a:r>
              <a:rPr lang="en-US" sz="1800" u="sng" dirty="0">
                <a:solidFill>
                  <a:srgbClr val="0000FF"/>
                </a:solidFill>
                <a:effectLst/>
                <a:latin typeface="Cambria" panose="02040503050406030204" pitchFamily="18" charset="0"/>
                <a:ea typeface="Times New Roman" panose="02020603050405020304" pitchFamily="18" charset="0"/>
                <a:hlinkClick r:id="rId3"/>
              </a:rPr>
              <a:t>https://youtu.be/9F-spTjlGB0</a:t>
            </a:r>
            <a:r>
              <a:rPr lang="en-US" sz="1800" dirty="0">
                <a:solidFill>
                  <a:srgbClr val="333333"/>
                </a:solidFill>
                <a:effectLst/>
                <a:latin typeface="Cambria" panose="02040503050406030204" pitchFamily="18" charset="0"/>
                <a:ea typeface="Times New Roman" panose="02020603050405020304" pitchFamily="18" charset="0"/>
              </a:rPr>
              <a:t> (3-7 yrs.)</a:t>
            </a:r>
            <a:endParaRPr lang="en-US" sz="1800" dirty="0">
              <a:effectLst/>
              <a:latin typeface="Times New Roman" panose="02020603050405020304" pitchFamily="18" charset="0"/>
              <a:ea typeface="Times New Roman" panose="02020603050405020304" pitchFamily="18" charset="0"/>
            </a:endParaRPr>
          </a:p>
        </p:txBody>
      </p:sp>
      <p:pic>
        <p:nvPicPr>
          <p:cNvPr id="4" name="Imagen 3">
            <a:extLst>
              <a:ext uri="{FF2B5EF4-FFF2-40B4-BE49-F238E27FC236}">
                <a16:creationId xmlns:a16="http://schemas.microsoft.com/office/drawing/2014/main" id="{DF9418D5-CF91-082F-17D7-159FACA1DF85}"/>
              </a:ext>
            </a:extLst>
          </p:cNvPr>
          <p:cNvPicPr>
            <a:picLocks noChangeAspect="1"/>
          </p:cNvPicPr>
          <p:nvPr/>
        </p:nvPicPr>
        <p:blipFill>
          <a:blip r:embed="rId4"/>
          <a:stretch>
            <a:fillRect/>
          </a:stretch>
        </p:blipFill>
        <p:spPr>
          <a:xfrm>
            <a:off x="10960501" y="0"/>
            <a:ext cx="1231499" cy="1591194"/>
          </a:xfrm>
          <a:prstGeom prst="rect">
            <a:avLst/>
          </a:prstGeom>
        </p:spPr>
      </p:pic>
      <p:pic>
        <p:nvPicPr>
          <p:cNvPr id="5" name="Online Media 4" title="Jesus in the Morning | Bible Adventure Worship | LifeKids">
            <a:hlinkClick r:id="" action="ppaction://media"/>
            <a:extLst>
              <a:ext uri="{FF2B5EF4-FFF2-40B4-BE49-F238E27FC236}">
                <a16:creationId xmlns:a16="http://schemas.microsoft.com/office/drawing/2014/main" id="{329522B2-E6CA-4CC7-358A-3F21890F0EDB}"/>
              </a:ext>
            </a:extLst>
          </p:cNvPr>
          <p:cNvPicPr>
            <a:picLocks noRot="1" noChangeAspect="1"/>
          </p:cNvPicPr>
          <p:nvPr>
            <a:videoFile r:link="rId1"/>
          </p:nvPr>
        </p:nvPicPr>
        <p:blipFill>
          <a:blip r:embed="rId5"/>
          <a:stretch>
            <a:fillRect/>
          </a:stretch>
        </p:blipFill>
        <p:spPr>
          <a:xfrm>
            <a:off x="0" y="384292"/>
            <a:ext cx="12165027" cy="6473708"/>
          </a:xfrm>
          <a:prstGeom prst="rect">
            <a:avLst/>
          </a:prstGeom>
        </p:spPr>
      </p:pic>
    </p:spTree>
    <p:extLst>
      <p:ext uri="{BB962C8B-B14F-4D97-AF65-F5344CB8AC3E}">
        <p14:creationId xmlns:p14="http://schemas.microsoft.com/office/powerpoint/2010/main" val="414364901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150A3C1C-E9C8-85D8-94DD-B45544FF91B4}"/>
              </a:ext>
            </a:extLst>
          </p:cNvPr>
          <p:cNvSpPr>
            <a:spLocks noGrp="1"/>
          </p:cNvSpPr>
          <p:nvPr>
            <p:ph idx="1"/>
          </p:nvPr>
        </p:nvSpPr>
        <p:spPr>
          <a:xfrm>
            <a:off x="211016" y="-4982"/>
            <a:ext cx="10749486" cy="535133"/>
          </a:xfrm>
        </p:spPr>
        <p:txBody>
          <a:bodyPr>
            <a:normAutofit/>
          </a:bodyPr>
          <a:lstStyle/>
          <a:p>
            <a:pPr marL="0" marR="0" indent="0">
              <a:spcBef>
                <a:spcPts val="0"/>
              </a:spcBef>
              <a:spcAft>
                <a:spcPts val="0"/>
              </a:spcAft>
              <a:buNone/>
            </a:pPr>
            <a:r>
              <a:rPr lang="es-ES" sz="1800" dirty="0">
                <a:solidFill>
                  <a:srgbClr val="333333"/>
                </a:solidFill>
                <a:effectLst/>
                <a:latin typeface="Cambria" panose="02040503050406030204" pitchFamily="18" charset="0"/>
                <a:ea typeface="Times New Roman" panose="02020603050405020304" pitchFamily="18" charset="0"/>
              </a:rPr>
              <a:t>GOD ANSWERS PPRAYERS, VBS, </a:t>
            </a:r>
            <a:r>
              <a:rPr lang="es-ES" sz="1800" dirty="0">
                <a:solidFill>
                  <a:srgbClr val="333333"/>
                </a:solidFill>
                <a:effectLst/>
                <a:latin typeface="Cambria" panose="02040503050406030204" pitchFamily="18" charset="0"/>
                <a:ea typeface="Times New Roman" panose="02020603050405020304" pitchFamily="18" charset="0"/>
                <a:hlinkClick r:id="rId3"/>
              </a:rPr>
              <a:t>https://youtu.be/ABoyVKTPY5c   </a:t>
            </a:r>
            <a:r>
              <a:rPr lang="es-ES" sz="1800" dirty="0">
                <a:solidFill>
                  <a:srgbClr val="333333"/>
                </a:solidFill>
                <a:effectLst/>
                <a:latin typeface="Cambria" panose="02040503050406030204" pitchFamily="18" charset="0"/>
                <a:ea typeface="Times New Roman" panose="02020603050405020304" pitchFamily="18" charset="0"/>
              </a:rPr>
              <a:t>(8+ años)</a:t>
            </a:r>
            <a:endParaRPr lang="en-US" sz="1800" dirty="0">
              <a:effectLst/>
              <a:latin typeface="Times New Roman" panose="02020603050405020304" pitchFamily="18" charset="0"/>
              <a:ea typeface="Times New Roman" panose="02020603050405020304" pitchFamily="18" charset="0"/>
            </a:endParaRPr>
          </a:p>
        </p:txBody>
      </p:sp>
      <p:pic>
        <p:nvPicPr>
          <p:cNvPr id="4" name="Imagen 3">
            <a:extLst>
              <a:ext uri="{FF2B5EF4-FFF2-40B4-BE49-F238E27FC236}">
                <a16:creationId xmlns:a16="http://schemas.microsoft.com/office/drawing/2014/main" id="{DF9418D5-CF91-082F-17D7-159FACA1DF85}"/>
              </a:ext>
            </a:extLst>
          </p:cNvPr>
          <p:cNvPicPr>
            <a:picLocks noChangeAspect="1"/>
          </p:cNvPicPr>
          <p:nvPr/>
        </p:nvPicPr>
        <p:blipFill>
          <a:blip r:embed="rId4"/>
          <a:stretch>
            <a:fillRect/>
          </a:stretch>
        </p:blipFill>
        <p:spPr>
          <a:xfrm>
            <a:off x="10960501" y="0"/>
            <a:ext cx="1231499" cy="1182624"/>
          </a:xfrm>
          <a:prstGeom prst="rect">
            <a:avLst/>
          </a:prstGeom>
        </p:spPr>
      </p:pic>
      <p:pic>
        <p:nvPicPr>
          <p:cNvPr id="2" name="Online Media 1" title="God Answers Prayer  song motions videos">
            <a:hlinkClick r:id="" action="ppaction://media"/>
            <a:extLst>
              <a:ext uri="{FF2B5EF4-FFF2-40B4-BE49-F238E27FC236}">
                <a16:creationId xmlns:a16="http://schemas.microsoft.com/office/drawing/2014/main" id="{65F60182-571F-26B9-DF1B-DF39E62C985F}"/>
              </a:ext>
            </a:extLst>
          </p:cNvPr>
          <p:cNvPicPr>
            <a:picLocks noRot="1" noChangeAspect="1"/>
          </p:cNvPicPr>
          <p:nvPr>
            <a:videoFile r:link="rId1"/>
          </p:nvPr>
        </p:nvPicPr>
        <p:blipFill>
          <a:blip r:embed="rId5"/>
          <a:stretch>
            <a:fillRect/>
          </a:stretch>
        </p:blipFill>
        <p:spPr>
          <a:xfrm>
            <a:off x="0" y="377952"/>
            <a:ext cx="12165027" cy="6480048"/>
          </a:xfrm>
          <a:prstGeom prst="rect">
            <a:avLst/>
          </a:prstGeom>
        </p:spPr>
      </p:pic>
    </p:spTree>
    <p:extLst>
      <p:ext uri="{BB962C8B-B14F-4D97-AF65-F5344CB8AC3E}">
        <p14:creationId xmlns:p14="http://schemas.microsoft.com/office/powerpoint/2010/main" val="338892949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CEB4171-3C35-4710-5BB0-E963109C26FD}"/>
              </a:ext>
            </a:extLst>
          </p:cNvPr>
          <p:cNvSpPr>
            <a:spLocks noGrp="1"/>
          </p:cNvSpPr>
          <p:nvPr>
            <p:ph type="title"/>
          </p:nvPr>
        </p:nvSpPr>
        <p:spPr>
          <a:xfrm>
            <a:off x="1222445" y="79295"/>
            <a:ext cx="8005962" cy="716302"/>
          </a:xfrm>
        </p:spPr>
        <p:txBody>
          <a:bodyPr/>
          <a:lstStyle/>
          <a:p>
            <a:r>
              <a:rPr lang="es-EC" dirty="0"/>
              <a:t>THE INSISTENT WIDOW</a:t>
            </a:r>
          </a:p>
        </p:txBody>
      </p:sp>
      <p:sp>
        <p:nvSpPr>
          <p:cNvPr id="3" name="Marcador de contenido 2">
            <a:extLst>
              <a:ext uri="{FF2B5EF4-FFF2-40B4-BE49-F238E27FC236}">
                <a16:creationId xmlns:a16="http://schemas.microsoft.com/office/drawing/2014/main" id="{3BE12758-3904-3825-16EA-2A92DA6805E8}"/>
              </a:ext>
            </a:extLst>
          </p:cNvPr>
          <p:cNvSpPr>
            <a:spLocks noGrp="1"/>
          </p:cNvSpPr>
          <p:nvPr>
            <p:ph idx="1"/>
          </p:nvPr>
        </p:nvSpPr>
        <p:spPr>
          <a:xfrm>
            <a:off x="84407" y="913563"/>
            <a:ext cx="11020862" cy="1259124"/>
          </a:xfrm>
        </p:spPr>
        <p:txBody>
          <a:bodyPr>
            <a:normAutofit/>
          </a:bodyPr>
          <a:lstStyle/>
          <a:p>
            <a:pPr marL="0" indent="0">
              <a:buNone/>
            </a:pPr>
            <a:r>
              <a:rPr lang="en-US" sz="2800" dirty="0"/>
              <a:t>Jesus told his disciples a parable about the necessity for them to pray always without becoming weary</a:t>
            </a:r>
            <a:r>
              <a:rPr lang="en-US" sz="2800"/>
              <a:t>. </a:t>
            </a:r>
            <a:endParaRPr lang="es-ES" sz="2800" dirty="0"/>
          </a:p>
        </p:txBody>
      </p:sp>
      <p:pic>
        <p:nvPicPr>
          <p:cNvPr id="5" name="Imagen 4">
            <a:extLst>
              <a:ext uri="{FF2B5EF4-FFF2-40B4-BE49-F238E27FC236}">
                <a16:creationId xmlns:a16="http://schemas.microsoft.com/office/drawing/2014/main" id="{CEA6E11E-E398-8B33-9C2D-23A468443E4F}"/>
              </a:ext>
            </a:extLst>
          </p:cNvPr>
          <p:cNvPicPr>
            <a:picLocks noChangeAspect="1"/>
          </p:cNvPicPr>
          <p:nvPr/>
        </p:nvPicPr>
        <p:blipFill>
          <a:blip r:embed="rId2"/>
          <a:stretch>
            <a:fillRect/>
          </a:stretch>
        </p:blipFill>
        <p:spPr>
          <a:xfrm>
            <a:off x="10960501" y="0"/>
            <a:ext cx="1231499" cy="1259124"/>
          </a:xfrm>
          <a:prstGeom prst="rect">
            <a:avLst/>
          </a:prstGeom>
        </p:spPr>
      </p:pic>
      <p:pic>
        <p:nvPicPr>
          <p:cNvPr id="1026" name="Picture 2" descr="La Nueva App para Niños: Jesús Vuelve al Cielo: “En los Nubes” - YouVersion">
            <a:extLst>
              <a:ext uri="{FF2B5EF4-FFF2-40B4-BE49-F238E27FC236}">
                <a16:creationId xmlns:a16="http://schemas.microsoft.com/office/drawing/2014/main" id="{7B3436E2-3EA3-A491-1613-B7072774AF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8806" y="2074213"/>
            <a:ext cx="10194388" cy="45901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056391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1000"/>
                                        <p:tgtEl>
                                          <p:spTgt spid="1026"/>
                                        </p:tgtEl>
                                      </p:cBhvr>
                                    </p:animEffect>
                                    <p:anim calcmode="lin" valueType="num">
                                      <p:cBhvr>
                                        <p:cTn id="13" dur="1000" fill="hold"/>
                                        <p:tgtEl>
                                          <p:spTgt spid="1026"/>
                                        </p:tgtEl>
                                        <p:attrNameLst>
                                          <p:attrName>ppt_x</p:attrName>
                                        </p:attrNameLst>
                                      </p:cBhvr>
                                      <p:tavLst>
                                        <p:tav tm="0">
                                          <p:val>
                                            <p:strVal val="#ppt_x"/>
                                          </p:val>
                                        </p:tav>
                                        <p:tav tm="100000">
                                          <p:val>
                                            <p:strVal val="#ppt_x"/>
                                          </p:val>
                                        </p:tav>
                                      </p:tavLst>
                                    </p:anim>
                                    <p:anim calcmode="lin" valueType="num">
                                      <p:cBhvr>
                                        <p:cTn id="14"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FC984851-C7BC-ECC1-DDAC-048CEB9EB225}"/>
              </a:ext>
            </a:extLst>
          </p:cNvPr>
          <p:cNvSpPr>
            <a:spLocks noGrp="1"/>
          </p:cNvSpPr>
          <p:nvPr>
            <p:ph idx="1"/>
          </p:nvPr>
        </p:nvSpPr>
        <p:spPr>
          <a:xfrm>
            <a:off x="1350498" y="219456"/>
            <a:ext cx="9440595" cy="1083350"/>
          </a:xfrm>
        </p:spPr>
        <p:txBody>
          <a:bodyPr>
            <a:normAutofit fontScale="85000" lnSpcReduction="10000"/>
          </a:bodyPr>
          <a:lstStyle/>
          <a:p>
            <a:pPr marL="0" indent="0">
              <a:buNone/>
            </a:pPr>
            <a:r>
              <a:rPr lang="en-US" sz="3200" dirty="0"/>
              <a:t>He said, "There was a judge in a certain town who neither feared God nor respected any human being</a:t>
            </a:r>
            <a:r>
              <a:rPr lang="es-PA" sz="3200" dirty="0"/>
              <a:t>:</a:t>
            </a:r>
            <a:endParaRPr lang="es-EC" sz="3200" dirty="0"/>
          </a:p>
        </p:txBody>
      </p:sp>
      <p:pic>
        <p:nvPicPr>
          <p:cNvPr id="5" name="Imagen 4">
            <a:extLst>
              <a:ext uri="{FF2B5EF4-FFF2-40B4-BE49-F238E27FC236}">
                <a16:creationId xmlns:a16="http://schemas.microsoft.com/office/drawing/2014/main" id="{7F3ED3BC-ED42-07E0-9938-3A7DF92F0C31}"/>
              </a:ext>
            </a:extLst>
          </p:cNvPr>
          <p:cNvPicPr>
            <a:picLocks noChangeAspect="1"/>
          </p:cNvPicPr>
          <p:nvPr/>
        </p:nvPicPr>
        <p:blipFill>
          <a:blip r:embed="rId2"/>
          <a:stretch>
            <a:fillRect/>
          </a:stretch>
        </p:blipFill>
        <p:spPr>
          <a:xfrm>
            <a:off x="10960501" y="1"/>
            <a:ext cx="1231499" cy="1302806"/>
          </a:xfrm>
          <a:prstGeom prst="rect">
            <a:avLst/>
          </a:prstGeom>
        </p:spPr>
      </p:pic>
      <p:pic>
        <p:nvPicPr>
          <p:cNvPr id="4" name="Picture 3">
            <a:extLst>
              <a:ext uri="{FF2B5EF4-FFF2-40B4-BE49-F238E27FC236}">
                <a16:creationId xmlns:a16="http://schemas.microsoft.com/office/drawing/2014/main" id="{9C7A3747-8E51-FA34-EA7D-5DA17B071631}"/>
              </a:ext>
            </a:extLst>
          </p:cNvPr>
          <p:cNvPicPr>
            <a:picLocks noChangeAspect="1"/>
          </p:cNvPicPr>
          <p:nvPr/>
        </p:nvPicPr>
        <p:blipFill>
          <a:blip r:embed="rId3"/>
          <a:stretch>
            <a:fillRect/>
          </a:stretch>
        </p:blipFill>
        <p:spPr>
          <a:xfrm>
            <a:off x="2324946" y="1413803"/>
            <a:ext cx="7491697" cy="5351212"/>
          </a:xfrm>
          <a:prstGeom prst="rect">
            <a:avLst/>
          </a:prstGeom>
        </p:spPr>
      </p:pic>
    </p:spTree>
    <p:extLst>
      <p:ext uri="{BB962C8B-B14F-4D97-AF65-F5344CB8AC3E}">
        <p14:creationId xmlns:p14="http://schemas.microsoft.com/office/powerpoint/2010/main" val="268807094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FC984851-C7BC-ECC1-DDAC-048CEB9EB225}"/>
              </a:ext>
            </a:extLst>
          </p:cNvPr>
          <p:cNvSpPr>
            <a:spLocks noGrp="1"/>
          </p:cNvSpPr>
          <p:nvPr>
            <p:ph idx="1"/>
          </p:nvPr>
        </p:nvSpPr>
        <p:spPr>
          <a:xfrm>
            <a:off x="7717536" y="2095450"/>
            <a:ext cx="4330929" cy="3981792"/>
          </a:xfrm>
        </p:spPr>
        <p:txBody>
          <a:bodyPr>
            <a:normAutofit/>
          </a:bodyPr>
          <a:lstStyle/>
          <a:p>
            <a:pPr marL="0" indent="0">
              <a:buNone/>
            </a:pPr>
            <a:r>
              <a:rPr lang="en-US" sz="3000" dirty="0"/>
              <a:t>And a widow in that town used to come to him and say, 'Render a just decision for me against my adversary.' </a:t>
            </a:r>
            <a:endParaRPr lang="es-EC" sz="3000" dirty="0"/>
          </a:p>
        </p:txBody>
      </p:sp>
      <p:pic>
        <p:nvPicPr>
          <p:cNvPr id="5" name="Imagen 4">
            <a:extLst>
              <a:ext uri="{FF2B5EF4-FFF2-40B4-BE49-F238E27FC236}">
                <a16:creationId xmlns:a16="http://schemas.microsoft.com/office/drawing/2014/main" id="{7F3ED3BC-ED42-07E0-9938-3A7DF92F0C31}"/>
              </a:ext>
            </a:extLst>
          </p:cNvPr>
          <p:cNvPicPr>
            <a:picLocks noChangeAspect="1"/>
          </p:cNvPicPr>
          <p:nvPr/>
        </p:nvPicPr>
        <p:blipFill>
          <a:blip r:embed="rId2"/>
          <a:stretch>
            <a:fillRect/>
          </a:stretch>
        </p:blipFill>
        <p:spPr>
          <a:xfrm>
            <a:off x="10960501" y="0"/>
            <a:ext cx="1231499" cy="1336431"/>
          </a:xfrm>
          <a:prstGeom prst="rect">
            <a:avLst/>
          </a:prstGeom>
        </p:spPr>
      </p:pic>
      <p:pic>
        <p:nvPicPr>
          <p:cNvPr id="6" name="Picture 5">
            <a:extLst>
              <a:ext uri="{FF2B5EF4-FFF2-40B4-BE49-F238E27FC236}">
                <a16:creationId xmlns:a16="http://schemas.microsoft.com/office/drawing/2014/main" id="{68C43C4E-09B5-4A94-F3D0-38AA75EFDE3D}"/>
              </a:ext>
            </a:extLst>
          </p:cNvPr>
          <p:cNvPicPr>
            <a:picLocks noChangeAspect="1"/>
          </p:cNvPicPr>
          <p:nvPr/>
        </p:nvPicPr>
        <p:blipFill>
          <a:blip r:embed="rId3"/>
          <a:stretch>
            <a:fillRect/>
          </a:stretch>
        </p:blipFill>
        <p:spPr>
          <a:xfrm>
            <a:off x="340483" y="498509"/>
            <a:ext cx="7181981" cy="5860982"/>
          </a:xfrm>
          <a:prstGeom prst="rect">
            <a:avLst/>
          </a:prstGeom>
        </p:spPr>
      </p:pic>
    </p:spTree>
    <p:extLst>
      <p:ext uri="{BB962C8B-B14F-4D97-AF65-F5344CB8AC3E}">
        <p14:creationId xmlns:p14="http://schemas.microsoft.com/office/powerpoint/2010/main" val="286087487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3730848F-4732-0041-609C-5DC65DE1B8A3}"/>
              </a:ext>
            </a:extLst>
          </p:cNvPr>
          <p:cNvSpPr>
            <a:spLocks noGrp="1"/>
          </p:cNvSpPr>
          <p:nvPr>
            <p:ph idx="1"/>
          </p:nvPr>
        </p:nvSpPr>
        <p:spPr>
          <a:xfrm>
            <a:off x="7993987" y="3116682"/>
            <a:ext cx="3958862" cy="1268922"/>
          </a:xfrm>
        </p:spPr>
        <p:txBody>
          <a:bodyPr>
            <a:normAutofit/>
          </a:bodyPr>
          <a:lstStyle/>
          <a:p>
            <a:pPr marL="0" indent="0">
              <a:buNone/>
            </a:pPr>
            <a:r>
              <a:rPr lang="en-US" sz="2600" dirty="0"/>
              <a:t>For a long time, the judge was unwilling, </a:t>
            </a:r>
            <a:r>
              <a:rPr lang="es-PA" sz="2600" dirty="0"/>
              <a:t> </a:t>
            </a:r>
            <a:endParaRPr lang="es-EC" sz="2600" dirty="0"/>
          </a:p>
        </p:txBody>
      </p:sp>
      <p:pic>
        <p:nvPicPr>
          <p:cNvPr id="5" name="Imagen 4">
            <a:extLst>
              <a:ext uri="{FF2B5EF4-FFF2-40B4-BE49-F238E27FC236}">
                <a16:creationId xmlns:a16="http://schemas.microsoft.com/office/drawing/2014/main" id="{000E0A23-6A52-78C6-441B-4351D0E0A5B4}"/>
              </a:ext>
            </a:extLst>
          </p:cNvPr>
          <p:cNvPicPr>
            <a:picLocks noChangeAspect="1"/>
          </p:cNvPicPr>
          <p:nvPr/>
        </p:nvPicPr>
        <p:blipFill>
          <a:blip r:embed="rId2"/>
          <a:stretch>
            <a:fillRect/>
          </a:stretch>
        </p:blipFill>
        <p:spPr>
          <a:xfrm>
            <a:off x="10960501" y="0"/>
            <a:ext cx="1231499" cy="1268922"/>
          </a:xfrm>
          <a:prstGeom prst="rect">
            <a:avLst/>
          </a:prstGeom>
        </p:spPr>
      </p:pic>
      <p:pic>
        <p:nvPicPr>
          <p:cNvPr id="4" name="Picture 3">
            <a:extLst>
              <a:ext uri="{FF2B5EF4-FFF2-40B4-BE49-F238E27FC236}">
                <a16:creationId xmlns:a16="http://schemas.microsoft.com/office/drawing/2014/main" id="{31166436-C93C-94F6-7FDB-42CFB7C35EC4}"/>
              </a:ext>
            </a:extLst>
          </p:cNvPr>
          <p:cNvPicPr>
            <a:picLocks noChangeAspect="1"/>
          </p:cNvPicPr>
          <p:nvPr/>
        </p:nvPicPr>
        <p:blipFill>
          <a:blip r:embed="rId3"/>
          <a:stretch>
            <a:fillRect/>
          </a:stretch>
        </p:blipFill>
        <p:spPr>
          <a:xfrm>
            <a:off x="239151" y="271976"/>
            <a:ext cx="7315200" cy="6424246"/>
          </a:xfrm>
          <a:prstGeom prst="rect">
            <a:avLst/>
          </a:prstGeom>
        </p:spPr>
      </p:pic>
    </p:spTree>
    <p:extLst>
      <p:ext uri="{BB962C8B-B14F-4D97-AF65-F5344CB8AC3E}">
        <p14:creationId xmlns:p14="http://schemas.microsoft.com/office/powerpoint/2010/main" val="3526405525"/>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3730848F-4732-0041-609C-5DC65DE1B8A3}"/>
              </a:ext>
            </a:extLst>
          </p:cNvPr>
          <p:cNvSpPr>
            <a:spLocks noGrp="1"/>
          </p:cNvSpPr>
          <p:nvPr>
            <p:ph idx="1"/>
          </p:nvPr>
        </p:nvSpPr>
        <p:spPr>
          <a:xfrm>
            <a:off x="7773594" y="1913206"/>
            <a:ext cx="3958862" cy="4487593"/>
          </a:xfrm>
        </p:spPr>
        <p:txBody>
          <a:bodyPr>
            <a:normAutofit lnSpcReduction="10000"/>
          </a:bodyPr>
          <a:lstStyle/>
          <a:p>
            <a:pPr marL="0" indent="0">
              <a:buNone/>
            </a:pPr>
            <a:r>
              <a:rPr lang="en-US" sz="2600" dirty="0"/>
              <a:t>but eventually he thought, 'While it is true that I neither fear God nor respect any human being, because this widow keeps bothering me, I shall deliver a just decision for her lest she finally come and strike me.'</a:t>
            </a:r>
            <a:endParaRPr lang="es-EC" sz="2600" dirty="0"/>
          </a:p>
        </p:txBody>
      </p:sp>
      <p:pic>
        <p:nvPicPr>
          <p:cNvPr id="5" name="Imagen 4">
            <a:extLst>
              <a:ext uri="{FF2B5EF4-FFF2-40B4-BE49-F238E27FC236}">
                <a16:creationId xmlns:a16="http://schemas.microsoft.com/office/drawing/2014/main" id="{000E0A23-6A52-78C6-441B-4351D0E0A5B4}"/>
              </a:ext>
            </a:extLst>
          </p:cNvPr>
          <p:cNvPicPr>
            <a:picLocks noChangeAspect="1"/>
          </p:cNvPicPr>
          <p:nvPr/>
        </p:nvPicPr>
        <p:blipFill>
          <a:blip r:embed="rId2"/>
          <a:stretch>
            <a:fillRect/>
          </a:stretch>
        </p:blipFill>
        <p:spPr>
          <a:xfrm>
            <a:off x="10960501" y="0"/>
            <a:ext cx="1231499" cy="1350498"/>
          </a:xfrm>
          <a:prstGeom prst="rect">
            <a:avLst/>
          </a:prstGeom>
        </p:spPr>
      </p:pic>
      <p:pic>
        <p:nvPicPr>
          <p:cNvPr id="6" name="Picture 5">
            <a:extLst>
              <a:ext uri="{FF2B5EF4-FFF2-40B4-BE49-F238E27FC236}">
                <a16:creationId xmlns:a16="http://schemas.microsoft.com/office/drawing/2014/main" id="{D358868C-9D20-B1A1-61F9-72B2A7CE7027}"/>
              </a:ext>
            </a:extLst>
          </p:cNvPr>
          <p:cNvPicPr>
            <a:picLocks noChangeAspect="1"/>
          </p:cNvPicPr>
          <p:nvPr/>
        </p:nvPicPr>
        <p:blipFill>
          <a:blip r:embed="rId3"/>
          <a:stretch>
            <a:fillRect/>
          </a:stretch>
        </p:blipFill>
        <p:spPr>
          <a:xfrm>
            <a:off x="262597" y="1234658"/>
            <a:ext cx="6983104" cy="5166141"/>
          </a:xfrm>
          <a:prstGeom prst="rect">
            <a:avLst/>
          </a:prstGeom>
        </p:spPr>
      </p:pic>
    </p:spTree>
    <p:extLst>
      <p:ext uri="{BB962C8B-B14F-4D97-AF65-F5344CB8AC3E}">
        <p14:creationId xmlns:p14="http://schemas.microsoft.com/office/powerpoint/2010/main" val="1427520304"/>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FC984851-C7BC-ECC1-DDAC-048CEB9EB225}"/>
              </a:ext>
            </a:extLst>
          </p:cNvPr>
          <p:cNvSpPr>
            <a:spLocks noGrp="1"/>
          </p:cNvSpPr>
          <p:nvPr>
            <p:ph idx="1"/>
          </p:nvPr>
        </p:nvSpPr>
        <p:spPr>
          <a:xfrm>
            <a:off x="323558" y="10551"/>
            <a:ext cx="10438228" cy="1614903"/>
          </a:xfrm>
        </p:spPr>
        <p:txBody>
          <a:bodyPr>
            <a:normAutofit/>
          </a:bodyPr>
          <a:lstStyle/>
          <a:p>
            <a:pPr marL="0" indent="0">
              <a:buNone/>
            </a:pPr>
            <a:r>
              <a:rPr lang="en-US" sz="2600" dirty="0"/>
              <a:t>The Lord said, "Pay attention to what the dishonest judge says.  Will not God then secure the rights of his chosen ones who call out to him day and night? </a:t>
            </a:r>
            <a:r>
              <a:rPr lang="en-US" sz="2400" dirty="0"/>
              <a:t>Will he be slow to answer them? </a:t>
            </a:r>
            <a:endParaRPr lang="es-EC" sz="2600" dirty="0"/>
          </a:p>
        </p:txBody>
      </p:sp>
      <p:pic>
        <p:nvPicPr>
          <p:cNvPr id="5" name="Imagen 4">
            <a:extLst>
              <a:ext uri="{FF2B5EF4-FFF2-40B4-BE49-F238E27FC236}">
                <a16:creationId xmlns:a16="http://schemas.microsoft.com/office/drawing/2014/main" id="{7F3ED3BC-ED42-07E0-9938-3A7DF92F0C31}"/>
              </a:ext>
            </a:extLst>
          </p:cNvPr>
          <p:cNvPicPr>
            <a:picLocks noChangeAspect="1"/>
          </p:cNvPicPr>
          <p:nvPr/>
        </p:nvPicPr>
        <p:blipFill>
          <a:blip r:embed="rId2"/>
          <a:stretch>
            <a:fillRect/>
          </a:stretch>
        </p:blipFill>
        <p:spPr>
          <a:xfrm>
            <a:off x="10960501" y="0"/>
            <a:ext cx="1231499" cy="1292662"/>
          </a:xfrm>
          <a:prstGeom prst="rect">
            <a:avLst/>
          </a:prstGeom>
        </p:spPr>
      </p:pic>
      <p:pic>
        <p:nvPicPr>
          <p:cNvPr id="2050" name="Picture 2" descr="Temas para niños y recursos gratuitos para la Cuaresma: Conectar con Dios">
            <a:extLst>
              <a:ext uri="{FF2B5EF4-FFF2-40B4-BE49-F238E27FC236}">
                <a16:creationId xmlns:a16="http://schemas.microsoft.com/office/drawing/2014/main" id="{78B21E1D-517F-8593-9DA7-34B59773C66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58" y="1625454"/>
            <a:ext cx="8295248" cy="497229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73B3517D-EBEE-989C-21CD-956FCDE6A89A}"/>
              </a:ext>
            </a:extLst>
          </p:cNvPr>
          <p:cNvSpPr txBox="1"/>
          <p:nvPr/>
        </p:nvSpPr>
        <p:spPr>
          <a:xfrm>
            <a:off x="8914226" y="3093954"/>
            <a:ext cx="2954216" cy="1569660"/>
          </a:xfrm>
          <a:prstGeom prst="rect">
            <a:avLst/>
          </a:prstGeom>
          <a:noFill/>
        </p:spPr>
        <p:txBody>
          <a:bodyPr wrap="square" rtlCol="0">
            <a:spAutoFit/>
          </a:bodyPr>
          <a:lstStyle/>
          <a:p>
            <a:r>
              <a:rPr lang="en-US" sz="2400" cap="all" dirty="0"/>
              <a:t>I tell you; he will see to it that justice is done for them speedily.</a:t>
            </a:r>
          </a:p>
        </p:txBody>
      </p:sp>
    </p:spTree>
    <p:extLst>
      <p:ext uri="{BB962C8B-B14F-4D97-AF65-F5344CB8AC3E}">
        <p14:creationId xmlns:p14="http://schemas.microsoft.com/office/powerpoint/2010/main" val="305144907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1000"/>
                                        <p:tgtEl>
                                          <p:spTgt spid="2050"/>
                                        </p:tgtEl>
                                      </p:cBhvr>
                                    </p:animEffect>
                                    <p:anim calcmode="lin" valueType="num">
                                      <p:cBhvr>
                                        <p:cTn id="8" dur="1000" fill="hold"/>
                                        <p:tgtEl>
                                          <p:spTgt spid="2050"/>
                                        </p:tgtEl>
                                        <p:attrNameLst>
                                          <p:attrName>ppt_x</p:attrName>
                                        </p:attrNameLst>
                                      </p:cBhvr>
                                      <p:tavLst>
                                        <p:tav tm="0">
                                          <p:val>
                                            <p:strVal val="#ppt_x"/>
                                          </p:val>
                                        </p:tav>
                                        <p:tav tm="100000">
                                          <p:val>
                                            <p:strVal val="#ppt_x"/>
                                          </p:val>
                                        </p:tav>
                                      </p:tavLst>
                                    </p:anim>
                                    <p:anim calcmode="lin" valueType="num">
                                      <p:cBhvr>
                                        <p:cTn id="9"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FC984851-C7BC-ECC1-DDAC-048CEB9EB225}"/>
              </a:ext>
            </a:extLst>
          </p:cNvPr>
          <p:cNvSpPr>
            <a:spLocks noGrp="1"/>
          </p:cNvSpPr>
          <p:nvPr>
            <p:ph idx="1"/>
          </p:nvPr>
        </p:nvSpPr>
        <p:spPr>
          <a:xfrm>
            <a:off x="7217322" y="2599006"/>
            <a:ext cx="3743179" cy="1659987"/>
          </a:xfrm>
        </p:spPr>
        <p:txBody>
          <a:bodyPr>
            <a:normAutofit/>
          </a:bodyPr>
          <a:lstStyle/>
          <a:p>
            <a:pPr marL="0" indent="0">
              <a:buNone/>
            </a:pPr>
            <a:r>
              <a:rPr lang="en-US" sz="2600" dirty="0"/>
              <a:t>But when the Son of Man comes, will he find faith on earth</a:t>
            </a:r>
            <a:r>
              <a:rPr lang="es-PA" sz="2600" dirty="0"/>
              <a:t>?</a:t>
            </a:r>
            <a:endParaRPr lang="es-EC" sz="2600" dirty="0"/>
          </a:p>
        </p:txBody>
      </p:sp>
      <p:pic>
        <p:nvPicPr>
          <p:cNvPr id="5" name="Imagen 4">
            <a:extLst>
              <a:ext uri="{FF2B5EF4-FFF2-40B4-BE49-F238E27FC236}">
                <a16:creationId xmlns:a16="http://schemas.microsoft.com/office/drawing/2014/main" id="{7F3ED3BC-ED42-07E0-9938-3A7DF92F0C31}"/>
              </a:ext>
            </a:extLst>
          </p:cNvPr>
          <p:cNvPicPr>
            <a:picLocks noChangeAspect="1"/>
          </p:cNvPicPr>
          <p:nvPr/>
        </p:nvPicPr>
        <p:blipFill>
          <a:blip r:embed="rId2"/>
          <a:stretch>
            <a:fillRect/>
          </a:stretch>
        </p:blipFill>
        <p:spPr>
          <a:xfrm>
            <a:off x="10960501" y="0"/>
            <a:ext cx="1231499" cy="1167619"/>
          </a:xfrm>
          <a:prstGeom prst="rect">
            <a:avLst/>
          </a:prstGeom>
        </p:spPr>
      </p:pic>
      <p:pic>
        <p:nvPicPr>
          <p:cNvPr id="3074" name="Picture 2" descr="Jesus Vectors &amp; Illustrations for Free Download | Freepik">
            <a:extLst>
              <a:ext uri="{FF2B5EF4-FFF2-40B4-BE49-F238E27FC236}">
                <a16:creationId xmlns:a16="http://schemas.microsoft.com/office/drawing/2014/main" id="{3CBB1716-856E-FE0A-6ED9-F3B2A0D3DA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283" y="0"/>
            <a:ext cx="466407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42633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theme/theme1.xml><?xml version="1.0" encoding="utf-8"?>
<a:theme xmlns:a="http://schemas.openxmlformats.org/drawingml/2006/main" name="Gota">
  <a:themeElements>
    <a:clrScheme name="Gota">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Gota">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ota">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docProps/app.xml><?xml version="1.0" encoding="utf-8"?>
<Properties xmlns="http://schemas.openxmlformats.org/officeDocument/2006/extended-properties" xmlns:vt="http://schemas.openxmlformats.org/officeDocument/2006/docPropsVTypes">
  <TotalTime>363</TotalTime>
  <Words>648</Words>
  <Application>Microsoft Office PowerPoint</Application>
  <PresentationFormat>Widescreen</PresentationFormat>
  <Paragraphs>62</Paragraphs>
  <Slides>28</Slides>
  <Notes>0</Notes>
  <HiddenSlides>0</HiddenSlides>
  <MMClips>2</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28</vt:i4>
      </vt:variant>
    </vt:vector>
  </HeadingPairs>
  <TitlesOfParts>
    <vt:vector size="34" baseType="lpstr">
      <vt:lpstr>Abadi</vt:lpstr>
      <vt:lpstr>Arial</vt:lpstr>
      <vt:lpstr>Cambria</vt:lpstr>
      <vt:lpstr>Times New Roman</vt:lpstr>
      <vt:lpstr>Tw Cen MT</vt:lpstr>
      <vt:lpstr>Gota</vt:lpstr>
      <vt:lpstr>Friends of jesus and mary  www.fcpeace.org  </vt:lpstr>
      <vt:lpstr>PowerPoint Presentation</vt:lpstr>
      <vt:lpstr>THE INSISTENT WIDOW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Jesus teaches us about prayer with a parable  (a story with a teaching). </vt:lpstr>
      <vt:lpstr>How are God and a judge similar? </vt:lpstr>
      <vt:lpstr>HOW ARE THEY DIFFERENT? </vt:lpstr>
      <vt:lpstr>Why does the judge finally grant her wish?</vt:lpstr>
      <vt:lpstr>Why does God grant our just requests?</vt:lpstr>
      <vt:lpstr>What does Jesus want to teach us? </vt:lpstr>
      <vt:lpstr>How can we be one of God’s elects? </vt:lpstr>
      <vt:lpstr>TRY TO GET TO KNOW HIM BETTER BY:</vt:lpstr>
      <vt:lpstr>AND OBEYING HIS COMMANDMENTS OF LOVE BY: </vt:lpstr>
      <vt:lpstr>Do you dedicate time to prayer on a daily basis? </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Amigos de Jesús y María Ciclo C - XXVIII Domingo de Tiempo Ordinario</dc:title>
  <dc:creator>Maria Varona</dc:creator>
  <cp:lastModifiedBy>Maria Varona</cp:lastModifiedBy>
  <cp:revision>17</cp:revision>
  <dcterms:modified xsi:type="dcterms:W3CDTF">2022-10-11T03:42:16Z</dcterms:modified>
</cp:coreProperties>
</file>