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1"/>
  </p:notesMasterIdLst>
  <p:handoutMasterIdLst>
    <p:handoutMasterId r:id="rId32"/>
  </p:handoutMasterIdLst>
  <p:sldIdLst>
    <p:sldId id="256" r:id="rId2"/>
    <p:sldId id="319" r:id="rId3"/>
    <p:sldId id="321" r:id="rId4"/>
    <p:sldId id="258" r:id="rId5"/>
    <p:sldId id="322" r:id="rId6"/>
    <p:sldId id="309" r:id="rId7"/>
    <p:sldId id="308" r:id="rId8"/>
    <p:sldId id="260" r:id="rId9"/>
    <p:sldId id="278" r:id="rId10"/>
    <p:sldId id="263" r:id="rId11"/>
    <p:sldId id="262" r:id="rId12"/>
    <p:sldId id="284" r:id="rId13"/>
    <p:sldId id="279" r:id="rId14"/>
    <p:sldId id="310" r:id="rId15"/>
    <p:sldId id="311" r:id="rId16"/>
    <p:sldId id="312" r:id="rId17"/>
    <p:sldId id="313" r:id="rId18"/>
    <p:sldId id="314" r:id="rId19"/>
    <p:sldId id="315" r:id="rId20"/>
    <p:sldId id="316" r:id="rId21"/>
    <p:sldId id="317" r:id="rId22"/>
    <p:sldId id="318" r:id="rId23"/>
    <p:sldId id="267" r:id="rId24"/>
    <p:sldId id="281" r:id="rId25"/>
    <p:sldId id="305" r:id="rId26"/>
    <p:sldId id="266" r:id="rId27"/>
    <p:sldId id="283" r:id="rId28"/>
    <p:sldId id="320" r:id="rId29"/>
    <p:sldId id="272" r:id="rId30"/>
  </p:sldIdLst>
  <p:sldSz cx="12192000" cy="6858000"/>
  <p:notesSz cx="6858000" cy="9144000"/>
  <p:embeddedFontLst>
    <p:embeddedFont>
      <p:font typeface="Amaranth" panose="020B0604020202020204" charset="0"/>
      <p:regular r:id="rId33"/>
      <p:bold r:id="rId34"/>
      <p:italic r:id="rId35"/>
      <p:boldItalic r:id="rId36"/>
    </p:embeddedFont>
    <p:embeddedFont>
      <p:font typeface="Arial Black" panose="020B0A04020102020204" pitchFamily="34" charset="0"/>
      <p:bold r:id="rId37"/>
    </p:embeddedFont>
    <p:embeddedFont>
      <p:font typeface="Arima Madurai" panose="00000500000000000000" charset="0"/>
      <p:regular r:id="rId38"/>
    </p:embeddedFont>
    <p:embeddedFont>
      <p:font typeface="Arima Madurai Black" panose="00000A00000000000000" charset="0"/>
      <p:bold r:id="rId39"/>
    </p:embeddedFont>
    <p:embeddedFont>
      <p:font typeface="Cambria" panose="02040503050406030204" pitchFamily="18" charset="0"/>
      <p:regular r:id="rId40"/>
      <p:bold r:id="rId41"/>
      <p:italic r:id="rId42"/>
      <p:boldItalic r:id="rId43"/>
    </p:embeddedFont>
    <p:embeddedFont>
      <p:font typeface="Cavolini" panose="03000502040302020204" pitchFamily="66" charset="0"/>
      <p:regular r:id="rId44"/>
      <p:bold r:id="rId45"/>
      <p:italic r:id="rId46"/>
      <p:boldItalic r:id="rId47"/>
    </p:embeddedFont>
    <p:embeddedFont>
      <p:font typeface="Euphemia" panose="020B0503040102020104" pitchFamily="34" charset="0"/>
      <p:regular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D9FB"/>
    <a:srgbClr val="5D2884"/>
    <a:srgbClr val="4F2270"/>
    <a:srgbClr val="DAB3EF"/>
    <a:srgbClr val="B41A1B"/>
    <a:srgbClr val="AB3C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2" d="100"/>
          <a:sy n="82" d="100"/>
        </p:scale>
        <p:origin x="240" y="96"/>
      </p:cViewPr>
      <p:guideLst/>
    </p:cSldViewPr>
  </p:slideViewPr>
  <p:notesTextViewPr>
    <p:cViewPr>
      <p:scale>
        <a:sx n="1" d="1"/>
        <a:sy n="1" d="1"/>
      </p:scale>
      <p:origin x="0" y="0"/>
    </p:cViewPr>
  </p:notesTextViewPr>
  <p:sorterViewPr>
    <p:cViewPr>
      <p:scale>
        <a:sx n="100" d="100"/>
        <a:sy n="100" d="100"/>
      </p:scale>
      <p:origin x="0" y="-1950"/>
    </p:cViewPr>
  </p:sorter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2.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0" Type="http://schemas.openxmlformats.org/officeDocument/2006/relationships/slide" Target="slides/slide19.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EB33BB8-6C7A-4BE0-9B55-9EAC48D52EC6}" type="datetimeFigureOut">
              <a:rPr lang="en-US"/>
              <a:t>9/13/2022</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3F7AA83-DE31-4E93-AB07-EF7FB05F6670}" type="slidenum">
              <a:rPr/>
              <a:t>‹#›</a:t>
            </a:fld>
            <a:endParaRPr/>
          </a:p>
        </p:txBody>
      </p:sp>
    </p:spTree>
    <p:extLst>
      <p:ext uri="{BB962C8B-B14F-4D97-AF65-F5344CB8AC3E}">
        <p14:creationId xmlns:p14="http://schemas.microsoft.com/office/powerpoint/2010/main" val="3221290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11EF64-F73B-4314-BB6F-BC0937BBDF19}" type="datetimeFigureOut">
              <a:rPr lang="en-US"/>
              <a:t>9/13/2022</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5E2820-AFE1-45FA-949E-17BDB534E1DC}" type="slidenum">
              <a:rPr/>
              <a:t>‹#›</a:t>
            </a:fld>
            <a:endParaRPr/>
          </a:p>
        </p:txBody>
      </p:sp>
    </p:spTree>
    <p:extLst>
      <p:ext uri="{BB962C8B-B14F-4D97-AF65-F5344CB8AC3E}">
        <p14:creationId xmlns:p14="http://schemas.microsoft.com/office/powerpoint/2010/main" val="315799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E2820-AFE1-45FA-949E-17BDB534E1DC}" type="slidenum">
              <a:rPr lang="en-US" smtClean="0"/>
              <a:t>1</a:t>
            </a:fld>
            <a:endParaRPr lang="en-US"/>
          </a:p>
        </p:txBody>
      </p:sp>
    </p:spTree>
    <p:extLst>
      <p:ext uri="{BB962C8B-B14F-4D97-AF65-F5344CB8AC3E}">
        <p14:creationId xmlns:p14="http://schemas.microsoft.com/office/powerpoint/2010/main" val="306991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65213" y="304800"/>
            <a:ext cx="7091361" cy="2793906"/>
          </a:xfrm>
        </p:spPr>
        <p:txBody>
          <a:bodyPr anchor="b">
            <a:normAutofit/>
          </a:bodyPr>
          <a:lstStyle>
            <a:lvl1pPr algn="l">
              <a:lnSpc>
                <a:spcPct val="80000"/>
              </a:lnSpc>
              <a:defRPr sz="6600"/>
            </a:lvl1pPr>
          </a:lstStyle>
          <a:p>
            <a:r>
              <a:rPr lang="en-US"/>
              <a:t>Click to edit Master title style</a:t>
            </a:r>
            <a:endParaRPr/>
          </a:p>
        </p:txBody>
      </p:sp>
      <p:sp>
        <p:nvSpPr>
          <p:cNvPr id="3" name="Subtitle 2"/>
          <p:cNvSpPr>
            <a:spLocks noGrp="1"/>
          </p:cNvSpPr>
          <p:nvPr>
            <p:ph type="subTitle" idx="1"/>
          </p:nvPr>
        </p:nvSpPr>
        <p:spPr>
          <a:xfrm>
            <a:off x="1065213" y="3108804"/>
            <a:ext cx="7091361" cy="838200"/>
          </a:xfrm>
        </p:spPr>
        <p:txBody>
          <a:bodyPr/>
          <a:lstStyle>
            <a:lvl1pPr marL="0" indent="0" algn="l">
              <a:spcBef>
                <a:spcPts val="0"/>
              </a:spcBef>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8" name="Date Placeholder 7"/>
          <p:cNvSpPr>
            <a:spLocks noGrp="1"/>
          </p:cNvSpPr>
          <p:nvPr>
            <p:ph type="dt" sz="half" idx="10"/>
          </p:nvPr>
        </p:nvSpPr>
        <p:spPr/>
        <p:txBody>
          <a:bodyPr/>
          <a:lstStyle/>
          <a:p>
            <a:fld id="{9D3B9702-7FBF-4720-8670-571C5E7EEDDE}" type="datetime1">
              <a:rPr lang="en-US"/>
              <a:t>9/13/2022</a:t>
            </a:fld>
            <a:endParaRPr/>
          </a:p>
        </p:txBody>
      </p:sp>
      <p:sp>
        <p:nvSpPr>
          <p:cNvPr id="9" name="Footer Placeholder 8"/>
          <p:cNvSpPr>
            <a:spLocks noGrp="1"/>
          </p:cNvSpPr>
          <p:nvPr>
            <p:ph type="ftr" sz="quarter" idx="11"/>
          </p:nvPr>
        </p:nvSpPr>
        <p:spPr/>
        <p:txBody>
          <a:bodyPr/>
          <a:lstStyle/>
          <a:p>
            <a:endParaRPr/>
          </a:p>
        </p:txBody>
      </p:sp>
      <p:sp>
        <p:nvSpPr>
          <p:cNvPr id="10" name="Slide Number Placeholder 9"/>
          <p:cNvSpPr>
            <a:spLocks noGrp="1"/>
          </p:cNvSpPr>
          <p:nvPr>
            <p:ph type="sldNum" sz="quarter" idx="12"/>
          </p:nvPr>
        </p:nvSpPr>
        <p:spPr/>
        <p:txBody>
          <a:bodyPr/>
          <a:lstStyle/>
          <a:p>
            <a:fld id="{8FDBFFB2-86D9-4B8F-A59A-553A60B94BBE}" type="slidenum">
              <a:rPr/>
              <a:pPr/>
              <a:t>‹#›</a:t>
            </a:fld>
            <a:endParaRPr/>
          </a:p>
        </p:txBody>
      </p:sp>
    </p:spTree>
    <p:extLst>
      <p:ext uri="{BB962C8B-B14F-4D97-AF65-F5344CB8AC3E}">
        <p14:creationId xmlns:p14="http://schemas.microsoft.com/office/powerpoint/2010/main" val="1890547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7427AEA-BBBB-4C9B-AB23-214EAA8AB789}" type="datetime1">
              <a:rPr lang="en-US"/>
              <a:t>9/13/2022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4207666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65014" y="304801"/>
            <a:ext cx="1715800" cy="54102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2209800" y="304801"/>
            <a:ext cx="7502814"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791CA30-F5CD-4CA0-B16A-349C6F830700}" type="datetime1">
              <a:rPr lang="en-US"/>
              <a:t>9/13/2022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12994977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B3AF48E-ABA0-4B58-B562-D1D7408067C4}" type="datetime1">
              <a:rPr lang="en-US"/>
              <a:t>9/13/2022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258999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80013" y="1600200"/>
            <a:ext cx="6400801" cy="2486025"/>
          </a:xfrm>
        </p:spPr>
        <p:txBody>
          <a:bodyPr anchor="b">
            <a:normAutofit/>
          </a:bodyPr>
          <a:lstStyle>
            <a:lvl1pPr>
              <a:defRPr sz="5200"/>
            </a:lvl1pPr>
          </a:lstStyle>
          <a:p>
            <a:r>
              <a:rPr lang="en-US"/>
              <a:t>Click to edit Master title style</a:t>
            </a:r>
            <a:endParaRPr/>
          </a:p>
        </p:txBody>
      </p:sp>
      <p:sp>
        <p:nvSpPr>
          <p:cNvPr id="3" name="Text Placeholder 2"/>
          <p:cNvSpPr>
            <a:spLocks noGrp="1"/>
          </p:cNvSpPr>
          <p:nvPr>
            <p:ph type="body" idx="1"/>
          </p:nvPr>
        </p:nvSpPr>
        <p:spPr>
          <a:xfrm>
            <a:off x="5180011" y="4105029"/>
            <a:ext cx="6400801" cy="914400"/>
          </a:xfrm>
        </p:spPr>
        <p:txBody>
          <a:bodyPr>
            <a:normAutofit/>
          </a:bodyPr>
          <a:lstStyle>
            <a:lvl1pPr marL="0" indent="0">
              <a:buNone/>
              <a:defRPr sz="20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A5034C-8BD9-4B0C-893B-33834FAB227F}" type="datetime1">
              <a:rPr lang="en-US"/>
              <a:t>9/13/2022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2117916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2208213" y="1600200"/>
            <a:ext cx="4572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7008813" y="1600200"/>
            <a:ext cx="4572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7CD787AA-CBCD-47F9-A04C-7106C508CDE4}" type="datetime1">
              <a:rPr lang="en-US"/>
              <a:t>9/13/2022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3607751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2208213" y="1600200"/>
            <a:ext cx="4572000" cy="823912"/>
          </a:xfrm>
        </p:spPr>
        <p:txBody>
          <a:bodyPr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208213" y="2505075"/>
            <a:ext cx="4572000" cy="33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7008813" y="1600200"/>
            <a:ext cx="4572000" cy="823912"/>
          </a:xfrm>
        </p:spPr>
        <p:txBody>
          <a:bodyPr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008813" y="2505075"/>
            <a:ext cx="4572000" cy="33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AD1CC9DD-75F5-4611-BA0B-CFB1A226639C}" type="datetime1">
              <a:rPr lang="en-US"/>
              <a:t>9/13/2022</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3833046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5980F1F9-2D3D-4243-878F-D000C3F2A1C4}" type="datetime1">
              <a:rPr lang="en-US"/>
              <a:t>9/13/2022</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369830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ABCBE8-1824-4658-A8BB-BECFAEB7E35A}" type="datetime1">
              <a:rPr lang="en-US"/>
              <a:t>9/13/2022</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2222526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37612" y="2277477"/>
            <a:ext cx="2743201" cy="2322178"/>
          </a:xfrm>
        </p:spPr>
        <p:txBody>
          <a:bodyPr anchor="b">
            <a:normAutofit/>
          </a:bodyPr>
          <a:lstStyle>
            <a:lvl1pPr>
              <a:defRPr sz="2600">
                <a:solidFill>
                  <a:schemeClr val="accent2"/>
                </a:solidFill>
              </a:defRPr>
            </a:lvl1pPr>
          </a:lstStyle>
          <a:p>
            <a:r>
              <a:rPr lang="en-US"/>
              <a:t>Click to edit Master title style</a:t>
            </a:r>
            <a:endParaRPr/>
          </a:p>
        </p:txBody>
      </p:sp>
      <p:sp>
        <p:nvSpPr>
          <p:cNvPr id="3" name="Content Placeholder 2"/>
          <p:cNvSpPr>
            <a:spLocks noGrp="1"/>
          </p:cNvSpPr>
          <p:nvPr>
            <p:ph idx="1"/>
          </p:nvPr>
        </p:nvSpPr>
        <p:spPr>
          <a:xfrm>
            <a:off x="1293813" y="533400"/>
            <a:ext cx="6858000" cy="4800600"/>
          </a:xfrm>
        </p:spPr>
        <p:txBody>
          <a:bodyPr>
            <a:norm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837614" y="4583187"/>
            <a:ext cx="2743200" cy="1131813"/>
          </a:xfrm>
        </p:spPr>
        <p:txBody>
          <a:bodyPr>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85CD17-C377-4DE5-9FCA-CC7471605C58}" type="datetime1">
              <a:rPr lang="en-US"/>
              <a:t>9/13/2022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1897700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37612" y="2277477"/>
            <a:ext cx="2743201" cy="2322178"/>
          </a:xfrm>
        </p:spPr>
        <p:txBody>
          <a:bodyPr anchor="b">
            <a:normAutofit/>
          </a:bodyPr>
          <a:lstStyle>
            <a:lvl1pPr>
              <a:defRPr sz="2600">
                <a:solidFill>
                  <a:schemeClr val="accent2"/>
                </a:solidFill>
              </a:defRPr>
            </a:lvl1pPr>
          </a:lstStyle>
          <a:p>
            <a:r>
              <a:rPr lang="en-US"/>
              <a:t>Click to edit Master title style</a:t>
            </a:r>
            <a:endParaRPr/>
          </a:p>
        </p:txBody>
      </p:sp>
      <p:sp>
        <p:nvSpPr>
          <p:cNvPr id="8" name="Rounded Rectangle 7"/>
          <p:cNvSpPr/>
          <p:nvPr/>
        </p:nvSpPr>
        <p:spPr>
          <a:xfrm>
            <a:off x="1293812" y="533400"/>
            <a:ext cx="6858001" cy="4800600"/>
          </a:xfrm>
          <a:prstGeom prst="roundRect">
            <a:avLst>
              <a:gd name="adj" fmla="val 4409"/>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Picture Placeholder 2" descr="An empty placeholder to add an image. Click on the placeholder and select the image that you wish to add."/>
          <p:cNvSpPr>
            <a:spLocks noGrp="1"/>
          </p:cNvSpPr>
          <p:nvPr>
            <p:ph type="pic" idx="1"/>
          </p:nvPr>
        </p:nvSpPr>
        <p:spPr>
          <a:xfrm>
            <a:off x="1408112" y="647700"/>
            <a:ext cx="6629400" cy="4572000"/>
          </a:xfrm>
          <a:prstGeom prst="roundRect">
            <a:avLst>
              <a:gd name="adj" fmla="val 3725"/>
            </a:avLst>
          </a:prstGeo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8837614" y="4583187"/>
            <a:ext cx="2743200" cy="1131813"/>
          </a:xfrm>
        </p:spPr>
        <p:txBody>
          <a:bodyPr>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9BE9F02-BE96-4BAE-86A5-1FA60D24CAE2}" type="datetime1">
              <a:rPr lang="en-US"/>
              <a:t>9/13/2022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639301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gradFill flip="none" rotWithShape="1">
          <a:gsLst>
            <a:gs pos="0">
              <a:schemeClr val="accent3">
                <a:lumMod val="20000"/>
                <a:lumOff val="80000"/>
              </a:schemeClr>
            </a:gs>
            <a:gs pos="80000">
              <a:schemeClr val="accent3">
                <a:lumMod val="75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08213" y="304800"/>
            <a:ext cx="9372600" cy="1200416"/>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2208213" y="1600200"/>
            <a:ext cx="93726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253576" y="6505078"/>
            <a:ext cx="964036" cy="228600"/>
          </a:xfrm>
          <a:prstGeom prst="rect">
            <a:avLst/>
          </a:prstGeom>
        </p:spPr>
        <p:txBody>
          <a:bodyPr vert="horz" lIns="91440" tIns="45720" rIns="91440" bIns="45720" rtlCol="0" anchor="ctr"/>
          <a:lstStyle>
            <a:lvl1pPr algn="l">
              <a:defRPr sz="1100">
                <a:solidFill>
                  <a:schemeClr val="tx2"/>
                </a:solidFill>
              </a:defRPr>
            </a:lvl1pPr>
          </a:lstStyle>
          <a:p>
            <a:fld id="{9D3B9702-7FBF-4720-8670-571C5E7EEDDE}" type="datetime1">
              <a:rPr lang="en-US" smtClean="0"/>
              <a:pPr/>
              <a:t>9/13/2022</a:t>
            </a:fld>
            <a:endParaRPr lang="en-US" dirty="0"/>
          </a:p>
        </p:txBody>
      </p:sp>
      <p:sp>
        <p:nvSpPr>
          <p:cNvPr id="5" name="Footer Placeholder 4"/>
          <p:cNvSpPr>
            <a:spLocks noGrp="1"/>
          </p:cNvSpPr>
          <p:nvPr>
            <p:ph type="ftr" sz="quarter" idx="3"/>
          </p:nvPr>
        </p:nvSpPr>
        <p:spPr>
          <a:xfrm>
            <a:off x="1280159" y="6505078"/>
            <a:ext cx="6876415" cy="228600"/>
          </a:xfrm>
          <a:prstGeom prst="rect">
            <a:avLst/>
          </a:prstGeom>
        </p:spPr>
        <p:txBody>
          <a:bodyPr vert="horz" lIns="91440" tIns="45720" rIns="91440" bIns="45720" rtlCol="0" anchor="ctr"/>
          <a:lstStyle>
            <a:lvl1pPr algn="l">
              <a:defRPr sz="1100">
                <a:solidFill>
                  <a:schemeClr val="tx2"/>
                </a:solidFill>
              </a:defRPr>
            </a:lvl1pPr>
          </a:lstStyle>
          <a:p>
            <a:endParaRPr lang="en-US"/>
          </a:p>
        </p:txBody>
      </p:sp>
      <p:sp>
        <p:nvSpPr>
          <p:cNvPr id="6" name="Slide Number Placeholder 5"/>
          <p:cNvSpPr>
            <a:spLocks noGrp="1"/>
          </p:cNvSpPr>
          <p:nvPr>
            <p:ph type="sldNum" sz="quarter" idx="4"/>
          </p:nvPr>
        </p:nvSpPr>
        <p:spPr>
          <a:xfrm>
            <a:off x="11580814" y="6280298"/>
            <a:ext cx="533399" cy="349101"/>
          </a:xfrm>
          <a:prstGeom prst="rect">
            <a:avLst/>
          </a:prstGeom>
        </p:spPr>
        <p:txBody>
          <a:bodyPr vert="horz" lIns="91440" tIns="45720" rIns="91440" bIns="45720" rtlCol="0" anchor="ctr"/>
          <a:lstStyle>
            <a:lvl1pPr algn="ctr">
              <a:defRPr sz="1100" b="1">
                <a:solidFill>
                  <a:srgbClr val="AB3C19"/>
                </a:solidFill>
              </a:defRPr>
            </a:lvl1pPr>
          </a:lstStyle>
          <a:p>
            <a:fld id="{8FDBFFB2-86D9-4B8F-A59A-553A60B94BBE}" type="slidenum">
              <a:rPr lang="en-US" smtClean="0"/>
              <a:pPr/>
              <a:t>‹#›</a:t>
            </a:fld>
            <a:endParaRPr lang="en-US"/>
          </a:p>
        </p:txBody>
      </p:sp>
      <p:pic>
        <p:nvPicPr>
          <p:cNvPr id="8" name="Picture 7" descr="A picture containing diagram&#10;&#10;Description automatically generated">
            <a:extLst>
              <a:ext uri="{FF2B5EF4-FFF2-40B4-BE49-F238E27FC236}">
                <a16:creationId xmlns:a16="http://schemas.microsoft.com/office/drawing/2014/main" id="{EC9BC92D-D441-4A08-84AC-08548648DE4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88287" y="124322"/>
            <a:ext cx="1436205" cy="143620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170255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3400" kern="1200">
          <a:solidFill>
            <a:schemeClr val="tx1"/>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s://youtu.be/cKkbIZtqhyQ" TargetMode="External"/><Relationship Id="rId2" Type="http://schemas.openxmlformats.org/officeDocument/2006/relationships/slideLayout" Target="../slideLayouts/slideLayout4.xml"/><Relationship Id="rId1" Type="http://schemas.openxmlformats.org/officeDocument/2006/relationships/video" Target="https://www.youtube.com/embed/cKkbIZtqhyQ?feature=oembed" TargetMode="External"/><Relationship Id="rId4" Type="http://schemas.openxmlformats.org/officeDocument/2006/relationships/image" Target="../media/image24.jpeg"/></Relationships>
</file>

<file path=ppt/slides/_rels/slide29.xml.rels><?xml version="1.0" encoding="UTF-8" standalone="yes"?>
<Relationships xmlns="http://schemas.openxmlformats.org/package/2006/relationships"><Relationship Id="rId3" Type="http://schemas.openxmlformats.org/officeDocument/2006/relationships/hyperlink" Target="https://youtu.be/nF3yJg45NZY%20(8" TargetMode="External"/><Relationship Id="rId2" Type="http://schemas.openxmlformats.org/officeDocument/2006/relationships/slideLayout" Target="../slideLayouts/slideLayout4.xml"/><Relationship Id="rId1" Type="http://schemas.openxmlformats.org/officeDocument/2006/relationships/video" Target="https://www.youtube.com/embed/nF3yJg45NZY?feature=oembed" TargetMode="External"/><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90618" y="376204"/>
            <a:ext cx="6185167" cy="891487"/>
          </a:xfrm>
        </p:spPr>
        <p:txBody>
          <a:bodyPr>
            <a:noAutofit/>
          </a:bodyPr>
          <a:lstStyle/>
          <a:p>
            <a:pPr algn="ctr">
              <a:lnSpc>
                <a:spcPct val="150000"/>
              </a:lnSpc>
              <a:spcBef>
                <a:spcPts val="1200"/>
              </a:spcBef>
            </a:pPr>
            <a:r>
              <a:rPr lang="en-US" sz="3200" b="1" dirty="0">
                <a:ln w="6600">
                  <a:solidFill>
                    <a:srgbClr val="7030A0"/>
                  </a:solidFill>
                  <a:prstDash val="solid"/>
                </a:ln>
                <a:solidFill>
                  <a:srgbClr val="FFFFFF"/>
                </a:solidFill>
                <a:effectLst>
                  <a:outerShdw dist="38100" dir="2700000" algn="tl" rotWithShape="0">
                    <a:schemeClr val="accent2"/>
                  </a:outerShdw>
                </a:effectLst>
                <a:latin typeface="Arial Black" panose="020B0A04020102020204" pitchFamily="34" charset="0"/>
              </a:rPr>
              <a:t>Friends of Jesus and Mary</a:t>
            </a:r>
            <a:br>
              <a:rPr lang="en-US" sz="3200" b="1" dirty="0">
                <a:ln w="6600">
                  <a:solidFill>
                    <a:srgbClr val="7030A0"/>
                  </a:solidFill>
                  <a:prstDash val="solid"/>
                </a:ln>
                <a:solidFill>
                  <a:srgbClr val="FFFFFF"/>
                </a:solidFill>
                <a:effectLst>
                  <a:outerShdw dist="38100" dir="2700000" algn="tl" rotWithShape="0">
                    <a:schemeClr val="accent2"/>
                  </a:outerShdw>
                </a:effectLst>
                <a:latin typeface="Arial Black" panose="020B0A04020102020204" pitchFamily="34" charset="0"/>
              </a:rPr>
            </a:br>
            <a:r>
              <a:rPr lang="en-US" sz="2000" b="1" dirty="0">
                <a:ln w="6600">
                  <a:solidFill>
                    <a:srgbClr val="7030A0"/>
                  </a:solidFill>
                  <a:prstDash val="solid"/>
                </a:ln>
                <a:solidFill>
                  <a:srgbClr val="FFFFFF"/>
                </a:solidFill>
                <a:effectLst>
                  <a:outerShdw dist="38100" dir="2700000" algn="tl" rotWithShape="0">
                    <a:schemeClr val="accent2"/>
                  </a:outerShdw>
                </a:effectLst>
                <a:latin typeface="Arial Black" panose="020B0A04020102020204" pitchFamily="34" charset="0"/>
              </a:rPr>
              <a:t>www.fcpeace.org</a:t>
            </a:r>
          </a:p>
        </p:txBody>
      </p:sp>
      <p:sp>
        <p:nvSpPr>
          <p:cNvPr id="4" name="Rectángulo 3"/>
          <p:cNvSpPr/>
          <p:nvPr/>
        </p:nvSpPr>
        <p:spPr>
          <a:xfrm>
            <a:off x="64656" y="5024579"/>
            <a:ext cx="12044217" cy="1749136"/>
          </a:xfrm>
          <a:prstGeom prst="rect">
            <a:avLst/>
          </a:prstGeom>
          <a:solidFill>
            <a:schemeClr val="accent3">
              <a:lumMod val="75000"/>
              <a:alpha val="40000"/>
            </a:schemeClr>
          </a:soli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Subtitle 2"/>
          <p:cNvSpPr>
            <a:spLocks noGrp="1"/>
          </p:cNvSpPr>
          <p:nvPr>
            <p:ph type="subTitle" idx="1"/>
          </p:nvPr>
        </p:nvSpPr>
        <p:spPr>
          <a:xfrm>
            <a:off x="83127" y="5092378"/>
            <a:ext cx="12044217" cy="1483074"/>
          </a:xfrm>
        </p:spPr>
        <p:txBody>
          <a:bodyPr>
            <a:noAutofit/>
          </a:bodyPr>
          <a:lstStyle/>
          <a:p>
            <a:pPr algn="ctr">
              <a:lnSpc>
                <a:spcPct val="100000"/>
              </a:lnSpc>
            </a:pPr>
            <a:r>
              <a:rPr lang="en-US" sz="3200" b="1" dirty="0">
                <a:ln w="12700">
                  <a:solidFill>
                    <a:schemeClr val="accent3">
                      <a:lumMod val="50000"/>
                    </a:schemeClr>
                  </a:solidFill>
                </a:ln>
                <a:solidFill>
                  <a:schemeClr val="bg1"/>
                </a:solidFill>
                <a:latin typeface="Arial" panose="020B0604020202020204" pitchFamily="34" charset="0"/>
                <a:cs typeface="Arial" panose="020B0604020202020204" pitchFamily="34" charset="0"/>
              </a:rPr>
              <a:t>Cycle C - XXV Sunday in Ordinary Time</a:t>
            </a:r>
          </a:p>
          <a:p>
            <a:pPr algn="ctr">
              <a:lnSpc>
                <a:spcPct val="100000"/>
              </a:lnSpc>
            </a:pPr>
            <a:r>
              <a:rPr lang="es-ES" sz="3200" b="1" dirty="0" err="1">
                <a:ln w="12700">
                  <a:solidFill>
                    <a:schemeClr val="accent3">
                      <a:lumMod val="50000"/>
                    </a:schemeClr>
                  </a:solidFill>
                </a:ln>
                <a:solidFill>
                  <a:schemeClr val="bg1"/>
                </a:solidFill>
                <a:latin typeface="Arial" panose="020B0604020202020204" pitchFamily="34" charset="0"/>
                <a:cs typeface="Arial" panose="020B0604020202020204" pitchFamily="34" charset="0"/>
              </a:rPr>
              <a:t>You</a:t>
            </a:r>
            <a:r>
              <a:rPr lang="es-ES" sz="3200" b="1" dirty="0">
                <a:ln w="12700">
                  <a:solidFill>
                    <a:schemeClr val="accent3">
                      <a:lumMod val="50000"/>
                    </a:schemeClr>
                  </a:solidFill>
                </a:ln>
                <a:solidFill>
                  <a:schemeClr val="bg1"/>
                </a:solidFill>
                <a:latin typeface="Arial" panose="020B0604020202020204" pitchFamily="34" charset="0"/>
                <a:cs typeface="Arial" panose="020B0604020202020204" pitchFamily="34" charset="0"/>
              </a:rPr>
              <a:t> </a:t>
            </a:r>
            <a:r>
              <a:rPr lang="es-ES" sz="3200" b="1" dirty="0" err="1">
                <a:ln w="12700">
                  <a:solidFill>
                    <a:schemeClr val="accent3">
                      <a:lumMod val="50000"/>
                    </a:schemeClr>
                  </a:solidFill>
                </a:ln>
                <a:solidFill>
                  <a:schemeClr val="bg1"/>
                </a:solidFill>
                <a:latin typeface="Arial" panose="020B0604020202020204" pitchFamily="34" charset="0"/>
                <a:cs typeface="Arial" panose="020B0604020202020204" pitchFamily="34" charset="0"/>
              </a:rPr>
              <a:t>Cannot</a:t>
            </a:r>
            <a:r>
              <a:rPr lang="es-ES" sz="3200" b="1" dirty="0">
                <a:ln w="12700">
                  <a:solidFill>
                    <a:schemeClr val="accent3">
                      <a:lumMod val="50000"/>
                    </a:schemeClr>
                  </a:solidFill>
                </a:ln>
                <a:solidFill>
                  <a:schemeClr val="bg1"/>
                </a:solidFill>
                <a:latin typeface="Arial" panose="020B0604020202020204" pitchFamily="34" charset="0"/>
                <a:cs typeface="Arial" panose="020B0604020202020204" pitchFamily="34" charset="0"/>
              </a:rPr>
              <a:t> Serve </a:t>
            </a:r>
            <a:r>
              <a:rPr lang="es-ES" sz="3200" b="1" dirty="0" err="1">
                <a:ln w="12700">
                  <a:solidFill>
                    <a:schemeClr val="accent3">
                      <a:lumMod val="50000"/>
                    </a:schemeClr>
                  </a:solidFill>
                </a:ln>
                <a:solidFill>
                  <a:schemeClr val="bg1"/>
                </a:solidFill>
                <a:latin typeface="Arial" panose="020B0604020202020204" pitchFamily="34" charset="0"/>
                <a:cs typeface="Arial" panose="020B0604020202020204" pitchFamily="34" charset="0"/>
              </a:rPr>
              <a:t>God</a:t>
            </a:r>
            <a:r>
              <a:rPr lang="es-ES" sz="3200" b="1" dirty="0">
                <a:ln w="12700">
                  <a:solidFill>
                    <a:schemeClr val="accent3">
                      <a:lumMod val="50000"/>
                    </a:schemeClr>
                  </a:solidFill>
                </a:ln>
                <a:solidFill>
                  <a:schemeClr val="bg1"/>
                </a:solidFill>
                <a:latin typeface="Arial" panose="020B0604020202020204" pitchFamily="34" charset="0"/>
                <a:cs typeface="Arial" panose="020B0604020202020204" pitchFamily="34" charset="0"/>
              </a:rPr>
              <a:t> and Money</a:t>
            </a:r>
          </a:p>
          <a:p>
            <a:pPr algn="ctr">
              <a:lnSpc>
                <a:spcPct val="100000"/>
              </a:lnSpc>
            </a:pPr>
            <a:r>
              <a:rPr lang="es-ES" sz="3200" b="1" dirty="0">
                <a:ln w="12700">
                  <a:solidFill>
                    <a:schemeClr val="accent3">
                      <a:lumMod val="50000"/>
                    </a:schemeClr>
                  </a:solidFill>
                </a:ln>
                <a:solidFill>
                  <a:schemeClr val="bg1"/>
                </a:solidFill>
                <a:latin typeface="Arial" panose="020B0604020202020204" pitchFamily="34" charset="0"/>
                <a:cs typeface="Arial" panose="020B0604020202020204" pitchFamily="34" charset="0"/>
              </a:rPr>
              <a:t>Luke 16, 10-13</a:t>
            </a:r>
            <a:endParaRPr lang="en-US" sz="3200" b="1" dirty="0">
              <a:ln w="12700">
                <a:solidFill>
                  <a:schemeClr val="accent3">
                    <a:lumMod val="50000"/>
                  </a:schemeClr>
                </a:solidFill>
              </a:ln>
              <a:solidFill>
                <a:schemeClr val="bg1"/>
              </a:solidFill>
              <a:latin typeface="Arial" panose="020B0604020202020204" pitchFamily="34" charset="0"/>
              <a:cs typeface="Arial" panose="020B0604020202020204" pitchFamily="34" charset="0"/>
            </a:endParaRPr>
          </a:p>
        </p:txBody>
      </p:sp>
      <p:pic>
        <p:nvPicPr>
          <p:cNvPr id="6" name="Imagen 5">
            <a:extLst>
              <a:ext uri="{FF2B5EF4-FFF2-40B4-BE49-F238E27FC236}">
                <a16:creationId xmlns:a16="http://schemas.microsoft.com/office/drawing/2014/main" id="{286C57C7-E7D9-47BF-A374-5CBF56D1D2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8145" y="1617091"/>
            <a:ext cx="5615709" cy="3488548"/>
          </a:xfrm>
          <a:prstGeom prst="rect">
            <a:avLst/>
          </a:prstGeom>
        </p:spPr>
      </p:pic>
    </p:spTree>
    <p:extLst>
      <p:ext uri="{BB962C8B-B14F-4D97-AF65-F5344CB8AC3E}">
        <p14:creationId xmlns:p14="http://schemas.microsoft.com/office/powerpoint/2010/main" val="357842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97DE8B7-AB95-49EA-AED8-A6DCD790316A}"/>
              </a:ext>
            </a:extLst>
          </p:cNvPr>
          <p:cNvSpPr>
            <a:spLocks noGrp="1"/>
          </p:cNvSpPr>
          <p:nvPr>
            <p:ph sz="half" idx="1"/>
          </p:nvPr>
        </p:nvSpPr>
        <p:spPr>
          <a:xfrm>
            <a:off x="1752600" y="2697018"/>
            <a:ext cx="8750300" cy="2598881"/>
          </a:xfrm>
        </p:spPr>
        <p:txBody>
          <a:bodyPr>
            <a:noAutofit/>
          </a:bodyPr>
          <a:lstStyle/>
          <a:p>
            <a:pPr marL="45720" indent="0" algn="ctr">
              <a:lnSpc>
                <a:spcPct val="100000"/>
              </a:lnSpc>
              <a:buNone/>
            </a:pPr>
            <a:r>
              <a:rPr lang="en-US" sz="2700" b="1" dirty="0">
                <a:solidFill>
                  <a:schemeClr val="accent3">
                    <a:lumMod val="50000"/>
                  </a:schemeClr>
                </a:solidFill>
                <a:latin typeface="Arima Madurai" panose="00000500000000000000" pitchFamily="50" charset="0"/>
                <a:cs typeface="Arima Madurai" panose="00000500000000000000" pitchFamily="50" charset="0"/>
              </a:rPr>
              <a:t>Jesus said: “The person who is trustworthy in very small matters is also trustworthy in great ones.”</a:t>
            </a:r>
            <a:r>
              <a:rPr lang="es-ES" sz="2700" b="1" dirty="0">
                <a:solidFill>
                  <a:schemeClr val="accent3">
                    <a:lumMod val="50000"/>
                  </a:schemeClr>
                </a:solidFill>
                <a:latin typeface="Arima Madurai" panose="00000500000000000000" pitchFamily="50" charset="0"/>
                <a:cs typeface="Arima Madurai" panose="00000500000000000000" pitchFamily="50" charset="0"/>
              </a:rPr>
              <a:t> </a:t>
            </a:r>
          </a:p>
          <a:p>
            <a:pPr marL="45720" indent="0" algn="ctr">
              <a:lnSpc>
                <a:spcPct val="100000"/>
              </a:lnSpc>
              <a:buNone/>
            </a:pPr>
            <a:r>
              <a:rPr lang="en-US" sz="2700" b="1" i="1" dirty="0">
                <a:solidFill>
                  <a:schemeClr val="accent3">
                    <a:lumMod val="50000"/>
                  </a:schemeClr>
                </a:solidFill>
                <a:latin typeface="Arima Madurai" panose="00000500000000000000" pitchFamily="50" charset="0"/>
                <a:cs typeface="Arima Madurai" panose="00000500000000000000" pitchFamily="50" charset="0"/>
              </a:rPr>
              <a:t>What responsibilities do you have in your home or in school?</a:t>
            </a:r>
            <a:endParaRPr lang="es-PE" sz="2700" b="1" i="1" dirty="0">
              <a:solidFill>
                <a:schemeClr val="accent3">
                  <a:lumMod val="50000"/>
                </a:schemeClr>
              </a:solidFill>
              <a:latin typeface="Arima Madurai" panose="00000500000000000000" pitchFamily="50" charset="0"/>
              <a:cs typeface="Arima Madurai" panose="00000500000000000000" pitchFamily="50" charset="0"/>
            </a:endParaRPr>
          </a:p>
        </p:txBody>
      </p:sp>
      <p:sp>
        <p:nvSpPr>
          <p:cNvPr id="2" name="AutoShape 2" descr="Responsible kids Stock Photos, Royalty Free Responsible kids Images |  Depositphotos">
            <a:extLst>
              <a:ext uri="{FF2B5EF4-FFF2-40B4-BE49-F238E27FC236}">
                <a16:creationId xmlns:a16="http://schemas.microsoft.com/office/drawing/2014/main" id="{2B994559-B297-1E12-3EC3-A0D8562D909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89602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33DB4590-318E-4CA4-B76A-0B29669D36FF}"/>
              </a:ext>
            </a:extLst>
          </p:cNvPr>
          <p:cNvSpPr>
            <a:spLocks noGrp="1"/>
          </p:cNvSpPr>
          <p:nvPr>
            <p:ph sz="half" idx="2"/>
          </p:nvPr>
        </p:nvSpPr>
        <p:spPr>
          <a:xfrm>
            <a:off x="1148316" y="3173393"/>
            <a:ext cx="4828765" cy="1952789"/>
          </a:xfrm>
        </p:spPr>
        <p:txBody>
          <a:bodyPr>
            <a:noAutofit/>
          </a:bodyPr>
          <a:lstStyle/>
          <a:p>
            <a:pPr marL="45720" indent="0" algn="ctr">
              <a:lnSpc>
                <a:spcPct val="100000"/>
              </a:lnSpc>
              <a:buNone/>
            </a:pPr>
            <a:r>
              <a:rPr lang="es-ES" sz="2800" b="1" dirty="0" err="1">
                <a:latin typeface="Arima Madurai" panose="00000500000000000000" pitchFamily="50" charset="0"/>
                <a:cs typeface="Arima Madurai" panose="00000500000000000000" pitchFamily="50" charset="0"/>
              </a:rPr>
              <a:t>Make</a:t>
            </a:r>
            <a:r>
              <a:rPr lang="es-ES" sz="2800" b="1" dirty="0">
                <a:latin typeface="Arima Madurai" panose="00000500000000000000" pitchFamily="50" charset="0"/>
                <a:cs typeface="Arima Madurai" panose="00000500000000000000" pitchFamily="50" charset="0"/>
              </a:rPr>
              <a:t> </a:t>
            </a:r>
            <a:r>
              <a:rPr lang="es-ES" sz="2800" b="1" dirty="0" err="1">
                <a:latin typeface="Arima Madurai" panose="00000500000000000000" pitchFamily="50" charset="0"/>
                <a:cs typeface="Arima Madurai" panose="00000500000000000000" pitchFamily="50" charset="0"/>
              </a:rPr>
              <a:t>your</a:t>
            </a:r>
            <a:r>
              <a:rPr lang="es-ES" sz="2800" b="1" dirty="0">
                <a:latin typeface="Arima Madurai" panose="00000500000000000000" pitchFamily="50" charset="0"/>
                <a:cs typeface="Arima Madurai" panose="00000500000000000000" pitchFamily="50" charset="0"/>
              </a:rPr>
              <a:t> </a:t>
            </a:r>
            <a:r>
              <a:rPr lang="es-ES" sz="2800" b="1" dirty="0" err="1">
                <a:latin typeface="Arima Madurai" panose="00000500000000000000" pitchFamily="50" charset="0"/>
                <a:cs typeface="Arima Madurai" panose="00000500000000000000" pitchFamily="50" charset="0"/>
              </a:rPr>
              <a:t>bed</a:t>
            </a:r>
            <a:r>
              <a:rPr lang="es-ES" sz="2800" b="1" dirty="0">
                <a:latin typeface="Arima Madurai" panose="00000500000000000000" pitchFamily="50" charset="0"/>
                <a:cs typeface="Arima Madurai" panose="00000500000000000000" pitchFamily="50" charset="0"/>
              </a:rPr>
              <a:t>, </a:t>
            </a:r>
            <a:r>
              <a:rPr lang="es-ES" sz="2800" b="1" dirty="0" err="1">
                <a:latin typeface="Arima Madurai" panose="00000500000000000000" pitchFamily="50" charset="0"/>
                <a:cs typeface="Arima Madurai" panose="00000500000000000000" pitchFamily="50" charset="0"/>
              </a:rPr>
              <a:t>brush</a:t>
            </a:r>
            <a:r>
              <a:rPr lang="es-ES" sz="2800" b="1" dirty="0">
                <a:latin typeface="Arima Madurai" panose="00000500000000000000" pitchFamily="50" charset="0"/>
                <a:cs typeface="Arima Madurai" panose="00000500000000000000" pitchFamily="50" charset="0"/>
              </a:rPr>
              <a:t> </a:t>
            </a:r>
            <a:r>
              <a:rPr lang="es-ES" sz="2800" b="1" dirty="0" err="1">
                <a:latin typeface="Arima Madurai" panose="00000500000000000000" pitchFamily="50" charset="0"/>
                <a:cs typeface="Arima Madurai" panose="00000500000000000000" pitchFamily="50" charset="0"/>
              </a:rPr>
              <a:t>your</a:t>
            </a:r>
            <a:r>
              <a:rPr lang="es-ES" sz="2800" b="1" dirty="0">
                <a:latin typeface="Arima Madurai" panose="00000500000000000000" pitchFamily="50" charset="0"/>
                <a:cs typeface="Arima Madurai" panose="00000500000000000000" pitchFamily="50" charset="0"/>
              </a:rPr>
              <a:t> </a:t>
            </a:r>
            <a:r>
              <a:rPr lang="es-ES" sz="2800" b="1" dirty="0" err="1">
                <a:latin typeface="Arima Madurai" panose="00000500000000000000" pitchFamily="50" charset="0"/>
                <a:cs typeface="Arima Madurai" panose="00000500000000000000" pitchFamily="50" charset="0"/>
              </a:rPr>
              <a:t>teeth</a:t>
            </a:r>
            <a:r>
              <a:rPr lang="es-ES" sz="2800" b="1" dirty="0">
                <a:latin typeface="Arima Madurai" panose="00000500000000000000" pitchFamily="50" charset="0"/>
                <a:cs typeface="Arima Madurai" panose="00000500000000000000" pitchFamily="50" charset="0"/>
              </a:rPr>
              <a:t>, do </a:t>
            </a:r>
            <a:r>
              <a:rPr lang="es-ES" sz="2800" b="1" dirty="0" err="1">
                <a:latin typeface="Arima Madurai" panose="00000500000000000000" pitchFamily="50" charset="0"/>
                <a:cs typeface="Arima Madurai" panose="00000500000000000000" pitchFamily="50" charset="0"/>
              </a:rPr>
              <a:t>your</a:t>
            </a:r>
            <a:r>
              <a:rPr lang="es-ES" sz="2800" b="1" dirty="0">
                <a:latin typeface="Arima Madurai" panose="00000500000000000000" pitchFamily="50" charset="0"/>
                <a:cs typeface="Arima Madurai" panose="00000500000000000000" pitchFamily="50" charset="0"/>
              </a:rPr>
              <a:t> </a:t>
            </a:r>
            <a:r>
              <a:rPr lang="es-ES" sz="2800" b="1" dirty="0" err="1">
                <a:latin typeface="Arima Madurai" panose="00000500000000000000" pitchFamily="50" charset="0"/>
                <a:cs typeface="Arima Madurai" panose="00000500000000000000" pitchFamily="50" charset="0"/>
              </a:rPr>
              <a:t>homework</a:t>
            </a:r>
            <a:r>
              <a:rPr lang="es-ES" sz="2800" b="1" dirty="0">
                <a:latin typeface="Arima Madurai" panose="00000500000000000000" pitchFamily="50" charset="0"/>
                <a:cs typeface="Arima Madurai" panose="00000500000000000000" pitchFamily="50" charset="0"/>
              </a:rPr>
              <a:t>…</a:t>
            </a:r>
            <a:endParaRPr lang="es-PE" sz="2800" b="1" dirty="0">
              <a:latin typeface="Arima Madurai" panose="00000500000000000000" pitchFamily="50" charset="0"/>
              <a:cs typeface="Arima Madurai" panose="00000500000000000000" pitchFamily="50" charset="0"/>
            </a:endParaRPr>
          </a:p>
        </p:txBody>
      </p:sp>
      <p:pic>
        <p:nvPicPr>
          <p:cNvPr id="3" name="Imagen 2">
            <a:extLst>
              <a:ext uri="{FF2B5EF4-FFF2-40B4-BE49-F238E27FC236}">
                <a16:creationId xmlns:a16="http://schemas.microsoft.com/office/drawing/2014/main" id="{0346701C-D019-4F1C-8761-1AED438C42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4921" y="1693266"/>
            <a:ext cx="2571750" cy="1905000"/>
          </a:xfrm>
          <a:prstGeom prst="rect">
            <a:avLst/>
          </a:prstGeom>
          <a:effectLst>
            <a:outerShdw blurRad="50800" dist="88900" dir="8460000" sx="106000" sy="106000" algn="bl" rotWithShape="0">
              <a:schemeClr val="bg1">
                <a:alpha val="72000"/>
              </a:schemeClr>
            </a:outerShdw>
          </a:effectLst>
        </p:spPr>
      </p:pic>
      <p:pic>
        <p:nvPicPr>
          <p:cNvPr id="6" name="Imagen 5">
            <a:extLst>
              <a:ext uri="{FF2B5EF4-FFF2-40B4-BE49-F238E27FC236}">
                <a16:creationId xmlns:a16="http://schemas.microsoft.com/office/drawing/2014/main" id="{5610638F-A1E7-4F92-8344-9BE94F088E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0800" y="1524000"/>
            <a:ext cx="1905000" cy="1905000"/>
          </a:xfrm>
          <a:prstGeom prst="rect">
            <a:avLst/>
          </a:prstGeom>
          <a:effectLst>
            <a:outerShdw blurRad="50800" dist="38100" algn="l" rotWithShape="0">
              <a:schemeClr val="bg1">
                <a:alpha val="77000"/>
              </a:schemeClr>
            </a:outerShdw>
          </a:effectLst>
        </p:spPr>
      </p:pic>
      <p:pic>
        <p:nvPicPr>
          <p:cNvPr id="8" name="Imagen 7">
            <a:extLst>
              <a:ext uri="{FF2B5EF4-FFF2-40B4-BE49-F238E27FC236}">
                <a16:creationId xmlns:a16="http://schemas.microsoft.com/office/drawing/2014/main" id="{EE1EC9C6-749E-4829-B5E0-3CB147AA93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14465" y="3762523"/>
            <a:ext cx="4535433" cy="2029972"/>
          </a:xfrm>
          <a:prstGeom prst="rect">
            <a:avLst/>
          </a:prstGeom>
        </p:spPr>
      </p:pic>
    </p:spTree>
    <p:extLst>
      <p:ext uri="{BB962C8B-B14F-4D97-AF65-F5344CB8AC3E}">
        <p14:creationId xmlns:p14="http://schemas.microsoft.com/office/powerpoint/2010/main" val="3986003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97DE8B7-AB95-49EA-AED8-A6DCD790316A}"/>
              </a:ext>
            </a:extLst>
          </p:cNvPr>
          <p:cNvSpPr>
            <a:spLocks noGrp="1"/>
          </p:cNvSpPr>
          <p:nvPr>
            <p:ph sz="half" idx="1"/>
          </p:nvPr>
        </p:nvSpPr>
        <p:spPr>
          <a:xfrm>
            <a:off x="2476500" y="2705897"/>
            <a:ext cx="7861300" cy="1601120"/>
          </a:xfrm>
        </p:spPr>
        <p:txBody>
          <a:bodyPr>
            <a:normAutofit/>
          </a:bodyPr>
          <a:lstStyle/>
          <a:p>
            <a:pPr marL="45720" indent="0" algn="ctr">
              <a:lnSpc>
                <a:spcPct val="100000"/>
              </a:lnSpc>
              <a:buNone/>
            </a:pPr>
            <a:r>
              <a:rPr lang="en-US" sz="2700" b="1" dirty="0">
                <a:solidFill>
                  <a:schemeClr val="accent3">
                    <a:lumMod val="50000"/>
                  </a:schemeClr>
                </a:solidFill>
                <a:latin typeface="Arima Madurai" panose="00000500000000000000" pitchFamily="50" charset="0"/>
                <a:cs typeface="Arima Madurai" panose="00000500000000000000" pitchFamily="50" charset="0"/>
              </a:rPr>
              <a:t>If you fulfill these responsibilities, </a:t>
            </a:r>
          </a:p>
          <a:p>
            <a:pPr marL="45720" indent="0" algn="ctr">
              <a:lnSpc>
                <a:spcPct val="100000"/>
              </a:lnSpc>
              <a:buNone/>
            </a:pPr>
            <a:r>
              <a:rPr lang="en-US" sz="2700" b="1" i="1" dirty="0">
                <a:solidFill>
                  <a:schemeClr val="accent3">
                    <a:lumMod val="50000"/>
                  </a:schemeClr>
                </a:solidFill>
                <a:latin typeface="Arima Madurai" panose="00000500000000000000" pitchFamily="50" charset="0"/>
                <a:cs typeface="Arima Madurai" panose="00000500000000000000" pitchFamily="50" charset="0"/>
              </a:rPr>
              <a:t>what happens?</a:t>
            </a:r>
            <a:endParaRPr lang="es-ES" sz="2700" b="1" i="1" dirty="0">
              <a:solidFill>
                <a:schemeClr val="accent3">
                  <a:lumMod val="50000"/>
                </a:schemeClr>
              </a:solidFill>
              <a:latin typeface="Arima Madurai" panose="00000500000000000000" pitchFamily="50" charset="0"/>
              <a:cs typeface="Arima Madurai" panose="00000500000000000000" pitchFamily="50" charset="0"/>
            </a:endParaRPr>
          </a:p>
        </p:txBody>
      </p:sp>
    </p:spTree>
    <p:extLst>
      <p:ext uri="{BB962C8B-B14F-4D97-AF65-F5344CB8AC3E}">
        <p14:creationId xmlns:p14="http://schemas.microsoft.com/office/powerpoint/2010/main" val="3515815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2">
            <a:extLst>
              <a:ext uri="{FF2B5EF4-FFF2-40B4-BE49-F238E27FC236}">
                <a16:creationId xmlns:a16="http://schemas.microsoft.com/office/drawing/2014/main" id="{6957C43A-1278-49A3-88B4-06B9D9674643}"/>
              </a:ext>
            </a:extLst>
          </p:cNvPr>
          <p:cNvSpPr txBox="1">
            <a:spLocks/>
          </p:cNvSpPr>
          <p:nvPr/>
        </p:nvSpPr>
        <p:spPr>
          <a:xfrm>
            <a:off x="7384228" y="2559212"/>
            <a:ext cx="3983866" cy="1994315"/>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lgn="ctr">
              <a:buNone/>
            </a:pPr>
            <a:r>
              <a:rPr lang="en-US" sz="2800" b="1" dirty="0">
                <a:latin typeface="Arima Madurai" panose="00000500000000000000" pitchFamily="50" charset="0"/>
                <a:cs typeface="Arima Madurai" panose="00000500000000000000" pitchFamily="50" charset="0"/>
              </a:rPr>
              <a:t>Parents and teachers are happy and may give you more responsibilities</a:t>
            </a:r>
            <a:r>
              <a:rPr lang="es-ES" sz="2800" b="1" dirty="0">
                <a:latin typeface="Arima Madurai" panose="00000500000000000000" pitchFamily="50" charset="0"/>
                <a:cs typeface="Arima Madurai" panose="00000500000000000000" pitchFamily="50" charset="0"/>
              </a:rPr>
              <a:t>.</a:t>
            </a:r>
            <a:endParaRPr lang="es-PE" sz="2800" b="1" dirty="0">
              <a:latin typeface="Arima Madurai" panose="00000500000000000000" pitchFamily="50" charset="0"/>
              <a:cs typeface="Arima Madurai" panose="00000500000000000000" pitchFamily="50" charset="0"/>
            </a:endParaRPr>
          </a:p>
        </p:txBody>
      </p:sp>
      <p:pic>
        <p:nvPicPr>
          <p:cNvPr id="3" name="Marcador de contenido 2">
            <a:extLst>
              <a:ext uri="{FF2B5EF4-FFF2-40B4-BE49-F238E27FC236}">
                <a16:creationId xmlns:a16="http://schemas.microsoft.com/office/drawing/2014/main" id="{2A56DC05-9530-4AC5-B9E1-3B11E9601A3D}"/>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364337" y="1600200"/>
            <a:ext cx="4259752" cy="4114800"/>
          </a:xfrm>
        </p:spPr>
      </p:pic>
    </p:spTree>
    <p:extLst>
      <p:ext uri="{BB962C8B-B14F-4D97-AF65-F5344CB8AC3E}">
        <p14:creationId xmlns:p14="http://schemas.microsoft.com/office/powerpoint/2010/main" val="695301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97DE8B7-AB95-49EA-AED8-A6DCD790316A}"/>
              </a:ext>
            </a:extLst>
          </p:cNvPr>
          <p:cNvSpPr>
            <a:spLocks noGrp="1"/>
          </p:cNvSpPr>
          <p:nvPr>
            <p:ph sz="half" idx="1"/>
          </p:nvPr>
        </p:nvSpPr>
        <p:spPr>
          <a:xfrm>
            <a:off x="2476500" y="2705897"/>
            <a:ext cx="7861300" cy="1601120"/>
          </a:xfrm>
        </p:spPr>
        <p:txBody>
          <a:bodyPr>
            <a:normAutofit/>
          </a:bodyPr>
          <a:lstStyle/>
          <a:p>
            <a:pPr marL="45720" indent="0" algn="ctr">
              <a:lnSpc>
                <a:spcPct val="100000"/>
              </a:lnSpc>
              <a:buNone/>
            </a:pPr>
            <a:r>
              <a:rPr lang="en-US" sz="2700" b="1" i="1" dirty="0">
                <a:solidFill>
                  <a:schemeClr val="accent3">
                    <a:lumMod val="50000"/>
                  </a:schemeClr>
                </a:solidFill>
                <a:latin typeface="Arima Madurai" panose="00000500000000000000" pitchFamily="50" charset="0"/>
                <a:cs typeface="Arima Madurai" panose="00000500000000000000" pitchFamily="50" charset="0"/>
              </a:rPr>
              <a:t>What happens if you don’t do them?</a:t>
            </a:r>
            <a:endParaRPr lang="es-PE" sz="2700" b="1" i="1" dirty="0">
              <a:solidFill>
                <a:schemeClr val="accent3">
                  <a:lumMod val="50000"/>
                </a:schemeClr>
              </a:solidFill>
              <a:latin typeface="Arima Madurai" panose="00000500000000000000" pitchFamily="50" charset="0"/>
              <a:cs typeface="Arima Madurai" panose="00000500000000000000" pitchFamily="50" charset="0"/>
            </a:endParaRPr>
          </a:p>
        </p:txBody>
      </p:sp>
    </p:spTree>
    <p:extLst>
      <p:ext uri="{BB962C8B-B14F-4D97-AF65-F5344CB8AC3E}">
        <p14:creationId xmlns:p14="http://schemas.microsoft.com/office/powerpoint/2010/main" val="311433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2">
            <a:extLst>
              <a:ext uri="{FF2B5EF4-FFF2-40B4-BE49-F238E27FC236}">
                <a16:creationId xmlns:a16="http://schemas.microsoft.com/office/drawing/2014/main" id="{6957C43A-1278-49A3-88B4-06B9D9674643}"/>
              </a:ext>
            </a:extLst>
          </p:cNvPr>
          <p:cNvSpPr txBox="1">
            <a:spLocks/>
          </p:cNvSpPr>
          <p:nvPr/>
        </p:nvSpPr>
        <p:spPr>
          <a:xfrm>
            <a:off x="1823937" y="2790121"/>
            <a:ext cx="3983866" cy="1994315"/>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lgn="ctr">
              <a:buNone/>
            </a:pPr>
            <a:r>
              <a:rPr lang="en-US" sz="2800" b="1" dirty="0">
                <a:latin typeface="Arima Madurai" panose="00000500000000000000" pitchFamily="50" charset="0"/>
                <a:cs typeface="Arima Madurai" panose="00000500000000000000" pitchFamily="50" charset="0"/>
              </a:rPr>
              <a:t>Parents become sad and angry and will not trust you with more</a:t>
            </a:r>
            <a:r>
              <a:rPr lang="es-ES" sz="2800" b="1" dirty="0">
                <a:latin typeface="Arima Madurai" panose="00000500000000000000" pitchFamily="50" charset="0"/>
                <a:cs typeface="Arima Madurai" panose="00000500000000000000" pitchFamily="50" charset="0"/>
              </a:rPr>
              <a:t>.</a:t>
            </a:r>
            <a:endParaRPr lang="es-PE" sz="2800" b="1" dirty="0">
              <a:latin typeface="Arima Madurai" panose="00000500000000000000" pitchFamily="50" charset="0"/>
              <a:cs typeface="Arima Madurai" panose="00000500000000000000" pitchFamily="50" charset="0"/>
            </a:endParaRPr>
          </a:p>
        </p:txBody>
      </p:sp>
      <p:pic>
        <p:nvPicPr>
          <p:cNvPr id="3" name="Imagen 2">
            <a:extLst>
              <a:ext uri="{FF2B5EF4-FFF2-40B4-BE49-F238E27FC236}">
                <a16:creationId xmlns:a16="http://schemas.microsoft.com/office/drawing/2014/main" id="{078EFE6E-5B23-4996-B4FA-43AC85B6C1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4838" y="1025562"/>
            <a:ext cx="2156184" cy="5233601"/>
          </a:xfrm>
          <a:prstGeom prst="rect">
            <a:avLst/>
          </a:prstGeom>
        </p:spPr>
      </p:pic>
    </p:spTree>
    <p:extLst>
      <p:ext uri="{BB962C8B-B14F-4D97-AF65-F5344CB8AC3E}">
        <p14:creationId xmlns:p14="http://schemas.microsoft.com/office/powerpoint/2010/main" val="569106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97DE8B7-AB95-49EA-AED8-A6DCD790316A}"/>
              </a:ext>
            </a:extLst>
          </p:cNvPr>
          <p:cNvSpPr>
            <a:spLocks noGrp="1"/>
          </p:cNvSpPr>
          <p:nvPr>
            <p:ph sz="half" idx="1"/>
          </p:nvPr>
        </p:nvSpPr>
        <p:spPr>
          <a:xfrm>
            <a:off x="2476500" y="2705896"/>
            <a:ext cx="7861300" cy="2992939"/>
          </a:xfrm>
        </p:spPr>
        <p:txBody>
          <a:bodyPr>
            <a:normAutofit/>
          </a:bodyPr>
          <a:lstStyle/>
          <a:p>
            <a:pPr marL="45720" indent="0" algn="ctr">
              <a:lnSpc>
                <a:spcPct val="100000"/>
              </a:lnSpc>
              <a:buNone/>
            </a:pPr>
            <a:r>
              <a:rPr lang="en-US" sz="2700" b="1" dirty="0">
                <a:solidFill>
                  <a:schemeClr val="accent3">
                    <a:lumMod val="50000"/>
                  </a:schemeClr>
                </a:solidFill>
                <a:latin typeface="Arima Madurai" panose="00000500000000000000" pitchFamily="50" charset="0"/>
                <a:cs typeface="Arima Madurai" panose="00000500000000000000" pitchFamily="50" charset="0"/>
              </a:rPr>
              <a:t>Jesus says that if, someone is not trustworthy with dishonest wealth, they cannot be trusted with </a:t>
            </a:r>
            <a:r>
              <a:rPr lang="en-US" sz="2700" b="1" dirty="0">
                <a:solidFill>
                  <a:srgbClr val="0070C0"/>
                </a:solidFill>
                <a:latin typeface="Arima Madurai" panose="00000500000000000000" pitchFamily="50" charset="0"/>
                <a:cs typeface="Arima Madurai" panose="00000500000000000000" pitchFamily="50" charset="0"/>
              </a:rPr>
              <a:t>true</a:t>
            </a:r>
            <a:r>
              <a:rPr lang="en-US" sz="2700" b="1" dirty="0">
                <a:solidFill>
                  <a:schemeClr val="accent3">
                    <a:lumMod val="50000"/>
                  </a:schemeClr>
                </a:solidFill>
                <a:latin typeface="Arima Madurai" panose="00000500000000000000" pitchFamily="50" charset="0"/>
                <a:cs typeface="Arima Madurai" panose="00000500000000000000" pitchFamily="50" charset="0"/>
              </a:rPr>
              <a:t> wealth.</a:t>
            </a:r>
            <a:endParaRPr lang="es-ES" sz="2700" b="1" dirty="0">
              <a:solidFill>
                <a:schemeClr val="accent3">
                  <a:lumMod val="50000"/>
                </a:schemeClr>
              </a:solidFill>
              <a:latin typeface="Arima Madurai" panose="00000500000000000000" pitchFamily="50" charset="0"/>
              <a:cs typeface="Arima Madurai" panose="00000500000000000000" pitchFamily="50" charset="0"/>
            </a:endParaRPr>
          </a:p>
          <a:p>
            <a:pPr marL="45720" indent="0" algn="ctr">
              <a:lnSpc>
                <a:spcPct val="100000"/>
              </a:lnSpc>
              <a:buNone/>
            </a:pPr>
            <a:r>
              <a:rPr lang="en-US" sz="2700" b="1" i="1" dirty="0">
                <a:solidFill>
                  <a:schemeClr val="accent3">
                    <a:lumMod val="50000"/>
                  </a:schemeClr>
                </a:solidFill>
                <a:latin typeface="Arima Madurai" panose="00000500000000000000" pitchFamily="50" charset="0"/>
                <a:cs typeface="Arima Madurai" panose="00000500000000000000" pitchFamily="50" charset="0"/>
              </a:rPr>
              <a:t>What is the </a:t>
            </a:r>
            <a:r>
              <a:rPr lang="en-US" sz="2700" b="1" i="1" dirty="0">
                <a:solidFill>
                  <a:srgbClr val="0070C0"/>
                </a:solidFill>
                <a:latin typeface="Arima Madurai" panose="00000500000000000000" pitchFamily="50" charset="0"/>
                <a:cs typeface="Arima Madurai" panose="00000500000000000000" pitchFamily="50" charset="0"/>
              </a:rPr>
              <a:t>true</a:t>
            </a:r>
            <a:r>
              <a:rPr lang="en-US" sz="2700" b="1" i="1" dirty="0">
                <a:solidFill>
                  <a:schemeClr val="accent3">
                    <a:lumMod val="50000"/>
                  </a:schemeClr>
                </a:solidFill>
                <a:latin typeface="Arima Madurai" panose="00000500000000000000" pitchFamily="50" charset="0"/>
                <a:cs typeface="Arima Madurai" panose="00000500000000000000" pitchFamily="50" charset="0"/>
              </a:rPr>
              <a:t> wealth God wants to give us?</a:t>
            </a:r>
            <a:endParaRPr lang="es-PE" sz="2700" b="1" i="1" dirty="0">
              <a:solidFill>
                <a:schemeClr val="accent3">
                  <a:lumMod val="50000"/>
                </a:schemeClr>
              </a:solidFill>
              <a:latin typeface="Arima Madurai" panose="00000500000000000000" pitchFamily="50" charset="0"/>
              <a:cs typeface="Arima Madurai" panose="00000500000000000000" pitchFamily="50" charset="0"/>
            </a:endParaRPr>
          </a:p>
        </p:txBody>
      </p:sp>
    </p:spTree>
    <p:extLst>
      <p:ext uri="{BB962C8B-B14F-4D97-AF65-F5344CB8AC3E}">
        <p14:creationId xmlns:p14="http://schemas.microsoft.com/office/powerpoint/2010/main" val="3932055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2">
            <a:extLst>
              <a:ext uri="{FF2B5EF4-FFF2-40B4-BE49-F238E27FC236}">
                <a16:creationId xmlns:a16="http://schemas.microsoft.com/office/drawing/2014/main" id="{6957C43A-1278-49A3-88B4-06B9D9674643}"/>
              </a:ext>
            </a:extLst>
          </p:cNvPr>
          <p:cNvSpPr txBox="1">
            <a:spLocks/>
          </p:cNvSpPr>
          <p:nvPr/>
        </p:nvSpPr>
        <p:spPr>
          <a:xfrm>
            <a:off x="7349059" y="2235037"/>
            <a:ext cx="3983866" cy="2387926"/>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lgn="ctr">
              <a:buNone/>
            </a:pPr>
            <a:r>
              <a:rPr lang="en-US" sz="2800" b="1" dirty="0">
                <a:latin typeface="Arima Madurai" panose="00000500000000000000" pitchFamily="50" charset="0"/>
                <a:cs typeface="Arima Madurai" panose="00000500000000000000" pitchFamily="50" charset="0"/>
              </a:rPr>
              <a:t>His Holy Spirit with all His gifts and fruits, for us to share with others and the Church, thus giving glory to God</a:t>
            </a:r>
            <a:r>
              <a:rPr lang="es-ES" sz="2800" b="1" dirty="0">
                <a:latin typeface="Arima Madurai" panose="00000500000000000000" pitchFamily="50" charset="0"/>
                <a:cs typeface="Arima Madurai" panose="00000500000000000000" pitchFamily="50" charset="0"/>
              </a:rPr>
              <a:t>.</a:t>
            </a:r>
            <a:endParaRPr lang="es-PE" sz="2800" b="1" dirty="0">
              <a:latin typeface="Arima Madurai" panose="00000500000000000000" pitchFamily="50" charset="0"/>
              <a:cs typeface="Arima Madurai" panose="00000500000000000000" pitchFamily="50" charset="0"/>
            </a:endParaRPr>
          </a:p>
        </p:txBody>
      </p:sp>
      <p:pic>
        <p:nvPicPr>
          <p:cNvPr id="1026" name="Picture 2" descr="The Seven Best Gifts Received at the Sacrament of Confirmation">
            <a:extLst>
              <a:ext uri="{FF2B5EF4-FFF2-40B4-BE49-F238E27FC236}">
                <a16:creationId xmlns:a16="http://schemas.microsoft.com/office/drawing/2014/main" id="{F75FA827-7107-204A-5839-FE6A3752B7B0}"/>
              </a:ext>
            </a:extLst>
          </p:cNvPr>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2630907" y="1600200"/>
            <a:ext cx="3726611"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4384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97DE8B7-AB95-49EA-AED8-A6DCD790316A}"/>
              </a:ext>
            </a:extLst>
          </p:cNvPr>
          <p:cNvSpPr>
            <a:spLocks noGrp="1"/>
          </p:cNvSpPr>
          <p:nvPr>
            <p:ph sz="half" idx="1"/>
          </p:nvPr>
        </p:nvSpPr>
        <p:spPr>
          <a:xfrm>
            <a:off x="2476500" y="2705897"/>
            <a:ext cx="7861300" cy="1601120"/>
          </a:xfrm>
        </p:spPr>
        <p:txBody>
          <a:bodyPr>
            <a:normAutofit fontScale="92500" lnSpcReduction="20000"/>
          </a:bodyPr>
          <a:lstStyle/>
          <a:p>
            <a:pPr marL="45720" indent="0" algn="ctr">
              <a:lnSpc>
                <a:spcPct val="100000"/>
              </a:lnSpc>
              <a:buNone/>
            </a:pPr>
            <a:r>
              <a:rPr lang="es-ES" sz="2700" b="1" dirty="0">
                <a:solidFill>
                  <a:schemeClr val="accent3">
                    <a:lumMod val="50000"/>
                  </a:schemeClr>
                </a:solidFill>
                <a:latin typeface="Arima Madurai" panose="00000500000000000000" pitchFamily="50" charset="0"/>
                <a:cs typeface="Arima Madurai" panose="00000500000000000000" pitchFamily="50" charset="0"/>
              </a:rPr>
              <a:t> </a:t>
            </a:r>
            <a:r>
              <a:rPr lang="en-US" sz="2700" b="1" dirty="0">
                <a:solidFill>
                  <a:schemeClr val="accent3">
                    <a:lumMod val="50000"/>
                  </a:schemeClr>
                </a:solidFill>
                <a:latin typeface="Arima Madurai" panose="00000500000000000000" pitchFamily="50" charset="0"/>
                <a:cs typeface="Arima Madurai" panose="00000500000000000000" pitchFamily="50" charset="0"/>
              </a:rPr>
              <a:t>Jesus says: make friends for yourselves with dishonest wealth, so that when it fails, you will be welcomed into eternal dwellings.</a:t>
            </a:r>
            <a:endParaRPr lang="es-ES" sz="2700" b="1" dirty="0">
              <a:solidFill>
                <a:schemeClr val="accent3">
                  <a:lumMod val="50000"/>
                </a:schemeClr>
              </a:solidFill>
              <a:latin typeface="Arima Madurai" panose="00000500000000000000" pitchFamily="50" charset="0"/>
              <a:cs typeface="Arima Madurai" panose="00000500000000000000" pitchFamily="50" charset="0"/>
            </a:endParaRPr>
          </a:p>
          <a:p>
            <a:pPr marL="45720" indent="0" algn="ctr">
              <a:lnSpc>
                <a:spcPct val="100000"/>
              </a:lnSpc>
              <a:buNone/>
            </a:pPr>
            <a:r>
              <a:rPr lang="en-US" sz="2700" b="1" i="1" dirty="0">
                <a:solidFill>
                  <a:schemeClr val="accent3">
                    <a:lumMod val="50000"/>
                  </a:schemeClr>
                </a:solidFill>
                <a:latin typeface="Arima Madurai" panose="00000500000000000000" pitchFamily="50" charset="0"/>
                <a:cs typeface="Arima Madurai" panose="00000500000000000000" pitchFamily="50" charset="0"/>
              </a:rPr>
              <a:t>What did He mean?</a:t>
            </a:r>
            <a:endParaRPr lang="es-PE" sz="2700" b="1" i="1" dirty="0">
              <a:solidFill>
                <a:schemeClr val="accent3">
                  <a:lumMod val="50000"/>
                </a:schemeClr>
              </a:solidFill>
              <a:latin typeface="Arima Madurai" panose="00000500000000000000" pitchFamily="50" charset="0"/>
              <a:cs typeface="Arima Madurai" panose="00000500000000000000" pitchFamily="50" charset="0"/>
            </a:endParaRPr>
          </a:p>
        </p:txBody>
      </p:sp>
    </p:spTree>
    <p:extLst>
      <p:ext uri="{BB962C8B-B14F-4D97-AF65-F5344CB8AC3E}">
        <p14:creationId xmlns:p14="http://schemas.microsoft.com/office/powerpoint/2010/main" val="4080774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2">
            <a:extLst>
              <a:ext uri="{FF2B5EF4-FFF2-40B4-BE49-F238E27FC236}">
                <a16:creationId xmlns:a16="http://schemas.microsoft.com/office/drawing/2014/main" id="{6957C43A-1278-49A3-88B4-06B9D9674643}"/>
              </a:ext>
            </a:extLst>
          </p:cNvPr>
          <p:cNvSpPr txBox="1">
            <a:spLocks/>
          </p:cNvSpPr>
          <p:nvPr/>
        </p:nvSpPr>
        <p:spPr>
          <a:xfrm>
            <a:off x="1121972" y="2734703"/>
            <a:ext cx="4262827" cy="2945661"/>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lgn="ctr">
              <a:buNone/>
            </a:pPr>
            <a:r>
              <a:rPr lang="en-US" sz="2800" b="1" dirty="0">
                <a:latin typeface="Arima Madurai" panose="00000500000000000000" pitchFamily="50" charset="0"/>
                <a:cs typeface="Arima Madurai" panose="00000500000000000000" pitchFamily="50" charset="0"/>
              </a:rPr>
              <a:t>Helping the needy, the Church, the family with money, action, or prayers will gain us friends in Heaven</a:t>
            </a:r>
            <a:r>
              <a:rPr lang="es-ES" sz="2800" b="1" dirty="0">
                <a:latin typeface="Arima Madurai" panose="00000500000000000000" pitchFamily="50" charset="0"/>
                <a:cs typeface="Arima Madurai" panose="00000500000000000000" pitchFamily="50" charset="0"/>
              </a:rPr>
              <a:t>.</a:t>
            </a:r>
            <a:endParaRPr lang="es-PE" sz="2800" b="1" dirty="0">
              <a:latin typeface="Arima Madurai" panose="00000500000000000000" pitchFamily="50" charset="0"/>
              <a:cs typeface="Arima Madurai" panose="00000500000000000000" pitchFamily="50" charset="0"/>
            </a:endParaRPr>
          </a:p>
        </p:txBody>
      </p:sp>
      <p:pic>
        <p:nvPicPr>
          <p:cNvPr id="3" name="Marcador de contenido 2">
            <a:extLst>
              <a:ext uri="{FF2B5EF4-FFF2-40B4-BE49-F238E27FC236}">
                <a16:creationId xmlns:a16="http://schemas.microsoft.com/office/drawing/2014/main" id="{088E52C8-D44B-4FE0-A477-127D984244DB}"/>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049407" y="1895475"/>
            <a:ext cx="3947636" cy="41148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641241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a:extLst>
              <a:ext uri="{FF2B5EF4-FFF2-40B4-BE49-F238E27FC236}">
                <a16:creationId xmlns:a16="http://schemas.microsoft.com/office/drawing/2014/main" id="{8262467A-A24B-4AAB-A0AE-D20587A8EAA8}"/>
              </a:ext>
            </a:extLst>
          </p:cNvPr>
          <p:cNvSpPr>
            <a:spLocks noGrp="1"/>
          </p:cNvSpPr>
          <p:nvPr>
            <p:ph sz="half" idx="1"/>
          </p:nvPr>
        </p:nvSpPr>
        <p:spPr>
          <a:xfrm>
            <a:off x="889571" y="2301467"/>
            <a:ext cx="3287066" cy="4056472"/>
          </a:xfrm>
        </p:spPr>
        <p:txBody>
          <a:bodyPr>
            <a:normAutofit/>
          </a:bodyPr>
          <a:lstStyle/>
          <a:p>
            <a:pPr marL="45720" indent="0" algn="ctr">
              <a:lnSpc>
                <a:spcPct val="120000"/>
              </a:lnSpc>
              <a:spcBef>
                <a:spcPts val="0"/>
              </a:spcBef>
              <a:buNone/>
            </a:pPr>
            <a:r>
              <a:rPr lang="en-US" sz="1900" dirty="0"/>
              <a:t>Jesus said to his disciples, "A rich man had a steward who was reported to him for squandering his property. He summoned him and said, 'What is this I hear about you? Prepare a full account of your stewardship, because you can no longer be my steward.' </a:t>
            </a:r>
            <a:endParaRPr lang="es-PE" sz="1900" dirty="0"/>
          </a:p>
        </p:txBody>
      </p:sp>
      <p:sp>
        <p:nvSpPr>
          <p:cNvPr id="7" name="Rectángulo 6">
            <a:extLst>
              <a:ext uri="{FF2B5EF4-FFF2-40B4-BE49-F238E27FC236}">
                <a16:creationId xmlns:a16="http://schemas.microsoft.com/office/drawing/2014/main" id="{7CAE6959-4475-4962-AA67-40E97195A49D}"/>
              </a:ext>
            </a:extLst>
          </p:cNvPr>
          <p:cNvSpPr/>
          <p:nvPr/>
        </p:nvSpPr>
        <p:spPr>
          <a:xfrm>
            <a:off x="2540464" y="1054053"/>
            <a:ext cx="7506991" cy="707886"/>
          </a:xfrm>
          <a:prstGeom prst="rect">
            <a:avLst/>
          </a:prstGeom>
          <a:noFill/>
        </p:spPr>
        <p:txBody>
          <a:bodyPr wrap="none" lIns="91440" tIns="45720" rIns="91440" bIns="45720">
            <a:spAutoFit/>
          </a:bodyPr>
          <a:lstStyle/>
          <a:p>
            <a:pPr algn="ctr"/>
            <a:r>
              <a:rPr lang="es-ES" sz="4000" dirty="0" err="1">
                <a:ln w="0"/>
                <a:solidFill>
                  <a:schemeClr val="accent3">
                    <a:lumMod val="50000"/>
                  </a:schemeClr>
                </a:solidFill>
                <a:effectLst>
                  <a:reflection blurRad="6350" stA="53000" endA="300" endPos="35500" dir="5400000" sy="-90000" algn="bl" rotWithShape="0"/>
                </a:effectLst>
                <a:latin typeface="Amaranth" panose="02000503050000020004" pitchFamily="50" charset="0"/>
              </a:rPr>
              <a:t>You</a:t>
            </a:r>
            <a:r>
              <a:rPr lang="es-ES" sz="4000" dirty="0">
                <a:ln w="0"/>
                <a:solidFill>
                  <a:schemeClr val="accent3">
                    <a:lumMod val="50000"/>
                  </a:schemeClr>
                </a:solidFill>
                <a:effectLst>
                  <a:reflection blurRad="6350" stA="53000" endA="300" endPos="35500" dir="5400000" sy="-90000" algn="bl" rotWithShape="0"/>
                </a:effectLst>
                <a:latin typeface="Amaranth" panose="02000503050000020004" pitchFamily="50" charset="0"/>
              </a:rPr>
              <a:t> </a:t>
            </a:r>
            <a:r>
              <a:rPr lang="es-ES" sz="4000" dirty="0" err="1">
                <a:ln w="0"/>
                <a:solidFill>
                  <a:schemeClr val="accent3">
                    <a:lumMod val="50000"/>
                  </a:schemeClr>
                </a:solidFill>
                <a:effectLst>
                  <a:reflection blurRad="6350" stA="53000" endA="300" endPos="35500" dir="5400000" sy="-90000" algn="bl" rotWithShape="0"/>
                </a:effectLst>
                <a:latin typeface="Amaranth" panose="02000503050000020004" pitchFamily="50" charset="0"/>
              </a:rPr>
              <a:t>Cannot</a:t>
            </a:r>
            <a:r>
              <a:rPr lang="es-ES" sz="4000" dirty="0">
                <a:ln w="0"/>
                <a:solidFill>
                  <a:schemeClr val="accent3">
                    <a:lumMod val="50000"/>
                  </a:schemeClr>
                </a:solidFill>
                <a:effectLst>
                  <a:reflection blurRad="6350" stA="53000" endA="300" endPos="35500" dir="5400000" sy="-90000" algn="bl" rotWithShape="0"/>
                </a:effectLst>
                <a:latin typeface="Amaranth" panose="02000503050000020004" pitchFamily="50" charset="0"/>
              </a:rPr>
              <a:t> Serve </a:t>
            </a:r>
            <a:r>
              <a:rPr lang="es-ES" sz="4000" dirty="0" err="1">
                <a:ln w="0"/>
                <a:solidFill>
                  <a:schemeClr val="accent3">
                    <a:lumMod val="50000"/>
                  </a:schemeClr>
                </a:solidFill>
                <a:effectLst>
                  <a:reflection blurRad="6350" stA="53000" endA="300" endPos="35500" dir="5400000" sy="-90000" algn="bl" rotWithShape="0"/>
                </a:effectLst>
                <a:latin typeface="Amaranth" panose="02000503050000020004" pitchFamily="50" charset="0"/>
              </a:rPr>
              <a:t>God</a:t>
            </a:r>
            <a:r>
              <a:rPr lang="es-ES" sz="4000" dirty="0">
                <a:ln w="0"/>
                <a:solidFill>
                  <a:schemeClr val="accent3">
                    <a:lumMod val="50000"/>
                  </a:schemeClr>
                </a:solidFill>
                <a:effectLst>
                  <a:reflection blurRad="6350" stA="53000" endA="300" endPos="35500" dir="5400000" sy="-90000" algn="bl" rotWithShape="0"/>
                </a:effectLst>
                <a:latin typeface="Amaranth" panose="02000503050000020004" pitchFamily="50" charset="0"/>
              </a:rPr>
              <a:t> and Money</a:t>
            </a:r>
          </a:p>
        </p:txBody>
      </p:sp>
      <p:sp>
        <p:nvSpPr>
          <p:cNvPr id="6" name="CuadroTexto 5">
            <a:extLst>
              <a:ext uri="{FF2B5EF4-FFF2-40B4-BE49-F238E27FC236}">
                <a16:creationId xmlns:a16="http://schemas.microsoft.com/office/drawing/2014/main" id="{9705172E-8FDB-47FB-AF91-1BC09B39AD00}"/>
              </a:ext>
            </a:extLst>
          </p:cNvPr>
          <p:cNvSpPr txBox="1"/>
          <p:nvPr/>
        </p:nvSpPr>
        <p:spPr>
          <a:xfrm>
            <a:off x="660976" y="1962913"/>
            <a:ext cx="3849189" cy="338554"/>
          </a:xfrm>
          <a:prstGeom prst="rect">
            <a:avLst/>
          </a:prstGeom>
          <a:noFill/>
        </p:spPr>
        <p:txBody>
          <a:bodyPr wrap="square" rtlCol="0">
            <a:spAutoFit/>
          </a:bodyPr>
          <a:lstStyle/>
          <a:p>
            <a:pPr algn="ctr"/>
            <a:r>
              <a:rPr lang="es-PE" sz="1600" b="1" dirty="0"/>
              <a:t>Luke 16, 10-13</a:t>
            </a:r>
          </a:p>
        </p:txBody>
      </p:sp>
      <p:pic>
        <p:nvPicPr>
          <p:cNvPr id="3" name="Imagen 2">
            <a:extLst>
              <a:ext uri="{FF2B5EF4-FFF2-40B4-BE49-F238E27FC236}">
                <a16:creationId xmlns:a16="http://schemas.microsoft.com/office/drawing/2014/main" id="{9AA362C3-4221-4BFF-AC8E-E43C987CD8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0165" y="2301467"/>
            <a:ext cx="7284981" cy="3642491"/>
          </a:xfrm>
          <a:prstGeom prst="rect">
            <a:avLst/>
          </a:prstGeom>
          <a:ln>
            <a:noFill/>
          </a:ln>
          <a:effectLst>
            <a:softEdge rad="112500"/>
          </a:effectLst>
        </p:spPr>
      </p:pic>
    </p:spTree>
    <p:extLst>
      <p:ext uri="{BB962C8B-B14F-4D97-AF65-F5344CB8AC3E}">
        <p14:creationId xmlns:p14="http://schemas.microsoft.com/office/powerpoint/2010/main" val="11107685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97DE8B7-AB95-49EA-AED8-A6DCD790316A}"/>
              </a:ext>
            </a:extLst>
          </p:cNvPr>
          <p:cNvSpPr>
            <a:spLocks noGrp="1"/>
          </p:cNvSpPr>
          <p:nvPr>
            <p:ph sz="half" idx="1"/>
          </p:nvPr>
        </p:nvSpPr>
        <p:spPr>
          <a:xfrm>
            <a:off x="2476500" y="2705896"/>
            <a:ext cx="7861300" cy="2992939"/>
          </a:xfrm>
        </p:spPr>
        <p:txBody>
          <a:bodyPr>
            <a:normAutofit/>
          </a:bodyPr>
          <a:lstStyle/>
          <a:p>
            <a:pPr marL="45720" indent="0" algn="ctr">
              <a:lnSpc>
                <a:spcPct val="100000"/>
              </a:lnSpc>
              <a:buNone/>
            </a:pPr>
            <a:r>
              <a:rPr lang="en-US" sz="2700" b="1" dirty="0">
                <a:solidFill>
                  <a:schemeClr val="accent3">
                    <a:lumMod val="50000"/>
                  </a:schemeClr>
                </a:solidFill>
                <a:latin typeface="Arima Madurai" panose="00000500000000000000" pitchFamily="50" charset="0"/>
                <a:cs typeface="Arima Madurai" panose="00000500000000000000" pitchFamily="50" charset="0"/>
              </a:rPr>
              <a:t>If we don’t love God and we love money instead, what happens?</a:t>
            </a:r>
            <a:endParaRPr lang="es-PE" sz="2700" b="1" dirty="0">
              <a:solidFill>
                <a:schemeClr val="accent3">
                  <a:lumMod val="50000"/>
                </a:schemeClr>
              </a:solidFill>
              <a:latin typeface="Arima Madurai" panose="00000500000000000000" pitchFamily="50" charset="0"/>
              <a:cs typeface="Arima Madurai" panose="00000500000000000000" pitchFamily="50" charset="0"/>
            </a:endParaRPr>
          </a:p>
        </p:txBody>
      </p:sp>
    </p:spTree>
    <p:extLst>
      <p:ext uri="{BB962C8B-B14F-4D97-AF65-F5344CB8AC3E}">
        <p14:creationId xmlns:p14="http://schemas.microsoft.com/office/powerpoint/2010/main" val="2521663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2">
            <a:extLst>
              <a:ext uri="{FF2B5EF4-FFF2-40B4-BE49-F238E27FC236}">
                <a16:creationId xmlns:a16="http://schemas.microsoft.com/office/drawing/2014/main" id="{6957C43A-1278-49A3-88B4-06B9D9674643}"/>
              </a:ext>
            </a:extLst>
          </p:cNvPr>
          <p:cNvSpPr txBox="1">
            <a:spLocks/>
          </p:cNvSpPr>
          <p:nvPr/>
        </p:nvSpPr>
        <p:spPr>
          <a:xfrm>
            <a:off x="6908799" y="2559212"/>
            <a:ext cx="4812145" cy="1994315"/>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lgn="ctr">
              <a:buNone/>
            </a:pPr>
            <a:r>
              <a:rPr lang="en-US" sz="2800" b="1" dirty="0">
                <a:latin typeface="Arima Madurai" panose="00000500000000000000" pitchFamily="50" charset="0"/>
                <a:cs typeface="Arima Madurai" panose="00000500000000000000" pitchFamily="50" charset="0"/>
              </a:rPr>
              <a:t>We become selfish and full of avarice and we may do anything to get richer: steal, lie</a:t>
            </a:r>
            <a:r>
              <a:rPr lang="es-ES" sz="2800" b="1" dirty="0">
                <a:latin typeface="Arima Madurai" panose="00000500000000000000" pitchFamily="50" charset="0"/>
                <a:cs typeface="Arima Madurai" panose="00000500000000000000" pitchFamily="50" charset="0"/>
              </a:rPr>
              <a:t>…</a:t>
            </a:r>
            <a:endParaRPr lang="es-PE" sz="2800" b="1" dirty="0">
              <a:latin typeface="Arima Madurai" panose="00000500000000000000" pitchFamily="50" charset="0"/>
              <a:cs typeface="Arima Madurai" panose="00000500000000000000" pitchFamily="50" charset="0"/>
            </a:endParaRPr>
          </a:p>
        </p:txBody>
      </p:sp>
      <p:pic>
        <p:nvPicPr>
          <p:cNvPr id="9" name="Marcador de contenido 8">
            <a:extLst>
              <a:ext uri="{FF2B5EF4-FFF2-40B4-BE49-F238E27FC236}">
                <a16:creationId xmlns:a16="http://schemas.microsoft.com/office/drawing/2014/main" id="{7CB9BF88-D447-46E5-B25B-B4D063EAFCE7}"/>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894176" y="1603472"/>
            <a:ext cx="4572000" cy="390579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684219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97DE8B7-AB95-49EA-AED8-A6DCD790316A}"/>
              </a:ext>
            </a:extLst>
          </p:cNvPr>
          <p:cNvSpPr>
            <a:spLocks noGrp="1"/>
          </p:cNvSpPr>
          <p:nvPr>
            <p:ph sz="half" idx="1"/>
          </p:nvPr>
        </p:nvSpPr>
        <p:spPr>
          <a:xfrm>
            <a:off x="1100282" y="2373386"/>
            <a:ext cx="4903355" cy="2992939"/>
          </a:xfrm>
        </p:spPr>
        <p:txBody>
          <a:bodyPr>
            <a:normAutofit/>
          </a:bodyPr>
          <a:lstStyle/>
          <a:p>
            <a:pPr marL="45720" indent="0" algn="ctr">
              <a:lnSpc>
                <a:spcPct val="100000"/>
              </a:lnSpc>
              <a:buNone/>
            </a:pPr>
            <a:r>
              <a:rPr lang="en-US" sz="2700" b="1" dirty="0">
                <a:solidFill>
                  <a:schemeClr val="accent3">
                    <a:lumMod val="50000"/>
                  </a:schemeClr>
                </a:solidFill>
                <a:latin typeface="Arima Madurai" panose="00000500000000000000" pitchFamily="50" charset="0"/>
                <a:cs typeface="Arima Madurai" panose="00000500000000000000" pitchFamily="50" charset="0"/>
              </a:rPr>
              <a:t>Does money help us get to Heaven? Does the Holy Spirit help us get to Heaven?</a:t>
            </a:r>
            <a:endParaRPr lang="es-PE" sz="2700" b="1" dirty="0">
              <a:solidFill>
                <a:schemeClr val="accent3">
                  <a:lumMod val="50000"/>
                </a:schemeClr>
              </a:solidFill>
              <a:latin typeface="Arima Madurai" panose="00000500000000000000" pitchFamily="50" charset="0"/>
              <a:cs typeface="Arima Madurai" panose="00000500000000000000" pitchFamily="50" charset="0"/>
            </a:endParaRPr>
          </a:p>
        </p:txBody>
      </p:sp>
      <p:pic>
        <p:nvPicPr>
          <p:cNvPr id="4" name="Imagen 3">
            <a:extLst>
              <a:ext uri="{FF2B5EF4-FFF2-40B4-BE49-F238E27FC236}">
                <a16:creationId xmlns:a16="http://schemas.microsoft.com/office/drawing/2014/main" id="{396A9D2E-F716-40B0-8449-706671E9F5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7708" y="1408195"/>
            <a:ext cx="4903355" cy="3958130"/>
          </a:xfrm>
          <a:prstGeom prst="rect">
            <a:avLst/>
          </a:prstGeom>
          <a:solidFill>
            <a:srgbClr val="FFFFFF">
              <a:shade val="85000"/>
            </a:srgbClr>
          </a:solidFill>
          <a:ln w="190500" cap="sq">
            <a:solidFill>
              <a:schemeClr val="accent3"/>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579202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6626FAD3-86B0-4384-9BCC-032DEC33F30C}"/>
              </a:ext>
            </a:extLst>
          </p:cNvPr>
          <p:cNvSpPr/>
          <p:nvPr/>
        </p:nvSpPr>
        <p:spPr>
          <a:xfrm>
            <a:off x="0" y="2742897"/>
            <a:ext cx="12191999" cy="144655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8800" dirty="0">
                <a:ln w="0"/>
                <a:solidFill>
                  <a:schemeClr val="accent3">
                    <a:lumMod val="50000"/>
                  </a:schemeClr>
                </a:solidFill>
                <a:effectLst>
                  <a:reflection blurRad="6350" stA="53000" endA="300" endPos="35500" dir="5400000" sy="-90000" algn="bl" rotWithShape="0"/>
                </a:effectLst>
                <a:latin typeface="Amaranth" panose="02000503050000020004" pitchFamily="50" charset="0"/>
              </a:rPr>
              <a:t>ACTIVITIES</a:t>
            </a:r>
          </a:p>
        </p:txBody>
      </p:sp>
    </p:spTree>
    <p:extLst>
      <p:ext uri="{BB962C8B-B14F-4D97-AF65-F5344CB8AC3E}">
        <p14:creationId xmlns:p14="http://schemas.microsoft.com/office/powerpoint/2010/main" val="41670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n 20">
            <a:extLst>
              <a:ext uri="{FF2B5EF4-FFF2-40B4-BE49-F238E27FC236}">
                <a16:creationId xmlns:a16="http://schemas.microsoft.com/office/drawing/2014/main" id="{A3825457-A881-4B7E-8ADA-14B7B6AB8E56}"/>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715492" y="2202178"/>
            <a:ext cx="6483926" cy="359224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2" name="Marcador de contenido 2">
            <a:extLst>
              <a:ext uri="{FF2B5EF4-FFF2-40B4-BE49-F238E27FC236}">
                <a16:creationId xmlns:a16="http://schemas.microsoft.com/office/drawing/2014/main" id="{DEB79267-FFB4-401E-BB34-0CBDEFD9166B}"/>
              </a:ext>
            </a:extLst>
          </p:cNvPr>
          <p:cNvSpPr>
            <a:spLocks noGrp="1"/>
          </p:cNvSpPr>
          <p:nvPr>
            <p:ph sz="half" idx="1"/>
          </p:nvPr>
        </p:nvSpPr>
        <p:spPr>
          <a:xfrm>
            <a:off x="2165350" y="705708"/>
            <a:ext cx="7861300" cy="2992939"/>
          </a:xfrm>
        </p:spPr>
        <p:txBody>
          <a:bodyPr>
            <a:normAutofit/>
          </a:bodyPr>
          <a:lstStyle/>
          <a:p>
            <a:pPr marL="45720" indent="0" algn="ctr">
              <a:lnSpc>
                <a:spcPct val="100000"/>
              </a:lnSpc>
              <a:buNone/>
            </a:pPr>
            <a:r>
              <a:rPr lang="es-ES" sz="2700" b="1" dirty="0">
                <a:solidFill>
                  <a:schemeClr val="accent3">
                    <a:lumMod val="50000"/>
                  </a:schemeClr>
                </a:solidFill>
                <a:latin typeface="Arima Madurai" panose="00000500000000000000" pitchFamily="50" charset="0"/>
                <a:cs typeface="Arima Madurai" panose="00000500000000000000" pitchFamily="50" charset="0"/>
              </a:rPr>
              <a:t>Color</a:t>
            </a:r>
            <a:endParaRPr lang="es-PE" sz="2700" b="1" dirty="0">
              <a:solidFill>
                <a:schemeClr val="accent3">
                  <a:lumMod val="50000"/>
                </a:schemeClr>
              </a:solidFill>
              <a:latin typeface="Arima Madurai" panose="00000500000000000000" pitchFamily="50" charset="0"/>
              <a:cs typeface="Arima Madurai" panose="00000500000000000000" pitchFamily="50" charset="0"/>
            </a:endParaRPr>
          </a:p>
        </p:txBody>
      </p:sp>
    </p:spTree>
    <p:extLst>
      <p:ext uri="{BB962C8B-B14F-4D97-AF65-F5344CB8AC3E}">
        <p14:creationId xmlns:p14="http://schemas.microsoft.com/office/powerpoint/2010/main" val="3078626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2">
            <a:extLst>
              <a:ext uri="{FF2B5EF4-FFF2-40B4-BE49-F238E27FC236}">
                <a16:creationId xmlns:a16="http://schemas.microsoft.com/office/drawing/2014/main" id="{6957C43A-1278-49A3-88B4-06B9D9674643}"/>
              </a:ext>
            </a:extLst>
          </p:cNvPr>
          <p:cNvSpPr txBox="1">
            <a:spLocks/>
          </p:cNvSpPr>
          <p:nvPr/>
        </p:nvSpPr>
        <p:spPr>
          <a:xfrm>
            <a:off x="399458" y="1747213"/>
            <a:ext cx="7786256" cy="5283200"/>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lgn="ctr">
              <a:lnSpc>
                <a:spcPct val="100000"/>
              </a:lnSpc>
              <a:spcBef>
                <a:spcPts val="600"/>
              </a:spcBef>
              <a:buNone/>
            </a:pPr>
            <a:endParaRPr lang="es-PE" sz="1800" b="1" dirty="0">
              <a:latin typeface="Arima Madurai" panose="00000500000000000000" pitchFamily="50" charset="0"/>
              <a:cs typeface="Arima Madurai" panose="00000500000000000000" pitchFamily="50" charset="0"/>
            </a:endParaRPr>
          </a:p>
        </p:txBody>
      </p:sp>
      <p:sp>
        <p:nvSpPr>
          <p:cNvPr id="3" name="CuadroTexto 2">
            <a:extLst>
              <a:ext uri="{FF2B5EF4-FFF2-40B4-BE49-F238E27FC236}">
                <a16:creationId xmlns:a16="http://schemas.microsoft.com/office/drawing/2014/main" id="{79586CDD-A930-4404-BC2A-94258666FDB2}"/>
              </a:ext>
            </a:extLst>
          </p:cNvPr>
          <p:cNvSpPr txBox="1"/>
          <p:nvPr/>
        </p:nvSpPr>
        <p:spPr>
          <a:xfrm>
            <a:off x="3605748" y="2215571"/>
            <a:ext cx="872067" cy="338554"/>
          </a:xfrm>
          <a:prstGeom prst="rect">
            <a:avLst/>
          </a:prstGeom>
          <a:noFill/>
        </p:spPr>
        <p:txBody>
          <a:bodyPr wrap="square" rtlCol="0">
            <a:spAutoFit/>
          </a:bodyPr>
          <a:lstStyle/>
          <a:p>
            <a:r>
              <a:rPr lang="es-PE" sz="1600" b="1" dirty="0" err="1">
                <a:solidFill>
                  <a:schemeClr val="bg1"/>
                </a:solidFill>
                <a:latin typeface="Cavolini" panose="03000502040302020204" pitchFamily="66" charset="0"/>
                <a:cs typeface="Cavolini" panose="03000502040302020204" pitchFamily="66" charset="0"/>
              </a:rPr>
              <a:t>small</a:t>
            </a:r>
            <a:endParaRPr lang="es-PE" sz="1600" b="1" dirty="0">
              <a:solidFill>
                <a:schemeClr val="bg1"/>
              </a:solidFill>
              <a:latin typeface="Cavolini" panose="03000502040302020204" pitchFamily="66" charset="0"/>
              <a:cs typeface="Cavolini" panose="03000502040302020204" pitchFamily="66" charset="0"/>
            </a:endParaRPr>
          </a:p>
        </p:txBody>
      </p:sp>
      <p:sp>
        <p:nvSpPr>
          <p:cNvPr id="6" name="CuadroTexto 5">
            <a:extLst>
              <a:ext uri="{FF2B5EF4-FFF2-40B4-BE49-F238E27FC236}">
                <a16:creationId xmlns:a16="http://schemas.microsoft.com/office/drawing/2014/main" id="{1669A7D5-473C-4A8D-BF6F-D04A3230E7F9}"/>
              </a:ext>
            </a:extLst>
          </p:cNvPr>
          <p:cNvSpPr txBox="1"/>
          <p:nvPr/>
        </p:nvSpPr>
        <p:spPr>
          <a:xfrm>
            <a:off x="5147633" y="2446867"/>
            <a:ext cx="1046419" cy="338554"/>
          </a:xfrm>
          <a:prstGeom prst="rect">
            <a:avLst/>
          </a:prstGeom>
          <a:noFill/>
        </p:spPr>
        <p:txBody>
          <a:bodyPr wrap="square" rtlCol="0">
            <a:spAutoFit/>
          </a:bodyPr>
          <a:lstStyle/>
          <a:p>
            <a:r>
              <a:rPr lang="es-PE" sz="1600" b="1" dirty="0" err="1">
                <a:solidFill>
                  <a:schemeClr val="bg1"/>
                </a:solidFill>
                <a:latin typeface="Cavolini" panose="03000502040302020204" pitchFamily="66" charset="0"/>
                <a:cs typeface="Cavolini" panose="03000502040302020204" pitchFamily="66" charset="0"/>
              </a:rPr>
              <a:t>great</a:t>
            </a:r>
            <a:endParaRPr lang="es-PE" sz="1600" b="1" dirty="0">
              <a:solidFill>
                <a:schemeClr val="bg1"/>
              </a:solidFill>
              <a:latin typeface="Cavolini" panose="03000502040302020204" pitchFamily="66" charset="0"/>
              <a:cs typeface="Cavolini" panose="03000502040302020204" pitchFamily="66" charset="0"/>
            </a:endParaRPr>
          </a:p>
        </p:txBody>
      </p:sp>
      <p:sp>
        <p:nvSpPr>
          <p:cNvPr id="7" name="CuadroTexto 6">
            <a:extLst>
              <a:ext uri="{FF2B5EF4-FFF2-40B4-BE49-F238E27FC236}">
                <a16:creationId xmlns:a16="http://schemas.microsoft.com/office/drawing/2014/main" id="{E2164B8C-8691-4064-8CB4-BC989778A19F}"/>
              </a:ext>
            </a:extLst>
          </p:cNvPr>
          <p:cNvSpPr txBox="1"/>
          <p:nvPr/>
        </p:nvSpPr>
        <p:spPr>
          <a:xfrm>
            <a:off x="4769236" y="2715335"/>
            <a:ext cx="1288665" cy="338554"/>
          </a:xfrm>
          <a:prstGeom prst="rect">
            <a:avLst/>
          </a:prstGeom>
          <a:noFill/>
        </p:spPr>
        <p:txBody>
          <a:bodyPr wrap="square" rtlCol="0">
            <a:spAutoFit/>
          </a:bodyPr>
          <a:lstStyle/>
          <a:p>
            <a:r>
              <a:rPr lang="es-PE" sz="1600" b="1" dirty="0" err="1">
                <a:solidFill>
                  <a:schemeClr val="bg1"/>
                </a:solidFill>
                <a:latin typeface="Cavolini" panose="03000502040302020204" pitchFamily="66" charset="0"/>
                <a:cs typeface="Cavolini" panose="03000502040302020204" pitchFamily="66" charset="0"/>
              </a:rPr>
              <a:t>dishonest</a:t>
            </a:r>
            <a:endParaRPr lang="es-PE" sz="1600" b="1" dirty="0">
              <a:solidFill>
                <a:schemeClr val="bg1"/>
              </a:solidFill>
              <a:latin typeface="Cavolini" panose="03000502040302020204" pitchFamily="66" charset="0"/>
              <a:cs typeface="Cavolini" panose="03000502040302020204" pitchFamily="66" charset="0"/>
            </a:endParaRPr>
          </a:p>
        </p:txBody>
      </p:sp>
      <p:sp>
        <p:nvSpPr>
          <p:cNvPr id="10" name="CuadroTexto 9">
            <a:extLst>
              <a:ext uri="{FF2B5EF4-FFF2-40B4-BE49-F238E27FC236}">
                <a16:creationId xmlns:a16="http://schemas.microsoft.com/office/drawing/2014/main" id="{A5800CE7-5393-4980-900D-D3B0C3BC2631}"/>
              </a:ext>
            </a:extLst>
          </p:cNvPr>
          <p:cNvSpPr txBox="1"/>
          <p:nvPr/>
        </p:nvSpPr>
        <p:spPr>
          <a:xfrm>
            <a:off x="5110318" y="4046850"/>
            <a:ext cx="1083734" cy="338554"/>
          </a:xfrm>
          <a:prstGeom prst="rect">
            <a:avLst/>
          </a:prstGeom>
          <a:noFill/>
        </p:spPr>
        <p:txBody>
          <a:bodyPr wrap="square" rtlCol="0">
            <a:spAutoFit/>
          </a:bodyPr>
          <a:lstStyle/>
          <a:p>
            <a:r>
              <a:rPr lang="es-PE" sz="1600" b="1" dirty="0">
                <a:solidFill>
                  <a:schemeClr val="bg1"/>
                </a:solidFill>
                <a:latin typeface="Cavolini" panose="03000502040302020204" pitchFamily="66" charset="0"/>
                <a:cs typeface="Cavolini" panose="03000502040302020204" pitchFamily="66" charset="0"/>
              </a:rPr>
              <a:t>true</a:t>
            </a:r>
          </a:p>
        </p:txBody>
      </p:sp>
      <p:sp>
        <p:nvSpPr>
          <p:cNvPr id="11" name="CuadroTexto 10">
            <a:extLst>
              <a:ext uri="{FF2B5EF4-FFF2-40B4-BE49-F238E27FC236}">
                <a16:creationId xmlns:a16="http://schemas.microsoft.com/office/drawing/2014/main" id="{3E65A476-0AED-4490-9056-0AD5A935ED2C}"/>
              </a:ext>
            </a:extLst>
          </p:cNvPr>
          <p:cNvSpPr txBox="1"/>
          <p:nvPr/>
        </p:nvSpPr>
        <p:spPr>
          <a:xfrm>
            <a:off x="4278823" y="5093223"/>
            <a:ext cx="872067" cy="338554"/>
          </a:xfrm>
          <a:prstGeom prst="rect">
            <a:avLst/>
          </a:prstGeom>
          <a:noFill/>
        </p:spPr>
        <p:txBody>
          <a:bodyPr wrap="square" rtlCol="0">
            <a:spAutoFit/>
          </a:bodyPr>
          <a:lstStyle/>
          <a:p>
            <a:r>
              <a:rPr lang="es-PE" sz="1600" b="1" dirty="0">
                <a:solidFill>
                  <a:schemeClr val="bg1"/>
                </a:solidFill>
                <a:latin typeface="Cavolini" panose="03000502040302020204" pitchFamily="66" charset="0"/>
                <a:cs typeface="Cavolini" panose="03000502040302020204" pitchFamily="66" charset="0"/>
              </a:rPr>
              <a:t>serve</a:t>
            </a:r>
          </a:p>
        </p:txBody>
      </p:sp>
      <p:sp>
        <p:nvSpPr>
          <p:cNvPr id="12" name="CuadroTexto 11">
            <a:extLst>
              <a:ext uri="{FF2B5EF4-FFF2-40B4-BE49-F238E27FC236}">
                <a16:creationId xmlns:a16="http://schemas.microsoft.com/office/drawing/2014/main" id="{D28992B0-44F6-441A-88EF-E7618F8B8E74}"/>
              </a:ext>
            </a:extLst>
          </p:cNvPr>
          <p:cNvSpPr txBox="1"/>
          <p:nvPr/>
        </p:nvSpPr>
        <p:spPr>
          <a:xfrm>
            <a:off x="3522992" y="5341988"/>
            <a:ext cx="872067" cy="338554"/>
          </a:xfrm>
          <a:prstGeom prst="rect">
            <a:avLst/>
          </a:prstGeom>
          <a:noFill/>
        </p:spPr>
        <p:txBody>
          <a:bodyPr wrap="square" rtlCol="0">
            <a:spAutoFit/>
          </a:bodyPr>
          <a:lstStyle/>
          <a:p>
            <a:r>
              <a:rPr lang="es-PE" sz="1600" b="1" dirty="0" err="1">
                <a:solidFill>
                  <a:schemeClr val="bg1"/>
                </a:solidFill>
                <a:latin typeface="Cavolini" panose="03000502040302020204" pitchFamily="66" charset="0"/>
                <a:cs typeface="Cavolini" panose="03000502040302020204" pitchFamily="66" charset="0"/>
              </a:rPr>
              <a:t>hate</a:t>
            </a:r>
            <a:endParaRPr lang="es-PE" sz="1600" b="1" dirty="0">
              <a:solidFill>
                <a:schemeClr val="bg1"/>
              </a:solidFill>
              <a:latin typeface="Cavolini" panose="03000502040302020204" pitchFamily="66" charset="0"/>
              <a:cs typeface="Cavolini" panose="03000502040302020204" pitchFamily="66" charset="0"/>
            </a:endParaRPr>
          </a:p>
        </p:txBody>
      </p:sp>
      <p:sp>
        <p:nvSpPr>
          <p:cNvPr id="13" name="CuadroTexto 12">
            <a:extLst>
              <a:ext uri="{FF2B5EF4-FFF2-40B4-BE49-F238E27FC236}">
                <a16:creationId xmlns:a16="http://schemas.microsoft.com/office/drawing/2014/main" id="{DFF1B069-0F9D-4AAA-BC31-15855D65D21C}"/>
              </a:ext>
            </a:extLst>
          </p:cNvPr>
          <p:cNvSpPr txBox="1"/>
          <p:nvPr/>
        </p:nvSpPr>
        <p:spPr>
          <a:xfrm>
            <a:off x="4622012" y="5880678"/>
            <a:ext cx="618203" cy="338554"/>
          </a:xfrm>
          <a:prstGeom prst="rect">
            <a:avLst/>
          </a:prstGeom>
          <a:noFill/>
        </p:spPr>
        <p:txBody>
          <a:bodyPr wrap="square" rtlCol="0">
            <a:spAutoFit/>
          </a:bodyPr>
          <a:lstStyle/>
          <a:p>
            <a:r>
              <a:rPr lang="es-PE" sz="1600" b="1" dirty="0" err="1">
                <a:solidFill>
                  <a:schemeClr val="bg1"/>
                </a:solidFill>
                <a:latin typeface="Cavolini" panose="03000502040302020204" pitchFamily="66" charset="0"/>
                <a:cs typeface="Cavolini" panose="03000502040302020204" pitchFamily="66" charset="0"/>
              </a:rPr>
              <a:t>God</a:t>
            </a:r>
            <a:endParaRPr lang="es-PE" sz="1600" b="1" dirty="0">
              <a:solidFill>
                <a:schemeClr val="bg1"/>
              </a:solidFill>
              <a:latin typeface="Cavolini" panose="03000502040302020204" pitchFamily="66" charset="0"/>
              <a:cs typeface="Cavolini" panose="03000502040302020204" pitchFamily="66" charset="0"/>
            </a:endParaRPr>
          </a:p>
        </p:txBody>
      </p:sp>
      <p:pic>
        <p:nvPicPr>
          <p:cNvPr id="16" name="Imagen 15">
            <a:extLst>
              <a:ext uri="{FF2B5EF4-FFF2-40B4-BE49-F238E27FC236}">
                <a16:creationId xmlns:a16="http://schemas.microsoft.com/office/drawing/2014/main" id="{2B630456-12E8-4FEF-859A-E904A49106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4258" y="2446867"/>
            <a:ext cx="3953932" cy="283200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7" name="CuadroTexto 16">
            <a:extLst>
              <a:ext uri="{FF2B5EF4-FFF2-40B4-BE49-F238E27FC236}">
                <a16:creationId xmlns:a16="http://schemas.microsoft.com/office/drawing/2014/main" id="{3DCC4309-47CD-49D8-9826-D29AD7F6FC8F}"/>
              </a:ext>
            </a:extLst>
          </p:cNvPr>
          <p:cNvSpPr txBox="1"/>
          <p:nvPr/>
        </p:nvSpPr>
        <p:spPr>
          <a:xfrm>
            <a:off x="601134" y="590139"/>
            <a:ext cx="10913534" cy="877163"/>
          </a:xfrm>
          <a:prstGeom prst="rect">
            <a:avLst/>
          </a:prstGeom>
          <a:noFill/>
        </p:spPr>
        <p:txBody>
          <a:bodyPr wrap="square" rtlCol="0">
            <a:spAutoFit/>
          </a:bodyPr>
          <a:lstStyle/>
          <a:p>
            <a:pPr marL="45720" indent="0" algn="ctr">
              <a:lnSpc>
                <a:spcPct val="100000"/>
              </a:lnSpc>
              <a:spcBef>
                <a:spcPts val="600"/>
              </a:spcBef>
              <a:buNone/>
            </a:pPr>
            <a:r>
              <a:rPr lang="es-ES" sz="2800" b="1" dirty="0" err="1">
                <a:latin typeface="Arima Madurai" panose="00000500000000000000" pitchFamily="50" charset="0"/>
                <a:cs typeface="Arima Madurai" panose="00000500000000000000" pitchFamily="50" charset="0"/>
              </a:rPr>
              <a:t>You</a:t>
            </a:r>
            <a:r>
              <a:rPr lang="es-ES" sz="2800" b="1" dirty="0">
                <a:latin typeface="Arima Madurai" panose="00000500000000000000" pitchFamily="50" charset="0"/>
                <a:cs typeface="Arima Madurai" panose="00000500000000000000" pitchFamily="50" charset="0"/>
              </a:rPr>
              <a:t> </a:t>
            </a:r>
            <a:r>
              <a:rPr lang="es-ES" sz="2800" b="1" dirty="0" err="1">
                <a:latin typeface="Arima Madurai" panose="00000500000000000000" pitchFamily="50" charset="0"/>
                <a:cs typeface="Arima Madurai" panose="00000500000000000000" pitchFamily="50" charset="0"/>
              </a:rPr>
              <a:t>Cannot</a:t>
            </a:r>
            <a:r>
              <a:rPr lang="es-ES" sz="2800" b="1" dirty="0">
                <a:latin typeface="Arima Madurai" panose="00000500000000000000" pitchFamily="50" charset="0"/>
                <a:cs typeface="Arima Madurai" panose="00000500000000000000" pitchFamily="50" charset="0"/>
              </a:rPr>
              <a:t> Serve </a:t>
            </a:r>
            <a:r>
              <a:rPr lang="es-ES" sz="2800" b="1" dirty="0" err="1">
                <a:latin typeface="Arima Madurai" panose="00000500000000000000" pitchFamily="50" charset="0"/>
                <a:cs typeface="Arima Madurai" panose="00000500000000000000" pitchFamily="50" charset="0"/>
              </a:rPr>
              <a:t>God</a:t>
            </a:r>
            <a:r>
              <a:rPr lang="es-ES" sz="2800" b="1" dirty="0">
                <a:latin typeface="Arima Madurai" panose="00000500000000000000" pitchFamily="50" charset="0"/>
                <a:cs typeface="Arima Madurai" panose="00000500000000000000" pitchFamily="50" charset="0"/>
              </a:rPr>
              <a:t> and </a:t>
            </a:r>
            <a:r>
              <a:rPr lang="es-ES" sz="2800" b="1" dirty="0" err="1">
                <a:latin typeface="Arima Madurai" panose="00000500000000000000" pitchFamily="50" charset="0"/>
                <a:cs typeface="Arima Madurai" panose="00000500000000000000" pitchFamily="50" charset="0"/>
              </a:rPr>
              <a:t>Mammon</a:t>
            </a:r>
            <a:r>
              <a:rPr lang="es-ES" sz="2800" b="1" dirty="0">
                <a:latin typeface="Arima Madurai" panose="00000500000000000000" pitchFamily="50" charset="0"/>
                <a:cs typeface="Arima Madurai" panose="00000500000000000000" pitchFamily="50" charset="0"/>
              </a:rPr>
              <a:t> (Money)</a:t>
            </a:r>
          </a:p>
          <a:p>
            <a:pPr marL="45720" indent="0" algn="ctr">
              <a:lnSpc>
                <a:spcPct val="100000"/>
              </a:lnSpc>
              <a:spcBef>
                <a:spcPts val="600"/>
              </a:spcBef>
              <a:buNone/>
            </a:pPr>
            <a:r>
              <a:rPr lang="es-ES" b="1" dirty="0">
                <a:latin typeface="Arima Madurai" panose="00000500000000000000" pitchFamily="50" charset="0"/>
                <a:cs typeface="Arima Madurai" panose="00000500000000000000" pitchFamily="50" charset="0"/>
              </a:rPr>
              <a:t>Luke</a:t>
            </a:r>
            <a:r>
              <a:rPr lang="es-ES" sz="1800" b="1" dirty="0">
                <a:latin typeface="Arima Madurai" panose="00000500000000000000" pitchFamily="50" charset="0"/>
                <a:cs typeface="Arima Madurai" panose="00000500000000000000" pitchFamily="50" charset="0"/>
              </a:rPr>
              <a:t> 16, 10-13</a:t>
            </a:r>
            <a:endParaRPr lang="es-ES" sz="1400" b="1" dirty="0">
              <a:latin typeface="Arima Madurai" panose="00000500000000000000" pitchFamily="50" charset="0"/>
              <a:cs typeface="Arima Madurai" panose="00000500000000000000" pitchFamily="50" charset="0"/>
            </a:endParaRPr>
          </a:p>
        </p:txBody>
      </p:sp>
      <p:sp>
        <p:nvSpPr>
          <p:cNvPr id="15" name="TextBox 14">
            <a:extLst>
              <a:ext uri="{FF2B5EF4-FFF2-40B4-BE49-F238E27FC236}">
                <a16:creationId xmlns:a16="http://schemas.microsoft.com/office/drawing/2014/main" id="{EBB464C0-54E0-2B88-A21A-E4E509AF4A21}"/>
              </a:ext>
            </a:extLst>
          </p:cNvPr>
          <p:cNvSpPr txBox="1"/>
          <p:nvPr/>
        </p:nvSpPr>
        <p:spPr>
          <a:xfrm>
            <a:off x="1409300" y="1728157"/>
            <a:ext cx="6137030" cy="4539704"/>
          </a:xfrm>
          <a:prstGeom prst="rect">
            <a:avLst/>
          </a:prstGeom>
          <a:noFill/>
        </p:spPr>
        <p:txBody>
          <a:bodyPr wrap="square">
            <a:spAutoFit/>
          </a:bodyPr>
          <a:lstStyle/>
          <a:p>
            <a:pPr marL="171450" marR="220980" algn="ctr">
              <a:spcBef>
                <a:spcPts val="0"/>
              </a:spcBef>
              <a:spcAft>
                <a:spcPts val="0"/>
              </a:spcAft>
            </a:pPr>
            <a:r>
              <a:rPr lang="en-US" sz="1700" dirty="0">
                <a:solidFill>
                  <a:srgbClr val="333333"/>
                </a:solidFill>
                <a:effectLst/>
                <a:latin typeface="Cavolini" panose="03000502040302020204" pitchFamily="66" charset="0"/>
                <a:ea typeface="Times New Roman" panose="02020603050405020304" pitchFamily="18" charset="0"/>
              </a:rPr>
              <a:t>Jesus said to his disciples:</a:t>
            </a:r>
            <a:br>
              <a:rPr lang="en-US" sz="1700" dirty="0">
                <a:solidFill>
                  <a:srgbClr val="333333"/>
                </a:solidFill>
                <a:effectLst/>
                <a:latin typeface="Cavolini" panose="03000502040302020204" pitchFamily="66" charset="0"/>
                <a:ea typeface="Times New Roman" panose="02020603050405020304" pitchFamily="18" charset="0"/>
              </a:rPr>
            </a:br>
            <a:r>
              <a:rPr lang="en-US" sz="1700" dirty="0">
                <a:solidFill>
                  <a:srgbClr val="333333"/>
                </a:solidFill>
                <a:effectLst/>
                <a:latin typeface="Cavolini" panose="03000502040302020204" pitchFamily="66" charset="0"/>
                <a:ea typeface="Times New Roman" panose="02020603050405020304" pitchFamily="18" charset="0"/>
              </a:rPr>
              <a:t>"The person who is trustworthy in very _______ matters</a:t>
            </a:r>
            <a:br>
              <a:rPr lang="en-US" sz="1700" dirty="0">
                <a:solidFill>
                  <a:srgbClr val="333333"/>
                </a:solidFill>
                <a:effectLst/>
                <a:latin typeface="Cavolini" panose="03000502040302020204" pitchFamily="66" charset="0"/>
                <a:ea typeface="Times New Roman" panose="02020603050405020304" pitchFamily="18" charset="0"/>
              </a:rPr>
            </a:br>
            <a:r>
              <a:rPr lang="en-US" sz="1700" dirty="0">
                <a:solidFill>
                  <a:srgbClr val="333333"/>
                </a:solidFill>
                <a:effectLst/>
                <a:latin typeface="Cavolini" panose="03000502040302020204" pitchFamily="66" charset="0"/>
                <a:ea typeface="Times New Roman" panose="02020603050405020304" pitchFamily="18" charset="0"/>
              </a:rPr>
              <a:t>is also trustworthy in ______ ones;</a:t>
            </a:r>
            <a:br>
              <a:rPr lang="en-US" sz="1700" dirty="0">
                <a:solidFill>
                  <a:srgbClr val="333333"/>
                </a:solidFill>
                <a:effectLst/>
                <a:latin typeface="Cavolini" panose="03000502040302020204" pitchFamily="66" charset="0"/>
                <a:ea typeface="Times New Roman" panose="02020603050405020304" pitchFamily="18" charset="0"/>
              </a:rPr>
            </a:br>
            <a:r>
              <a:rPr lang="en-US" sz="1700" dirty="0">
                <a:solidFill>
                  <a:srgbClr val="333333"/>
                </a:solidFill>
                <a:effectLst/>
                <a:latin typeface="Cavolini" panose="03000502040302020204" pitchFamily="66" charset="0"/>
                <a:ea typeface="Times New Roman" panose="02020603050405020304" pitchFamily="18" charset="0"/>
              </a:rPr>
              <a:t>and the person who is __________ in very small matters</a:t>
            </a:r>
            <a:br>
              <a:rPr lang="en-US" sz="1700" dirty="0">
                <a:solidFill>
                  <a:srgbClr val="333333"/>
                </a:solidFill>
                <a:effectLst/>
                <a:latin typeface="Cavolini" panose="03000502040302020204" pitchFamily="66" charset="0"/>
                <a:ea typeface="Times New Roman" panose="02020603050405020304" pitchFamily="18" charset="0"/>
              </a:rPr>
            </a:br>
            <a:r>
              <a:rPr lang="en-US" sz="1700" dirty="0">
                <a:solidFill>
                  <a:srgbClr val="333333"/>
                </a:solidFill>
                <a:effectLst/>
                <a:latin typeface="Cavolini" panose="03000502040302020204" pitchFamily="66" charset="0"/>
                <a:ea typeface="Times New Roman" panose="02020603050405020304" pitchFamily="18" charset="0"/>
              </a:rPr>
              <a:t>is also dishonest in great ones.</a:t>
            </a:r>
            <a:br>
              <a:rPr lang="en-US" sz="1700" dirty="0">
                <a:solidFill>
                  <a:srgbClr val="333333"/>
                </a:solidFill>
                <a:effectLst/>
                <a:latin typeface="Cavolini" panose="03000502040302020204" pitchFamily="66" charset="0"/>
                <a:ea typeface="Times New Roman" panose="02020603050405020304" pitchFamily="18" charset="0"/>
              </a:rPr>
            </a:br>
            <a:r>
              <a:rPr lang="en-US" sz="1700" dirty="0">
                <a:solidFill>
                  <a:srgbClr val="333333"/>
                </a:solidFill>
                <a:effectLst/>
                <a:latin typeface="Cavolini" panose="03000502040302020204" pitchFamily="66" charset="0"/>
                <a:ea typeface="Times New Roman" panose="02020603050405020304" pitchFamily="18" charset="0"/>
              </a:rPr>
              <a:t>If, therefore, you are not trustworthy with dishonest wealth,</a:t>
            </a:r>
            <a:br>
              <a:rPr lang="en-US" sz="1700" dirty="0">
                <a:solidFill>
                  <a:srgbClr val="333333"/>
                </a:solidFill>
                <a:effectLst/>
                <a:latin typeface="Cavolini" panose="03000502040302020204" pitchFamily="66" charset="0"/>
                <a:ea typeface="Times New Roman" panose="02020603050405020304" pitchFamily="18" charset="0"/>
              </a:rPr>
            </a:br>
            <a:r>
              <a:rPr lang="en-US" sz="1700" dirty="0">
                <a:solidFill>
                  <a:srgbClr val="333333"/>
                </a:solidFill>
                <a:effectLst/>
                <a:latin typeface="Cavolini" panose="03000502040302020204" pitchFamily="66" charset="0"/>
                <a:ea typeface="Times New Roman" panose="02020603050405020304" pitchFamily="18" charset="0"/>
              </a:rPr>
              <a:t>who will trust you with ______ wealth?</a:t>
            </a:r>
            <a:br>
              <a:rPr lang="en-US" sz="1700" dirty="0">
                <a:solidFill>
                  <a:srgbClr val="333333"/>
                </a:solidFill>
                <a:effectLst/>
                <a:latin typeface="Cavolini" panose="03000502040302020204" pitchFamily="66" charset="0"/>
                <a:ea typeface="Times New Roman" panose="02020603050405020304" pitchFamily="18" charset="0"/>
              </a:rPr>
            </a:br>
            <a:r>
              <a:rPr lang="en-US" sz="1700" dirty="0">
                <a:solidFill>
                  <a:srgbClr val="333333"/>
                </a:solidFill>
                <a:effectLst/>
                <a:latin typeface="Cavolini" panose="03000502040302020204" pitchFamily="66" charset="0"/>
                <a:ea typeface="Times New Roman" panose="02020603050405020304" pitchFamily="18" charset="0"/>
              </a:rPr>
              <a:t>If you are not trustworthy with what belongs to another,</a:t>
            </a:r>
            <a:br>
              <a:rPr lang="en-US" sz="1700" dirty="0">
                <a:solidFill>
                  <a:srgbClr val="333333"/>
                </a:solidFill>
                <a:effectLst/>
                <a:latin typeface="Cavolini" panose="03000502040302020204" pitchFamily="66" charset="0"/>
                <a:ea typeface="Times New Roman" panose="02020603050405020304" pitchFamily="18" charset="0"/>
              </a:rPr>
            </a:br>
            <a:r>
              <a:rPr lang="en-US" sz="1700" dirty="0">
                <a:solidFill>
                  <a:srgbClr val="333333"/>
                </a:solidFill>
                <a:effectLst/>
                <a:latin typeface="Cavolini" panose="03000502040302020204" pitchFamily="66" charset="0"/>
                <a:ea typeface="Times New Roman" panose="02020603050405020304" pitchFamily="18" charset="0"/>
              </a:rPr>
              <a:t>who will give you what is yours?</a:t>
            </a:r>
            <a:br>
              <a:rPr lang="en-US" sz="1700" dirty="0">
                <a:solidFill>
                  <a:srgbClr val="333333"/>
                </a:solidFill>
                <a:effectLst/>
                <a:latin typeface="Cavolini" panose="03000502040302020204" pitchFamily="66" charset="0"/>
                <a:ea typeface="Times New Roman" panose="02020603050405020304" pitchFamily="18" charset="0"/>
              </a:rPr>
            </a:br>
            <a:r>
              <a:rPr lang="en-US" sz="1700" dirty="0">
                <a:solidFill>
                  <a:srgbClr val="333333"/>
                </a:solidFill>
                <a:effectLst/>
                <a:latin typeface="Cavolini" panose="03000502040302020204" pitchFamily="66" charset="0"/>
                <a:ea typeface="Times New Roman" panose="02020603050405020304" pitchFamily="18" charset="0"/>
              </a:rPr>
              <a:t>No servant can ______ two masters.</a:t>
            </a:r>
            <a:br>
              <a:rPr lang="en-US" sz="1700" dirty="0">
                <a:solidFill>
                  <a:srgbClr val="333333"/>
                </a:solidFill>
                <a:effectLst/>
                <a:latin typeface="Cavolini" panose="03000502040302020204" pitchFamily="66" charset="0"/>
                <a:ea typeface="Times New Roman" panose="02020603050405020304" pitchFamily="18" charset="0"/>
              </a:rPr>
            </a:br>
            <a:r>
              <a:rPr lang="en-US" sz="1700" dirty="0">
                <a:solidFill>
                  <a:srgbClr val="333333"/>
                </a:solidFill>
                <a:effectLst/>
                <a:latin typeface="Cavolini" panose="03000502040302020204" pitchFamily="66" charset="0"/>
                <a:ea typeface="Times New Roman" panose="02020603050405020304" pitchFamily="18" charset="0"/>
              </a:rPr>
              <a:t>He will either ______ one and love the other,</a:t>
            </a:r>
            <a:br>
              <a:rPr lang="en-US" sz="1700" dirty="0">
                <a:solidFill>
                  <a:srgbClr val="333333"/>
                </a:solidFill>
                <a:effectLst/>
                <a:latin typeface="Cavolini" panose="03000502040302020204" pitchFamily="66" charset="0"/>
                <a:ea typeface="Times New Roman" panose="02020603050405020304" pitchFamily="18" charset="0"/>
              </a:rPr>
            </a:br>
            <a:r>
              <a:rPr lang="en-US" sz="1700" dirty="0">
                <a:solidFill>
                  <a:srgbClr val="333333"/>
                </a:solidFill>
                <a:effectLst/>
                <a:latin typeface="Cavolini" panose="03000502040302020204" pitchFamily="66" charset="0"/>
                <a:ea typeface="Times New Roman" panose="02020603050405020304" pitchFamily="18" charset="0"/>
              </a:rPr>
              <a:t>or be devoted to one and despise the other.</a:t>
            </a:r>
            <a:br>
              <a:rPr lang="en-US" sz="1700" dirty="0">
                <a:solidFill>
                  <a:srgbClr val="333333"/>
                </a:solidFill>
                <a:effectLst/>
                <a:latin typeface="Cavolini" panose="03000502040302020204" pitchFamily="66" charset="0"/>
                <a:ea typeface="Times New Roman" panose="02020603050405020304" pitchFamily="18" charset="0"/>
              </a:rPr>
            </a:br>
            <a:r>
              <a:rPr lang="en-US" sz="1700" dirty="0">
                <a:solidFill>
                  <a:srgbClr val="333333"/>
                </a:solidFill>
                <a:effectLst/>
                <a:latin typeface="Cavolini" panose="03000502040302020204" pitchFamily="66" charset="0"/>
                <a:ea typeface="Times New Roman" panose="02020603050405020304" pitchFamily="18" charset="0"/>
              </a:rPr>
              <a:t>You cannot serve both _____ and mammon."</a:t>
            </a:r>
            <a:endParaRPr lang="en-US" sz="17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17832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10" grpId="0"/>
      <p:bldP spid="11" grpId="0"/>
      <p:bldP spid="12"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7FBB08C-1455-4E38-BB66-8E4F726E88DF}"/>
              </a:ext>
            </a:extLst>
          </p:cNvPr>
          <p:cNvSpPr txBox="1"/>
          <p:nvPr/>
        </p:nvSpPr>
        <p:spPr>
          <a:xfrm>
            <a:off x="152400" y="2476174"/>
            <a:ext cx="3892062" cy="2677656"/>
          </a:xfrm>
          <a:prstGeom prst="rect">
            <a:avLst/>
          </a:prstGeom>
          <a:noFill/>
        </p:spPr>
        <p:txBody>
          <a:bodyPr wrap="square" rtlCol="0">
            <a:spAutoFit/>
          </a:bodyPr>
          <a:lstStyle/>
          <a:p>
            <a:pPr algn="ctr"/>
            <a:r>
              <a:rPr lang="en-US" sz="2400" b="1" dirty="0">
                <a:solidFill>
                  <a:schemeClr val="accent3">
                    <a:lumMod val="50000"/>
                  </a:schemeClr>
                </a:solidFill>
                <a:latin typeface="Arima Madurai" panose="00000500000000000000" pitchFamily="50" charset="0"/>
                <a:cs typeface="Arima Madurai" panose="00000500000000000000" pitchFamily="50" charset="0"/>
              </a:rPr>
              <a:t>Cut, color, and glue the pictures of persons serving others to one side of ½ a construction paper. Cut, color, and glue the description of avarice on the other side.</a:t>
            </a:r>
            <a:endParaRPr lang="es-PE" sz="2400" b="1" dirty="0">
              <a:solidFill>
                <a:schemeClr val="accent3">
                  <a:lumMod val="50000"/>
                </a:schemeClr>
              </a:solidFill>
              <a:latin typeface="Arima Madurai" panose="00000500000000000000" pitchFamily="50" charset="0"/>
              <a:cs typeface="Arima Madurai" panose="00000500000000000000" pitchFamily="50" charset="0"/>
            </a:endParaRPr>
          </a:p>
        </p:txBody>
      </p:sp>
      <p:pic>
        <p:nvPicPr>
          <p:cNvPr id="4" name="Picture 3">
            <a:extLst>
              <a:ext uri="{FF2B5EF4-FFF2-40B4-BE49-F238E27FC236}">
                <a16:creationId xmlns:a16="http://schemas.microsoft.com/office/drawing/2014/main" id="{4D0F0AA0-5AF9-2A22-71A5-66E1FBDB28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7353" y="516791"/>
            <a:ext cx="5505817" cy="582441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3612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B054D88-B844-4783-9795-68E0A1815E1D}"/>
              </a:ext>
            </a:extLst>
          </p:cNvPr>
          <p:cNvSpPr>
            <a:spLocks noGrp="1"/>
          </p:cNvSpPr>
          <p:nvPr>
            <p:ph sz="half" idx="1"/>
          </p:nvPr>
        </p:nvSpPr>
        <p:spPr>
          <a:xfrm>
            <a:off x="934823" y="2647462"/>
            <a:ext cx="5341907" cy="2967891"/>
          </a:xfrm>
        </p:spPr>
        <p:txBody>
          <a:bodyPr>
            <a:normAutofit/>
          </a:bodyPr>
          <a:lstStyle/>
          <a:p>
            <a:pPr marL="0" marR="0" indent="0" algn="ctr">
              <a:spcBef>
                <a:spcPts val="0"/>
              </a:spcBef>
              <a:spcAft>
                <a:spcPts val="0"/>
              </a:spcAft>
              <a:buNone/>
            </a:pPr>
            <a:r>
              <a:rPr lang="en-US" sz="2400" b="1" dirty="0">
                <a:latin typeface="Arima Madurai" panose="00000500000000000000" pitchFamily="50" charset="0"/>
                <a:cs typeface="Arima Madurai" panose="00000500000000000000" pitchFamily="50" charset="0"/>
              </a:rPr>
              <a:t>My God, send your Holy Spirit into my heart and fill it with love. Help me to see the needs of my neighbor and give me the generosity to share my gifts. Thank you for your love and forgiveness. </a:t>
            </a:r>
          </a:p>
          <a:p>
            <a:pPr marL="45720" indent="0" algn="ctr">
              <a:lnSpc>
                <a:spcPct val="110000"/>
              </a:lnSpc>
              <a:spcBef>
                <a:spcPts val="600"/>
              </a:spcBef>
              <a:buNone/>
            </a:pPr>
            <a:r>
              <a:rPr lang="es-ES" sz="2400" b="1" dirty="0">
                <a:latin typeface="Arima Madurai" panose="00000500000000000000" pitchFamily="50" charset="0"/>
                <a:cs typeface="Arima Madurai" panose="00000500000000000000" pitchFamily="50" charset="0"/>
              </a:rPr>
              <a:t>Amen</a:t>
            </a:r>
            <a:endParaRPr lang="es-PE" sz="2400" b="1" dirty="0">
              <a:latin typeface="Arima Madurai" panose="00000500000000000000" pitchFamily="50" charset="0"/>
              <a:cs typeface="Arima Madurai" panose="00000500000000000000" pitchFamily="50" charset="0"/>
            </a:endParaRPr>
          </a:p>
        </p:txBody>
      </p:sp>
      <p:sp>
        <p:nvSpPr>
          <p:cNvPr id="5" name="Rectángulo 4">
            <a:extLst>
              <a:ext uri="{FF2B5EF4-FFF2-40B4-BE49-F238E27FC236}">
                <a16:creationId xmlns:a16="http://schemas.microsoft.com/office/drawing/2014/main" id="{80413389-4EF0-4643-A9F6-AB4446D1CB08}"/>
              </a:ext>
            </a:extLst>
          </p:cNvPr>
          <p:cNvSpPr/>
          <p:nvPr/>
        </p:nvSpPr>
        <p:spPr>
          <a:xfrm>
            <a:off x="0" y="705738"/>
            <a:ext cx="12191999" cy="1015663"/>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6000" dirty="0">
                <a:ln w="0"/>
                <a:solidFill>
                  <a:schemeClr val="accent3">
                    <a:lumMod val="50000"/>
                  </a:schemeClr>
                </a:solidFill>
                <a:effectLst>
                  <a:reflection blurRad="6350" stA="53000" endA="300" endPos="35500" dir="5400000" sy="-90000" algn="bl" rotWithShape="0"/>
                </a:effectLst>
                <a:latin typeface="Amaranth" panose="02000503050000020004" pitchFamily="50" charset="0"/>
              </a:rPr>
              <a:t>PRAYER</a:t>
            </a:r>
          </a:p>
        </p:txBody>
      </p:sp>
      <p:pic>
        <p:nvPicPr>
          <p:cNvPr id="4" name="Imagen 3">
            <a:extLst>
              <a:ext uri="{FF2B5EF4-FFF2-40B4-BE49-F238E27FC236}">
                <a16:creationId xmlns:a16="http://schemas.microsoft.com/office/drawing/2014/main" id="{0DE9F591-8EDB-47C9-8AE8-0BBCD0A87E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5717" y="2111735"/>
            <a:ext cx="2756460" cy="375797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942164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6F2A5D7-4A80-E072-7904-708162E70071}"/>
              </a:ext>
            </a:extLst>
          </p:cNvPr>
          <p:cNvSpPr txBox="1"/>
          <p:nvPr/>
        </p:nvSpPr>
        <p:spPr>
          <a:xfrm>
            <a:off x="2386013" y="0"/>
            <a:ext cx="9144000" cy="369332"/>
          </a:xfrm>
          <a:prstGeom prst="rect">
            <a:avLst/>
          </a:prstGeom>
          <a:noFill/>
        </p:spPr>
        <p:txBody>
          <a:bodyPr wrap="square" rtlCol="0">
            <a:spAutoFit/>
          </a:bodyPr>
          <a:lstStyle/>
          <a:p>
            <a:r>
              <a:rPr lang="en-US" sz="1800" dirty="0">
                <a:effectLst/>
                <a:latin typeface="Cambria" panose="02040503050406030204" pitchFamily="18" charset="0"/>
                <a:ea typeface="Calibri" panose="020F0502020204030204" pitchFamily="34" charset="0"/>
                <a:cs typeface="Times New Roman" panose="02020603050405020304" pitchFamily="18" charset="0"/>
              </a:rPr>
              <a:t>This Little Light of Mine, Listener Kids, </a:t>
            </a:r>
            <a:r>
              <a:rPr lang="en-US" sz="1800" u="sng" dirty="0">
                <a:solidFill>
                  <a:srgbClr val="0070C0"/>
                </a:solidFill>
                <a:effectLst/>
                <a:latin typeface="Cambria" panose="020405030504060302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https://youtu.be/cKkbIZtqhyQ</a:t>
            </a:r>
            <a:r>
              <a:rPr lang="en-US" sz="1800" u="sng" dirty="0">
                <a:solidFill>
                  <a:srgbClr val="0070C0"/>
                </a:solidFill>
                <a:effectLst/>
                <a:latin typeface="Cambria" panose="02040503050406030204" pitchFamily="18" charset="0"/>
                <a:ea typeface="Calibri" panose="020F0502020204030204" pitchFamily="34" charset="0"/>
                <a:cs typeface="Times New Roman" panose="02020603050405020304" pitchFamily="18" charset="0"/>
              </a:rPr>
              <a:t>  </a:t>
            </a:r>
            <a:r>
              <a:rPr lang="en-US" sz="1800" dirty="0">
                <a:solidFill>
                  <a:schemeClr val="tx2"/>
                </a:solidFill>
                <a:effectLst/>
                <a:latin typeface="Cambria" panose="02040503050406030204" pitchFamily="18" charset="0"/>
                <a:ea typeface="Calibri" panose="020F0502020204030204" pitchFamily="34" charset="0"/>
                <a:cs typeface="Times New Roman" panose="02020603050405020304" pitchFamily="18" charset="0"/>
              </a:rPr>
              <a:t>(3-7 years) </a:t>
            </a:r>
            <a:endParaRPr lang="en-US" dirty="0">
              <a:solidFill>
                <a:schemeClr val="tx2"/>
              </a:solidFill>
            </a:endParaRPr>
          </a:p>
        </p:txBody>
      </p:sp>
      <p:pic>
        <p:nvPicPr>
          <p:cNvPr id="6" name="Online Media 5" title="&quot;This Little Light Of Mine&quot;">
            <a:hlinkClick r:id="" action="ppaction://media"/>
            <a:extLst>
              <a:ext uri="{FF2B5EF4-FFF2-40B4-BE49-F238E27FC236}">
                <a16:creationId xmlns:a16="http://schemas.microsoft.com/office/drawing/2014/main" id="{4B49435C-7408-10A9-F9A3-572DE9D14AEB}"/>
              </a:ext>
            </a:extLst>
          </p:cNvPr>
          <p:cNvPicPr>
            <a:picLocks noRot="1" noChangeAspect="1"/>
          </p:cNvPicPr>
          <p:nvPr>
            <a:videoFile r:link="rId1"/>
          </p:nvPr>
        </p:nvPicPr>
        <p:blipFill>
          <a:blip r:embed="rId4"/>
          <a:stretch>
            <a:fillRect/>
          </a:stretch>
        </p:blipFill>
        <p:spPr>
          <a:xfrm>
            <a:off x="0" y="369332"/>
            <a:ext cx="12192000" cy="6488668"/>
          </a:xfrm>
          <a:prstGeom prst="rect">
            <a:avLst/>
          </a:prstGeom>
        </p:spPr>
      </p:pic>
    </p:spTree>
    <p:extLst>
      <p:ext uri="{BB962C8B-B14F-4D97-AF65-F5344CB8AC3E}">
        <p14:creationId xmlns:p14="http://schemas.microsoft.com/office/powerpoint/2010/main" val="1232224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A16CAD0-872C-7CA4-2DA2-DEE2B273A9C9}"/>
              </a:ext>
            </a:extLst>
          </p:cNvPr>
          <p:cNvSpPr txBox="1"/>
          <p:nvPr/>
        </p:nvSpPr>
        <p:spPr>
          <a:xfrm>
            <a:off x="2200275" y="0"/>
            <a:ext cx="7458075" cy="369332"/>
          </a:xfrm>
          <a:prstGeom prst="rect">
            <a:avLst/>
          </a:prstGeom>
          <a:noFill/>
        </p:spPr>
        <p:txBody>
          <a:bodyPr wrap="square" rtlCol="0">
            <a:spAutoFit/>
          </a:bodyPr>
          <a:lstStyle/>
          <a:p>
            <a:pPr marL="0" marR="0" indent="457200">
              <a:spcBef>
                <a:spcPts val="0"/>
              </a:spcBef>
              <a:spcAft>
                <a:spcPts val="0"/>
              </a:spcAft>
            </a:pPr>
            <a:r>
              <a:rPr lang="en-US" sz="1800" dirty="0">
                <a:effectLst/>
                <a:latin typeface="Cambria" panose="02040503050406030204" pitchFamily="18" charset="0"/>
                <a:ea typeface="Calibri" panose="020F0502020204030204" pitchFamily="34" charset="0"/>
              </a:rPr>
              <a:t>Generosity, Jerome Collins, </a:t>
            </a:r>
            <a:r>
              <a:rPr lang="en-US" sz="1800" u="sng" dirty="0">
                <a:solidFill>
                  <a:srgbClr val="F59E00"/>
                </a:solidFill>
                <a:effectLst/>
                <a:latin typeface="Cambria" panose="02040503050406030204" pitchFamily="18" charset="0"/>
                <a:ea typeface="Calibri" panose="020F0502020204030204" pitchFamily="34" charset="0"/>
                <a:hlinkClick r:id="rId3">
                  <a:extLst>
                    <a:ext uri="{A12FA001-AC4F-418D-AE19-62706E023703}">
                      <ahyp:hlinkClr xmlns:ahyp="http://schemas.microsoft.com/office/drawing/2018/hyperlinkcolor" val="tx"/>
                    </a:ext>
                  </a:extLst>
                </a:hlinkClick>
              </a:rPr>
              <a:t>https://youtu.be/nF3yJg45NZY</a:t>
            </a:r>
            <a:r>
              <a:rPr lang="en-US" sz="1800" u="none" strike="noStrike" dirty="0">
                <a:solidFill>
                  <a:srgbClr val="F59E00"/>
                </a:solidFill>
                <a:effectLst/>
                <a:latin typeface="Cambria" panose="02040503050406030204" pitchFamily="18" charset="0"/>
                <a:ea typeface="Calibri" panose="020F0502020204030204" pitchFamily="34" charset="0"/>
                <a:hlinkClick r:id="rId3">
                  <a:extLst>
                    <a:ext uri="{A12FA001-AC4F-418D-AE19-62706E023703}">
                      <ahyp:hlinkClr xmlns:ahyp="http://schemas.microsoft.com/office/drawing/2018/hyperlinkcolor" val="tx"/>
                    </a:ext>
                  </a:extLst>
                </a:hlinkClick>
              </a:rPr>
              <a:t> </a:t>
            </a:r>
            <a:r>
              <a:rPr lang="en-US" sz="1800" b="1" strike="noStrike" dirty="0">
                <a:solidFill>
                  <a:schemeClr val="tx2"/>
                </a:solidFill>
                <a:effectLst/>
                <a:latin typeface="Cambria" panose="02040503050406030204" pitchFamily="18" charset="0"/>
                <a:ea typeface="Calibri" panose="020F0502020204030204" pitchFamily="34" charset="0"/>
                <a:hlinkClick r:id="rId3">
                  <a:extLst>
                    <a:ext uri="{A12FA001-AC4F-418D-AE19-62706E023703}">
                      <ahyp:hlinkClr xmlns:ahyp="http://schemas.microsoft.com/office/drawing/2018/hyperlinkcolor" val="tx"/>
                    </a:ext>
                  </a:extLst>
                </a:hlinkClick>
              </a:rPr>
              <a:t>(8</a:t>
            </a:r>
            <a:r>
              <a:rPr lang="en-US" sz="1800" dirty="0">
                <a:effectLst/>
                <a:latin typeface="Cambria" panose="02040503050406030204" pitchFamily="18" charset="0"/>
                <a:ea typeface="Calibri" panose="020F0502020204030204" pitchFamily="34" charset="0"/>
              </a:rPr>
              <a:t>+ yrs.) </a:t>
            </a:r>
            <a:endParaRPr lang="en-US" sz="1800" dirty="0">
              <a:effectLst/>
              <a:latin typeface="Times New Roman" panose="02020603050405020304" pitchFamily="18" charset="0"/>
              <a:ea typeface="Times New Roman" panose="02020603050405020304" pitchFamily="18" charset="0"/>
            </a:endParaRPr>
          </a:p>
        </p:txBody>
      </p:sp>
      <p:pic>
        <p:nvPicPr>
          <p:cNvPr id="6" name="Online Media 5" title="Generosity">
            <a:hlinkClick r:id="" action="ppaction://media"/>
            <a:extLst>
              <a:ext uri="{FF2B5EF4-FFF2-40B4-BE49-F238E27FC236}">
                <a16:creationId xmlns:a16="http://schemas.microsoft.com/office/drawing/2014/main" id="{C1E6FE89-91AA-A961-0A97-8D49A2545E23}"/>
              </a:ext>
            </a:extLst>
          </p:cNvPr>
          <p:cNvPicPr>
            <a:picLocks noRot="1" noChangeAspect="1"/>
          </p:cNvPicPr>
          <p:nvPr>
            <a:videoFile r:link="rId1"/>
          </p:nvPr>
        </p:nvPicPr>
        <p:blipFill>
          <a:blip r:embed="rId4"/>
          <a:stretch>
            <a:fillRect/>
          </a:stretch>
        </p:blipFill>
        <p:spPr>
          <a:xfrm>
            <a:off x="0" y="369332"/>
            <a:ext cx="12192000" cy="6488668"/>
          </a:xfrm>
          <a:prstGeom prst="rect">
            <a:avLst/>
          </a:prstGeom>
        </p:spPr>
      </p:pic>
    </p:spTree>
    <p:extLst>
      <p:ext uri="{BB962C8B-B14F-4D97-AF65-F5344CB8AC3E}">
        <p14:creationId xmlns:p14="http://schemas.microsoft.com/office/powerpoint/2010/main" val="3770701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B5D281D-5559-4874-9847-60DF1478E9ED}"/>
              </a:ext>
            </a:extLst>
          </p:cNvPr>
          <p:cNvSpPr>
            <a:spLocks noGrp="1"/>
          </p:cNvSpPr>
          <p:nvPr>
            <p:ph sz="half" idx="1"/>
          </p:nvPr>
        </p:nvSpPr>
        <p:spPr>
          <a:xfrm>
            <a:off x="5772816" y="1571744"/>
            <a:ext cx="5677417" cy="3714511"/>
          </a:xfrm>
        </p:spPr>
        <p:txBody>
          <a:bodyPr>
            <a:normAutofit/>
          </a:bodyPr>
          <a:lstStyle/>
          <a:p>
            <a:pPr marL="45720" indent="0" algn="ctr">
              <a:lnSpc>
                <a:spcPct val="120000"/>
              </a:lnSpc>
              <a:spcBef>
                <a:spcPts val="0"/>
              </a:spcBef>
              <a:buNone/>
            </a:pPr>
            <a:r>
              <a:rPr lang="en-US" sz="2400" dirty="0"/>
              <a:t>The steward said to himself, 'What shall I do, now that my master is taking the position of steward away from me? I am not strong enough to dig and I am ashamed to beg. I know what I shall do so that, when I am removed from the stewardship, they may welcome me into their homes.'</a:t>
            </a:r>
            <a:endParaRPr lang="es-ES" sz="2400" dirty="0"/>
          </a:p>
        </p:txBody>
      </p:sp>
      <p:pic>
        <p:nvPicPr>
          <p:cNvPr id="4" name="Imagen 3">
            <a:extLst>
              <a:ext uri="{FF2B5EF4-FFF2-40B4-BE49-F238E27FC236}">
                <a16:creationId xmlns:a16="http://schemas.microsoft.com/office/drawing/2014/main" id="{5BD4A363-6B6E-4C0E-89B4-16FF86D7A5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60418" y="231630"/>
            <a:ext cx="3197370" cy="6394740"/>
          </a:xfrm>
          <a:prstGeom prst="rect">
            <a:avLst/>
          </a:prstGeom>
          <a:ln>
            <a:noFill/>
          </a:ln>
          <a:effectLst>
            <a:softEdge rad="112500"/>
          </a:effectLst>
        </p:spPr>
      </p:pic>
    </p:spTree>
    <p:extLst>
      <p:ext uri="{BB962C8B-B14F-4D97-AF65-F5344CB8AC3E}">
        <p14:creationId xmlns:p14="http://schemas.microsoft.com/office/powerpoint/2010/main" val="27219025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B5D281D-5559-4874-9847-60DF1478E9ED}"/>
              </a:ext>
            </a:extLst>
          </p:cNvPr>
          <p:cNvSpPr>
            <a:spLocks noGrp="1"/>
          </p:cNvSpPr>
          <p:nvPr>
            <p:ph sz="half" idx="1"/>
          </p:nvPr>
        </p:nvSpPr>
        <p:spPr>
          <a:xfrm>
            <a:off x="5887114" y="371714"/>
            <a:ext cx="5677417" cy="2585798"/>
          </a:xfrm>
        </p:spPr>
        <p:txBody>
          <a:bodyPr>
            <a:normAutofit/>
          </a:bodyPr>
          <a:lstStyle/>
          <a:p>
            <a:pPr marL="45720" indent="0" algn="ctr">
              <a:lnSpc>
                <a:spcPct val="120000"/>
              </a:lnSpc>
              <a:spcBef>
                <a:spcPts val="0"/>
              </a:spcBef>
              <a:buNone/>
            </a:pPr>
            <a:r>
              <a:rPr lang="en-US" sz="2200" dirty="0"/>
              <a:t>He called in his master's debtors one by one. To the first he said, 'How much do you owe my master?' He replied, 'One hundred measures of olive oil.' He said to him, 'Here is your promissory note. Sit down and quickly write one for fifty.'</a:t>
            </a:r>
            <a:endParaRPr lang="es-ES" sz="2200" dirty="0"/>
          </a:p>
        </p:txBody>
      </p:sp>
      <p:pic>
        <p:nvPicPr>
          <p:cNvPr id="4" name="Imagen 3">
            <a:extLst>
              <a:ext uri="{FF2B5EF4-FFF2-40B4-BE49-F238E27FC236}">
                <a16:creationId xmlns:a16="http://schemas.microsoft.com/office/drawing/2014/main" id="{5BD4A363-6B6E-4C0E-89B4-16FF86D7A5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60418" y="231630"/>
            <a:ext cx="3197370" cy="6394740"/>
          </a:xfrm>
          <a:prstGeom prst="rect">
            <a:avLst/>
          </a:prstGeom>
          <a:ln>
            <a:noFill/>
          </a:ln>
          <a:effectLst>
            <a:softEdge rad="112500"/>
          </a:effectLst>
        </p:spPr>
      </p:pic>
      <p:pic>
        <p:nvPicPr>
          <p:cNvPr id="1026" name="Picture 2" descr="Glass Bottle With Olive Oil Stock Illustration - Download Image Now -  Agriculture, Biology, Branch - Plant Part - iStock">
            <a:extLst>
              <a:ext uri="{FF2B5EF4-FFF2-40B4-BE49-F238E27FC236}">
                <a16:creationId xmlns:a16="http://schemas.microsoft.com/office/drawing/2014/main" id="{F6231193-591B-AA9E-A951-0DEFB15FE6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5411" y="2969009"/>
            <a:ext cx="3680821" cy="368082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lack X PNG Transparent Background, Free Download #35409 - FreeIconsPNG">
            <a:extLst>
              <a:ext uri="{FF2B5EF4-FFF2-40B4-BE49-F238E27FC236}">
                <a16:creationId xmlns:a16="http://schemas.microsoft.com/office/drawing/2014/main" id="{EB2586AD-8101-E3D1-2B54-037BA82778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0665" y="3590219"/>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99013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B5D281D-5559-4874-9847-60DF1478E9ED}"/>
              </a:ext>
            </a:extLst>
          </p:cNvPr>
          <p:cNvSpPr>
            <a:spLocks noGrp="1"/>
          </p:cNvSpPr>
          <p:nvPr>
            <p:ph sz="half" idx="1"/>
          </p:nvPr>
        </p:nvSpPr>
        <p:spPr>
          <a:xfrm>
            <a:off x="5500688" y="231630"/>
            <a:ext cx="5957885" cy="1925783"/>
          </a:xfrm>
        </p:spPr>
        <p:txBody>
          <a:bodyPr>
            <a:normAutofit/>
          </a:bodyPr>
          <a:lstStyle/>
          <a:p>
            <a:pPr marL="45720" indent="0" algn="ctr">
              <a:lnSpc>
                <a:spcPct val="120000"/>
              </a:lnSpc>
              <a:spcBef>
                <a:spcPts val="0"/>
              </a:spcBef>
              <a:buNone/>
            </a:pPr>
            <a:r>
              <a:rPr lang="en-US" dirty="0"/>
              <a:t>Then to another the steward said, </a:t>
            </a:r>
          </a:p>
          <a:p>
            <a:pPr marL="45720" indent="0" algn="ctr">
              <a:lnSpc>
                <a:spcPct val="120000"/>
              </a:lnSpc>
              <a:spcBef>
                <a:spcPts val="0"/>
              </a:spcBef>
              <a:buNone/>
            </a:pPr>
            <a:r>
              <a:rPr lang="en-US" dirty="0"/>
              <a:t>'And you, how much do you owe?'</a:t>
            </a:r>
            <a:br>
              <a:rPr lang="en-US" dirty="0"/>
            </a:br>
            <a:r>
              <a:rPr lang="en-US" dirty="0"/>
              <a:t>He replied, 'One hundred </a:t>
            </a:r>
            <a:r>
              <a:rPr lang="en-US" dirty="0" err="1"/>
              <a:t>kors</a:t>
            </a:r>
            <a:r>
              <a:rPr lang="en-US" dirty="0"/>
              <a:t> of wheat.'</a:t>
            </a:r>
            <a:br>
              <a:rPr lang="en-US" dirty="0"/>
            </a:br>
            <a:r>
              <a:rPr lang="en-US" dirty="0"/>
              <a:t>The steward said to him, 'Here is your promissory note; write one for eighty.’</a:t>
            </a:r>
          </a:p>
          <a:p>
            <a:pPr marL="45720" indent="0" algn="ctr">
              <a:lnSpc>
                <a:spcPct val="120000"/>
              </a:lnSpc>
              <a:spcBef>
                <a:spcPts val="0"/>
              </a:spcBef>
              <a:buNone/>
            </a:pPr>
            <a:endParaRPr lang="es-ES" dirty="0"/>
          </a:p>
        </p:txBody>
      </p:sp>
      <p:pic>
        <p:nvPicPr>
          <p:cNvPr id="4" name="Imagen 3">
            <a:extLst>
              <a:ext uri="{FF2B5EF4-FFF2-40B4-BE49-F238E27FC236}">
                <a16:creationId xmlns:a16="http://schemas.microsoft.com/office/drawing/2014/main" id="{5BD4A363-6B6E-4C0E-89B4-16FF86D7A5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60418" y="231630"/>
            <a:ext cx="3197370" cy="6394740"/>
          </a:xfrm>
          <a:prstGeom prst="rect">
            <a:avLst/>
          </a:prstGeom>
          <a:ln>
            <a:noFill/>
          </a:ln>
          <a:effectLst>
            <a:softEdge rad="112500"/>
          </a:effectLst>
        </p:spPr>
      </p:pic>
      <p:pic>
        <p:nvPicPr>
          <p:cNvPr id="2050" name="Picture 2" descr="Wheat Bundles transparent PNG - StickPNG">
            <a:extLst>
              <a:ext uri="{FF2B5EF4-FFF2-40B4-BE49-F238E27FC236}">
                <a16:creationId xmlns:a16="http://schemas.microsoft.com/office/drawing/2014/main" id="{93336729-6B0B-2C59-9261-C403DA84198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92879" y="2157413"/>
            <a:ext cx="3579017" cy="357901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6" descr="Black X PNG Transparent Background, Free Download #35409 - FreeIconsPNG">
            <a:extLst>
              <a:ext uri="{FF2B5EF4-FFF2-40B4-BE49-F238E27FC236}">
                <a16:creationId xmlns:a16="http://schemas.microsoft.com/office/drawing/2014/main" id="{1418A19A-DA4F-5CB1-57F8-5BEABF08AC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2394" y="3088538"/>
            <a:ext cx="2815227" cy="281522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5B3A207-AC75-B6FC-BD04-8DAC8338A624}"/>
              </a:ext>
            </a:extLst>
          </p:cNvPr>
          <p:cNvSpPr txBox="1"/>
          <p:nvPr/>
        </p:nvSpPr>
        <p:spPr>
          <a:xfrm>
            <a:off x="8557621" y="2757213"/>
            <a:ext cx="3197370" cy="3477875"/>
          </a:xfrm>
          <a:prstGeom prst="rect">
            <a:avLst/>
          </a:prstGeom>
          <a:noFill/>
        </p:spPr>
        <p:txBody>
          <a:bodyPr wrap="square" rtlCol="0">
            <a:spAutoFit/>
          </a:bodyPr>
          <a:lstStyle/>
          <a:p>
            <a:pPr marL="45720" indent="0" algn="ctr">
              <a:lnSpc>
                <a:spcPct val="100000"/>
              </a:lnSpc>
              <a:buNone/>
            </a:pPr>
            <a:r>
              <a:rPr lang="en-US" sz="2200" dirty="0"/>
              <a:t>And the master commended that dishonest steward for acting prudently.</a:t>
            </a:r>
            <a:br>
              <a:rPr lang="en-US" sz="2200" dirty="0"/>
            </a:br>
            <a:r>
              <a:rPr lang="en-US" sz="2200" dirty="0"/>
              <a:t>"For the children of this world are more prudent in dealing with their own generation than are the children of light.</a:t>
            </a:r>
          </a:p>
        </p:txBody>
      </p:sp>
    </p:spTree>
    <p:extLst>
      <p:ext uri="{BB962C8B-B14F-4D97-AF65-F5344CB8AC3E}">
        <p14:creationId xmlns:p14="http://schemas.microsoft.com/office/powerpoint/2010/main" val="37822358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D1B6F84-33D3-410D-8507-8294C97868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6148" y="893744"/>
            <a:ext cx="7343448" cy="5320637"/>
          </a:xfrm>
          <a:prstGeom prst="rect">
            <a:avLst/>
          </a:prstGeom>
          <a:ln>
            <a:noFill/>
          </a:ln>
          <a:effectLst>
            <a:softEdge rad="112500"/>
          </a:effectLst>
        </p:spPr>
      </p:pic>
      <p:sp>
        <p:nvSpPr>
          <p:cNvPr id="2" name="Marcador de contenido 2">
            <a:extLst>
              <a:ext uri="{FF2B5EF4-FFF2-40B4-BE49-F238E27FC236}">
                <a16:creationId xmlns:a16="http://schemas.microsoft.com/office/drawing/2014/main" id="{3A7DF412-465D-3EEB-6F15-13CD7064C4CD}"/>
              </a:ext>
            </a:extLst>
          </p:cNvPr>
          <p:cNvSpPr txBox="1">
            <a:spLocks/>
          </p:cNvSpPr>
          <p:nvPr/>
        </p:nvSpPr>
        <p:spPr>
          <a:xfrm>
            <a:off x="556470" y="1946916"/>
            <a:ext cx="3567660" cy="4267465"/>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lgn="ctr">
              <a:lnSpc>
                <a:spcPct val="100000"/>
              </a:lnSpc>
              <a:buFont typeface="Wingdings" panose="05000000000000000000" pitchFamily="2" charset="2"/>
              <a:buNone/>
            </a:pPr>
            <a:r>
              <a:rPr lang="en-US" dirty="0"/>
              <a:t>I tell you, make friends for yourselves with dishonest wealth, so that when it fails, you will be welcomed into eternal dwellings. The person who is trustworthy in very small matters is also trustworthy in great ones; and the person who is dishonest in very small matters is also dishonest in great ones.</a:t>
            </a:r>
            <a:endParaRPr lang="es-PE" dirty="0"/>
          </a:p>
        </p:txBody>
      </p:sp>
    </p:spTree>
    <p:extLst>
      <p:ext uri="{BB962C8B-B14F-4D97-AF65-F5344CB8AC3E}">
        <p14:creationId xmlns:p14="http://schemas.microsoft.com/office/powerpoint/2010/main" val="17072124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B5D281D-5559-4874-9847-60DF1478E9ED}"/>
              </a:ext>
            </a:extLst>
          </p:cNvPr>
          <p:cNvSpPr>
            <a:spLocks noGrp="1"/>
          </p:cNvSpPr>
          <p:nvPr>
            <p:ph sz="half" idx="1"/>
          </p:nvPr>
        </p:nvSpPr>
        <p:spPr>
          <a:xfrm>
            <a:off x="6553169" y="1266126"/>
            <a:ext cx="5352691" cy="4276258"/>
          </a:xfrm>
        </p:spPr>
        <p:txBody>
          <a:bodyPr>
            <a:normAutofit/>
          </a:bodyPr>
          <a:lstStyle/>
          <a:p>
            <a:pPr marL="45720" indent="0" algn="ctr">
              <a:lnSpc>
                <a:spcPct val="100000"/>
              </a:lnSpc>
              <a:buNone/>
            </a:pPr>
            <a:r>
              <a:rPr lang="es-ES" dirty="0"/>
              <a:t> </a:t>
            </a:r>
            <a:r>
              <a:rPr lang="en-US" sz="2200" dirty="0"/>
              <a:t>If, therefore, you are not trustworthy with dishonest wealth, who will trust you with true wealth? If you are not trustworthy with what belongs to another, who will give you what is yours? No servant can serve two masters.</a:t>
            </a:r>
            <a:br>
              <a:rPr lang="en-US" sz="2200" dirty="0"/>
            </a:br>
            <a:endParaRPr lang="en-US" sz="2200" dirty="0"/>
          </a:p>
          <a:p>
            <a:pPr marL="45720" indent="0" algn="ctr">
              <a:lnSpc>
                <a:spcPct val="100000"/>
              </a:lnSpc>
              <a:buNone/>
            </a:pPr>
            <a:r>
              <a:rPr lang="en-US" sz="2200" dirty="0"/>
              <a:t>He will either hate one and love the other, or be devoted to one and despise the other. You cannot serve both God and mammon.”</a:t>
            </a:r>
          </a:p>
        </p:txBody>
      </p:sp>
      <p:pic>
        <p:nvPicPr>
          <p:cNvPr id="4" name="Imagen 3">
            <a:extLst>
              <a:ext uri="{FF2B5EF4-FFF2-40B4-BE49-F238E27FC236}">
                <a16:creationId xmlns:a16="http://schemas.microsoft.com/office/drawing/2014/main" id="{241819C3-703C-4899-BA39-35909EFEC5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8056" y="1743502"/>
            <a:ext cx="4734545" cy="337099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TextBox 1">
            <a:extLst>
              <a:ext uri="{FF2B5EF4-FFF2-40B4-BE49-F238E27FC236}">
                <a16:creationId xmlns:a16="http://schemas.microsoft.com/office/drawing/2014/main" id="{8A86C86B-8DC4-1DE1-70ED-CE02B91A723E}"/>
              </a:ext>
            </a:extLst>
          </p:cNvPr>
          <p:cNvSpPr txBox="1"/>
          <p:nvPr/>
        </p:nvSpPr>
        <p:spPr>
          <a:xfrm>
            <a:off x="1038056" y="5975853"/>
            <a:ext cx="10304586" cy="461665"/>
          </a:xfrm>
          <a:prstGeom prst="rect">
            <a:avLst/>
          </a:prstGeom>
          <a:noFill/>
          <a:ln>
            <a:noFill/>
          </a:ln>
        </p:spPr>
        <p:txBody>
          <a:bodyPr wrap="square" rtlCol="0">
            <a:spAutoFit/>
          </a:bodyPr>
          <a:lstStyle/>
          <a:p>
            <a:r>
              <a:rPr lang="en-US" sz="2400" b="1" dirty="0">
                <a:ln>
                  <a:solidFill>
                    <a:srgbClr val="0070C0"/>
                  </a:solidFill>
                </a:ln>
                <a:solidFill>
                  <a:srgbClr val="00B0F0"/>
                </a:solidFill>
              </a:rPr>
              <a:t>The Gospel of the Lord,			Praise to You Lord Jesus Christ.</a:t>
            </a:r>
          </a:p>
        </p:txBody>
      </p:sp>
      <p:sp>
        <p:nvSpPr>
          <p:cNvPr id="5" name="TextBox 4">
            <a:extLst>
              <a:ext uri="{FF2B5EF4-FFF2-40B4-BE49-F238E27FC236}">
                <a16:creationId xmlns:a16="http://schemas.microsoft.com/office/drawing/2014/main" id="{DC3C4DFD-51FA-EF78-A6AA-65E2057A4A04}"/>
              </a:ext>
            </a:extLst>
          </p:cNvPr>
          <p:cNvSpPr txBox="1"/>
          <p:nvPr/>
        </p:nvSpPr>
        <p:spPr>
          <a:xfrm rot="21264363">
            <a:off x="3093322" y="2681584"/>
            <a:ext cx="905235" cy="492443"/>
          </a:xfrm>
          <a:prstGeom prst="rect">
            <a:avLst/>
          </a:prstGeom>
          <a:solidFill>
            <a:schemeClr val="bg1"/>
          </a:solidFill>
        </p:spPr>
        <p:txBody>
          <a:bodyPr wrap="square" rtlCol="0">
            <a:spAutoFit/>
          </a:bodyPr>
          <a:lstStyle/>
          <a:p>
            <a:pPr algn="ctr"/>
            <a:r>
              <a:rPr lang="en-US" sz="1300" b="1" dirty="0">
                <a:solidFill>
                  <a:srgbClr val="FF0000"/>
                </a:solidFill>
                <a:latin typeface="Arial Black" panose="020B0A04020102020204" pitchFamily="34" charset="0"/>
              </a:rPr>
              <a:t>For Sale</a:t>
            </a:r>
          </a:p>
        </p:txBody>
      </p:sp>
    </p:spTree>
    <p:extLst>
      <p:ext uri="{BB962C8B-B14F-4D97-AF65-F5344CB8AC3E}">
        <p14:creationId xmlns:p14="http://schemas.microsoft.com/office/powerpoint/2010/main" val="24738973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6626FAD3-86B0-4384-9BCC-032DEC33F30C}"/>
              </a:ext>
            </a:extLst>
          </p:cNvPr>
          <p:cNvSpPr/>
          <p:nvPr/>
        </p:nvSpPr>
        <p:spPr>
          <a:xfrm>
            <a:off x="0" y="2949934"/>
            <a:ext cx="12191999" cy="1446550"/>
          </a:xfrm>
          <a:prstGeom prst="rect">
            <a:avLst/>
          </a:prstGeom>
          <a:noFill/>
        </p:spPr>
        <p:txBody>
          <a:bodyPr wrap="square" lIns="91440" tIns="45720" rIns="91440" bIns="45720">
            <a:spAutoFit/>
          </a:bodyPr>
          <a:lstStyle/>
          <a:p>
            <a:pPr algn="ctr"/>
            <a:r>
              <a:rPr lang="es-ES" sz="8800" dirty="0">
                <a:ln w="0"/>
                <a:solidFill>
                  <a:schemeClr val="accent3">
                    <a:lumMod val="50000"/>
                  </a:schemeClr>
                </a:solidFill>
                <a:effectLst>
                  <a:reflection blurRad="6350" stA="53000" endA="300" endPos="35500" dir="5400000" sy="-90000" algn="bl" rotWithShape="0"/>
                </a:effectLst>
                <a:latin typeface="Amaranth" panose="02000503050000020004" pitchFamily="50" charset="0"/>
              </a:rPr>
              <a:t>REFLECTION</a:t>
            </a:r>
          </a:p>
        </p:txBody>
      </p:sp>
    </p:spTree>
    <p:extLst>
      <p:ext uri="{BB962C8B-B14F-4D97-AF65-F5344CB8AC3E}">
        <p14:creationId xmlns:p14="http://schemas.microsoft.com/office/powerpoint/2010/main" val="84744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7E4A183-CE15-40DE-8311-49989C33F412}"/>
              </a:ext>
            </a:extLst>
          </p:cNvPr>
          <p:cNvSpPr>
            <a:spLocks noGrp="1"/>
          </p:cNvSpPr>
          <p:nvPr>
            <p:ph sz="half" idx="1"/>
          </p:nvPr>
        </p:nvSpPr>
        <p:spPr>
          <a:xfrm>
            <a:off x="2309483" y="1540933"/>
            <a:ext cx="7326701" cy="4118715"/>
          </a:xfrm>
        </p:spPr>
        <p:txBody>
          <a:bodyPr>
            <a:normAutofit/>
          </a:bodyPr>
          <a:lstStyle/>
          <a:p>
            <a:pPr marL="45720" indent="0" algn="ctr">
              <a:lnSpc>
                <a:spcPct val="110000"/>
              </a:lnSpc>
              <a:spcBef>
                <a:spcPts val="0"/>
              </a:spcBef>
              <a:buNone/>
            </a:pPr>
            <a:r>
              <a:rPr lang="en-US" sz="3200" b="1" dirty="0">
                <a:solidFill>
                  <a:schemeClr val="accent3">
                    <a:lumMod val="50000"/>
                  </a:schemeClr>
                </a:solidFill>
                <a:latin typeface="Arima Madurai" panose="00000500000000000000" pitchFamily="50" charset="0"/>
                <a:cs typeface="Arima Madurai" panose="00000500000000000000" pitchFamily="50" charset="0"/>
              </a:rPr>
              <a:t>Jesus tells a parable about someone who uses money to make friends. </a:t>
            </a:r>
          </a:p>
          <a:p>
            <a:pPr marL="45720" indent="0" algn="ctr">
              <a:lnSpc>
                <a:spcPct val="110000"/>
              </a:lnSpc>
              <a:spcBef>
                <a:spcPts val="0"/>
              </a:spcBef>
              <a:buNone/>
            </a:pPr>
            <a:endParaRPr lang="en-US" sz="3200" b="1" dirty="0">
              <a:solidFill>
                <a:schemeClr val="accent3">
                  <a:lumMod val="50000"/>
                </a:schemeClr>
              </a:solidFill>
              <a:latin typeface="Arima Madurai" panose="00000500000000000000" pitchFamily="50" charset="0"/>
              <a:cs typeface="Arima Madurai" panose="00000500000000000000" pitchFamily="50" charset="0"/>
            </a:endParaRPr>
          </a:p>
          <a:p>
            <a:pPr marL="45720" indent="0" algn="ctr">
              <a:lnSpc>
                <a:spcPct val="110000"/>
              </a:lnSpc>
              <a:spcBef>
                <a:spcPts val="0"/>
              </a:spcBef>
              <a:buNone/>
            </a:pPr>
            <a:r>
              <a:rPr lang="en-US" sz="3200" b="1" dirty="0">
                <a:solidFill>
                  <a:schemeClr val="accent3">
                    <a:lumMod val="50000"/>
                  </a:schemeClr>
                </a:solidFill>
                <a:latin typeface="Arima Madurai" panose="00000500000000000000" pitchFamily="50" charset="0"/>
                <a:cs typeface="Arima Madurai" panose="00000500000000000000" pitchFamily="50" charset="0"/>
              </a:rPr>
              <a:t>What did he do? </a:t>
            </a:r>
            <a:endParaRPr lang="es-ES" sz="3200" b="1" dirty="0">
              <a:solidFill>
                <a:schemeClr val="accent3">
                  <a:lumMod val="50000"/>
                </a:schemeClr>
              </a:solidFill>
              <a:latin typeface="Arima Madurai" panose="00000500000000000000" pitchFamily="50" charset="0"/>
              <a:cs typeface="Arima Madurai" panose="00000500000000000000" pitchFamily="50" charset="0"/>
            </a:endParaRPr>
          </a:p>
          <a:p>
            <a:pPr marL="45720" indent="0" algn="ctr">
              <a:lnSpc>
                <a:spcPct val="110000"/>
              </a:lnSpc>
              <a:buNone/>
            </a:pPr>
            <a:endParaRPr lang="es-ES" sz="3200" b="1" dirty="0">
              <a:solidFill>
                <a:schemeClr val="accent3">
                  <a:lumMod val="50000"/>
                </a:schemeClr>
              </a:solidFill>
              <a:latin typeface="Arima Madurai" panose="00000500000000000000" pitchFamily="50" charset="0"/>
              <a:cs typeface="Arima Madurai" panose="00000500000000000000" pitchFamily="50" charset="0"/>
            </a:endParaRPr>
          </a:p>
          <a:p>
            <a:pPr marL="45720" indent="0" algn="ctr">
              <a:lnSpc>
                <a:spcPct val="110000"/>
              </a:lnSpc>
              <a:buNone/>
            </a:pPr>
            <a:r>
              <a:rPr lang="es-ES" sz="3200" i="1" dirty="0">
                <a:solidFill>
                  <a:schemeClr val="accent3">
                    <a:lumMod val="50000"/>
                  </a:schemeClr>
                </a:solidFill>
                <a:latin typeface="Arima Madurai" panose="00000500000000000000" pitchFamily="50" charset="0"/>
                <a:cs typeface="Arima Madurai" panose="00000500000000000000" pitchFamily="50" charset="0"/>
              </a:rPr>
              <a:t>Share</a:t>
            </a:r>
            <a:endParaRPr lang="es-PE" sz="3200" i="1" dirty="0">
              <a:solidFill>
                <a:schemeClr val="accent3">
                  <a:lumMod val="50000"/>
                </a:schemeClr>
              </a:solidFill>
              <a:latin typeface="Arima Madurai Black" panose="00000A00000000000000" pitchFamily="50" charset="0"/>
              <a:cs typeface="Arima Madurai Black" panose="00000A00000000000000" pitchFamily="50" charset="0"/>
            </a:endParaRPr>
          </a:p>
        </p:txBody>
      </p:sp>
      <p:pic>
        <p:nvPicPr>
          <p:cNvPr id="2" name="Imagen 3">
            <a:extLst>
              <a:ext uri="{FF2B5EF4-FFF2-40B4-BE49-F238E27FC236}">
                <a16:creationId xmlns:a16="http://schemas.microsoft.com/office/drawing/2014/main" id="{A38DFEBF-1C6C-96B5-5884-11005AF431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0125" y="2402146"/>
            <a:ext cx="2059358" cy="4118716"/>
          </a:xfrm>
          <a:prstGeom prst="rect">
            <a:avLst/>
          </a:prstGeom>
          <a:ln>
            <a:noFill/>
          </a:ln>
          <a:effectLst>
            <a:softEdge rad="112500"/>
          </a:effectLst>
        </p:spPr>
      </p:pic>
    </p:spTree>
    <p:extLst>
      <p:ext uri="{BB962C8B-B14F-4D97-AF65-F5344CB8AC3E}">
        <p14:creationId xmlns:p14="http://schemas.microsoft.com/office/powerpoint/2010/main" val="1468491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hildren Playing 16x9">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61883.potx" id="{18737D51-7733-4200-B5C9-BF22CA2CE631}" vid="{40CEFE45-12FF-4454-86EB-59F04C858872}"/>
    </a:ext>
  </a:extLst>
</a:theme>
</file>

<file path=ppt/theme/theme2.xml><?xml version="1.0" encoding="utf-8"?>
<a:theme xmlns:a="http://schemas.openxmlformats.org/drawingml/2006/main" name="Office Them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Children playing education presentation design (cartoon illustration, widescreen)</Template>
  <TotalTime>3370</TotalTime>
  <Words>980</Words>
  <Application>Microsoft Office PowerPoint</Application>
  <PresentationFormat>Widescreen</PresentationFormat>
  <Paragraphs>59</Paragraphs>
  <Slides>29</Slides>
  <Notes>1</Notes>
  <HiddenSlides>0</HiddenSlides>
  <MMClips>2</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29</vt:i4>
      </vt:variant>
    </vt:vector>
  </HeadingPairs>
  <TitlesOfParts>
    <vt:vector size="40" baseType="lpstr">
      <vt:lpstr>Arial Black</vt:lpstr>
      <vt:lpstr>Arima Madurai</vt:lpstr>
      <vt:lpstr>Arial</vt:lpstr>
      <vt:lpstr>Times New Roman</vt:lpstr>
      <vt:lpstr>Arima Madurai Black</vt:lpstr>
      <vt:lpstr>Cavolini</vt:lpstr>
      <vt:lpstr>Euphemia</vt:lpstr>
      <vt:lpstr>Cambria</vt:lpstr>
      <vt:lpstr>Wingdings</vt:lpstr>
      <vt:lpstr>Amaranth</vt:lpstr>
      <vt:lpstr>Children Playing 16x9</vt:lpstr>
      <vt:lpstr>Friends of Jesus and Mary www.fcpeace.org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Amigos de Jesús y María</dc:title>
  <dc:creator>Maria Varona</dc:creator>
  <cp:lastModifiedBy>Maria Varona</cp:lastModifiedBy>
  <cp:revision>196</cp:revision>
  <dcterms:created xsi:type="dcterms:W3CDTF">2021-03-01T17:42:30Z</dcterms:created>
  <dcterms:modified xsi:type="dcterms:W3CDTF">2022-09-13T14:03:27Z</dcterms:modified>
</cp:coreProperties>
</file>