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5" r:id="rId16"/>
    <p:sldId id="270" r:id="rId17"/>
    <p:sldId id="272" r:id="rId18"/>
    <p:sldId id="273" r:id="rId19"/>
    <p:sldId id="274" r:id="rId20"/>
  </p:sldIdLst>
  <p:sldSz cx="12192000" cy="6858000"/>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7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D8E7FAE-CA3A-40DC-9CD8-2C69F3FE0428}" type="datetimeFigureOut">
              <a:rPr lang="es-EC" smtClean="0"/>
              <a:t>2/10/2022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4207967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D8E7FAE-CA3A-40DC-9CD8-2C69F3FE0428}" type="datetimeFigureOut">
              <a:rPr lang="es-EC" smtClean="0"/>
              <a:t>2/10/2022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1258420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D8E7FAE-CA3A-40DC-9CD8-2C69F3FE0428}" type="datetimeFigureOut">
              <a:rPr lang="es-EC" smtClean="0"/>
              <a:t>2/10/2022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258386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D8E7FAE-CA3A-40DC-9CD8-2C69F3FE0428}" type="datetimeFigureOut">
              <a:rPr lang="es-EC" smtClean="0"/>
              <a:t>2/10/2022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335AF4-3DEE-48DA-9BF3-61B48A82AA8D}" type="slidenum">
              <a:rPr lang="es-EC" smtClean="0"/>
              <a:t>‹#›</a:t>
            </a:fld>
            <a:endParaRPr lang="es-EC"/>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52371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D8E7FAE-CA3A-40DC-9CD8-2C69F3FE0428}" type="datetimeFigureOut">
              <a:rPr lang="es-EC" smtClean="0"/>
              <a:t>2/10/2022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4021303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D8E7FAE-CA3A-40DC-9CD8-2C69F3FE0428}" type="datetimeFigureOut">
              <a:rPr lang="es-EC" smtClean="0"/>
              <a:t>2/10/2022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3090749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D8E7FAE-CA3A-40DC-9CD8-2C69F3FE0428}" type="datetimeFigureOut">
              <a:rPr lang="es-EC" smtClean="0"/>
              <a:t>2/10/2022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844468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D8E7FAE-CA3A-40DC-9CD8-2C69F3FE0428}" type="datetimeFigureOut">
              <a:rPr lang="es-EC" smtClean="0"/>
              <a:t>2/10/2022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773752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D8E7FAE-CA3A-40DC-9CD8-2C69F3FE0428}" type="datetimeFigureOut">
              <a:rPr lang="es-EC" smtClean="0"/>
              <a:t>2/10/2022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1424815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7C3DA6-1594-D3AC-E53A-0FE6E70EDB0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226252C-CBF1-D3BF-5D69-D97A58AAD88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989C1E6-ED7F-CE8B-9239-99E6E991CC0A}"/>
              </a:ext>
            </a:extLst>
          </p:cNvPr>
          <p:cNvSpPr>
            <a:spLocks noGrp="1"/>
          </p:cNvSpPr>
          <p:nvPr>
            <p:ph type="dt" sz="half" idx="10"/>
          </p:nvPr>
        </p:nvSpPr>
        <p:spPr/>
        <p:txBody>
          <a:bodyPr/>
          <a:lstStyle/>
          <a:p>
            <a:fld id="{DD8E7FAE-CA3A-40DC-9CD8-2C69F3FE0428}" type="datetimeFigureOut">
              <a:rPr lang="es-EC" smtClean="0"/>
              <a:t>2/10/2022</a:t>
            </a:fld>
            <a:endParaRPr lang="es-EC"/>
          </a:p>
        </p:txBody>
      </p:sp>
      <p:sp>
        <p:nvSpPr>
          <p:cNvPr id="5" name="Marcador de pie de página 4">
            <a:extLst>
              <a:ext uri="{FF2B5EF4-FFF2-40B4-BE49-F238E27FC236}">
                <a16:creationId xmlns:a16="http://schemas.microsoft.com/office/drawing/2014/main" id="{1B8E4819-0377-EEAB-C792-3358ABC0B19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7ADA4B8-A1EE-3C9E-5910-6F85295600C8}"/>
              </a:ext>
            </a:extLst>
          </p:cNvPr>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2853642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D8E7FAE-CA3A-40DC-9CD8-2C69F3FE0428}" type="datetimeFigureOut">
              <a:rPr lang="es-EC" smtClean="0"/>
              <a:t>2/10/2022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152021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D8E7FAE-CA3A-40DC-9CD8-2C69F3FE0428}" type="datetimeFigureOut">
              <a:rPr lang="es-EC" smtClean="0"/>
              <a:t>2/10/2022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1651587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D8E7FAE-CA3A-40DC-9CD8-2C69F3FE0428}" type="datetimeFigureOut">
              <a:rPr lang="es-EC" smtClean="0"/>
              <a:t>2/10/2022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920836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D8E7FAE-CA3A-40DC-9CD8-2C69F3FE0428}" type="datetimeFigureOut">
              <a:rPr lang="es-EC" smtClean="0"/>
              <a:t>2/10/2022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173911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D8E7FAE-CA3A-40DC-9CD8-2C69F3FE0428}" type="datetimeFigureOut">
              <a:rPr lang="es-EC" smtClean="0"/>
              <a:t>2/10/2022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1275709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DD8E7FAE-CA3A-40DC-9CD8-2C69F3FE0428}" type="datetimeFigureOut">
              <a:rPr lang="es-EC" smtClean="0"/>
              <a:t>2/10/2022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326553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D8E7FAE-CA3A-40DC-9CD8-2C69F3FE0428}" type="datetimeFigureOut">
              <a:rPr lang="es-EC" smtClean="0"/>
              <a:t>2/10/2022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114206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D8E7FAE-CA3A-40DC-9CD8-2C69F3FE0428}" type="datetimeFigureOut">
              <a:rPr lang="es-EC" smtClean="0"/>
              <a:t>2/10/2022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E335AF4-3DEE-48DA-9BF3-61B48A82AA8D}" type="slidenum">
              <a:rPr lang="es-EC" smtClean="0"/>
              <a:t>‹#›</a:t>
            </a:fld>
            <a:endParaRPr lang="es-EC"/>
          </a:p>
        </p:txBody>
      </p:sp>
    </p:spTree>
    <p:extLst>
      <p:ext uri="{BB962C8B-B14F-4D97-AF65-F5344CB8AC3E}">
        <p14:creationId xmlns:p14="http://schemas.microsoft.com/office/powerpoint/2010/main" val="427310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DD8E7FAE-CA3A-40DC-9CD8-2C69F3FE0428}" type="datetimeFigureOut">
              <a:rPr lang="es-EC" smtClean="0"/>
              <a:t>2/10/2022</a:t>
            </a:fld>
            <a:endParaRPr lang="es-EC"/>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EC"/>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E335AF4-3DEE-48DA-9BF3-61B48A82AA8D}" type="slidenum">
              <a:rPr lang="es-EC" smtClean="0"/>
              <a:t>‹#›</a:t>
            </a:fld>
            <a:endParaRPr lang="es-EC"/>
          </a:p>
        </p:txBody>
      </p:sp>
    </p:spTree>
    <p:extLst>
      <p:ext uri="{BB962C8B-B14F-4D97-AF65-F5344CB8AC3E}">
        <p14:creationId xmlns:p14="http://schemas.microsoft.com/office/powerpoint/2010/main" val="2418933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XTHDKxOL9cg" TargetMode="External"/><Relationship Id="rId2" Type="http://schemas.openxmlformats.org/officeDocument/2006/relationships/slideLayout" Target="../slideLayouts/slideLayout18.xml"/><Relationship Id="rId1" Type="http://schemas.openxmlformats.org/officeDocument/2006/relationships/video" Target="https://www.youtube.com/embed/XTHDKxOL9cg?feature=oembed" TargetMode="External"/><Relationship Id="rId5" Type="http://schemas.openxmlformats.org/officeDocument/2006/relationships/image" Target="../media/image30.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981319-33B3-BC5B-AE59-7ADA91EE3E34}"/>
              </a:ext>
            </a:extLst>
          </p:cNvPr>
          <p:cNvPicPr>
            <a:picLocks noChangeAspect="1"/>
          </p:cNvPicPr>
          <p:nvPr/>
        </p:nvPicPr>
        <p:blipFill>
          <a:blip r:embed="rId2"/>
          <a:stretch>
            <a:fillRect/>
          </a:stretch>
        </p:blipFill>
        <p:spPr>
          <a:xfrm>
            <a:off x="10048875" y="0"/>
            <a:ext cx="2143125" cy="2143125"/>
          </a:xfrm>
          <a:prstGeom prst="rect">
            <a:avLst/>
          </a:prstGeom>
        </p:spPr>
      </p:pic>
      <p:sp>
        <p:nvSpPr>
          <p:cNvPr id="2" name="Título 1">
            <a:extLst>
              <a:ext uri="{FF2B5EF4-FFF2-40B4-BE49-F238E27FC236}">
                <a16:creationId xmlns:a16="http://schemas.microsoft.com/office/drawing/2014/main" id="{F3EE8F23-DE71-CD7E-D0A4-837079E8EBB5}"/>
              </a:ext>
            </a:extLst>
          </p:cNvPr>
          <p:cNvSpPr>
            <a:spLocks noGrp="1"/>
          </p:cNvSpPr>
          <p:nvPr>
            <p:ph type="ctrTitle"/>
          </p:nvPr>
        </p:nvSpPr>
        <p:spPr>
          <a:xfrm>
            <a:off x="365760" y="1550606"/>
            <a:ext cx="10570464" cy="4468813"/>
          </a:xfrm>
        </p:spPr>
        <p:txBody>
          <a:bodyPr>
            <a:normAutofit fontScale="90000"/>
          </a:bodyPr>
          <a:lstStyle/>
          <a:p>
            <a:br>
              <a:rPr lang="es-ES" dirty="0"/>
            </a:br>
            <a:r>
              <a:rPr lang="es-ES" dirty="0"/>
              <a:t>FRIENDS OF JESUS AND MARY</a:t>
            </a:r>
            <a:br>
              <a:rPr lang="es-ES" dirty="0"/>
            </a:br>
            <a:br>
              <a:rPr lang="es-ES" dirty="0"/>
            </a:br>
            <a:r>
              <a:rPr lang="es-ES" sz="2800" dirty="0"/>
              <a:t>www.fcpeace.org</a:t>
            </a:r>
            <a:br>
              <a:rPr lang="es-ES" dirty="0"/>
            </a:br>
            <a:br>
              <a:rPr lang="es-ES" dirty="0"/>
            </a:br>
            <a:br>
              <a:rPr lang="es-ES" dirty="0"/>
            </a:br>
            <a:br>
              <a:rPr lang="es-ES" dirty="0"/>
            </a:br>
            <a:r>
              <a:rPr lang="es-ES" sz="4200" dirty="0"/>
              <a:t>CYCLE C - XXVIII SUNDAY IN ORDDINARY TIME</a:t>
            </a:r>
            <a:br>
              <a:rPr lang="es-ES" sz="4200" dirty="0"/>
            </a:br>
            <a:r>
              <a:rPr lang="en-US" sz="4200" dirty="0"/>
              <a:t>the grateful leper</a:t>
            </a:r>
          </a:p>
        </p:txBody>
      </p:sp>
    </p:spTree>
    <p:extLst>
      <p:ext uri="{BB962C8B-B14F-4D97-AF65-F5344CB8AC3E}">
        <p14:creationId xmlns:p14="http://schemas.microsoft.com/office/powerpoint/2010/main" val="258743004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A156D4-9F99-CA12-6633-4DE7990AE908}"/>
              </a:ext>
            </a:extLst>
          </p:cNvPr>
          <p:cNvSpPr>
            <a:spLocks noGrp="1"/>
          </p:cNvSpPr>
          <p:nvPr>
            <p:ph type="title"/>
          </p:nvPr>
        </p:nvSpPr>
        <p:spPr>
          <a:xfrm>
            <a:off x="838200" y="681037"/>
            <a:ext cx="9753600" cy="1871663"/>
          </a:xfrm>
        </p:spPr>
        <p:txBody>
          <a:bodyPr>
            <a:normAutofit/>
          </a:bodyPr>
          <a:lstStyle/>
          <a:p>
            <a:pPr algn="just"/>
            <a:r>
              <a:rPr lang="en-US" sz="2800" dirty="0"/>
              <a:t>Jesus sends them to the priests.  They knew that even the priests did not want to see them, but with faith, they go and are healed on the way. </a:t>
            </a:r>
            <a:r>
              <a:rPr lang="en-US" sz="2800" b="1" dirty="0"/>
              <a:t>But only the Samaritan came back to thank Jesus for such great a gift. </a:t>
            </a:r>
            <a:endParaRPr lang="es-EC" sz="2800" b="1" dirty="0"/>
          </a:p>
        </p:txBody>
      </p:sp>
      <p:sp>
        <p:nvSpPr>
          <p:cNvPr id="3" name="Marcador de contenido 2">
            <a:extLst>
              <a:ext uri="{FF2B5EF4-FFF2-40B4-BE49-F238E27FC236}">
                <a16:creationId xmlns:a16="http://schemas.microsoft.com/office/drawing/2014/main" id="{9A56EF61-E501-034A-AD14-ABE5EDF701D1}"/>
              </a:ext>
            </a:extLst>
          </p:cNvPr>
          <p:cNvSpPr>
            <a:spLocks noGrp="1"/>
          </p:cNvSpPr>
          <p:nvPr>
            <p:ph idx="1"/>
          </p:nvPr>
        </p:nvSpPr>
        <p:spPr>
          <a:xfrm>
            <a:off x="838200" y="3343276"/>
            <a:ext cx="10515600" cy="1081087"/>
          </a:xfrm>
        </p:spPr>
        <p:txBody>
          <a:bodyPr>
            <a:normAutofit/>
          </a:bodyPr>
          <a:lstStyle/>
          <a:p>
            <a:pPr marL="0" indent="0">
              <a:buNone/>
            </a:pPr>
            <a:r>
              <a:rPr lang="en-US" dirty="0"/>
              <a:t>What is a Samaritan?</a:t>
            </a:r>
            <a:endParaRPr lang="es-ES" dirty="0"/>
          </a:p>
          <a:p>
            <a:pPr marL="0" indent="0">
              <a:buNone/>
            </a:pPr>
            <a:r>
              <a:rPr lang="en-US" dirty="0"/>
              <a:t>Someone from another religion; enemies of the jews</a:t>
            </a:r>
            <a:r>
              <a:rPr lang="es-ES" dirty="0"/>
              <a:t>.</a:t>
            </a:r>
            <a:endParaRPr lang="es-EC" dirty="0"/>
          </a:p>
        </p:txBody>
      </p:sp>
      <p:pic>
        <p:nvPicPr>
          <p:cNvPr id="4" name="Imagen 3">
            <a:extLst>
              <a:ext uri="{FF2B5EF4-FFF2-40B4-BE49-F238E27FC236}">
                <a16:creationId xmlns:a16="http://schemas.microsoft.com/office/drawing/2014/main" id="{0EA8C2BD-93DB-D61A-C86B-44CC00F72BAD}"/>
              </a:ext>
            </a:extLst>
          </p:cNvPr>
          <p:cNvPicPr>
            <a:picLocks noChangeAspect="1"/>
          </p:cNvPicPr>
          <p:nvPr/>
        </p:nvPicPr>
        <p:blipFill>
          <a:blip r:embed="rId2"/>
          <a:stretch>
            <a:fillRect/>
          </a:stretch>
        </p:blipFill>
        <p:spPr>
          <a:xfrm>
            <a:off x="9105900" y="2552700"/>
            <a:ext cx="2343150" cy="3543300"/>
          </a:xfrm>
          <a:prstGeom prst="rect">
            <a:avLst/>
          </a:prstGeom>
        </p:spPr>
      </p:pic>
      <p:pic>
        <p:nvPicPr>
          <p:cNvPr id="5" name="Imagen 4">
            <a:extLst>
              <a:ext uri="{FF2B5EF4-FFF2-40B4-BE49-F238E27FC236}">
                <a16:creationId xmlns:a16="http://schemas.microsoft.com/office/drawing/2014/main" id="{5CE8AC8F-B626-1291-47A5-0FB87BBCF0C0}"/>
              </a:ext>
            </a:extLst>
          </p:cNvPr>
          <p:cNvPicPr>
            <a:picLocks noChangeAspect="1"/>
          </p:cNvPicPr>
          <p:nvPr/>
        </p:nvPicPr>
        <p:blipFill>
          <a:blip r:embed="rId3"/>
          <a:stretch>
            <a:fillRect/>
          </a:stretch>
        </p:blipFill>
        <p:spPr>
          <a:xfrm>
            <a:off x="10960501" y="0"/>
            <a:ext cx="1231499" cy="1591194"/>
          </a:xfrm>
          <a:prstGeom prst="rect">
            <a:avLst/>
          </a:prstGeom>
        </p:spPr>
      </p:pic>
    </p:spTree>
    <p:extLst>
      <p:ext uri="{BB962C8B-B14F-4D97-AF65-F5344CB8AC3E}">
        <p14:creationId xmlns:p14="http://schemas.microsoft.com/office/powerpoint/2010/main" val="3243336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75FC0B-1B96-13F3-2742-A775D8C36019}"/>
              </a:ext>
            </a:extLst>
          </p:cNvPr>
          <p:cNvSpPr>
            <a:spLocks noGrp="1"/>
          </p:cNvSpPr>
          <p:nvPr>
            <p:ph type="title"/>
          </p:nvPr>
        </p:nvSpPr>
        <p:spPr>
          <a:xfrm>
            <a:off x="913775" y="618517"/>
            <a:ext cx="8535025" cy="1305533"/>
          </a:xfrm>
        </p:spPr>
        <p:txBody>
          <a:bodyPr>
            <a:normAutofit/>
          </a:bodyPr>
          <a:lstStyle/>
          <a:p>
            <a:r>
              <a:rPr lang="en-US" dirty="0"/>
              <a:t>Why is it important that he returned</a:t>
            </a:r>
            <a:r>
              <a:rPr lang="es-ES" dirty="0"/>
              <a:t>? </a:t>
            </a:r>
            <a:br>
              <a:rPr lang="es-ES" dirty="0"/>
            </a:br>
            <a:endParaRPr lang="es-EC" dirty="0"/>
          </a:p>
        </p:txBody>
      </p:sp>
      <p:sp>
        <p:nvSpPr>
          <p:cNvPr id="3" name="Marcador de contenido 2">
            <a:extLst>
              <a:ext uri="{FF2B5EF4-FFF2-40B4-BE49-F238E27FC236}">
                <a16:creationId xmlns:a16="http://schemas.microsoft.com/office/drawing/2014/main" id="{4415250C-69B0-2345-9D49-E8C62C159B77}"/>
              </a:ext>
            </a:extLst>
          </p:cNvPr>
          <p:cNvSpPr>
            <a:spLocks noGrp="1"/>
          </p:cNvSpPr>
          <p:nvPr>
            <p:ph idx="1"/>
          </p:nvPr>
        </p:nvSpPr>
        <p:spPr>
          <a:xfrm>
            <a:off x="838200" y="1825625"/>
            <a:ext cx="5715000" cy="4351338"/>
          </a:xfrm>
        </p:spPr>
        <p:txBody>
          <a:bodyPr>
            <a:normAutofit/>
          </a:bodyPr>
          <a:lstStyle/>
          <a:p>
            <a:pPr marL="0" indent="0">
              <a:buNone/>
            </a:pPr>
            <a:endParaRPr lang="es-ES" dirty="0"/>
          </a:p>
          <a:p>
            <a:pPr marL="0" indent="0">
              <a:buNone/>
            </a:pPr>
            <a:r>
              <a:rPr lang="en-US" dirty="0"/>
              <a:t>He was not of the Jewish faith, the chosen people of God, yet he realizes Jesus’ power and love cured him</a:t>
            </a:r>
            <a:r>
              <a:rPr lang="es-ES" dirty="0"/>
              <a:t>. </a:t>
            </a:r>
          </a:p>
          <a:p>
            <a:pPr marL="0" indent="0">
              <a:buNone/>
            </a:pPr>
            <a:r>
              <a:rPr lang="es-EC" dirty="0" err="1"/>
              <a:t>Jesus</a:t>
            </a:r>
            <a:r>
              <a:rPr lang="es-EC" dirty="0"/>
              <a:t> </a:t>
            </a:r>
            <a:r>
              <a:rPr lang="es-EC" dirty="0" err="1"/>
              <a:t>tells</a:t>
            </a:r>
            <a:r>
              <a:rPr lang="es-EC" dirty="0"/>
              <a:t> </a:t>
            </a:r>
            <a:r>
              <a:rPr lang="es-EC" dirty="0" err="1"/>
              <a:t>the</a:t>
            </a:r>
            <a:r>
              <a:rPr lang="es-EC" dirty="0"/>
              <a:t> </a:t>
            </a:r>
            <a:r>
              <a:rPr lang="es-EC" dirty="0" err="1"/>
              <a:t>samaritan</a:t>
            </a:r>
            <a:r>
              <a:rPr lang="es-EC" dirty="0"/>
              <a:t> </a:t>
            </a:r>
            <a:r>
              <a:rPr lang="es-EC" dirty="0" err="1"/>
              <a:t>that</a:t>
            </a:r>
            <a:r>
              <a:rPr lang="es-EC" dirty="0"/>
              <a:t> </a:t>
            </a:r>
            <a:r>
              <a:rPr lang="es-EC" dirty="0" err="1"/>
              <a:t>his</a:t>
            </a:r>
            <a:r>
              <a:rPr lang="es-EC" dirty="0"/>
              <a:t> </a:t>
            </a:r>
            <a:r>
              <a:rPr lang="es-EC" dirty="0" err="1"/>
              <a:t>faith</a:t>
            </a:r>
            <a:r>
              <a:rPr lang="es-EC" dirty="0"/>
              <a:t> </a:t>
            </a:r>
            <a:r>
              <a:rPr lang="es-EC" dirty="0" err="1"/>
              <a:t>saved</a:t>
            </a:r>
            <a:r>
              <a:rPr lang="es-EC" dirty="0"/>
              <a:t> </a:t>
            </a:r>
            <a:r>
              <a:rPr lang="es-EC" dirty="0" err="1"/>
              <a:t>him</a:t>
            </a:r>
            <a:r>
              <a:rPr lang="es-EC" dirty="0"/>
              <a:t>.</a:t>
            </a:r>
          </a:p>
          <a:p>
            <a:pPr marL="0" indent="0">
              <a:buNone/>
            </a:pPr>
            <a:r>
              <a:rPr lang="es-EC" dirty="0" err="1"/>
              <a:t>Jesus</a:t>
            </a:r>
            <a:r>
              <a:rPr lang="es-EC" dirty="0"/>
              <a:t>’ </a:t>
            </a:r>
            <a:r>
              <a:rPr lang="es-EC" dirty="0" err="1"/>
              <a:t>love</a:t>
            </a:r>
            <a:r>
              <a:rPr lang="es-EC" dirty="0"/>
              <a:t> and </a:t>
            </a:r>
            <a:r>
              <a:rPr lang="es-EC" dirty="0" err="1"/>
              <a:t>mercy</a:t>
            </a:r>
            <a:r>
              <a:rPr lang="es-EC" dirty="0"/>
              <a:t> </a:t>
            </a:r>
            <a:r>
              <a:rPr lang="es-EC" dirty="0" err="1"/>
              <a:t>is</a:t>
            </a:r>
            <a:r>
              <a:rPr lang="es-EC" dirty="0"/>
              <a:t> </a:t>
            </a:r>
            <a:r>
              <a:rPr lang="es-EC" dirty="0" err="1"/>
              <a:t>for</a:t>
            </a:r>
            <a:r>
              <a:rPr lang="es-EC" dirty="0"/>
              <a:t> </a:t>
            </a:r>
            <a:r>
              <a:rPr lang="es-EC" dirty="0" err="1"/>
              <a:t>everyone</a:t>
            </a:r>
            <a:r>
              <a:rPr lang="es-EC" dirty="0"/>
              <a:t>.</a:t>
            </a:r>
          </a:p>
        </p:txBody>
      </p:sp>
      <p:pic>
        <p:nvPicPr>
          <p:cNvPr id="4" name="Imagen 3">
            <a:extLst>
              <a:ext uri="{FF2B5EF4-FFF2-40B4-BE49-F238E27FC236}">
                <a16:creationId xmlns:a16="http://schemas.microsoft.com/office/drawing/2014/main" id="{E7502642-BE6B-C563-5F6A-057E7D8A5720}"/>
              </a:ext>
            </a:extLst>
          </p:cNvPr>
          <p:cNvPicPr>
            <a:picLocks noChangeAspect="1"/>
          </p:cNvPicPr>
          <p:nvPr/>
        </p:nvPicPr>
        <p:blipFill>
          <a:blip r:embed="rId2"/>
          <a:stretch>
            <a:fillRect/>
          </a:stretch>
        </p:blipFill>
        <p:spPr>
          <a:xfrm>
            <a:off x="6781800" y="2016919"/>
            <a:ext cx="4572000" cy="3968750"/>
          </a:xfrm>
          <a:prstGeom prst="rect">
            <a:avLst/>
          </a:prstGeom>
        </p:spPr>
      </p:pic>
      <p:pic>
        <p:nvPicPr>
          <p:cNvPr id="5" name="Imagen 4">
            <a:extLst>
              <a:ext uri="{FF2B5EF4-FFF2-40B4-BE49-F238E27FC236}">
                <a16:creationId xmlns:a16="http://schemas.microsoft.com/office/drawing/2014/main" id="{A745196E-ADD8-EBEA-3D95-04B48D353DEC}"/>
              </a:ext>
            </a:extLst>
          </p:cNvPr>
          <p:cNvPicPr>
            <a:picLocks noChangeAspect="1"/>
          </p:cNvPicPr>
          <p:nvPr/>
        </p:nvPicPr>
        <p:blipFill>
          <a:blip r:embed="rId3"/>
          <a:stretch>
            <a:fillRect/>
          </a:stretch>
        </p:blipFill>
        <p:spPr>
          <a:xfrm>
            <a:off x="10960501" y="0"/>
            <a:ext cx="1231499" cy="1591194"/>
          </a:xfrm>
          <a:prstGeom prst="rect">
            <a:avLst/>
          </a:prstGeom>
        </p:spPr>
      </p:pic>
    </p:spTree>
    <p:extLst>
      <p:ext uri="{BB962C8B-B14F-4D97-AF65-F5344CB8AC3E}">
        <p14:creationId xmlns:p14="http://schemas.microsoft.com/office/powerpoint/2010/main" val="1350306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FF1098-FE46-D5D8-8A68-78BEA64B1C77}"/>
              </a:ext>
            </a:extLst>
          </p:cNvPr>
          <p:cNvSpPr>
            <a:spLocks noGrp="1"/>
          </p:cNvSpPr>
          <p:nvPr>
            <p:ph type="title"/>
          </p:nvPr>
        </p:nvSpPr>
        <p:spPr>
          <a:xfrm>
            <a:off x="838200" y="365125"/>
            <a:ext cx="5610225" cy="1460500"/>
          </a:xfrm>
        </p:spPr>
        <p:txBody>
          <a:bodyPr>
            <a:normAutofit/>
          </a:bodyPr>
          <a:lstStyle/>
          <a:p>
            <a:r>
              <a:rPr lang="es-ES" dirty="0" err="1"/>
              <a:t>What</a:t>
            </a:r>
            <a:r>
              <a:rPr lang="es-ES" dirty="0"/>
              <a:t> can </a:t>
            </a:r>
            <a:r>
              <a:rPr lang="es-ES" dirty="0" err="1"/>
              <a:t>we</a:t>
            </a:r>
            <a:r>
              <a:rPr lang="es-ES" dirty="0"/>
              <a:t> </a:t>
            </a:r>
            <a:r>
              <a:rPr lang="es-ES" dirty="0" err="1"/>
              <a:t>thank</a:t>
            </a:r>
            <a:r>
              <a:rPr lang="es-ES" dirty="0"/>
              <a:t> </a:t>
            </a:r>
            <a:r>
              <a:rPr lang="es-ES" dirty="0" err="1"/>
              <a:t>god</a:t>
            </a:r>
            <a:r>
              <a:rPr lang="es-ES" dirty="0"/>
              <a:t> </a:t>
            </a:r>
            <a:r>
              <a:rPr lang="es-ES" dirty="0" err="1"/>
              <a:t>for</a:t>
            </a:r>
            <a:r>
              <a:rPr lang="es-ES" dirty="0"/>
              <a:t> </a:t>
            </a:r>
            <a:r>
              <a:rPr lang="es-ES" dirty="0" err="1"/>
              <a:t>every</a:t>
            </a:r>
            <a:r>
              <a:rPr lang="es-ES" dirty="0"/>
              <a:t> </a:t>
            </a:r>
            <a:r>
              <a:rPr lang="es-ES" dirty="0" err="1"/>
              <a:t>day</a:t>
            </a:r>
            <a:r>
              <a:rPr lang="es-ES" dirty="0"/>
              <a:t>?</a:t>
            </a:r>
            <a:endParaRPr lang="es-EC" dirty="0"/>
          </a:p>
        </p:txBody>
      </p:sp>
      <p:sp>
        <p:nvSpPr>
          <p:cNvPr id="3" name="Marcador de contenido 2">
            <a:extLst>
              <a:ext uri="{FF2B5EF4-FFF2-40B4-BE49-F238E27FC236}">
                <a16:creationId xmlns:a16="http://schemas.microsoft.com/office/drawing/2014/main" id="{CEB81F19-0B9E-08C5-F884-246103AF04BF}"/>
              </a:ext>
            </a:extLst>
          </p:cNvPr>
          <p:cNvSpPr>
            <a:spLocks noGrp="1"/>
          </p:cNvSpPr>
          <p:nvPr>
            <p:ph idx="1"/>
          </p:nvPr>
        </p:nvSpPr>
        <p:spPr>
          <a:xfrm>
            <a:off x="838200" y="1825625"/>
            <a:ext cx="5676900" cy="4351338"/>
          </a:xfrm>
        </p:spPr>
        <p:txBody>
          <a:bodyPr>
            <a:normAutofit/>
          </a:bodyPr>
          <a:lstStyle/>
          <a:p>
            <a:pPr marL="0" indent="0">
              <a:buNone/>
            </a:pPr>
            <a:endParaRPr lang="es-ES" dirty="0"/>
          </a:p>
          <a:p>
            <a:pPr marL="0" indent="0">
              <a:buNone/>
            </a:pPr>
            <a:r>
              <a:rPr lang="es-ES" dirty="0" err="1"/>
              <a:t>Jesus</a:t>
            </a:r>
            <a:r>
              <a:rPr lang="es-ES" dirty="0"/>
              <a:t> has </a:t>
            </a:r>
            <a:r>
              <a:rPr lang="es-ES" dirty="0" err="1"/>
              <a:t>given</a:t>
            </a:r>
            <a:r>
              <a:rPr lang="es-ES" dirty="0"/>
              <a:t> </a:t>
            </a:r>
            <a:r>
              <a:rPr lang="es-ES" dirty="0" err="1"/>
              <a:t>us</a:t>
            </a:r>
            <a:r>
              <a:rPr lang="es-ES" dirty="0"/>
              <a:t> </a:t>
            </a:r>
            <a:r>
              <a:rPr lang="es-ES" dirty="0" err="1"/>
              <a:t>his</a:t>
            </a:r>
            <a:r>
              <a:rPr lang="es-ES" dirty="0"/>
              <a:t> </a:t>
            </a:r>
            <a:r>
              <a:rPr lang="es-ES" dirty="0" err="1"/>
              <a:t>love</a:t>
            </a:r>
            <a:r>
              <a:rPr lang="es-ES" dirty="0"/>
              <a:t>, </a:t>
            </a:r>
            <a:r>
              <a:rPr lang="es-ES" dirty="0" err="1"/>
              <a:t>mercy</a:t>
            </a:r>
            <a:r>
              <a:rPr lang="es-ES" dirty="0"/>
              <a:t>, and </a:t>
            </a:r>
            <a:r>
              <a:rPr lang="es-ES" dirty="0" err="1"/>
              <a:t>forgiveness</a:t>
            </a:r>
            <a:r>
              <a:rPr lang="es-ES" dirty="0"/>
              <a:t>.</a:t>
            </a:r>
          </a:p>
          <a:p>
            <a:pPr marL="0" indent="0">
              <a:buNone/>
            </a:pPr>
            <a:r>
              <a:rPr lang="es-ES" dirty="0" err="1"/>
              <a:t>just</a:t>
            </a:r>
            <a:r>
              <a:rPr lang="es-ES" dirty="0"/>
              <a:t> </a:t>
            </a:r>
            <a:r>
              <a:rPr lang="es-ES" dirty="0" err="1"/>
              <a:t>like</a:t>
            </a:r>
            <a:r>
              <a:rPr lang="es-ES" dirty="0"/>
              <a:t> </a:t>
            </a:r>
            <a:r>
              <a:rPr lang="es-ES" dirty="0" err="1"/>
              <a:t>leprosy</a:t>
            </a:r>
            <a:r>
              <a:rPr lang="es-ES" dirty="0"/>
              <a:t> </a:t>
            </a:r>
            <a:r>
              <a:rPr lang="es-ES" dirty="0" err="1"/>
              <a:t>separates</a:t>
            </a:r>
            <a:r>
              <a:rPr lang="es-ES" dirty="0"/>
              <a:t> </a:t>
            </a:r>
            <a:r>
              <a:rPr lang="es-ES" dirty="0" err="1"/>
              <a:t>the</a:t>
            </a:r>
            <a:r>
              <a:rPr lang="es-ES" dirty="0"/>
              <a:t> </a:t>
            </a:r>
            <a:r>
              <a:rPr lang="es-ES" dirty="0" err="1"/>
              <a:t>sick</a:t>
            </a:r>
            <a:r>
              <a:rPr lang="es-ES" dirty="0"/>
              <a:t> </a:t>
            </a:r>
            <a:r>
              <a:rPr lang="es-ES" dirty="0" err="1"/>
              <a:t>person</a:t>
            </a:r>
            <a:r>
              <a:rPr lang="es-ES" dirty="0"/>
              <a:t> </a:t>
            </a:r>
            <a:r>
              <a:rPr lang="es-ES" dirty="0" err="1"/>
              <a:t>from</a:t>
            </a:r>
            <a:r>
              <a:rPr lang="es-ES" dirty="0"/>
              <a:t> </a:t>
            </a:r>
            <a:r>
              <a:rPr lang="es-ES" dirty="0" err="1"/>
              <a:t>the</a:t>
            </a:r>
            <a:r>
              <a:rPr lang="es-ES" dirty="0"/>
              <a:t> </a:t>
            </a:r>
            <a:r>
              <a:rPr lang="es-ES" dirty="0" err="1"/>
              <a:t>community</a:t>
            </a:r>
            <a:r>
              <a:rPr lang="es-ES" dirty="0"/>
              <a:t>, sin </a:t>
            </a:r>
            <a:r>
              <a:rPr lang="es-ES" dirty="0" err="1"/>
              <a:t>separates</a:t>
            </a:r>
            <a:r>
              <a:rPr lang="es-ES" dirty="0"/>
              <a:t> </a:t>
            </a:r>
            <a:r>
              <a:rPr lang="es-ES" dirty="0" err="1"/>
              <a:t>the</a:t>
            </a:r>
            <a:r>
              <a:rPr lang="es-ES" dirty="0"/>
              <a:t> </a:t>
            </a:r>
            <a:r>
              <a:rPr lang="es-ES" dirty="0" err="1"/>
              <a:t>sinner</a:t>
            </a:r>
            <a:r>
              <a:rPr lang="es-ES" dirty="0"/>
              <a:t> </a:t>
            </a:r>
            <a:r>
              <a:rPr lang="es-ES" dirty="0" err="1"/>
              <a:t>from</a:t>
            </a:r>
            <a:r>
              <a:rPr lang="es-ES" dirty="0"/>
              <a:t> </a:t>
            </a:r>
            <a:r>
              <a:rPr lang="es-ES" dirty="0" err="1"/>
              <a:t>god</a:t>
            </a:r>
            <a:r>
              <a:rPr lang="es-ES" dirty="0"/>
              <a:t> and </a:t>
            </a:r>
            <a:r>
              <a:rPr lang="es-ES" dirty="0" err="1"/>
              <a:t>their</a:t>
            </a:r>
            <a:r>
              <a:rPr lang="es-ES" dirty="0"/>
              <a:t> </a:t>
            </a:r>
            <a:r>
              <a:rPr lang="es-ES" dirty="0" err="1"/>
              <a:t>faith</a:t>
            </a:r>
            <a:r>
              <a:rPr lang="es-ES" dirty="0"/>
              <a:t> </a:t>
            </a:r>
            <a:r>
              <a:rPr lang="es-ES" dirty="0" err="1"/>
              <a:t>family</a:t>
            </a:r>
            <a:r>
              <a:rPr lang="es-ES" dirty="0"/>
              <a:t>. </a:t>
            </a:r>
          </a:p>
          <a:p>
            <a:pPr marL="0" indent="0">
              <a:buNone/>
            </a:pPr>
            <a:r>
              <a:rPr lang="en-US" dirty="0"/>
              <a:t>But the forgiveness that Jesus obtained for us on the cross, restores that separation from God and the faith community</a:t>
            </a:r>
            <a:r>
              <a:rPr lang="es-ES" dirty="0"/>
              <a:t>.</a:t>
            </a:r>
            <a:endParaRPr lang="es-EC" dirty="0"/>
          </a:p>
        </p:txBody>
      </p:sp>
      <p:pic>
        <p:nvPicPr>
          <p:cNvPr id="4" name="Imagen 3">
            <a:extLst>
              <a:ext uri="{FF2B5EF4-FFF2-40B4-BE49-F238E27FC236}">
                <a16:creationId xmlns:a16="http://schemas.microsoft.com/office/drawing/2014/main" id="{0D9A9224-5D18-C631-F44D-45A7F9B44C15}"/>
              </a:ext>
            </a:extLst>
          </p:cNvPr>
          <p:cNvPicPr>
            <a:picLocks noChangeAspect="1"/>
          </p:cNvPicPr>
          <p:nvPr/>
        </p:nvPicPr>
        <p:blipFill>
          <a:blip r:embed="rId2"/>
          <a:stretch>
            <a:fillRect/>
          </a:stretch>
        </p:blipFill>
        <p:spPr>
          <a:xfrm>
            <a:off x="6743700" y="365125"/>
            <a:ext cx="4705350" cy="6054726"/>
          </a:xfrm>
          <a:prstGeom prst="rect">
            <a:avLst/>
          </a:prstGeom>
        </p:spPr>
      </p:pic>
      <p:pic>
        <p:nvPicPr>
          <p:cNvPr id="5" name="Imagen 4">
            <a:extLst>
              <a:ext uri="{FF2B5EF4-FFF2-40B4-BE49-F238E27FC236}">
                <a16:creationId xmlns:a16="http://schemas.microsoft.com/office/drawing/2014/main" id="{9C3C297D-7916-4E68-DBC9-96C056DBDFB3}"/>
              </a:ext>
            </a:extLst>
          </p:cNvPr>
          <p:cNvPicPr>
            <a:picLocks noChangeAspect="1"/>
          </p:cNvPicPr>
          <p:nvPr/>
        </p:nvPicPr>
        <p:blipFill>
          <a:blip r:embed="rId3"/>
          <a:stretch>
            <a:fillRect/>
          </a:stretch>
        </p:blipFill>
        <p:spPr>
          <a:xfrm>
            <a:off x="10960501" y="0"/>
            <a:ext cx="1231499" cy="1591194"/>
          </a:xfrm>
          <a:prstGeom prst="rect">
            <a:avLst/>
          </a:prstGeom>
        </p:spPr>
      </p:pic>
    </p:spTree>
    <p:extLst>
      <p:ext uri="{BB962C8B-B14F-4D97-AF65-F5344CB8AC3E}">
        <p14:creationId xmlns:p14="http://schemas.microsoft.com/office/powerpoint/2010/main" val="3153560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E759C-BE5D-E315-4D92-BE6177F9C8B9}"/>
              </a:ext>
            </a:extLst>
          </p:cNvPr>
          <p:cNvSpPr>
            <a:spLocks noGrp="1"/>
          </p:cNvSpPr>
          <p:nvPr>
            <p:ph type="title"/>
          </p:nvPr>
        </p:nvSpPr>
        <p:spPr>
          <a:xfrm>
            <a:off x="838200" y="50800"/>
            <a:ext cx="10515600" cy="1325563"/>
          </a:xfrm>
        </p:spPr>
        <p:txBody>
          <a:bodyPr>
            <a:normAutofit fontScale="90000"/>
          </a:bodyPr>
          <a:lstStyle/>
          <a:p>
            <a:br>
              <a:rPr lang="es-ES" dirty="0"/>
            </a:br>
            <a:r>
              <a:rPr lang="es-ES" b="1" dirty="0" err="1"/>
              <a:t>what</a:t>
            </a:r>
            <a:r>
              <a:rPr lang="es-ES" b="1" dirty="0"/>
              <a:t> can </a:t>
            </a:r>
            <a:r>
              <a:rPr lang="es-ES" b="1" dirty="0" err="1"/>
              <a:t>you</a:t>
            </a:r>
            <a:r>
              <a:rPr lang="es-ES" b="1" dirty="0"/>
              <a:t> </a:t>
            </a:r>
            <a:r>
              <a:rPr lang="es-ES" b="1" dirty="0" err="1"/>
              <a:t>thank</a:t>
            </a:r>
            <a:r>
              <a:rPr lang="es-ES" b="1" dirty="0"/>
              <a:t> </a:t>
            </a:r>
            <a:r>
              <a:rPr lang="es-ES" b="1" dirty="0" err="1"/>
              <a:t>god</a:t>
            </a:r>
            <a:r>
              <a:rPr lang="es-ES" b="1" dirty="0"/>
              <a:t> </a:t>
            </a:r>
            <a:r>
              <a:rPr lang="es-ES" b="1" dirty="0" err="1"/>
              <a:t>for</a:t>
            </a:r>
            <a:r>
              <a:rPr lang="es-ES" b="1" dirty="0"/>
              <a:t> </a:t>
            </a:r>
            <a:r>
              <a:rPr lang="es-ES" b="1" dirty="0" err="1"/>
              <a:t>every</a:t>
            </a:r>
            <a:r>
              <a:rPr lang="es-ES" b="1" dirty="0"/>
              <a:t> </a:t>
            </a:r>
            <a:r>
              <a:rPr lang="es-ES" b="1" dirty="0" err="1"/>
              <a:t>day</a:t>
            </a:r>
            <a:r>
              <a:rPr lang="es-ES" b="1" dirty="0"/>
              <a:t>?</a:t>
            </a:r>
            <a:br>
              <a:rPr lang="es-ES" b="1" dirty="0"/>
            </a:br>
            <a:endParaRPr lang="es-EC" b="1" dirty="0"/>
          </a:p>
        </p:txBody>
      </p:sp>
      <p:pic>
        <p:nvPicPr>
          <p:cNvPr id="4" name="Marcador de contenido 3">
            <a:extLst>
              <a:ext uri="{FF2B5EF4-FFF2-40B4-BE49-F238E27FC236}">
                <a16:creationId xmlns:a16="http://schemas.microsoft.com/office/drawing/2014/main" id="{99869995-5B23-1A09-C260-2C8776A06536}"/>
              </a:ext>
            </a:extLst>
          </p:cNvPr>
          <p:cNvPicPr>
            <a:picLocks noGrp="1" noChangeAspect="1"/>
          </p:cNvPicPr>
          <p:nvPr>
            <p:ph idx="1"/>
          </p:nvPr>
        </p:nvPicPr>
        <p:blipFill>
          <a:blip r:embed="rId2"/>
          <a:stretch>
            <a:fillRect/>
          </a:stretch>
        </p:blipFill>
        <p:spPr>
          <a:xfrm>
            <a:off x="838201" y="1524000"/>
            <a:ext cx="3905250" cy="2181225"/>
          </a:xfrm>
          <a:prstGeom prst="rect">
            <a:avLst/>
          </a:prstGeom>
        </p:spPr>
      </p:pic>
      <p:pic>
        <p:nvPicPr>
          <p:cNvPr id="5" name="Imagen 4">
            <a:extLst>
              <a:ext uri="{FF2B5EF4-FFF2-40B4-BE49-F238E27FC236}">
                <a16:creationId xmlns:a16="http://schemas.microsoft.com/office/drawing/2014/main" id="{E7D735F8-504C-5185-AD03-525EF101722D}"/>
              </a:ext>
            </a:extLst>
          </p:cNvPr>
          <p:cNvPicPr>
            <a:picLocks noChangeAspect="1"/>
          </p:cNvPicPr>
          <p:nvPr/>
        </p:nvPicPr>
        <p:blipFill>
          <a:blip r:embed="rId3"/>
          <a:stretch>
            <a:fillRect/>
          </a:stretch>
        </p:blipFill>
        <p:spPr>
          <a:xfrm>
            <a:off x="4951534" y="1465262"/>
            <a:ext cx="4171950" cy="2257425"/>
          </a:xfrm>
          <a:prstGeom prst="rect">
            <a:avLst/>
          </a:prstGeom>
        </p:spPr>
      </p:pic>
      <p:pic>
        <p:nvPicPr>
          <p:cNvPr id="6" name="Imagen 5">
            <a:extLst>
              <a:ext uri="{FF2B5EF4-FFF2-40B4-BE49-F238E27FC236}">
                <a16:creationId xmlns:a16="http://schemas.microsoft.com/office/drawing/2014/main" id="{20B6E11D-A19A-F5BC-A05C-EE304427B598}"/>
              </a:ext>
            </a:extLst>
          </p:cNvPr>
          <p:cNvPicPr>
            <a:picLocks noChangeAspect="1"/>
          </p:cNvPicPr>
          <p:nvPr/>
        </p:nvPicPr>
        <p:blipFill>
          <a:blip r:embed="rId4"/>
          <a:stretch>
            <a:fillRect/>
          </a:stretch>
        </p:blipFill>
        <p:spPr>
          <a:xfrm>
            <a:off x="9331567" y="1641993"/>
            <a:ext cx="2469908" cy="2055295"/>
          </a:xfrm>
          <a:prstGeom prst="rect">
            <a:avLst/>
          </a:prstGeom>
        </p:spPr>
      </p:pic>
      <p:pic>
        <p:nvPicPr>
          <p:cNvPr id="7" name="Imagen 6">
            <a:extLst>
              <a:ext uri="{FF2B5EF4-FFF2-40B4-BE49-F238E27FC236}">
                <a16:creationId xmlns:a16="http://schemas.microsoft.com/office/drawing/2014/main" id="{D8543FD7-EBC1-EA70-63F8-BD9938C483B8}"/>
              </a:ext>
            </a:extLst>
          </p:cNvPr>
          <p:cNvPicPr>
            <a:picLocks noChangeAspect="1"/>
          </p:cNvPicPr>
          <p:nvPr/>
        </p:nvPicPr>
        <p:blipFill>
          <a:blip r:embed="rId5"/>
          <a:stretch>
            <a:fillRect/>
          </a:stretch>
        </p:blipFill>
        <p:spPr>
          <a:xfrm>
            <a:off x="4227633" y="4013199"/>
            <a:ext cx="3629025" cy="2344738"/>
          </a:xfrm>
          <a:prstGeom prst="rect">
            <a:avLst/>
          </a:prstGeom>
        </p:spPr>
      </p:pic>
      <p:pic>
        <p:nvPicPr>
          <p:cNvPr id="8" name="Imagen 7">
            <a:extLst>
              <a:ext uri="{FF2B5EF4-FFF2-40B4-BE49-F238E27FC236}">
                <a16:creationId xmlns:a16="http://schemas.microsoft.com/office/drawing/2014/main" id="{48B91B88-1F7A-642A-BB82-165D15A3F99C}"/>
              </a:ext>
            </a:extLst>
          </p:cNvPr>
          <p:cNvPicPr>
            <a:picLocks noChangeAspect="1"/>
          </p:cNvPicPr>
          <p:nvPr/>
        </p:nvPicPr>
        <p:blipFill>
          <a:blip r:embed="rId6"/>
          <a:stretch>
            <a:fillRect/>
          </a:stretch>
        </p:blipFill>
        <p:spPr>
          <a:xfrm>
            <a:off x="8064741" y="4013199"/>
            <a:ext cx="3736734" cy="2377282"/>
          </a:xfrm>
          <a:prstGeom prst="rect">
            <a:avLst/>
          </a:prstGeom>
        </p:spPr>
      </p:pic>
      <p:pic>
        <p:nvPicPr>
          <p:cNvPr id="9" name="Imagen 8">
            <a:extLst>
              <a:ext uri="{FF2B5EF4-FFF2-40B4-BE49-F238E27FC236}">
                <a16:creationId xmlns:a16="http://schemas.microsoft.com/office/drawing/2014/main" id="{7C70449F-4F11-F1B9-814B-E51F8713DDA2}"/>
              </a:ext>
            </a:extLst>
          </p:cNvPr>
          <p:cNvPicPr>
            <a:picLocks noChangeAspect="1"/>
          </p:cNvPicPr>
          <p:nvPr/>
        </p:nvPicPr>
        <p:blipFill>
          <a:blip r:embed="rId7"/>
          <a:stretch>
            <a:fillRect/>
          </a:stretch>
        </p:blipFill>
        <p:spPr>
          <a:xfrm>
            <a:off x="390525" y="3705225"/>
            <a:ext cx="3629025" cy="2869407"/>
          </a:xfrm>
          <a:prstGeom prst="rect">
            <a:avLst/>
          </a:prstGeom>
        </p:spPr>
      </p:pic>
      <p:pic>
        <p:nvPicPr>
          <p:cNvPr id="10" name="Imagen 9">
            <a:extLst>
              <a:ext uri="{FF2B5EF4-FFF2-40B4-BE49-F238E27FC236}">
                <a16:creationId xmlns:a16="http://schemas.microsoft.com/office/drawing/2014/main" id="{177ACF17-7CEC-F27B-4B3A-E2A2DAED611A}"/>
              </a:ext>
            </a:extLst>
          </p:cNvPr>
          <p:cNvPicPr>
            <a:picLocks noChangeAspect="1"/>
          </p:cNvPicPr>
          <p:nvPr/>
        </p:nvPicPr>
        <p:blipFill>
          <a:blip r:embed="rId8"/>
          <a:stretch>
            <a:fillRect/>
          </a:stretch>
        </p:blipFill>
        <p:spPr>
          <a:xfrm>
            <a:off x="10946133" y="0"/>
            <a:ext cx="1231499" cy="1591194"/>
          </a:xfrm>
          <a:prstGeom prst="rect">
            <a:avLst/>
          </a:prstGeom>
        </p:spPr>
      </p:pic>
    </p:spTree>
    <p:extLst>
      <p:ext uri="{BB962C8B-B14F-4D97-AF65-F5344CB8AC3E}">
        <p14:creationId xmlns:p14="http://schemas.microsoft.com/office/powerpoint/2010/main" val="2891186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F6BDCDB-8149-5C2C-B4CB-1E9540FF7809}"/>
              </a:ext>
            </a:extLst>
          </p:cNvPr>
          <p:cNvSpPr>
            <a:spLocks noGrp="1"/>
          </p:cNvSpPr>
          <p:nvPr>
            <p:ph idx="1"/>
          </p:nvPr>
        </p:nvSpPr>
        <p:spPr>
          <a:xfrm>
            <a:off x="913774" y="1716946"/>
            <a:ext cx="10364452" cy="3424107"/>
          </a:xfrm>
        </p:spPr>
        <p:txBody>
          <a:bodyPr/>
          <a:lstStyle/>
          <a:p>
            <a:pPr marL="0" indent="0">
              <a:buNone/>
            </a:pPr>
            <a:endParaRPr lang="es-EC" dirty="0"/>
          </a:p>
          <a:p>
            <a:pPr marL="0" indent="0">
              <a:buNone/>
            </a:pPr>
            <a:endParaRPr lang="es-EC" dirty="0"/>
          </a:p>
          <a:p>
            <a:pPr marL="0" indent="0" algn="ctr">
              <a:buNone/>
            </a:pPr>
            <a:r>
              <a:rPr lang="es-EC" sz="6600" b="1" dirty="0">
                <a:latin typeface="Arial Black" panose="020B0A04020102020204" pitchFamily="34" charset="0"/>
              </a:rPr>
              <a:t>ACTIVITY</a:t>
            </a:r>
          </a:p>
          <a:p>
            <a:pPr marL="0" indent="0">
              <a:buNone/>
            </a:pPr>
            <a:endParaRPr lang="es-EC" dirty="0"/>
          </a:p>
        </p:txBody>
      </p:sp>
      <p:pic>
        <p:nvPicPr>
          <p:cNvPr id="4" name="Imagen 3">
            <a:extLst>
              <a:ext uri="{FF2B5EF4-FFF2-40B4-BE49-F238E27FC236}">
                <a16:creationId xmlns:a16="http://schemas.microsoft.com/office/drawing/2014/main" id="{8D3B77C5-930C-68A8-4E3B-D8C3A39C0454}"/>
              </a:ext>
            </a:extLst>
          </p:cNvPr>
          <p:cNvPicPr>
            <a:picLocks noChangeAspect="1"/>
          </p:cNvPicPr>
          <p:nvPr/>
        </p:nvPicPr>
        <p:blipFill>
          <a:blip r:embed="rId2"/>
          <a:stretch>
            <a:fillRect/>
          </a:stretch>
        </p:blipFill>
        <p:spPr>
          <a:xfrm>
            <a:off x="10941451" y="0"/>
            <a:ext cx="1231499" cy="1591194"/>
          </a:xfrm>
          <a:prstGeom prst="rect">
            <a:avLst/>
          </a:prstGeom>
        </p:spPr>
      </p:pic>
    </p:spTree>
    <p:extLst>
      <p:ext uri="{BB962C8B-B14F-4D97-AF65-F5344CB8AC3E}">
        <p14:creationId xmlns:p14="http://schemas.microsoft.com/office/powerpoint/2010/main" val="234784699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C9DA7A-7AE7-5488-B451-E6CCD95BECE6}"/>
              </a:ext>
            </a:extLst>
          </p:cNvPr>
          <p:cNvPicPr>
            <a:picLocks noChangeAspect="1"/>
          </p:cNvPicPr>
          <p:nvPr/>
        </p:nvPicPr>
        <p:blipFill>
          <a:blip r:embed="rId2"/>
          <a:stretch>
            <a:fillRect/>
          </a:stretch>
        </p:blipFill>
        <p:spPr>
          <a:xfrm>
            <a:off x="1243584" y="-24621"/>
            <a:ext cx="9656064" cy="6882621"/>
          </a:xfrm>
          <a:prstGeom prst="rect">
            <a:avLst/>
          </a:prstGeom>
        </p:spPr>
      </p:pic>
      <p:sp>
        <p:nvSpPr>
          <p:cNvPr id="3" name="TextBox 2">
            <a:extLst>
              <a:ext uri="{FF2B5EF4-FFF2-40B4-BE49-F238E27FC236}">
                <a16:creationId xmlns:a16="http://schemas.microsoft.com/office/drawing/2014/main" id="{F9EB24B7-23BF-03EF-4C98-8E69E020154F}"/>
              </a:ext>
            </a:extLst>
          </p:cNvPr>
          <p:cNvSpPr txBox="1"/>
          <p:nvPr/>
        </p:nvSpPr>
        <p:spPr>
          <a:xfrm>
            <a:off x="6900672" y="1292352"/>
            <a:ext cx="963168" cy="369332"/>
          </a:xfrm>
          <a:prstGeom prst="rect">
            <a:avLst/>
          </a:prstGeom>
          <a:noFill/>
        </p:spPr>
        <p:txBody>
          <a:bodyPr wrap="square" rtlCol="0">
            <a:spAutoFit/>
          </a:bodyPr>
          <a:lstStyle/>
          <a:p>
            <a:r>
              <a:rPr lang="en-US" dirty="0">
                <a:solidFill>
                  <a:srgbClr val="FF0000"/>
                </a:solidFill>
              </a:rPr>
              <a:t>Galilee</a:t>
            </a:r>
          </a:p>
        </p:txBody>
      </p:sp>
      <p:sp>
        <p:nvSpPr>
          <p:cNvPr id="4" name="TextBox 3">
            <a:extLst>
              <a:ext uri="{FF2B5EF4-FFF2-40B4-BE49-F238E27FC236}">
                <a16:creationId xmlns:a16="http://schemas.microsoft.com/office/drawing/2014/main" id="{30F165AA-A276-3A25-F319-0F6BF2BDE5E9}"/>
              </a:ext>
            </a:extLst>
          </p:cNvPr>
          <p:cNvSpPr txBox="1"/>
          <p:nvPr/>
        </p:nvSpPr>
        <p:spPr>
          <a:xfrm>
            <a:off x="6900672" y="1477018"/>
            <a:ext cx="560832" cy="369332"/>
          </a:xfrm>
          <a:prstGeom prst="rect">
            <a:avLst/>
          </a:prstGeom>
          <a:noFill/>
        </p:spPr>
        <p:txBody>
          <a:bodyPr wrap="square" rtlCol="0">
            <a:spAutoFit/>
          </a:bodyPr>
          <a:lstStyle/>
          <a:p>
            <a:r>
              <a:rPr lang="en-US" dirty="0">
                <a:solidFill>
                  <a:srgbClr val="FF0000"/>
                </a:solidFill>
              </a:rPr>
              <a:t>ten</a:t>
            </a:r>
          </a:p>
        </p:txBody>
      </p:sp>
      <p:sp>
        <p:nvSpPr>
          <p:cNvPr id="5" name="TextBox 4">
            <a:extLst>
              <a:ext uri="{FF2B5EF4-FFF2-40B4-BE49-F238E27FC236}">
                <a16:creationId xmlns:a16="http://schemas.microsoft.com/office/drawing/2014/main" id="{9E37D1C1-17F6-CC49-5A89-319E2431ACB9}"/>
              </a:ext>
            </a:extLst>
          </p:cNvPr>
          <p:cNvSpPr txBox="1"/>
          <p:nvPr/>
        </p:nvSpPr>
        <p:spPr>
          <a:xfrm>
            <a:off x="6096000" y="2793991"/>
            <a:ext cx="963168" cy="369332"/>
          </a:xfrm>
          <a:prstGeom prst="rect">
            <a:avLst/>
          </a:prstGeom>
          <a:noFill/>
        </p:spPr>
        <p:txBody>
          <a:bodyPr wrap="square" rtlCol="0">
            <a:spAutoFit/>
          </a:bodyPr>
          <a:lstStyle/>
          <a:p>
            <a:r>
              <a:rPr lang="en-US" dirty="0">
                <a:solidFill>
                  <a:srgbClr val="FF0000"/>
                </a:solidFill>
              </a:rPr>
              <a:t>priests</a:t>
            </a:r>
          </a:p>
        </p:txBody>
      </p:sp>
      <p:sp>
        <p:nvSpPr>
          <p:cNvPr id="6" name="TextBox 5">
            <a:extLst>
              <a:ext uri="{FF2B5EF4-FFF2-40B4-BE49-F238E27FC236}">
                <a16:creationId xmlns:a16="http://schemas.microsoft.com/office/drawing/2014/main" id="{34595E75-2687-2AA3-481A-42D97A1BBBF9}"/>
              </a:ext>
            </a:extLst>
          </p:cNvPr>
          <p:cNvSpPr txBox="1"/>
          <p:nvPr/>
        </p:nvSpPr>
        <p:spPr>
          <a:xfrm>
            <a:off x="6236208" y="3065026"/>
            <a:ext cx="963168" cy="369332"/>
          </a:xfrm>
          <a:prstGeom prst="rect">
            <a:avLst/>
          </a:prstGeom>
          <a:noFill/>
        </p:spPr>
        <p:txBody>
          <a:bodyPr wrap="square" rtlCol="0">
            <a:spAutoFit/>
          </a:bodyPr>
          <a:lstStyle/>
          <a:p>
            <a:r>
              <a:rPr lang="en-US" dirty="0">
                <a:solidFill>
                  <a:srgbClr val="FF0000"/>
                </a:solidFill>
              </a:rPr>
              <a:t>healed</a:t>
            </a:r>
          </a:p>
        </p:txBody>
      </p:sp>
      <p:sp>
        <p:nvSpPr>
          <p:cNvPr id="7" name="TextBox 6">
            <a:extLst>
              <a:ext uri="{FF2B5EF4-FFF2-40B4-BE49-F238E27FC236}">
                <a16:creationId xmlns:a16="http://schemas.microsoft.com/office/drawing/2014/main" id="{AEBA79E0-36EE-3705-0D62-77789A183991}"/>
              </a:ext>
            </a:extLst>
          </p:cNvPr>
          <p:cNvSpPr txBox="1"/>
          <p:nvPr/>
        </p:nvSpPr>
        <p:spPr>
          <a:xfrm>
            <a:off x="8308848" y="3797808"/>
            <a:ext cx="963168" cy="369332"/>
          </a:xfrm>
          <a:prstGeom prst="rect">
            <a:avLst/>
          </a:prstGeom>
          <a:noFill/>
        </p:spPr>
        <p:txBody>
          <a:bodyPr wrap="square" rtlCol="0">
            <a:spAutoFit/>
          </a:bodyPr>
          <a:lstStyle/>
          <a:p>
            <a:r>
              <a:rPr lang="en-US" dirty="0">
                <a:solidFill>
                  <a:srgbClr val="FF0000"/>
                </a:solidFill>
              </a:rPr>
              <a:t>thanked</a:t>
            </a:r>
          </a:p>
        </p:txBody>
      </p:sp>
      <p:sp>
        <p:nvSpPr>
          <p:cNvPr id="8" name="TextBox 7">
            <a:extLst>
              <a:ext uri="{FF2B5EF4-FFF2-40B4-BE49-F238E27FC236}">
                <a16:creationId xmlns:a16="http://schemas.microsoft.com/office/drawing/2014/main" id="{DD61F70A-E7DB-20F6-9F5A-1450AB88909F}"/>
              </a:ext>
            </a:extLst>
          </p:cNvPr>
          <p:cNvSpPr txBox="1"/>
          <p:nvPr/>
        </p:nvSpPr>
        <p:spPr>
          <a:xfrm>
            <a:off x="7239000" y="4057412"/>
            <a:ext cx="1249680" cy="369332"/>
          </a:xfrm>
          <a:prstGeom prst="rect">
            <a:avLst/>
          </a:prstGeom>
          <a:noFill/>
        </p:spPr>
        <p:txBody>
          <a:bodyPr wrap="square" rtlCol="0">
            <a:spAutoFit/>
          </a:bodyPr>
          <a:lstStyle/>
          <a:p>
            <a:r>
              <a:rPr lang="en-US" dirty="0">
                <a:solidFill>
                  <a:srgbClr val="FF0000"/>
                </a:solidFill>
              </a:rPr>
              <a:t>Samaritan</a:t>
            </a:r>
          </a:p>
        </p:txBody>
      </p:sp>
      <p:sp>
        <p:nvSpPr>
          <p:cNvPr id="9" name="TextBox 8">
            <a:extLst>
              <a:ext uri="{FF2B5EF4-FFF2-40B4-BE49-F238E27FC236}">
                <a16:creationId xmlns:a16="http://schemas.microsoft.com/office/drawing/2014/main" id="{A0BC763C-9C63-F968-6D25-8B230AA1B270}"/>
              </a:ext>
            </a:extLst>
          </p:cNvPr>
          <p:cNvSpPr txBox="1"/>
          <p:nvPr/>
        </p:nvSpPr>
        <p:spPr>
          <a:xfrm>
            <a:off x="7059168" y="4342361"/>
            <a:ext cx="560832" cy="369332"/>
          </a:xfrm>
          <a:prstGeom prst="rect">
            <a:avLst/>
          </a:prstGeom>
          <a:noFill/>
        </p:spPr>
        <p:txBody>
          <a:bodyPr wrap="square" rtlCol="0">
            <a:spAutoFit/>
          </a:bodyPr>
          <a:lstStyle/>
          <a:p>
            <a:r>
              <a:rPr lang="en-US" dirty="0">
                <a:solidFill>
                  <a:srgbClr val="FF0000"/>
                </a:solidFill>
              </a:rPr>
              <a:t>ten</a:t>
            </a:r>
          </a:p>
        </p:txBody>
      </p:sp>
      <p:sp>
        <p:nvSpPr>
          <p:cNvPr id="10" name="TextBox 9">
            <a:extLst>
              <a:ext uri="{FF2B5EF4-FFF2-40B4-BE49-F238E27FC236}">
                <a16:creationId xmlns:a16="http://schemas.microsoft.com/office/drawing/2014/main" id="{A759C40A-B4DA-8841-4445-A88002573FDB}"/>
              </a:ext>
            </a:extLst>
          </p:cNvPr>
          <p:cNvSpPr txBox="1"/>
          <p:nvPr/>
        </p:nvSpPr>
        <p:spPr>
          <a:xfrm>
            <a:off x="9186672" y="4612371"/>
            <a:ext cx="560832" cy="369332"/>
          </a:xfrm>
          <a:prstGeom prst="rect">
            <a:avLst/>
          </a:prstGeom>
          <a:noFill/>
        </p:spPr>
        <p:txBody>
          <a:bodyPr wrap="square" rtlCol="0">
            <a:spAutoFit/>
          </a:bodyPr>
          <a:lstStyle/>
          <a:p>
            <a:r>
              <a:rPr lang="en-US" dirty="0">
                <a:solidFill>
                  <a:srgbClr val="FF0000"/>
                </a:solidFill>
              </a:rPr>
              <a:t>nine</a:t>
            </a:r>
          </a:p>
        </p:txBody>
      </p:sp>
      <p:sp>
        <p:nvSpPr>
          <p:cNvPr id="11" name="TextBox 10">
            <a:extLst>
              <a:ext uri="{FF2B5EF4-FFF2-40B4-BE49-F238E27FC236}">
                <a16:creationId xmlns:a16="http://schemas.microsoft.com/office/drawing/2014/main" id="{2ECDD4C1-190C-A5CB-AD1A-17E3B0A80BB0}"/>
              </a:ext>
            </a:extLst>
          </p:cNvPr>
          <p:cNvSpPr txBox="1"/>
          <p:nvPr/>
        </p:nvSpPr>
        <p:spPr>
          <a:xfrm>
            <a:off x="9186672" y="5365853"/>
            <a:ext cx="762000" cy="369332"/>
          </a:xfrm>
          <a:prstGeom prst="rect">
            <a:avLst/>
          </a:prstGeom>
          <a:noFill/>
        </p:spPr>
        <p:txBody>
          <a:bodyPr wrap="square" rtlCol="0">
            <a:spAutoFit/>
          </a:bodyPr>
          <a:lstStyle/>
          <a:p>
            <a:r>
              <a:rPr lang="en-US" dirty="0">
                <a:solidFill>
                  <a:srgbClr val="FF0000"/>
                </a:solidFill>
              </a:rPr>
              <a:t>faith</a:t>
            </a:r>
          </a:p>
        </p:txBody>
      </p:sp>
    </p:spTree>
    <p:extLst>
      <p:ext uri="{BB962C8B-B14F-4D97-AF65-F5344CB8AC3E}">
        <p14:creationId xmlns:p14="http://schemas.microsoft.com/office/powerpoint/2010/main" val="4124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38E533-449D-AAE6-70C6-230E22D036A5}"/>
              </a:ext>
            </a:extLst>
          </p:cNvPr>
          <p:cNvSpPr>
            <a:spLocks noGrp="1"/>
          </p:cNvSpPr>
          <p:nvPr>
            <p:ph type="title"/>
          </p:nvPr>
        </p:nvSpPr>
        <p:spPr>
          <a:xfrm>
            <a:off x="910092" y="2376"/>
            <a:ext cx="10364451" cy="1596177"/>
          </a:xfrm>
        </p:spPr>
        <p:txBody>
          <a:bodyPr>
            <a:normAutofit/>
          </a:bodyPr>
          <a:lstStyle/>
          <a:p>
            <a:r>
              <a:rPr lang="es-ES" dirty="0"/>
              <a:t>COLOR, CUT, AND GLUE THE SICK AND THE HEALED LEPER IN THE CORRESPONDING SPACE.</a:t>
            </a:r>
            <a:endParaRPr lang="es-EC" dirty="0"/>
          </a:p>
        </p:txBody>
      </p:sp>
      <p:pic>
        <p:nvPicPr>
          <p:cNvPr id="9" name="Picture 8">
            <a:extLst>
              <a:ext uri="{FF2B5EF4-FFF2-40B4-BE49-F238E27FC236}">
                <a16:creationId xmlns:a16="http://schemas.microsoft.com/office/drawing/2014/main" id="{41DF4C22-7E7E-5A46-99E6-7D51086D07E0}"/>
              </a:ext>
            </a:extLst>
          </p:cNvPr>
          <p:cNvPicPr>
            <a:picLocks noChangeAspect="1"/>
          </p:cNvPicPr>
          <p:nvPr/>
        </p:nvPicPr>
        <p:blipFill>
          <a:blip r:embed="rId2"/>
          <a:stretch>
            <a:fillRect/>
          </a:stretch>
        </p:blipFill>
        <p:spPr>
          <a:xfrm>
            <a:off x="2792451" y="1600929"/>
            <a:ext cx="5543448" cy="5257071"/>
          </a:xfrm>
          <a:prstGeom prst="rect">
            <a:avLst/>
          </a:prstGeom>
        </p:spPr>
      </p:pic>
      <p:pic>
        <p:nvPicPr>
          <p:cNvPr id="5" name="Picture 4">
            <a:extLst>
              <a:ext uri="{FF2B5EF4-FFF2-40B4-BE49-F238E27FC236}">
                <a16:creationId xmlns:a16="http://schemas.microsoft.com/office/drawing/2014/main" id="{02E29FBE-116F-0D86-045A-BB8874A191CB}"/>
              </a:ext>
            </a:extLst>
          </p:cNvPr>
          <p:cNvPicPr>
            <a:picLocks noChangeAspect="1"/>
          </p:cNvPicPr>
          <p:nvPr/>
        </p:nvPicPr>
        <p:blipFill>
          <a:blip r:embed="rId3"/>
          <a:stretch>
            <a:fillRect/>
          </a:stretch>
        </p:blipFill>
        <p:spPr>
          <a:xfrm>
            <a:off x="3089338" y="3765803"/>
            <a:ext cx="1458278" cy="2480221"/>
          </a:xfrm>
          <a:prstGeom prst="rect">
            <a:avLst/>
          </a:prstGeom>
        </p:spPr>
      </p:pic>
      <p:pic>
        <p:nvPicPr>
          <p:cNvPr id="7" name="Picture 6">
            <a:extLst>
              <a:ext uri="{FF2B5EF4-FFF2-40B4-BE49-F238E27FC236}">
                <a16:creationId xmlns:a16="http://schemas.microsoft.com/office/drawing/2014/main" id="{7B17AC70-96D3-E6A4-FC15-6B1F005A1EA4}"/>
              </a:ext>
            </a:extLst>
          </p:cNvPr>
          <p:cNvPicPr>
            <a:picLocks noChangeAspect="1"/>
          </p:cNvPicPr>
          <p:nvPr/>
        </p:nvPicPr>
        <p:blipFill>
          <a:blip r:embed="rId4"/>
          <a:stretch>
            <a:fillRect/>
          </a:stretch>
        </p:blipFill>
        <p:spPr>
          <a:xfrm>
            <a:off x="5397817" y="3794379"/>
            <a:ext cx="1389003" cy="2445104"/>
          </a:xfrm>
          <a:prstGeom prst="rect">
            <a:avLst/>
          </a:prstGeom>
        </p:spPr>
      </p:pic>
    </p:spTree>
    <p:extLst>
      <p:ext uri="{BB962C8B-B14F-4D97-AF65-F5344CB8AC3E}">
        <p14:creationId xmlns:p14="http://schemas.microsoft.com/office/powerpoint/2010/main" val="27027587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5B74C9B-B543-B1FE-FEE6-53463993C0F9}"/>
              </a:ext>
            </a:extLst>
          </p:cNvPr>
          <p:cNvPicPr>
            <a:picLocks noGrp="1" noChangeAspect="1"/>
          </p:cNvPicPr>
          <p:nvPr>
            <p:ph idx="1"/>
          </p:nvPr>
        </p:nvPicPr>
        <p:blipFill>
          <a:blip r:embed="rId2"/>
          <a:stretch>
            <a:fillRect/>
          </a:stretch>
        </p:blipFill>
        <p:spPr>
          <a:xfrm>
            <a:off x="2279904" y="297829"/>
            <a:ext cx="7339584" cy="6560171"/>
          </a:xfrm>
        </p:spPr>
      </p:pic>
    </p:spTree>
    <p:extLst>
      <p:ext uri="{BB962C8B-B14F-4D97-AF65-F5344CB8AC3E}">
        <p14:creationId xmlns:p14="http://schemas.microsoft.com/office/powerpoint/2010/main" val="228690424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FB27A44-FFB2-ED87-4AF1-433A49E2538F}"/>
              </a:ext>
            </a:extLst>
          </p:cNvPr>
          <p:cNvPicPr>
            <a:picLocks noChangeAspect="1"/>
          </p:cNvPicPr>
          <p:nvPr/>
        </p:nvPicPr>
        <p:blipFill>
          <a:blip r:embed="rId2"/>
          <a:stretch>
            <a:fillRect/>
          </a:stretch>
        </p:blipFill>
        <p:spPr>
          <a:xfrm>
            <a:off x="913774" y="95250"/>
            <a:ext cx="10364450" cy="5810250"/>
          </a:xfrm>
          <a:prstGeom prst="rect">
            <a:avLst/>
          </a:prstGeom>
        </p:spPr>
      </p:pic>
      <p:sp>
        <p:nvSpPr>
          <p:cNvPr id="3" name="Marcador de contenido 2">
            <a:extLst>
              <a:ext uri="{FF2B5EF4-FFF2-40B4-BE49-F238E27FC236}">
                <a16:creationId xmlns:a16="http://schemas.microsoft.com/office/drawing/2014/main" id="{30153939-1338-2DA3-57AE-02795331D713}"/>
              </a:ext>
            </a:extLst>
          </p:cNvPr>
          <p:cNvSpPr>
            <a:spLocks noGrp="1"/>
          </p:cNvSpPr>
          <p:nvPr>
            <p:ph idx="1"/>
          </p:nvPr>
        </p:nvSpPr>
        <p:spPr>
          <a:xfrm>
            <a:off x="5467348" y="1957342"/>
            <a:ext cx="5810876" cy="2943315"/>
          </a:xfrm>
        </p:spPr>
        <p:txBody>
          <a:bodyPr>
            <a:normAutofit fontScale="77500" lnSpcReduction="20000"/>
          </a:bodyPr>
          <a:lstStyle/>
          <a:p>
            <a:pPr marL="0" indent="0" algn="ctr">
              <a:buNone/>
            </a:pPr>
            <a:r>
              <a:rPr lang="es-EC" sz="2600" b="1" dirty="0" err="1">
                <a:latin typeface="Arial Black" panose="020B0A04020102020204" pitchFamily="34" charset="0"/>
              </a:rPr>
              <a:t>prayer</a:t>
            </a:r>
            <a:endParaRPr lang="es-EC" sz="2600" b="1" dirty="0">
              <a:latin typeface="Arial Black" panose="020B0A04020102020204" pitchFamily="34" charset="0"/>
            </a:endParaRPr>
          </a:p>
          <a:p>
            <a:pPr marL="0" indent="0" algn="just">
              <a:buNone/>
            </a:pPr>
            <a:endParaRPr lang="es-ES" dirty="0"/>
          </a:p>
          <a:p>
            <a:pPr marL="0" marR="0" indent="0">
              <a:spcBef>
                <a:spcPts val="0"/>
              </a:spcBef>
              <a:spcAft>
                <a:spcPts val="0"/>
              </a:spcAft>
              <a:buNone/>
            </a:pPr>
            <a:r>
              <a:rPr lang="en-US" sz="2100" b="1" dirty="0">
                <a:latin typeface="Arial Black" panose="020B0A04020102020204" pitchFamily="34" charset="0"/>
              </a:rPr>
              <a:t>Lord, I thank you for the great love you have for me; for dying on the cross to be with me in Heaven; for the gift of faith that gives me peace and joy in my heart. Grant me humility so I may always know that all that I have and am is a gift from you. </a:t>
            </a:r>
          </a:p>
          <a:p>
            <a:pPr marL="0" indent="0" algn="ctr">
              <a:buNone/>
            </a:pPr>
            <a:r>
              <a:rPr lang="es-ES" b="1" dirty="0">
                <a:latin typeface="Arial Black" panose="020B0A04020102020204" pitchFamily="34" charset="0"/>
              </a:rPr>
              <a:t>Amen</a:t>
            </a:r>
            <a:endParaRPr lang="es-EC" b="1" dirty="0">
              <a:latin typeface="Arial Black" panose="020B0A04020102020204" pitchFamily="34" charset="0"/>
            </a:endParaRPr>
          </a:p>
        </p:txBody>
      </p:sp>
      <p:pic>
        <p:nvPicPr>
          <p:cNvPr id="4" name="Imagen 3">
            <a:extLst>
              <a:ext uri="{FF2B5EF4-FFF2-40B4-BE49-F238E27FC236}">
                <a16:creationId xmlns:a16="http://schemas.microsoft.com/office/drawing/2014/main" id="{3D2FF0F3-F972-9DBB-16DC-A8E5C4F4EEC9}"/>
              </a:ext>
            </a:extLst>
          </p:cNvPr>
          <p:cNvPicPr>
            <a:picLocks noChangeAspect="1"/>
          </p:cNvPicPr>
          <p:nvPr/>
        </p:nvPicPr>
        <p:blipFill>
          <a:blip r:embed="rId3"/>
          <a:stretch>
            <a:fillRect/>
          </a:stretch>
        </p:blipFill>
        <p:spPr>
          <a:xfrm>
            <a:off x="10960501" y="0"/>
            <a:ext cx="1231499" cy="1591194"/>
          </a:xfrm>
          <a:prstGeom prst="rect">
            <a:avLst/>
          </a:prstGeom>
        </p:spPr>
      </p:pic>
    </p:spTree>
    <p:extLst>
      <p:ext uri="{BB962C8B-B14F-4D97-AF65-F5344CB8AC3E}">
        <p14:creationId xmlns:p14="http://schemas.microsoft.com/office/powerpoint/2010/main" val="148345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50A3C1C-E9C8-85D8-94DD-B45544FF91B4}"/>
              </a:ext>
            </a:extLst>
          </p:cNvPr>
          <p:cNvSpPr>
            <a:spLocks noGrp="1"/>
          </p:cNvSpPr>
          <p:nvPr>
            <p:ph idx="1"/>
          </p:nvPr>
        </p:nvSpPr>
        <p:spPr>
          <a:xfrm>
            <a:off x="1609344" y="-4982"/>
            <a:ext cx="7282865" cy="535133"/>
          </a:xfrm>
        </p:spPr>
        <p:txBody>
          <a:bodyPr>
            <a:normAutofit fontScale="77500" lnSpcReduction="20000"/>
          </a:bodyPr>
          <a:lstStyle/>
          <a:p>
            <a:pPr marL="0" indent="0">
              <a:buNone/>
            </a:pPr>
            <a:r>
              <a:rPr lang="en-US" sz="1800" b="1" dirty="0">
                <a:effectLst/>
                <a:latin typeface="Times New Roman" panose="02020603050405020304" pitchFamily="18" charset="0"/>
                <a:ea typeface="Times New Roman" panose="02020603050405020304" pitchFamily="18" charset="0"/>
              </a:rPr>
              <a:t>SONG</a:t>
            </a:r>
            <a:r>
              <a:rPr lang="en-US" sz="1800" dirty="0">
                <a:effectLst/>
                <a:latin typeface="Times New Roman" panose="02020603050405020304" pitchFamily="18" charset="0"/>
                <a:ea typeface="Times New Roman" panose="02020603050405020304" pitchFamily="18" charset="0"/>
              </a:rPr>
              <a:t>: Thankful, Shawna Belt Edwards,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https://youtu.be/XTHDKxOL9cg</a:t>
            </a:r>
            <a:endParaRPr lang="es-EC" dirty="0"/>
          </a:p>
        </p:txBody>
      </p:sp>
      <p:pic>
        <p:nvPicPr>
          <p:cNvPr id="4" name="Imagen 3">
            <a:extLst>
              <a:ext uri="{FF2B5EF4-FFF2-40B4-BE49-F238E27FC236}">
                <a16:creationId xmlns:a16="http://schemas.microsoft.com/office/drawing/2014/main" id="{DF9418D5-CF91-082F-17D7-159FACA1DF85}"/>
              </a:ext>
            </a:extLst>
          </p:cNvPr>
          <p:cNvPicPr>
            <a:picLocks noChangeAspect="1"/>
          </p:cNvPicPr>
          <p:nvPr/>
        </p:nvPicPr>
        <p:blipFill>
          <a:blip r:embed="rId4"/>
          <a:stretch>
            <a:fillRect/>
          </a:stretch>
        </p:blipFill>
        <p:spPr>
          <a:xfrm>
            <a:off x="10960501" y="0"/>
            <a:ext cx="1231499" cy="1591194"/>
          </a:xfrm>
          <a:prstGeom prst="rect">
            <a:avLst/>
          </a:prstGeom>
        </p:spPr>
      </p:pic>
      <p:pic>
        <p:nvPicPr>
          <p:cNvPr id="8" name="Online Media 7" title="Thankful (children's Thanksgiving song by Shawna Belt Edwards)">
            <a:hlinkClick r:id="" action="ppaction://media"/>
            <a:extLst>
              <a:ext uri="{FF2B5EF4-FFF2-40B4-BE49-F238E27FC236}">
                <a16:creationId xmlns:a16="http://schemas.microsoft.com/office/drawing/2014/main" id="{FD453DB9-DC4D-5A76-D58A-4ADB4FB7B1B5}"/>
              </a:ext>
            </a:extLst>
          </p:cNvPr>
          <p:cNvPicPr>
            <a:picLocks noRot="1" noChangeAspect="1"/>
          </p:cNvPicPr>
          <p:nvPr>
            <a:videoFile r:link="rId1"/>
          </p:nvPr>
        </p:nvPicPr>
        <p:blipFill>
          <a:blip r:embed="rId5"/>
          <a:stretch>
            <a:fillRect/>
          </a:stretch>
        </p:blipFill>
        <p:spPr>
          <a:xfrm>
            <a:off x="548640" y="530151"/>
            <a:ext cx="10285624" cy="6163257"/>
          </a:xfrm>
          <a:prstGeom prst="rect">
            <a:avLst/>
          </a:prstGeom>
        </p:spPr>
      </p:pic>
    </p:spTree>
    <p:extLst>
      <p:ext uri="{BB962C8B-B14F-4D97-AF65-F5344CB8AC3E}">
        <p14:creationId xmlns:p14="http://schemas.microsoft.com/office/powerpoint/2010/main" val="4143649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0F28897-E58D-CDFE-8695-695C227AEB20}"/>
              </a:ext>
            </a:extLst>
          </p:cNvPr>
          <p:cNvPicPr>
            <a:picLocks noChangeAspect="1"/>
          </p:cNvPicPr>
          <p:nvPr/>
        </p:nvPicPr>
        <p:blipFill>
          <a:blip r:embed="rId2"/>
          <a:stretch>
            <a:fillRect/>
          </a:stretch>
        </p:blipFill>
        <p:spPr>
          <a:xfrm>
            <a:off x="838201" y="365125"/>
            <a:ext cx="10515600" cy="6235699"/>
          </a:xfrm>
          <a:prstGeom prst="rect">
            <a:avLst/>
          </a:prstGeom>
        </p:spPr>
      </p:pic>
      <p:sp>
        <p:nvSpPr>
          <p:cNvPr id="3" name="Marcador de contenido 2">
            <a:extLst>
              <a:ext uri="{FF2B5EF4-FFF2-40B4-BE49-F238E27FC236}">
                <a16:creationId xmlns:a16="http://schemas.microsoft.com/office/drawing/2014/main" id="{F07E398F-E4E3-CD8E-CE4B-355CFD00E0C0}"/>
              </a:ext>
            </a:extLst>
          </p:cNvPr>
          <p:cNvSpPr>
            <a:spLocks noGrp="1"/>
          </p:cNvSpPr>
          <p:nvPr>
            <p:ph idx="1"/>
          </p:nvPr>
        </p:nvSpPr>
        <p:spPr>
          <a:xfrm>
            <a:off x="7591425" y="866775"/>
            <a:ext cx="2724150" cy="3962400"/>
          </a:xfrm>
        </p:spPr>
        <p:txBody>
          <a:bodyPr>
            <a:normAutofit fontScale="62500" lnSpcReduction="20000"/>
          </a:bodyPr>
          <a:lstStyle/>
          <a:p>
            <a:pPr marL="0" indent="0" algn="ctr">
              <a:buNone/>
            </a:pPr>
            <a:r>
              <a:rPr lang="es-EC" dirty="0"/>
              <a:t>                                                                    </a:t>
            </a:r>
          </a:p>
          <a:p>
            <a:pPr marL="0" indent="0" algn="ctr">
              <a:buNone/>
            </a:pPr>
            <a:endParaRPr lang="es-EC" dirty="0"/>
          </a:p>
          <a:p>
            <a:pPr marL="0" indent="0" algn="ctr">
              <a:buNone/>
            </a:pPr>
            <a:r>
              <a:rPr lang="es-EC" sz="4100" b="1" dirty="0">
                <a:solidFill>
                  <a:schemeClr val="bg1"/>
                </a:solidFill>
              </a:rPr>
              <a:t>THE GOSPEL ACCORDING TO LUKE 17, 11-19 </a:t>
            </a:r>
          </a:p>
          <a:p>
            <a:pPr marL="0" indent="0" algn="ctr">
              <a:buNone/>
            </a:pPr>
            <a:endParaRPr lang="es-EC" sz="4100" b="1" dirty="0">
              <a:solidFill>
                <a:schemeClr val="bg1"/>
              </a:solidFill>
            </a:endParaRPr>
          </a:p>
          <a:p>
            <a:pPr marL="0" indent="0" algn="ctr">
              <a:buNone/>
            </a:pPr>
            <a:r>
              <a:rPr lang="es-EC" sz="4100" b="1" dirty="0" err="1">
                <a:solidFill>
                  <a:schemeClr val="bg1"/>
                </a:solidFill>
              </a:rPr>
              <a:t>Glory</a:t>
            </a:r>
            <a:r>
              <a:rPr lang="es-EC" sz="4100" b="1" dirty="0">
                <a:solidFill>
                  <a:schemeClr val="bg1"/>
                </a:solidFill>
              </a:rPr>
              <a:t> </a:t>
            </a:r>
            <a:r>
              <a:rPr lang="es-EC" sz="4100" b="1" dirty="0" err="1">
                <a:solidFill>
                  <a:schemeClr val="bg1"/>
                </a:solidFill>
              </a:rPr>
              <a:t>to</a:t>
            </a:r>
            <a:r>
              <a:rPr lang="es-EC" sz="4100" b="1" dirty="0">
                <a:solidFill>
                  <a:schemeClr val="bg1"/>
                </a:solidFill>
              </a:rPr>
              <a:t> </a:t>
            </a:r>
            <a:r>
              <a:rPr lang="es-EC" sz="4100" b="1" dirty="0" err="1">
                <a:solidFill>
                  <a:schemeClr val="bg1"/>
                </a:solidFill>
              </a:rPr>
              <a:t>you</a:t>
            </a:r>
            <a:r>
              <a:rPr lang="es-EC" sz="4100" b="1" dirty="0">
                <a:solidFill>
                  <a:schemeClr val="bg1"/>
                </a:solidFill>
              </a:rPr>
              <a:t> lord </a:t>
            </a:r>
            <a:r>
              <a:rPr lang="es-EC" sz="4100" b="1" dirty="0" err="1">
                <a:solidFill>
                  <a:schemeClr val="bg1"/>
                </a:solidFill>
              </a:rPr>
              <a:t>jesus</a:t>
            </a:r>
            <a:r>
              <a:rPr lang="es-EC" sz="4100" b="1" dirty="0">
                <a:solidFill>
                  <a:schemeClr val="bg1"/>
                </a:solidFill>
              </a:rPr>
              <a:t> </a:t>
            </a:r>
            <a:r>
              <a:rPr lang="es-EC" sz="4100" b="1" dirty="0" err="1">
                <a:solidFill>
                  <a:schemeClr val="bg1"/>
                </a:solidFill>
              </a:rPr>
              <a:t>christ</a:t>
            </a:r>
            <a:endParaRPr lang="es-EC" sz="4100" b="1" dirty="0">
              <a:solidFill>
                <a:schemeClr val="bg1"/>
              </a:solidFill>
            </a:endParaRPr>
          </a:p>
        </p:txBody>
      </p:sp>
      <p:pic>
        <p:nvPicPr>
          <p:cNvPr id="5" name="Imagen 4">
            <a:extLst>
              <a:ext uri="{FF2B5EF4-FFF2-40B4-BE49-F238E27FC236}">
                <a16:creationId xmlns:a16="http://schemas.microsoft.com/office/drawing/2014/main" id="{92DA0270-C085-AC0C-A4B0-C89DAE7E31CF}"/>
              </a:ext>
            </a:extLst>
          </p:cNvPr>
          <p:cNvPicPr>
            <a:picLocks noChangeAspect="1"/>
          </p:cNvPicPr>
          <p:nvPr/>
        </p:nvPicPr>
        <p:blipFill>
          <a:blip r:embed="rId3"/>
          <a:stretch>
            <a:fillRect/>
          </a:stretch>
        </p:blipFill>
        <p:spPr>
          <a:xfrm>
            <a:off x="10963274" y="0"/>
            <a:ext cx="1228725" cy="1590675"/>
          </a:xfrm>
          <a:prstGeom prst="rect">
            <a:avLst/>
          </a:prstGeom>
        </p:spPr>
      </p:pic>
    </p:spTree>
    <p:extLst>
      <p:ext uri="{BB962C8B-B14F-4D97-AF65-F5344CB8AC3E}">
        <p14:creationId xmlns:p14="http://schemas.microsoft.com/office/powerpoint/2010/main" val="30384345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EA658FA-6308-535F-23C6-0210538FB14B}"/>
              </a:ext>
            </a:extLst>
          </p:cNvPr>
          <p:cNvPicPr>
            <a:picLocks noChangeAspect="1"/>
          </p:cNvPicPr>
          <p:nvPr/>
        </p:nvPicPr>
        <p:blipFill>
          <a:blip r:embed="rId2"/>
          <a:stretch>
            <a:fillRect/>
          </a:stretch>
        </p:blipFill>
        <p:spPr>
          <a:xfrm>
            <a:off x="1" y="0"/>
            <a:ext cx="6267449" cy="6858000"/>
          </a:xfrm>
          <a:prstGeom prst="rect">
            <a:avLst/>
          </a:prstGeom>
        </p:spPr>
      </p:pic>
      <p:sp>
        <p:nvSpPr>
          <p:cNvPr id="2" name="Título 1">
            <a:extLst>
              <a:ext uri="{FF2B5EF4-FFF2-40B4-BE49-F238E27FC236}">
                <a16:creationId xmlns:a16="http://schemas.microsoft.com/office/drawing/2014/main" id="{7CEB4171-3C35-4710-5BB0-E963109C26FD}"/>
              </a:ext>
            </a:extLst>
          </p:cNvPr>
          <p:cNvSpPr>
            <a:spLocks noGrp="1"/>
          </p:cNvSpPr>
          <p:nvPr>
            <p:ph type="title"/>
          </p:nvPr>
        </p:nvSpPr>
        <p:spPr>
          <a:xfrm>
            <a:off x="969226" y="113692"/>
            <a:ext cx="5096500" cy="1596177"/>
          </a:xfrm>
        </p:spPr>
        <p:txBody>
          <a:bodyPr/>
          <a:lstStyle/>
          <a:p>
            <a:r>
              <a:rPr lang="es-EC" dirty="0" err="1"/>
              <a:t>The</a:t>
            </a:r>
            <a:r>
              <a:rPr lang="es-EC" dirty="0"/>
              <a:t> </a:t>
            </a:r>
            <a:r>
              <a:rPr lang="es-EC" dirty="0" err="1"/>
              <a:t>grateful</a:t>
            </a:r>
            <a:r>
              <a:rPr lang="es-EC" dirty="0"/>
              <a:t> </a:t>
            </a:r>
            <a:r>
              <a:rPr lang="es-EC" dirty="0" err="1"/>
              <a:t>leper</a:t>
            </a:r>
            <a:endParaRPr lang="es-EC" dirty="0"/>
          </a:p>
        </p:txBody>
      </p:sp>
      <p:sp>
        <p:nvSpPr>
          <p:cNvPr id="3" name="Marcador de contenido 2">
            <a:extLst>
              <a:ext uri="{FF2B5EF4-FFF2-40B4-BE49-F238E27FC236}">
                <a16:creationId xmlns:a16="http://schemas.microsoft.com/office/drawing/2014/main" id="{3BE12758-3904-3825-16EA-2A92DA6805E8}"/>
              </a:ext>
            </a:extLst>
          </p:cNvPr>
          <p:cNvSpPr>
            <a:spLocks noGrp="1"/>
          </p:cNvSpPr>
          <p:nvPr>
            <p:ph idx="1"/>
          </p:nvPr>
        </p:nvSpPr>
        <p:spPr>
          <a:xfrm>
            <a:off x="6267450" y="451103"/>
            <a:ext cx="5086350" cy="5725859"/>
          </a:xfrm>
        </p:spPr>
        <p:txBody>
          <a:bodyPr>
            <a:normAutofit/>
          </a:bodyPr>
          <a:lstStyle/>
          <a:p>
            <a:pPr marL="0" indent="0">
              <a:buNone/>
            </a:pPr>
            <a:endParaRPr lang="es-ES" dirty="0"/>
          </a:p>
          <a:p>
            <a:pPr marL="0" indent="0" algn="just">
              <a:buNone/>
            </a:pPr>
            <a:endParaRPr lang="es-ES" dirty="0"/>
          </a:p>
          <a:p>
            <a:pPr marL="0" indent="0" algn="just">
              <a:buNone/>
            </a:pPr>
            <a:endParaRPr lang="es-ES" dirty="0"/>
          </a:p>
          <a:p>
            <a:pPr marL="0" indent="0" algn="just">
              <a:buNone/>
            </a:pPr>
            <a:r>
              <a:rPr lang="en-US" dirty="0"/>
              <a:t>As Jesus continued his journey to Jerusalem, he traveled through Samaria and Galilee. </a:t>
            </a:r>
            <a:r>
              <a:rPr lang="es-ES" dirty="0"/>
              <a:t> </a:t>
            </a:r>
          </a:p>
          <a:p>
            <a:pPr marL="0" indent="0" algn="just">
              <a:buNone/>
            </a:pPr>
            <a:r>
              <a:rPr lang="en-US" dirty="0"/>
              <a:t>As he was entering a village, ten lepers met him. They stood at a distance from him and raised their voices, saying, </a:t>
            </a:r>
            <a:r>
              <a:rPr lang="en-US" b="1" dirty="0"/>
              <a:t>"Jesus, Master!  Have pity on us!"</a:t>
            </a:r>
            <a:endParaRPr lang="es-ES" dirty="0"/>
          </a:p>
        </p:txBody>
      </p:sp>
      <p:pic>
        <p:nvPicPr>
          <p:cNvPr id="5" name="Imagen 4">
            <a:extLst>
              <a:ext uri="{FF2B5EF4-FFF2-40B4-BE49-F238E27FC236}">
                <a16:creationId xmlns:a16="http://schemas.microsoft.com/office/drawing/2014/main" id="{CEA6E11E-E398-8B33-9C2D-23A468443E4F}"/>
              </a:ext>
            </a:extLst>
          </p:cNvPr>
          <p:cNvPicPr>
            <a:picLocks noChangeAspect="1"/>
          </p:cNvPicPr>
          <p:nvPr/>
        </p:nvPicPr>
        <p:blipFill>
          <a:blip r:embed="rId3"/>
          <a:stretch>
            <a:fillRect/>
          </a:stretch>
        </p:blipFill>
        <p:spPr>
          <a:xfrm>
            <a:off x="10960501" y="0"/>
            <a:ext cx="1231499" cy="1591194"/>
          </a:xfrm>
          <a:prstGeom prst="rect">
            <a:avLst/>
          </a:prstGeom>
        </p:spPr>
      </p:pic>
    </p:spTree>
    <p:extLst>
      <p:ext uri="{BB962C8B-B14F-4D97-AF65-F5344CB8AC3E}">
        <p14:creationId xmlns:p14="http://schemas.microsoft.com/office/powerpoint/2010/main" val="2840563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7C03BD-4AA7-0F34-AFD6-480337EF3C5E}"/>
              </a:ext>
            </a:extLst>
          </p:cNvPr>
          <p:cNvPicPr>
            <a:picLocks noChangeAspect="1"/>
          </p:cNvPicPr>
          <p:nvPr/>
        </p:nvPicPr>
        <p:blipFill>
          <a:blip r:embed="rId2"/>
          <a:stretch>
            <a:fillRect/>
          </a:stretch>
        </p:blipFill>
        <p:spPr>
          <a:xfrm>
            <a:off x="838202" y="365126"/>
            <a:ext cx="5000625" cy="6207124"/>
          </a:xfrm>
          <a:prstGeom prst="rect">
            <a:avLst/>
          </a:prstGeom>
        </p:spPr>
      </p:pic>
      <p:sp>
        <p:nvSpPr>
          <p:cNvPr id="3" name="Marcador de contenido 2">
            <a:extLst>
              <a:ext uri="{FF2B5EF4-FFF2-40B4-BE49-F238E27FC236}">
                <a16:creationId xmlns:a16="http://schemas.microsoft.com/office/drawing/2014/main" id="{FC984851-C7BC-ECC1-DDAC-048CEB9EB225}"/>
              </a:ext>
            </a:extLst>
          </p:cNvPr>
          <p:cNvSpPr>
            <a:spLocks noGrp="1"/>
          </p:cNvSpPr>
          <p:nvPr>
            <p:ph idx="1"/>
          </p:nvPr>
        </p:nvSpPr>
        <p:spPr>
          <a:xfrm>
            <a:off x="6353174" y="504825"/>
            <a:ext cx="5000626" cy="5988050"/>
          </a:xfrm>
        </p:spPr>
        <p:txBody>
          <a:bodyPr>
            <a:normAutofit/>
          </a:bodyPr>
          <a:lstStyle/>
          <a:p>
            <a:pPr marL="0" indent="0" algn="just">
              <a:buNone/>
            </a:pPr>
            <a:endParaRPr lang="es-ES" dirty="0"/>
          </a:p>
          <a:p>
            <a:pPr marL="0" indent="0" algn="just">
              <a:buNone/>
            </a:pPr>
            <a:endParaRPr lang="es-ES" dirty="0"/>
          </a:p>
          <a:p>
            <a:pPr marL="0" indent="0" algn="just">
              <a:buNone/>
            </a:pPr>
            <a:r>
              <a:rPr lang="en-US" dirty="0"/>
              <a:t>And when he saw them, he said, "Go show yourselves to the priests." </a:t>
            </a:r>
          </a:p>
          <a:p>
            <a:pPr marL="0" indent="0" algn="just">
              <a:buNone/>
            </a:pPr>
            <a:r>
              <a:rPr lang="en-US" dirty="0"/>
              <a:t>As they were going they were HEALED.  </a:t>
            </a:r>
            <a:r>
              <a:rPr lang="es-ES" dirty="0"/>
              <a:t> </a:t>
            </a:r>
          </a:p>
          <a:p>
            <a:pPr marL="0" indent="0" algn="just">
              <a:buNone/>
            </a:pPr>
            <a:r>
              <a:rPr lang="en-US" dirty="0"/>
              <a:t>And one of them, realizing he had been healed, returned, glorifying God in a loud voice; and he fell at the feet of Jesus and thanked him.  He was a Samaritan. </a:t>
            </a:r>
            <a:endParaRPr lang="es-EC" dirty="0"/>
          </a:p>
        </p:txBody>
      </p:sp>
      <p:pic>
        <p:nvPicPr>
          <p:cNvPr id="5" name="Imagen 4">
            <a:extLst>
              <a:ext uri="{FF2B5EF4-FFF2-40B4-BE49-F238E27FC236}">
                <a16:creationId xmlns:a16="http://schemas.microsoft.com/office/drawing/2014/main" id="{7F3ED3BC-ED42-07E0-9938-3A7DF92F0C31}"/>
              </a:ext>
            </a:extLst>
          </p:cNvPr>
          <p:cNvPicPr>
            <a:picLocks noChangeAspect="1"/>
          </p:cNvPicPr>
          <p:nvPr/>
        </p:nvPicPr>
        <p:blipFill>
          <a:blip r:embed="rId3"/>
          <a:stretch>
            <a:fillRect/>
          </a:stretch>
        </p:blipFill>
        <p:spPr>
          <a:xfrm>
            <a:off x="10960501" y="0"/>
            <a:ext cx="1231499" cy="1591194"/>
          </a:xfrm>
          <a:prstGeom prst="rect">
            <a:avLst/>
          </a:prstGeom>
        </p:spPr>
      </p:pic>
    </p:spTree>
    <p:extLst>
      <p:ext uri="{BB962C8B-B14F-4D97-AF65-F5344CB8AC3E}">
        <p14:creationId xmlns:p14="http://schemas.microsoft.com/office/powerpoint/2010/main" val="2688070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730848F-4732-0041-609C-5DC65DE1B8A3}"/>
              </a:ext>
            </a:extLst>
          </p:cNvPr>
          <p:cNvSpPr>
            <a:spLocks noGrp="1"/>
          </p:cNvSpPr>
          <p:nvPr>
            <p:ph idx="1"/>
          </p:nvPr>
        </p:nvSpPr>
        <p:spPr>
          <a:xfrm>
            <a:off x="6410325" y="1690688"/>
            <a:ext cx="4943475" cy="5553075"/>
          </a:xfrm>
        </p:spPr>
        <p:txBody>
          <a:bodyPr>
            <a:normAutofit/>
          </a:bodyPr>
          <a:lstStyle/>
          <a:p>
            <a:pPr marL="0" indent="0" algn="just">
              <a:buNone/>
            </a:pPr>
            <a:endParaRPr lang="es-ES" dirty="0"/>
          </a:p>
          <a:p>
            <a:pPr marL="0" indent="0" algn="just">
              <a:buNone/>
            </a:pPr>
            <a:r>
              <a:rPr lang="en-US" dirty="0"/>
              <a:t>Jesus said in reply, "Ten were HEALED, were they not? Where are the other nine?  </a:t>
            </a:r>
          </a:p>
          <a:p>
            <a:pPr marL="0" indent="0">
              <a:buNone/>
            </a:pPr>
            <a:r>
              <a:rPr lang="en-US" dirty="0"/>
              <a:t>Has none but this foreigner returned to give thanks to God?"  Then he said to him, </a:t>
            </a:r>
            <a:r>
              <a:rPr lang="en-US" b="1" dirty="0"/>
              <a:t>"Stand up and go; your faith has saved you." </a:t>
            </a:r>
          </a:p>
          <a:p>
            <a:endParaRPr lang="es-EC" dirty="0"/>
          </a:p>
        </p:txBody>
      </p:sp>
      <p:pic>
        <p:nvPicPr>
          <p:cNvPr id="4" name="Imagen 3">
            <a:extLst>
              <a:ext uri="{FF2B5EF4-FFF2-40B4-BE49-F238E27FC236}">
                <a16:creationId xmlns:a16="http://schemas.microsoft.com/office/drawing/2014/main" id="{1C504677-113F-3A37-E3A8-0D828FB716D2}"/>
              </a:ext>
            </a:extLst>
          </p:cNvPr>
          <p:cNvPicPr>
            <a:picLocks noChangeAspect="1"/>
          </p:cNvPicPr>
          <p:nvPr/>
        </p:nvPicPr>
        <p:blipFill>
          <a:blip r:embed="rId2"/>
          <a:stretch>
            <a:fillRect/>
          </a:stretch>
        </p:blipFill>
        <p:spPr>
          <a:xfrm>
            <a:off x="838200" y="365124"/>
            <a:ext cx="4819650" cy="6492875"/>
          </a:xfrm>
          <a:prstGeom prst="rect">
            <a:avLst/>
          </a:prstGeom>
        </p:spPr>
      </p:pic>
      <p:pic>
        <p:nvPicPr>
          <p:cNvPr id="5" name="Imagen 4">
            <a:extLst>
              <a:ext uri="{FF2B5EF4-FFF2-40B4-BE49-F238E27FC236}">
                <a16:creationId xmlns:a16="http://schemas.microsoft.com/office/drawing/2014/main" id="{000E0A23-6A52-78C6-441B-4351D0E0A5B4}"/>
              </a:ext>
            </a:extLst>
          </p:cNvPr>
          <p:cNvPicPr>
            <a:picLocks noChangeAspect="1"/>
          </p:cNvPicPr>
          <p:nvPr/>
        </p:nvPicPr>
        <p:blipFill>
          <a:blip r:embed="rId3"/>
          <a:stretch>
            <a:fillRect/>
          </a:stretch>
        </p:blipFill>
        <p:spPr>
          <a:xfrm>
            <a:off x="10960501" y="0"/>
            <a:ext cx="1231499" cy="1591194"/>
          </a:xfrm>
          <a:prstGeom prst="rect">
            <a:avLst/>
          </a:prstGeom>
        </p:spPr>
      </p:pic>
    </p:spTree>
    <p:extLst>
      <p:ext uri="{BB962C8B-B14F-4D97-AF65-F5344CB8AC3E}">
        <p14:creationId xmlns:p14="http://schemas.microsoft.com/office/powerpoint/2010/main" val="3526405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4484692-4A7F-2D01-E20B-20EB6EAF8661}"/>
              </a:ext>
            </a:extLst>
          </p:cNvPr>
          <p:cNvPicPr>
            <a:picLocks noChangeAspect="1"/>
          </p:cNvPicPr>
          <p:nvPr/>
        </p:nvPicPr>
        <p:blipFill>
          <a:blip r:embed="rId2"/>
          <a:stretch>
            <a:fillRect/>
          </a:stretch>
        </p:blipFill>
        <p:spPr>
          <a:xfrm>
            <a:off x="838200" y="457200"/>
            <a:ext cx="10515600" cy="5953125"/>
          </a:xfrm>
          <a:prstGeom prst="rect">
            <a:avLst/>
          </a:prstGeom>
        </p:spPr>
      </p:pic>
      <p:sp>
        <p:nvSpPr>
          <p:cNvPr id="3" name="Marcador de contenido 2">
            <a:extLst>
              <a:ext uri="{FF2B5EF4-FFF2-40B4-BE49-F238E27FC236}">
                <a16:creationId xmlns:a16="http://schemas.microsoft.com/office/drawing/2014/main" id="{BFB695F0-CCAE-17E3-EB9A-36091874B7BF}"/>
              </a:ext>
            </a:extLst>
          </p:cNvPr>
          <p:cNvSpPr>
            <a:spLocks noGrp="1"/>
          </p:cNvSpPr>
          <p:nvPr>
            <p:ph idx="1"/>
          </p:nvPr>
        </p:nvSpPr>
        <p:spPr/>
        <p:txBody>
          <a:bodyPr/>
          <a:lstStyle/>
          <a:p>
            <a:pPr marL="0" indent="0" algn="ctr">
              <a:buNone/>
            </a:pPr>
            <a:endParaRPr lang="es-EC" b="1" dirty="0"/>
          </a:p>
          <a:p>
            <a:pPr marL="0" indent="0" algn="ctr">
              <a:buNone/>
            </a:pPr>
            <a:r>
              <a:rPr lang="es-EC" b="1" dirty="0" err="1"/>
              <a:t>The</a:t>
            </a:r>
            <a:r>
              <a:rPr lang="es-EC" b="1" dirty="0"/>
              <a:t> </a:t>
            </a:r>
            <a:r>
              <a:rPr lang="es-EC" b="1" dirty="0" err="1"/>
              <a:t>gospel</a:t>
            </a:r>
            <a:r>
              <a:rPr lang="es-EC" b="1" dirty="0"/>
              <a:t> </a:t>
            </a:r>
            <a:r>
              <a:rPr lang="es-EC" b="1" dirty="0" err="1"/>
              <a:t>of</a:t>
            </a:r>
            <a:r>
              <a:rPr lang="es-EC" b="1" dirty="0"/>
              <a:t> </a:t>
            </a:r>
            <a:r>
              <a:rPr lang="es-EC" b="1" dirty="0" err="1"/>
              <a:t>the</a:t>
            </a:r>
            <a:r>
              <a:rPr lang="es-EC" b="1" dirty="0"/>
              <a:t> lord</a:t>
            </a:r>
          </a:p>
          <a:p>
            <a:pPr marL="0" indent="0" algn="ctr">
              <a:buNone/>
            </a:pPr>
            <a:r>
              <a:rPr lang="es-EC" b="1" dirty="0" err="1"/>
              <a:t>Praise</a:t>
            </a:r>
            <a:r>
              <a:rPr lang="es-EC" b="1" dirty="0"/>
              <a:t> </a:t>
            </a:r>
            <a:r>
              <a:rPr lang="es-EC" b="1" dirty="0" err="1"/>
              <a:t>to</a:t>
            </a:r>
            <a:r>
              <a:rPr lang="es-EC" b="1" dirty="0"/>
              <a:t> </a:t>
            </a:r>
            <a:r>
              <a:rPr lang="es-EC" b="1" dirty="0" err="1"/>
              <a:t>you</a:t>
            </a:r>
            <a:r>
              <a:rPr lang="es-EC" b="1" dirty="0"/>
              <a:t> lord </a:t>
            </a:r>
            <a:r>
              <a:rPr lang="es-EC" b="1" dirty="0" err="1"/>
              <a:t>jesus</a:t>
            </a:r>
            <a:r>
              <a:rPr lang="es-EC" b="1" dirty="0"/>
              <a:t> </a:t>
            </a:r>
            <a:r>
              <a:rPr lang="es-EC" b="1" dirty="0" err="1"/>
              <a:t>christ</a:t>
            </a:r>
            <a:endParaRPr lang="es-EC" b="1" dirty="0"/>
          </a:p>
        </p:txBody>
      </p:sp>
      <p:pic>
        <p:nvPicPr>
          <p:cNvPr id="5" name="Imagen 4">
            <a:extLst>
              <a:ext uri="{FF2B5EF4-FFF2-40B4-BE49-F238E27FC236}">
                <a16:creationId xmlns:a16="http://schemas.microsoft.com/office/drawing/2014/main" id="{27C94DA8-8750-B258-84ED-CF929D3BBA3A}"/>
              </a:ext>
            </a:extLst>
          </p:cNvPr>
          <p:cNvPicPr>
            <a:picLocks noChangeAspect="1"/>
          </p:cNvPicPr>
          <p:nvPr/>
        </p:nvPicPr>
        <p:blipFill>
          <a:blip r:embed="rId3"/>
          <a:stretch>
            <a:fillRect/>
          </a:stretch>
        </p:blipFill>
        <p:spPr>
          <a:xfrm>
            <a:off x="10960501" y="1069"/>
            <a:ext cx="1231499" cy="1591194"/>
          </a:xfrm>
          <a:prstGeom prst="rect">
            <a:avLst/>
          </a:prstGeom>
        </p:spPr>
      </p:pic>
    </p:spTree>
    <p:extLst>
      <p:ext uri="{BB962C8B-B14F-4D97-AF65-F5344CB8AC3E}">
        <p14:creationId xmlns:p14="http://schemas.microsoft.com/office/powerpoint/2010/main" val="3069810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4CCEB5-EF80-495C-E9D1-BB2A6DA216AB}"/>
              </a:ext>
            </a:extLst>
          </p:cNvPr>
          <p:cNvPicPr>
            <a:picLocks noChangeAspect="1"/>
          </p:cNvPicPr>
          <p:nvPr/>
        </p:nvPicPr>
        <p:blipFill>
          <a:blip r:embed="rId2"/>
          <a:stretch>
            <a:fillRect/>
          </a:stretch>
        </p:blipFill>
        <p:spPr>
          <a:xfrm>
            <a:off x="2126543" y="0"/>
            <a:ext cx="7938914" cy="6858000"/>
          </a:xfrm>
          <a:prstGeom prst="rect">
            <a:avLst/>
          </a:prstGeom>
        </p:spPr>
      </p:pic>
      <p:sp>
        <p:nvSpPr>
          <p:cNvPr id="3" name="Marcador de contenido 2">
            <a:extLst>
              <a:ext uri="{FF2B5EF4-FFF2-40B4-BE49-F238E27FC236}">
                <a16:creationId xmlns:a16="http://schemas.microsoft.com/office/drawing/2014/main" id="{0054A0DA-2345-087B-736C-EAD84AF36E37}"/>
              </a:ext>
            </a:extLst>
          </p:cNvPr>
          <p:cNvSpPr>
            <a:spLocks noGrp="1"/>
          </p:cNvSpPr>
          <p:nvPr>
            <p:ph idx="1"/>
          </p:nvPr>
        </p:nvSpPr>
        <p:spPr>
          <a:xfrm>
            <a:off x="838200" y="365124"/>
            <a:ext cx="10515600" cy="6492875"/>
          </a:xfrm>
        </p:spPr>
        <p:txBody>
          <a:bodyPr/>
          <a:lstStyle/>
          <a:p>
            <a:pPr marL="0" indent="0">
              <a:buNone/>
            </a:pPr>
            <a:endParaRPr lang="es-EC" dirty="0"/>
          </a:p>
          <a:p>
            <a:pPr marL="0" indent="0" algn="ctr">
              <a:buNone/>
            </a:pPr>
            <a:r>
              <a:rPr lang="es-EC" sz="4800" b="1" dirty="0"/>
              <a:t>REFLECTION</a:t>
            </a:r>
          </a:p>
        </p:txBody>
      </p:sp>
      <p:pic>
        <p:nvPicPr>
          <p:cNvPr id="5" name="Imagen 4">
            <a:extLst>
              <a:ext uri="{FF2B5EF4-FFF2-40B4-BE49-F238E27FC236}">
                <a16:creationId xmlns:a16="http://schemas.microsoft.com/office/drawing/2014/main" id="{21825EAA-91BA-DF50-0C0D-04877A22144E}"/>
              </a:ext>
            </a:extLst>
          </p:cNvPr>
          <p:cNvPicPr>
            <a:picLocks noChangeAspect="1"/>
          </p:cNvPicPr>
          <p:nvPr/>
        </p:nvPicPr>
        <p:blipFill>
          <a:blip r:embed="rId3"/>
          <a:stretch>
            <a:fillRect/>
          </a:stretch>
        </p:blipFill>
        <p:spPr>
          <a:xfrm>
            <a:off x="10950976" y="0"/>
            <a:ext cx="1231499" cy="1591194"/>
          </a:xfrm>
          <a:prstGeom prst="rect">
            <a:avLst/>
          </a:prstGeom>
        </p:spPr>
      </p:pic>
    </p:spTree>
    <p:extLst>
      <p:ext uri="{BB962C8B-B14F-4D97-AF65-F5344CB8AC3E}">
        <p14:creationId xmlns:p14="http://schemas.microsoft.com/office/powerpoint/2010/main" val="226981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8B78D-D740-B255-5811-0E44E0B92B1F}"/>
              </a:ext>
            </a:extLst>
          </p:cNvPr>
          <p:cNvSpPr>
            <a:spLocks noGrp="1"/>
          </p:cNvSpPr>
          <p:nvPr>
            <p:ph type="title"/>
          </p:nvPr>
        </p:nvSpPr>
        <p:spPr>
          <a:xfrm>
            <a:off x="913776" y="618517"/>
            <a:ext cx="9878272" cy="1596177"/>
          </a:xfrm>
        </p:spPr>
        <p:txBody>
          <a:bodyPr>
            <a:normAutofit/>
          </a:bodyPr>
          <a:lstStyle/>
          <a:p>
            <a:br>
              <a:rPr lang="es-ES" dirty="0"/>
            </a:br>
            <a:r>
              <a:rPr lang="es-ES" dirty="0"/>
              <a:t>TEN LEPERS ASKED JESUS TO HEAL THEM. </a:t>
            </a:r>
            <a:br>
              <a:rPr lang="es-ES" dirty="0"/>
            </a:br>
            <a:endParaRPr lang="es-EC" dirty="0"/>
          </a:p>
        </p:txBody>
      </p:sp>
      <p:sp>
        <p:nvSpPr>
          <p:cNvPr id="3" name="Marcador de contenido 2">
            <a:extLst>
              <a:ext uri="{FF2B5EF4-FFF2-40B4-BE49-F238E27FC236}">
                <a16:creationId xmlns:a16="http://schemas.microsoft.com/office/drawing/2014/main" id="{EA0086C8-12E6-EA75-EB34-4EE264E4E453}"/>
              </a:ext>
            </a:extLst>
          </p:cNvPr>
          <p:cNvSpPr>
            <a:spLocks noGrp="1"/>
          </p:cNvSpPr>
          <p:nvPr>
            <p:ph idx="1"/>
          </p:nvPr>
        </p:nvSpPr>
        <p:spPr/>
        <p:txBody>
          <a:bodyPr>
            <a:normAutofit fontScale="92500" lnSpcReduction="20000"/>
          </a:bodyPr>
          <a:lstStyle/>
          <a:p>
            <a:pPr marL="0" indent="0" algn="just">
              <a:buNone/>
            </a:pPr>
            <a:r>
              <a:rPr lang="en-US" dirty="0"/>
              <a:t>What is a leper? </a:t>
            </a:r>
            <a:endParaRPr lang="es-ES" dirty="0"/>
          </a:p>
          <a:p>
            <a:pPr algn="just"/>
            <a:endParaRPr lang="es-ES" dirty="0"/>
          </a:p>
          <a:p>
            <a:pPr marL="0" indent="0" algn="just">
              <a:buNone/>
            </a:pPr>
            <a:endParaRPr lang="es-ES" dirty="0"/>
          </a:p>
          <a:p>
            <a:pPr marL="0" indent="0" algn="just">
              <a:buNone/>
            </a:pPr>
            <a:endParaRPr lang="es-ES" dirty="0"/>
          </a:p>
          <a:p>
            <a:pPr marL="0" indent="0" algn="just">
              <a:buNone/>
            </a:pPr>
            <a:endParaRPr lang="es-ES" dirty="0"/>
          </a:p>
          <a:p>
            <a:pPr marL="0" indent="0" algn="just">
              <a:buNone/>
            </a:pPr>
            <a:endParaRPr lang="es-ES" dirty="0"/>
          </a:p>
          <a:p>
            <a:pPr marL="0" indent="0" algn="just">
              <a:buNone/>
            </a:pPr>
            <a:endParaRPr lang="es-ES" dirty="0"/>
          </a:p>
          <a:p>
            <a:pPr marL="0" indent="0" algn="just">
              <a:buNone/>
            </a:pPr>
            <a:r>
              <a:rPr lang="en-US" dirty="0"/>
              <a:t>A person with leprosy, a contagious disease that attacks the skin and the extremities.</a:t>
            </a:r>
            <a:endParaRPr lang="es-EC" dirty="0"/>
          </a:p>
        </p:txBody>
      </p:sp>
      <p:pic>
        <p:nvPicPr>
          <p:cNvPr id="4" name="Imagen 3">
            <a:extLst>
              <a:ext uri="{FF2B5EF4-FFF2-40B4-BE49-F238E27FC236}">
                <a16:creationId xmlns:a16="http://schemas.microsoft.com/office/drawing/2014/main" id="{0A633AD2-985B-0799-2659-6513AA086425}"/>
              </a:ext>
            </a:extLst>
          </p:cNvPr>
          <p:cNvPicPr>
            <a:picLocks noChangeAspect="1"/>
          </p:cNvPicPr>
          <p:nvPr/>
        </p:nvPicPr>
        <p:blipFill>
          <a:blip r:embed="rId2"/>
          <a:stretch>
            <a:fillRect/>
          </a:stretch>
        </p:blipFill>
        <p:spPr>
          <a:xfrm>
            <a:off x="3295650" y="2562224"/>
            <a:ext cx="5600700" cy="2695575"/>
          </a:xfrm>
          <a:prstGeom prst="rect">
            <a:avLst/>
          </a:prstGeom>
        </p:spPr>
      </p:pic>
      <p:pic>
        <p:nvPicPr>
          <p:cNvPr id="5" name="Imagen 4">
            <a:extLst>
              <a:ext uri="{FF2B5EF4-FFF2-40B4-BE49-F238E27FC236}">
                <a16:creationId xmlns:a16="http://schemas.microsoft.com/office/drawing/2014/main" id="{74478B33-3DE3-6728-522E-45F0BC6600A9}"/>
              </a:ext>
            </a:extLst>
          </p:cNvPr>
          <p:cNvPicPr>
            <a:picLocks noChangeAspect="1"/>
          </p:cNvPicPr>
          <p:nvPr/>
        </p:nvPicPr>
        <p:blipFill>
          <a:blip r:embed="rId3"/>
          <a:stretch>
            <a:fillRect/>
          </a:stretch>
        </p:blipFill>
        <p:spPr>
          <a:xfrm>
            <a:off x="10960501" y="0"/>
            <a:ext cx="1231499" cy="1591194"/>
          </a:xfrm>
          <a:prstGeom prst="rect">
            <a:avLst/>
          </a:prstGeom>
        </p:spPr>
      </p:pic>
    </p:spTree>
    <p:extLst>
      <p:ext uri="{BB962C8B-B14F-4D97-AF65-F5344CB8AC3E}">
        <p14:creationId xmlns:p14="http://schemas.microsoft.com/office/powerpoint/2010/main" val="3550723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charRg st="24" end="111"/>
                                            </p:txEl>
                                          </p:spTgt>
                                        </p:tgtEl>
                                        <p:attrNameLst>
                                          <p:attrName>style.visibility</p:attrName>
                                        </p:attrNameLst>
                                      </p:cBhvr>
                                      <p:to>
                                        <p:strVal val="visible"/>
                                      </p:to>
                                    </p:set>
                                    <p:animEffect transition="in" filter="fade">
                                      <p:cBhvr>
                                        <p:cTn id="28" dur="1000"/>
                                        <p:tgtEl>
                                          <p:spTgt spid="3">
                                            <p:txEl>
                                              <p:charRg st="24" end="111"/>
                                            </p:txEl>
                                          </p:spTgt>
                                        </p:tgtEl>
                                      </p:cBhvr>
                                    </p:animEffect>
                                    <p:anim calcmode="lin" valueType="num">
                                      <p:cBhvr>
                                        <p:cTn id="29" dur="1000" fill="hold"/>
                                        <p:tgtEl>
                                          <p:spTgt spid="3">
                                            <p:txEl>
                                              <p:charRg st="24" end="11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charRg st="24" end="1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24A2B1-78EB-1643-92A4-10CA190BEC29}"/>
              </a:ext>
            </a:extLst>
          </p:cNvPr>
          <p:cNvSpPr>
            <a:spLocks noGrp="1"/>
          </p:cNvSpPr>
          <p:nvPr>
            <p:ph type="title"/>
          </p:nvPr>
        </p:nvSpPr>
        <p:spPr>
          <a:xfrm>
            <a:off x="475625" y="371862"/>
            <a:ext cx="10364451" cy="847469"/>
          </a:xfrm>
        </p:spPr>
        <p:txBody>
          <a:bodyPr/>
          <a:lstStyle/>
          <a:p>
            <a:r>
              <a:rPr lang="en-US" dirty="0"/>
              <a:t>How did lepers live?</a:t>
            </a:r>
            <a:endParaRPr lang="es-EC" dirty="0"/>
          </a:p>
        </p:txBody>
      </p:sp>
      <p:sp>
        <p:nvSpPr>
          <p:cNvPr id="3" name="Marcador de contenido 2">
            <a:extLst>
              <a:ext uri="{FF2B5EF4-FFF2-40B4-BE49-F238E27FC236}">
                <a16:creationId xmlns:a16="http://schemas.microsoft.com/office/drawing/2014/main" id="{C05F9B58-BF40-4C4C-C62A-04E77822A474}"/>
              </a:ext>
            </a:extLst>
          </p:cNvPr>
          <p:cNvSpPr>
            <a:spLocks noGrp="1"/>
          </p:cNvSpPr>
          <p:nvPr>
            <p:ph idx="1"/>
          </p:nvPr>
        </p:nvSpPr>
        <p:spPr>
          <a:xfrm>
            <a:off x="2742574" y="6230112"/>
            <a:ext cx="5206609" cy="627888"/>
          </a:xfrm>
        </p:spPr>
        <p:txBody>
          <a:bodyPr>
            <a:normAutofit/>
          </a:bodyPr>
          <a:lstStyle/>
          <a:p>
            <a:pPr marL="0" indent="0">
              <a:buNone/>
            </a:pPr>
            <a:r>
              <a:rPr lang="en-US" dirty="0"/>
              <a:t>Isolated so as not to spread the disease.</a:t>
            </a:r>
            <a:endParaRPr lang="es-EC" dirty="0"/>
          </a:p>
          <a:p>
            <a:pPr marL="0" indent="0">
              <a:buNone/>
            </a:pPr>
            <a:endParaRPr lang="es-EC" dirty="0"/>
          </a:p>
        </p:txBody>
      </p:sp>
      <p:pic>
        <p:nvPicPr>
          <p:cNvPr id="5" name="Imagen 4">
            <a:extLst>
              <a:ext uri="{FF2B5EF4-FFF2-40B4-BE49-F238E27FC236}">
                <a16:creationId xmlns:a16="http://schemas.microsoft.com/office/drawing/2014/main" id="{0CB73A85-B58A-7FE0-FD93-FB6674D01F3D}"/>
              </a:ext>
            </a:extLst>
          </p:cNvPr>
          <p:cNvPicPr>
            <a:picLocks noChangeAspect="1"/>
          </p:cNvPicPr>
          <p:nvPr/>
        </p:nvPicPr>
        <p:blipFill>
          <a:blip r:embed="rId2"/>
          <a:stretch>
            <a:fillRect/>
          </a:stretch>
        </p:blipFill>
        <p:spPr>
          <a:xfrm>
            <a:off x="247650" y="1293278"/>
            <a:ext cx="12192000" cy="4709725"/>
          </a:xfrm>
          <a:prstGeom prst="rect">
            <a:avLst/>
          </a:prstGeom>
        </p:spPr>
      </p:pic>
      <p:pic>
        <p:nvPicPr>
          <p:cNvPr id="6" name="Imagen 5">
            <a:extLst>
              <a:ext uri="{FF2B5EF4-FFF2-40B4-BE49-F238E27FC236}">
                <a16:creationId xmlns:a16="http://schemas.microsoft.com/office/drawing/2014/main" id="{4DDECB7E-60B1-775D-A4DB-66D0B5499FAF}"/>
              </a:ext>
            </a:extLst>
          </p:cNvPr>
          <p:cNvPicPr>
            <a:picLocks noChangeAspect="1"/>
          </p:cNvPicPr>
          <p:nvPr/>
        </p:nvPicPr>
        <p:blipFill>
          <a:blip r:embed="rId3"/>
          <a:stretch>
            <a:fillRect/>
          </a:stretch>
        </p:blipFill>
        <p:spPr>
          <a:xfrm>
            <a:off x="10960501" y="0"/>
            <a:ext cx="1231499" cy="1591194"/>
          </a:xfrm>
          <a:prstGeom prst="rect">
            <a:avLst/>
          </a:prstGeom>
        </p:spPr>
      </p:pic>
    </p:spTree>
    <p:extLst>
      <p:ext uri="{BB962C8B-B14F-4D97-AF65-F5344CB8AC3E}">
        <p14:creationId xmlns:p14="http://schemas.microsoft.com/office/powerpoint/2010/main" val="953722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otalTime>345</TotalTime>
  <Words>565</Words>
  <Application>Microsoft Office PowerPoint</Application>
  <PresentationFormat>Widescreen</PresentationFormat>
  <Paragraphs>68</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Times New Roman</vt:lpstr>
      <vt:lpstr>Tw Cen MT</vt:lpstr>
      <vt:lpstr>Gota</vt:lpstr>
      <vt:lpstr> FRIENDS OF JESUS AND MARY  www.fcpeace.org    CYCLE C - XXVIII SUNDAY IN ORDDINARY TIME the grateful leper</vt:lpstr>
      <vt:lpstr>PowerPoint Presentation</vt:lpstr>
      <vt:lpstr>The grateful leper</vt:lpstr>
      <vt:lpstr>PowerPoint Presentation</vt:lpstr>
      <vt:lpstr>PowerPoint Presentation</vt:lpstr>
      <vt:lpstr>PowerPoint Presentation</vt:lpstr>
      <vt:lpstr>PowerPoint Presentation</vt:lpstr>
      <vt:lpstr> TEN LEPERS ASKED JESUS TO HEAL THEM.  </vt:lpstr>
      <vt:lpstr>How did lepers live?</vt:lpstr>
      <vt:lpstr>Jesus sends them to the priests.  They knew that even the priests did not want to see them, but with faith, they go and are healed on the way. But only the Samaritan came back to thank Jesus for such great a gift. </vt:lpstr>
      <vt:lpstr>Why is it important that he returned?  </vt:lpstr>
      <vt:lpstr>What can we thank god for every day?</vt:lpstr>
      <vt:lpstr> what can you thank god for every day? </vt:lpstr>
      <vt:lpstr>PowerPoint Presentation</vt:lpstr>
      <vt:lpstr>PowerPoint Presentation</vt:lpstr>
      <vt:lpstr>COLOR, CUT, AND GLUE THE SICK AND THE HEALED LEPER IN THE CORRESPONDING SPACE.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Amigos de Jesús y María Ciclo C - XXVIII Domingo de Tiempo Ordinario</dc:title>
  <dc:creator>Maria Varona</dc:creator>
  <cp:lastModifiedBy>Maria Varona</cp:lastModifiedBy>
  <cp:revision>11</cp:revision>
  <dcterms:modified xsi:type="dcterms:W3CDTF">2022-10-03T03:13:26Z</dcterms:modified>
</cp:coreProperties>
</file>