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8" r:id="rId1"/>
  </p:sldMasterIdLst>
  <p:notesMasterIdLst>
    <p:notesMasterId r:id="rId17"/>
  </p:notesMasterIdLst>
  <p:sldIdLst>
    <p:sldId id="284" r:id="rId2"/>
    <p:sldId id="285" r:id="rId3"/>
    <p:sldId id="286" r:id="rId4"/>
    <p:sldId id="294" r:id="rId5"/>
    <p:sldId id="289" r:id="rId6"/>
    <p:sldId id="290" r:id="rId7"/>
    <p:sldId id="299" r:id="rId8"/>
    <p:sldId id="301" r:id="rId9"/>
    <p:sldId id="291" r:id="rId10"/>
    <p:sldId id="302" r:id="rId11"/>
    <p:sldId id="296" r:id="rId12"/>
    <p:sldId id="304" r:id="rId13"/>
    <p:sldId id="288" r:id="rId14"/>
    <p:sldId id="305" r:id="rId15"/>
    <p:sldId id="306"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5A04"/>
    <a:srgbClr val="FFCC99"/>
    <a:srgbClr val="FEF4D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184" autoAdjust="0"/>
    <p:restoredTop sz="93960" autoAdjust="0"/>
  </p:normalViewPr>
  <p:slideViewPr>
    <p:cSldViewPr>
      <p:cViewPr varScale="1">
        <p:scale>
          <a:sx n="67" d="100"/>
          <a:sy n="67" d="100"/>
        </p:scale>
        <p:origin x="690" y="72"/>
      </p:cViewPr>
      <p:guideLst>
        <p:guide orient="horz" pos="2160"/>
        <p:guide pos="2880"/>
      </p:guideLst>
    </p:cSldViewPr>
  </p:slideViewPr>
  <p:outlineViewPr>
    <p:cViewPr>
      <p:scale>
        <a:sx n="33" d="100"/>
        <a:sy n="33" d="100"/>
      </p:scale>
      <p:origin x="0" y="-8232"/>
    </p:cViewPr>
  </p:outlineViewPr>
  <p:notesTextViewPr>
    <p:cViewPr>
      <p:scale>
        <a:sx n="100" d="100"/>
        <a:sy n="100" d="100"/>
      </p:scale>
      <p:origin x="0" y="0"/>
    </p:cViewPr>
  </p:notesTextViewPr>
  <p:sorterViewPr>
    <p:cViewPr>
      <p:scale>
        <a:sx n="100" d="100"/>
        <a:sy n="100" d="100"/>
      </p:scale>
      <p:origin x="0" y="-416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Marcador de encabezado">
            <a:extLst>
              <a:ext uri="{FF2B5EF4-FFF2-40B4-BE49-F238E27FC236}">
                <a16:creationId xmlns:a16="http://schemas.microsoft.com/office/drawing/2014/main" id="{20A5975A-5EA9-8B28-BCC0-99912B921BB3}"/>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s-HN"/>
          </a:p>
        </p:txBody>
      </p:sp>
      <p:sp>
        <p:nvSpPr>
          <p:cNvPr id="3" name="2 Marcador de fecha">
            <a:extLst>
              <a:ext uri="{FF2B5EF4-FFF2-40B4-BE49-F238E27FC236}">
                <a16:creationId xmlns:a16="http://schemas.microsoft.com/office/drawing/2014/main" id="{8F22CA35-8D18-CCFF-F586-0BBCFC13CF1E}"/>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61C17C98-2CAF-45A0-B074-47DC13D967D7}" type="datetimeFigureOut">
              <a:rPr lang="es-HN"/>
              <a:pPr>
                <a:defRPr/>
              </a:pPr>
              <a:t>31/10/2022</a:t>
            </a:fld>
            <a:endParaRPr lang="es-HN"/>
          </a:p>
        </p:txBody>
      </p:sp>
      <p:sp>
        <p:nvSpPr>
          <p:cNvPr id="4" name="3 Marcador de imagen de diapositiva">
            <a:extLst>
              <a:ext uri="{FF2B5EF4-FFF2-40B4-BE49-F238E27FC236}">
                <a16:creationId xmlns:a16="http://schemas.microsoft.com/office/drawing/2014/main" id="{65027468-E9B4-F91A-EBF8-F2273BC395C4}"/>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s-HN" noProof="0"/>
          </a:p>
        </p:txBody>
      </p:sp>
      <p:sp>
        <p:nvSpPr>
          <p:cNvPr id="5" name="4 Marcador de notas">
            <a:extLst>
              <a:ext uri="{FF2B5EF4-FFF2-40B4-BE49-F238E27FC236}">
                <a16:creationId xmlns:a16="http://schemas.microsoft.com/office/drawing/2014/main" id="{9D3EDB33-CB30-2AF6-526B-E104807727AA}"/>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noProof="0"/>
              <a:t>Haga clic para modificar el estilo de texto del patrón</a:t>
            </a:r>
          </a:p>
          <a:p>
            <a:pPr lvl="1"/>
            <a:r>
              <a:rPr lang="es-ES" noProof="0"/>
              <a:t>Segundo nivel</a:t>
            </a:r>
          </a:p>
          <a:p>
            <a:pPr lvl="2"/>
            <a:r>
              <a:rPr lang="es-ES" noProof="0"/>
              <a:t>Tercer nivel</a:t>
            </a:r>
          </a:p>
          <a:p>
            <a:pPr lvl="3"/>
            <a:r>
              <a:rPr lang="es-ES" noProof="0"/>
              <a:t>Cuarto nivel</a:t>
            </a:r>
          </a:p>
          <a:p>
            <a:pPr lvl="4"/>
            <a:r>
              <a:rPr lang="es-ES" noProof="0"/>
              <a:t>Quinto nivel</a:t>
            </a:r>
            <a:endParaRPr lang="es-HN" noProof="0"/>
          </a:p>
        </p:txBody>
      </p:sp>
      <p:sp>
        <p:nvSpPr>
          <p:cNvPr id="6" name="5 Marcador de pie de página">
            <a:extLst>
              <a:ext uri="{FF2B5EF4-FFF2-40B4-BE49-F238E27FC236}">
                <a16:creationId xmlns:a16="http://schemas.microsoft.com/office/drawing/2014/main" id="{3105DEBE-E889-0A7E-CA2D-F2245175AC06}"/>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s-HN"/>
          </a:p>
        </p:txBody>
      </p:sp>
      <p:sp>
        <p:nvSpPr>
          <p:cNvPr id="7" name="6 Marcador de número de diapositiva">
            <a:extLst>
              <a:ext uri="{FF2B5EF4-FFF2-40B4-BE49-F238E27FC236}">
                <a16:creationId xmlns:a16="http://schemas.microsoft.com/office/drawing/2014/main" id="{E58C104F-353B-9547-492E-AA6C2F6C92EF}"/>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C822A0AE-D46A-4513-A2B3-7B673C1EFA40}" type="slidenum">
              <a:rPr lang="es-HN" altLang="en-US"/>
              <a:pPr/>
              <a:t>‹#›</a:t>
            </a:fld>
            <a:endParaRPr lang="es-H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5"/>
          </p:nvPr>
        </p:nvSpPr>
        <p:spPr/>
        <p:txBody>
          <a:bodyPr/>
          <a:lstStyle/>
          <a:p>
            <a:fld id="{C822A0AE-D46A-4513-A2B3-7B673C1EFA40}" type="slidenum">
              <a:rPr lang="es-HN" altLang="en-US" smtClean="0"/>
              <a:pPr/>
              <a:t>3</a:t>
            </a:fld>
            <a:endParaRPr lang="es-HN" altLang="en-US"/>
          </a:p>
        </p:txBody>
      </p:sp>
    </p:spTree>
    <p:extLst>
      <p:ext uri="{BB962C8B-B14F-4D97-AF65-F5344CB8AC3E}">
        <p14:creationId xmlns:p14="http://schemas.microsoft.com/office/powerpoint/2010/main" val="3299963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_tradnl" dirty="0"/>
              <a:t>COMPARTIR , HABLAR A LOS DEMAS DE</a:t>
            </a:r>
            <a:r>
              <a:rPr lang="es-ES_tradnl" baseline="0" dirty="0"/>
              <a:t> LA PAZ, JUSTICIA, DEFENDER LA VIDA, CONECTARME CONTIGO A TRAVES DE TU PALABRA</a:t>
            </a:r>
            <a:endParaRPr lang="es-ES_tradnl" dirty="0"/>
          </a:p>
        </p:txBody>
      </p:sp>
      <p:sp>
        <p:nvSpPr>
          <p:cNvPr id="4" name="Marcador de número de diapositiva 3"/>
          <p:cNvSpPr>
            <a:spLocks noGrp="1"/>
          </p:cNvSpPr>
          <p:nvPr>
            <p:ph type="sldNum" sz="quarter" idx="10"/>
          </p:nvPr>
        </p:nvSpPr>
        <p:spPr/>
        <p:txBody>
          <a:bodyPr/>
          <a:lstStyle/>
          <a:p>
            <a:fld id="{C822A0AE-D46A-4513-A2B3-7B673C1EFA40}" type="slidenum">
              <a:rPr lang="es-HN" altLang="en-US" smtClean="0"/>
              <a:pPr/>
              <a:t>9</a:t>
            </a:fld>
            <a:endParaRPr lang="es-HN" altLang="en-US"/>
          </a:p>
        </p:txBody>
      </p:sp>
    </p:spTree>
    <p:extLst>
      <p:ext uri="{BB962C8B-B14F-4D97-AF65-F5344CB8AC3E}">
        <p14:creationId xmlns:p14="http://schemas.microsoft.com/office/powerpoint/2010/main" val="6895858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5"/>
          </p:nvPr>
        </p:nvSpPr>
        <p:spPr/>
        <p:txBody>
          <a:bodyPr/>
          <a:lstStyle/>
          <a:p>
            <a:fld id="{C822A0AE-D46A-4513-A2B3-7B673C1EFA40}" type="slidenum">
              <a:rPr lang="es-HN" altLang="en-US" smtClean="0"/>
              <a:pPr/>
              <a:t>14</a:t>
            </a:fld>
            <a:endParaRPr lang="es-HN" altLang="en-US"/>
          </a:p>
        </p:txBody>
      </p:sp>
    </p:spTree>
    <p:extLst>
      <p:ext uri="{BB962C8B-B14F-4D97-AF65-F5344CB8AC3E}">
        <p14:creationId xmlns:p14="http://schemas.microsoft.com/office/powerpoint/2010/main" val="5640592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5"/>
          </p:nvPr>
        </p:nvSpPr>
        <p:spPr/>
        <p:txBody>
          <a:bodyPr/>
          <a:lstStyle/>
          <a:p>
            <a:fld id="{C822A0AE-D46A-4513-A2B3-7B673C1EFA40}" type="slidenum">
              <a:rPr lang="es-HN" altLang="en-US" smtClean="0"/>
              <a:pPr/>
              <a:t>15</a:t>
            </a:fld>
            <a:endParaRPr lang="es-HN" altLang="en-US"/>
          </a:p>
        </p:txBody>
      </p:sp>
    </p:spTree>
    <p:extLst>
      <p:ext uri="{BB962C8B-B14F-4D97-AF65-F5344CB8AC3E}">
        <p14:creationId xmlns:p14="http://schemas.microsoft.com/office/powerpoint/2010/main" val="40271819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4C4B144-5983-445C-BBE5-807E5B958EAD}"/>
              </a:ext>
            </a:extLst>
          </p:cNvPr>
          <p:cNvSpPr>
            <a:spLocks noGrp="1"/>
          </p:cNvSpPr>
          <p:nvPr>
            <p:ph type="ctrTitle"/>
          </p:nvPr>
        </p:nvSpPr>
        <p:spPr>
          <a:xfrm>
            <a:off x="1143000" y="1122363"/>
            <a:ext cx="6858000" cy="2387600"/>
          </a:xfrm>
        </p:spPr>
        <p:txBody>
          <a:bodyPr anchor="b"/>
          <a:lstStyle>
            <a:lvl1pPr algn="ctr">
              <a:defRPr sz="4500"/>
            </a:lvl1pPr>
          </a:lstStyle>
          <a:p>
            <a:r>
              <a:rPr lang="es-ES"/>
              <a:t>Haga clic para modificar el estilo de título del patrón</a:t>
            </a:r>
            <a:endParaRPr lang="en-US"/>
          </a:p>
        </p:txBody>
      </p:sp>
      <p:sp>
        <p:nvSpPr>
          <p:cNvPr id="3" name="Subtítulo 2">
            <a:extLst>
              <a:ext uri="{FF2B5EF4-FFF2-40B4-BE49-F238E27FC236}">
                <a16:creationId xmlns:a16="http://schemas.microsoft.com/office/drawing/2014/main" id="{F9B93154-BB57-4633-936E-7881B3BA96FC}"/>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s-ES"/>
              <a:t>Haga clic para modificar el estilo de subtítulo del patrón</a:t>
            </a:r>
            <a:endParaRPr lang="en-US"/>
          </a:p>
        </p:txBody>
      </p:sp>
      <p:sp>
        <p:nvSpPr>
          <p:cNvPr id="4" name="Marcador de fecha 3">
            <a:extLst>
              <a:ext uri="{FF2B5EF4-FFF2-40B4-BE49-F238E27FC236}">
                <a16:creationId xmlns:a16="http://schemas.microsoft.com/office/drawing/2014/main" id="{E1703BA3-61EB-4277-89CE-06467E48FBE0}"/>
              </a:ext>
            </a:extLst>
          </p:cNvPr>
          <p:cNvSpPr>
            <a:spLocks noGrp="1"/>
          </p:cNvSpPr>
          <p:nvPr>
            <p:ph type="dt" sz="half" idx="10"/>
          </p:nvPr>
        </p:nvSpPr>
        <p:spPr/>
        <p:txBody>
          <a:bodyPr/>
          <a:lstStyle/>
          <a:p>
            <a:pPr>
              <a:defRPr/>
            </a:pPr>
            <a:endParaRPr lang="es-ES"/>
          </a:p>
        </p:txBody>
      </p:sp>
      <p:sp>
        <p:nvSpPr>
          <p:cNvPr id="5" name="Marcador de pie de página 4">
            <a:extLst>
              <a:ext uri="{FF2B5EF4-FFF2-40B4-BE49-F238E27FC236}">
                <a16:creationId xmlns:a16="http://schemas.microsoft.com/office/drawing/2014/main" id="{CE2DA129-C66F-4DE3-8642-5649CA6AE1C0}"/>
              </a:ext>
            </a:extLst>
          </p:cNvPr>
          <p:cNvSpPr>
            <a:spLocks noGrp="1"/>
          </p:cNvSpPr>
          <p:nvPr>
            <p:ph type="ftr" sz="quarter" idx="11"/>
          </p:nvPr>
        </p:nvSpPr>
        <p:spPr/>
        <p:txBody>
          <a:bodyPr/>
          <a:lstStyle/>
          <a:p>
            <a:pPr>
              <a:defRPr/>
            </a:pPr>
            <a:endParaRPr lang="es-ES"/>
          </a:p>
        </p:txBody>
      </p:sp>
      <p:sp>
        <p:nvSpPr>
          <p:cNvPr id="6" name="Marcador de número de diapositiva 5">
            <a:extLst>
              <a:ext uri="{FF2B5EF4-FFF2-40B4-BE49-F238E27FC236}">
                <a16:creationId xmlns:a16="http://schemas.microsoft.com/office/drawing/2014/main" id="{66220BF9-3A35-403F-9832-D13BED805EC3}"/>
              </a:ext>
            </a:extLst>
          </p:cNvPr>
          <p:cNvSpPr>
            <a:spLocks noGrp="1"/>
          </p:cNvSpPr>
          <p:nvPr>
            <p:ph type="sldNum" sz="quarter" idx="12"/>
          </p:nvPr>
        </p:nvSpPr>
        <p:spPr/>
        <p:txBody>
          <a:bodyPr/>
          <a:lstStyle/>
          <a:p>
            <a:fld id="{08C06771-136E-4E62-A8A9-4A211B7C84D8}" type="slidenum">
              <a:rPr lang="es-ES" altLang="en-US" smtClean="0"/>
              <a:pPr/>
              <a:t>‹#›</a:t>
            </a:fld>
            <a:endParaRPr lang="es-ES" altLang="en-US"/>
          </a:p>
        </p:txBody>
      </p:sp>
    </p:spTree>
    <p:extLst>
      <p:ext uri="{BB962C8B-B14F-4D97-AF65-F5344CB8AC3E}">
        <p14:creationId xmlns:p14="http://schemas.microsoft.com/office/powerpoint/2010/main" val="3650671646"/>
      </p:ext>
    </p:extLst>
  </p:cSld>
  <p:clrMapOvr>
    <a:masterClrMapping/>
  </p:clrMapOvr>
  <p:transition>
    <p:wipe di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33734F6-E70C-4BF0-B238-F779E4D15B0C}"/>
              </a:ext>
            </a:extLst>
          </p:cNvPr>
          <p:cNvSpPr>
            <a:spLocks noGrp="1"/>
          </p:cNvSpPr>
          <p:nvPr>
            <p:ph type="title"/>
          </p:nvPr>
        </p:nvSpPr>
        <p:spPr/>
        <p:txBody>
          <a:bodyPr/>
          <a:lstStyle/>
          <a:p>
            <a:r>
              <a:rPr lang="es-ES"/>
              <a:t>Haga clic para modificar el estilo de título del patrón</a:t>
            </a:r>
            <a:endParaRPr lang="en-US"/>
          </a:p>
        </p:txBody>
      </p:sp>
      <p:sp>
        <p:nvSpPr>
          <p:cNvPr id="3" name="Marcador de texto vertical 2">
            <a:extLst>
              <a:ext uri="{FF2B5EF4-FFF2-40B4-BE49-F238E27FC236}">
                <a16:creationId xmlns:a16="http://schemas.microsoft.com/office/drawing/2014/main" id="{DEC51787-41D1-47A0-8526-1EB44A111DA5}"/>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a:extLst>
              <a:ext uri="{FF2B5EF4-FFF2-40B4-BE49-F238E27FC236}">
                <a16:creationId xmlns:a16="http://schemas.microsoft.com/office/drawing/2014/main" id="{04B01BA4-87C2-4AF0-B730-3BF064D5789E}"/>
              </a:ext>
            </a:extLst>
          </p:cNvPr>
          <p:cNvSpPr>
            <a:spLocks noGrp="1"/>
          </p:cNvSpPr>
          <p:nvPr>
            <p:ph type="dt" sz="half" idx="10"/>
          </p:nvPr>
        </p:nvSpPr>
        <p:spPr/>
        <p:txBody>
          <a:bodyPr/>
          <a:lstStyle/>
          <a:p>
            <a:pPr>
              <a:defRPr/>
            </a:pPr>
            <a:endParaRPr lang="es-ES"/>
          </a:p>
        </p:txBody>
      </p:sp>
      <p:sp>
        <p:nvSpPr>
          <p:cNvPr id="5" name="Marcador de pie de página 4">
            <a:extLst>
              <a:ext uri="{FF2B5EF4-FFF2-40B4-BE49-F238E27FC236}">
                <a16:creationId xmlns:a16="http://schemas.microsoft.com/office/drawing/2014/main" id="{940C23C8-6713-4684-BCAE-9D4335CDE359}"/>
              </a:ext>
            </a:extLst>
          </p:cNvPr>
          <p:cNvSpPr>
            <a:spLocks noGrp="1"/>
          </p:cNvSpPr>
          <p:nvPr>
            <p:ph type="ftr" sz="quarter" idx="11"/>
          </p:nvPr>
        </p:nvSpPr>
        <p:spPr/>
        <p:txBody>
          <a:bodyPr/>
          <a:lstStyle/>
          <a:p>
            <a:pPr>
              <a:defRPr/>
            </a:pPr>
            <a:endParaRPr lang="es-ES"/>
          </a:p>
        </p:txBody>
      </p:sp>
      <p:sp>
        <p:nvSpPr>
          <p:cNvPr id="6" name="Marcador de número de diapositiva 5">
            <a:extLst>
              <a:ext uri="{FF2B5EF4-FFF2-40B4-BE49-F238E27FC236}">
                <a16:creationId xmlns:a16="http://schemas.microsoft.com/office/drawing/2014/main" id="{B13B8535-54B3-43C8-B486-FCB54804FB6B}"/>
              </a:ext>
            </a:extLst>
          </p:cNvPr>
          <p:cNvSpPr>
            <a:spLocks noGrp="1"/>
          </p:cNvSpPr>
          <p:nvPr>
            <p:ph type="sldNum" sz="quarter" idx="12"/>
          </p:nvPr>
        </p:nvSpPr>
        <p:spPr/>
        <p:txBody>
          <a:bodyPr/>
          <a:lstStyle/>
          <a:p>
            <a:fld id="{0B6C3CE7-D9B2-404D-9547-3789BCF24337}" type="slidenum">
              <a:rPr lang="es-ES" altLang="en-US" smtClean="0"/>
              <a:pPr/>
              <a:t>‹#›</a:t>
            </a:fld>
            <a:endParaRPr lang="es-ES" altLang="en-US"/>
          </a:p>
        </p:txBody>
      </p:sp>
    </p:spTree>
    <p:extLst>
      <p:ext uri="{BB962C8B-B14F-4D97-AF65-F5344CB8AC3E}">
        <p14:creationId xmlns:p14="http://schemas.microsoft.com/office/powerpoint/2010/main" val="2524737596"/>
      </p:ext>
    </p:extLst>
  </p:cSld>
  <p:clrMapOvr>
    <a:masterClrMapping/>
  </p:clrMapOvr>
  <p:transition>
    <p:wipe di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6455DD39-1142-46B9-A4FD-C784F9CC70BE}"/>
              </a:ext>
            </a:extLst>
          </p:cNvPr>
          <p:cNvSpPr>
            <a:spLocks noGrp="1"/>
          </p:cNvSpPr>
          <p:nvPr>
            <p:ph type="title" orient="vert"/>
          </p:nvPr>
        </p:nvSpPr>
        <p:spPr>
          <a:xfrm>
            <a:off x="6543675" y="365125"/>
            <a:ext cx="1971675" cy="5811838"/>
          </a:xfrm>
        </p:spPr>
        <p:txBody>
          <a:bodyPr vert="eaVert"/>
          <a:lstStyle/>
          <a:p>
            <a:r>
              <a:rPr lang="es-ES"/>
              <a:t>Haga clic para modificar el estilo de título del patrón</a:t>
            </a:r>
            <a:endParaRPr lang="en-US"/>
          </a:p>
        </p:txBody>
      </p:sp>
      <p:sp>
        <p:nvSpPr>
          <p:cNvPr id="3" name="Marcador de texto vertical 2">
            <a:extLst>
              <a:ext uri="{FF2B5EF4-FFF2-40B4-BE49-F238E27FC236}">
                <a16:creationId xmlns:a16="http://schemas.microsoft.com/office/drawing/2014/main" id="{8429D993-2EBB-4C3F-B40E-F9AE3928F277}"/>
              </a:ext>
            </a:extLst>
          </p:cNvPr>
          <p:cNvSpPr>
            <a:spLocks noGrp="1"/>
          </p:cNvSpPr>
          <p:nvPr>
            <p:ph type="body" orient="vert" idx="1"/>
          </p:nvPr>
        </p:nvSpPr>
        <p:spPr>
          <a:xfrm>
            <a:off x="628650" y="365125"/>
            <a:ext cx="5800725"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a:extLst>
              <a:ext uri="{FF2B5EF4-FFF2-40B4-BE49-F238E27FC236}">
                <a16:creationId xmlns:a16="http://schemas.microsoft.com/office/drawing/2014/main" id="{0CB5A184-59CA-4B24-8174-C57C832CA203}"/>
              </a:ext>
            </a:extLst>
          </p:cNvPr>
          <p:cNvSpPr>
            <a:spLocks noGrp="1"/>
          </p:cNvSpPr>
          <p:nvPr>
            <p:ph type="dt" sz="half" idx="10"/>
          </p:nvPr>
        </p:nvSpPr>
        <p:spPr/>
        <p:txBody>
          <a:bodyPr/>
          <a:lstStyle/>
          <a:p>
            <a:pPr>
              <a:defRPr/>
            </a:pPr>
            <a:endParaRPr lang="es-ES"/>
          </a:p>
        </p:txBody>
      </p:sp>
      <p:sp>
        <p:nvSpPr>
          <p:cNvPr id="5" name="Marcador de pie de página 4">
            <a:extLst>
              <a:ext uri="{FF2B5EF4-FFF2-40B4-BE49-F238E27FC236}">
                <a16:creationId xmlns:a16="http://schemas.microsoft.com/office/drawing/2014/main" id="{BCF8788A-19B7-4FF6-AD07-FB953DE7DC1D}"/>
              </a:ext>
            </a:extLst>
          </p:cNvPr>
          <p:cNvSpPr>
            <a:spLocks noGrp="1"/>
          </p:cNvSpPr>
          <p:nvPr>
            <p:ph type="ftr" sz="quarter" idx="11"/>
          </p:nvPr>
        </p:nvSpPr>
        <p:spPr/>
        <p:txBody>
          <a:bodyPr/>
          <a:lstStyle/>
          <a:p>
            <a:pPr>
              <a:defRPr/>
            </a:pPr>
            <a:endParaRPr lang="es-ES"/>
          </a:p>
        </p:txBody>
      </p:sp>
      <p:sp>
        <p:nvSpPr>
          <p:cNvPr id="6" name="Marcador de número de diapositiva 5">
            <a:extLst>
              <a:ext uri="{FF2B5EF4-FFF2-40B4-BE49-F238E27FC236}">
                <a16:creationId xmlns:a16="http://schemas.microsoft.com/office/drawing/2014/main" id="{F9DEDCC5-D192-4143-8250-BFD3644883E7}"/>
              </a:ext>
            </a:extLst>
          </p:cNvPr>
          <p:cNvSpPr>
            <a:spLocks noGrp="1"/>
          </p:cNvSpPr>
          <p:nvPr>
            <p:ph type="sldNum" sz="quarter" idx="12"/>
          </p:nvPr>
        </p:nvSpPr>
        <p:spPr/>
        <p:txBody>
          <a:bodyPr/>
          <a:lstStyle/>
          <a:p>
            <a:fld id="{28EB4480-3813-49CE-A2B2-0512CB2691B4}" type="slidenum">
              <a:rPr lang="es-ES" altLang="en-US" smtClean="0"/>
              <a:pPr/>
              <a:t>‹#›</a:t>
            </a:fld>
            <a:endParaRPr lang="es-ES" altLang="en-US"/>
          </a:p>
        </p:txBody>
      </p:sp>
    </p:spTree>
    <p:extLst>
      <p:ext uri="{BB962C8B-B14F-4D97-AF65-F5344CB8AC3E}">
        <p14:creationId xmlns:p14="http://schemas.microsoft.com/office/powerpoint/2010/main" val="897766268"/>
      </p:ext>
    </p:extLst>
  </p:cSld>
  <p:clrMapOvr>
    <a:masterClrMapping/>
  </p:clrMapOvr>
  <p:transition>
    <p:wipe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CB256E2-14B8-4701-B47D-A9C47CE94F03}"/>
              </a:ext>
            </a:extLst>
          </p:cNvPr>
          <p:cNvSpPr>
            <a:spLocks noGrp="1"/>
          </p:cNvSpPr>
          <p:nvPr>
            <p:ph type="title"/>
          </p:nvPr>
        </p:nvSpPr>
        <p:spPr/>
        <p:txBody>
          <a:bodyPr/>
          <a:lstStyle/>
          <a:p>
            <a:r>
              <a:rPr lang="es-ES"/>
              <a:t>Haga clic para modificar el estilo de título del patrón</a:t>
            </a:r>
            <a:endParaRPr lang="en-US"/>
          </a:p>
        </p:txBody>
      </p:sp>
      <p:sp>
        <p:nvSpPr>
          <p:cNvPr id="3" name="Marcador de contenido 2">
            <a:extLst>
              <a:ext uri="{FF2B5EF4-FFF2-40B4-BE49-F238E27FC236}">
                <a16:creationId xmlns:a16="http://schemas.microsoft.com/office/drawing/2014/main" id="{B282E747-5D5B-4FFB-9CCB-A30165211C08}"/>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a:extLst>
              <a:ext uri="{FF2B5EF4-FFF2-40B4-BE49-F238E27FC236}">
                <a16:creationId xmlns:a16="http://schemas.microsoft.com/office/drawing/2014/main" id="{6AF61DA7-C636-4E59-A22D-3374A9CF9B69}"/>
              </a:ext>
            </a:extLst>
          </p:cNvPr>
          <p:cNvSpPr>
            <a:spLocks noGrp="1"/>
          </p:cNvSpPr>
          <p:nvPr>
            <p:ph type="dt" sz="half" idx="10"/>
          </p:nvPr>
        </p:nvSpPr>
        <p:spPr/>
        <p:txBody>
          <a:bodyPr/>
          <a:lstStyle/>
          <a:p>
            <a:pPr>
              <a:defRPr/>
            </a:pPr>
            <a:endParaRPr lang="es-ES"/>
          </a:p>
        </p:txBody>
      </p:sp>
      <p:sp>
        <p:nvSpPr>
          <p:cNvPr id="5" name="Marcador de pie de página 4">
            <a:extLst>
              <a:ext uri="{FF2B5EF4-FFF2-40B4-BE49-F238E27FC236}">
                <a16:creationId xmlns:a16="http://schemas.microsoft.com/office/drawing/2014/main" id="{7C0D1FF0-0469-4679-8A94-539490752C45}"/>
              </a:ext>
            </a:extLst>
          </p:cNvPr>
          <p:cNvSpPr>
            <a:spLocks noGrp="1"/>
          </p:cNvSpPr>
          <p:nvPr>
            <p:ph type="ftr" sz="quarter" idx="11"/>
          </p:nvPr>
        </p:nvSpPr>
        <p:spPr/>
        <p:txBody>
          <a:bodyPr/>
          <a:lstStyle/>
          <a:p>
            <a:pPr>
              <a:defRPr/>
            </a:pPr>
            <a:endParaRPr lang="es-ES"/>
          </a:p>
        </p:txBody>
      </p:sp>
      <p:sp>
        <p:nvSpPr>
          <p:cNvPr id="6" name="Marcador de número de diapositiva 5">
            <a:extLst>
              <a:ext uri="{FF2B5EF4-FFF2-40B4-BE49-F238E27FC236}">
                <a16:creationId xmlns:a16="http://schemas.microsoft.com/office/drawing/2014/main" id="{595863A5-9E64-4A93-ADC4-4E589F8FF712}"/>
              </a:ext>
            </a:extLst>
          </p:cNvPr>
          <p:cNvSpPr>
            <a:spLocks noGrp="1"/>
          </p:cNvSpPr>
          <p:nvPr>
            <p:ph type="sldNum" sz="quarter" idx="12"/>
          </p:nvPr>
        </p:nvSpPr>
        <p:spPr/>
        <p:txBody>
          <a:bodyPr/>
          <a:lstStyle/>
          <a:p>
            <a:fld id="{ED752EAF-2D5C-40E8-AC63-9769BBE02A95}" type="slidenum">
              <a:rPr lang="es-ES" altLang="en-US" smtClean="0"/>
              <a:pPr/>
              <a:t>‹#›</a:t>
            </a:fld>
            <a:endParaRPr lang="es-ES" altLang="en-US"/>
          </a:p>
        </p:txBody>
      </p:sp>
    </p:spTree>
    <p:extLst>
      <p:ext uri="{BB962C8B-B14F-4D97-AF65-F5344CB8AC3E}">
        <p14:creationId xmlns:p14="http://schemas.microsoft.com/office/powerpoint/2010/main" val="2788385922"/>
      </p:ext>
    </p:extLst>
  </p:cSld>
  <p:clrMapOvr>
    <a:masterClrMapping/>
  </p:clrMapOvr>
  <p:transition>
    <p:wipe di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52A0B2F-CD6B-4DC6-B24D-35294ABA662D}"/>
              </a:ext>
            </a:extLst>
          </p:cNvPr>
          <p:cNvSpPr>
            <a:spLocks noGrp="1"/>
          </p:cNvSpPr>
          <p:nvPr>
            <p:ph type="title"/>
          </p:nvPr>
        </p:nvSpPr>
        <p:spPr>
          <a:xfrm>
            <a:off x="623888" y="1709739"/>
            <a:ext cx="7886700" cy="2852737"/>
          </a:xfrm>
        </p:spPr>
        <p:txBody>
          <a:bodyPr anchor="b"/>
          <a:lstStyle>
            <a:lvl1pPr>
              <a:defRPr sz="4500"/>
            </a:lvl1pPr>
          </a:lstStyle>
          <a:p>
            <a:r>
              <a:rPr lang="es-ES"/>
              <a:t>Haga clic para modificar el estilo de título del patrón</a:t>
            </a:r>
            <a:endParaRPr lang="en-US"/>
          </a:p>
        </p:txBody>
      </p:sp>
      <p:sp>
        <p:nvSpPr>
          <p:cNvPr id="3" name="Marcador de texto 2">
            <a:extLst>
              <a:ext uri="{FF2B5EF4-FFF2-40B4-BE49-F238E27FC236}">
                <a16:creationId xmlns:a16="http://schemas.microsoft.com/office/drawing/2014/main" id="{B5CAA5AD-49FD-49CA-9467-CB3A684C861D}"/>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1A4F2C53-CAFD-4B7B-B578-4D98C2C3EC4B}"/>
              </a:ext>
            </a:extLst>
          </p:cNvPr>
          <p:cNvSpPr>
            <a:spLocks noGrp="1"/>
          </p:cNvSpPr>
          <p:nvPr>
            <p:ph type="dt" sz="half" idx="10"/>
          </p:nvPr>
        </p:nvSpPr>
        <p:spPr/>
        <p:txBody>
          <a:bodyPr/>
          <a:lstStyle/>
          <a:p>
            <a:pPr>
              <a:defRPr/>
            </a:pPr>
            <a:endParaRPr lang="es-ES"/>
          </a:p>
        </p:txBody>
      </p:sp>
      <p:sp>
        <p:nvSpPr>
          <p:cNvPr id="5" name="Marcador de pie de página 4">
            <a:extLst>
              <a:ext uri="{FF2B5EF4-FFF2-40B4-BE49-F238E27FC236}">
                <a16:creationId xmlns:a16="http://schemas.microsoft.com/office/drawing/2014/main" id="{17B28D73-784A-4291-90F0-6F23B1A64D9A}"/>
              </a:ext>
            </a:extLst>
          </p:cNvPr>
          <p:cNvSpPr>
            <a:spLocks noGrp="1"/>
          </p:cNvSpPr>
          <p:nvPr>
            <p:ph type="ftr" sz="quarter" idx="11"/>
          </p:nvPr>
        </p:nvSpPr>
        <p:spPr/>
        <p:txBody>
          <a:bodyPr/>
          <a:lstStyle/>
          <a:p>
            <a:pPr>
              <a:defRPr/>
            </a:pPr>
            <a:endParaRPr lang="es-ES"/>
          </a:p>
        </p:txBody>
      </p:sp>
      <p:sp>
        <p:nvSpPr>
          <p:cNvPr id="6" name="Marcador de número de diapositiva 5">
            <a:extLst>
              <a:ext uri="{FF2B5EF4-FFF2-40B4-BE49-F238E27FC236}">
                <a16:creationId xmlns:a16="http://schemas.microsoft.com/office/drawing/2014/main" id="{36E2F524-6288-4F43-A46E-F28EE023951A}"/>
              </a:ext>
            </a:extLst>
          </p:cNvPr>
          <p:cNvSpPr>
            <a:spLocks noGrp="1"/>
          </p:cNvSpPr>
          <p:nvPr>
            <p:ph type="sldNum" sz="quarter" idx="12"/>
          </p:nvPr>
        </p:nvSpPr>
        <p:spPr/>
        <p:txBody>
          <a:bodyPr/>
          <a:lstStyle/>
          <a:p>
            <a:fld id="{810CE849-870B-43EB-B811-EC655B279BE2}" type="slidenum">
              <a:rPr lang="es-ES" altLang="en-US" smtClean="0"/>
              <a:pPr/>
              <a:t>‹#›</a:t>
            </a:fld>
            <a:endParaRPr lang="es-ES" altLang="en-US"/>
          </a:p>
        </p:txBody>
      </p:sp>
    </p:spTree>
    <p:extLst>
      <p:ext uri="{BB962C8B-B14F-4D97-AF65-F5344CB8AC3E}">
        <p14:creationId xmlns:p14="http://schemas.microsoft.com/office/powerpoint/2010/main" val="732699953"/>
      </p:ext>
    </p:extLst>
  </p:cSld>
  <p:clrMapOvr>
    <a:masterClrMapping/>
  </p:clrMapOvr>
  <p:transition>
    <p:wipe di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C506FB0-DC8D-49FD-AE41-87A3A5BCC1BF}"/>
              </a:ext>
            </a:extLst>
          </p:cNvPr>
          <p:cNvSpPr>
            <a:spLocks noGrp="1"/>
          </p:cNvSpPr>
          <p:nvPr>
            <p:ph type="title"/>
          </p:nvPr>
        </p:nvSpPr>
        <p:spPr/>
        <p:txBody>
          <a:bodyPr/>
          <a:lstStyle/>
          <a:p>
            <a:r>
              <a:rPr lang="es-ES"/>
              <a:t>Haga clic para modificar el estilo de título del patrón</a:t>
            </a:r>
            <a:endParaRPr lang="en-US"/>
          </a:p>
        </p:txBody>
      </p:sp>
      <p:sp>
        <p:nvSpPr>
          <p:cNvPr id="3" name="Marcador de contenido 2">
            <a:extLst>
              <a:ext uri="{FF2B5EF4-FFF2-40B4-BE49-F238E27FC236}">
                <a16:creationId xmlns:a16="http://schemas.microsoft.com/office/drawing/2014/main" id="{4A257025-A266-4965-83AC-3C258E17E0D4}"/>
              </a:ext>
            </a:extLst>
          </p:cNvPr>
          <p:cNvSpPr>
            <a:spLocks noGrp="1"/>
          </p:cNvSpPr>
          <p:nvPr>
            <p:ph sz="half" idx="1"/>
          </p:nvPr>
        </p:nvSpPr>
        <p:spPr>
          <a:xfrm>
            <a:off x="628650" y="1825625"/>
            <a:ext cx="38862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contenido 3">
            <a:extLst>
              <a:ext uri="{FF2B5EF4-FFF2-40B4-BE49-F238E27FC236}">
                <a16:creationId xmlns:a16="http://schemas.microsoft.com/office/drawing/2014/main" id="{4FBA3E71-E4D2-4519-B411-C08CBBEAF52B}"/>
              </a:ext>
            </a:extLst>
          </p:cNvPr>
          <p:cNvSpPr>
            <a:spLocks noGrp="1"/>
          </p:cNvSpPr>
          <p:nvPr>
            <p:ph sz="half" idx="2"/>
          </p:nvPr>
        </p:nvSpPr>
        <p:spPr>
          <a:xfrm>
            <a:off x="4629150" y="1825625"/>
            <a:ext cx="38862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Marcador de fecha 4">
            <a:extLst>
              <a:ext uri="{FF2B5EF4-FFF2-40B4-BE49-F238E27FC236}">
                <a16:creationId xmlns:a16="http://schemas.microsoft.com/office/drawing/2014/main" id="{FEC8E5F9-8D6C-4333-BD7F-04EBEF002743}"/>
              </a:ext>
            </a:extLst>
          </p:cNvPr>
          <p:cNvSpPr>
            <a:spLocks noGrp="1"/>
          </p:cNvSpPr>
          <p:nvPr>
            <p:ph type="dt" sz="half" idx="10"/>
          </p:nvPr>
        </p:nvSpPr>
        <p:spPr/>
        <p:txBody>
          <a:bodyPr/>
          <a:lstStyle/>
          <a:p>
            <a:pPr>
              <a:defRPr/>
            </a:pPr>
            <a:endParaRPr lang="es-ES"/>
          </a:p>
        </p:txBody>
      </p:sp>
      <p:sp>
        <p:nvSpPr>
          <p:cNvPr id="6" name="Marcador de pie de página 5">
            <a:extLst>
              <a:ext uri="{FF2B5EF4-FFF2-40B4-BE49-F238E27FC236}">
                <a16:creationId xmlns:a16="http://schemas.microsoft.com/office/drawing/2014/main" id="{6A14EF7B-82C4-426A-A152-7FDD28B875B8}"/>
              </a:ext>
            </a:extLst>
          </p:cNvPr>
          <p:cNvSpPr>
            <a:spLocks noGrp="1"/>
          </p:cNvSpPr>
          <p:nvPr>
            <p:ph type="ftr" sz="quarter" idx="11"/>
          </p:nvPr>
        </p:nvSpPr>
        <p:spPr/>
        <p:txBody>
          <a:bodyPr/>
          <a:lstStyle/>
          <a:p>
            <a:pPr>
              <a:defRPr/>
            </a:pPr>
            <a:endParaRPr lang="es-ES"/>
          </a:p>
        </p:txBody>
      </p:sp>
      <p:sp>
        <p:nvSpPr>
          <p:cNvPr id="7" name="Marcador de número de diapositiva 6">
            <a:extLst>
              <a:ext uri="{FF2B5EF4-FFF2-40B4-BE49-F238E27FC236}">
                <a16:creationId xmlns:a16="http://schemas.microsoft.com/office/drawing/2014/main" id="{6D687B00-8632-4D6A-B447-370857B9FAE2}"/>
              </a:ext>
            </a:extLst>
          </p:cNvPr>
          <p:cNvSpPr>
            <a:spLocks noGrp="1"/>
          </p:cNvSpPr>
          <p:nvPr>
            <p:ph type="sldNum" sz="quarter" idx="12"/>
          </p:nvPr>
        </p:nvSpPr>
        <p:spPr/>
        <p:txBody>
          <a:bodyPr/>
          <a:lstStyle/>
          <a:p>
            <a:fld id="{8B2BC5C5-9AF5-4C85-99AF-B22A4EE0126F}" type="slidenum">
              <a:rPr lang="es-ES" altLang="en-US" smtClean="0"/>
              <a:pPr/>
              <a:t>‹#›</a:t>
            </a:fld>
            <a:endParaRPr lang="es-ES" altLang="en-US"/>
          </a:p>
        </p:txBody>
      </p:sp>
    </p:spTree>
    <p:extLst>
      <p:ext uri="{BB962C8B-B14F-4D97-AF65-F5344CB8AC3E}">
        <p14:creationId xmlns:p14="http://schemas.microsoft.com/office/powerpoint/2010/main" val="3609792778"/>
      </p:ext>
    </p:extLst>
  </p:cSld>
  <p:clrMapOvr>
    <a:masterClrMapping/>
  </p:clrMapOvr>
  <p:transition>
    <p:wipe di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9332885-779E-4380-86E0-1C054B13DBFB}"/>
              </a:ext>
            </a:extLst>
          </p:cNvPr>
          <p:cNvSpPr>
            <a:spLocks noGrp="1"/>
          </p:cNvSpPr>
          <p:nvPr>
            <p:ph type="title"/>
          </p:nvPr>
        </p:nvSpPr>
        <p:spPr>
          <a:xfrm>
            <a:off x="629841" y="365126"/>
            <a:ext cx="7886700" cy="1325563"/>
          </a:xfrm>
        </p:spPr>
        <p:txBody>
          <a:bodyPr/>
          <a:lstStyle/>
          <a:p>
            <a:r>
              <a:rPr lang="es-ES"/>
              <a:t>Haga clic para modificar el estilo de título del patrón</a:t>
            </a:r>
            <a:endParaRPr lang="en-US"/>
          </a:p>
        </p:txBody>
      </p:sp>
      <p:sp>
        <p:nvSpPr>
          <p:cNvPr id="3" name="Marcador de texto 2">
            <a:extLst>
              <a:ext uri="{FF2B5EF4-FFF2-40B4-BE49-F238E27FC236}">
                <a16:creationId xmlns:a16="http://schemas.microsoft.com/office/drawing/2014/main" id="{9F5C68B9-F542-4178-90F0-02369FEA4D6C}"/>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4C84FC4F-EFA0-4B28-8FC4-E4DAC616FF04}"/>
              </a:ext>
            </a:extLst>
          </p:cNvPr>
          <p:cNvSpPr>
            <a:spLocks noGrp="1"/>
          </p:cNvSpPr>
          <p:nvPr>
            <p:ph sz="half" idx="2"/>
          </p:nvPr>
        </p:nvSpPr>
        <p:spPr>
          <a:xfrm>
            <a:off x="629842" y="2505075"/>
            <a:ext cx="3868340"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Marcador de texto 4">
            <a:extLst>
              <a:ext uri="{FF2B5EF4-FFF2-40B4-BE49-F238E27FC236}">
                <a16:creationId xmlns:a16="http://schemas.microsoft.com/office/drawing/2014/main" id="{A511C488-63F3-4EC7-9E9E-EC90F165882D}"/>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2B2AFAFD-4A92-4754-9D5B-26D9CC093068}"/>
              </a:ext>
            </a:extLst>
          </p:cNvPr>
          <p:cNvSpPr>
            <a:spLocks noGrp="1"/>
          </p:cNvSpPr>
          <p:nvPr>
            <p:ph sz="quarter" idx="4"/>
          </p:nvPr>
        </p:nvSpPr>
        <p:spPr>
          <a:xfrm>
            <a:off x="4629150" y="2505075"/>
            <a:ext cx="3887391"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7" name="Marcador de fecha 6">
            <a:extLst>
              <a:ext uri="{FF2B5EF4-FFF2-40B4-BE49-F238E27FC236}">
                <a16:creationId xmlns:a16="http://schemas.microsoft.com/office/drawing/2014/main" id="{10144FF8-C298-47D5-8F42-45A0FC191EA8}"/>
              </a:ext>
            </a:extLst>
          </p:cNvPr>
          <p:cNvSpPr>
            <a:spLocks noGrp="1"/>
          </p:cNvSpPr>
          <p:nvPr>
            <p:ph type="dt" sz="half" idx="10"/>
          </p:nvPr>
        </p:nvSpPr>
        <p:spPr/>
        <p:txBody>
          <a:bodyPr/>
          <a:lstStyle/>
          <a:p>
            <a:pPr>
              <a:defRPr/>
            </a:pPr>
            <a:endParaRPr lang="es-ES"/>
          </a:p>
        </p:txBody>
      </p:sp>
      <p:sp>
        <p:nvSpPr>
          <p:cNvPr id="8" name="Marcador de pie de página 7">
            <a:extLst>
              <a:ext uri="{FF2B5EF4-FFF2-40B4-BE49-F238E27FC236}">
                <a16:creationId xmlns:a16="http://schemas.microsoft.com/office/drawing/2014/main" id="{4F364E82-0627-4094-AB10-FC692BD28089}"/>
              </a:ext>
            </a:extLst>
          </p:cNvPr>
          <p:cNvSpPr>
            <a:spLocks noGrp="1"/>
          </p:cNvSpPr>
          <p:nvPr>
            <p:ph type="ftr" sz="quarter" idx="11"/>
          </p:nvPr>
        </p:nvSpPr>
        <p:spPr/>
        <p:txBody>
          <a:bodyPr/>
          <a:lstStyle/>
          <a:p>
            <a:pPr>
              <a:defRPr/>
            </a:pPr>
            <a:endParaRPr lang="es-ES"/>
          </a:p>
        </p:txBody>
      </p:sp>
      <p:sp>
        <p:nvSpPr>
          <p:cNvPr id="9" name="Marcador de número de diapositiva 8">
            <a:extLst>
              <a:ext uri="{FF2B5EF4-FFF2-40B4-BE49-F238E27FC236}">
                <a16:creationId xmlns:a16="http://schemas.microsoft.com/office/drawing/2014/main" id="{C9B32AD2-B431-4395-AC27-C76B147338CC}"/>
              </a:ext>
            </a:extLst>
          </p:cNvPr>
          <p:cNvSpPr>
            <a:spLocks noGrp="1"/>
          </p:cNvSpPr>
          <p:nvPr>
            <p:ph type="sldNum" sz="quarter" idx="12"/>
          </p:nvPr>
        </p:nvSpPr>
        <p:spPr/>
        <p:txBody>
          <a:bodyPr/>
          <a:lstStyle/>
          <a:p>
            <a:fld id="{D301DDE1-01B7-49A0-89D7-0342243CB1D4}" type="slidenum">
              <a:rPr lang="es-ES" altLang="en-US" smtClean="0"/>
              <a:pPr/>
              <a:t>‹#›</a:t>
            </a:fld>
            <a:endParaRPr lang="es-ES" altLang="en-US"/>
          </a:p>
        </p:txBody>
      </p:sp>
    </p:spTree>
    <p:extLst>
      <p:ext uri="{BB962C8B-B14F-4D97-AF65-F5344CB8AC3E}">
        <p14:creationId xmlns:p14="http://schemas.microsoft.com/office/powerpoint/2010/main" val="1295194624"/>
      </p:ext>
    </p:extLst>
  </p:cSld>
  <p:clrMapOvr>
    <a:masterClrMapping/>
  </p:clrMapOvr>
  <p:transition>
    <p:wipe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8372829-6A45-407D-9562-9F69CA3619C2}"/>
              </a:ext>
            </a:extLst>
          </p:cNvPr>
          <p:cNvSpPr>
            <a:spLocks noGrp="1"/>
          </p:cNvSpPr>
          <p:nvPr>
            <p:ph type="title"/>
          </p:nvPr>
        </p:nvSpPr>
        <p:spPr/>
        <p:txBody>
          <a:bodyPr/>
          <a:lstStyle/>
          <a:p>
            <a:r>
              <a:rPr lang="es-ES"/>
              <a:t>Haga clic para modificar el estilo de título del patrón</a:t>
            </a:r>
            <a:endParaRPr lang="en-US"/>
          </a:p>
        </p:txBody>
      </p:sp>
      <p:sp>
        <p:nvSpPr>
          <p:cNvPr id="3" name="Marcador de fecha 2">
            <a:extLst>
              <a:ext uri="{FF2B5EF4-FFF2-40B4-BE49-F238E27FC236}">
                <a16:creationId xmlns:a16="http://schemas.microsoft.com/office/drawing/2014/main" id="{571CD875-F71B-4689-8587-9393CB8D200C}"/>
              </a:ext>
            </a:extLst>
          </p:cNvPr>
          <p:cNvSpPr>
            <a:spLocks noGrp="1"/>
          </p:cNvSpPr>
          <p:nvPr>
            <p:ph type="dt" sz="half" idx="10"/>
          </p:nvPr>
        </p:nvSpPr>
        <p:spPr/>
        <p:txBody>
          <a:bodyPr/>
          <a:lstStyle/>
          <a:p>
            <a:pPr>
              <a:defRPr/>
            </a:pPr>
            <a:endParaRPr lang="es-ES"/>
          </a:p>
        </p:txBody>
      </p:sp>
      <p:sp>
        <p:nvSpPr>
          <p:cNvPr id="4" name="Marcador de pie de página 3">
            <a:extLst>
              <a:ext uri="{FF2B5EF4-FFF2-40B4-BE49-F238E27FC236}">
                <a16:creationId xmlns:a16="http://schemas.microsoft.com/office/drawing/2014/main" id="{6E9BCB99-6A5A-484E-A438-101755498A1F}"/>
              </a:ext>
            </a:extLst>
          </p:cNvPr>
          <p:cNvSpPr>
            <a:spLocks noGrp="1"/>
          </p:cNvSpPr>
          <p:nvPr>
            <p:ph type="ftr" sz="quarter" idx="11"/>
          </p:nvPr>
        </p:nvSpPr>
        <p:spPr/>
        <p:txBody>
          <a:bodyPr/>
          <a:lstStyle/>
          <a:p>
            <a:pPr>
              <a:defRPr/>
            </a:pPr>
            <a:endParaRPr lang="es-ES"/>
          </a:p>
        </p:txBody>
      </p:sp>
      <p:sp>
        <p:nvSpPr>
          <p:cNvPr id="5" name="Marcador de número de diapositiva 4">
            <a:extLst>
              <a:ext uri="{FF2B5EF4-FFF2-40B4-BE49-F238E27FC236}">
                <a16:creationId xmlns:a16="http://schemas.microsoft.com/office/drawing/2014/main" id="{3D21735F-CDD0-4F61-BD86-AC50644E970D}"/>
              </a:ext>
            </a:extLst>
          </p:cNvPr>
          <p:cNvSpPr>
            <a:spLocks noGrp="1"/>
          </p:cNvSpPr>
          <p:nvPr>
            <p:ph type="sldNum" sz="quarter" idx="12"/>
          </p:nvPr>
        </p:nvSpPr>
        <p:spPr/>
        <p:txBody>
          <a:bodyPr/>
          <a:lstStyle/>
          <a:p>
            <a:fld id="{7923893A-E4A6-402F-AC2C-D120DFD04BD4}" type="slidenum">
              <a:rPr lang="es-ES" altLang="en-US" smtClean="0"/>
              <a:pPr/>
              <a:t>‹#›</a:t>
            </a:fld>
            <a:endParaRPr lang="es-ES" altLang="en-US"/>
          </a:p>
        </p:txBody>
      </p:sp>
    </p:spTree>
    <p:extLst>
      <p:ext uri="{BB962C8B-B14F-4D97-AF65-F5344CB8AC3E}">
        <p14:creationId xmlns:p14="http://schemas.microsoft.com/office/powerpoint/2010/main" val="41020659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98E5DCB7-4602-44B7-A7A3-B1A81D25CA48}"/>
              </a:ext>
            </a:extLst>
          </p:cNvPr>
          <p:cNvSpPr>
            <a:spLocks noGrp="1"/>
          </p:cNvSpPr>
          <p:nvPr>
            <p:ph type="dt" sz="half" idx="10"/>
          </p:nvPr>
        </p:nvSpPr>
        <p:spPr/>
        <p:txBody>
          <a:bodyPr/>
          <a:lstStyle/>
          <a:p>
            <a:pPr>
              <a:defRPr/>
            </a:pPr>
            <a:endParaRPr lang="es-ES"/>
          </a:p>
        </p:txBody>
      </p:sp>
      <p:sp>
        <p:nvSpPr>
          <p:cNvPr id="3" name="Marcador de pie de página 2">
            <a:extLst>
              <a:ext uri="{FF2B5EF4-FFF2-40B4-BE49-F238E27FC236}">
                <a16:creationId xmlns:a16="http://schemas.microsoft.com/office/drawing/2014/main" id="{61E19893-72B4-4273-8D24-27720AEE5666}"/>
              </a:ext>
            </a:extLst>
          </p:cNvPr>
          <p:cNvSpPr>
            <a:spLocks noGrp="1"/>
          </p:cNvSpPr>
          <p:nvPr>
            <p:ph type="ftr" sz="quarter" idx="11"/>
          </p:nvPr>
        </p:nvSpPr>
        <p:spPr/>
        <p:txBody>
          <a:bodyPr/>
          <a:lstStyle/>
          <a:p>
            <a:pPr>
              <a:defRPr/>
            </a:pPr>
            <a:endParaRPr lang="es-ES"/>
          </a:p>
        </p:txBody>
      </p:sp>
      <p:sp>
        <p:nvSpPr>
          <p:cNvPr id="4" name="Marcador de número de diapositiva 3">
            <a:extLst>
              <a:ext uri="{FF2B5EF4-FFF2-40B4-BE49-F238E27FC236}">
                <a16:creationId xmlns:a16="http://schemas.microsoft.com/office/drawing/2014/main" id="{9D2130BC-C750-4B9F-93C5-6C19745A4A3B}"/>
              </a:ext>
            </a:extLst>
          </p:cNvPr>
          <p:cNvSpPr>
            <a:spLocks noGrp="1"/>
          </p:cNvSpPr>
          <p:nvPr>
            <p:ph type="sldNum" sz="quarter" idx="12"/>
          </p:nvPr>
        </p:nvSpPr>
        <p:spPr/>
        <p:txBody>
          <a:bodyPr/>
          <a:lstStyle/>
          <a:p>
            <a:fld id="{58923177-29BB-4426-AB56-7A36BB5D3CD8}" type="slidenum">
              <a:rPr lang="es-ES" altLang="en-US" smtClean="0"/>
              <a:pPr/>
              <a:t>‹#›</a:t>
            </a:fld>
            <a:endParaRPr lang="es-ES" altLang="en-US"/>
          </a:p>
        </p:txBody>
      </p:sp>
    </p:spTree>
    <p:extLst>
      <p:ext uri="{BB962C8B-B14F-4D97-AF65-F5344CB8AC3E}">
        <p14:creationId xmlns:p14="http://schemas.microsoft.com/office/powerpoint/2010/main" val="1475650935"/>
      </p:ext>
    </p:extLst>
  </p:cSld>
  <p:clrMapOvr>
    <a:masterClrMapping/>
  </p:clrMapOvr>
  <p:transition>
    <p:wipe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0237F5A-C7AC-4E9F-A19C-2631D7F28750}"/>
              </a:ext>
            </a:extLst>
          </p:cNvPr>
          <p:cNvSpPr>
            <a:spLocks noGrp="1"/>
          </p:cNvSpPr>
          <p:nvPr>
            <p:ph type="title"/>
          </p:nvPr>
        </p:nvSpPr>
        <p:spPr>
          <a:xfrm>
            <a:off x="629841" y="457200"/>
            <a:ext cx="2949178" cy="1600200"/>
          </a:xfrm>
        </p:spPr>
        <p:txBody>
          <a:bodyPr anchor="b"/>
          <a:lstStyle>
            <a:lvl1pPr>
              <a:defRPr sz="2400"/>
            </a:lvl1pPr>
          </a:lstStyle>
          <a:p>
            <a:r>
              <a:rPr lang="es-ES"/>
              <a:t>Haga clic para modificar el estilo de título del patrón</a:t>
            </a:r>
            <a:endParaRPr lang="en-US"/>
          </a:p>
        </p:txBody>
      </p:sp>
      <p:sp>
        <p:nvSpPr>
          <p:cNvPr id="3" name="Marcador de contenido 2">
            <a:extLst>
              <a:ext uri="{FF2B5EF4-FFF2-40B4-BE49-F238E27FC236}">
                <a16:creationId xmlns:a16="http://schemas.microsoft.com/office/drawing/2014/main" id="{F2E85D3A-69EF-44C4-A238-8EAAE68044B2}"/>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texto 3">
            <a:extLst>
              <a:ext uri="{FF2B5EF4-FFF2-40B4-BE49-F238E27FC236}">
                <a16:creationId xmlns:a16="http://schemas.microsoft.com/office/drawing/2014/main" id="{D2BEFCCE-FFE3-417D-B43D-DA126FF10081}"/>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EE57784F-4B02-4867-BE40-2FE4F34C28D9}"/>
              </a:ext>
            </a:extLst>
          </p:cNvPr>
          <p:cNvSpPr>
            <a:spLocks noGrp="1"/>
          </p:cNvSpPr>
          <p:nvPr>
            <p:ph type="dt" sz="half" idx="10"/>
          </p:nvPr>
        </p:nvSpPr>
        <p:spPr/>
        <p:txBody>
          <a:bodyPr/>
          <a:lstStyle/>
          <a:p>
            <a:pPr>
              <a:defRPr/>
            </a:pPr>
            <a:endParaRPr lang="es-ES"/>
          </a:p>
        </p:txBody>
      </p:sp>
      <p:sp>
        <p:nvSpPr>
          <p:cNvPr id="6" name="Marcador de pie de página 5">
            <a:extLst>
              <a:ext uri="{FF2B5EF4-FFF2-40B4-BE49-F238E27FC236}">
                <a16:creationId xmlns:a16="http://schemas.microsoft.com/office/drawing/2014/main" id="{C7DFFC43-4765-478F-B961-7A7DFD364CD1}"/>
              </a:ext>
            </a:extLst>
          </p:cNvPr>
          <p:cNvSpPr>
            <a:spLocks noGrp="1"/>
          </p:cNvSpPr>
          <p:nvPr>
            <p:ph type="ftr" sz="quarter" idx="11"/>
          </p:nvPr>
        </p:nvSpPr>
        <p:spPr/>
        <p:txBody>
          <a:bodyPr/>
          <a:lstStyle/>
          <a:p>
            <a:pPr>
              <a:defRPr/>
            </a:pPr>
            <a:endParaRPr lang="es-ES"/>
          </a:p>
        </p:txBody>
      </p:sp>
      <p:sp>
        <p:nvSpPr>
          <p:cNvPr id="7" name="Marcador de número de diapositiva 6">
            <a:extLst>
              <a:ext uri="{FF2B5EF4-FFF2-40B4-BE49-F238E27FC236}">
                <a16:creationId xmlns:a16="http://schemas.microsoft.com/office/drawing/2014/main" id="{E75F2993-EDF6-460B-A532-2662FF046BDD}"/>
              </a:ext>
            </a:extLst>
          </p:cNvPr>
          <p:cNvSpPr>
            <a:spLocks noGrp="1"/>
          </p:cNvSpPr>
          <p:nvPr>
            <p:ph type="sldNum" sz="quarter" idx="12"/>
          </p:nvPr>
        </p:nvSpPr>
        <p:spPr/>
        <p:txBody>
          <a:bodyPr/>
          <a:lstStyle/>
          <a:p>
            <a:fld id="{DDB05356-A224-4904-996E-D2CAAF06D8F0}" type="slidenum">
              <a:rPr lang="es-ES" altLang="en-US" smtClean="0"/>
              <a:pPr/>
              <a:t>‹#›</a:t>
            </a:fld>
            <a:endParaRPr lang="es-ES" altLang="en-US"/>
          </a:p>
        </p:txBody>
      </p:sp>
    </p:spTree>
    <p:extLst>
      <p:ext uri="{BB962C8B-B14F-4D97-AF65-F5344CB8AC3E}">
        <p14:creationId xmlns:p14="http://schemas.microsoft.com/office/powerpoint/2010/main" val="2777656994"/>
      </p:ext>
    </p:extLst>
  </p:cSld>
  <p:clrMapOvr>
    <a:masterClrMapping/>
  </p:clrMapOvr>
  <p:transition>
    <p:wipe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AC2ED64-FC4A-49A0-AAF5-A69A97E49DB4}"/>
              </a:ext>
            </a:extLst>
          </p:cNvPr>
          <p:cNvSpPr>
            <a:spLocks noGrp="1"/>
          </p:cNvSpPr>
          <p:nvPr>
            <p:ph type="title"/>
          </p:nvPr>
        </p:nvSpPr>
        <p:spPr>
          <a:xfrm>
            <a:off x="629841" y="457200"/>
            <a:ext cx="2949178" cy="1600200"/>
          </a:xfrm>
        </p:spPr>
        <p:txBody>
          <a:bodyPr anchor="b"/>
          <a:lstStyle>
            <a:lvl1pPr>
              <a:defRPr sz="2400"/>
            </a:lvl1pPr>
          </a:lstStyle>
          <a:p>
            <a:r>
              <a:rPr lang="es-ES"/>
              <a:t>Haga clic para modificar el estilo de título del patrón</a:t>
            </a:r>
            <a:endParaRPr lang="en-US"/>
          </a:p>
        </p:txBody>
      </p:sp>
      <p:sp>
        <p:nvSpPr>
          <p:cNvPr id="3" name="Marcador de posición de imagen 2">
            <a:extLst>
              <a:ext uri="{FF2B5EF4-FFF2-40B4-BE49-F238E27FC236}">
                <a16:creationId xmlns:a16="http://schemas.microsoft.com/office/drawing/2014/main" id="{E74E97F5-03EE-49FE-8AEE-8FDF9B29B039}"/>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Marcador de texto 3">
            <a:extLst>
              <a:ext uri="{FF2B5EF4-FFF2-40B4-BE49-F238E27FC236}">
                <a16:creationId xmlns:a16="http://schemas.microsoft.com/office/drawing/2014/main" id="{1DC7C3F6-D39F-4C5A-A8C8-3693ECBB725F}"/>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E523E21A-FF25-4CB9-A90B-5EC1A8E88FF5}"/>
              </a:ext>
            </a:extLst>
          </p:cNvPr>
          <p:cNvSpPr>
            <a:spLocks noGrp="1"/>
          </p:cNvSpPr>
          <p:nvPr>
            <p:ph type="dt" sz="half" idx="10"/>
          </p:nvPr>
        </p:nvSpPr>
        <p:spPr/>
        <p:txBody>
          <a:bodyPr/>
          <a:lstStyle/>
          <a:p>
            <a:pPr>
              <a:defRPr/>
            </a:pPr>
            <a:endParaRPr lang="es-ES"/>
          </a:p>
        </p:txBody>
      </p:sp>
      <p:sp>
        <p:nvSpPr>
          <p:cNvPr id="6" name="Marcador de pie de página 5">
            <a:extLst>
              <a:ext uri="{FF2B5EF4-FFF2-40B4-BE49-F238E27FC236}">
                <a16:creationId xmlns:a16="http://schemas.microsoft.com/office/drawing/2014/main" id="{D1142A2A-B218-4172-B318-7001887CEC3B}"/>
              </a:ext>
            </a:extLst>
          </p:cNvPr>
          <p:cNvSpPr>
            <a:spLocks noGrp="1"/>
          </p:cNvSpPr>
          <p:nvPr>
            <p:ph type="ftr" sz="quarter" idx="11"/>
          </p:nvPr>
        </p:nvSpPr>
        <p:spPr/>
        <p:txBody>
          <a:bodyPr/>
          <a:lstStyle/>
          <a:p>
            <a:pPr>
              <a:defRPr/>
            </a:pPr>
            <a:endParaRPr lang="es-ES"/>
          </a:p>
        </p:txBody>
      </p:sp>
      <p:sp>
        <p:nvSpPr>
          <p:cNvPr id="7" name="Marcador de número de diapositiva 6">
            <a:extLst>
              <a:ext uri="{FF2B5EF4-FFF2-40B4-BE49-F238E27FC236}">
                <a16:creationId xmlns:a16="http://schemas.microsoft.com/office/drawing/2014/main" id="{22556752-45C5-427C-9322-16C581DEBA85}"/>
              </a:ext>
            </a:extLst>
          </p:cNvPr>
          <p:cNvSpPr>
            <a:spLocks noGrp="1"/>
          </p:cNvSpPr>
          <p:nvPr>
            <p:ph type="sldNum" sz="quarter" idx="12"/>
          </p:nvPr>
        </p:nvSpPr>
        <p:spPr/>
        <p:txBody>
          <a:bodyPr/>
          <a:lstStyle/>
          <a:p>
            <a:fld id="{42C1E07C-1B05-427A-B034-E23A69B2B9EC}" type="slidenum">
              <a:rPr lang="es-ES" altLang="en-US" smtClean="0"/>
              <a:pPr/>
              <a:t>‹#›</a:t>
            </a:fld>
            <a:endParaRPr lang="es-ES" altLang="en-US"/>
          </a:p>
        </p:txBody>
      </p:sp>
    </p:spTree>
    <p:extLst>
      <p:ext uri="{BB962C8B-B14F-4D97-AF65-F5344CB8AC3E}">
        <p14:creationId xmlns:p14="http://schemas.microsoft.com/office/powerpoint/2010/main" val="2125314448"/>
      </p:ext>
    </p:extLst>
  </p:cSld>
  <p:clrMapOvr>
    <a:masterClrMapping/>
  </p:clrMapOvr>
  <p:transition>
    <p:wipe di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A1A7860B-145B-40A4-8A0B-6B641D9569A0}"/>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a:p>
        </p:txBody>
      </p:sp>
      <p:sp>
        <p:nvSpPr>
          <p:cNvPr id="3" name="Marcador de texto 2">
            <a:extLst>
              <a:ext uri="{FF2B5EF4-FFF2-40B4-BE49-F238E27FC236}">
                <a16:creationId xmlns:a16="http://schemas.microsoft.com/office/drawing/2014/main" id="{AD94EEA1-71D2-4653-8C80-1A3DA8BE8D28}"/>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a:extLst>
              <a:ext uri="{FF2B5EF4-FFF2-40B4-BE49-F238E27FC236}">
                <a16:creationId xmlns:a16="http://schemas.microsoft.com/office/drawing/2014/main" id="{C656C536-122A-4B05-A8EF-286FA48766E3}"/>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es-ES"/>
          </a:p>
        </p:txBody>
      </p:sp>
      <p:sp>
        <p:nvSpPr>
          <p:cNvPr id="5" name="Marcador de pie de página 4">
            <a:extLst>
              <a:ext uri="{FF2B5EF4-FFF2-40B4-BE49-F238E27FC236}">
                <a16:creationId xmlns:a16="http://schemas.microsoft.com/office/drawing/2014/main" id="{09E3180F-DE02-47F7-A37B-2406A045E95F}"/>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lang="es-ES"/>
          </a:p>
        </p:txBody>
      </p:sp>
      <p:sp>
        <p:nvSpPr>
          <p:cNvPr id="6" name="Marcador de número de diapositiva 5">
            <a:extLst>
              <a:ext uri="{FF2B5EF4-FFF2-40B4-BE49-F238E27FC236}">
                <a16:creationId xmlns:a16="http://schemas.microsoft.com/office/drawing/2014/main" id="{849DAB5C-CE5E-4988-B6A8-01095A02A290}"/>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7923893A-E4A6-402F-AC2C-D120DFD04BD4}" type="slidenum">
              <a:rPr lang="es-ES" altLang="en-US" smtClean="0"/>
              <a:pPr/>
              <a:t>‹#›</a:t>
            </a:fld>
            <a:endParaRPr lang="es-ES" altLang="en-US"/>
          </a:p>
        </p:txBody>
      </p:sp>
    </p:spTree>
    <p:extLst>
      <p:ext uri="{BB962C8B-B14F-4D97-AF65-F5344CB8AC3E}">
        <p14:creationId xmlns:p14="http://schemas.microsoft.com/office/powerpoint/2010/main" val="3505932307"/>
      </p:ext>
    </p:extLst>
  </p:cSld>
  <p:clrMap bg1="lt1" tx1="dk1" bg2="lt2" tx2="dk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 id="2147483765" r:id="rId7"/>
    <p:sldLayoutId id="2147483766" r:id="rId8"/>
    <p:sldLayoutId id="2147483767" r:id="rId9"/>
    <p:sldLayoutId id="2147483768" r:id="rId10"/>
    <p:sldLayoutId id="2147483769" r:id="rId11"/>
  </p:sldLayoutIdLst>
  <p:transition>
    <p:wipe dir="d"/>
  </p:transition>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image" Target="../media/image27.jpeg"/><Relationship Id="rId2" Type="http://schemas.openxmlformats.org/officeDocument/2006/relationships/slideLayout" Target="../slideLayouts/slideLayout7.xml"/><Relationship Id="rId1" Type="http://schemas.openxmlformats.org/officeDocument/2006/relationships/video" Target="https://www.youtube.com/embed/csbRqyuZwnE?feature=oembed" TargetMode="External"/><Relationship Id="rId6" Type="http://schemas.openxmlformats.org/officeDocument/2006/relationships/image" Target="../media/image26.jpeg"/><Relationship Id="rId5" Type="http://schemas.openxmlformats.org/officeDocument/2006/relationships/hyperlink" Target="https://youtu.be/csbRqyuZwnE" TargetMode="External"/><Relationship Id="rId4" Type="http://schemas.openxmlformats.org/officeDocument/2006/relationships/image" Target="../media/image25.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image" Target="../media/image28.jpeg"/><Relationship Id="rId2" Type="http://schemas.openxmlformats.org/officeDocument/2006/relationships/slideLayout" Target="../slideLayouts/slideLayout7.xml"/><Relationship Id="rId1" Type="http://schemas.openxmlformats.org/officeDocument/2006/relationships/video" Target="https://www.youtube.com/embed/gVE8ZNHhd_A?feature=oembed" TargetMode="External"/><Relationship Id="rId6" Type="http://schemas.openxmlformats.org/officeDocument/2006/relationships/image" Target="../media/image26.jpeg"/><Relationship Id="rId5" Type="http://schemas.openxmlformats.org/officeDocument/2006/relationships/hyperlink" Target="https://youtu.be/gVE8ZNHhd_A" TargetMode="External"/><Relationship Id="rId4" Type="http://schemas.openxmlformats.org/officeDocument/2006/relationships/image" Target="../media/image25.jpeg"/></Relationships>
</file>

<file path=ppt/slides/_rels/slide2.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6.tiff"/></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1.tiff"/><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2.tiff"/><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17.tiff"/><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6.tiff"/><Relationship Id="rId5" Type="http://schemas.openxmlformats.org/officeDocument/2006/relationships/image" Target="../media/image15.tiff"/><Relationship Id="rId4" Type="http://schemas.openxmlformats.org/officeDocument/2006/relationships/image" Target="../media/image14.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1192557-8DA3-5146-58C9-34173E9E1D4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51520" y="161879"/>
            <a:ext cx="1178889" cy="1178889"/>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5" name="2 Marcador de contenido">
            <a:extLst>
              <a:ext uri="{FF2B5EF4-FFF2-40B4-BE49-F238E27FC236}">
                <a16:creationId xmlns:a16="http://schemas.microsoft.com/office/drawing/2014/main" id="{716F4599-8FCF-55EA-0B7E-4962D59A855C}"/>
              </a:ext>
            </a:extLst>
          </p:cNvPr>
          <p:cNvSpPr txBox="1">
            <a:spLocks/>
          </p:cNvSpPr>
          <p:nvPr/>
        </p:nvSpPr>
        <p:spPr>
          <a:xfrm>
            <a:off x="1835696" y="5013176"/>
            <a:ext cx="5868652" cy="1737890"/>
          </a:xfrm>
          <a:prstGeom prst="rect">
            <a:avLst/>
          </a:prstGeom>
        </p:spPr>
        <p:txBody>
          <a:bodyPr>
            <a:normAutofit fontScale="25000" lnSpcReduction="20000"/>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274320" indent="-274320" algn="ctr">
              <a:buFontTx/>
              <a:buNone/>
              <a:defRPr/>
            </a:pPr>
            <a:r>
              <a:rPr lang="en-US" sz="9800" b="1" dirty="0">
                <a:solidFill>
                  <a:schemeClr val="accent5">
                    <a:lumMod val="75000"/>
                  </a:schemeClr>
                </a:solidFill>
                <a:latin typeface="+mj-lt"/>
                <a:ea typeface="Cavolini"/>
                <a:cs typeface="Cavolini"/>
              </a:rPr>
              <a:t>Prayer Group for Children</a:t>
            </a:r>
          </a:p>
          <a:p>
            <a:pPr marL="274320" indent="-274320" algn="ctr">
              <a:buFont typeface="Wingdings 2"/>
              <a:buNone/>
              <a:defRPr/>
            </a:pPr>
            <a:r>
              <a:rPr lang="en-US" sz="10000" dirty="0">
                <a:solidFill>
                  <a:schemeClr val="accent5">
                    <a:lumMod val="75000"/>
                  </a:schemeClr>
                </a:solidFill>
                <a:latin typeface="+mj-lt"/>
                <a:ea typeface="Cavolini"/>
                <a:cs typeface="Cavolini"/>
              </a:rPr>
              <a:t>Cycle</a:t>
            </a:r>
            <a:r>
              <a:rPr lang="es-HN" sz="10000" dirty="0">
                <a:solidFill>
                  <a:schemeClr val="accent5">
                    <a:lumMod val="75000"/>
                  </a:schemeClr>
                </a:solidFill>
                <a:latin typeface="+mj-lt"/>
                <a:ea typeface="Cavolini"/>
                <a:cs typeface="Cavolini"/>
              </a:rPr>
              <a:t> C</a:t>
            </a:r>
            <a:r>
              <a:rPr lang="es-HN" sz="10000" dirty="0">
                <a:solidFill>
                  <a:schemeClr val="accent5">
                    <a:lumMod val="75000"/>
                  </a:schemeClr>
                </a:solidFill>
                <a:latin typeface="+mj-lt"/>
              </a:rPr>
              <a:t>- XXXII </a:t>
            </a:r>
            <a:r>
              <a:rPr lang="es-HN" sz="10000" dirty="0" err="1">
                <a:solidFill>
                  <a:schemeClr val="accent5">
                    <a:lumMod val="75000"/>
                  </a:schemeClr>
                </a:solidFill>
                <a:latin typeface="+mj-lt"/>
              </a:rPr>
              <a:t>Sunday</a:t>
            </a:r>
            <a:r>
              <a:rPr lang="es-HN" sz="10000" dirty="0">
                <a:solidFill>
                  <a:schemeClr val="accent5">
                    <a:lumMod val="75000"/>
                  </a:schemeClr>
                </a:solidFill>
                <a:latin typeface="+mj-lt"/>
              </a:rPr>
              <a:t> in </a:t>
            </a:r>
            <a:r>
              <a:rPr lang="es-HN" sz="10000" dirty="0" err="1">
                <a:solidFill>
                  <a:schemeClr val="accent5">
                    <a:lumMod val="75000"/>
                  </a:schemeClr>
                </a:solidFill>
                <a:latin typeface="+mj-lt"/>
              </a:rPr>
              <a:t>Ordinary</a:t>
            </a:r>
            <a:r>
              <a:rPr lang="es-HN" sz="10000" dirty="0">
                <a:solidFill>
                  <a:schemeClr val="accent5">
                    <a:lumMod val="75000"/>
                  </a:schemeClr>
                </a:solidFill>
                <a:latin typeface="+mj-lt"/>
              </a:rPr>
              <a:t> Time</a:t>
            </a:r>
          </a:p>
          <a:p>
            <a:pPr marL="274320" indent="-274320" algn="ctr">
              <a:buFont typeface="Wingdings 2"/>
              <a:buNone/>
              <a:defRPr/>
            </a:pPr>
            <a:r>
              <a:rPr lang="en-US" sz="9600" dirty="0">
                <a:solidFill>
                  <a:schemeClr val="accent5">
                    <a:lumMod val="75000"/>
                  </a:schemeClr>
                </a:solidFill>
              </a:rPr>
              <a:t>Luke </a:t>
            </a:r>
            <a:r>
              <a:rPr lang="es-EC" sz="10000" b="1" dirty="0">
                <a:solidFill>
                  <a:schemeClr val="accent5">
                    <a:lumMod val="75000"/>
                  </a:schemeClr>
                </a:solidFill>
                <a:latin typeface="+mj-lt"/>
                <a:cs typeface="Cavolini"/>
              </a:rPr>
              <a:t>20, 27-38 </a:t>
            </a:r>
          </a:p>
          <a:p>
            <a:pPr marL="274320" indent="-274320" algn="ctr">
              <a:buFont typeface="Wingdings 2"/>
              <a:buNone/>
              <a:defRPr/>
            </a:pPr>
            <a:r>
              <a:rPr lang="en-US" sz="10000" b="1" dirty="0">
                <a:solidFill>
                  <a:schemeClr val="accent5">
                    <a:lumMod val="75000"/>
                  </a:schemeClr>
                </a:solidFill>
                <a:latin typeface="+mj-lt"/>
                <a:cs typeface="Cavolini"/>
              </a:rPr>
              <a:t>Jesus Affirms the Resurrection of the Dead</a:t>
            </a:r>
            <a:endParaRPr lang="es-HN" sz="10000" b="1" dirty="0">
              <a:solidFill>
                <a:schemeClr val="accent5">
                  <a:lumMod val="75000"/>
                </a:schemeClr>
              </a:solidFill>
              <a:latin typeface="+mj-lt"/>
              <a:cs typeface="Cavolini"/>
            </a:endParaRPr>
          </a:p>
          <a:p>
            <a:pPr marL="274320" indent="-274320" algn="ctr">
              <a:buFont typeface="Wingdings 2"/>
              <a:buNone/>
              <a:defRPr/>
            </a:pPr>
            <a:r>
              <a:rPr lang="es-HN" sz="10000" b="1" dirty="0">
                <a:solidFill>
                  <a:schemeClr val="accent5">
                    <a:lumMod val="75000"/>
                  </a:schemeClr>
                </a:solidFill>
              </a:rPr>
              <a:t>www.fcpeace.org</a:t>
            </a:r>
          </a:p>
        </p:txBody>
      </p:sp>
      <p:sp>
        <p:nvSpPr>
          <p:cNvPr id="6" name="5 Rectángulo">
            <a:extLst>
              <a:ext uri="{FF2B5EF4-FFF2-40B4-BE49-F238E27FC236}">
                <a16:creationId xmlns:a16="http://schemas.microsoft.com/office/drawing/2014/main" id="{8FEFCC92-5444-2AD2-30EA-1CAA986FE17B}"/>
              </a:ext>
            </a:extLst>
          </p:cNvPr>
          <p:cNvSpPr/>
          <p:nvPr/>
        </p:nvSpPr>
        <p:spPr>
          <a:xfrm>
            <a:off x="1655675" y="28048"/>
            <a:ext cx="6228692" cy="1446550"/>
          </a:xfrm>
          <a:prstGeom prst="rect">
            <a:avLst/>
          </a:prstGeom>
          <a:noFill/>
        </p:spPr>
        <p:txBody>
          <a:bodyPr wrap="square">
            <a:spAutoFit/>
          </a:bodyPr>
          <a:lstStyle/>
          <a:p>
            <a:pPr algn="ctr">
              <a:defRPr/>
            </a:pPr>
            <a:r>
              <a:rPr lang="es-HN" sz="44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MINISTRY FRIENDS OF </a:t>
            </a:r>
          </a:p>
          <a:p>
            <a:pPr algn="ctr">
              <a:defRPr/>
            </a:pPr>
            <a:r>
              <a:rPr lang="es-HN" sz="44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JESUS AND MARY</a:t>
            </a:r>
          </a:p>
        </p:txBody>
      </p:sp>
      <p:pic>
        <p:nvPicPr>
          <p:cNvPr id="2" name="Imagen 1"/>
          <p:cNvPicPr>
            <a:picLocks noChangeAspect="1"/>
          </p:cNvPicPr>
          <p:nvPr/>
        </p:nvPicPr>
        <p:blipFill>
          <a:blip r:embed="rId3"/>
          <a:stretch>
            <a:fillRect/>
          </a:stretch>
        </p:blipFill>
        <p:spPr>
          <a:xfrm>
            <a:off x="2357753" y="1474598"/>
            <a:ext cx="4824535" cy="3280564"/>
          </a:xfrm>
          <a:prstGeom prst="rect">
            <a:avLst/>
          </a:prstGeom>
        </p:spPr>
      </p:pic>
    </p:spTree>
    <p:extLst>
      <p:ext uri="{BB962C8B-B14F-4D97-AF65-F5344CB8AC3E}">
        <p14:creationId xmlns:p14="http://schemas.microsoft.com/office/powerpoint/2010/main" val="2826437771"/>
      </p:ext>
    </p:extLst>
  </p:cSld>
  <p:clrMapOvr>
    <a:masterClrMapping/>
  </p:clrMapOvr>
  <p:transition>
    <p:wipe dir="d"/>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a:extLst>
              <a:ext uri="{FF2B5EF4-FFF2-40B4-BE49-F238E27FC236}">
                <a16:creationId xmlns:a16="http://schemas.microsoft.com/office/drawing/2014/main" id="{3FC527CF-7AC7-54A1-599A-09B3F432331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21699" y="282978"/>
            <a:ext cx="1109941" cy="1109941"/>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3" name="CuadroTexto 2">
            <a:extLst>
              <a:ext uri="{FF2B5EF4-FFF2-40B4-BE49-F238E27FC236}">
                <a16:creationId xmlns:a16="http://schemas.microsoft.com/office/drawing/2014/main" id="{FC6BAB1F-FABF-BA94-5B14-FB02752AF186}"/>
              </a:ext>
            </a:extLst>
          </p:cNvPr>
          <p:cNvSpPr txBox="1"/>
          <p:nvPr/>
        </p:nvSpPr>
        <p:spPr>
          <a:xfrm>
            <a:off x="1475657" y="187046"/>
            <a:ext cx="7446644" cy="646331"/>
          </a:xfrm>
          <a:prstGeom prst="rect">
            <a:avLst/>
          </a:prstGeom>
          <a:noFill/>
        </p:spPr>
        <p:txBody>
          <a:bodyPr wrap="square" rtlCol="0">
            <a:spAutoFit/>
          </a:bodyPr>
          <a:lstStyle/>
          <a:p>
            <a:pPr algn="ctr"/>
            <a:r>
              <a:rPr lang="es-EC" sz="3600" dirty="0">
                <a:solidFill>
                  <a:srgbClr val="FF5A04"/>
                </a:solidFill>
              </a:rPr>
              <a:t>PRAYER</a:t>
            </a:r>
          </a:p>
        </p:txBody>
      </p:sp>
      <p:pic>
        <p:nvPicPr>
          <p:cNvPr id="9220" name="Picture 4" descr="Oraciones. para hablar con. Este oracional pertenece a: ... Del grupo RIE  de la parroquia: PDF Descargar libre">
            <a:extLst>
              <a:ext uri="{FF2B5EF4-FFF2-40B4-BE49-F238E27FC236}">
                <a16:creationId xmlns:a16="http://schemas.microsoft.com/office/drawing/2014/main" id="{D385A2AF-7A0E-C0DE-B6D2-1770F76FEF23}"/>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496878" y="1196752"/>
            <a:ext cx="5647122" cy="5272337"/>
          </a:xfrm>
          <a:prstGeom prst="rect">
            <a:avLst/>
          </a:prstGeom>
          <a:noFill/>
          <a:extLst>
            <a:ext uri="{909E8E84-426E-40DD-AFC4-6F175D3DCCD1}">
              <a14:hiddenFill xmlns:a14="http://schemas.microsoft.com/office/drawing/2010/main">
                <a:solidFill>
                  <a:srgbClr val="FFFFFF"/>
                </a:solidFill>
              </a14:hiddenFill>
            </a:ext>
          </a:extLst>
        </p:spPr>
      </p:pic>
      <p:sp>
        <p:nvSpPr>
          <p:cNvPr id="4" name="CuadroTexto 3">
            <a:extLst>
              <a:ext uri="{FF2B5EF4-FFF2-40B4-BE49-F238E27FC236}">
                <a16:creationId xmlns:a16="http://schemas.microsoft.com/office/drawing/2014/main" id="{E30716F3-BE1E-237B-7582-AB2E7A179F84}"/>
              </a:ext>
            </a:extLst>
          </p:cNvPr>
          <p:cNvSpPr txBox="1"/>
          <p:nvPr/>
        </p:nvSpPr>
        <p:spPr>
          <a:xfrm>
            <a:off x="467544" y="2132856"/>
            <a:ext cx="3417881" cy="3785652"/>
          </a:xfrm>
          <a:prstGeom prst="rect">
            <a:avLst/>
          </a:prstGeom>
          <a:noFill/>
        </p:spPr>
        <p:txBody>
          <a:bodyPr wrap="square" rtlCol="0">
            <a:spAutoFit/>
          </a:bodyPr>
          <a:lstStyle/>
          <a:p>
            <a:pPr marL="0" marR="0" algn="ctr">
              <a:spcBef>
                <a:spcPts val="0"/>
              </a:spcBef>
              <a:spcAft>
                <a:spcPts val="0"/>
              </a:spcAft>
            </a:pPr>
            <a:r>
              <a:rPr lang="en-US" sz="2400" dirty="0">
                <a:solidFill>
                  <a:srgbClr val="0070C0"/>
                </a:solidFill>
              </a:rPr>
              <a:t>God of Love, thank you for loving me so much that you sacrificed Your beloved Son so I may be with you in Heaven. Help me to love, to forgive, and to serve you better so I may please You and bring to this world more peace and joy. Amen.</a:t>
            </a:r>
          </a:p>
        </p:txBody>
      </p:sp>
    </p:spTree>
    <p:extLst>
      <p:ext uri="{BB962C8B-B14F-4D97-AF65-F5344CB8AC3E}">
        <p14:creationId xmlns:p14="http://schemas.microsoft.com/office/powerpoint/2010/main" val="94020358"/>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withEffect">
                                  <p:stCondLst>
                                    <p:cond delay="0"/>
                                  </p:stCondLst>
                                  <p:childTnLst>
                                    <p:set>
                                      <p:cBhvr>
                                        <p:cTn id="6" dur="1" fill="hold">
                                          <p:stCondLst>
                                            <p:cond delay="0"/>
                                          </p:stCondLst>
                                        </p:cTn>
                                        <p:tgtEl>
                                          <p:spTgt spid="9220"/>
                                        </p:tgtEl>
                                        <p:attrNameLst>
                                          <p:attrName>style.visibility</p:attrName>
                                        </p:attrNameLst>
                                      </p:cBhvr>
                                      <p:to>
                                        <p:strVal val="visible"/>
                                      </p:to>
                                    </p:set>
                                    <p:animEffect transition="in" filter="wedge">
                                      <p:cBhvr>
                                        <p:cTn id="7" dur="3000"/>
                                        <p:tgtEl>
                                          <p:spTgt spid="92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a:extLst>
              <a:ext uri="{FF2B5EF4-FFF2-40B4-BE49-F238E27FC236}">
                <a16:creationId xmlns:a16="http://schemas.microsoft.com/office/drawing/2014/main" id="{65B81FCD-5134-5244-8D15-7517ED00682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7158" y="214290"/>
            <a:ext cx="1071570" cy="1071570"/>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2" name="Imagen 1">
            <a:extLst>
              <a:ext uri="{FF2B5EF4-FFF2-40B4-BE49-F238E27FC236}">
                <a16:creationId xmlns:a16="http://schemas.microsoft.com/office/drawing/2014/main" id="{BF812978-8FFD-77AB-BCD7-EA1C8E186A2F}"/>
              </a:ext>
            </a:extLst>
          </p:cNvPr>
          <p:cNvPicPr>
            <a:picLocks noChangeAspect="1"/>
          </p:cNvPicPr>
          <p:nvPr/>
        </p:nvPicPr>
        <p:blipFill>
          <a:blip r:embed="rId3"/>
          <a:stretch>
            <a:fillRect/>
          </a:stretch>
        </p:blipFill>
        <p:spPr>
          <a:xfrm>
            <a:off x="1429182" y="2394558"/>
            <a:ext cx="6984776" cy="4463442"/>
          </a:xfrm>
          <a:prstGeom prst="rect">
            <a:avLst/>
          </a:prstGeom>
        </p:spPr>
      </p:pic>
      <p:pic>
        <p:nvPicPr>
          <p:cNvPr id="6" name="Imagen 5">
            <a:extLst>
              <a:ext uri="{FF2B5EF4-FFF2-40B4-BE49-F238E27FC236}">
                <a16:creationId xmlns:a16="http://schemas.microsoft.com/office/drawing/2014/main" id="{B9F686DE-C93F-4081-8F79-1A6C9EACFBA0}"/>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907704" y="214290"/>
            <a:ext cx="6658146" cy="2790658"/>
          </a:xfrm>
          <a:prstGeom prst="rect">
            <a:avLst/>
          </a:prstGeom>
        </p:spPr>
      </p:pic>
      <p:sp>
        <p:nvSpPr>
          <p:cNvPr id="7" name="TextBox 6">
            <a:extLst>
              <a:ext uri="{FF2B5EF4-FFF2-40B4-BE49-F238E27FC236}">
                <a16:creationId xmlns:a16="http://schemas.microsoft.com/office/drawing/2014/main" id="{1DA6B1D4-EC3A-0138-7368-AC3A36D1C31C}"/>
              </a:ext>
            </a:extLst>
          </p:cNvPr>
          <p:cNvSpPr txBox="1"/>
          <p:nvPr/>
        </p:nvSpPr>
        <p:spPr>
          <a:xfrm rot="21111017">
            <a:off x="2077254" y="897553"/>
            <a:ext cx="5688632" cy="1107996"/>
          </a:xfrm>
          <a:prstGeom prst="rect">
            <a:avLst/>
          </a:prstGeom>
          <a:solidFill>
            <a:schemeClr val="bg1"/>
          </a:solidFill>
          <a:ln>
            <a:noFill/>
          </a:ln>
          <a:effectLst/>
        </p:spPr>
        <p:txBody>
          <a:bodyPr wrap="square" rtlCol="0">
            <a:spAutoFit/>
          </a:bodyPr>
          <a:lstStyle/>
          <a:p>
            <a:r>
              <a:rPr lang="en-US" sz="6600" b="1" dirty="0">
                <a:effectLst>
                  <a:outerShdw blurRad="50800" dist="38100" dir="2700000" algn="tl" rotWithShape="0">
                    <a:prstClr val="black">
                      <a:alpha val="40000"/>
                    </a:prstClr>
                  </a:outerShdw>
                </a:effectLst>
                <a:latin typeface="Comic Sans MS" panose="030F0702030302020204" pitchFamily="66" charset="0"/>
              </a:rPr>
              <a:t>ACTIVITIES </a:t>
            </a:r>
          </a:p>
        </p:txBody>
      </p:sp>
    </p:spTree>
    <p:extLst>
      <p:ext uri="{BB962C8B-B14F-4D97-AF65-F5344CB8AC3E}">
        <p14:creationId xmlns:p14="http://schemas.microsoft.com/office/powerpoint/2010/main" val="1985220142"/>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0"/>
                                  </p:stCondLst>
                                  <p:childTnLst>
                                    <p:animRot by="21600000">
                                      <p:cBhvr>
                                        <p:cTn id="6" dur="4250" fill="hold"/>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33F4483A-A885-816B-4F57-6DBE19AF2B4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716556" y="0"/>
            <a:ext cx="6815884" cy="6858000"/>
          </a:xfrm>
          <a:prstGeom prst="rect">
            <a:avLst/>
          </a:prstGeom>
        </p:spPr>
      </p:pic>
      <p:sp>
        <p:nvSpPr>
          <p:cNvPr id="3" name="TextBox 2">
            <a:extLst>
              <a:ext uri="{FF2B5EF4-FFF2-40B4-BE49-F238E27FC236}">
                <a16:creationId xmlns:a16="http://schemas.microsoft.com/office/drawing/2014/main" id="{C3C50059-04FB-07FA-C63F-DEC805DAAB4F}"/>
              </a:ext>
            </a:extLst>
          </p:cNvPr>
          <p:cNvSpPr txBox="1"/>
          <p:nvPr/>
        </p:nvSpPr>
        <p:spPr>
          <a:xfrm>
            <a:off x="81831" y="2564904"/>
            <a:ext cx="1609052" cy="1477328"/>
          </a:xfrm>
          <a:prstGeom prst="rect">
            <a:avLst/>
          </a:prstGeom>
          <a:noFill/>
        </p:spPr>
        <p:txBody>
          <a:bodyPr wrap="square" rtlCol="0">
            <a:spAutoFit/>
          </a:bodyPr>
          <a:lstStyle/>
          <a:p>
            <a:pPr algn="ctr"/>
            <a:r>
              <a:rPr lang="en-US" sz="1800" dirty="0"/>
              <a:t>Write or discuss how each is loving and serving God. Color.</a:t>
            </a:r>
            <a:endParaRPr lang="en-US" dirty="0"/>
          </a:p>
        </p:txBody>
      </p:sp>
    </p:spTree>
    <p:extLst>
      <p:ext uri="{BB962C8B-B14F-4D97-AF65-F5344CB8AC3E}">
        <p14:creationId xmlns:p14="http://schemas.microsoft.com/office/powerpoint/2010/main" val="3041721499"/>
      </p:ext>
    </p:extLst>
  </p:cSld>
  <p:clrMapOvr>
    <a:masterClrMapping/>
  </p:clrMapOvr>
  <p:transition>
    <p:wipe dir="d"/>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a:extLst>
              <a:ext uri="{FF2B5EF4-FFF2-40B4-BE49-F238E27FC236}">
                <a16:creationId xmlns:a16="http://schemas.microsoft.com/office/drawing/2014/main" id="{3FC527CF-7AC7-54A1-599A-09B3F432331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21699" y="282978"/>
            <a:ext cx="1025346" cy="1025346"/>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3" name="CuadroTexto 2">
            <a:extLst>
              <a:ext uri="{FF2B5EF4-FFF2-40B4-BE49-F238E27FC236}">
                <a16:creationId xmlns:a16="http://schemas.microsoft.com/office/drawing/2014/main" id="{B5BBC377-8580-13B7-D625-C2BC80C58A7A}"/>
              </a:ext>
            </a:extLst>
          </p:cNvPr>
          <p:cNvSpPr txBox="1"/>
          <p:nvPr/>
        </p:nvSpPr>
        <p:spPr>
          <a:xfrm>
            <a:off x="178341" y="1916832"/>
            <a:ext cx="2777590" cy="4401205"/>
          </a:xfrm>
          <a:prstGeom prst="rect">
            <a:avLst/>
          </a:prstGeom>
          <a:noFill/>
        </p:spPr>
        <p:txBody>
          <a:bodyPr wrap="square" rtlCol="0">
            <a:spAutoFit/>
          </a:bodyPr>
          <a:lstStyle/>
          <a:p>
            <a:r>
              <a:rPr lang="es-EC" sz="2000" dirty="0" err="1">
                <a:solidFill>
                  <a:srgbClr val="FF5A04"/>
                </a:solidFill>
              </a:rPr>
              <a:t>Make</a:t>
            </a:r>
            <a:r>
              <a:rPr lang="es-EC" sz="2000" dirty="0">
                <a:solidFill>
                  <a:srgbClr val="FF5A04"/>
                </a:solidFill>
              </a:rPr>
              <a:t> a </a:t>
            </a:r>
            <a:r>
              <a:rPr lang="es-EC" sz="2000" dirty="0" err="1">
                <a:solidFill>
                  <a:srgbClr val="FF5A04"/>
                </a:solidFill>
              </a:rPr>
              <a:t>Heaven</a:t>
            </a:r>
            <a:r>
              <a:rPr lang="es-EC" sz="2000" dirty="0">
                <a:solidFill>
                  <a:srgbClr val="FF5A04"/>
                </a:solidFill>
              </a:rPr>
              <a:t> </a:t>
            </a:r>
            <a:r>
              <a:rPr lang="es-EC" sz="2000" dirty="0" err="1">
                <a:solidFill>
                  <a:srgbClr val="FF5A04"/>
                </a:solidFill>
              </a:rPr>
              <a:t>craft</a:t>
            </a:r>
            <a:r>
              <a:rPr lang="es-EC" sz="2000" dirty="0">
                <a:solidFill>
                  <a:srgbClr val="FF5A04"/>
                </a:solidFill>
              </a:rPr>
              <a:t> </a:t>
            </a:r>
          </a:p>
          <a:p>
            <a:endParaRPr lang="es-EC" sz="2000" dirty="0">
              <a:solidFill>
                <a:srgbClr val="FF5A04"/>
              </a:solidFill>
            </a:endParaRPr>
          </a:p>
          <a:p>
            <a:r>
              <a:rPr lang="en-US" sz="2000" dirty="0">
                <a:solidFill>
                  <a:schemeClr val="accent1"/>
                </a:solidFill>
              </a:rPr>
              <a:t>Cut the words and the drawings.  Color the drawings and glue onto a light blue or white paper plate.  Glue pieces of cotton around the drawings representing clouds. Behind the plate, glue the words and add your own: saints, the Holy Family... Hang with a ribbon. </a:t>
            </a:r>
            <a:endParaRPr lang="es-EC" sz="2000" dirty="0">
              <a:solidFill>
                <a:schemeClr val="accent1"/>
              </a:solidFill>
            </a:endParaRPr>
          </a:p>
        </p:txBody>
      </p:sp>
      <p:pic>
        <p:nvPicPr>
          <p:cNvPr id="5" name="Picture 4">
            <a:extLst>
              <a:ext uri="{FF2B5EF4-FFF2-40B4-BE49-F238E27FC236}">
                <a16:creationId xmlns:a16="http://schemas.microsoft.com/office/drawing/2014/main" id="{CD5CDFFF-3F07-E3D2-6C14-E632CA587B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83315" y="199855"/>
            <a:ext cx="5976664" cy="6458289"/>
          </a:xfrm>
          <a:prstGeom prst="rect">
            <a:avLst/>
          </a:prstGeom>
        </p:spPr>
      </p:pic>
    </p:spTree>
    <p:extLst>
      <p:ext uri="{BB962C8B-B14F-4D97-AF65-F5344CB8AC3E}">
        <p14:creationId xmlns:p14="http://schemas.microsoft.com/office/powerpoint/2010/main" val="1282878574"/>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trips(downLeft)">
                                      <p:cBhvr>
                                        <p:cTn id="7" dur="17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a:extLst>
              <a:ext uri="{FF2B5EF4-FFF2-40B4-BE49-F238E27FC236}">
                <a16:creationId xmlns:a16="http://schemas.microsoft.com/office/drawing/2014/main" id="{AECBBEB2-FA97-0A4F-B47C-7094187C2AD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28190" y="111050"/>
            <a:ext cx="875260" cy="875260"/>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4" name="CuadroTexto 3">
            <a:extLst>
              <a:ext uri="{FF2B5EF4-FFF2-40B4-BE49-F238E27FC236}">
                <a16:creationId xmlns:a16="http://schemas.microsoft.com/office/drawing/2014/main" id="{365EFDA8-C265-E143-5936-73E0A923C9DF}"/>
              </a:ext>
            </a:extLst>
          </p:cNvPr>
          <p:cNvSpPr txBox="1"/>
          <p:nvPr/>
        </p:nvSpPr>
        <p:spPr>
          <a:xfrm>
            <a:off x="1103450" y="0"/>
            <a:ext cx="7323745" cy="523220"/>
          </a:xfrm>
          <a:prstGeom prst="rect">
            <a:avLst/>
          </a:prstGeom>
          <a:noFill/>
        </p:spPr>
        <p:txBody>
          <a:bodyPr wrap="square" rtlCol="0">
            <a:spAutoFit/>
          </a:bodyPr>
          <a:lstStyle/>
          <a:p>
            <a:r>
              <a:rPr lang="en-US" sz="1800" dirty="0">
                <a:effectLst/>
                <a:latin typeface="Times New Roman" panose="02020603050405020304" pitchFamily="18" charset="0"/>
                <a:ea typeface="Times New Roman" panose="02020603050405020304" pitchFamily="18" charset="0"/>
              </a:rPr>
              <a:t>Heaven is Real, Brentwood Benson, </a:t>
            </a:r>
            <a:r>
              <a:rPr lang="en-US" sz="1800" u="sng" dirty="0">
                <a:solidFill>
                  <a:srgbClr val="0000FF"/>
                </a:solidFill>
                <a:effectLst/>
                <a:latin typeface="Times New Roman" panose="02020603050405020304" pitchFamily="18" charset="0"/>
                <a:ea typeface="Times New Roman" panose="02020603050405020304" pitchFamily="18" charset="0"/>
                <a:hlinkClick r:id="rId5"/>
              </a:rPr>
              <a:t>https://youtu.be/csbRqyuZwnE</a:t>
            </a:r>
            <a:r>
              <a:rPr lang="en-US" sz="1800" dirty="0">
                <a:solidFill>
                  <a:srgbClr val="0000FF"/>
                </a:solidFill>
                <a:effectLst/>
                <a:latin typeface="Times New Roman" panose="02020603050405020304" pitchFamily="18" charset="0"/>
                <a:ea typeface="Times New Roman" panose="02020603050405020304" pitchFamily="18" charset="0"/>
              </a:rPr>
              <a:t> , </a:t>
            </a:r>
            <a:r>
              <a:rPr lang="en-US" sz="1800" dirty="0">
                <a:effectLst/>
                <a:latin typeface="Times New Roman" panose="02020603050405020304" pitchFamily="18" charset="0"/>
                <a:ea typeface="Times New Roman" panose="02020603050405020304" pitchFamily="18" charset="0"/>
              </a:rPr>
              <a:t>3-7 yrs.</a:t>
            </a:r>
            <a:r>
              <a:rPr lang="es-EC" sz="2800" dirty="0">
                <a:solidFill>
                  <a:srgbClr val="0070C0"/>
                </a:solidFill>
              </a:rPr>
              <a:t> </a:t>
            </a:r>
          </a:p>
        </p:txBody>
      </p:sp>
      <p:pic>
        <p:nvPicPr>
          <p:cNvPr id="12290" name="Picture 2" descr="Kamiano » Cantar en Molokai">
            <a:extLst>
              <a:ext uri="{FF2B5EF4-FFF2-40B4-BE49-F238E27FC236}">
                <a16:creationId xmlns:a16="http://schemas.microsoft.com/office/drawing/2014/main" id="{0F0C5027-9B19-DF61-9AF5-718FAC2871F2}"/>
              </a:ext>
            </a:extLst>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8263410" y="13742"/>
            <a:ext cx="880590" cy="714375"/>
          </a:xfrm>
          <a:prstGeom prst="rect">
            <a:avLst/>
          </a:prstGeom>
          <a:noFill/>
          <a:extLst>
            <a:ext uri="{909E8E84-426E-40DD-AFC4-6F175D3DCCD1}">
              <a14:hiddenFill xmlns:a14="http://schemas.microsoft.com/office/drawing/2010/main">
                <a:solidFill>
                  <a:srgbClr val="FFFFFF"/>
                </a:solidFill>
              </a14:hiddenFill>
            </a:ext>
          </a:extLst>
        </p:spPr>
      </p:pic>
      <p:pic>
        <p:nvPicPr>
          <p:cNvPr id="5" name="Online Media 4" title="Heaven Is Real | I Can Only Imagine [Simple Plus Series for Kids]">
            <a:hlinkClick r:id="" action="ppaction://media"/>
            <a:extLst>
              <a:ext uri="{FF2B5EF4-FFF2-40B4-BE49-F238E27FC236}">
                <a16:creationId xmlns:a16="http://schemas.microsoft.com/office/drawing/2014/main" id="{04346FCA-7BBE-C7E5-F262-7ED7F5FE3094}"/>
              </a:ext>
            </a:extLst>
          </p:cNvPr>
          <p:cNvPicPr>
            <a:picLocks noRot="1" noChangeAspect="1"/>
          </p:cNvPicPr>
          <p:nvPr>
            <a:videoFile r:link="rId1"/>
          </p:nvPr>
        </p:nvPicPr>
        <p:blipFill>
          <a:blip r:embed="rId7"/>
          <a:stretch>
            <a:fillRect/>
          </a:stretch>
        </p:blipFill>
        <p:spPr>
          <a:xfrm>
            <a:off x="0" y="728117"/>
            <a:ext cx="9144000" cy="6129883"/>
          </a:xfrm>
          <a:prstGeom prst="rect">
            <a:avLst/>
          </a:prstGeom>
        </p:spPr>
      </p:pic>
    </p:spTree>
    <p:extLst>
      <p:ext uri="{BB962C8B-B14F-4D97-AF65-F5344CB8AC3E}">
        <p14:creationId xmlns:p14="http://schemas.microsoft.com/office/powerpoint/2010/main" val="2029835599"/>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afterEffect">
                                  <p:stCondLst>
                                    <p:cond delay="0"/>
                                  </p:stCondLst>
                                  <p:childTnLst>
                                    <p:animRot by="21600000">
                                      <p:cBhvr>
                                        <p:cTn id="6" dur="4500" fill="hold"/>
                                        <p:tgtEl>
                                          <p:spTgt spid="12290"/>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1" fill="hold" display="0">
                  <p:stCondLst>
                    <p:cond delay="indefinite"/>
                  </p:stCondLst>
                </p:cTn>
                <p:tgtEl>
                  <p:spTgt spid="5"/>
                </p:tgtEl>
              </p:cMediaNode>
            </p:video>
            <p:seq concurrent="1" nextAc="seek">
              <p:cTn id="12" restart="whenNotActive" fill="hold" evtFilter="cancelBubble" nodeType="interactiveSeq">
                <p:stCondLst>
                  <p:cond evt="onClick" delay="0">
                    <p:tgtEl>
                      <p:spTgt spid="5"/>
                    </p:tgtEl>
                  </p:cond>
                </p:stCondLst>
                <p:endSync evt="end" delay="0">
                  <p:rtn val="all"/>
                </p:endSync>
                <p:childTnLst>
                  <p:par>
                    <p:cTn id="13" fill="hold">
                      <p:stCondLst>
                        <p:cond delay="0"/>
                      </p:stCondLst>
                      <p:childTnLst>
                        <p:par>
                          <p:cTn id="14" fill="hold">
                            <p:stCondLst>
                              <p:cond delay="0"/>
                            </p:stCondLst>
                            <p:childTnLst>
                              <p:par>
                                <p:cTn id="15" presetID="2" presetClass="mediacall" presetSubtype="0" fill="hold" nodeType="clickEffect">
                                  <p:stCondLst>
                                    <p:cond delay="0"/>
                                  </p:stCondLst>
                                  <p:childTnLst>
                                    <p:cmd type="call" cmd="togglePause">
                                      <p:cBhvr>
                                        <p:cTn id="16"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a:extLst>
              <a:ext uri="{FF2B5EF4-FFF2-40B4-BE49-F238E27FC236}">
                <a16:creationId xmlns:a16="http://schemas.microsoft.com/office/drawing/2014/main" id="{AECBBEB2-FA97-0A4F-B47C-7094187C2AD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28190" y="111050"/>
            <a:ext cx="875260" cy="875260"/>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4" name="CuadroTexto 3">
            <a:extLst>
              <a:ext uri="{FF2B5EF4-FFF2-40B4-BE49-F238E27FC236}">
                <a16:creationId xmlns:a16="http://schemas.microsoft.com/office/drawing/2014/main" id="{365EFDA8-C265-E143-5936-73E0A923C9DF}"/>
              </a:ext>
            </a:extLst>
          </p:cNvPr>
          <p:cNvSpPr txBox="1"/>
          <p:nvPr/>
        </p:nvSpPr>
        <p:spPr>
          <a:xfrm>
            <a:off x="1403648" y="111050"/>
            <a:ext cx="6636902" cy="369332"/>
          </a:xfrm>
          <a:prstGeom prst="rect">
            <a:avLst/>
          </a:prstGeom>
          <a:noFill/>
        </p:spPr>
        <p:txBody>
          <a:bodyPr wrap="square" rtlCol="0">
            <a:spAutoFit/>
          </a:bodyPr>
          <a:lstStyle/>
          <a:p>
            <a:pPr marL="0" marR="0">
              <a:spcBef>
                <a:spcPts val="0"/>
              </a:spcBef>
              <a:spcAft>
                <a:spcPts val="0"/>
              </a:spcAft>
              <a:tabLst>
                <a:tab pos="457200" algn="l"/>
                <a:tab pos="914400" algn="l"/>
                <a:tab pos="1371600" algn="l"/>
                <a:tab pos="1828800" algn="l"/>
                <a:tab pos="2286000" algn="l"/>
                <a:tab pos="2743200" algn="l"/>
                <a:tab pos="3200400" algn="l"/>
                <a:tab pos="3785235" algn="l"/>
              </a:tabLst>
            </a:pPr>
            <a:r>
              <a:rPr lang="en-US" sz="1800" dirty="0">
                <a:effectLst/>
                <a:latin typeface="Times New Roman" panose="02020603050405020304" pitchFamily="18" charset="0"/>
                <a:ea typeface="Times New Roman" panose="02020603050405020304" pitchFamily="18" charset="0"/>
              </a:rPr>
              <a:t>Yancy Shine and Serve, </a:t>
            </a:r>
            <a:r>
              <a:rPr lang="en-US" sz="1800" u="sng" dirty="0">
                <a:solidFill>
                  <a:srgbClr val="0000FF"/>
                </a:solidFill>
                <a:effectLst/>
                <a:latin typeface="Times New Roman" panose="02020603050405020304" pitchFamily="18" charset="0"/>
                <a:ea typeface="Times New Roman" panose="02020603050405020304" pitchFamily="18" charset="0"/>
                <a:hlinkClick r:id="rId5"/>
              </a:rPr>
              <a:t>https://youtu.be/gVE8ZNHhd_A</a:t>
            </a:r>
            <a:r>
              <a:rPr lang="en-US" sz="1800" dirty="0">
                <a:effectLst/>
                <a:latin typeface="Times New Roman" panose="02020603050405020304" pitchFamily="18" charset="0"/>
                <a:ea typeface="Times New Roman" panose="02020603050405020304" pitchFamily="18" charset="0"/>
              </a:rPr>
              <a:t>  , 8+ yrs.</a:t>
            </a:r>
          </a:p>
        </p:txBody>
      </p:sp>
      <p:pic>
        <p:nvPicPr>
          <p:cNvPr id="12290" name="Picture 2" descr="Kamiano » Cantar en Molokai">
            <a:extLst>
              <a:ext uri="{FF2B5EF4-FFF2-40B4-BE49-F238E27FC236}">
                <a16:creationId xmlns:a16="http://schemas.microsoft.com/office/drawing/2014/main" id="{0F0C5027-9B19-DF61-9AF5-718FAC2871F2}"/>
              </a:ext>
            </a:extLst>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8263410" y="13742"/>
            <a:ext cx="880590" cy="714375"/>
          </a:xfrm>
          <a:prstGeom prst="rect">
            <a:avLst/>
          </a:prstGeom>
          <a:noFill/>
          <a:extLst>
            <a:ext uri="{909E8E84-426E-40DD-AFC4-6F175D3DCCD1}">
              <a14:hiddenFill xmlns:a14="http://schemas.microsoft.com/office/drawing/2010/main">
                <a:solidFill>
                  <a:srgbClr val="FFFFFF"/>
                </a:solidFill>
              </a14:hiddenFill>
            </a:ext>
          </a:extLst>
        </p:spPr>
      </p:pic>
      <p:pic>
        <p:nvPicPr>
          <p:cNvPr id="2" name="Online Media 1" title="Yancy - Shine and Serve [OFFICIAL LYRIC VIDEO] from Kidmin Worship Vol. 5 Missions &amp; Serving">
            <a:hlinkClick r:id="" action="ppaction://media"/>
            <a:extLst>
              <a:ext uri="{FF2B5EF4-FFF2-40B4-BE49-F238E27FC236}">
                <a16:creationId xmlns:a16="http://schemas.microsoft.com/office/drawing/2014/main" id="{0AB58E7A-332D-F1B3-B32B-9161D62C14B4}"/>
              </a:ext>
            </a:extLst>
          </p:cNvPr>
          <p:cNvPicPr>
            <a:picLocks noRot="1" noChangeAspect="1"/>
          </p:cNvPicPr>
          <p:nvPr>
            <a:videoFile r:link="rId1"/>
          </p:nvPr>
        </p:nvPicPr>
        <p:blipFill>
          <a:blip r:embed="rId7"/>
          <a:stretch>
            <a:fillRect/>
          </a:stretch>
        </p:blipFill>
        <p:spPr>
          <a:xfrm>
            <a:off x="-16120" y="728117"/>
            <a:ext cx="9176240" cy="6129883"/>
          </a:xfrm>
          <a:prstGeom prst="rect">
            <a:avLst/>
          </a:prstGeom>
        </p:spPr>
      </p:pic>
    </p:spTree>
    <p:extLst>
      <p:ext uri="{BB962C8B-B14F-4D97-AF65-F5344CB8AC3E}">
        <p14:creationId xmlns:p14="http://schemas.microsoft.com/office/powerpoint/2010/main" val="1553805398"/>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afterEffect">
                                  <p:stCondLst>
                                    <p:cond delay="0"/>
                                  </p:stCondLst>
                                  <p:childTnLst>
                                    <p:animRot by="21600000">
                                      <p:cBhvr>
                                        <p:cTn id="6" dur="4500" fill="hold"/>
                                        <p:tgtEl>
                                          <p:spTgt spid="12290"/>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1" fill="hold" display="0">
                  <p:stCondLst>
                    <p:cond delay="indefinite"/>
                  </p:stCondLst>
                </p:cTn>
                <p:tgtEl>
                  <p:spTgt spid="2"/>
                </p:tgtEl>
              </p:cMediaNode>
            </p:video>
            <p:seq concurrent="1" nextAc="seek">
              <p:cTn id="12" restart="whenNotActive" fill="hold" evtFilter="cancelBubble" nodeType="interactiveSeq">
                <p:stCondLst>
                  <p:cond evt="onClick" delay="0">
                    <p:tgtEl>
                      <p:spTgt spid="2"/>
                    </p:tgtEl>
                  </p:cond>
                </p:stCondLst>
                <p:endSync evt="end" delay="0">
                  <p:rtn val="all"/>
                </p:endSync>
                <p:childTnLst>
                  <p:par>
                    <p:cTn id="13" fill="hold">
                      <p:stCondLst>
                        <p:cond delay="0"/>
                      </p:stCondLst>
                      <p:childTnLst>
                        <p:par>
                          <p:cTn id="14" fill="hold">
                            <p:stCondLst>
                              <p:cond delay="0"/>
                            </p:stCondLst>
                            <p:childTnLst>
                              <p:par>
                                <p:cTn id="15" presetID="2" presetClass="mediacall" presetSubtype="0" fill="hold" nodeType="clickEffect">
                                  <p:stCondLst>
                                    <p:cond delay="0"/>
                                  </p:stCondLst>
                                  <p:childTnLst>
                                    <p:cmd type="call" cmd="togglePause">
                                      <p:cBhvr>
                                        <p:cTn id="16"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a:extLst>
              <a:ext uri="{FF2B5EF4-FFF2-40B4-BE49-F238E27FC236}">
                <a16:creationId xmlns:a16="http://schemas.microsoft.com/office/drawing/2014/main" id="{3FC527CF-7AC7-54A1-599A-09B3F432331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21699" y="282978"/>
            <a:ext cx="1606138" cy="1606138"/>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3" name="CuadroTexto 2">
            <a:extLst>
              <a:ext uri="{FF2B5EF4-FFF2-40B4-BE49-F238E27FC236}">
                <a16:creationId xmlns:a16="http://schemas.microsoft.com/office/drawing/2014/main" id="{BF556270-615C-D5D0-2636-F1A7B98950DC}"/>
              </a:ext>
            </a:extLst>
          </p:cNvPr>
          <p:cNvSpPr txBox="1"/>
          <p:nvPr/>
        </p:nvSpPr>
        <p:spPr>
          <a:xfrm>
            <a:off x="624356" y="4353453"/>
            <a:ext cx="8488837" cy="2308324"/>
          </a:xfrm>
          <a:prstGeom prst="rect">
            <a:avLst/>
          </a:prstGeom>
          <a:noFill/>
        </p:spPr>
        <p:txBody>
          <a:bodyPr wrap="square" rtlCol="0">
            <a:spAutoFit/>
          </a:bodyPr>
          <a:lstStyle/>
          <a:p>
            <a:r>
              <a:rPr lang="en-US" sz="2400" dirty="0">
                <a:solidFill>
                  <a:schemeClr val="accent5">
                    <a:lumMod val="75000"/>
                  </a:schemeClr>
                </a:solidFill>
              </a:rPr>
              <a:t>Some Sadducees, those who deny that there is a resurrection, Jesus said to them, "The children of this age marry and remarry; but those who are deemed worthy to attain to the coming age and to the resurrection of the dead neither marry nor are given in marriage. They can no longer die, for they are like angels; and they are the children of God because they are the ones who will rise. </a:t>
            </a:r>
            <a:endParaRPr lang="es-EC" sz="2400" dirty="0">
              <a:solidFill>
                <a:schemeClr val="accent5">
                  <a:lumMod val="75000"/>
                </a:schemeClr>
              </a:solidFill>
            </a:endParaRPr>
          </a:p>
        </p:txBody>
      </p:sp>
      <p:pic>
        <p:nvPicPr>
          <p:cNvPr id="4" name="Imagen 3"/>
          <p:cNvPicPr>
            <a:picLocks noChangeAspect="1"/>
          </p:cNvPicPr>
          <p:nvPr/>
        </p:nvPicPr>
        <p:blipFill>
          <a:blip r:embed="rId3"/>
          <a:stretch>
            <a:fillRect/>
          </a:stretch>
        </p:blipFill>
        <p:spPr>
          <a:xfrm>
            <a:off x="1921964" y="32593"/>
            <a:ext cx="7000337" cy="4128037"/>
          </a:xfrm>
          <a:prstGeom prst="rect">
            <a:avLst/>
          </a:prstGeom>
        </p:spPr>
      </p:pic>
    </p:spTree>
    <p:extLst>
      <p:ext uri="{BB962C8B-B14F-4D97-AF65-F5344CB8AC3E}">
        <p14:creationId xmlns:p14="http://schemas.microsoft.com/office/powerpoint/2010/main" val="2399380706"/>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a:extLst>
              <a:ext uri="{FF2B5EF4-FFF2-40B4-BE49-F238E27FC236}">
                <a16:creationId xmlns:a16="http://schemas.microsoft.com/office/drawing/2014/main" id="{3FC527CF-7AC7-54A1-599A-09B3F432331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1699" y="282978"/>
            <a:ext cx="1253957" cy="1253957"/>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7" name="Imagen 6"/>
          <p:cNvPicPr>
            <a:picLocks noChangeAspect="1"/>
          </p:cNvPicPr>
          <p:nvPr/>
        </p:nvPicPr>
        <p:blipFill>
          <a:blip r:embed="rId4"/>
          <a:stretch>
            <a:fillRect/>
          </a:stretch>
        </p:blipFill>
        <p:spPr>
          <a:xfrm>
            <a:off x="4674009" y="909956"/>
            <a:ext cx="4211961" cy="5313671"/>
          </a:xfrm>
          <a:prstGeom prst="rect">
            <a:avLst/>
          </a:prstGeom>
        </p:spPr>
      </p:pic>
      <p:sp>
        <p:nvSpPr>
          <p:cNvPr id="3" name="CuadroTexto 2">
            <a:extLst>
              <a:ext uri="{FF2B5EF4-FFF2-40B4-BE49-F238E27FC236}">
                <a16:creationId xmlns:a16="http://schemas.microsoft.com/office/drawing/2014/main" id="{F8821384-F89D-2D55-FA89-CCF88E1C42BB}"/>
              </a:ext>
            </a:extLst>
          </p:cNvPr>
          <p:cNvSpPr txBox="1"/>
          <p:nvPr/>
        </p:nvSpPr>
        <p:spPr>
          <a:xfrm>
            <a:off x="498037" y="2420888"/>
            <a:ext cx="3900129" cy="3416320"/>
          </a:xfrm>
          <a:prstGeom prst="rect">
            <a:avLst/>
          </a:prstGeom>
          <a:noFill/>
        </p:spPr>
        <p:txBody>
          <a:bodyPr wrap="square" rtlCol="0">
            <a:spAutoFit/>
          </a:bodyPr>
          <a:lstStyle/>
          <a:p>
            <a:r>
              <a:rPr lang="en-US" sz="2400" dirty="0">
                <a:solidFill>
                  <a:schemeClr val="accent5">
                    <a:lumMod val="75000"/>
                  </a:schemeClr>
                </a:solidFill>
              </a:rPr>
              <a:t>That the dead will rise even Moses made known in the passage about the bush, when he called out 'Lord, ' the God of Abraham, the God of Isaac, and the God of Jacob; and he is not God of the dead, but of the living, for to him all are alive."</a:t>
            </a:r>
            <a:endParaRPr lang="es-EC" sz="2400" dirty="0">
              <a:solidFill>
                <a:schemeClr val="accent5">
                  <a:lumMod val="75000"/>
                </a:schemeClr>
              </a:solidFill>
            </a:endParaRPr>
          </a:p>
        </p:txBody>
      </p:sp>
    </p:spTree>
    <p:extLst>
      <p:ext uri="{BB962C8B-B14F-4D97-AF65-F5344CB8AC3E}">
        <p14:creationId xmlns:p14="http://schemas.microsoft.com/office/powerpoint/2010/main" val="189615414"/>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grpId="0" nodeType="afterEffect">
                                  <p:stCondLst>
                                    <p:cond delay="0"/>
                                  </p:stCondLst>
                                  <p:childTnLst>
                                    <p:animScale>
                                      <p:cBhvr>
                                        <p:cTn id="6" dur="2000" fill="hold"/>
                                        <p:tgtEl>
                                          <p:spTgt spid="3"/>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a:extLst>
              <a:ext uri="{FF2B5EF4-FFF2-40B4-BE49-F238E27FC236}">
                <a16:creationId xmlns:a16="http://schemas.microsoft.com/office/drawing/2014/main" id="{7FC22AF2-ADE2-CE9F-2760-0D0B049FA25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85720" y="285728"/>
            <a:ext cx="1217046" cy="1217046"/>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6" name="Bocadillo: ovalado 5">
            <a:extLst>
              <a:ext uri="{FF2B5EF4-FFF2-40B4-BE49-F238E27FC236}">
                <a16:creationId xmlns:a16="http://schemas.microsoft.com/office/drawing/2014/main" id="{C6105F57-D14D-47B0-A95B-5FC8A9A1BF17}"/>
              </a:ext>
            </a:extLst>
          </p:cNvPr>
          <p:cNvSpPr/>
          <p:nvPr/>
        </p:nvSpPr>
        <p:spPr>
          <a:xfrm>
            <a:off x="1745899" y="285728"/>
            <a:ext cx="7306965" cy="3287288"/>
          </a:xfrm>
          <a:prstGeom prst="wedgeEllipseCallout">
            <a:avLst>
              <a:gd name="adj1" fmla="val -46913"/>
              <a:gd name="adj2" fmla="val 40600"/>
            </a:avLst>
          </a:prstGeom>
          <a:solidFill>
            <a:schemeClr val="bg1"/>
          </a:solid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3 Rectángulo">
            <a:extLst>
              <a:ext uri="{FF2B5EF4-FFF2-40B4-BE49-F238E27FC236}">
                <a16:creationId xmlns:a16="http://schemas.microsoft.com/office/drawing/2014/main" id="{AE622DCC-1A15-A57A-631A-048D1169CEB8}"/>
              </a:ext>
            </a:extLst>
          </p:cNvPr>
          <p:cNvSpPr/>
          <p:nvPr/>
        </p:nvSpPr>
        <p:spPr>
          <a:xfrm>
            <a:off x="1502766" y="1041614"/>
            <a:ext cx="7893770" cy="1569660"/>
          </a:xfrm>
          <a:prstGeom prst="rect">
            <a:avLst/>
          </a:prstGeom>
          <a:noFill/>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s-HN" sz="9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REFLECTION</a:t>
            </a:r>
          </a:p>
        </p:txBody>
      </p:sp>
      <p:pic>
        <p:nvPicPr>
          <p:cNvPr id="8" name="Imagen 7">
            <a:extLst>
              <a:ext uri="{FF2B5EF4-FFF2-40B4-BE49-F238E27FC236}">
                <a16:creationId xmlns:a16="http://schemas.microsoft.com/office/drawing/2014/main" id="{028AA00F-A55E-4DA8-8FAB-A8684AF64E5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1135" y="2852936"/>
            <a:ext cx="2468530" cy="4005064"/>
          </a:xfrm>
          <a:prstGeom prst="rect">
            <a:avLst/>
          </a:prstGeom>
        </p:spPr>
      </p:pic>
    </p:spTree>
    <p:extLst>
      <p:ext uri="{BB962C8B-B14F-4D97-AF65-F5344CB8AC3E}">
        <p14:creationId xmlns:p14="http://schemas.microsoft.com/office/powerpoint/2010/main" val="1228168645"/>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afterEffect">
                                  <p:stCondLst>
                                    <p:cond delay="0"/>
                                  </p:stCondLst>
                                  <p:childTnLst>
                                    <p:animEffect transition="out" filter="fade">
                                      <p:cBhvr>
                                        <p:cTn id="6" dur="4000" tmFilter="0, 0; .2, .5; .8, .5; 1, 0"/>
                                        <p:tgtEl>
                                          <p:spTgt spid="8"/>
                                        </p:tgtEl>
                                      </p:cBhvr>
                                    </p:animEffect>
                                    <p:animScale>
                                      <p:cBhvr>
                                        <p:cTn id="7" dur="2000" autoRev="1" fill="hold"/>
                                        <p:tgtEl>
                                          <p:spTgt spid="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a:extLst>
              <a:ext uri="{FF2B5EF4-FFF2-40B4-BE49-F238E27FC236}">
                <a16:creationId xmlns:a16="http://schemas.microsoft.com/office/drawing/2014/main" id="{3FC527CF-7AC7-54A1-599A-09B3F432331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21699" y="282978"/>
            <a:ext cx="1253957" cy="1253957"/>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4" name="CuadroTexto 3">
            <a:extLst>
              <a:ext uri="{FF2B5EF4-FFF2-40B4-BE49-F238E27FC236}">
                <a16:creationId xmlns:a16="http://schemas.microsoft.com/office/drawing/2014/main" id="{E032B2F8-F4FB-1DA0-951F-D6B4ECB78E96}"/>
              </a:ext>
            </a:extLst>
          </p:cNvPr>
          <p:cNvSpPr txBox="1"/>
          <p:nvPr/>
        </p:nvSpPr>
        <p:spPr>
          <a:xfrm>
            <a:off x="221699" y="2162377"/>
            <a:ext cx="3198173" cy="2954655"/>
          </a:xfrm>
          <a:prstGeom prst="rect">
            <a:avLst/>
          </a:prstGeom>
          <a:noFill/>
        </p:spPr>
        <p:txBody>
          <a:bodyPr wrap="square">
            <a:spAutoFit/>
          </a:bodyPr>
          <a:lstStyle/>
          <a:p>
            <a:endParaRPr lang="es-EC" dirty="0">
              <a:solidFill>
                <a:srgbClr val="FF5A04"/>
              </a:solidFill>
            </a:endParaRPr>
          </a:p>
          <a:p>
            <a:pPr marL="342900" indent="-342900">
              <a:buFont typeface="Wingdings" pitchFamily="2" charset="2"/>
              <a:buChar char="ü"/>
            </a:pPr>
            <a:r>
              <a:rPr lang="en-US" sz="2400" dirty="0">
                <a:solidFill>
                  <a:srgbClr val="FF5A04"/>
                </a:solidFill>
              </a:rPr>
              <a:t>A Jewish religious sect that existed during the time of Jesus; they did not believe in the resurrection of the dead</a:t>
            </a:r>
            <a:r>
              <a:rPr lang="es-EC" sz="2400" dirty="0">
                <a:solidFill>
                  <a:srgbClr val="FF5A04"/>
                </a:solidFill>
              </a:rPr>
              <a:t>. </a:t>
            </a:r>
          </a:p>
        </p:txBody>
      </p:sp>
      <p:pic>
        <p:nvPicPr>
          <p:cNvPr id="6" name="Imagen 5"/>
          <p:cNvPicPr>
            <a:picLocks noChangeAspect="1"/>
          </p:cNvPicPr>
          <p:nvPr/>
        </p:nvPicPr>
        <p:blipFill>
          <a:blip r:embed="rId3"/>
          <a:stretch>
            <a:fillRect/>
          </a:stretch>
        </p:blipFill>
        <p:spPr>
          <a:xfrm>
            <a:off x="3635896" y="983421"/>
            <a:ext cx="5040561" cy="5613875"/>
          </a:xfrm>
          <a:prstGeom prst="rect">
            <a:avLst/>
          </a:prstGeom>
        </p:spPr>
      </p:pic>
      <p:sp>
        <p:nvSpPr>
          <p:cNvPr id="3" name="TextBox 2">
            <a:extLst>
              <a:ext uri="{FF2B5EF4-FFF2-40B4-BE49-F238E27FC236}">
                <a16:creationId xmlns:a16="http://schemas.microsoft.com/office/drawing/2014/main" id="{906DEB17-B489-7730-8A62-121612B84369}"/>
              </a:ext>
            </a:extLst>
          </p:cNvPr>
          <p:cNvSpPr txBox="1"/>
          <p:nvPr/>
        </p:nvSpPr>
        <p:spPr>
          <a:xfrm>
            <a:off x="2987824" y="282978"/>
            <a:ext cx="4608512" cy="492443"/>
          </a:xfrm>
          <a:prstGeom prst="rect">
            <a:avLst/>
          </a:prstGeom>
          <a:noFill/>
        </p:spPr>
        <p:txBody>
          <a:bodyPr wrap="square" rtlCol="0">
            <a:spAutoFit/>
          </a:bodyPr>
          <a:lstStyle/>
          <a:p>
            <a:r>
              <a:rPr lang="es-ES_tradnl" sz="2600" dirty="0">
                <a:solidFill>
                  <a:srgbClr val="0070C0"/>
                </a:solidFill>
              </a:rPr>
              <a:t>Who </a:t>
            </a:r>
            <a:r>
              <a:rPr lang="es-ES_tradnl" sz="2600" dirty="0" err="1">
                <a:solidFill>
                  <a:srgbClr val="0070C0"/>
                </a:solidFill>
              </a:rPr>
              <a:t>were</a:t>
            </a:r>
            <a:r>
              <a:rPr lang="es-ES_tradnl" sz="2600" dirty="0">
                <a:solidFill>
                  <a:srgbClr val="0070C0"/>
                </a:solidFill>
              </a:rPr>
              <a:t> </a:t>
            </a:r>
            <a:r>
              <a:rPr lang="es-ES_tradnl" sz="2600" dirty="0" err="1">
                <a:solidFill>
                  <a:srgbClr val="0070C0"/>
                </a:solidFill>
              </a:rPr>
              <a:t>the</a:t>
            </a:r>
            <a:r>
              <a:rPr lang="es-ES_tradnl" sz="2600" dirty="0">
                <a:solidFill>
                  <a:srgbClr val="0070C0"/>
                </a:solidFill>
              </a:rPr>
              <a:t> </a:t>
            </a:r>
            <a:r>
              <a:rPr lang="es-ES_tradnl" sz="2600" dirty="0" err="1">
                <a:solidFill>
                  <a:srgbClr val="0070C0"/>
                </a:solidFill>
              </a:rPr>
              <a:t>Sadducees</a:t>
            </a:r>
            <a:r>
              <a:rPr lang="es-ES_tradnl" sz="2600" dirty="0">
                <a:solidFill>
                  <a:srgbClr val="0070C0"/>
                </a:solidFill>
              </a:rPr>
              <a:t>?</a:t>
            </a:r>
          </a:p>
        </p:txBody>
      </p:sp>
    </p:spTree>
    <p:extLst>
      <p:ext uri="{BB962C8B-B14F-4D97-AF65-F5344CB8AC3E}">
        <p14:creationId xmlns:p14="http://schemas.microsoft.com/office/powerpoint/2010/main" val="3580910890"/>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anim calcmode="lin" valueType="num">
                                      <p:cBhvr>
                                        <p:cTn id="8" dur="2000" fill="hold"/>
                                        <p:tgtEl>
                                          <p:spTgt spid="6"/>
                                        </p:tgtEl>
                                        <p:attrNameLst>
                                          <p:attrName>ppt_w</p:attrName>
                                        </p:attrNameLst>
                                      </p:cBhvr>
                                      <p:tavLst>
                                        <p:tav tm="0" fmla="#ppt_w*sin(2.5*pi*$)">
                                          <p:val>
                                            <p:fltVal val="0"/>
                                          </p:val>
                                        </p:tav>
                                        <p:tav tm="100000">
                                          <p:val>
                                            <p:fltVal val="1"/>
                                          </p:val>
                                        </p:tav>
                                      </p:tavLst>
                                    </p:anim>
                                    <p:anim calcmode="lin" valueType="num">
                                      <p:cBhvr>
                                        <p:cTn id="9" dur="20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a:extLst>
              <a:ext uri="{FF2B5EF4-FFF2-40B4-BE49-F238E27FC236}">
                <a16:creationId xmlns:a16="http://schemas.microsoft.com/office/drawing/2014/main" id="{3FC527CF-7AC7-54A1-599A-09B3F432331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21699" y="282978"/>
            <a:ext cx="965925" cy="965925"/>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4" name="CuadroTexto 3">
            <a:extLst>
              <a:ext uri="{FF2B5EF4-FFF2-40B4-BE49-F238E27FC236}">
                <a16:creationId xmlns:a16="http://schemas.microsoft.com/office/drawing/2014/main" id="{4E6AA3BD-D0FC-AC92-447A-5AD221FC7261}"/>
              </a:ext>
            </a:extLst>
          </p:cNvPr>
          <p:cNvSpPr txBox="1"/>
          <p:nvPr/>
        </p:nvSpPr>
        <p:spPr>
          <a:xfrm>
            <a:off x="0" y="1424152"/>
            <a:ext cx="2890124" cy="4893647"/>
          </a:xfrm>
          <a:prstGeom prst="rect">
            <a:avLst/>
          </a:prstGeom>
          <a:noFill/>
        </p:spPr>
        <p:txBody>
          <a:bodyPr wrap="square">
            <a:spAutoFit/>
          </a:bodyPr>
          <a:lstStyle/>
          <a:p>
            <a:endParaRPr lang="es-EC" sz="2400" dirty="0">
              <a:solidFill>
                <a:srgbClr val="0070C0"/>
              </a:solidFill>
            </a:endParaRPr>
          </a:p>
          <a:p>
            <a:pPr marL="342900" indent="-342900">
              <a:buFont typeface="Wingdings" pitchFamily="2" charset="2"/>
              <a:buChar char="ü"/>
            </a:pPr>
            <a:r>
              <a:rPr lang="en-US" sz="2400" dirty="0">
                <a:solidFill>
                  <a:srgbClr val="FF5A04"/>
                </a:solidFill>
              </a:rPr>
              <a:t>The Church teaches us that just like Jesus resurrected from the dead, at the end of time, we will resurrect with Jesus, with our same body, but transfigured into our glorious or heavenly body </a:t>
            </a:r>
            <a:r>
              <a:rPr lang="es-EC" sz="2400" dirty="0">
                <a:solidFill>
                  <a:srgbClr val="FF5A04"/>
                </a:solidFill>
              </a:rPr>
              <a:t>.”</a:t>
            </a:r>
          </a:p>
        </p:txBody>
      </p:sp>
      <p:pic>
        <p:nvPicPr>
          <p:cNvPr id="3" name="Imagen 2"/>
          <p:cNvPicPr>
            <a:picLocks noChangeAspect="1"/>
          </p:cNvPicPr>
          <p:nvPr/>
        </p:nvPicPr>
        <p:blipFill>
          <a:blip r:embed="rId3"/>
          <a:stretch>
            <a:fillRect/>
          </a:stretch>
        </p:blipFill>
        <p:spPr>
          <a:xfrm>
            <a:off x="2903816" y="1689430"/>
            <a:ext cx="5965453" cy="4628369"/>
          </a:xfrm>
          <a:prstGeom prst="rect">
            <a:avLst/>
          </a:prstGeom>
        </p:spPr>
      </p:pic>
      <p:sp>
        <p:nvSpPr>
          <p:cNvPr id="5" name="TextBox 4">
            <a:extLst>
              <a:ext uri="{FF2B5EF4-FFF2-40B4-BE49-F238E27FC236}">
                <a16:creationId xmlns:a16="http://schemas.microsoft.com/office/drawing/2014/main" id="{70969A4F-AA4F-C11A-DF85-9B7B63AF955A}"/>
              </a:ext>
            </a:extLst>
          </p:cNvPr>
          <p:cNvSpPr txBox="1"/>
          <p:nvPr/>
        </p:nvSpPr>
        <p:spPr>
          <a:xfrm>
            <a:off x="1907704" y="305302"/>
            <a:ext cx="6840760" cy="492443"/>
          </a:xfrm>
          <a:prstGeom prst="rect">
            <a:avLst/>
          </a:prstGeom>
          <a:noFill/>
        </p:spPr>
        <p:txBody>
          <a:bodyPr wrap="square" rtlCol="0">
            <a:spAutoFit/>
          </a:bodyPr>
          <a:lstStyle/>
          <a:p>
            <a:r>
              <a:rPr lang="en-US" sz="2600" dirty="0">
                <a:solidFill>
                  <a:srgbClr val="0070C0"/>
                </a:solidFill>
              </a:rPr>
              <a:t>What does the resurrection of the dead mean? </a:t>
            </a:r>
            <a:endParaRPr lang="es-ES_tradnl" sz="2600" dirty="0">
              <a:solidFill>
                <a:srgbClr val="0070C0"/>
              </a:solidFill>
            </a:endParaRPr>
          </a:p>
        </p:txBody>
      </p:sp>
    </p:spTree>
    <p:extLst>
      <p:ext uri="{BB962C8B-B14F-4D97-AF65-F5344CB8AC3E}">
        <p14:creationId xmlns:p14="http://schemas.microsoft.com/office/powerpoint/2010/main" val="2462929581"/>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75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a:extLst>
              <a:ext uri="{FF2B5EF4-FFF2-40B4-BE49-F238E27FC236}">
                <a16:creationId xmlns:a16="http://schemas.microsoft.com/office/drawing/2014/main" id="{3FC527CF-7AC7-54A1-599A-09B3F432331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21699" y="282978"/>
            <a:ext cx="965925" cy="965925"/>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4" name="CuadroTexto 3">
            <a:extLst>
              <a:ext uri="{FF2B5EF4-FFF2-40B4-BE49-F238E27FC236}">
                <a16:creationId xmlns:a16="http://schemas.microsoft.com/office/drawing/2014/main" id="{4E6AA3BD-D0FC-AC92-447A-5AD221FC7261}"/>
              </a:ext>
            </a:extLst>
          </p:cNvPr>
          <p:cNvSpPr txBox="1"/>
          <p:nvPr/>
        </p:nvSpPr>
        <p:spPr>
          <a:xfrm>
            <a:off x="187444" y="1628800"/>
            <a:ext cx="3192391" cy="1938992"/>
          </a:xfrm>
          <a:prstGeom prst="rect">
            <a:avLst/>
          </a:prstGeom>
          <a:noFill/>
        </p:spPr>
        <p:txBody>
          <a:bodyPr wrap="square">
            <a:spAutoFit/>
          </a:bodyPr>
          <a:lstStyle/>
          <a:p>
            <a:pPr marL="342900" indent="-342900">
              <a:buFont typeface="Wingdings" pitchFamily="2" charset="2"/>
              <a:buChar char="ü"/>
            </a:pPr>
            <a:r>
              <a:rPr lang="en-US" sz="2400" dirty="0">
                <a:solidFill>
                  <a:srgbClr val="FF5A04"/>
                </a:solidFill>
              </a:rPr>
              <a:t>They will not get married nor will they die, because they will be like angels and children of God</a:t>
            </a:r>
            <a:r>
              <a:rPr lang="es-EC" sz="2400" dirty="0">
                <a:solidFill>
                  <a:srgbClr val="FF5A04"/>
                </a:solidFill>
              </a:rPr>
              <a:t>.</a:t>
            </a:r>
          </a:p>
        </p:txBody>
      </p:sp>
      <p:pic>
        <p:nvPicPr>
          <p:cNvPr id="6" name="Imagen 5"/>
          <p:cNvPicPr>
            <a:picLocks noChangeAspect="1"/>
          </p:cNvPicPr>
          <p:nvPr/>
        </p:nvPicPr>
        <p:blipFill>
          <a:blip r:embed="rId3"/>
          <a:stretch>
            <a:fillRect/>
          </a:stretch>
        </p:blipFill>
        <p:spPr>
          <a:xfrm>
            <a:off x="3563888" y="908720"/>
            <a:ext cx="5358413" cy="5544616"/>
          </a:xfrm>
          <a:prstGeom prst="rect">
            <a:avLst/>
          </a:prstGeom>
        </p:spPr>
      </p:pic>
      <p:sp>
        <p:nvSpPr>
          <p:cNvPr id="3" name="TextBox 2">
            <a:extLst>
              <a:ext uri="{FF2B5EF4-FFF2-40B4-BE49-F238E27FC236}">
                <a16:creationId xmlns:a16="http://schemas.microsoft.com/office/drawing/2014/main" id="{8ABAC248-5C1D-B331-247A-1D233C8E4C55}"/>
              </a:ext>
            </a:extLst>
          </p:cNvPr>
          <p:cNvSpPr txBox="1"/>
          <p:nvPr/>
        </p:nvSpPr>
        <p:spPr>
          <a:xfrm>
            <a:off x="1793509" y="158442"/>
            <a:ext cx="7128792" cy="492443"/>
          </a:xfrm>
          <a:prstGeom prst="rect">
            <a:avLst/>
          </a:prstGeom>
          <a:noFill/>
        </p:spPr>
        <p:txBody>
          <a:bodyPr wrap="square" rtlCol="0">
            <a:spAutoFit/>
          </a:bodyPr>
          <a:lstStyle/>
          <a:p>
            <a:r>
              <a:rPr lang="en-US" sz="2600" dirty="0">
                <a:solidFill>
                  <a:srgbClr val="0070C0"/>
                </a:solidFill>
              </a:rPr>
              <a:t>How does Jesus describe resurrected people</a:t>
            </a:r>
            <a:r>
              <a:rPr lang="es-ES_tradnl" sz="2600" dirty="0">
                <a:solidFill>
                  <a:srgbClr val="0070C0"/>
                </a:solidFill>
              </a:rPr>
              <a:t>?</a:t>
            </a:r>
            <a:endParaRPr lang="es-EC" sz="2600" dirty="0">
              <a:solidFill>
                <a:srgbClr val="0070C0"/>
              </a:solidFill>
            </a:endParaRPr>
          </a:p>
        </p:txBody>
      </p:sp>
      <p:sp>
        <p:nvSpPr>
          <p:cNvPr id="5" name="TextBox 4">
            <a:extLst>
              <a:ext uri="{FF2B5EF4-FFF2-40B4-BE49-F238E27FC236}">
                <a16:creationId xmlns:a16="http://schemas.microsoft.com/office/drawing/2014/main" id="{5372BACC-F1E5-33CF-F990-E0E7793C5F30}"/>
              </a:ext>
            </a:extLst>
          </p:cNvPr>
          <p:cNvSpPr txBox="1"/>
          <p:nvPr/>
        </p:nvSpPr>
        <p:spPr>
          <a:xfrm>
            <a:off x="221699" y="3789040"/>
            <a:ext cx="3126165" cy="492443"/>
          </a:xfrm>
          <a:prstGeom prst="rect">
            <a:avLst/>
          </a:prstGeom>
          <a:noFill/>
        </p:spPr>
        <p:txBody>
          <a:bodyPr wrap="square" rtlCol="0">
            <a:spAutoFit/>
          </a:bodyPr>
          <a:lstStyle/>
          <a:p>
            <a:r>
              <a:rPr lang="en-US" sz="2600" dirty="0">
                <a:solidFill>
                  <a:srgbClr val="0070C0"/>
                </a:solidFill>
              </a:rPr>
              <a:t>What are angels? </a:t>
            </a:r>
            <a:endParaRPr lang="es-EC" sz="2600" dirty="0">
              <a:solidFill>
                <a:srgbClr val="0070C0"/>
              </a:solidFill>
            </a:endParaRPr>
          </a:p>
        </p:txBody>
      </p:sp>
      <p:sp>
        <p:nvSpPr>
          <p:cNvPr id="7" name="TextBox 6">
            <a:extLst>
              <a:ext uri="{FF2B5EF4-FFF2-40B4-BE49-F238E27FC236}">
                <a16:creationId xmlns:a16="http://schemas.microsoft.com/office/drawing/2014/main" id="{49B0355F-F649-B36A-0F3B-64EA1515FA7B}"/>
              </a:ext>
            </a:extLst>
          </p:cNvPr>
          <p:cNvSpPr txBox="1"/>
          <p:nvPr/>
        </p:nvSpPr>
        <p:spPr>
          <a:xfrm>
            <a:off x="221699" y="4379620"/>
            <a:ext cx="3126165" cy="1569660"/>
          </a:xfrm>
          <a:prstGeom prst="rect">
            <a:avLst/>
          </a:prstGeom>
          <a:noFill/>
        </p:spPr>
        <p:txBody>
          <a:bodyPr wrap="square" rtlCol="0">
            <a:spAutoFit/>
          </a:bodyPr>
          <a:lstStyle/>
          <a:p>
            <a:pPr marL="342900" indent="-342900">
              <a:buFont typeface="Wingdings" charset="2"/>
              <a:buChar char="ü"/>
            </a:pPr>
            <a:r>
              <a:rPr lang="en-US" sz="2400" dirty="0">
                <a:solidFill>
                  <a:srgbClr val="FF5A04"/>
                </a:solidFill>
              </a:rPr>
              <a:t>They are spirits that love and serve God with their whole being</a:t>
            </a:r>
            <a:r>
              <a:rPr lang="es-EC" sz="2400" dirty="0">
                <a:solidFill>
                  <a:srgbClr val="FF5A04"/>
                </a:solidFill>
              </a:rPr>
              <a:t>.</a:t>
            </a:r>
          </a:p>
        </p:txBody>
      </p:sp>
    </p:spTree>
    <p:extLst>
      <p:ext uri="{BB962C8B-B14F-4D97-AF65-F5344CB8AC3E}">
        <p14:creationId xmlns:p14="http://schemas.microsoft.com/office/powerpoint/2010/main" val="435905551"/>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275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a:extLst>
              <a:ext uri="{FF2B5EF4-FFF2-40B4-BE49-F238E27FC236}">
                <a16:creationId xmlns:a16="http://schemas.microsoft.com/office/drawing/2014/main" id="{3FC527CF-7AC7-54A1-599A-09B3F432331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21699" y="282978"/>
            <a:ext cx="965925" cy="965925"/>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4" name="CuadroTexto 3">
            <a:extLst>
              <a:ext uri="{FF2B5EF4-FFF2-40B4-BE49-F238E27FC236}">
                <a16:creationId xmlns:a16="http://schemas.microsoft.com/office/drawing/2014/main" id="{4E6AA3BD-D0FC-AC92-447A-5AD221FC7261}"/>
              </a:ext>
            </a:extLst>
          </p:cNvPr>
          <p:cNvSpPr txBox="1"/>
          <p:nvPr/>
        </p:nvSpPr>
        <p:spPr>
          <a:xfrm>
            <a:off x="334086" y="2852936"/>
            <a:ext cx="3011205" cy="1938992"/>
          </a:xfrm>
          <a:prstGeom prst="rect">
            <a:avLst/>
          </a:prstGeom>
          <a:noFill/>
        </p:spPr>
        <p:txBody>
          <a:bodyPr wrap="square">
            <a:spAutoFit/>
          </a:bodyPr>
          <a:lstStyle/>
          <a:p>
            <a:r>
              <a:rPr lang="es-ES_tradnl" sz="2400" dirty="0">
                <a:solidFill>
                  <a:srgbClr val="FF5A04"/>
                </a:solidFill>
              </a:rPr>
              <a:t> </a:t>
            </a:r>
          </a:p>
          <a:p>
            <a:r>
              <a:rPr lang="en-US" sz="2400" dirty="0">
                <a:solidFill>
                  <a:srgbClr val="0070C0"/>
                </a:solidFill>
              </a:rPr>
              <a:t>How can we love and serve God better while still on earth?</a:t>
            </a:r>
            <a:r>
              <a:rPr lang="es-ES_tradnl" sz="2400" dirty="0">
                <a:solidFill>
                  <a:srgbClr val="0070C0"/>
                </a:solidFill>
              </a:rPr>
              <a:t>...</a:t>
            </a:r>
          </a:p>
          <a:p>
            <a:r>
              <a:rPr lang="es-ES_tradnl" sz="2400" dirty="0">
                <a:solidFill>
                  <a:srgbClr val="FF5A04"/>
                </a:solidFill>
              </a:rPr>
              <a:t> </a:t>
            </a:r>
            <a:endParaRPr lang="es-EC" sz="2400" dirty="0">
              <a:solidFill>
                <a:srgbClr val="FF5A04"/>
              </a:solidFill>
            </a:endParaRPr>
          </a:p>
        </p:txBody>
      </p:sp>
      <p:pic>
        <p:nvPicPr>
          <p:cNvPr id="5" name="Imagen 4"/>
          <p:cNvPicPr>
            <a:picLocks noChangeAspect="1"/>
          </p:cNvPicPr>
          <p:nvPr/>
        </p:nvPicPr>
        <p:blipFill>
          <a:blip r:embed="rId3"/>
          <a:stretch>
            <a:fillRect/>
          </a:stretch>
        </p:blipFill>
        <p:spPr>
          <a:xfrm>
            <a:off x="3491880" y="1822870"/>
            <a:ext cx="5095465" cy="4752152"/>
          </a:xfrm>
          <a:prstGeom prst="rect">
            <a:avLst/>
          </a:prstGeom>
        </p:spPr>
      </p:pic>
      <p:sp>
        <p:nvSpPr>
          <p:cNvPr id="3" name="TextBox 2">
            <a:extLst>
              <a:ext uri="{FF2B5EF4-FFF2-40B4-BE49-F238E27FC236}">
                <a16:creationId xmlns:a16="http://schemas.microsoft.com/office/drawing/2014/main" id="{1B74AB37-A5DB-C920-4F17-1B433B466502}"/>
              </a:ext>
            </a:extLst>
          </p:cNvPr>
          <p:cNvSpPr txBox="1"/>
          <p:nvPr/>
        </p:nvSpPr>
        <p:spPr>
          <a:xfrm>
            <a:off x="1839688" y="282978"/>
            <a:ext cx="7086605" cy="1200329"/>
          </a:xfrm>
          <a:prstGeom prst="rect">
            <a:avLst/>
          </a:prstGeom>
          <a:noFill/>
        </p:spPr>
        <p:txBody>
          <a:bodyPr wrap="square" rtlCol="0">
            <a:spAutoFit/>
          </a:bodyPr>
          <a:lstStyle/>
          <a:p>
            <a:pPr marL="342900" indent="-342900">
              <a:buFont typeface="Wingdings" charset="2"/>
              <a:buChar char="ü"/>
            </a:pPr>
            <a:r>
              <a:rPr lang="en-US" sz="2400" dirty="0">
                <a:solidFill>
                  <a:srgbClr val="FF5A04"/>
                </a:solidFill>
              </a:rPr>
              <a:t>When we get to Heaven, we will be surrounded with so much love from God that we will only want to serve Him forever. </a:t>
            </a:r>
            <a:endParaRPr lang="es-ES_tradnl" sz="2400" dirty="0">
              <a:solidFill>
                <a:srgbClr val="FF5A04"/>
              </a:solidFill>
            </a:endParaRPr>
          </a:p>
        </p:txBody>
      </p:sp>
    </p:spTree>
    <p:extLst>
      <p:ext uri="{BB962C8B-B14F-4D97-AF65-F5344CB8AC3E}">
        <p14:creationId xmlns:p14="http://schemas.microsoft.com/office/powerpoint/2010/main" val="1033894556"/>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4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a:extLst>
              <a:ext uri="{FF2B5EF4-FFF2-40B4-BE49-F238E27FC236}">
                <a16:creationId xmlns:a16="http://schemas.microsoft.com/office/drawing/2014/main" id="{3FC527CF-7AC7-54A1-599A-09B3F432331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1699" y="282978"/>
            <a:ext cx="1109941" cy="1109941"/>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4" name="CuadroTexto 3">
            <a:extLst>
              <a:ext uri="{FF2B5EF4-FFF2-40B4-BE49-F238E27FC236}">
                <a16:creationId xmlns:a16="http://schemas.microsoft.com/office/drawing/2014/main" id="{E30716F3-BE1E-237B-7582-AB2E7A179F84}"/>
              </a:ext>
            </a:extLst>
          </p:cNvPr>
          <p:cNvSpPr txBox="1"/>
          <p:nvPr/>
        </p:nvSpPr>
        <p:spPr>
          <a:xfrm>
            <a:off x="221699" y="2305755"/>
            <a:ext cx="2080583" cy="3785652"/>
          </a:xfrm>
          <a:prstGeom prst="rect">
            <a:avLst/>
          </a:prstGeom>
          <a:noFill/>
        </p:spPr>
        <p:txBody>
          <a:bodyPr wrap="square" rtlCol="0">
            <a:spAutoFit/>
          </a:bodyPr>
          <a:lstStyle/>
          <a:p>
            <a:pPr marL="342900" indent="-342900">
              <a:buFont typeface="Wingdings" pitchFamily="2" charset="2"/>
              <a:buChar char="ü"/>
            </a:pPr>
            <a:r>
              <a:rPr lang="es-ES_tradnl" sz="2400" dirty="0" err="1">
                <a:solidFill>
                  <a:srgbClr val="FF5A04"/>
                </a:solidFill>
              </a:rPr>
              <a:t>Imitating</a:t>
            </a:r>
            <a:r>
              <a:rPr lang="es-ES_tradnl" sz="2400" dirty="0">
                <a:solidFill>
                  <a:srgbClr val="FF5A04"/>
                </a:solidFill>
              </a:rPr>
              <a:t> </a:t>
            </a:r>
            <a:r>
              <a:rPr lang="es-ES_tradnl" sz="2400" dirty="0" err="1">
                <a:solidFill>
                  <a:srgbClr val="FF5A04"/>
                </a:solidFill>
              </a:rPr>
              <a:t>our</a:t>
            </a:r>
            <a:r>
              <a:rPr lang="es-ES_tradnl" sz="2400" dirty="0">
                <a:solidFill>
                  <a:srgbClr val="FF5A04"/>
                </a:solidFill>
              </a:rPr>
              <a:t> living </a:t>
            </a:r>
            <a:r>
              <a:rPr lang="es-ES_tradnl" sz="2400" dirty="0" err="1">
                <a:solidFill>
                  <a:srgbClr val="FF5A04"/>
                </a:solidFill>
              </a:rPr>
              <a:t>God</a:t>
            </a:r>
            <a:r>
              <a:rPr lang="es-ES_tradnl" sz="2400" dirty="0">
                <a:solidFill>
                  <a:srgbClr val="FF5A04"/>
                </a:solidFill>
              </a:rPr>
              <a:t>, </a:t>
            </a:r>
            <a:r>
              <a:rPr lang="es-ES_tradnl" sz="2400" dirty="0" err="1">
                <a:solidFill>
                  <a:srgbClr val="FF5A04"/>
                </a:solidFill>
              </a:rPr>
              <a:t>Jesus</a:t>
            </a:r>
            <a:r>
              <a:rPr lang="es-ES_tradnl" sz="2400" dirty="0">
                <a:solidFill>
                  <a:srgbClr val="FF5A04"/>
                </a:solidFill>
              </a:rPr>
              <a:t>, </a:t>
            </a:r>
            <a:r>
              <a:rPr lang="en-US" sz="2400" dirty="0">
                <a:solidFill>
                  <a:srgbClr val="FF5A04"/>
                </a:solidFill>
              </a:rPr>
              <a:t>by sharing, loving, and forgiving, </a:t>
            </a:r>
            <a:r>
              <a:rPr lang="is-IS" sz="2400" dirty="0">
                <a:solidFill>
                  <a:srgbClr val="FF5A04"/>
                </a:solidFill>
              </a:rPr>
              <a:t>bringing His peace, love, and life to others.</a:t>
            </a:r>
            <a:endParaRPr lang="es-EC" sz="2300" dirty="0">
              <a:solidFill>
                <a:srgbClr val="FF5A04"/>
              </a:solidFill>
            </a:endParaRPr>
          </a:p>
        </p:txBody>
      </p:sp>
      <p:pic>
        <p:nvPicPr>
          <p:cNvPr id="8" name="Imagen 7"/>
          <p:cNvPicPr>
            <a:picLocks noChangeAspect="1"/>
          </p:cNvPicPr>
          <p:nvPr/>
        </p:nvPicPr>
        <p:blipFill>
          <a:blip r:embed="rId4"/>
          <a:stretch>
            <a:fillRect/>
          </a:stretch>
        </p:blipFill>
        <p:spPr>
          <a:xfrm>
            <a:off x="3178659" y="321536"/>
            <a:ext cx="2592288" cy="3167940"/>
          </a:xfrm>
          <a:prstGeom prst="rect">
            <a:avLst/>
          </a:prstGeom>
        </p:spPr>
      </p:pic>
      <p:pic>
        <p:nvPicPr>
          <p:cNvPr id="11" name="Imagen 10"/>
          <p:cNvPicPr>
            <a:picLocks noChangeAspect="1"/>
          </p:cNvPicPr>
          <p:nvPr/>
        </p:nvPicPr>
        <p:blipFill>
          <a:blip r:embed="rId5"/>
          <a:stretch>
            <a:fillRect/>
          </a:stretch>
        </p:blipFill>
        <p:spPr>
          <a:xfrm>
            <a:off x="6108700" y="117044"/>
            <a:ext cx="3035300" cy="3167940"/>
          </a:xfrm>
          <a:prstGeom prst="rect">
            <a:avLst/>
          </a:prstGeom>
        </p:spPr>
      </p:pic>
      <p:pic>
        <p:nvPicPr>
          <p:cNvPr id="12" name="Imagen 11"/>
          <p:cNvPicPr>
            <a:picLocks noChangeAspect="1"/>
          </p:cNvPicPr>
          <p:nvPr/>
        </p:nvPicPr>
        <p:blipFill>
          <a:blip r:embed="rId6"/>
          <a:stretch>
            <a:fillRect/>
          </a:stretch>
        </p:blipFill>
        <p:spPr>
          <a:xfrm>
            <a:off x="6131311" y="3573016"/>
            <a:ext cx="2806700" cy="2895600"/>
          </a:xfrm>
          <a:prstGeom prst="rect">
            <a:avLst/>
          </a:prstGeom>
        </p:spPr>
      </p:pic>
      <p:pic>
        <p:nvPicPr>
          <p:cNvPr id="13" name="Imagen 12"/>
          <p:cNvPicPr>
            <a:picLocks noChangeAspect="1"/>
          </p:cNvPicPr>
          <p:nvPr/>
        </p:nvPicPr>
        <p:blipFill>
          <a:blip r:embed="rId7"/>
          <a:stretch>
            <a:fillRect/>
          </a:stretch>
        </p:blipFill>
        <p:spPr>
          <a:xfrm>
            <a:off x="2771800" y="4013915"/>
            <a:ext cx="2889993" cy="2314297"/>
          </a:xfrm>
          <a:prstGeom prst="rect">
            <a:avLst/>
          </a:prstGeom>
        </p:spPr>
      </p:pic>
      <p:sp>
        <p:nvSpPr>
          <p:cNvPr id="3" name="Speech Bubble: Oval 2">
            <a:extLst>
              <a:ext uri="{FF2B5EF4-FFF2-40B4-BE49-F238E27FC236}">
                <a16:creationId xmlns:a16="http://schemas.microsoft.com/office/drawing/2014/main" id="{BA45B3E4-1926-A262-1CF5-6E84B719841B}"/>
              </a:ext>
            </a:extLst>
          </p:cNvPr>
          <p:cNvSpPr/>
          <p:nvPr/>
        </p:nvSpPr>
        <p:spPr>
          <a:xfrm>
            <a:off x="8028383" y="816854"/>
            <a:ext cx="1115616" cy="710571"/>
          </a:xfrm>
          <a:prstGeom prst="wedgeEllipseCallout">
            <a:avLst>
              <a:gd name="adj1" fmla="val -43636"/>
              <a:gd name="adj2" fmla="val 60536"/>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Comic Sans MS" panose="030F0702030302020204" pitchFamily="66" charset="0"/>
              </a:rPr>
              <a:t>Peace</a:t>
            </a:r>
          </a:p>
        </p:txBody>
      </p:sp>
      <p:sp>
        <p:nvSpPr>
          <p:cNvPr id="5" name="Speech Bubble: Oval 4">
            <a:extLst>
              <a:ext uri="{FF2B5EF4-FFF2-40B4-BE49-F238E27FC236}">
                <a16:creationId xmlns:a16="http://schemas.microsoft.com/office/drawing/2014/main" id="{0EA777B7-B1F8-73A2-5AD3-B79B0BD13E47}"/>
              </a:ext>
            </a:extLst>
          </p:cNvPr>
          <p:cNvSpPr/>
          <p:nvPr/>
        </p:nvSpPr>
        <p:spPr>
          <a:xfrm>
            <a:off x="7740352" y="1685796"/>
            <a:ext cx="1403647" cy="706379"/>
          </a:xfrm>
          <a:prstGeom prst="wedgeEllipseCallout">
            <a:avLst>
              <a:gd name="adj1" fmla="val -39006"/>
              <a:gd name="adj2" fmla="val 6049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Comic Sans MS" panose="030F0702030302020204" pitchFamily="66" charset="0"/>
              </a:rPr>
              <a:t>Justice</a:t>
            </a:r>
          </a:p>
        </p:txBody>
      </p:sp>
      <p:sp>
        <p:nvSpPr>
          <p:cNvPr id="6" name="Speech Bubble: Oval 5">
            <a:extLst>
              <a:ext uri="{FF2B5EF4-FFF2-40B4-BE49-F238E27FC236}">
                <a16:creationId xmlns:a16="http://schemas.microsoft.com/office/drawing/2014/main" id="{B6450514-0940-F888-335A-7F5D2013484C}"/>
              </a:ext>
            </a:extLst>
          </p:cNvPr>
          <p:cNvSpPr/>
          <p:nvPr/>
        </p:nvSpPr>
        <p:spPr>
          <a:xfrm>
            <a:off x="7756871" y="2550548"/>
            <a:ext cx="936105" cy="576064"/>
          </a:xfrm>
          <a:prstGeom prst="wedgeEllipseCallout">
            <a:avLst>
              <a:gd name="adj1" fmla="val -53882"/>
              <a:gd name="adj2" fmla="val 57539"/>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Comic Sans MS" panose="030F0702030302020204" pitchFamily="66" charset="0"/>
              </a:rPr>
              <a:t>Life</a:t>
            </a:r>
          </a:p>
        </p:txBody>
      </p:sp>
    </p:spTree>
    <p:extLst>
      <p:ext uri="{BB962C8B-B14F-4D97-AF65-F5344CB8AC3E}">
        <p14:creationId xmlns:p14="http://schemas.microsoft.com/office/powerpoint/2010/main" val="586261146"/>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3500"/>
                                        <p:tgtEl>
                                          <p:spTgt spid="8"/>
                                        </p:tgtEl>
                                      </p:cBhvr>
                                    </p:animEffect>
                                  </p:childTnLst>
                                </p:cTn>
                              </p:par>
                              <p:par>
                                <p:cTn id="8" presetID="6" presetClass="entr" presetSubtype="16"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circle(in)">
                                      <p:cBhvr>
                                        <p:cTn id="10" dur="3500"/>
                                        <p:tgtEl>
                                          <p:spTgt spid="11"/>
                                        </p:tgtEl>
                                      </p:cBhvr>
                                    </p:animEffect>
                                  </p:childTnLst>
                                </p:cTn>
                              </p:par>
                              <p:par>
                                <p:cTn id="11" presetID="6" presetClass="entr" presetSubtype="16"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circle(in)">
                                      <p:cBhvr>
                                        <p:cTn id="13" dur="3500"/>
                                        <p:tgtEl>
                                          <p:spTgt spid="13"/>
                                        </p:tgtEl>
                                      </p:cBhvr>
                                    </p:animEffect>
                                  </p:childTnLst>
                                </p:cTn>
                              </p:par>
                              <p:par>
                                <p:cTn id="14" presetID="6" presetClass="entr" presetSubtype="16" fill="hold"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circle(in)">
                                      <p:cBhvr>
                                        <p:cTn id="16" dur="3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5246</TotalTime>
  <Words>561</Words>
  <Application>Microsoft Office PowerPoint</Application>
  <PresentationFormat>On-screen Show (4:3)</PresentationFormat>
  <Paragraphs>42</Paragraphs>
  <Slides>15</Slides>
  <Notes>4</Notes>
  <HiddenSlides>0</HiddenSlides>
  <MMClips>2</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15</vt:i4>
      </vt:variant>
    </vt:vector>
  </HeadingPairs>
  <TitlesOfParts>
    <vt:vector size="23" baseType="lpstr">
      <vt:lpstr>Arial</vt:lpstr>
      <vt:lpstr>Calibri</vt:lpstr>
      <vt:lpstr>Calibri Light</vt:lpstr>
      <vt:lpstr>Comic Sans MS</vt:lpstr>
      <vt:lpstr>Times New Roman</vt:lpstr>
      <vt:lpstr>Wingdings</vt:lpstr>
      <vt:lpstr>Wingdings 2</vt:lpstr>
      <vt:lpstr>Tema de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Mariajose</dc:creator>
  <cp:lastModifiedBy>Maria Varona</cp:lastModifiedBy>
  <cp:revision>599</cp:revision>
  <dcterms:created xsi:type="dcterms:W3CDTF">2010-05-23T14:28:12Z</dcterms:created>
  <dcterms:modified xsi:type="dcterms:W3CDTF">2022-10-31T17:51:15Z</dcterms:modified>
</cp:coreProperties>
</file>