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11/8/2022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3"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09" y="3733800"/>
            <a:ext cx="6858003"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5"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5"/>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90"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1" y="529603"/>
            <a:ext cx="2993367"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90"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1" y="3456066"/>
            <a:ext cx="2993367"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5" y="2484994"/>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11/8/2022</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4"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5"/>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400"/>
            <a:ext cx="6433399"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3"/>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9"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3"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09" y="3733800"/>
            <a:ext cx="6858003"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3"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1" y="1825625"/>
            <a:ext cx="4951415"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7"/>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7"/>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11/8/2022</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3"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3"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3"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9"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11/8/2022</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40" y="1678105"/>
            <a:ext cx="3123347" cy="3089731"/>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9"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6" y="1678105"/>
            <a:ext cx="3123347" cy="3089731"/>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11" y="1678105"/>
            <a:ext cx="3123347" cy="3089731"/>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sz="1800"/>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9"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3"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11/8/2022</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3"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5"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11/8/2022</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YDu8ZH0_ktE" TargetMode="External"/><Relationship Id="rId2" Type="http://schemas.openxmlformats.org/officeDocument/2006/relationships/slideLayout" Target="../slideLayouts/slideLayout2.xml"/><Relationship Id="rId1" Type="http://schemas.openxmlformats.org/officeDocument/2006/relationships/video" Target="https://www.youtube.com/embed/YDu8ZH0_ktE?feature=oembed" TargetMode="Externa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vTCQ81-7MnA" TargetMode="External"/><Relationship Id="rId2" Type="http://schemas.openxmlformats.org/officeDocument/2006/relationships/slideLayout" Target="../slideLayouts/slideLayout2.xml"/><Relationship Id="rId1" Type="http://schemas.openxmlformats.org/officeDocument/2006/relationships/video" Target="https://www.youtube.com/embed/vTCQ81-7MnA?feature=oembed" TargetMode="Externa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DB9B1-BA3C-6DC7-393B-F6B933E76639}"/>
              </a:ext>
            </a:extLst>
          </p:cNvPr>
          <p:cNvPicPr>
            <a:picLocks noChangeAspect="1"/>
          </p:cNvPicPr>
          <p:nvPr/>
        </p:nvPicPr>
        <p:blipFill>
          <a:blip r:embed="rId2"/>
          <a:stretch>
            <a:fillRect/>
          </a:stretch>
        </p:blipFill>
        <p:spPr>
          <a:xfrm>
            <a:off x="24567" y="0"/>
            <a:ext cx="12142865" cy="6858000"/>
          </a:xfrm>
          <a:prstGeom prst="rect">
            <a:avLst/>
          </a:prstGeom>
        </p:spPr>
      </p:pic>
      <p:pic>
        <p:nvPicPr>
          <p:cNvPr id="4" name="Picture 3">
            <a:extLst>
              <a:ext uri="{FF2B5EF4-FFF2-40B4-BE49-F238E27FC236}">
                <a16:creationId xmlns:a16="http://schemas.microsoft.com/office/drawing/2014/main" id="{6341DC50-6B67-0792-EB2E-DABDF943A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55" y="423703"/>
            <a:ext cx="1432303" cy="14323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itle 1">
            <a:extLst>
              <a:ext uri="{FF2B5EF4-FFF2-40B4-BE49-F238E27FC236}">
                <a16:creationId xmlns:a16="http://schemas.microsoft.com/office/drawing/2014/main" id="{EE1AFE1A-A689-47C3-4D79-992D4D4B7B42}"/>
              </a:ext>
            </a:extLst>
          </p:cNvPr>
          <p:cNvSpPr txBox="1">
            <a:spLocks/>
          </p:cNvSpPr>
          <p:nvPr/>
        </p:nvSpPr>
        <p:spPr>
          <a:xfrm>
            <a:off x="-218092" y="5944922"/>
            <a:ext cx="12385524"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ctr">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12800" b="1" dirty="0">
                <a:solidFill>
                  <a:schemeClr val="tx2"/>
                </a:solidFill>
                <a:latin typeface="Arial Black" panose="020B0A04020102020204" pitchFamily="34" charset="0"/>
                <a:ea typeface="Ballerina Script" pitchFamily="2" charset="-128"/>
                <a:cs typeface="Arial" panose="020B0604020202020204" pitchFamily="34" charset="0"/>
              </a:rPr>
              <a:t>XXXIII </a:t>
            </a:r>
            <a:r>
              <a:rPr lang="es-ES" sz="12800" b="1" dirty="0" err="1">
                <a:solidFill>
                  <a:schemeClr val="tx2"/>
                </a:solidFill>
                <a:latin typeface="Arial Black" panose="020B0A04020102020204" pitchFamily="34" charset="0"/>
                <a:ea typeface="Ballerina Script" pitchFamily="2" charset="-128"/>
                <a:cs typeface="Arial" panose="020B0604020202020204" pitchFamily="34" charset="0"/>
              </a:rPr>
              <a:t>Sunday</a:t>
            </a:r>
            <a:r>
              <a:rPr lang="es-ES" sz="12800" b="1" dirty="0">
                <a:solidFill>
                  <a:schemeClr val="tx2"/>
                </a:solidFill>
                <a:latin typeface="Arial Black" panose="020B0A04020102020204" pitchFamily="34" charset="0"/>
                <a:ea typeface="Ballerina Script" pitchFamily="2" charset="-128"/>
                <a:cs typeface="Arial" panose="020B0604020202020204" pitchFamily="34" charset="0"/>
              </a:rPr>
              <a:t> in </a:t>
            </a:r>
            <a:r>
              <a:rPr lang="es-ES" sz="12800" b="1" dirty="0" err="1">
                <a:solidFill>
                  <a:schemeClr val="tx2"/>
                </a:solidFill>
                <a:latin typeface="Arial Black" panose="020B0A04020102020204" pitchFamily="34" charset="0"/>
                <a:ea typeface="Ballerina Script" pitchFamily="2" charset="-128"/>
                <a:cs typeface="Arial" panose="020B0604020202020204" pitchFamily="34" charset="0"/>
              </a:rPr>
              <a:t>Ordinary</a:t>
            </a:r>
            <a:r>
              <a:rPr lang="es-ES" sz="12800" b="1" dirty="0">
                <a:solidFill>
                  <a:schemeClr val="tx2"/>
                </a:solidFill>
                <a:latin typeface="Arial Black" panose="020B0A04020102020204" pitchFamily="34" charset="0"/>
                <a:ea typeface="Ballerina Script" pitchFamily="2" charset="-128"/>
                <a:cs typeface="Arial" panose="020B0604020202020204" pitchFamily="34" charset="0"/>
              </a:rPr>
              <a:t> Time – </a:t>
            </a:r>
            <a:r>
              <a:rPr lang="es-ES" sz="12800" b="1" dirty="0" err="1">
                <a:solidFill>
                  <a:schemeClr val="tx2"/>
                </a:solidFill>
                <a:latin typeface="Arial Black" panose="020B0A04020102020204" pitchFamily="34" charset="0"/>
                <a:ea typeface="Ballerina Script" pitchFamily="2" charset="-128"/>
                <a:cs typeface="Arial" panose="020B0604020202020204" pitchFamily="34" charset="0"/>
              </a:rPr>
              <a:t>Cycle</a:t>
            </a:r>
            <a:r>
              <a:rPr lang="es-ES" sz="12800" b="1" dirty="0">
                <a:solidFill>
                  <a:schemeClr val="tx2"/>
                </a:solidFill>
                <a:latin typeface="Arial Black" panose="020B0A04020102020204" pitchFamily="34" charset="0"/>
                <a:ea typeface="Ballerina Script" pitchFamily="2" charset="-128"/>
                <a:cs typeface="Arial" panose="020B0604020202020204" pitchFamily="34" charset="0"/>
              </a:rPr>
              <a:t> C</a:t>
            </a:r>
          </a:p>
          <a:p>
            <a:pPr algn="ctr">
              <a:lnSpc>
                <a:spcPct val="100000"/>
              </a:lnSpc>
            </a:pPr>
            <a:r>
              <a:rPr lang="es-ES" sz="12800" b="1" dirty="0">
                <a:solidFill>
                  <a:schemeClr val="tx2"/>
                </a:solidFill>
                <a:latin typeface="Arial Black" panose="020B0A04020102020204" pitchFamily="34" charset="0"/>
                <a:ea typeface="Ballerina Script" pitchFamily="2" charset="-128"/>
                <a:cs typeface="Arial" panose="020B0604020202020204" pitchFamily="34" charset="0"/>
              </a:rPr>
              <a:t>Persevere in </a:t>
            </a:r>
            <a:r>
              <a:rPr lang="es-ES" sz="12800" b="1" dirty="0" err="1">
                <a:solidFill>
                  <a:schemeClr val="tx2"/>
                </a:solidFill>
                <a:latin typeface="Arial Black" panose="020B0A04020102020204" pitchFamily="34" charset="0"/>
                <a:ea typeface="Ballerina Script" pitchFamily="2" charset="-128"/>
                <a:cs typeface="Arial" panose="020B0604020202020204" pitchFamily="34" charset="0"/>
              </a:rPr>
              <a:t>Faith</a:t>
            </a:r>
            <a:endParaRPr lang="es-ES" sz="12800" b="1" dirty="0">
              <a:solidFill>
                <a:schemeClr val="tx2"/>
              </a:solidFill>
              <a:latin typeface="Arial Black" panose="020B0A04020102020204" pitchFamily="34" charset="0"/>
              <a:ea typeface="Ballerina Script" pitchFamily="2" charset="-128"/>
              <a:cs typeface="Arial" panose="020B0604020202020204" pitchFamily="34" charset="0"/>
            </a:endParaRPr>
          </a:p>
          <a:p>
            <a:pPr algn="ctr">
              <a:lnSpc>
                <a:spcPct val="100000"/>
              </a:lnSpc>
            </a:pPr>
            <a:r>
              <a:rPr lang="es-ES" sz="12800" b="1" dirty="0">
                <a:solidFill>
                  <a:schemeClr val="tx2"/>
                </a:solidFill>
                <a:latin typeface="Arial Black" panose="020B0A04020102020204" pitchFamily="34" charset="0"/>
                <a:ea typeface="Ballerina Script" pitchFamily="2" charset="-128"/>
                <a:cs typeface="Arial" panose="020B0604020202020204" pitchFamily="34" charset="0"/>
              </a:rPr>
              <a:t>(Luke 21, 5-19) </a:t>
            </a:r>
            <a:endParaRPr lang="en-US" sz="12800" b="1" dirty="0">
              <a:solidFill>
                <a:schemeClr val="tx2"/>
              </a:solidFill>
              <a:latin typeface="Arial Black" panose="020B0A04020102020204" pitchFamily="34" charset="0"/>
              <a:ea typeface="Ballerina Script" pitchFamily="2" charset="-128"/>
              <a:cs typeface="Arial" panose="020B0604020202020204" pitchFamily="34" charset="0"/>
            </a:endParaRPr>
          </a:p>
        </p:txBody>
      </p:sp>
      <p:sp>
        <p:nvSpPr>
          <p:cNvPr id="12" name="CuadroTexto 2">
            <a:extLst>
              <a:ext uri="{FF2B5EF4-FFF2-40B4-BE49-F238E27FC236}">
                <a16:creationId xmlns:a16="http://schemas.microsoft.com/office/drawing/2014/main" id="{15D21166-9267-6098-4ED5-A954F29FA461}"/>
              </a:ext>
            </a:extLst>
          </p:cNvPr>
          <p:cNvSpPr txBox="1"/>
          <p:nvPr/>
        </p:nvSpPr>
        <p:spPr>
          <a:xfrm>
            <a:off x="-284031" y="66515"/>
            <a:ext cx="5513777" cy="338554"/>
          </a:xfrm>
          <a:prstGeom prst="rect">
            <a:avLst/>
          </a:prstGeom>
          <a:noFill/>
        </p:spPr>
        <p:txBody>
          <a:bodyPr wrap="square" rtlCol="0">
            <a:spAutoFit/>
          </a:bodyPr>
          <a:lstStyle/>
          <a:p>
            <a:pPr algn="ctr"/>
            <a:r>
              <a:rPr lang="es-ES" sz="1600" b="1" dirty="0">
                <a:solidFill>
                  <a:schemeClr val="bg1"/>
                </a:solidFill>
                <a:latin typeface="Arial Black" panose="020B0A04020102020204" pitchFamily="34" charset="0"/>
              </a:rPr>
              <a:t>MINISTRY FRIENDS OF JESUS AND MARY</a:t>
            </a:r>
            <a:endParaRPr lang="es-PE" sz="1600" dirty="0">
              <a:solidFill>
                <a:schemeClr val="bg1"/>
              </a:solidFill>
              <a:latin typeface="Arial Black" panose="020B0A04020102020204" pitchFamily="34" charset="0"/>
            </a:endParaRPr>
          </a:p>
        </p:txBody>
      </p:sp>
      <p:sp>
        <p:nvSpPr>
          <p:cNvPr id="3" name="CuadroTexto 2">
            <a:extLst>
              <a:ext uri="{FF2B5EF4-FFF2-40B4-BE49-F238E27FC236}">
                <a16:creationId xmlns:a16="http://schemas.microsoft.com/office/drawing/2014/main" id="{7F6F37D1-D911-C33A-46D6-6B7A404BB8A2}"/>
              </a:ext>
            </a:extLst>
          </p:cNvPr>
          <p:cNvSpPr txBox="1"/>
          <p:nvPr/>
        </p:nvSpPr>
        <p:spPr>
          <a:xfrm>
            <a:off x="8601037" y="85149"/>
            <a:ext cx="2741964" cy="338554"/>
          </a:xfrm>
          <a:prstGeom prst="rect">
            <a:avLst/>
          </a:prstGeom>
          <a:noFill/>
        </p:spPr>
        <p:txBody>
          <a:bodyPr wrap="square" rtlCol="0">
            <a:spAutoFit/>
          </a:bodyPr>
          <a:lstStyle/>
          <a:p>
            <a:pPr algn="ctr"/>
            <a:r>
              <a:rPr lang="es-ES" sz="1600" b="1" dirty="0">
                <a:solidFill>
                  <a:schemeClr val="bg1"/>
                </a:solidFill>
                <a:latin typeface="Arial Black" panose="020B0A04020102020204" pitchFamily="34" charset="0"/>
              </a:rPr>
              <a:t>www.fcpeace.org</a:t>
            </a:r>
            <a:endParaRPr lang="es-PE" sz="1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F6A16D-253C-F38D-9741-E4D57C057381}"/>
              </a:ext>
            </a:extLst>
          </p:cNvPr>
          <p:cNvPicPr>
            <a:picLocks noChangeAspect="1"/>
          </p:cNvPicPr>
          <p:nvPr/>
        </p:nvPicPr>
        <p:blipFill>
          <a:blip r:embed="rId2"/>
          <a:stretch>
            <a:fillRect/>
          </a:stretch>
        </p:blipFill>
        <p:spPr>
          <a:xfrm>
            <a:off x="12874" y="0"/>
            <a:ext cx="12179126"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85739" y="349185"/>
            <a:ext cx="11758612"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11200" dirty="0">
                <a:solidFill>
                  <a:schemeClr val="tx1">
                    <a:lumMod val="75000"/>
                  </a:schemeClr>
                </a:solidFill>
                <a:latin typeface="Arial Black" panose="020B0A04020102020204" pitchFamily="34" charset="0"/>
              </a:rPr>
            </a:br>
            <a:r>
              <a:rPr lang="en-US" sz="11200" dirty="0">
                <a:solidFill>
                  <a:schemeClr val="tx1">
                    <a:lumMod val="75000"/>
                  </a:schemeClr>
                </a:solidFill>
                <a:latin typeface="Arial Black" panose="020B0A04020102020204" pitchFamily="34" charset="0"/>
              </a:rPr>
              <a:t>It will lead to your giving testimony. Remember, you are not to prepare your defense beforehand, </a:t>
            </a:r>
            <a:endParaRPr lang="en-US" sz="11200" b="1" dirty="0">
              <a:solidFill>
                <a:schemeClr val="tx1">
                  <a:lumMod val="75000"/>
                </a:schemeClr>
              </a:solidFill>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77966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B8287-4172-4333-7A7A-CD1266CCAC30}"/>
              </a:ext>
            </a:extLst>
          </p:cNvPr>
          <p:cNvPicPr>
            <a:picLocks noChangeAspect="1"/>
          </p:cNvPicPr>
          <p:nvPr/>
        </p:nvPicPr>
        <p:blipFill>
          <a:blip r:embed="rId2"/>
          <a:stretch>
            <a:fillRect/>
          </a:stretch>
        </p:blipFill>
        <p:spPr>
          <a:xfrm>
            <a:off x="10068" y="0"/>
            <a:ext cx="12171863"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86087" y="406938"/>
            <a:ext cx="11819823"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11200" dirty="0">
                <a:solidFill>
                  <a:schemeClr val="accent4">
                    <a:lumMod val="75000"/>
                  </a:schemeClr>
                </a:solidFill>
                <a:highlight>
                  <a:srgbClr val="C0C0C0"/>
                </a:highlight>
                <a:latin typeface="Arial Black" panose="020B0A04020102020204" pitchFamily="34" charset="0"/>
              </a:rPr>
            </a:br>
            <a:r>
              <a:rPr lang="es-ES" sz="11200" dirty="0">
                <a:solidFill>
                  <a:schemeClr val="accent4">
                    <a:lumMod val="75000"/>
                  </a:schemeClr>
                </a:solidFill>
                <a:highlight>
                  <a:srgbClr val="C0C0C0"/>
                </a:highlight>
                <a:latin typeface="Arial Black" panose="020B0A04020102020204" pitchFamily="34" charset="0"/>
              </a:rPr>
              <a:t>…</a:t>
            </a:r>
            <a:r>
              <a:rPr lang="en-US" sz="11200" dirty="0">
                <a:solidFill>
                  <a:schemeClr val="accent4">
                    <a:lumMod val="75000"/>
                  </a:schemeClr>
                </a:solidFill>
                <a:highlight>
                  <a:srgbClr val="C0C0C0"/>
                </a:highlight>
                <a:latin typeface="Arial Black" panose="020B0A04020102020204" pitchFamily="34" charset="0"/>
              </a:rPr>
              <a:t>for I myself shall give you wisdom in speaking that all your adversaries will be powerless to resist or refute. </a:t>
            </a:r>
            <a:r>
              <a:rPr lang="es-ES" sz="11200" dirty="0">
                <a:solidFill>
                  <a:schemeClr val="accent4">
                    <a:lumMod val="75000"/>
                  </a:schemeClr>
                </a:solidFill>
                <a:highlight>
                  <a:srgbClr val="C0C0C0"/>
                </a:highlight>
                <a:latin typeface="Arial Black" panose="020B0A04020102020204" pitchFamily="34" charset="0"/>
              </a:rPr>
              <a:t> </a:t>
            </a:r>
            <a:endParaRPr lang="en-US" sz="11200" b="1" dirty="0">
              <a:solidFill>
                <a:schemeClr val="accent4">
                  <a:lumMod val="75000"/>
                </a:schemeClr>
              </a:solidFill>
              <a:highlight>
                <a:srgbClr val="C0C0C0"/>
              </a:highlight>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360550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p:cTn id="11"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61654-B46D-639F-0B1D-9A5C36A78EB3}"/>
              </a:ext>
            </a:extLst>
          </p:cNvPr>
          <p:cNvPicPr>
            <a:picLocks noChangeAspect="1"/>
          </p:cNvPicPr>
          <p:nvPr/>
        </p:nvPicPr>
        <p:blipFill>
          <a:blip r:embed="rId2"/>
          <a:stretch>
            <a:fillRect/>
          </a:stretch>
        </p:blipFill>
        <p:spPr>
          <a:xfrm>
            <a:off x="13693" y="0"/>
            <a:ext cx="12164613"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0" y="300308"/>
            <a:ext cx="12150113"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11200" dirty="0">
                <a:latin typeface="Arial Black" panose="020B0A04020102020204" pitchFamily="34" charset="0"/>
              </a:rPr>
            </a:br>
            <a:r>
              <a:rPr lang="es-ES" sz="11200" dirty="0">
                <a:latin typeface="Arial Black" panose="020B0A04020102020204" pitchFamily="34" charset="0"/>
              </a:rPr>
              <a:t> </a:t>
            </a:r>
            <a:r>
              <a:rPr lang="en-US" sz="11200" dirty="0">
                <a:latin typeface="Arial Black" panose="020B0A04020102020204" pitchFamily="34" charset="0"/>
              </a:rPr>
              <a:t>You will even be handed over by parents, brothers, relatives, and friends, and they will put some of you to death. </a:t>
            </a:r>
            <a:endParaRPr lang="en-US" sz="11200" b="1" dirty="0">
              <a:solidFill>
                <a:schemeClr val="bg1"/>
              </a:solidFill>
              <a:highlight>
                <a:srgbClr val="34B9D4"/>
              </a:highlight>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11262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BC4D50-8A84-3355-FC3D-7D03F31936B5}"/>
              </a:ext>
            </a:extLst>
          </p:cNvPr>
          <p:cNvPicPr>
            <a:picLocks noChangeAspect="1"/>
          </p:cNvPicPr>
          <p:nvPr/>
        </p:nvPicPr>
        <p:blipFill>
          <a:blip r:embed="rId2"/>
          <a:stretch>
            <a:fillRect/>
          </a:stretch>
        </p:blipFill>
        <p:spPr>
          <a:xfrm>
            <a:off x="31348" y="0"/>
            <a:ext cx="12160652"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0" y="491708"/>
            <a:ext cx="118757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2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endParaRPr lang="en-US" sz="12000" b="1" dirty="0">
              <a:solidFill>
                <a:schemeClr val="tx2"/>
              </a:solidFill>
              <a:highlight>
                <a:srgbClr val="67CBDF"/>
              </a:highlight>
              <a:latin typeface="Arial Black" panose="020B0A04020102020204" pitchFamily="34" charset="0"/>
              <a:ea typeface="Ballerina Script" pitchFamily="2" charset="-128"/>
              <a:cs typeface="Arial" panose="020B0604020202020204" pitchFamily="34" charset="0"/>
            </a:endParaRPr>
          </a:p>
        </p:txBody>
      </p:sp>
      <p:sp>
        <p:nvSpPr>
          <p:cNvPr id="4" name="Title 1">
            <a:extLst>
              <a:ext uri="{FF2B5EF4-FFF2-40B4-BE49-F238E27FC236}">
                <a16:creationId xmlns:a16="http://schemas.microsoft.com/office/drawing/2014/main" id="{DE8D4A2C-1A49-B525-77E8-12B4E57D9705}"/>
              </a:ext>
            </a:extLst>
          </p:cNvPr>
          <p:cNvSpPr txBox="1">
            <a:spLocks/>
          </p:cNvSpPr>
          <p:nvPr/>
        </p:nvSpPr>
        <p:spPr>
          <a:xfrm>
            <a:off x="-123942" y="-1210438"/>
            <a:ext cx="12439884" cy="2043112"/>
          </a:xfrm>
          <a:prstGeom prst="rect">
            <a:avLst/>
          </a:prstGeom>
        </p:spPr>
        <p:txBody>
          <a:bodyPr vert="horz" lIns="123855" tIns="61927" rIns="123855" bIns="61927" rtlCol="0" anchor="b">
            <a:noAutofit/>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ctr">
              <a:lnSpc>
                <a:spcPct val="100000"/>
              </a:lnSpc>
            </a:pPr>
            <a:r>
              <a:rPr lang="en-US" sz="2400" dirty="0">
                <a:solidFill>
                  <a:schemeClr val="tx2"/>
                </a:solidFill>
                <a:highlight>
                  <a:srgbClr val="669900"/>
                </a:highlight>
                <a:latin typeface="Arial Black" panose="020B0A04020102020204" pitchFamily="34" charset="0"/>
              </a:rPr>
              <a:t>You will be hated by all because of my name, but not a hair on your head will be destroyed. By your perseverance you will secure your lives." </a:t>
            </a:r>
            <a:endParaRPr lang="en-US" sz="2400" b="1" dirty="0">
              <a:solidFill>
                <a:schemeClr val="tx2"/>
              </a:solidFill>
              <a:highlight>
                <a:srgbClr val="669900"/>
              </a:highlight>
              <a:latin typeface="Arial Black" panose="020B0A04020102020204" pitchFamily="34" charset="0"/>
              <a:ea typeface="Ballerina Script" pitchFamily="2" charset="-128"/>
              <a:cs typeface="Arial" panose="020B0604020202020204" pitchFamily="34" charset="0"/>
            </a:endParaRPr>
          </a:p>
        </p:txBody>
      </p:sp>
      <p:sp>
        <p:nvSpPr>
          <p:cNvPr id="6" name="TextBox 5">
            <a:extLst>
              <a:ext uri="{FF2B5EF4-FFF2-40B4-BE49-F238E27FC236}">
                <a16:creationId xmlns:a16="http://schemas.microsoft.com/office/drawing/2014/main" id="{A81B1840-B4B2-D55D-694B-1CB1AD60BA76}"/>
              </a:ext>
            </a:extLst>
          </p:cNvPr>
          <p:cNvSpPr txBox="1"/>
          <p:nvPr/>
        </p:nvSpPr>
        <p:spPr>
          <a:xfrm>
            <a:off x="7808495" y="1334491"/>
            <a:ext cx="4352157" cy="1200329"/>
          </a:xfrm>
          <a:prstGeom prst="rect">
            <a:avLst/>
          </a:prstGeom>
          <a:noFill/>
        </p:spPr>
        <p:txBody>
          <a:bodyPr wrap="square">
            <a:spAutoFit/>
          </a:bodyPr>
          <a:lstStyle/>
          <a:p>
            <a:pPr algn="just">
              <a:lnSpc>
                <a:spcPct val="100000"/>
              </a:lnSpc>
            </a:pPr>
            <a:r>
              <a:rPr lang="es-ES" sz="2400" b="1" dirty="0" err="1">
                <a:solidFill>
                  <a:schemeClr val="tx2"/>
                </a:solidFill>
                <a:latin typeface="Arial Black" panose="020B0A04020102020204" pitchFamily="34" charset="0"/>
                <a:ea typeface="Ballerina Script" pitchFamily="2" charset="-128"/>
                <a:cs typeface="Arial" panose="020B0604020202020204" pitchFamily="34" charset="0"/>
              </a:rPr>
              <a:t>The</a:t>
            </a:r>
            <a:r>
              <a:rPr lang="es-ES" sz="2400" b="1" dirty="0">
                <a:solidFill>
                  <a:schemeClr val="tx2"/>
                </a:solidFill>
                <a:latin typeface="Arial Black" panose="020B0A04020102020204" pitchFamily="34" charset="0"/>
                <a:ea typeface="Ballerina Script" pitchFamily="2" charset="-128"/>
                <a:cs typeface="Arial" panose="020B0604020202020204" pitchFamily="34" charset="0"/>
              </a:rPr>
              <a:t> </a:t>
            </a:r>
            <a:r>
              <a:rPr lang="es-ES" sz="2400" b="1" dirty="0" err="1">
                <a:solidFill>
                  <a:schemeClr val="tx2"/>
                </a:solidFill>
                <a:latin typeface="Arial Black" panose="020B0A04020102020204" pitchFamily="34" charset="0"/>
                <a:ea typeface="Ballerina Script" pitchFamily="2" charset="-128"/>
                <a:cs typeface="Arial" panose="020B0604020202020204" pitchFamily="34" charset="0"/>
              </a:rPr>
              <a:t>Gospel</a:t>
            </a:r>
            <a:r>
              <a:rPr lang="es-ES" sz="2400" b="1" dirty="0">
                <a:solidFill>
                  <a:schemeClr val="tx2"/>
                </a:solidFill>
                <a:latin typeface="Arial Black" panose="020B0A04020102020204" pitchFamily="34" charset="0"/>
                <a:ea typeface="Ballerina Script" pitchFamily="2" charset="-128"/>
                <a:cs typeface="Arial" panose="020B0604020202020204" pitchFamily="34" charset="0"/>
              </a:rPr>
              <a:t> </a:t>
            </a:r>
            <a:r>
              <a:rPr lang="es-ES" sz="2400" b="1" dirty="0" err="1">
                <a:solidFill>
                  <a:schemeClr val="tx2"/>
                </a:solidFill>
                <a:latin typeface="Arial Black" panose="020B0A04020102020204" pitchFamily="34" charset="0"/>
                <a:ea typeface="Ballerina Script" pitchFamily="2" charset="-128"/>
                <a:cs typeface="Arial" panose="020B0604020202020204" pitchFamily="34" charset="0"/>
              </a:rPr>
              <a:t>of</a:t>
            </a:r>
            <a:r>
              <a:rPr lang="es-ES" sz="2400" b="1" dirty="0">
                <a:solidFill>
                  <a:schemeClr val="tx2"/>
                </a:solidFill>
                <a:latin typeface="Arial Black" panose="020B0A04020102020204" pitchFamily="34" charset="0"/>
                <a:ea typeface="Ballerina Script" pitchFamily="2" charset="-128"/>
                <a:cs typeface="Arial" panose="020B0604020202020204" pitchFamily="34" charset="0"/>
              </a:rPr>
              <a:t> </a:t>
            </a:r>
            <a:r>
              <a:rPr lang="es-ES" sz="2400" b="1" dirty="0" err="1">
                <a:solidFill>
                  <a:schemeClr val="tx2"/>
                </a:solidFill>
                <a:latin typeface="Arial Black" panose="020B0A04020102020204" pitchFamily="34" charset="0"/>
                <a:ea typeface="Ballerina Script" pitchFamily="2" charset="-128"/>
                <a:cs typeface="Arial" panose="020B0604020202020204" pitchFamily="34" charset="0"/>
              </a:rPr>
              <a:t>the</a:t>
            </a:r>
            <a:r>
              <a:rPr lang="es-ES" sz="2400" b="1" dirty="0">
                <a:solidFill>
                  <a:schemeClr val="tx2"/>
                </a:solidFill>
                <a:latin typeface="Arial Black" panose="020B0A04020102020204" pitchFamily="34" charset="0"/>
                <a:ea typeface="Ballerina Script" pitchFamily="2" charset="-128"/>
                <a:cs typeface="Arial" panose="020B0604020202020204" pitchFamily="34" charset="0"/>
              </a:rPr>
              <a:t> Lord,</a:t>
            </a:r>
          </a:p>
          <a:p>
            <a:pPr algn="just">
              <a:lnSpc>
                <a:spcPct val="100000"/>
              </a:lnSpc>
            </a:pPr>
            <a:r>
              <a:rPr lang="es-ES" sz="2400" b="1" dirty="0" err="1">
                <a:solidFill>
                  <a:schemeClr val="accent5"/>
                </a:solidFill>
                <a:latin typeface="Arial Black" panose="020B0A04020102020204" pitchFamily="34" charset="0"/>
                <a:ea typeface="Ballerina Script" pitchFamily="2" charset="-128"/>
                <a:cs typeface="Arial" panose="020B0604020202020204" pitchFamily="34" charset="0"/>
              </a:rPr>
              <a:t>Praise</a:t>
            </a:r>
            <a:r>
              <a:rPr lang="es-ES" sz="2400" b="1" dirty="0">
                <a:solidFill>
                  <a:schemeClr val="accent5"/>
                </a:solidFill>
                <a:latin typeface="Arial Black" panose="020B0A04020102020204" pitchFamily="34" charset="0"/>
                <a:ea typeface="Ballerina Script" pitchFamily="2" charset="-128"/>
                <a:cs typeface="Arial" panose="020B0604020202020204" pitchFamily="34" charset="0"/>
              </a:rPr>
              <a:t> </a:t>
            </a:r>
            <a:r>
              <a:rPr lang="es-ES" sz="2400" b="1" dirty="0" err="1">
                <a:solidFill>
                  <a:schemeClr val="accent5"/>
                </a:solidFill>
                <a:latin typeface="Arial Black" panose="020B0A04020102020204" pitchFamily="34" charset="0"/>
                <a:ea typeface="Ballerina Script" pitchFamily="2" charset="-128"/>
                <a:cs typeface="Arial" panose="020B0604020202020204" pitchFamily="34" charset="0"/>
              </a:rPr>
              <a:t>to</a:t>
            </a:r>
            <a:r>
              <a:rPr lang="es-ES" sz="2400" b="1" dirty="0">
                <a:solidFill>
                  <a:schemeClr val="accent5"/>
                </a:solidFill>
                <a:latin typeface="Arial Black" panose="020B0A04020102020204" pitchFamily="34" charset="0"/>
                <a:ea typeface="Ballerina Script" pitchFamily="2" charset="-128"/>
                <a:cs typeface="Arial" panose="020B0604020202020204" pitchFamily="34" charset="0"/>
              </a:rPr>
              <a:t> </a:t>
            </a:r>
            <a:r>
              <a:rPr lang="es-ES" sz="2400" b="1" dirty="0" err="1">
                <a:solidFill>
                  <a:schemeClr val="accent5"/>
                </a:solidFill>
                <a:latin typeface="Arial Black" panose="020B0A04020102020204" pitchFamily="34" charset="0"/>
                <a:ea typeface="Ballerina Script" pitchFamily="2" charset="-128"/>
                <a:cs typeface="Arial" panose="020B0604020202020204" pitchFamily="34" charset="0"/>
              </a:rPr>
              <a:t>you</a:t>
            </a:r>
            <a:r>
              <a:rPr lang="es-ES" sz="2400" b="1" dirty="0">
                <a:solidFill>
                  <a:schemeClr val="accent5"/>
                </a:solidFill>
                <a:latin typeface="Arial Black" panose="020B0A04020102020204" pitchFamily="34" charset="0"/>
                <a:ea typeface="Ballerina Script" pitchFamily="2" charset="-128"/>
                <a:cs typeface="Arial" panose="020B0604020202020204" pitchFamily="34" charset="0"/>
              </a:rPr>
              <a:t> Lord </a:t>
            </a:r>
            <a:r>
              <a:rPr lang="es-ES" sz="2400" b="1" dirty="0" err="1">
                <a:solidFill>
                  <a:schemeClr val="accent5"/>
                </a:solidFill>
                <a:latin typeface="Arial Black" panose="020B0A04020102020204" pitchFamily="34" charset="0"/>
                <a:ea typeface="Ballerina Script" pitchFamily="2" charset="-128"/>
                <a:cs typeface="Arial" panose="020B0604020202020204" pitchFamily="34" charset="0"/>
              </a:rPr>
              <a:t>Jesus</a:t>
            </a:r>
            <a:r>
              <a:rPr lang="es-ES" sz="2400" b="1" dirty="0">
                <a:solidFill>
                  <a:schemeClr val="accent5"/>
                </a:solidFill>
                <a:latin typeface="Arial Black" panose="020B0A04020102020204" pitchFamily="34" charset="0"/>
                <a:ea typeface="Ballerina Script" pitchFamily="2" charset="-128"/>
                <a:cs typeface="Arial" panose="020B0604020202020204" pitchFamily="34" charset="0"/>
              </a:rPr>
              <a:t> </a:t>
            </a:r>
            <a:r>
              <a:rPr lang="es-ES" sz="2400" b="1" dirty="0" err="1">
                <a:solidFill>
                  <a:schemeClr val="accent5"/>
                </a:solidFill>
                <a:latin typeface="Arial Black" panose="020B0A04020102020204" pitchFamily="34" charset="0"/>
                <a:ea typeface="Ballerina Script" pitchFamily="2" charset="-128"/>
                <a:cs typeface="Arial" panose="020B0604020202020204" pitchFamily="34" charset="0"/>
              </a:rPr>
              <a:t>Christ</a:t>
            </a:r>
            <a:r>
              <a:rPr lang="es-ES" sz="2400" b="1" dirty="0">
                <a:solidFill>
                  <a:schemeClr val="accent5"/>
                </a:solidFill>
                <a:latin typeface="Arial Black" panose="020B0A04020102020204" pitchFamily="34" charset="0"/>
                <a:ea typeface="Ballerina Script" pitchFamily="2" charset="-128"/>
                <a:cs typeface="Arial" panose="020B0604020202020204" pitchFamily="34" charset="0"/>
              </a:rPr>
              <a:t>.</a:t>
            </a:r>
            <a:endParaRPr lang="en-US" sz="2400" b="1" dirty="0">
              <a:solidFill>
                <a:schemeClr val="accent5"/>
              </a:solidFill>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262666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50A4A7-07E5-503C-A4EA-5459835EADB3}"/>
              </a:ext>
            </a:extLst>
          </p:cNvPr>
          <p:cNvSpPr txBox="1"/>
          <p:nvPr/>
        </p:nvSpPr>
        <p:spPr>
          <a:xfrm>
            <a:off x="3931363" y="-38542"/>
            <a:ext cx="4098212" cy="1569660"/>
          </a:xfrm>
          <a:prstGeom prst="rect">
            <a:avLst/>
          </a:prstGeom>
          <a:noFill/>
        </p:spPr>
        <p:txBody>
          <a:bodyPr wrap="square" rtlCol="0">
            <a:spAutoFit/>
          </a:bodyPr>
          <a:lstStyle/>
          <a:p>
            <a:r>
              <a:rPr lang="en-US" sz="4000" dirty="0">
                <a:latin typeface="Arial Black" panose="020B0A04020102020204" pitchFamily="34" charset="0"/>
                <a:cs typeface="Aharoni" panose="02010803020104030203" pitchFamily="2" charset="-79"/>
              </a:rPr>
              <a:t>REFLECTION</a:t>
            </a:r>
          </a:p>
          <a:p>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4ABC870E-118C-9552-2E93-258130AED029}"/>
              </a:ext>
            </a:extLst>
          </p:cNvPr>
          <p:cNvSpPr txBox="1"/>
          <p:nvPr/>
        </p:nvSpPr>
        <p:spPr>
          <a:xfrm>
            <a:off x="4887868" y="569896"/>
            <a:ext cx="7219950" cy="523220"/>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What is the Temple?</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7" name="TextBox 16">
            <a:extLst>
              <a:ext uri="{FF2B5EF4-FFF2-40B4-BE49-F238E27FC236}">
                <a16:creationId xmlns:a16="http://schemas.microsoft.com/office/drawing/2014/main" id="{9646134F-EC61-8DE1-8385-A22E8CB14CE9}"/>
              </a:ext>
            </a:extLst>
          </p:cNvPr>
          <p:cNvSpPr txBox="1"/>
          <p:nvPr/>
        </p:nvSpPr>
        <p:spPr>
          <a:xfrm>
            <a:off x="4879139" y="2481765"/>
            <a:ext cx="6713278" cy="523220"/>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Who went to the Temple?</a:t>
            </a:r>
            <a:r>
              <a:rPr lang="en-US" sz="2800" b="1" dirty="0">
                <a:solidFill>
                  <a:srgbClr val="FF0000"/>
                </a:solidFill>
                <a:latin typeface="Aharoni" panose="02010803020104030203" pitchFamily="2" charset="-79"/>
                <a:cs typeface="Aharoni" panose="02010803020104030203" pitchFamily="2" charset="-79"/>
              </a:rPr>
              <a:t> </a:t>
            </a:r>
            <a:endParaRPr lang="en-US" sz="2400" dirty="0">
              <a:latin typeface="Aharoni" panose="02010803020104030203" pitchFamily="2" charset="-79"/>
              <a:cs typeface="Aharoni" panose="02010803020104030203" pitchFamily="2" charset="-79"/>
            </a:endParaRPr>
          </a:p>
        </p:txBody>
      </p:sp>
      <p:sp>
        <p:nvSpPr>
          <p:cNvPr id="18" name="TextBox 17">
            <a:extLst>
              <a:ext uri="{FF2B5EF4-FFF2-40B4-BE49-F238E27FC236}">
                <a16:creationId xmlns:a16="http://schemas.microsoft.com/office/drawing/2014/main" id="{F67A30C7-8C7B-E978-8CF9-FEC58374B247}"/>
              </a:ext>
            </a:extLst>
          </p:cNvPr>
          <p:cNvSpPr txBox="1"/>
          <p:nvPr/>
        </p:nvSpPr>
        <p:spPr>
          <a:xfrm>
            <a:off x="4879139" y="2882105"/>
            <a:ext cx="7214550" cy="461665"/>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Jews of all places and social classes. </a:t>
            </a:r>
          </a:p>
        </p:txBody>
      </p:sp>
      <p:pic>
        <p:nvPicPr>
          <p:cNvPr id="20" name="Picture 19">
            <a:extLst>
              <a:ext uri="{FF2B5EF4-FFF2-40B4-BE49-F238E27FC236}">
                <a16:creationId xmlns:a16="http://schemas.microsoft.com/office/drawing/2014/main" id="{30FEF123-DE7A-D8CF-13EA-372909B48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736797" y="1552185"/>
            <a:ext cx="1922152" cy="1485801"/>
          </a:xfrm>
          <a:prstGeom prst="rect">
            <a:avLst/>
          </a:prstGeom>
        </p:spPr>
      </p:pic>
      <p:sp>
        <p:nvSpPr>
          <p:cNvPr id="2" name="TextBox 1">
            <a:extLst>
              <a:ext uri="{FF2B5EF4-FFF2-40B4-BE49-F238E27FC236}">
                <a16:creationId xmlns:a16="http://schemas.microsoft.com/office/drawing/2014/main" id="{8A2FD48F-91EF-B538-1AE7-A61FBBF31CB4}"/>
              </a:ext>
            </a:extLst>
          </p:cNvPr>
          <p:cNvSpPr txBox="1"/>
          <p:nvPr/>
        </p:nvSpPr>
        <p:spPr>
          <a:xfrm>
            <a:off x="4885813" y="989474"/>
            <a:ext cx="7142948" cy="830997"/>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The temple was the place where all Jews worshipped God.</a:t>
            </a:r>
          </a:p>
        </p:txBody>
      </p:sp>
      <p:sp>
        <p:nvSpPr>
          <p:cNvPr id="4" name="TextBox 3">
            <a:extLst>
              <a:ext uri="{FF2B5EF4-FFF2-40B4-BE49-F238E27FC236}">
                <a16:creationId xmlns:a16="http://schemas.microsoft.com/office/drawing/2014/main" id="{49F9C4ED-1329-7AF4-3F7F-7F5FA549B03A}"/>
              </a:ext>
            </a:extLst>
          </p:cNvPr>
          <p:cNvSpPr txBox="1"/>
          <p:nvPr/>
        </p:nvSpPr>
        <p:spPr>
          <a:xfrm>
            <a:off x="4896232" y="1727517"/>
            <a:ext cx="7219950" cy="523220"/>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Where was it?</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7FFF40D4-97A2-82B5-F7F9-DFC96C983029}"/>
              </a:ext>
            </a:extLst>
          </p:cNvPr>
          <p:cNvSpPr txBox="1"/>
          <p:nvPr/>
        </p:nvSpPr>
        <p:spPr>
          <a:xfrm>
            <a:off x="4893267" y="2121132"/>
            <a:ext cx="4211482" cy="461665"/>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It was in Jerusalem.</a:t>
            </a:r>
          </a:p>
        </p:txBody>
      </p:sp>
      <p:sp>
        <p:nvSpPr>
          <p:cNvPr id="6" name="TextBox 5">
            <a:extLst>
              <a:ext uri="{FF2B5EF4-FFF2-40B4-BE49-F238E27FC236}">
                <a16:creationId xmlns:a16="http://schemas.microsoft.com/office/drawing/2014/main" id="{6FB96713-FA1B-5C0F-F14C-1DEAB19931D6}"/>
              </a:ext>
            </a:extLst>
          </p:cNvPr>
          <p:cNvSpPr txBox="1"/>
          <p:nvPr/>
        </p:nvSpPr>
        <p:spPr>
          <a:xfrm>
            <a:off x="4903943" y="3246336"/>
            <a:ext cx="7083742" cy="523220"/>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What important thing was in the Temple?</a:t>
            </a:r>
            <a:r>
              <a:rPr lang="en-US" sz="2800" b="1" dirty="0">
                <a:solidFill>
                  <a:srgbClr val="FF0000"/>
                </a:solidFill>
                <a:latin typeface="Aharoni" panose="02010803020104030203" pitchFamily="2" charset="-79"/>
                <a:cs typeface="Aharoni" panose="02010803020104030203" pitchFamily="2" charset="-79"/>
              </a:rPr>
              <a:t> </a:t>
            </a:r>
            <a:endParaRPr lang="en-US" sz="2400" dirty="0">
              <a:latin typeface="Aharoni" panose="02010803020104030203" pitchFamily="2" charset="-79"/>
              <a:cs typeface="Aharoni" panose="02010803020104030203" pitchFamily="2" charset="-79"/>
            </a:endParaRPr>
          </a:p>
        </p:txBody>
      </p:sp>
      <p:sp>
        <p:nvSpPr>
          <p:cNvPr id="7" name="TextBox 6">
            <a:extLst>
              <a:ext uri="{FF2B5EF4-FFF2-40B4-BE49-F238E27FC236}">
                <a16:creationId xmlns:a16="http://schemas.microsoft.com/office/drawing/2014/main" id="{48DD6454-5818-E94B-7A58-84D0A7CCB73F}"/>
              </a:ext>
            </a:extLst>
          </p:cNvPr>
          <p:cNvSpPr txBox="1"/>
          <p:nvPr/>
        </p:nvSpPr>
        <p:spPr>
          <a:xfrm>
            <a:off x="4879139" y="3631208"/>
            <a:ext cx="7651157" cy="830997"/>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The Ark of the Covenant where God spoke to His people from between the angels.</a:t>
            </a:r>
          </a:p>
        </p:txBody>
      </p:sp>
      <p:pic>
        <p:nvPicPr>
          <p:cNvPr id="1030" name="Picture 6">
            <a:extLst>
              <a:ext uri="{FF2B5EF4-FFF2-40B4-BE49-F238E27FC236}">
                <a16:creationId xmlns:a16="http://schemas.microsoft.com/office/drawing/2014/main" id="{684E202B-8162-6D7A-0322-6EF7300BBE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00" y="1982066"/>
            <a:ext cx="3371850" cy="48759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8E2D35-D165-780C-8E68-7E1A2D3F7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1739" y="4800618"/>
            <a:ext cx="2421528" cy="19966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06BA72-ECB7-9A7D-555A-F29F9EC64370}"/>
              </a:ext>
            </a:extLst>
          </p:cNvPr>
          <p:cNvPicPr>
            <a:picLocks noChangeAspect="1"/>
          </p:cNvPicPr>
          <p:nvPr/>
        </p:nvPicPr>
        <p:blipFill>
          <a:blip r:embed="rId5"/>
          <a:stretch>
            <a:fillRect/>
          </a:stretch>
        </p:blipFill>
        <p:spPr>
          <a:xfrm>
            <a:off x="231189" y="695751"/>
            <a:ext cx="4566480" cy="2575614"/>
          </a:xfrm>
          <a:prstGeom prst="rect">
            <a:avLst/>
          </a:prstGeom>
        </p:spPr>
      </p:pic>
      <p:sp>
        <p:nvSpPr>
          <p:cNvPr id="9" name="TextBox 8">
            <a:extLst>
              <a:ext uri="{FF2B5EF4-FFF2-40B4-BE49-F238E27FC236}">
                <a16:creationId xmlns:a16="http://schemas.microsoft.com/office/drawing/2014/main" id="{2B37F781-910B-918C-3B97-11921DA76814}"/>
              </a:ext>
            </a:extLst>
          </p:cNvPr>
          <p:cNvSpPr txBox="1"/>
          <p:nvPr/>
        </p:nvSpPr>
        <p:spPr>
          <a:xfrm>
            <a:off x="4941523" y="5882514"/>
            <a:ext cx="7214550" cy="461665"/>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How often did the Jews go to the Temple?</a:t>
            </a:r>
            <a:r>
              <a:rPr lang="en-US" sz="2400" b="1" dirty="0">
                <a:solidFill>
                  <a:srgbClr val="FF0000"/>
                </a:solidFill>
                <a:latin typeface="Aharoni" panose="02010803020104030203" pitchFamily="2" charset="-79"/>
                <a:cs typeface="Aharoni" panose="02010803020104030203" pitchFamily="2" charset="-79"/>
              </a:rPr>
              <a:t> </a:t>
            </a:r>
            <a:endParaRPr lang="en-US" sz="2400" dirty="0">
              <a:latin typeface="Aharoni" panose="02010803020104030203" pitchFamily="2" charset="-79"/>
              <a:cs typeface="Aharoni" panose="02010803020104030203" pitchFamily="2" charset="-79"/>
            </a:endParaRPr>
          </a:p>
        </p:txBody>
      </p:sp>
      <p:sp>
        <p:nvSpPr>
          <p:cNvPr id="10" name="TextBox 9">
            <a:extLst>
              <a:ext uri="{FF2B5EF4-FFF2-40B4-BE49-F238E27FC236}">
                <a16:creationId xmlns:a16="http://schemas.microsoft.com/office/drawing/2014/main" id="{0512EE3C-3A70-4E60-158E-74C5CE4098E7}"/>
              </a:ext>
            </a:extLst>
          </p:cNvPr>
          <p:cNvSpPr txBox="1"/>
          <p:nvPr/>
        </p:nvSpPr>
        <p:spPr>
          <a:xfrm>
            <a:off x="4903943" y="6271590"/>
            <a:ext cx="7006740" cy="461665"/>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Once a year to celebrate Passover.</a:t>
            </a:r>
          </a:p>
        </p:txBody>
      </p:sp>
      <p:sp>
        <p:nvSpPr>
          <p:cNvPr id="16" name="TextBox 15">
            <a:extLst>
              <a:ext uri="{FF2B5EF4-FFF2-40B4-BE49-F238E27FC236}">
                <a16:creationId xmlns:a16="http://schemas.microsoft.com/office/drawing/2014/main" id="{D9C69EB4-ED13-054B-5E8B-06C45B796FE9}"/>
              </a:ext>
            </a:extLst>
          </p:cNvPr>
          <p:cNvSpPr txBox="1"/>
          <p:nvPr/>
        </p:nvSpPr>
        <p:spPr>
          <a:xfrm>
            <a:off x="4903943" y="4383483"/>
            <a:ext cx="6161048" cy="430887"/>
          </a:xfrm>
          <a:prstGeom prst="rect">
            <a:avLst/>
          </a:prstGeom>
          <a:noFill/>
        </p:spPr>
        <p:txBody>
          <a:bodyPr wrap="square">
            <a:spAutoFit/>
          </a:bodyPr>
          <a:lstStyle/>
          <a:p>
            <a:r>
              <a:rPr lang="en-US" sz="2200" dirty="0">
                <a:latin typeface="Arial Black" panose="020B0A04020102020204" pitchFamily="34" charset="0"/>
                <a:cs typeface="Aharoni" panose="02010803020104030203" pitchFamily="2" charset="-79"/>
              </a:rPr>
              <a:t>What did it contain?</a:t>
            </a:r>
            <a:endParaRPr lang="en-US" sz="2200" dirty="0"/>
          </a:p>
        </p:txBody>
      </p:sp>
      <p:sp>
        <p:nvSpPr>
          <p:cNvPr id="21" name="TextBox 20">
            <a:extLst>
              <a:ext uri="{FF2B5EF4-FFF2-40B4-BE49-F238E27FC236}">
                <a16:creationId xmlns:a16="http://schemas.microsoft.com/office/drawing/2014/main" id="{6A6F8936-A92B-4A5E-D31A-B55DA1370ED8}"/>
              </a:ext>
            </a:extLst>
          </p:cNvPr>
          <p:cNvSpPr txBox="1"/>
          <p:nvPr/>
        </p:nvSpPr>
        <p:spPr>
          <a:xfrm>
            <a:off x="4912210" y="4705650"/>
            <a:ext cx="7214550" cy="1200329"/>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The 10 commandments (God’s Old Covenant with His people), the manna from the desert, and Aaron’s staff.</a:t>
            </a:r>
            <a:endParaRPr lang="en-US" sz="2400" dirty="0"/>
          </a:p>
        </p:txBody>
      </p:sp>
      <p:sp>
        <p:nvSpPr>
          <p:cNvPr id="8" name="Arrow: Down 7">
            <a:extLst>
              <a:ext uri="{FF2B5EF4-FFF2-40B4-BE49-F238E27FC236}">
                <a16:creationId xmlns:a16="http://schemas.microsoft.com/office/drawing/2014/main" id="{4938C6B7-123F-CF15-EA15-7AD0D5737066}"/>
              </a:ext>
            </a:extLst>
          </p:cNvPr>
          <p:cNvSpPr/>
          <p:nvPr/>
        </p:nvSpPr>
        <p:spPr>
          <a:xfrm rot="4630659">
            <a:off x="1952391" y="3655930"/>
            <a:ext cx="506174" cy="83099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fade">
                                      <p:cBhvr>
                                        <p:cTn id="45" dur="500"/>
                                        <p:tgtEl>
                                          <p:spTgt spid="103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28"/>
                                        </p:tgtEl>
                                        <p:attrNameLst>
                                          <p:attrName>style.visibility</p:attrName>
                                        </p:attrNameLst>
                                      </p:cBhvr>
                                      <p:to>
                                        <p:strVal val="visible"/>
                                      </p:to>
                                    </p:set>
                                    <p:animEffect transition="in" filter="fade">
                                      <p:cBhvr>
                                        <p:cTn id="68" dur="500"/>
                                        <p:tgtEl>
                                          <p:spTgt spid="1028"/>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2" grpId="0"/>
      <p:bldP spid="4" grpId="0"/>
      <p:bldP spid="5" grpId="0"/>
      <p:bldP spid="6" grpId="0"/>
      <p:bldP spid="7" grpId="0"/>
      <p:bldP spid="9" grpId="0"/>
      <p:bldP spid="10" grpId="0"/>
      <p:bldP spid="16" grpId="0"/>
      <p:bldP spid="21"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50A4A7-07E5-503C-A4EA-5459835EADB3}"/>
              </a:ext>
            </a:extLst>
          </p:cNvPr>
          <p:cNvSpPr txBox="1"/>
          <p:nvPr/>
        </p:nvSpPr>
        <p:spPr>
          <a:xfrm>
            <a:off x="3909059" y="127640"/>
            <a:ext cx="4245621" cy="1569660"/>
          </a:xfrm>
          <a:prstGeom prst="rect">
            <a:avLst/>
          </a:prstGeom>
          <a:noFill/>
        </p:spPr>
        <p:txBody>
          <a:bodyPr wrap="square" rtlCol="0">
            <a:spAutoFit/>
          </a:bodyPr>
          <a:lstStyle/>
          <a:p>
            <a:r>
              <a:rPr lang="en-US" sz="4000" dirty="0">
                <a:latin typeface="Arial Black" panose="020B0A04020102020204" pitchFamily="34" charset="0"/>
                <a:cs typeface="Aharoni" panose="02010803020104030203" pitchFamily="2" charset="-79"/>
              </a:rPr>
              <a:t>REFLECTION</a:t>
            </a:r>
          </a:p>
          <a:p>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4ABC870E-118C-9552-2E93-258130AED029}"/>
              </a:ext>
            </a:extLst>
          </p:cNvPr>
          <p:cNvSpPr txBox="1"/>
          <p:nvPr/>
        </p:nvSpPr>
        <p:spPr>
          <a:xfrm>
            <a:off x="4593308" y="812238"/>
            <a:ext cx="7546250" cy="1246495"/>
          </a:xfrm>
          <a:prstGeom prst="rect">
            <a:avLst/>
          </a:prstGeom>
          <a:noFill/>
        </p:spPr>
        <p:txBody>
          <a:bodyPr wrap="square" rtlCol="0">
            <a:spAutoFit/>
          </a:bodyPr>
          <a:lstStyle/>
          <a:p>
            <a:r>
              <a:rPr lang="en-US" sz="2500" dirty="0">
                <a:latin typeface="Arial Black" panose="020B0A04020102020204" pitchFamily="34" charset="0"/>
                <a:cs typeface="Aharoni" panose="02010803020104030203" pitchFamily="2" charset="-79"/>
              </a:rPr>
              <a:t>What did Jesus mean when He said, “there will not be left a stone upon another stone”? </a:t>
            </a:r>
          </a:p>
        </p:txBody>
      </p:sp>
      <p:sp>
        <p:nvSpPr>
          <p:cNvPr id="18" name="TextBox 17">
            <a:extLst>
              <a:ext uri="{FF2B5EF4-FFF2-40B4-BE49-F238E27FC236}">
                <a16:creationId xmlns:a16="http://schemas.microsoft.com/office/drawing/2014/main" id="{F67A30C7-8C7B-E978-8CF9-FEC58374B247}"/>
              </a:ext>
            </a:extLst>
          </p:cNvPr>
          <p:cNvSpPr txBox="1"/>
          <p:nvPr/>
        </p:nvSpPr>
        <p:spPr>
          <a:xfrm>
            <a:off x="4593308" y="3465632"/>
            <a:ext cx="7674290" cy="1246495"/>
          </a:xfrm>
          <a:prstGeom prst="rect">
            <a:avLst/>
          </a:prstGeom>
          <a:noFill/>
        </p:spPr>
        <p:txBody>
          <a:bodyPr wrap="square">
            <a:spAutoFit/>
          </a:bodyPr>
          <a:lstStyle/>
          <a:p>
            <a:r>
              <a:rPr lang="en-US" sz="2500" dirty="0">
                <a:solidFill>
                  <a:srgbClr val="0070C0"/>
                </a:solidFill>
                <a:latin typeface="Arial Black" panose="020B0A04020102020204" pitchFamily="34" charset="0"/>
                <a:cs typeface="Aharoni" panose="02010803020104030203" pitchFamily="2" charset="-79"/>
              </a:rPr>
              <a:t>At the Last Supper, Jesus creates a New Covenant with all people who believe He is their God and Savior. </a:t>
            </a:r>
          </a:p>
        </p:txBody>
      </p:sp>
      <p:pic>
        <p:nvPicPr>
          <p:cNvPr id="9" name="Picture 8">
            <a:extLst>
              <a:ext uri="{FF2B5EF4-FFF2-40B4-BE49-F238E27FC236}">
                <a16:creationId xmlns:a16="http://schemas.microsoft.com/office/drawing/2014/main" id="{0E5BD221-FBCC-8EE3-7424-12382B3F370E}"/>
              </a:ext>
            </a:extLst>
          </p:cNvPr>
          <p:cNvPicPr>
            <a:picLocks noChangeAspect="1"/>
          </p:cNvPicPr>
          <p:nvPr/>
        </p:nvPicPr>
        <p:blipFill>
          <a:blip r:embed="rId2"/>
          <a:stretch>
            <a:fillRect/>
          </a:stretch>
        </p:blipFill>
        <p:spPr>
          <a:xfrm>
            <a:off x="217518" y="941668"/>
            <a:ext cx="4245622" cy="2389585"/>
          </a:xfrm>
          <a:prstGeom prst="rect">
            <a:avLst/>
          </a:prstGeom>
        </p:spPr>
      </p:pic>
      <p:sp>
        <p:nvSpPr>
          <p:cNvPr id="10" name="TextBox 9">
            <a:extLst>
              <a:ext uri="{FF2B5EF4-FFF2-40B4-BE49-F238E27FC236}">
                <a16:creationId xmlns:a16="http://schemas.microsoft.com/office/drawing/2014/main" id="{16C48408-1B91-FB48-95A9-7FD7D00B9BEA}"/>
              </a:ext>
            </a:extLst>
          </p:cNvPr>
          <p:cNvSpPr txBox="1"/>
          <p:nvPr/>
        </p:nvSpPr>
        <p:spPr>
          <a:xfrm>
            <a:off x="4574027" y="1988702"/>
            <a:ext cx="7468326" cy="1246495"/>
          </a:xfrm>
          <a:prstGeom prst="rect">
            <a:avLst/>
          </a:prstGeom>
          <a:noFill/>
        </p:spPr>
        <p:txBody>
          <a:bodyPr wrap="square" rtlCol="0">
            <a:spAutoFit/>
          </a:bodyPr>
          <a:lstStyle/>
          <a:p>
            <a:r>
              <a:rPr lang="en-US" sz="2500" dirty="0">
                <a:solidFill>
                  <a:srgbClr val="0070C0"/>
                </a:solidFill>
                <a:latin typeface="Arial Black" panose="020B0A04020102020204" pitchFamily="34" charset="0"/>
                <a:cs typeface="Aharoni" panose="02010803020104030203" pitchFamily="2" charset="-79"/>
              </a:rPr>
              <a:t>The temple would be destroyed and the Ark of the Covenant, God’s presence, would be lost.</a:t>
            </a:r>
            <a:endParaRPr lang="en-US" sz="2500" dirty="0">
              <a:solidFill>
                <a:srgbClr val="0070C0"/>
              </a:solidFill>
              <a:latin typeface="Aharoni" panose="02010803020104030203" pitchFamily="2" charset="-79"/>
              <a:cs typeface="Aharoni" panose="02010803020104030203" pitchFamily="2" charset="-79"/>
            </a:endParaRPr>
          </a:p>
        </p:txBody>
      </p:sp>
      <p:sp>
        <p:nvSpPr>
          <p:cNvPr id="21" name="TextBox 20">
            <a:extLst>
              <a:ext uri="{FF2B5EF4-FFF2-40B4-BE49-F238E27FC236}">
                <a16:creationId xmlns:a16="http://schemas.microsoft.com/office/drawing/2014/main" id="{F050038D-6FE3-B276-2139-8D2012CCF96D}"/>
              </a:ext>
            </a:extLst>
          </p:cNvPr>
          <p:cNvSpPr txBox="1"/>
          <p:nvPr/>
        </p:nvSpPr>
        <p:spPr>
          <a:xfrm>
            <a:off x="4574027" y="5127466"/>
            <a:ext cx="5852363" cy="1569660"/>
          </a:xfrm>
          <a:prstGeom prst="rect">
            <a:avLst/>
          </a:prstGeom>
          <a:noFill/>
        </p:spPr>
        <p:txBody>
          <a:bodyPr wrap="square">
            <a:spAutoFit/>
          </a:bodyPr>
          <a:lstStyle/>
          <a:p>
            <a:r>
              <a:rPr lang="en-US" sz="2400" dirty="0">
                <a:solidFill>
                  <a:srgbClr val="0070C0"/>
                </a:solidFill>
                <a:latin typeface="Arial Black" panose="020B0A04020102020204" pitchFamily="34" charset="0"/>
                <a:cs typeface="Aharoni" panose="02010803020104030203" pitchFamily="2" charset="-79"/>
              </a:rPr>
              <a:t>That day, Jesus gave us the </a:t>
            </a:r>
            <a:r>
              <a:rPr lang="en-US" sz="2400" dirty="0">
                <a:solidFill>
                  <a:srgbClr val="FF0000"/>
                </a:solidFill>
                <a:latin typeface="Arial Black" panose="020B0A04020102020204" pitchFamily="34" charset="0"/>
                <a:cs typeface="Aharoni" panose="02010803020104030203" pitchFamily="2" charset="-79"/>
              </a:rPr>
              <a:t>EUCARIST</a:t>
            </a:r>
            <a:r>
              <a:rPr lang="en-US" sz="2400" dirty="0">
                <a:solidFill>
                  <a:srgbClr val="0070C0"/>
                </a:solidFill>
                <a:latin typeface="Arial Black" panose="020B0A04020102020204" pitchFamily="34" charset="0"/>
                <a:cs typeface="Aharoni" panose="02010803020104030203" pitchFamily="2" charset="-79"/>
              </a:rPr>
              <a:t>  to physically stay with us always. He also stays spiritually in our heart.</a:t>
            </a:r>
          </a:p>
        </p:txBody>
      </p:sp>
      <p:sp>
        <p:nvSpPr>
          <p:cNvPr id="2" name="TextBox 1">
            <a:extLst>
              <a:ext uri="{FF2B5EF4-FFF2-40B4-BE49-F238E27FC236}">
                <a16:creationId xmlns:a16="http://schemas.microsoft.com/office/drawing/2014/main" id="{B3779589-6E21-1087-E201-BEC65054BDAB}"/>
              </a:ext>
            </a:extLst>
          </p:cNvPr>
          <p:cNvSpPr txBox="1"/>
          <p:nvPr/>
        </p:nvSpPr>
        <p:spPr>
          <a:xfrm>
            <a:off x="4593308" y="3065013"/>
            <a:ext cx="7662736" cy="477054"/>
          </a:xfrm>
          <a:prstGeom prst="rect">
            <a:avLst/>
          </a:prstGeom>
          <a:noFill/>
        </p:spPr>
        <p:txBody>
          <a:bodyPr wrap="square" rtlCol="0">
            <a:spAutoFit/>
          </a:bodyPr>
          <a:lstStyle/>
          <a:p>
            <a:r>
              <a:rPr lang="en-US" sz="2500" dirty="0">
                <a:latin typeface="Arial Black" panose="020B0A04020102020204" pitchFamily="34" charset="0"/>
                <a:cs typeface="Aharoni" panose="02010803020104030203" pitchFamily="2" charset="-79"/>
              </a:rPr>
              <a:t>Where is Jesus present today? </a:t>
            </a:r>
            <a:endParaRPr lang="en-US" sz="2500"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0DB0B810-AF04-772D-2B8F-F624EC9645D4}"/>
              </a:ext>
            </a:extLst>
          </p:cNvPr>
          <p:cNvSpPr txBox="1"/>
          <p:nvPr/>
        </p:nvSpPr>
        <p:spPr>
          <a:xfrm>
            <a:off x="4574027" y="4650412"/>
            <a:ext cx="6219432" cy="477054"/>
          </a:xfrm>
          <a:prstGeom prst="rect">
            <a:avLst/>
          </a:prstGeom>
          <a:noFill/>
        </p:spPr>
        <p:txBody>
          <a:bodyPr wrap="square" rtlCol="0">
            <a:spAutoFit/>
          </a:bodyPr>
          <a:lstStyle/>
          <a:p>
            <a:r>
              <a:rPr lang="en-US" sz="2500" dirty="0">
                <a:latin typeface="Arial Black" panose="020B0A04020102020204" pitchFamily="34" charset="0"/>
                <a:cs typeface="Aharoni" panose="02010803020104030203" pitchFamily="2" charset="-79"/>
              </a:rPr>
              <a:t>What did He give us that day?</a:t>
            </a:r>
            <a:endParaRPr lang="en-US" sz="2500" dirty="0">
              <a:latin typeface="Aharoni" panose="02010803020104030203" pitchFamily="2" charset="-79"/>
              <a:cs typeface="Aharoni" panose="02010803020104030203" pitchFamily="2" charset="-79"/>
            </a:endParaRPr>
          </a:p>
        </p:txBody>
      </p:sp>
      <p:pic>
        <p:nvPicPr>
          <p:cNvPr id="5" name="Picture 4">
            <a:extLst>
              <a:ext uri="{FF2B5EF4-FFF2-40B4-BE49-F238E27FC236}">
                <a16:creationId xmlns:a16="http://schemas.microsoft.com/office/drawing/2014/main" id="{9318E23B-BC68-85B5-DCA6-56F3E0E1370D}"/>
              </a:ext>
            </a:extLst>
          </p:cNvPr>
          <p:cNvPicPr>
            <a:picLocks noChangeAspect="1"/>
          </p:cNvPicPr>
          <p:nvPr/>
        </p:nvPicPr>
        <p:blipFill>
          <a:blip r:embed="rId3"/>
          <a:stretch>
            <a:fillRect/>
          </a:stretch>
        </p:blipFill>
        <p:spPr>
          <a:xfrm>
            <a:off x="194866" y="3796224"/>
            <a:ext cx="4266527" cy="2539054"/>
          </a:xfrm>
          <a:prstGeom prst="rect">
            <a:avLst/>
          </a:prstGeom>
        </p:spPr>
      </p:pic>
      <p:pic>
        <p:nvPicPr>
          <p:cNvPr id="2050" name="Picture 2">
            <a:extLst>
              <a:ext uri="{FF2B5EF4-FFF2-40B4-BE49-F238E27FC236}">
                <a16:creationId xmlns:a16="http://schemas.microsoft.com/office/drawing/2014/main" id="{BE7E198B-D580-86B2-A505-7C008A28E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2068" y="4619602"/>
            <a:ext cx="1191909" cy="174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0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animEffect transition="in" filter="fade">
                                      <p:cBhvr>
                                        <p:cTn id="4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0" grpId="0"/>
      <p:bldP spid="21"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50A4A7-07E5-503C-A4EA-5459835EADB3}"/>
              </a:ext>
            </a:extLst>
          </p:cNvPr>
          <p:cNvSpPr txBox="1"/>
          <p:nvPr/>
        </p:nvSpPr>
        <p:spPr>
          <a:xfrm>
            <a:off x="3909059" y="127640"/>
            <a:ext cx="4249103" cy="1569660"/>
          </a:xfrm>
          <a:prstGeom prst="rect">
            <a:avLst/>
          </a:prstGeom>
          <a:noFill/>
        </p:spPr>
        <p:txBody>
          <a:bodyPr wrap="square" rtlCol="0">
            <a:spAutoFit/>
          </a:bodyPr>
          <a:lstStyle/>
          <a:p>
            <a:r>
              <a:rPr lang="en-US" sz="4000" dirty="0">
                <a:latin typeface="Arial Black" panose="020B0A04020102020204" pitchFamily="34" charset="0"/>
                <a:cs typeface="Aharoni" panose="02010803020104030203" pitchFamily="2" charset="-79"/>
              </a:rPr>
              <a:t>REFLECTION</a:t>
            </a:r>
          </a:p>
          <a:p>
            <a:endParaRPr lang="en-US" sz="2800" dirty="0">
              <a:latin typeface="Aharoni" panose="02010803020104030203" pitchFamily="2" charset="-79"/>
              <a:cs typeface="Aharoni" panose="02010803020104030203" pitchFamily="2" charset="-79"/>
            </a:endParaRPr>
          </a:p>
          <a:p>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3" name="TextBox 12">
            <a:extLst>
              <a:ext uri="{FF2B5EF4-FFF2-40B4-BE49-F238E27FC236}">
                <a16:creationId xmlns:a16="http://schemas.microsoft.com/office/drawing/2014/main" id="{4ABC870E-118C-9552-2E93-258130AED029}"/>
              </a:ext>
            </a:extLst>
          </p:cNvPr>
          <p:cNvSpPr txBox="1"/>
          <p:nvPr/>
        </p:nvSpPr>
        <p:spPr>
          <a:xfrm>
            <a:off x="4723674" y="866953"/>
            <a:ext cx="7219950" cy="461665"/>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What does Jesus tell us about the future? </a:t>
            </a:r>
            <a:endParaRPr lang="en-US" sz="2800" dirty="0">
              <a:latin typeface="Aharoni" panose="02010803020104030203" pitchFamily="2" charset="-79"/>
              <a:cs typeface="Aharoni" panose="02010803020104030203" pitchFamily="2" charset="-79"/>
            </a:endParaRPr>
          </a:p>
        </p:txBody>
      </p:sp>
      <p:sp>
        <p:nvSpPr>
          <p:cNvPr id="18" name="TextBox 17">
            <a:extLst>
              <a:ext uri="{FF2B5EF4-FFF2-40B4-BE49-F238E27FC236}">
                <a16:creationId xmlns:a16="http://schemas.microsoft.com/office/drawing/2014/main" id="{F67A30C7-8C7B-E978-8CF9-FEC58374B247}"/>
              </a:ext>
            </a:extLst>
          </p:cNvPr>
          <p:cNvSpPr txBox="1"/>
          <p:nvPr/>
        </p:nvSpPr>
        <p:spPr>
          <a:xfrm>
            <a:off x="4855285" y="4204914"/>
            <a:ext cx="7219950" cy="1938992"/>
          </a:xfrm>
          <a:prstGeom prst="rect">
            <a:avLst/>
          </a:prstGeom>
          <a:noFill/>
        </p:spPr>
        <p:txBody>
          <a:bodyPr wrap="square">
            <a:spAutoFit/>
          </a:bodyPr>
          <a:lstStyle/>
          <a:p>
            <a:r>
              <a:rPr lang="en-US" sz="2400" dirty="0">
                <a:latin typeface="Arial Black" panose="020B0A04020102020204" pitchFamily="34" charset="0"/>
                <a:cs typeface="Aharoni" panose="02010803020104030203" pitchFamily="2" charset="-79"/>
              </a:rPr>
              <a:t>This invites us to never lose faith and trust in Jesus and not to depend on exterior things. Jesus is </a:t>
            </a:r>
            <a:r>
              <a:rPr lang="en-US" sz="2400" dirty="0">
                <a:solidFill>
                  <a:srgbClr val="FF0000"/>
                </a:solidFill>
                <a:latin typeface="Arial Black" panose="020B0A04020102020204" pitchFamily="34" charset="0"/>
                <a:cs typeface="Aharoni" panose="02010803020104030203" pitchFamily="2" charset="-79"/>
              </a:rPr>
              <a:t>God, Almighty</a:t>
            </a:r>
            <a:r>
              <a:rPr lang="en-US" sz="2400" dirty="0">
                <a:latin typeface="Arial Black" panose="020B0A04020102020204" pitchFamily="34" charset="0"/>
                <a:cs typeface="Aharoni" panose="02010803020104030203" pitchFamily="2" charset="-79"/>
              </a:rPr>
              <a:t>, that </a:t>
            </a:r>
            <a:r>
              <a:rPr lang="en-US" sz="2400" dirty="0">
                <a:solidFill>
                  <a:srgbClr val="FF0000"/>
                </a:solidFill>
                <a:latin typeface="Arial Black" panose="020B0A04020102020204" pitchFamily="34" charset="0"/>
                <a:cs typeface="Aharoni" panose="02010803020104030203" pitchFamily="2" charset="-79"/>
              </a:rPr>
              <a:t>loves</a:t>
            </a:r>
            <a:r>
              <a:rPr lang="en-US" sz="2400" dirty="0">
                <a:latin typeface="Arial Black" panose="020B0A04020102020204" pitchFamily="34" charset="0"/>
                <a:cs typeface="Aharoni" panose="02010803020104030203" pitchFamily="2" charset="-79"/>
              </a:rPr>
              <a:t> us with His whole life. </a:t>
            </a:r>
          </a:p>
          <a:p>
            <a:endParaRPr lang="en-US" sz="2400" dirty="0">
              <a:solidFill>
                <a:schemeClr val="accent1">
                  <a:lumMod val="50000"/>
                </a:schemeClr>
              </a:solidFill>
              <a:latin typeface="Arial Black" panose="020B0A04020102020204" pitchFamily="34" charset="0"/>
              <a:cs typeface="Aharoni" panose="02010803020104030203" pitchFamily="2" charset="-79"/>
            </a:endParaRPr>
          </a:p>
        </p:txBody>
      </p:sp>
      <p:sp>
        <p:nvSpPr>
          <p:cNvPr id="10" name="TextBox 9">
            <a:extLst>
              <a:ext uri="{FF2B5EF4-FFF2-40B4-BE49-F238E27FC236}">
                <a16:creationId xmlns:a16="http://schemas.microsoft.com/office/drawing/2014/main" id="{16C48408-1B91-FB48-95A9-7FD7D00B9BEA}"/>
              </a:ext>
            </a:extLst>
          </p:cNvPr>
          <p:cNvSpPr txBox="1"/>
          <p:nvPr/>
        </p:nvSpPr>
        <p:spPr>
          <a:xfrm>
            <a:off x="4855285" y="1370246"/>
            <a:ext cx="7219950" cy="830997"/>
          </a:xfrm>
          <a:prstGeom prst="rect">
            <a:avLst/>
          </a:prstGeom>
          <a:noFill/>
        </p:spPr>
        <p:txBody>
          <a:bodyPr wrap="square" rtlCol="0">
            <a:spAutoFit/>
          </a:bodyPr>
          <a:lstStyle/>
          <a:p>
            <a:r>
              <a:rPr lang="en-US" sz="2400" dirty="0">
                <a:solidFill>
                  <a:srgbClr val="0070C0"/>
                </a:solidFill>
                <a:latin typeface="Arial Black" panose="020B0A04020102020204" pitchFamily="34" charset="0"/>
                <a:cs typeface="Aharoni" panose="02010803020104030203" pitchFamily="2" charset="-79"/>
              </a:rPr>
              <a:t>Jesus says there will be difficult times and the world will hate His followers.</a:t>
            </a:r>
          </a:p>
        </p:txBody>
      </p:sp>
      <p:sp>
        <p:nvSpPr>
          <p:cNvPr id="14" name="TextBox 13">
            <a:extLst>
              <a:ext uri="{FF2B5EF4-FFF2-40B4-BE49-F238E27FC236}">
                <a16:creationId xmlns:a16="http://schemas.microsoft.com/office/drawing/2014/main" id="{6BF870B7-882B-1932-7929-296576027493}"/>
              </a:ext>
            </a:extLst>
          </p:cNvPr>
          <p:cNvSpPr txBox="1"/>
          <p:nvPr/>
        </p:nvSpPr>
        <p:spPr>
          <a:xfrm>
            <a:off x="4855285" y="2201243"/>
            <a:ext cx="7088338" cy="461665"/>
          </a:xfrm>
          <a:prstGeom prst="rect">
            <a:avLst/>
          </a:prstGeom>
          <a:noFill/>
        </p:spPr>
        <p:txBody>
          <a:bodyPr wrap="square" rtlCol="0">
            <a:spAutoFit/>
          </a:bodyPr>
          <a:lstStyle/>
          <a:p>
            <a:r>
              <a:rPr lang="en-US" sz="2400" dirty="0">
                <a:latin typeface="Arial Black" panose="020B0A04020102020204" pitchFamily="34" charset="0"/>
                <a:cs typeface="Aharoni" panose="02010803020104030203" pitchFamily="2" charset="-79"/>
              </a:rPr>
              <a:t>Should we be scared? </a:t>
            </a:r>
            <a:endParaRPr lang="en-US" sz="2800" dirty="0">
              <a:latin typeface="Aharoni" panose="02010803020104030203" pitchFamily="2" charset="-79"/>
              <a:cs typeface="Aharoni" panose="02010803020104030203" pitchFamily="2" charset="-79"/>
            </a:endParaRPr>
          </a:p>
        </p:txBody>
      </p:sp>
      <p:sp>
        <p:nvSpPr>
          <p:cNvPr id="20" name="TextBox 19">
            <a:extLst>
              <a:ext uri="{FF2B5EF4-FFF2-40B4-BE49-F238E27FC236}">
                <a16:creationId xmlns:a16="http://schemas.microsoft.com/office/drawing/2014/main" id="{E37C5E09-376C-3F25-524E-6C943E30EE44}"/>
              </a:ext>
            </a:extLst>
          </p:cNvPr>
          <p:cNvSpPr txBox="1"/>
          <p:nvPr/>
        </p:nvSpPr>
        <p:spPr>
          <a:xfrm>
            <a:off x="4855285" y="2757517"/>
            <a:ext cx="7219950" cy="1200329"/>
          </a:xfrm>
          <a:prstGeom prst="rect">
            <a:avLst/>
          </a:prstGeom>
          <a:noFill/>
        </p:spPr>
        <p:txBody>
          <a:bodyPr wrap="square" rtlCol="0">
            <a:spAutoFit/>
          </a:bodyPr>
          <a:lstStyle/>
          <a:p>
            <a:r>
              <a:rPr lang="en-US" sz="2400" dirty="0">
                <a:solidFill>
                  <a:srgbClr val="0070C0"/>
                </a:solidFill>
                <a:latin typeface="Arial Black" panose="020B0A04020102020204" pitchFamily="34" charset="0"/>
                <a:cs typeface="Aharoni" panose="02010803020104030203" pitchFamily="2" charset="-79"/>
              </a:rPr>
              <a:t>NO!!! He promises to be with us and protect us if we remain firm in our faith in Him.</a:t>
            </a:r>
          </a:p>
        </p:txBody>
      </p:sp>
      <p:pic>
        <p:nvPicPr>
          <p:cNvPr id="2" name="Picture 1">
            <a:extLst>
              <a:ext uri="{FF2B5EF4-FFF2-40B4-BE49-F238E27FC236}">
                <a16:creationId xmlns:a16="http://schemas.microsoft.com/office/drawing/2014/main" id="{6875F2C7-C5DB-3BD5-3780-44EB55E61349}"/>
              </a:ext>
            </a:extLst>
          </p:cNvPr>
          <p:cNvPicPr>
            <a:picLocks noChangeAspect="1"/>
          </p:cNvPicPr>
          <p:nvPr/>
        </p:nvPicPr>
        <p:blipFill>
          <a:blip r:embed="rId2"/>
          <a:stretch>
            <a:fillRect/>
          </a:stretch>
        </p:blipFill>
        <p:spPr>
          <a:xfrm>
            <a:off x="162715" y="1097785"/>
            <a:ext cx="4429348" cy="2489198"/>
          </a:xfrm>
          <a:prstGeom prst="rect">
            <a:avLst/>
          </a:prstGeom>
        </p:spPr>
      </p:pic>
      <p:pic>
        <p:nvPicPr>
          <p:cNvPr id="3" name="Picture 2">
            <a:extLst>
              <a:ext uri="{FF2B5EF4-FFF2-40B4-BE49-F238E27FC236}">
                <a16:creationId xmlns:a16="http://schemas.microsoft.com/office/drawing/2014/main" id="{D467147C-61A5-6F3F-AEC0-5CF2B53B3CF5}"/>
              </a:ext>
            </a:extLst>
          </p:cNvPr>
          <p:cNvPicPr>
            <a:picLocks noChangeAspect="1"/>
          </p:cNvPicPr>
          <p:nvPr/>
        </p:nvPicPr>
        <p:blipFill>
          <a:blip r:embed="rId3"/>
          <a:stretch>
            <a:fillRect/>
          </a:stretch>
        </p:blipFill>
        <p:spPr>
          <a:xfrm>
            <a:off x="116765" y="4073788"/>
            <a:ext cx="4606908" cy="2594125"/>
          </a:xfrm>
          <a:prstGeom prst="rect">
            <a:avLst/>
          </a:prstGeom>
        </p:spPr>
      </p:pic>
    </p:spTree>
    <p:extLst>
      <p:ext uri="{BB962C8B-B14F-4D97-AF65-F5344CB8AC3E}">
        <p14:creationId xmlns:p14="http://schemas.microsoft.com/office/powerpoint/2010/main" val="290426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0" grpId="0"/>
      <p:bldP spid="14"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64AA4FF-6847-FFFB-75E5-2675B352C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04649A-BEA2-A515-7BE3-7ADBCBD51626}"/>
              </a:ext>
            </a:extLst>
          </p:cNvPr>
          <p:cNvSpPr txBox="1"/>
          <p:nvPr/>
        </p:nvSpPr>
        <p:spPr>
          <a:xfrm>
            <a:off x="3681412" y="3545291"/>
            <a:ext cx="4829175" cy="1107996"/>
          </a:xfrm>
          <a:prstGeom prst="rect">
            <a:avLst/>
          </a:prstGeom>
          <a:noFill/>
        </p:spPr>
        <p:txBody>
          <a:bodyPr wrap="square" rtlCol="0">
            <a:spAutoFit/>
          </a:bodyPr>
          <a:lstStyle/>
          <a:p>
            <a:pPr algn="just"/>
            <a:r>
              <a:rPr lang="en-US" sz="6600" dirty="0">
                <a:solidFill>
                  <a:schemeClr val="accent6">
                    <a:lumMod val="50000"/>
                  </a:schemeClr>
                </a:solidFill>
                <a:latin typeface="Arial Black" pitchFamily="34" charset="0"/>
              </a:rPr>
              <a:t>ACTIVITY</a:t>
            </a:r>
            <a:endParaRPr lang="en-US" sz="6600" b="1" dirty="0">
              <a:solidFill>
                <a:schemeClr val="accent6">
                  <a:lumMod val="50000"/>
                </a:schemeClr>
              </a:solidFill>
              <a:latin typeface="Arial Black" pitchFamily="34" charset="0"/>
            </a:endParaRPr>
          </a:p>
        </p:txBody>
      </p:sp>
    </p:spTree>
    <p:extLst>
      <p:ext uri="{BB962C8B-B14F-4D97-AF65-F5344CB8AC3E}">
        <p14:creationId xmlns:p14="http://schemas.microsoft.com/office/powerpoint/2010/main" val="154620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0256">
              <a:srgbClr val="34B9D4"/>
            </a:gs>
            <a:gs pos="65490">
              <a:srgbClr val="34B9D4"/>
            </a:gs>
            <a:gs pos="0">
              <a:srgbClr val="34B9D4"/>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327624-25A9-9733-931D-CBA6F8FE0B39}"/>
              </a:ext>
            </a:extLst>
          </p:cNvPr>
          <p:cNvSpPr txBox="1"/>
          <p:nvPr/>
        </p:nvSpPr>
        <p:spPr>
          <a:xfrm>
            <a:off x="245089" y="2160204"/>
            <a:ext cx="3369649" cy="2062103"/>
          </a:xfrm>
          <a:prstGeom prst="rect">
            <a:avLst/>
          </a:prstGeom>
          <a:noFill/>
        </p:spPr>
        <p:txBody>
          <a:bodyPr wrap="square" rtlCol="0">
            <a:spAutoFit/>
          </a:bodyPr>
          <a:lstStyle/>
          <a:p>
            <a:pPr algn="ctr"/>
            <a:r>
              <a:rPr lang="en-US" sz="3200" dirty="0">
                <a:solidFill>
                  <a:schemeClr val="bg2">
                    <a:lumMod val="10000"/>
                  </a:schemeClr>
                </a:solidFill>
                <a:latin typeface="Arial Black" panose="020B0A04020102020204" pitchFamily="34" charset="0"/>
              </a:rPr>
              <a:t>Color the Ark of the Old Covenant and its content. </a:t>
            </a:r>
          </a:p>
        </p:txBody>
      </p:sp>
      <p:pic>
        <p:nvPicPr>
          <p:cNvPr id="3" name="Picture 2">
            <a:extLst>
              <a:ext uri="{FF2B5EF4-FFF2-40B4-BE49-F238E27FC236}">
                <a16:creationId xmlns:a16="http://schemas.microsoft.com/office/drawing/2014/main" id="{51D68EE2-A299-C15A-D269-3B0B55C06CCA}"/>
              </a:ext>
            </a:extLst>
          </p:cNvPr>
          <p:cNvPicPr>
            <a:picLocks noChangeAspect="1"/>
          </p:cNvPicPr>
          <p:nvPr/>
        </p:nvPicPr>
        <p:blipFill>
          <a:blip r:embed="rId2"/>
          <a:stretch>
            <a:fillRect/>
          </a:stretch>
        </p:blipFill>
        <p:spPr>
          <a:xfrm>
            <a:off x="3869180" y="0"/>
            <a:ext cx="7346507" cy="6858000"/>
          </a:xfrm>
          <a:prstGeom prst="rect">
            <a:avLst/>
          </a:prstGeom>
        </p:spPr>
      </p:pic>
    </p:spTree>
    <p:extLst>
      <p:ext uri="{BB962C8B-B14F-4D97-AF65-F5344CB8AC3E}">
        <p14:creationId xmlns:p14="http://schemas.microsoft.com/office/powerpoint/2010/main" val="238833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992474-9FC1-2435-4834-CF5FDA4A7C3B}"/>
              </a:ext>
            </a:extLst>
          </p:cNvPr>
          <p:cNvSpPr txBox="1"/>
          <p:nvPr/>
        </p:nvSpPr>
        <p:spPr>
          <a:xfrm>
            <a:off x="460174" y="220554"/>
            <a:ext cx="4051030" cy="646331"/>
          </a:xfrm>
          <a:prstGeom prst="rect">
            <a:avLst/>
          </a:prstGeom>
          <a:noFill/>
        </p:spPr>
        <p:txBody>
          <a:bodyPr wrap="square">
            <a:spAutoFit/>
          </a:bodyPr>
          <a:lstStyle/>
          <a:p>
            <a:pPr algn="ctr"/>
            <a:r>
              <a:rPr lang="en-US" sz="1800" dirty="0">
                <a:solidFill>
                  <a:schemeClr val="bg2">
                    <a:lumMod val="10000"/>
                  </a:schemeClr>
                </a:solidFill>
                <a:latin typeface="Arial Black" panose="020B0A04020102020204" pitchFamily="34" charset="0"/>
              </a:rPr>
              <a:t>THE 4 HOMES OF JESUS,</a:t>
            </a:r>
          </a:p>
          <a:p>
            <a:pPr algn="ctr"/>
            <a:r>
              <a:rPr lang="en-US" dirty="0">
                <a:solidFill>
                  <a:schemeClr val="bg2">
                    <a:lumMod val="10000"/>
                  </a:schemeClr>
                </a:solidFill>
                <a:latin typeface="Arial Black" panose="020B0A04020102020204" pitchFamily="34" charset="0"/>
              </a:rPr>
              <a:t>GOD’S PRESENCE ON EARTH</a:t>
            </a:r>
            <a:endParaRPr lang="en-US" dirty="0"/>
          </a:p>
        </p:txBody>
      </p:sp>
      <p:sp>
        <p:nvSpPr>
          <p:cNvPr id="2" name="Text Box 37">
            <a:extLst>
              <a:ext uri="{FF2B5EF4-FFF2-40B4-BE49-F238E27FC236}">
                <a16:creationId xmlns:a16="http://schemas.microsoft.com/office/drawing/2014/main" id="{7F610616-7FB1-6511-F36E-9566EA4943DC}"/>
              </a:ext>
            </a:extLst>
          </p:cNvPr>
          <p:cNvSpPr txBox="1">
            <a:spLocks noChangeArrowheads="1"/>
          </p:cNvSpPr>
          <p:nvPr/>
        </p:nvSpPr>
        <p:spPr bwMode="auto">
          <a:xfrm>
            <a:off x="228948" y="1228726"/>
            <a:ext cx="4657378" cy="5629274"/>
          </a:xfrm>
          <a:prstGeom prst="rect">
            <a:avLst/>
          </a:prstGeom>
          <a:solidFill>
            <a:srgbClr val="FFFFFF"/>
          </a:solidFill>
          <a:ln w="9525">
            <a:no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b="1" dirty="0">
                <a:solidFill>
                  <a:schemeClr val="bg2">
                    <a:lumMod val="10000"/>
                  </a:schemeClr>
                </a:solidFill>
                <a:latin typeface="Arial Black" panose="020B0A04020102020204" pitchFamily="34" charset="0"/>
              </a:rPr>
              <a:t>Instructions</a:t>
            </a:r>
            <a:r>
              <a:rPr lang="en-US" dirty="0">
                <a:solidFill>
                  <a:schemeClr val="bg2">
                    <a:lumMod val="10000"/>
                  </a:schemeClr>
                </a:solidFill>
                <a:latin typeface="Arial Black" panose="020B0A04020102020204" pitchFamily="34" charset="0"/>
              </a:rPr>
              <a:t>: </a:t>
            </a:r>
          </a:p>
          <a:p>
            <a:pPr marL="0" marR="0">
              <a:spcBef>
                <a:spcPts val="0"/>
              </a:spcBef>
              <a:spcAft>
                <a:spcPts val="0"/>
              </a:spcAft>
            </a:pPr>
            <a:r>
              <a:rPr lang="en-US" dirty="0">
                <a:solidFill>
                  <a:schemeClr val="bg2">
                    <a:lumMod val="10000"/>
                  </a:schemeClr>
                </a:solidFill>
                <a:latin typeface="Arial Black" panose="020B0A04020102020204" pitchFamily="34" charset="0"/>
              </a:rPr>
              <a:t>Fold and cut a construction paper in half the long way (4.25”x5.5”). Fold in half, then fold in half again. Form a cube by taping the ends together from the inside. Fold the remaining paper in half twice, then cut a rectangle. Fold the rectangle in half and tape on the inside to opposite sides of the cube to make the roof.</a:t>
            </a:r>
          </a:p>
          <a:p>
            <a:pPr marL="0" marR="0">
              <a:spcBef>
                <a:spcPts val="0"/>
              </a:spcBef>
              <a:spcAft>
                <a:spcPts val="0"/>
              </a:spcAft>
            </a:pPr>
            <a:r>
              <a:rPr lang="en-US" dirty="0">
                <a:solidFill>
                  <a:schemeClr val="bg2">
                    <a:lumMod val="10000"/>
                  </a:schemeClr>
                </a:solidFill>
                <a:latin typeface="Arial Black" panose="020B0A04020102020204" pitchFamily="34" charset="0"/>
              </a:rPr>
              <a:t> </a:t>
            </a:r>
          </a:p>
          <a:p>
            <a:pPr marL="0" marR="0">
              <a:spcBef>
                <a:spcPts val="0"/>
              </a:spcBef>
              <a:spcAft>
                <a:spcPts val="0"/>
              </a:spcAft>
            </a:pPr>
            <a:r>
              <a:rPr lang="en-US" dirty="0">
                <a:solidFill>
                  <a:schemeClr val="bg2">
                    <a:lumMod val="10000"/>
                  </a:schemeClr>
                </a:solidFill>
                <a:latin typeface="Arial Black" panose="020B0A04020102020204" pitchFamily="34" charset="0"/>
              </a:rPr>
              <a:t>Cut and color the 4 houses with the writing below each. Glue one to each side of the cube. On the roof, glue the sign, “The 4 homes of Jesus.” </a:t>
            </a:r>
          </a:p>
          <a:p>
            <a:pPr marL="0" marR="0">
              <a:spcBef>
                <a:spcPts val="0"/>
              </a:spcBef>
              <a:spcAft>
                <a:spcPts val="0"/>
              </a:spcAft>
            </a:pPr>
            <a:r>
              <a:rPr lang="en-US" dirty="0">
                <a:solidFill>
                  <a:schemeClr val="bg2">
                    <a:lumMod val="10000"/>
                  </a:schemeClr>
                </a:solidFill>
                <a:latin typeface="Arial Black" panose="020B0A04020102020204" pitchFamily="34" charset="0"/>
              </a:rPr>
              <a:t> </a:t>
            </a:r>
          </a:p>
          <a:p>
            <a:pPr marL="0" marR="0">
              <a:spcBef>
                <a:spcPts val="0"/>
              </a:spcBef>
              <a:spcAft>
                <a:spcPts val="0"/>
              </a:spcAft>
            </a:pPr>
            <a:r>
              <a:rPr lang="en-US" dirty="0">
                <a:solidFill>
                  <a:schemeClr val="bg2">
                    <a:lumMod val="10000"/>
                  </a:schemeClr>
                </a:solidFill>
                <a:latin typeface="Arial Black" panose="020B0A04020102020204" pitchFamily="34" charset="0"/>
              </a:rPr>
              <a:t> You can also make a mobile or a book with the 4 homes.</a:t>
            </a:r>
          </a:p>
        </p:txBody>
      </p:sp>
      <p:pic>
        <p:nvPicPr>
          <p:cNvPr id="8" name="Picture 7">
            <a:extLst>
              <a:ext uri="{FF2B5EF4-FFF2-40B4-BE49-F238E27FC236}">
                <a16:creationId xmlns:a16="http://schemas.microsoft.com/office/drawing/2014/main" id="{611C5D63-0C1A-645A-9C62-BCEDF435F4EC}"/>
              </a:ext>
            </a:extLst>
          </p:cNvPr>
          <p:cNvPicPr>
            <a:picLocks noChangeAspect="1"/>
          </p:cNvPicPr>
          <p:nvPr/>
        </p:nvPicPr>
        <p:blipFill>
          <a:blip r:embed="rId2"/>
          <a:stretch>
            <a:fillRect/>
          </a:stretch>
        </p:blipFill>
        <p:spPr>
          <a:xfrm>
            <a:off x="5520411" y="0"/>
            <a:ext cx="6671589" cy="6876500"/>
          </a:xfrm>
          <a:prstGeom prst="rect">
            <a:avLst/>
          </a:prstGeom>
        </p:spPr>
      </p:pic>
    </p:spTree>
    <p:extLst>
      <p:ext uri="{BB962C8B-B14F-4D97-AF65-F5344CB8AC3E}">
        <p14:creationId xmlns:p14="http://schemas.microsoft.com/office/powerpoint/2010/main" val="85984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65490">
              <a:srgbClr val="34B9D4"/>
            </a:gs>
            <a:gs pos="0">
              <a:srgbClr val="34B9D4"/>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FDAC42-64B0-B298-843A-E6615AD2CD63}"/>
              </a:ext>
            </a:extLst>
          </p:cNvPr>
          <p:cNvPicPr>
            <a:picLocks noChangeAspect="1"/>
          </p:cNvPicPr>
          <p:nvPr/>
        </p:nvPicPr>
        <p:blipFill>
          <a:blip r:embed="rId2"/>
          <a:stretch>
            <a:fillRect/>
          </a:stretch>
        </p:blipFill>
        <p:spPr>
          <a:xfrm>
            <a:off x="16495" y="0"/>
            <a:ext cx="12159010"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0" y="839820"/>
            <a:ext cx="11930241"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2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12000" b="1" dirty="0">
                <a:solidFill>
                  <a:srgbClr val="002060"/>
                </a:solidFill>
                <a:latin typeface="Arial" panose="020B0604020202020204" pitchFamily="34" charset="0"/>
                <a:ea typeface="Ballerina Script" pitchFamily="2" charset="-128"/>
                <a:cs typeface="Arial" panose="020B0604020202020204" pitchFamily="34" charset="0"/>
              </a:rPr>
              <a:t>       </a:t>
            </a:r>
            <a:r>
              <a:rPr lang="en-US" sz="11200" dirty="0">
                <a:solidFill>
                  <a:schemeClr val="bg1"/>
                </a:solidFill>
                <a:latin typeface="Arial Black" panose="020B0A04020102020204" pitchFamily="34" charset="0"/>
              </a:rPr>
              <a:t>While some people were speaking about how the temple was adorned with costly stones and votive offerings, Jesus said,</a:t>
            </a:r>
            <a:endParaRPr lang="en-US" sz="11200" b="1" dirty="0">
              <a:solidFill>
                <a:schemeClr val="bg1"/>
              </a:solidFill>
              <a:latin typeface="Arial Black" panose="020B0A04020102020204" pitchFamily="34" charset="0"/>
              <a:ea typeface="Ballerina Script" pitchFamily="2" charset="-128"/>
              <a:cs typeface="Arial" panose="020B0604020202020204" pitchFamily="34" charset="0"/>
            </a:endParaRPr>
          </a:p>
        </p:txBody>
      </p:sp>
      <p:sp>
        <p:nvSpPr>
          <p:cNvPr id="5" name="Rectangle 4">
            <a:extLst>
              <a:ext uri="{FF2B5EF4-FFF2-40B4-BE49-F238E27FC236}">
                <a16:creationId xmlns:a16="http://schemas.microsoft.com/office/drawing/2014/main" id="{EF94BFF8-AAB6-6D21-7C4A-015FF8D37325}"/>
              </a:ext>
            </a:extLst>
          </p:cNvPr>
          <p:cNvSpPr/>
          <p:nvPr/>
        </p:nvSpPr>
        <p:spPr>
          <a:xfrm>
            <a:off x="9086850" y="857250"/>
            <a:ext cx="1910443" cy="800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208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47C8A8-BA47-24B1-1A0C-82AF908C9562}"/>
              </a:ext>
            </a:extLst>
          </p:cNvPr>
          <p:cNvPicPr>
            <a:picLocks noChangeAspect="1"/>
          </p:cNvPicPr>
          <p:nvPr/>
        </p:nvPicPr>
        <p:blipFill>
          <a:blip r:embed="rId2"/>
          <a:stretch>
            <a:fillRect/>
          </a:stretch>
        </p:blipFill>
        <p:spPr>
          <a:xfrm>
            <a:off x="1698504" y="0"/>
            <a:ext cx="8794992" cy="6857999"/>
          </a:xfrm>
          <a:prstGeom prst="rect">
            <a:avLst/>
          </a:prstGeom>
        </p:spPr>
      </p:pic>
    </p:spTree>
    <p:extLst>
      <p:ext uri="{BB962C8B-B14F-4D97-AF65-F5344CB8AC3E}">
        <p14:creationId xmlns:p14="http://schemas.microsoft.com/office/powerpoint/2010/main" val="348592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61FF7DC-1FB0-516C-7933-F11F06C93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18F14B5-2018-6B8D-9194-999B0B1A2CB7}"/>
              </a:ext>
            </a:extLst>
          </p:cNvPr>
          <p:cNvSpPr/>
          <p:nvPr/>
        </p:nvSpPr>
        <p:spPr>
          <a:xfrm>
            <a:off x="3836020" y="947854"/>
            <a:ext cx="1538868" cy="1338146"/>
          </a:xfrm>
          <a:prstGeom prst="rect">
            <a:avLst/>
          </a:prstGeom>
          <a:solidFill>
            <a:srgbClr val="F69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A0A595F-0111-5E16-A216-0A43E0DC4A15}"/>
              </a:ext>
            </a:extLst>
          </p:cNvPr>
          <p:cNvPicPr>
            <a:picLocks noChangeAspect="1"/>
          </p:cNvPicPr>
          <p:nvPr/>
        </p:nvPicPr>
        <p:blipFill>
          <a:blip r:embed="rId3"/>
          <a:stretch>
            <a:fillRect/>
          </a:stretch>
        </p:blipFill>
        <p:spPr>
          <a:xfrm>
            <a:off x="0" y="9525"/>
            <a:ext cx="12192000" cy="6838950"/>
          </a:xfrm>
          <a:prstGeom prst="rect">
            <a:avLst/>
          </a:prstGeom>
        </p:spPr>
      </p:pic>
      <p:sp>
        <p:nvSpPr>
          <p:cNvPr id="2" name="Star: 7 Points 1">
            <a:extLst>
              <a:ext uri="{FF2B5EF4-FFF2-40B4-BE49-F238E27FC236}">
                <a16:creationId xmlns:a16="http://schemas.microsoft.com/office/drawing/2014/main" id="{8DA2DBBF-C84A-3E1B-3A27-3ECE26A7F07A}"/>
              </a:ext>
            </a:extLst>
          </p:cNvPr>
          <p:cNvSpPr/>
          <p:nvPr/>
        </p:nvSpPr>
        <p:spPr>
          <a:xfrm>
            <a:off x="1028701" y="271463"/>
            <a:ext cx="6815138" cy="5972175"/>
          </a:xfrm>
          <a:prstGeom prst="star7">
            <a:avLst>
              <a:gd name="adj" fmla="val 39376"/>
              <a:gd name="hf" fmla="val 102572"/>
              <a:gd name="vf" fmla="val 1052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7D3018-460E-20D4-3268-FAE10C34AB7B}"/>
              </a:ext>
            </a:extLst>
          </p:cNvPr>
          <p:cNvSpPr txBox="1"/>
          <p:nvPr/>
        </p:nvSpPr>
        <p:spPr>
          <a:xfrm>
            <a:off x="2386013" y="1943100"/>
            <a:ext cx="4043362" cy="2585323"/>
          </a:xfrm>
          <a:prstGeom prst="rect">
            <a:avLst/>
          </a:prstGeom>
          <a:noFill/>
        </p:spPr>
        <p:txBody>
          <a:bodyPr wrap="square" rtlCol="0">
            <a:spAutoFit/>
          </a:bodyPr>
          <a:lstStyle/>
          <a:p>
            <a:pPr algn="ctr"/>
            <a:r>
              <a:rPr lang="en-US" sz="5400" b="1" dirty="0">
                <a:solidFill>
                  <a:schemeClr val="bg1"/>
                </a:solidFill>
              </a:rPr>
              <a:t>PRAYER FOR CHILDREN</a:t>
            </a:r>
          </a:p>
        </p:txBody>
      </p:sp>
    </p:spTree>
    <p:extLst>
      <p:ext uri="{BB962C8B-B14F-4D97-AF65-F5344CB8AC3E}">
        <p14:creationId xmlns:p14="http://schemas.microsoft.com/office/powerpoint/2010/main" val="222981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6746C4-3A12-E8DC-2E4D-DD994A100959}"/>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7633632-85A5-49ED-DB37-0AAF7BFCFE07}"/>
              </a:ext>
            </a:extLst>
          </p:cNvPr>
          <p:cNvPicPr>
            <a:picLocks noChangeAspect="1"/>
          </p:cNvPicPr>
          <p:nvPr/>
        </p:nvPicPr>
        <p:blipFill>
          <a:blip r:embed="rId2"/>
          <a:stretch>
            <a:fillRect/>
          </a:stretch>
        </p:blipFill>
        <p:spPr>
          <a:xfrm>
            <a:off x="2227836" y="1"/>
            <a:ext cx="8544242" cy="6698408"/>
          </a:xfrm>
          <a:prstGeom prst="rect">
            <a:avLst/>
          </a:prstGeom>
        </p:spPr>
      </p:pic>
      <p:sp>
        <p:nvSpPr>
          <p:cNvPr id="8" name="Rectangle 7">
            <a:extLst>
              <a:ext uri="{FF2B5EF4-FFF2-40B4-BE49-F238E27FC236}">
                <a16:creationId xmlns:a16="http://schemas.microsoft.com/office/drawing/2014/main" id="{D2D1C957-EA46-0C64-B413-B43372A05FDD}"/>
              </a:ext>
            </a:extLst>
          </p:cNvPr>
          <p:cNvSpPr/>
          <p:nvPr/>
        </p:nvSpPr>
        <p:spPr>
          <a:xfrm>
            <a:off x="4433489" y="291042"/>
            <a:ext cx="4398276" cy="923330"/>
          </a:xfrm>
          <a:prstGeom prst="rect">
            <a:avLst/>
          </a:prstGeom>
          <a:noFill/>
        </p:spPr>
        <p:txBody>
          <a:bodyPr wrap="square" lIns="91440" tIns="45720" rIns="91440" bIns="45720">
            <a:spAutoFit/>
          </a:bodyPr>
          <a:lstStyle/>
          <a:p>
            <a:pPr algn="ctr"/>
            <a:r>
              <a:rPr lang="en-US" sz="5400" b="1" cap="none" spc="0" dirty="0">
                <a:ln w="12700" cmpd="sng">
                  <a:solidFill>
                    <a:schemeClr val="accent4"/>
                  </a:solidFill>
                  <a:prstDash val="solid"/>
                </a:ln>
                <a:solidFill>
                  <a:schemeClr val="accent4">
                    <a:lumMod val="60000"/>
                    <a:lumOff val="40000"/>
                  </a:schemeClr>
                </a:solidFill>
                <a:effectLst/>
              </a:rPr>
              <a:t>Prayer</a:t>
            </a:r>
          </a:p>
        </p:txBody>
      </p:sp>
      <p:sp>
        <p:nvSpPr>
          <p:cNvPr id="2" name="TextBox 1">
            <a:extLst>
              <a:ext uri="{FF2B5EF4-FFF2-40B4-BE49-F238E27FC236}">
                <a16:creationId xmlns:a16="http://schemas.microsoft.com/office/drawing/2014/main" id="{EFB2362F-6F89-D489-DE89-51405A6CF09B}"/>
              </a:ext>
            </a:extLst>
          </p:cNvPr>
          <p:cNvSpPr txBox="1"/>
          <p:nvPr/>
        </p:nvSpPr>
        <p:spPr>
          <a:xfrm>
            <a:off x="4943475" y="1214372"/>
            <a:ext cx="3657600" cy="5262979"/>
          </a:xfrm>
          <a:prstGeom prst="rect">
            <a:avLst/>
          </a:prstGeom>
          <a:solidFill>
            <a:schemeClr val="bg1"/>
          </a:solidFill>
        </p:spPr>
        <p:txBody>
          <a:bodyPr wrap="square" rtlCol="0">
            <a:spAutoFit/>
          </a:bodyPr>
          <a:lstStyle/>
          <a:p>
            <a:pPr algn="ctr"/>
            <a:r>
              <a:rPr lang="en-US" sz="2400" dirty="0">
                <a:latin typeface="Bodoni MT Black" panose="02070A03080606020203" pitchFamily="18" charset="0"/>
              </a:rPr>
              <a:t>Jesus, my God, </a:t>
            </a:r>
          </a:p>
          <a:p>
            <a:pPr algn="ctr"/>
            <a:r>
              <a:rPr lang="en-US" sz="2400" dirty="0">
                <a:latin typeface="Bodoni MT Black" panose="02070A03080606020203" pitchFamily="18" charset="0"/>
              </a:rPr>
              <a:t>Enter my heart and help me to remain firm in my faith, trusting that you are always with me. Thank you for staying with me in the Eucharist to help me get to Heaven. </a:t>
            </a:r>
            <a:r>
              <a:rPr lang="es-ES" sz="2400" dirty="0" err="1">
                <a:latin typeface="Bodoni MT Black" panose="02070A03080606020203" pitchFamily="18" charset="0"/>
              </a:rPr>
              <a:t>Thank</a:t>
            </a:r>
            <a:r>
              <a:rPr lang="es-ES" sz="2400" dirty="0">
                <a:latin typeface="Bodoni MT Black" panose="02070A03080606020203" pitchFamily="18" charset="0"/>
              </a:rPr>
              <a:t> </a:t>
            </a:r>
            <a:r>
              <a:rPr lang="es-ES" sz="2400" dirty="0" err="1">
                <a:latin typeface="Bodoni MT Black" panose="02070A03080606020203" pitchFamily="18" charset="0"/>
              </a:rPr>
              <a:t>you</a:t>
            </a:r>
            <a:r>
              <a:rPr lang="es-ES" sz="2400" dirty="0">
                <a:latin typeface="Bodoni MT Black" panose="02070A03080606020203" pitchFamily="18" charset="0"/>
              </a:rPr>
              <a:t> </a:t>
            </a:r>
            <a:r>
              <a:rPr lang="es-ES" sz="2400" dirty="0" err="1">
                <a:latin typeface="Bodoni MT Black" panose="02070A03080606020203" pitchFamily="18" charset="0"/>
              </a:rPr>
              <a:t>for</a:t>
            </a:r>
            <a:r>
              <a:rPr lang="es-ES" sz="2400" dirty="0">
                <a:latin typeface="Bodoni MT Black" panose="02070A03080606020203" pitchFamily="18" charset="0"/>
              </a:rPr>
              <a:t> </a:t>
            </a:r>
            <a:r>
              <a:rPr lang="es-ES" sz="2400" dirty="0" err="1">
                <a:latin typeface="Bodoni MT Black" panose="02070A03080606020203" pitchFamily="18" charset="0"/>
              </a:rPr>
              <a:t>loving</a:t>
            </a:r>
            <a:r>
              <a:rPr lang="es-ES" sz="2400" dirty="0">
                <a:latin typeface="Bodoni MT Black" panose="02070A03080606020203" pitchFamily="18" charset="0"/>
              </a:rPr>
              <a:t> me. I </a:t>
            </a:r>
            <a:r>
              <a:rPr lang="es-ES" sz="2400" dirty="0" err="1">
                <a:latin typeface="Bodoni MT Black" panose="02070A03080606020203" pitchFamily="18" charset="0"/>
              </a:rPr>
              <a:t>love</a:t>
            </a:r>
            <a:r>
              <a:rPr lang="es-ES" sz="2400" dirty="0">
                <a:latin typeface="Bodoni MT Black" panose="02070A03080606020203" pitchFamily="18" charset="0"/>
              </a:rPr>
              <a:t> </a:t>
            </a:r>
            <a:r>
              <a:rPr lang="es-ES" sz="2400" dirty="0" err="1">
                <a:latin typeface="Bodoni MT Black" panose="02070A03080606020203" pitchFamily="18" charset="0"/>
              </a:rPr>
              <a:t>you</a:t>
            </a:r>
            <a:r>
              <a:rPr lang="es-ES" sz="2400" dirty="0">
                <a:latin typeface="Bodoni MT Black" panose="02070A03080606020203" pitchFamily="18" charset="0"/>
              </a:rPr>
              <a:t>. </a:t>
            </a:r>
          </a:p>
          <a:p>
            <a:pPr algn="ctr"/>
            <a:endParaRPr lang="es-ES" sz="2400" dirty="0">
              <a:latin typeface="Bodoni MT Black" panose="02070A03080606020203" pitchFamily="18" charset="0"/>
            </a:endParaRPr>
          </a:p>
          <a:p>
            <a:pPr algn="ctr"/>
            <a:r>
              <a:rPr lang="es-ES" sz="2400" dirty="0">
                <a:latin typeface="Bodoni MT Black" panose="02070A03080606020203" pitchFamily="18" charset="0"/>
              </a:rPr>
              <a:t>Amen</a:t>
            </a:r>
            <a:endParaRPr lang="en-US" sz="2400" dirty="0">
              <a:latin typeface="Bodoni MT Black" panose="02070A03080606020203" pitchFamily="18" charset="0"/>
            </a:endParaRPr>
          </a:p>
        </p:txBody>
      </p:sp>
    </p:spTree>
    <p:extLst>
      <p:ext uri="{BB962C8B-B14F-4D97-AF65-F5344CB8AC3E}">
        <p14:creationId xmlns:p14="http://schemas.microsoft.com/office/powerpoint/2010/main" val="26612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a:extLst>
              <a:ext uri="{FF2B5EF4-FFF2-40B4-BE49-F238E27FC236}">
                <a16:creationId xmlns:a16="http://schemas.microsoft.com/office/drawing/2014/main" id="{AEFE86CD-5614-7068-C9C4-6042E1E21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04" y="2134415"/>
            <a:ext cx="5962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B0E80825-3520-CBF1-2A26-F474F4F0F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754" y="4000500"/>
            <a:ext cx="5476875"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EA4D4B-7A40-C66F-FB80-C473E2235BF6}"/>
              </a:ext>
            </a:extLst>
          </p:cNvPr>
          <p:cNvSpPr txBox="1"/>
          <p:nvPr/>
        </p:nvSpPr>
        <p:spPr>
          <a:xfrm>
            <a:off x="4315522" y="751660"/>
            <a:ext cx="8017727" cy="830997"/>
          </a:xfrm>
          <a:prstGeom prst="rect">
            <a:avLst/>
          </a:prstGeom>
          <a:noFill/>
        </p:spPr>
        <p:txBody>
          <a:bodyPr wrap="square" rtlCol="0">
            <a:spAutoFit/>
          </a:bodyPr>
          <a:lstStyle/>
          <a:p>
            <a:r>
              <a:rPr lang="en-US" sz="4800" dirty="0">
                <a:latin typeface="Arial Black" panose="020B0A04020102020204" pitchFamily="34" charset="0"/>
              </a:rPr>
              <a:t>SONGS</a:t>
            </a:r>
          </a:p>
        </p:txBody>
      </p:sp>
    </p:spTree>
    <p:extLst>
      <p:ext uri="{BB962C8B-B14F-4D97-AF65-F5344CB8AC3E}">
        <p14:creationId xmlns:p14="http://schemas.microsoft.com/office/powerpoint/2010/main" val="170817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2D5D9B-8AF6-E2FC-2BA9-B9437D4A2F65}"/>
              </a:ext>
            </a:extLst>
          </p:cNvPr>
          <p:cNvSpPr txBox="1"/>
          <p:nvPr/>
        </p:nvSpPr>
        <p:spPr>
          <a:xfrm>
            <a:off x="230343" y="0"/>
            <a:ext cx="11062009" cy="646331"/>
          </a:xfrm>
          <a:prstGeom prst="rect">
            <a:avLst/>
          </a:prstGeom>
          <a:noFill/>
        </p:spPr>
        <p:txBody>
          <a:bodyPr wrap="square">
            <a:spAutoFit/>
          </a:bodyPr>
          <a:lstStyle/>
          <a:p>
            <a:r>
              <a:rPr lang="es-ES" dirty="0" err="1">
                <a:latin typeface="Arial Black" panose="020B0A04020102020204" pitchFamily="34" charset="0"/>
              </a:rPr>
              <a:t>By</a:t>
            </a:r>
            <a:r>
              <a:rPr lang="es-ES" dirty="0">
                <a:latin typeface="Arial Black" panose="020B0A04020102020204" pitchFamily="34" charset="0"/>
              </a:rPr>
              <a:t> </a:t>
            </a:r>
            <a:r>
              <a:rPr lang="es-ES" dirty="0" err="1">
                <a:latin typeface="Arial Black" panose="020B0A04020102020204" pitchFamily="34" charset="0"/>
              </a:rPr>
              <a:t>Faith</a:t>
            </a:r>
            <a:r>
              <a:rPr lang="es-ES" dirty="0">
                <a:latin typeface="Arial Black" panose="020B0A04020102020204" pitchFamily="34" charset="0"/>
              </a:rPr>
              <a:t>, </a:t>
            </a:r>
            <a:r>
              <a:rPr lang="es-ES" dirty="0" err="1">
                <a:latin typeface="Arial Black" panose="020B0A04020102020204" pitchFamily="34" charset="0"/>
              </a:rPr>
              <a:t>Ayi</a:t>
            </a:r>
            <a:r>
              <a:rPr lang="es-ES" dirty="0">
                <a:latin typeface="Arial Black" panose="020B0A04020102020204" pitchFamily="34" charset="0"/>
              </a:rPr>
              <a:t> </a:t>
            </a:r>
            <a:r>
              <a:rPr lang="es-ES" dirty="0" err="1">
                <a:latin typeface="Arial Black" panose="020B0A04020102020204" pitchFamily="34" charset="0"/>
              </a:rPr>
              <a:t>the</a:t>
            </a:r>
            <a:r>
              <a:rPr lang="es-ES" dirty="0">
                <a:latin typeface="Arial Black" panose="020B0A04020102020204" pitchFamily="34" charset="0"/>
              </a:rPr>
              <a:t> </a:t>
            </a:r>
            <a:r>
              <a:rPr lang="es-ES" dirty="0" err="1">
                <a:latin typeface="Arial Black" panose="020B0A04020102020204" pitchFamily="34" charset="0"/>
              </a:rPr>
              <a:t>Cow</a:t>
            </a:r>
            <a:r>
              <a:rPr lang="es-ES" dirty="0">
                <a:latin typeface="Arial Black" panose="020B0A04020102020204" pitchFamily="34" charset="0"/>
              </a:rPr>
              <a:t>, </a:t>
            </a:r>
            <a:r>
              <a:rPr lang="es-ES" dirty="0">
                <a:solidFill>
                  <a:srgbClr val="6DC025"/>
                </a:solidFill>
                <a:latin typeface="Arial Black" panose="020B0A04020102020204" pitchFamily="34" charset="0"/>
                <a:hlinkClick r:id="rId3">
                  <a:extLst>
                    <a:ext uri="{A12FA001-AC4F-418D-AE19-62706E023703}">
                      <ahyp:hlinkClr xmlns:ahyp="http://schemas.microsoft.com/office/drawing/2018/hyperlinkcolor" val="tx"/>
                    </a:ext>
                  </a:extLst>
                </a:hlinkClick>
              </a:rPr>
              <a:t>https://youtu.be/YDu8ZH0_ktE  </a:t>
            </a:r>
            <a:r>
              <a:rPr lang="es-ES" dirty="0">
                <a:solidFill>
                  <a:schemeClr val="tx2"/>
                </a:solidFill>
                <a:latin typeface="Arial Black" panose="020B0A04020102020204" pitchFamily="34" charset="0"/>
                <a:hlinkClick r:id="rId3">
                  <a:extLst>
                    <a:ext uri="{A12FA001-AC4F-418D-AE19-62706E023703}">
                      <ahyp:hlinkClr xmlns:ahyp="http://schemas.microsoft.com/office/drawing/2018/hyperlinkcolor" val="tx"/>
                    </a:ext>
                  </a:extLst>
                </a:hlinkClick>
              </a:rPr>
              <a:t>(3-7 </a:t>
            </a:r>
            <a:r>
              <a:rPr lang="es-ES" dirty="0" err="1">
                <a:solidFill>
                  <a:schemeClr val="tx2"/>
                </a:solidFill>
                <a:latin typeface="Arial Black" panose="020B0A04020102020204" pitchFamily="34" charset="0"/>
                <a:hlinkClick r:id="rId3">
                  <a:extLst>
                    <a:ext uri="{A12FA001-AC4F-418D-AE19-62706E023703}">
                      <ahyp:hlinkClr xmlns:ahyp="http://schemas.microsoft.com/office/drawing/2018/hyperlinkcolor" val="tx"/>
                    </a:ext>
                  </a:extLst>
                </a:hlinkClick>
              </a:rPr>
              <a:t>years</a:t>
            </a:r>
            <a:r>
              <a:rPr lang="es-ES" dirty="0">
                <a:solidFill>
                  <a:schemeClr val="tx2"/>
                </a:solidFill>
                <a:latin typeface="Arial Black" panose="020B0A04020102020204" pitchFamily="34" charset="0"/>
                <a:hlinkClick r:id="rId3">
                  <a:extLst>
                    <a:ext uri="{A12FA001-AC4F-418D-AE19-62706E023703}">
                      <ahyp:hlinkClr xmlns:ahyp="http://schemas.microsoft.com/office/drawing/2018/hyperlinkcolor" val="tx"/>
                    </a:ext>
                  </a:extLst>
                </a:hlinkClick>
              </a:rPr>
              <a:t>) </a:t>
            </a:r>
            <a:endParaRPr lang="es-ES" dirty="0">
              <a:solidFill>
                <a:schemeClr val="tx2"/>
              </a:solidFill>
            </a:endParaRPr>
          </a:p>
          <a:p>
            <a:endParaRPr lang="es-ES" dirty="0"/>
          </a:p>
        </p:txBody>
      </p:sp>
      <p:pic>
        <p:nvPicPr>
          <p:cNvPr id="2" name="Online Media 1" title="BY FAITH - AYI THE COW -CHRISTIAN SONGS FOR KIDS">
            <a:hlinkClick r:id="" action="ppaction://media"/>
            <a:extLst>
              <a:ext uri="{FF2B5EF4-FFF2-40B4-BE49-F238E27FC236}">
                <a16:creationId xmlns:a16="http://schemas.microsoft.com/office/drawing/2014/main" id="{78E8A659-B621-6B0D-9F9F-0F0FD4032A97}"/>
              </a:ext>
            </a:extLst>
          </p:cNvPr>
          <p:cNvPicPr>
            <a:picLocks noRot="1" noChangeAspect="1"/>
          </p:cNvPicPr>
          <p:nvPr>
            <a:videoFile r:link="rId1"/>
          </p:nvPr>
        </p:nvPicPr>
        <p:blipFill>
          <a:blip r:embed="rId4"/>
          <a:stretch>
            <a:fillRect/>
          </a:stretch>
        </p:blipFill>
        <p:spPr>
          <a:xfrm>
            <a:off x="0" y="400050"/>
            <a:ext cx="12187238" cy="6457950"/>
          </a:xfrm>
          <a:prstGeom prst="rect">
            <a:avLst/>
          </a:prstGeom>
        </p:spPr>
      </p:pic>
    </p:spTree>
    <p:extLst>
      <p:ext uri="{BB962C8B-B14F-4D97-AF65-F5344CB8AC3E}">
        <p14:creationId xmlns:p14="http://schemas.microsoft.com/office/powerpoint/2010/main" val="143014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2D5D9B-8AF6-E2FC-2BA9-B9437D4A2F65}"/>
              </a:ext>
            </a:extLst>
          </p:cNvPr>
          <p:cNvSpPr txBox="1"/>
          <p:nvPr/>
        </p:nvSpPr>
        <p:spPr>
          <a:xfrm>
            <a:off x="0" y="42862"/>
            <a:ext cx="12478214" cy="369332"/>
          </a:xfrm>
          <a:prstGeom prst="rect">
            <a:avLst/>
          </a:prstGeom>
          <a:noFill/>
        </p:spPr>
        <p:txBody>
          <a:bodyPr wrap="square">
            <a:spAutoFit/>
          </a:bodyPr>
          <a:lstStyle/>
          <a:p>
            <a:r>
              <a:rPr lang="en-US" sz="1800" b="1" dirty="0">
                <a:effectLst/>
                <a:latin typeface="Cambria" panose="02040503050406030204" pitchFamily="18" charset="0"/>
                <a:ea typeface="Times New Roman" panose="02020603050405020304" pitchFamily="18" charset="0"/>
                <a:cs typeface="Times New Roman" panose="02020603050405020304" pitchFamily="18" charset="0"/>
              </a:rPr>
              <a:t>Faith, Lifetree Kids, </a:t>
            </a:r>
            <a:r>
              <a:rPr lang="en-US" sz="1800" b="1"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3"/>
              </a:rPr>
              <a:t>https://youtu.be/vTCQ81-7MnA</a:t>
            </a:r>
            <a:r>
              <a:rPr lang="en-US" sz="1800" b="1" dirty="0">
                <a:effectLst/>
                <a:latin typeface="Cambria" panose="02040503050406030204" pitchFamily="18" charset="0"/>
                <a:ea typeface="Times New Roman" panose="02020603050405020304" pitchFamily="18" charset="0"/>
                <a:cs typeface="Times New Roman" panose="02020603050405020304" pitchFamily="18" charset="0"/>
              </a:rPr>
              <a:t>  (8+ years)</a:t>
            </a:r>
            <a:endParaRPr lang="es-ES" b="1" dirty="0"/>
          </a:p>
        </p:txBody>
      </p:sp>
      <p:pic>
        <p:nvPicPr>
          <p:cNvPr id="4" name="Online Media 3" title="Faith | Everest VBS Music Video | Group Publishing">
            <a:hlinkClick r:id="" action="ppaction://media"/>
            <a:extLst>
              <a:ext uri="{FF2B5EF4-FFF2-40B4-BE49-F238E27FC236}">
                <a16:creationId xmlns:a16="http://schemas.microsoft.com/office/drawing/2014/main" id="{1F9AA275-22AE-E72A-B787-FCC7EED2E62A}"/>
              </a:ext>
            </a:extLst>
          </p:cNvPr>
          <p:cNvPicPr>
            <a:picLocks noRot="1" noChangeAspect="1"/>
          </p:cNvPicPr>
          <p:nvPr>
            <a:videoFile r:link="rId1"/>
          </p:nvPr>
        </p:nvPicPr>
        <p:blipFill>
          <a:blip r:embed="rId4"/>
          <a:stretch>
            <a:fillRect/>
          </a:stretch>
        </p:blipFill>
        <p:spPr>
          <a:xfrm>
            <a:off x="0" y="412194"/>
            <a:ext cx="12192000" cy="6402944"/>
          </a:xfrm>
          <a:prstGeom prst="rect">
            <a:avLst/>
          </a:prstGeom>
        </p:spPr>
      </p:pic>
    </p:spTree>
    <p:extLst>
      <p:ext uri="{BB962C8B-B14F-4D97-AF65-F5344CB8AC3E}">
        <p14:creationId xmlns:p14="http://schemas.microsoft.com/office/powerpoint/2010/main" val="370634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34D0FB-53F0-0E6D-2CAE-F43239A23CEF}"/>
              </a:ext>
            </a:extLst>
          </p:cNvPr>
          <p:cNvPicPr>
            <a:picLocks noChangeAspect="1"/>
          </p:cNvPicPr>
          <p:nvPr/>
        </p:nvPicPr>
        <p:blipFill>
          <a:blip r:embed="rId2"/>
          <a:stretch>
            <a:fillRect/>
          </a:stretch>
        </p:blipFill>
        <p:spPr>
          <a:xfrm>
            <a:off x="4762" y="14287"/>
            <a:ext cx="12182475" cy="6829425"/>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58114" y="5996478"/>
            <a:ext cx="11875770" cy="847234"/>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ctr">
              <a:lnSpc>
                <a:spcPct val="12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n-US" sz="11200" dirty="0">
                <a:solidFill>
                  <a:schemeClr val="tx2"/>
                </a:solidFill>
                <a:latin typeface="Arial Black" panose="020B0A04020102020204" pitchFamily="34" charset="0"/>
              </a:rPr>
              <a:t>All that you see here, the days will come when there will not be left a stone upon another stone that will not be thrown down." </a:t>
            </a: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A4F93-FA77-6D67-B0EB-D38DAE620482}"/>
              </a:ext>
            </a:extLst>
          </p:cNvPr>
          <p:cNvPicPr>
            <a:picLocks noChangeAspect="1"/>
          </p:cNvPicPr>
          <p:nvPr/>
        </p:nvPicPr>
        <p:blipFill>
          <a:blip r:embed="rId2"/>
          <a:stretch>
            <a:fillRect/>
          </a:stretch>
        </p:blipFill>
        <p:spPr>
          <a:xfrm>
            <a:off x="8455" y="0"/>
            <a:ext cx="12175090"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328612" y="1137719"/>
            <a:ext cx="11691937"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11200" dirty="0">
                <a:solidFill>
                  <a:schemeClr val="tx2"/>
                </a:solidFill>
                <a:latin typeface="Arial Black" panose="020B0A04020102020204" pitchFamily="34" charset="0"/>
              </a:rPr>
            </a:br>
            <a:r>
              <a:rPr lang="en-US" sz="11200" dirty="0">
                <a:solidFill>
                  <a:schemeClr val="tx2"/>
                </a:solidFill>
                <a:latin typeface="Arial Black" panose="020B0A04020102020204" pitchFamily="34" charset="0"/>
              </a:rPr>
              <a:t>Then they asked him, "Teacher, when will this happen? And what sign will there be when all these things are about to happen</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s-ES" sz="11200" dirty="0">
                <a:solidFill>
                  <a:schemeClr val="tx2"/>
                </a:solidFill>
                <a:latin typeface="Arial Black" panose="020B0A04020102020204" pitchFamily="34" charset="0"/>
              </a:rPr>
              <a:t>?"</a:t>
            </a:r>
            <a:endParaRPr lang="en-US" sz="11200" b="1" dirty="0">
              <a:solidFill>
                <a:schemeClr val="tx2"/>
              </a:solidFill>
              <a:highlight>
                <a:srgbClr val="67CBDF"/>
              </a:highlight>
              <a:latin typeface="Arial Black" panose="020B0A04020102020204" pitchFamily="34" charset="0"/>
              <a:ea typeface="Ballerina Script" pitchFamily="2" charset="-128"/>
              <a:cs typeface="Arial" panose="020B0604020202020204" pitchFamily="34" charset="0"/>
            </a:endParaRPr>
          </a:p>
        </p:txBody>
      </p:sp>
    </p:spTree>
    <p:extLst>
      <p:ext uri="{BB962C8B-B14F-4D97-AF65-F5344CB8AC3E}">
        <p14:creationId xmlns:p14="http://schemas.microsoft.com/office/powerpoint/2010/main" val="252608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D8ABB-ACFD-4621-A4A6-1074CABDBE81}"/>
              </a:ext>
            </a:extLst>
          </p:cNvPr>
          <p:cNvPicPr>
            <a:picLocks noChangeAspect="1"/>
          </p:cNvPicPr>
          <p:nvPr/>
        </p:nvPicPr>
        <p:blipFill>
          <a:blip r:embed="rId2"/>
          <a:stretch>
            <a:fillRect/>
          </a:stretch>
        </p:blipFill>
        <p:spPr>
          <a:xfrm>
            <a:off x="7257" y="0"/>
            <a:ext cx="12184743"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0" y="0"/>
            <a:ext cx="12089130" cy="1370969"/>
          </a:xfrm>
          <a:prstGeom prst="rect">
            <a:avLst/>
          </a:prstGeom>
        </p:spPr>
        <p:txBody>
          <a:bodyPr vert="horz" lIns="123855" tIns="61927" rIns="123855" bIns="61927" rtlCol="0" anchor="b">
            <a:noAutofit/>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r>
              <a:rPr lang="en-US" sz="2800" dirty="0">
                <a:solidFill>
                  <a:schemeClr val="tx2"/>
                </a:solidFill>
                <a:latin typeface="Arial Black" panose="020B0A04020102020204" pitchFamily="34" charset="0"/>
              </a:rPr>
              <a:t>He answered, "See that you not be deceived, for many will come in my name, saying, 'I am he,' and 'The time has come.' </a:t>
            </a:r>
          </a:p>
        </p:txBody>
      </p:sp>
    </p:spTree>
    <p:extLst>
      <p:ext uri="{BB962C8B-B14F-4D97-AF65-F5344CB8AC3E}">
        <p14:creationId xmlns:p14="http://schemas.microsoft.com/office/powerpoint/2010/main" val="25712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E6335-809F-4797-60E9-645DB73E5089}"/>
              </a:ext>
            </a:extLst>
          </p:cNvPr>
          <p:cNvPicPr>
            <a:picLocks noChangeAspect="1"/>
          </p:cNvPicPr>
          <p:nvPr/>
        </p:nvPicPr>
        <p:blipFill>
          <a:blip r:embed="rId2"/>
          <a:stretch>
            <a:fillRect/>
          </a:stretch>
        </p:blipFill>
        <p:spPr>
          <a:xfrm>
            <a:off x="24567" y="0"/>
            <a:ext cx="12142865"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239212" y="368025"/>
            <a:ext cx="11713573" cy="531525"/>
          </a:xfrm>
          <a:prstGeom prst="rect">
            <a:avLst/>
          </a:prstGeom>
        </p:spPr>
        <p:txBody>
          <a:bodyPr vert="horz" lIns="123855" tIns="61927" rIns="123855" bIns="61927" rtlCol="0" anchor="b">
            <a:noAutofit/>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r>
              <a:rPr lang="en-US" sz="2800" dirty="0">
                <a:solidFill>
                  <a:schemeClr val="bg1"/>
                </a:solidFill>
                <a:latin typeface="Arial Black" panose="020B0A04020102020204" pitchFamily="34" charset="0"/>
              </a:rPr>
              <a:t>Do not follow them! When you hear of wars and insurrections, do not be terrified;</a:t>
            </a:r>
          </a:p>
        </p:txBody>
      </p:sp>
    </p:spTree>
    <p:extLst>
      <p:ext uri="{BB962C8B-B14F-4D97-AF65-F5344CB8AC3E}">
        <p14:creationId xmlns:p14="http://schemas.microsoft.com/office/powerpoint/2010/main" val="396523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6CDBBD-04AA-6B85-D3F3-3308A034CD7A}"/>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58115" y="878695"/>
            <a:ext cx="118757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2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n-US" sz="11200" dirty="0">
                <a:solidFill>
                  <a:schemeClr val="bg1"/>
                </a:solidFill>
                <a:latin typeface="Arial Black" panose="020B0A04020102020204" pitchFamily="34" charset="0"/>
              </a:rPr>
              <a:t>for such things must happen first, but it will not immediately be the end." Then he said to them, "Nation will rise against nation, </a:t>
            </a:r>
          </a:p>
        </p:txBody>
      </p:sp>
    </p:spTree>
    <p:extLst>
      <p:ext uri="{BB962C8B-B14F-4D97-AF65-F5344CB8AC3E}">
        <p14:creationId xmlns:p14="http://schemas.microsoft.com/office/powerpoint/2010/main" val="164314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3D2BC-B7A9-06FE-C4BC-198934714797}"/>
              </a:ext>
            </a:extLst>
          </p:cNvPr>
          <p:cNvPicPr>
            <a:picLocks noChangeAspect="1"/>
          </p:cNvPicPr>
          <p:nvPr/>
        </p:nvPicPr>
        <p:blipFill>
          <a:blip r:embed="rId2"/>
          <a:stretch>
            <a:fillRect/>
          </a:stretch>
        </p:blipFill>
        <p:spPr>
          <a:xfrm>
            <a:off x="22908" y="0"/>
            <a:ext cx="12146184" cy="6858000"/>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177165" y="1061279"/>
            <a:ext cx="11837670"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3658" b="1" dirty="0">
                <a:solidFill>
                  <a:srgbClr val="002060"/>
                </a:solidFill>
                <a:latin typeface="Arial" panose="020B0604020202020204" pitchFamily="34" charset="0"/>
                <a:ea typeface="Ballerina Script" pitchFamily="2" charset="-128"/>
                <a:cs typeface="Arial" panose="020B0604020202020204" pitchFamily="34" charset="0"/>
              </a:rPr>
            </a:br>
            <a:r>
              <a:rPr lang="es-ES" sz="11200" b="1" dirty="0">
                <a:solidFill>
                  <a:schemeClr val="tx2"/>
                </a:solidFill>
                <a:latin typeface="Arial Black" panose="020B0A04020102020204" pitchFamily="34" charset="0"/>
                <a:ea typeface="Ballerina Script" pitchFamily="2" charset="-128"/>
                <a:cs typeface="Arial" panose="020B0604020202020204" pitchFamily="34" charset="0"/>
              </a:rPr>
              <a:t>…</a:t>
            </a:r>
            <a:r>
              <a:rPr lang="en-US" sz="11200" b="1" dirty="0">
                <a:solidFill>
                  <a:schemeClr val="tx2"/>
                </a:solidFill>
                <a:latin typeface="Arial Black" panose="020B0A04020102020204" pitchFamily="34" charset="0"/>
              </a:rPr>
              <a:t>and kingdom against kingdom. There will be powerful earthquakes, famines, and plagues from place to place; and awesome sights and mighty signs will come from the sky. </a:t>
            </a:r>
          </a:p>
        </p:txBody>
      </p:sp>
      <p:sp>
        <p:nvSpPr>
          <p:cNvPr id="4" name="Rectangle 3">
            <a:extLst>
              <a:ext uri="{FF2B5EF4-FFF2-40B4-BE49-F238E27FC236}">
                <a16:creationId xmlns:a16="http://schemas.microsoft.com/office/drawing/2014/main" id="{67660F9A-BB15-6FD2-432D-BA4F193257AD}"/>
              </a:ext>
            </a:extLst>
          </p:cNvPr>
          <p:cNvSpPr/>
          <p:nvPr/>
        </p:nvSpPr>
        <p:spPr>
          <a:xfrm>
            <a:off x="9935936" y="6539593"/>
            <a:ext cx="1306285" cy="244928"/>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208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B9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22E16-25BC-AB1E-42D4-4E63FA27E079}"/>
              </a:ext>
            </a:extLst>
          </p:cNvPr>
          <p:cNvPicPr>
            <a:picLocks noChangeAspect="1"/>
          </p:cNvPicPr>
          <p:nvPr/>
        </p:nvPicPr>
        <p:blipFill>
          <a:blip r:embed="rId2"/>
          <a:stretch>
            <a:fillRect/>
          </a:stretch>
        </p:blipFill>
        <p:spPr>
          <a:xfrm>
            <a:off x="0" y="0"/>
            <a:ext cx="12192000" cy="6851642"/>
          </a:xfrm>
          <a:prstGeom prst="rect">
            <a:avLst/>
          </a:prstGeom>
        </p:spPr>
      </p:pic>
      <p:sp>
        <p:nvSpPr>
          <p:cNvPr id="10" name="Title 1">
            <a:extLst>
              <a:ext uri="{FF2B5EF4-FFF2-40B4-BE49-F238E27FC236}">
                <a16:creationId xmlns:a16="http://schemas.microsoft.com/office/drawing/2014/main" id="{83BE5590-97BE-F5C1-D93D-4176CF838EAC}"/>
              </a:ext>
            </a:extLst>
          </p:cNvPr>
          <p:cNvSpPr txBox="1">
            <a:spLocks/>
          </p:cNvSpPr>
          <p:nvPr/>
        </p:nvSpPr>
        <p:spPr>
          <a:xfrm>
            <a:off x="0" y="1074213"/>
            <a:ext cx="12044363" cy="531525"/>
          </a:xfrm>
          <a:prstGeom prst="rect">
            <a:avLst/>
          </a:prstGeom>
        </p:spPr>
        <p:txBody>
          <a:bodyPr vert="horz" lIns="123855" tIns="61927" rIns="123855" bIns="61927" rtlCol="0" anchor="b">
            <a:normAutofit fontScale="25000" lnSpcReduction="20000"/>
          </a:bodyPr>
          <a:lstStyle>
            <a:lvl1pPr algn="l" defTabSz="914400" rtl="0" eaLnBrk="1" latinLnBrk="0" hangingPunct="1">
              <a:lnSpc>
                <a:spcPct val="80000"/>
              </a:lnSpc>
              <a:spcBef>
                <a:spcPct val="0"/>
              </a:spcBef>
              <a:buNone/>
              <a:defRPr sz="6600" kern="1200">
                <a:solidFill>
                  <a:schemeClr val="tx1"/>
                </a:solidFill>
                <a:latin typeface="+mj-lt"/>
                <a:ea typeface="+mj-ea"/>
                <a:cs typeface="+mj-cs"/>
              </a:defRPr>
            </a:lvl1pPr>
          </a:lstStyle>
          <a:p>
            <a:pPr algn="just">
              <a:lnSpc>
                <a:spcPct val="100000"/>
              </a:lnSpc>
            </a:pPr>
            <a:br>
              <a:rPr lang="es-ES" sz="11200" b="1" dirty="0">
                <a:solidFill>
                  <a:srgbClr val="002060"/>
                </a:solidFill>
                <a:latin typeface="Arial Black" panose="020B0A04020102020204" pitchFamily="34" charset="0"/>
                <a:ea typeface="Ballerina Script" pitchFamily="2" charset="-128"/>
                <a:cs typeface="Arial" panose="020B0604020202020204" pitchFamily="34" charset="0"/>
              </a:rPr>
            </a:br>
            <a:r>
              <a:rPr lang="en-US" sz="11200" dirty="0">
                <a:solidFill>
                  <a:schemeClr val="accent4">
                    <a:lumMod val="75000"/>
                  </a:schemeClr>
                </a:solidFill>
                <a:highlight>
                  <a:srgbClr val="C0C0C0"/>
                </a:highlight>
                <a:latin typeface="Arial Black" panose="020B0A04020102020204" pitchFamily="34" charset="0"/>
              </a:rPr>
              <a:t>Before all this happens, however, they will seize and persecute you, they will hand you over to the synagogues and to prisons, and they will have you led before kings and governors because of my name. </a:t>
            </a:r>
          </a:p>
        </p:txBody>
      </p:sp>
    </p:spTree>
    <p:extLst>
      <p:ext uri="{BB962C8B-B14F-4D97-AF65-F5344CB8AC3E}">
        <p14:creationId xmlns:p14="http://schemas.microsoft.com/office/powerpoint/2010/main" val="327745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919</Words>
  <Application>Microsoft Office PowerPoint</Application>
  <PresentationFormat>Widescreen</PresentationFormat>
  <Paragraphs>71</Paragraphs>
  <Slides>25</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Aharoni</vt:lpstr>
      <vt:lpstr>Arial</vt:lpstr>
      <vt:lpstr>Arial Black</vt:lpstr>
      <vt:lpstr>Bodoni MT Black</vt:lpstr>
      <vt:lpstr>Cambria</vt:lpstr>
      <vt:lpstr>Segoe Print</vt:lpstr>
      <vt:lpstr>Nature Illustration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Varona</dc:creator>
  <cp:lastModifiedBy>Maria Varona</cp:lastModifiedBy>
  <cp:revision>7</cp:revision>
  <dcterms:modified xsi:type="dcterms:W3CDTF">2022-11-08T16:49:52Z</dcterms:modified>
</cp:coreProperties>
</file>