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57" r:id="rId1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6FF"/>
    <a:srgbClr val="734000"/>
    <a:srgbClr val="920AE1"/>
    <a:srgbClr val="FF2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/>
    <p:restoredTop sz="94580"/>
  </p:normalViewPr>
  <p:slideViewPr>
    <p:cSldViewPr snapToGrid="0" snapToObjects="1">
      <p:cViewPr varScale="1">
        <p:scale>
          <a:sx n="80" d="100"/>
          <a:sy n="80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10/04/2022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10/04/2022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10/04/2022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10/04/2022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10/04/2022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10/04/2022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10/04/2022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10/04/2022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10/04/2022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10/04/2022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7111-2086-AC49-881E-9F00F538E456}" type="datetimeFigureOut">
              <a:rPr lang="es-ES_tradnl" smtClean="0"/>
              <a:t>10/04/2022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7111-2086-AC49-881E-9F00F538E456}" type="datetimeFigureOut">
              <a:rPr lang="es-ES_tradnl" smtClean="0"/>
              <a:t>10/04/2022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236DA-BA32-4E48-8E78-BEC50E5DC93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30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superama.com.mx/Content/images/products/img_large/0695219272905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200" r="97000">
                        <a14:foregroundMark x1="35600" y1="55400" x2="35600" y2="55400"/>
                        <a14:foregroundMark x1="34400" y1="43100" x2="34400" y2="43100"/>
                        <a14:foregroundMark x1="42000" y1="40300" x2="42000" y2="40300"/>
                        <a14:foregroundMark x1="47900" y1="40300" x2="47900" y2="40300"/>
                        <a14:foregroundMark x1="17100" y1="52300" x2="17100" y2="52300"/>
                        <a14:foregroundMark x1="17100" y1="52300" x2="17100" y2="52300"/>
                        <a14:foregroundMark x1="19600" y1="59400" x2="19600" y2="59400"/>
                        <a14:foregroundMark x1="15300" y1="65500" x2="15300" y2="65500"/>
                        <a14:foregroundMark x1="10100" y1="59700" x2="10100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6" r="1424"/>
          <a:stretch/>
        </p:blipFill>
        <p:spPr bwMode="auto">
          <a:xfrm>
            <a:off x="1384300" y="3773820"/>
            <a:ext cx="3288883" cy="251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155199" y="1857911"/>
            <a:ext cx="5035968" cy="193899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PASCHAL TRIDUUM</a:t>
            </a:r>
          </a:p>
        </p:txBody>
      </p:sp>
      <p:pic>
        <p:nvPicPr>
          <p:cNvPr id="7" name="Picture 2" descr="https://www.superama.com.mx/Content/images/products/img_large/0695219272905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200" r="97000">
                        <a14:foregroundMark x1="35600" y1="55400" x2="35600" y2="55400"/>
                        <a14:foregroundMark x1="34400" y1="43100" x2="34400" y2="43100"/>
                        <a14:foregroundMark x1="42000" y1="40300" x2="42000" y2="40300"/>
                        <a14:foregroundMark x1="47900" y1="40300" x2="47900" y2="40300"/>
                        <a14:foregroundMark x1="17100" y1="52300" x2="17100" y2="52300"/>
                        <a14:foregroundMark x1="17100" y1="52300" x2="17100" y2="52300"/>
                        <a14:foregroundMark x1="19600" y1="59400" x2="19600" y2="59400"/>
                        <a14:foregroundMark x1="15300" y1="65500" x2="15300" y2="65500"/>
                        <a14:foregroundMark x1="10100" y1="59700" x2="10100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6" r="1424"/>
          <a:stretch/>
        </p:blipFill>
        <p:spPr bwMode="auto">
          <a:xfrm flipH="1">
            <a:off x="4469982" y="3773820"/>
            <a:ext cx="3302417" cy="25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50000" r="65654" b="9631"/>
          <a:stretch/>
        </p:blipFill>
        <p:spPr bwMode="auto">
          <a:xfrm>
            <a:off x="1" y="0"/>
            <a:ext cx="2876936" cy="29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" y="2913346"/>
            <a:ext cx="28769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JESUS CARRIES HIS CROSS TO CALVARY.</a:t>
            </a:r>
          </a:p>
        </p:txBody>
      </p:sp>
      <p:pic>
        <p:nvPicPr>
          <p:cNvPr id="13314" name="Picture 2" descr="l Proceso de Jesús – Escritura_Sa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37" y="0"/>
            <a:ext cx="6267063" cy="32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 terremoto y la Crucifixión de Cristo ¿se pueden datar? | ArqueHis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37" y="3290208"/>
            <a:ext cx="5423044" cy="356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48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7" t="43441" r="49938" b="13250"/>
          <a:stretch/>
        </p:blipFill>
        <p:spPr bwMode="auto">
          <a:xfrm>
            <a:off x="-1" y="0"/>
            <a:ext cx="3396343" cy="37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2" y="3737025"/>
            <a:ext cx="33963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A SOLDIER PIERCED A LANCE THROUGH JESUS’ HEART.</a:t>
            </a:r>
          </a:p>
        </p:txBody>
      </p:sp>
      <p:pic>
        <p:nvPicPr>
          <p:cNvPr id="14338" name="Picture 2" descr="anza de Longinos - www.jrzetina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81"/>
          <a:stretch/>
        </p:blipFill>
        <p:spPr bwMode="auto">
          <a:xfrm>
            <a:off x="3396343" y="0"/>
            <a:ext cx="5747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8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712" r="33935" b="10979"/>
          <a:stretch/>
        </p:blipFill>
        <p:spPr bwMode="auto">
          <a:xfrm>
            <a:off x="-1" y="1"/>
            <a:ext cx="2514601" cy="276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2" y="2766837"/>
            <a:ext cx="251460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THEY WRAPPED JESUS’ BODY WITH LINENS.</a:t>
            </a:r>
          </a:p>
        </p:txBody>
      </p:sp>
      <p:pic>
        <p:nvPicPr>
          <p:cNvPr id="15364" name="Picture 4" descr="arroquia San Pedro Ciudad Real: LA PASIÓN EN LA SÁBANA SA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"/>
            <a:ext cx="6629401" cy="288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n en Mis rai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2840923"/>
            <a:ext cx="3660718" cy="32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l Santo Sudario cubrió realmente el cuerpo de Jesús? 10 razones que 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16" y="2856847"/>
            <a:ext cx="2968684" cy="323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3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9" t="44406" r="18496" b="12285"/>
          <a:stretch/>
        </p:blipFill>
        <p:spPr bwMode="auto">
          <a:xfrm>
            <a:off x="-1" y="1"/>
            <a:ext cx="2514601" cy="276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2" y="2766837"/>
            <a:ext cx="251460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THEY LAID JESUS’ BODY IN A TOMB AND CLOSED IT WITH A LARGE STONE.</a:t>
            </a:r>
          </a:p>
        </p:txBody>
      </p:sp>
      <p:pic>
        <p:nvPicPr>
          <p:cNvPr id="16386" name="Picture 2" descr="epulcro de Cristo - Wikipedia, la enciclopedia lib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3"/>
          <a:stretch/>
        </p:blipFill>
        <p:spPr bwMode="auto">
          <a:xfrm>
            <a:off x="2514598" y="1"/>
            <a:ext cx="6629401" cy="33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spiritualidad: Vivir el Sábado Santo - Contemplativos en el Mu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7" y="3322864"/>
            <a:ext cx="4719588" cy="35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1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9" t="42653" r="2326" b="14038"/>
          <a:stretch/>
        </p:blipFill>
        <p:spPr bwMode="auto">
          <a:xfrm>
            <a:off x="-1" y="1"/>
            <a:ext cx="3494316" cy="3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3844825"/>
            <a:ext cx="349431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THE TOMB IS EMPTY!</a:t>
            </a:r>
          </a:p>
        </p:txBody>
      </p:sp>
      <p:pic>
        <p:nvPicPr>
          <p:cNvPr id="17410" name="Picture 2" descr="heResurrection | Resurrección de cristo, La iglesia de jesucristo, Imagen  de cr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315" y="0"/>
            <a:ext cx="5649686" cy="68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9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uperama.com.mx/Content/images/products/img_large/069521927290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9" y="1171091"/>
            <a:ext cx="4133204" cy="413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4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37887" y="1464212"/>
            <a:ext cx="7458701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>
                <a:solidFill>
                  <a:schemeClr val="bg1"/>
                </a:solidFill>
                <a:latin typeface="Bradley Hand" charset="0"/>
                <a:ea typeface="Bradley Hand" charset="0"/>
                <a:cs typeface="Bradley Hand" charset="0"/>
              </a:rPr>
              <a:t>PASCHAL TRIDUUM</a:t>
            </a:r>
          </a:p>
        </p:txBody>
      </p:sp>
      <p:pic>
        <p:nvPicPr>
          <p:cNvPr id="5122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2561865"/>
            <a:ext cx="7000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4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al y muy Ilustre Hermandad del Stmo. Cristo de la Luz - Dalías (Almerí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73" y="1"/>
            <a:ext cx="6072327" cy="6858000"/>
          </a:xfrm>
          <a:prstGeom prst="rect">
            <a:avLst/>
          </a:prstGeom>
          <a:noFill/>
          <a:ln w="152400"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2828836"/>
            <a:ext cx="307167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PALM SUNDAY</a:t>
            </a:r>
          </a:p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JESUS ENTERS TRIUMPHANTLY INTO JERUSALEM.</a:t>
            </a:r>
          </a:p>
        </p:txBody>
      </p:sp>
      <p:pic>
        <p:nvPicPr>
          <p:cNvPr id="10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13421" r="82741" b="49648"/>
          <a:stretch/>
        </p:blipFill>
        <p:spPr bwMode="auto">
          <a:xfrm>
            <a:off x="0" y="0"/>
            <a:ext cx="3071673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3161" r="66803" b="49908"/>
          <a:stretch/>
        </p:blipFill>
        <p:spPr bwMode="auto">
          <a:xfrm>
            <a:off x="87625" y="0"/>
            <a:ext cx="2704560" cy="26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2643909"/>
            <a:ext cx="283229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JUDAS’ BETRAYAL</a:t>
            </a:r>
          </a:p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HE SELLS JESUS FOR 30 SILVER PIECES.</a:t>
            </a:r>
          </a:p>
        </p:txBody>
      </p:sp>
      <p:pic>
        <p:nvPicPr>
          <p:cNvPr id="4098" name="Picture 2" descr="a muerte de Judas Iscariote - Monografia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85" y="0"/>
            <a:ext cx="6351815" cy="51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3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7" t="12132" r="50934" b="50937"/>
          <a:stretch/>
        </p:blipFill>
        <p:spPr bwMode="auto">
          <a:xfrm>
            <a:off x="0" y="27718"/>
            <a:ext cx="2873829" cy="28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3" y="2839922"/>
            <a:ext cx="287383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THE LAST SUPPER</a:t>
            </a:r>
          </a:p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JESUS INSTITUTES THE EUCHARIST AND THE PRIESTHOOD AND TEACHES US TO SERVE.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2873829" y="27719"/>
            <a:ext cx="6270171" cy="6830281"/>
            <a:chOff x="2285999" y="27719"/>
            <a:chExt cx="6858001" cy="6830281"/>
          </a:xfrm>
        </p:grpSpPr>
        <p:pic>
          <p:nvPicPr>
            <p:cNvPr id="6146" name="Picture 2" descr="a Última Cena fue un miércoles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2" y="27719"/>
              <a:ext cx="6857998" cy="3420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l lavatorio de pies, hoy Jueves Santo - Crisol F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99" y="2924923"/>
              <a:ext cx="6858001" cy="3933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511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2" t="9613" r="36029" b="53456"/>
          <a:stretch/>
        </p:blipFill>
        <p:spPr bwMode="auto">
          <a:xfrm>
            <a:off x="12096" y="-1"/>
            <a:ext cx="2714774" cy="26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2095" y="2653892"/>
            <a:ext cx="271477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JESUS’ PRAYS IN AGONY IN THE GARDEN OF GETHSEMANE.</a:t>
            </a:r>
          </a:p>
        </p:txBody>
      </p:sp>
      <p:pic>
        <p:nvPicPr>
          <p:cNvPr id="9220" name="Picture 4" descr="a agonía de Jesús en el huerto de Getsemaní - Católicos - Hello Foros - La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1" y="0"/>
            <a:ext cx="6417128" cy="371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ía 22: La oración de Jesús en el huerto - Podca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4"/>
          <a:stretch/>
        </p:blipFill>
        <p:spPr bwMode="auto">
          <a:xfrm>
            <a:off x="2726870" y="3712062"/>
            <a:ext cx="6417129" cy="31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6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2868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6" t="2476" r="19325" b="54214"/>
          <a:stretch/>
        </p:blipFill>
        <p:spPr bwMode="auto">
          <a:xfrm>
            <a:off x="0" y="0"/>
            <a:ext cx="2955471" cy="33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 rot="10800000" flipV="1">
            <a:off x="-2" y="3388238"/>
            <a:ext cx="296583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PONTIUS PILATE SENDS JESUS TO BE  SCOURGED AT THE PILLAR.</a:t>
            </a:r>
          </a:p>
        </p:txBody>
      </p:sp>
      <p:pic>
        <p:nvPicPr>
          <p:cNvPr id="10242" name="Picture 2" descr="mágenes de la Pasión de Cristo 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70" y="0"/>
            <a:ext cx="6188529" cy="34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ofradía de la Flagelación de Jesús (@flagelacionlog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34" y="3439362"/>
            <a:ext cx="3418637" cy="341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9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3" t="7313" r="3352" b="52318"/>
          <a:stretch/>
        </p:blipFill>
        <p:spPr bwMode="auto">
          <a:xfrm>
            <a:off x="1" y="0"/>
            <a:ext cx="2955470" cy="30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" y="3031118"/>
            <a:ext cx="295547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THE ROOSTER CROWS 3 TIMES AFTER PETER DENIES KNOWING JESUS 3 TIMES.</a:t>
            </a:r>
          </a:p>
        </p:txBody>
      </p:sp>
      <p:pic>
        <p:nvPicPr>
          <p:cNvPr id="10244" name="Picture 4" descr="a vida de Jesús: Capítulo VII: El ministerio y la muerte de Jesú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8" b="8175"/>
          <a:stretch/>
        </p:blipFill>
        <p:spPr bwMode="auto">
          <a:xfrm>
            <a:off x="2955471" y="0"/>
            <a:ext cx="6220320" cy="47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67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-na.ssl-images-amazon.com/images/I/617wXt02IPL._AC_SL1000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51810" r="81811" b="7821"/>
          <a:stretch/>
        </p:blipFill>
        <p:spPr bwMode="auto">
          <a:xfrm>
            <a:off x="1" y="0"/>
            <a:ext cx="2690658" cy="27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0" y="2759529"/>
            <a:ext cx="27105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>
                <a:latin typeface="Chalkboard" charset="0"/>
                <a:ea typeface="Chalkboard" charset="0"/>
                <a:cs typeface="Chalkboard" charset="0"/>
              </a:rPr>
              <a:t>THE SOLDIERS CROWN JESUS WITH THORNS. </a:t>
            </a:r>
          </a:p>
        </p:txBody>
      </p:sp>
      <p:pic>
        <p:nvPicPr>
          <p:cNvPr id="12290" name="Picture 2" descr="ía Crucis para jóvenes y contemplativos 9 | Contracorrien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4"/>
          <a:stretch/>
        </p:blipFill>
        <p:spPr bwMode="auto">
          <a:xfrm>
            <a:off x="2710543" y="0"/>
            <a:ext cx="6433457" cy="382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sion de cristo pelic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43" y="3823347"/>
            <a:ext cx="4742901" cy="303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6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1151</TotalTime>
  <Words>127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Bradley Hand</vt:lpstr>
      <vt:lpstr>Calibri</vt:lpstr>
      <vt:lpstr>Calibri Light</vt:lpstr>
      <vt:lpstr>Chalkboard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Burguete, Jaime (Contractor)</dc:creator>
  <cp:lastModifiedBy>Maria Varona</cp:lastModifiedBy>
  <cp:revision>14</cp:revision>
  <dcterms:created xsi:type="dcterms:W3CDTF">2021-03-19T03:47:58Z</dcterms:created>
  <dcterms:modified xsi:type="dcterms:W3CDTF">2022-04-11T01:00:16Z</dcterms:modified>
</cp:coreProperties>
</file>