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15" r:id="rId3"/>
    <p:sldId id="316" r:id="rId4"/>
    <p:sldId id="317" r:id="rId5"/>
    <p:sldId id="320" r:id="rId6"/>
    <p:sldId id="256" r:id="rId7"/>
    <p:sldId id="307" r:id="rId8"/>
    <p:sldId id="261" r:id="rId9"/>
    <p:sldId id="306" r:id="rId10"/>
    <p:sldId id="262" r:id="rId11"/>
    <p:sldId id="305" r:id="rId12"/>
    <p:sldId id="263" r:id="rId13"/>
    <p:sldId id="304" r:id="rId14"/>
    <p:sldId id="264" r:id="rId15"/>
    <p:sldId id="298" r:id="rId16"/>
    <p:sldId id="319" r:id="rId17"/>
    <p:sldId id="310" r:id="rId18"/>
    <p:sldId id="311" r:id="rId19"/>
    <p:sldId id="312"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youtu.be/tf3p6XrX_w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2620537" y="2447175"/>
            <a:ext cx="2987520" cy="2987520"/>
          </a:xfrm>
          <a:prstGeom prst="rect">
            <a:avLst/>
          </a:prstGeom>
          <a:noFill/>
        </p:spPr>
      </p:pic>
      <p:sp>
        <p:nvSpPr>
          <p:cNvPr id="4" name="Title 1"/>
          <p:cNvSpPr txBox="1">
            <a:spLocks/>
          </p:cNvSpPr>
          <p:nvPr/>
        </p:nvSpPr>
        <p:spPr>
          <a:xfrm>
            <a:off x="977722" y="224093"/>
            <a:ext cx="9840532"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 Glorious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268" y="2447175"/>
            <a:ext cx="2187291" cy="2987520"/>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4307" y="3513112"/>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6655" y="608228"/>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297"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539" y="5410153"/>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546" y="4976103"/>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6634" y="5410153"/>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279" y="690158"/>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5893" y="2108975"/>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127" y="1709006"/>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401" y="3599105"/>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202" y="507575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863" y="87372"/>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071" y="72748"/>
            <a:ext cx="1453792" cy="1453792"/>
          </a:xfrm>
          <a:prstGeom prst="rect">
            <a:avLst/>
          </a:prstGeom>
        </p:spPr>
      </p:pic>
      <p:sp>
        <p:nvSpPr>
          <p:cNvPr id="21" name="TextBox 20"/>
          <p:cNvSpPr txBox="1"/>
          <p:nvPr/>
        </p:nvSpPr>
        <p:spPr>
          <a:xfrm>
            <a:off x="292639" y="48851"/>
            <a:ext cx="4423229" cy="1200329"/>
          </a:xfrm>
          <a:prstGeom prst="rect">
            <a:avLst/>
          </a:prstGeom>
          <a:noFill/>
        </p:spPr>
        <p:txBody>
          <a:bodyPr wrap="square" rtlCol="0">
            <a:spAutoFit/>
          </a:bodyPr>
          <a:lstStyle/>
          <a:p>
            <a:pPr algn="ctr"/>
            <a:r>
              <a:rPr lang="en-US" sz="2400" b="1" dirty="0"/>
              <a:t>The 3</a:t>
            </a:r>
            <a:r>
              <a:rPr lang="en-US" sz="2400" b="1" baseline="30000" dirty="0"/>
              <a:t>rd</a:t>
            </a:r>
            <a:r>
              <a:rPr lang="en-US" sz="2400" b="1" dirty="0"/>
              <a:t> Glorious Mystery</a:t>
            </a:r>
          </a:p>
          <a:p>
            <a:pPr algn="ctr"/>
            <a:r>
              <a:rPr lang="en-US" sz="2400" b="1" dirty="0"/>
              <a:t>THE DESCENT OF </a:t>
            </a:r>
          </a:p>
          <a:p>
            <a:pPr algn="ctr"/>
            <a:r>
              <a:rPr lang="en-US" sz="2400" b="1" dirty="0"/>
              <a:t>THE HOLY SPIRIT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39" y="1332714"/>
            <a:ext cx="4423229" cy="5333129"/>
          </a:xfrm>
          <a:prstGeom prst="rect">
            <a:avLst/>
          </a:prstGeom>
        </p:spPr>
      </p:pic>
    </p:spTree>
    <p:extLst>
      <p:ext uri="{BB962C8B-B14F-4D97-AF65-F5344CB8AC3E}">
        <p14:creationId xmlns:p14="http://schemas.microsoft.com/office/powerpoint/2010/main" val="2961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Effect transition="in" filter="fade">
                                      <p:cBhvr>
                                        <p:cTn id="19" dur="1000"/>
                                        <p:tgtEl>
                                          <p:spTgt spid="21">
                                            <p:txEl>
                                              <p:pRg st="2" end="2"/>
                                            </p:txEl>
                                          </p:spTgt>
                                        </p:tgtEl>
                                      </p:cBhvr>
                                    </p:animEffect>
                                    <p:anim calcmode="lin" valueType="num">
                                      <p:cBhvr>
                                        <p:cTn id="20"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75197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803" y="3476874"/>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9138" y="66568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05962"/>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3015" y="5326410"/>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0933" y="4799756"/>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024"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552" y="764268"/>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282" y="2114659"/>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208"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5115" y="3531139"/>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7672" y="4820792"/>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4883" y="63208"/>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1941" y="84244"/>
            <a:ext cx="1453792" cy="1453792"/>
          </a:xfrm>
          <a:prstGeom prst="rect">
            <a:avLst/>
          </a:prstGeom>
        </p:spPr>
      </p:pic>
      <p:sp>
        <p:nvSpPr>
          <p:cNvPr id="4" name="TextBox 3"/>
          <p:cNvSpPr txBox="1"/>
          <p:nvPr/>
        </p:nvSpPr>
        <p:spPr>
          <a:xfrm>
            <a:off x="584149" y="63208"/>
            <a:ext cx="3604847" cy="1200329"/>
          </a:xfrm>
          <a:prstGeom prst="rect">
            <a:avLst/>
          </a:prstGeom>
          <a:noFill/>
        </p:spPr>
        <p:txBody>
          <a:bodyPr wrap="square" rtlCol="0">
            <a:spAutoFit/>
          </a:bodyPr>
          <a:lstStyle/>
          <a:p>
            <a:pPr algn="ctr"/>
            <a:r>
              <a:rPr lang="en-US" sz="2400" b="1" dirty="0"/>
              <a:t>The 4</a:t>
            </a:r>
            <a:r>
              <a:rPr lang="en-US" sz="2400" b="1" baseline="30000" dirty="0"/>
              <a:t>th</a:t>
            </a:r>
            <a:r>
              <a:rPr lang="en-US" sz="2400" b="1" dirty="0"/>
              <a:t> Glorious Mystery</a:t>
            </a:r>
          </a:p>
          <a:p>
            <a:pPr algn="ctr"/>
            <a:r>
              <a:rPr lang="en-US" sz="2400" b="1" dirty="0"/>
              <a:t>THE ASSUMPTION OF MARY INTO HEAVEN</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480" y="1263537"/>
            <a:ext cx="4375578" cy="5511844"/>
          </a:xfrm>
          <a:prstGeom prst="rect">
            <a:avLst/>
          </a:prstGeom>
        </p:spPr>
      </p:pic>
    </p:spTree>
    <p:extLst>
      <p:ext uri="{BB962C8B-B14F-4D97-AF65-F5344CB8AC3E}">
        <p14:creationId xmlns:p14="http://schemas.microsoft.com/office/powerpoint/2010/main" val="23153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48395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219">
            <a:off x="10470812" y="3506172"/>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5461" y="579132"/>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838" y="197157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2144"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58" y="4963027"/>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8667" y="5331765"/>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485" y="81894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122" y="229927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146" y="1741223"/>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69" y="367560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339" y="500371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7021" y="8964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046" y="64851"/>
            <a:ext cx="1453792" cy="1453792"/>
          </a:xfrm>
          <a:prstGeom prst="rect">
            <a:avLst/>
          </a:prstGeom>
        </p:spPr>
      </p:pic>
      <p:sp>
        <p:nvSpPr>
          <p:cNvPr id="4" name="TextBox 3"/>
          <p:cNvSpPr txBox="1"/>
          <p:nvPr/>
        </p:nvSpPr>
        <p:spPr>
          <a:xfrm>
            <a:off x="315673" y="64851"/>
            <a:ext cx="4336126" cy="1200329"/>
          </a:xfrm>
          <a:prstGeom prst="rect">
            <a:avLst/>
          </a:prstGeom>
          <a:noFill/>
        </p:spPr>
        <p:txBody>
          <a:bodyPr wrap="square" rtlCol="0">
            <a:spAutoFit/>
          </a:bodyPr>
          <a:lstStyle/>
          <a:p>
            <a:pPr algn="ctr"/>
            <a:r>
              <a:rPr lang="en-US" sz="2400" b="1" dirty="0"/>
              <a:t>The 5</a:t>
            </a:r>
            <a:r>
              <a:rPr lang="en-US" sz="2400" b="1" baseline="30000" dirty="0"/>
              <a:t>th</a:t>
            </a:r>
            <a:r>
              <a:rPr lang="en-US" sz="2400" b="1" dirty="0"/>
              <a:t> Luminous Mystery</a:t>
            </a:r>
          </a:p>
          <a:p>
            <a:pPr algn="ctr"/>
            <a:r>
              <a:rPr lang="en-US" sz="2400" b="1" dirty="0"/>
              <a:t>MARY CROWNED </a:t>
            </a:r>
          </a:p>
          <a:p>
            <a:pPr algn="ctr"/>
            <a:r>
              <a:rPr lang="en-US" sz="2400" b="1" dirty="0"/>
              <a:t>QUEEN OF THE UNIVERSE</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73" y="1291620"/>
            <a:ext cx="4336126" cy="5242610"/>
          </a:xfrm>
          <a:prstGeom prst="rect">
            <a:avLst/>
          </a:prstGeom>
        </p:spPr>
      </p:pic>
    </p:spTree>
    <p:extLst>
      <p:ext uri="{BB962C8B-B14F-4D97-AF65-F5344CB8AC3E}">
        <p14:creationId xmlns:p14="http://schemas.microsoft.com/office/powerpoint/2010/main" val="413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394075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609" y="0"/>
            <a:ext cx="6957390" cy="6858000"/>
          </a:xfrm>
        </p:spPr>
        <p:txBody>
          <a:bodyPr>
            <a:noAutofit/>
          </a:bodyPr>
          <a:lstStyle/>
          <a:p>
            <a:pPr algn="ctr"/>
            <a:r>
              <a:rPr lang="en-US" sz="2400" b="1" dirty="0"/>
              <a:t>Hail, Holy Queen, </a:t>
            </a:r>
            <a:br>
              <a:rPr lang="en-US" sz="2400" b="1" dirty="0"/>
            </a:br>
            <a:r>
              <a:rPr lang="en-US" sz="2400" b="1" dirty="0"/>
              <a:t>Mother of Mercy, our life, </a:t>
            </a:r>
            <a:br>
              <a:rPr lang="en-US" sz="2400" b="1" dirty="0"/>
            </a:br>
            <a:r>
              <a:rPr lang="en-US" sz="2400" b="1" dirty="0"/>
              <a:t>our sweetness and our hope! </a:t>
            </a:r>
            <a:br>
              <a:rPr lang="en-US" sz="2400" b="1" dirty="0"/>
            </a:br>
            <a:r>
              <a:rPr lang="en-US" sz="2400" b="1" dirty="0"/>
              <a:t>To thee do we cry, </a:t>
            </a:r>
            <a:br>
              <a:rPr lang="en-US" sz="2400" b="1" dirty="0"/>
            </a:br>
            <a:r>
              <a:rPr lang="en-US" sz="2400" b="1" dirty="0"/>
              <a:t>poor banished children of Eve. </a:t>
            </a:r>
            <a:br>
              <a:rPr lang="en-US" sz="2400" b="1" dirty="0"/>
            </a:br>
            <a:r>
              <a:rPr lang="en-US" sz="2400" b="1" dirty="0"/>
              <a:t>To thee do we send up our sighs, </a:t>
            </a:r>
            <a:br>
              <a:rPr lang="en-US" sz="2400" b="1" dirty="0"/>
            </a:br>
            <a:r>
              <a:rPr lang="en-US" sz="2400" b="1" dirty="0"/>
              <a:t>mourning and weeping in this valley of tears! </a:t>
            </a:r>
            <a:br>
              <a:rPr lang="en-US" sz="2400" b="1" dirty="0"/>
            </a:br>
            <a:r>
              <a:rPr lang="en-US" sz="2400" b="1" dirty="0"/>
              <a:t>Turn, then, most gracious Advocate, </a:t>
            </a:r>
            <a:br>
              <a:rPr lang="en-US" sz="2400" b="1" dirty="0"/>
            </a:br>
            <a:r>
              <a:rPr lang="en-US" sz="2400" b="1" dirty="0"/>
              <a:t>thine eyes of mercy toward us, </a:t>
            </a:r>
            <a:br>
              <a:rPr lang="en-US" sz="2400" b="1" dirty="0"/>
            </a:br>
            <a:r>
              <a:rPr lang="en-US" sz="2400" b="1" dirty="0"/>
              <a:t>and after this, our exile, </a:t>
            </a:r>
            <a:br>
              <a:rPr lang="en-US" sz="2400" b="1" dirty="0"/>
            </a:br>
            <a:r>
              <a:rPr lang="en-US" sz="2400" b="1" dirty="0"/>
              <a:t>show unto us the blessed fruit of thy womb, Jesus. </a:t>
            </a:r>
            <a:br>
              <a:rPr lang="en-US" sz="2400" b="1" dirty="0"/>
            </a:br>
            <a:r>
              <a:rPr lang="en-US" sz="2400" b="1" dirty="0"/>
              <a:t>O clement, O loving, O sweet Virgin Mary.</a:t>
            </a:r>
            <a:br>
              <a:rPr lang="en-US" sz="2400" b="1" dirty="0"/>
            </a:br>
            <a:r>
              <a:rPr lang="en-US" sz="2400" b="1" dirty="0"/>
              <a:t>V. Pray for us, O holy Mother of God.</a:t>
            </a:r>
            <a:br>
              <a:rPr lang="en-US" sz="2400" b="1" dirty="0"/>
            </a:br>
            <a:r>
              <a:rPr lang="en-US" sz="2400" b="1" dirty="0"/>
              <a:t>R. That we may be made worthy </a:t>
            </a:r>
            <a:br>
              <a:rPr lang="en-US" sz="2400" b="1" dirty="0"/>
            </a:br>
            <a:r>
              <a:rPr lang="en-US" sz="2400" b="1" dirty="0"/>
              <a:t>of the promises of Christ.</a:t>
            </a:r>
            <a:br>
              <a:rPr lang="en-US" sz="2400" b="1" dirty="0"/>
            </a:br>
            <a:r>
              <a:rPr lang="en-US" sz="2400" b="1" dirty="0"/>
              <a:t>Amen</a:t>
            </a:r>
            <a:br>
              <a:rPr lang="en-US" sz="2400" b="1" dirty="0"/>
            </a:br>
            <a:br>
              <a:rPr lang="en-US" sz="2400" b="1" dirty="0"/>
            </a:br>
            <a:r>
              <a:rPr lang="en-US" sz="2400" b="1" dirty="0"/>
              <a:t>Salve Regina, joelocampo119</a:t>
            </a:r>
            <a:br>
              <a:rPr lang="en-US" sz="2400" b="1" dirty="0"/>
            </a:br>
            <a:r>
              <a:rPr lang="en-US" sz="2400" b="1" dirty="0">
                <a:hlinkClick r:id="rId2"/>
              </a:rPr>
              <a:t>https://youtu.be/tf3p6XrX_wE</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24" y="169379"/>
            <a:ext cx="4941585" cy="6519241"/>
          </a:xfrm>
          <a:prstGeom prst="rect">
            <a:avLst/>
          </a:prstGeom>
        </p:spPr>
      </p:pic>
    </p:spTree>
    <p:extLst>
      <p:ext uri="{BB962C8B-B14F-4D97-AF65-F5344CB8AC3E}">
        <p14:creationId xmlns:p14="http://schemas.microsoft.com/office/powerpoint/2010/main" val="234205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991" y="457889"/>
            <a:ext cx="7673009" cy="6213475"/>
          </a:xfrm>
        </p:spPr>
        <p:txBody>
          <a:bodyPr>
            <a:noAutofit/>
          </a:bodyPr>
          <a:lstStyle/>
          <a:p>
            <a:pPr algn="ctr"/>
            <a:r>
              <a:rPr lang="en-US" sz="3600" b="1" dirty="0"/>
              <a:t>Let us Pray. </a:t>
            </a:r>
            <a:br>
              <a:rPr lang="en-US" sz="3600" b="1" dirty="0"/>
            </a:br>
            <a:r>
              <a:rPr lang="en-US" sz="3600" b="1" dirty="0"/>
              <a:t>O God, whose only-begotten Son, </a:t>
            </a:r>
            <a:br>
              <a:rPr lang="en-US" sz="3600" b="1" dirty="0"/>
            </a:br>
            <a:r>
              <a:rPr lang="en-US" sz="3600" b="1" dirty="0"/>
              <a:t>by His life, death and resurrection, </a:t>
            </a:r>
            <a:br>
              <a:rPr lang="en-US" sz="3600" b="1" dirty="0"/>
            </a:br>
            <a:r>
              <a:rPr lang="en-US" sz="3600" b="1" dirty="0"/>
              <a:t>has purchased for us the </a:t>
            </a:r>
            <a:br>
              <a:rPr lang="en-US" sz="3600" b="1" dirty="0"/>
            </a:br>
            <a:r>
              <a:rPr lang="en-US" sz="3600" b="1" dirty="0"/>
              <a:t>rewards of eternal life, </a:t>
            </a:r>
            <a:br>
              <a:rPr lang="en-US" sz="3600" b="1" dirty="0"/>
            </a:br>
            <a:r>
              <a:rPr lang="en-US" sz="3600" b="1" dirty="0"/>
              <a:t>grant, we beseech Thee, </a:t>
            </a:r>
            <a:br>
              <a:rPr lang="en-US" sz="3600" b="1" dirty="0"/>
            </a:br>
            <a:r>
              <a:rPr lang="en-US" sz="3600" b="1" dirty="0"/>
              <a:t>that while meditating on these </a:t>
            </a:r>
            <a:br>
              <a:rPr lang="en-US" sz="3600" b="1" dirty="0"/>
            </a:br>
            <a:r>
              <a:rPr lang="en-US" sz="3600" b="1" dirty="0"/>
              <a:t>mysteries of the most holy Rosary</a:t>
            </a:r>
            <a:br>
              <a:rPr lang="en-US" sz="3600" b="1" dirty="0"/>
            </a:br>
            <a:r>
              <a:rPr lang="en-US" sz="3600" b="1" dirty="0"/>
              <a:t>of the Blessed Virgin Mary, </a:t>
            </a:r>
            <a:br>
              <a:rPr lang="en-US" sz="3600" b="1" dirty="0"/>
            </a:br>
            <a:r>
              <a:rPr lang="en-US" sz="3600" b="1" dirty="0"/>
              <a:t>we may imitate what they contain, </a:t>
            </a:r>
            <a:br>
              <a:rPr lang="en-US" sz="3600" b="1" dirty="0"/>
            </a:br>
            <a:r>
              <a:rPr lang="en-US" sz="3600" b="1" dirty="0"/>
              <a:t>and obtain what they promise, </a:t>
            </a:r>
            <a:br>
              <a:rPr lang="en-US" sz="3600" b="1" dirty="0"/>
            </a:br>
            <a:r>
              <a:rPr lang="en-US" sz="3600" b="1" dirty="0"/>
              <a:t>through the same Christ our Lord. </a:t>
            </a:r>
            <a:br>
              <a:rPr lang="en-US" sz="3600" b="1" dirty="0"/>
            </a:br>
            <a:r>
              <a:rPr lang="en-US" sz="36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60" y="321363"/>
            <a:ext cx="4699001" cy="6350001"/>
          </a:xfrm>
          <a:prstGeom prst="rect">
            <a:avLst/>
          </a:prstGeom>
        </p:spPr>
      </p:pic>
    </p:spTree>
    <p:extLst>
      <p:ext uri="{BB962C8B-B14F-4D97-AF65-F5344CB8AC3E}">
        <p14:creationId xmlns:p14="http://schemas.microsoft.com/office/powerpoint/2010/main" val="284232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600" b="1" dirty="0"/>
              <a:t>St. Michael the Archangel, </a:t>
            </a:r>
            <a:br>
              <a:rPr lang="en-US" sz="3600" b="1" dirty="0"/>
            </a:br>
            <a:r>
              <a:rPr lang="en-US" sz="3600" b="1" dirty="0"/>
              <a:t>defend us in battle. </a:t>
            </a:r>
            <a:br>
              <a:rPr lang="en-US" sz="3600" b="1" dirty="0"/>
            </a:br>
            <a:r>
              <a:rPr lang="en-US" sz="3600" b="1" dirty="0"/>
              <a:t>Be our protection against the </a:t>
            </a:r>
            <a:br>
              <a:rPr lang="en-US" sz="3600" b="1" dirty="0"/>
            </a:br>
            <a:r>
              <a:rPr lang="en-US" sz="3600" b="1" dirty="0"/>
              <a:t>wickedness and snares of the Devil. </a:t>
            </a:r>
            <a:br>
              <a:rPr lang="en-US" sz="3600" b="1" dirty="0"/>
            </a:br>
            <a:r>
              <a:rPr lang="en-US" sz="3600" b="1" dirty="0"/>
              <a:t>May God rebuke him, we humbly pray, </a:t>
            </a:r>
            <a:br>
              <a:rPr lang="en-US" sz="3600" b="1" dirty="0"/>
            </a:br>
            <a:r>
              <a:rPr lang="en-US" sz="3600" b="1" dirty="0"/>
              <a:t>and do thou, </a:t>
            </a:r>
            <a:br>
              <a:rPr lang="en-US" sz="3600" b="1" dirty="0"/>
            </a:br>
            <a:r>
              <a:rPr lang="en-US" sz="3600" b="1" dirty="0"/>
              <a:t>O Prince of the heavenly hosts, </a:t>
            </a:r>
            <a:br>
              <a:rPr lang="en-US" sz="3600" b="1" dirty="0"/>
            </a:br>
            <a:r>
              <a:rPr lang="en-US" sz="3600" b="1" dirty="0"/>
              <a:t>by the power of God, </a:t>
            </a:r>
            <a:br>
              <a:rPr lang="en-US" sz="3600" b="1" dirty="0"/>
            </a:br>
            <a:r>
              <a:rPr lang="en-US" sz="3600" b="1" dirty="0"/>
              <a:t>thrust into hell Satan, </a:t>
            </a:r>
            <a:br>
              <a:rPr lang="en-US" sz="3600" b="1" dirty="0"/>
            </a:br>
            <a:r>
              <a:rPr lang="en-US" sz="3600" b="1" dirty="0"/>
              <a:t>and all the evil spirits, </a:t>
            </a:r>
            <a:br>
              <a:rPr lang="en-US" sz="3600" b="1" dirty="0"/>
            </a:br>
            <a:r>
              <a:rPr lang="en-US" sz="3600" b="1" dirty="0"/>
              <a:t>who prowl about the world </a:t>
            </a:r>
            <a:br>
              <a:rPr lang="en-US" sz="3600" b="1" dirty="0"/>
            </a:br>
            <a:r>
              <a:rPr lang="en-US" sz="3600" b="1" dirty="0"/>
              <a:t>seeking the ruin of souls.</a:t>
            </a:r>
            <a:br>
              <a:rPr lang="en-US" sz="3600" b="1" dirty="0"/>
            </a:br>
            <a:r>
              <a:rPr lang="en-US" sz="3600"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308327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183" y="128789"/>
            <a:ext cx="6506816" cy="6729212"/>
          </a:xfrm>
        </p:spPr>
        <p:txBody>
          <a:bodyPr>
            <a:normAutofit/>
          </a:bodyPr>
          <a:lstStyle/>
          <a:p>
            <a:pPr algn="ctr"/>
            <a:r>
              <a:rPr lang="en-US" sz="2800" b="1" dirty="0"/>
              <a:t>The </a:t>
            </a:r>
            <a:r>
              <a:rPr lang="en-US" sz="2800" b="1" dirty="0" err="1"/>
              <a:t>Memorare</a:t>
            </a:r>
            <a:br>
              <a:rPr lang="en-US" sz="2800" b="1" dirty="0"/>
            </a:br>
            <a:br>
              <a:rPr lang="en-US" sz="2800" b="1" dirty="0"/>
            </a:br>
            <a:r>
              <a:rPr lang="en-US" sz="2800" b="1" dirty="0"/>
              <a:t>Remember, O most gracious Virgin Mary, </a:t>
            </a:r>
            <a:br>
              <a:rPr lang="en-US" sz="2800" b="1" dirty="0"/>
            </a:br>
            <a:r>
              <a:rPr lang="en-US" sz="2800" b="1" dirty="0"/>
              <a:t>that never was it known that anyone who </a:t>
            </a:r>
            <a:br>
              <a:rPr lang="en-US" sz="2800" b="1" dirty="0"/>
            </a:br>
            <a:r>
              <a:rPr lang="en-US" sz="2800" b="1" dirty="0"/>
              <a:t>fled to your protection, implored your help, </a:t>
            </a:r>
            <a:br>
              <a:rPr lang="en-US" sz="2800" b="1" dirty="0"/>
            </a:br>
            <a:r>
              <a:rPr lang="en-US" sz="2800" b="1" dirty="0"/>
              <a:t>or sought your intercession was left unaided.</a:t>
            </a:r>
            <a:br>
              <a:rPr lang="en-US" sz="2800" b="1" dirty="0"/>
            </a:br>
            <a:r>
              <a:rPr lang="en-US" sz="2800" b="1" dirty="0"/>
              <a:t>Inspired by this confidence, I fly unto you, </a:t>
            </a:r>
            <a:br>
              <a:rPr lang="en-US" sz="2800" b="1" dirty="0"/>
            </a:br>
            <a:r>
              <a:rPr lang="en-US" sz="2800" b="1" dirty="0"/>
              <a:t>O Virgin of virgins, my mother; </a:t>
            </a:r>
            <a:br>
              <a:rPr lang="en-US" sz="2800" b="1" dirty="0"/>
            </a:br>
            <a:r>
              <a:rPr lang="en-US" sz="2800" b="1" dirty="0"/>
              <a:t>to you do I come, before you I stand, </a:t>
            </a:r>
            <a:br>
              <a:rPr lang="en-US" sz="2800" b="1" dirty="0"/>
            </a:br>
            <a:r>
              <a:rPr lang="en-US" sz="2800" b="1" dirty="0"/>
              <a:t>sinful and sorrowful. </a:t>
            </a:r>
            <a:br>
              <a:rPr lang="en-US" sz="2800" b="1" dirty="0"/>
            </a:br>
            <a:r>
              <a:rPr lang="en-US" sz="2800" b="1" dirty="0"/>
              <a:t>O Mother of the Word Incarnate, </a:t>
            </a:r>
            <a:br>
              <a:rPr lang="en-US" sz="2800" b="1" dirty="0"/>
            </a:br>
            <a:r>
              <a:rPr lang="en-US" sz="2800" b="1" dirty="0"/>
              <a:t>despise not my petitions, </a:t>
            </a:r>
            <a:br>
              <a:rPr lang="en-US" sz="2800" b="1" dirty="0"/>
            </a:br>
            <a:r>
              <a:rPr lang="en-US" sz="2800" b="1" dirty="0"/>
              <a:t>but in thy mercy hear and answer me.</a:t>
            </a:r>
            <a:br>
              <a:rPr lang="en-US" sz="2800" b="1" dirty="0"/>
            </a:br>
            <a:r>
              <a:rPr lang="en-US" sz="2800" b="1" dirty="0"/>
              <a:t>Amen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3" y="0"/>
            <a:ext cx="5658680" cy="6858000"/>
          </a:xfrm>
          <a:prstGeom prst="rect">
            <a:avLst/>
          </a:prstGeom>
        </p:spPr>
      </p:pic>
    </p:spTree>
    <p:extLst>
      <p:ext uri="{BB962C8B-B14F-4D97-AF65-F5344CB8AC3E}">
        <p14:creationId xmlns:p14="http://schemas.microsoft.com/office/powerpoint/2010/main" val="30096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85664" y="1171108"/>
            <a:ext cx="100061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our Holy Father Pope Francis, Pope Emeritus Benedict XVI, the Bishops and all the clergy, the consecrated religious; and for all the members of the Church</a:t>
            </a:r>
          </a:p>
          <a:p>
            <a:pPr marL="285750" indent="-285750">
              <a:buFont typeface="Arial" panose="020B0604020202020204" pitchFamily="34" charset="0"/>
              <a:buChar char="•"/>
            </a:pPr>
            <a:r>
              <a:rPr lang="en-US" b="1" dirty="0"/>
              <a:t>For an increase in vocations to the priesthood and the religious life</a:t>
            </a:r>
          </a:p>
        </p:txBody>
      </p:sp>
      <p:sp>
        <p:nvSpPr>
          <p:cNvPr id="14" name="TextBox 13"/>
          <p:cNvSpPr txBox="1"/>
          <p:nvPr/>
        </p:nvSpPr>
        <p:spPr>
          <a:xfrm>
            <a:off x="2100136" y="2241359"/>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the sick, the dying, the suffering,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39" y="4400185"/>
            <a:ext cx="100061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neglected and at-risk unborn</a:t>
            </a:r>
          </a:p>
          <a:p>
            <a:pPr marL="285750" lvl="0" indent="-285750">
              <a:buFont typeface="Arial" panose="020B0604020202020204" pitchFamily="34" charset="0"/>
              <a:buChar char="•"/>
            </a:pPr>
            <a:r>
              <a:rPr lang="en-US" b="1" dirty="0"/>
              <a:t>For all the youth, that they follow in the light of Christ</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53854"/>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the unemployed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physical or emotional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052770"/>
            <a:ext cx="9865357"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deceased parishioners, family, and friends and for those mourning their loss</a:t>
            </a:r>
          </a:p>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2029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n-US" sz="3200" b="1" dirty="0"/>
              <a:t>In the name of the Father and of the Son and of the Holy Spirit. Amen.</a:t>
            </a:r>
          </a:p>
        </p:txBody>
      </p:sp>
    </p:spTree>
    <p:extLst>
      <p:ext uri="{BB962C8B-B14F-4D97-AF65-F5344CB8AC3E}">
        <p14:creationId xmlns:p14="http://schemas.microsoft.com/office/powerpoint/2010/main" val="224883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n-US" sz="3200" b="1" dirty="0"/>
              <a:t>In the name of the Father and of the Son and of the Holy Spirit. Amen.</a:t>
            </a:r>
          </a:p>
        </p:txBody>
      </p:sp>
    </p:spTree>
    <p:extLst>
      <p:ext uri="{BB962C8B-B14F-4D97-AF65-F5344CB8AC3E}">
        <p14:creationId xmlns:p14="http://schemas.microsoft.com/office/powerpoint/2010/main" val="27938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8348" y="136441"/>
            <a:ext cx="7611415" cy="6617196"/>
          </a:xfrm>
          <a:prstGeom prst="rect">
            <a:avLst/>
          </a:prstGeom>
        </p:spPr>
        <p:txBody>
          <a:bodyPr wrap="square">
            <a:spAutoFit/>
          </a:bodyPr>
          <a:lstStyle/>
          <a:p>
            <a:pPr algn="ctr"/>
            <a:r>
              <a:rPr lang="en-US" sz="2800" b="1" dirty="0"/>
              <a:t>Apostle’s Creed</a:t>
            </a:r>
          </a:p>
          <a:p>
            <a:pPr algn="ctr"/>
            <a:endParaRPr lang="en-US" sz="1200" b="1" dirty="0"/>
          </a:p>
          <a:p>
            <a:pPr algn="ctr"/>
            <a:r>
              <a:rPr lang="en-US" sz="2400" b="1" dirty="0"/>
              <a:t>I believe in One God</a:t>
            </a:r>
            <a:r>
              <a:rPr lang="en-US" sz="2400" dirty="0"/>
              <a:t>, the Father the Almighty, </a:t>
            </a:r>
          </a:p>
          <a:p>
            <a:pPr algn="ctr"/>
            <a:r>
              <a:rPr lang="en-US" sz="2400" dirty="0"/>
              <a:t>Creator of Heaven and earth; </a:t>
            </a:r>
            <a:br>
              <a:rPr lang="en-US" sz="2400" dirty="0"/>
            </a:br>
            <a:r>
              <a:rPr lang="en-US" sz="2400" dirty="0"/>
              <a:t>and in Jesus Christ, His only Son Our Lord, </a:t>
            </a:r>
            <a:br>
              <a:rPr lang="en-US" sz="2400" dirty="0"/>
            </a:br>
            <a:r>
              <a:rPr lang="en-US" sz="2400" dirty="0"/>
              <a:t>Who was conceived by the Holy Spirit, </a:t>
            </a:r>
          </a:p>
          <a:p>
            <a:pPr algn="ctr"/>
            <a:r>
              <a:rPr lang="en-US" sz="2400" dirty="0"/>
              <a:t>born of the Virgin Mary, suffered under Pontius Pilate, </a:t>
            </a:r>
          </a:p>
          <a:p>
            <a:pPr algn="ctr"/>
            <a:r>
              <a:rPr lang="en-US" sz="2400" dirty="0"/>
              <a:t>was crucified, died, and was buried. </a:t>
            </a:r>
            <a:br>
              <a:rPr lang="en-US" sz="2400" dirty="0"/>
            </a:br>
            <a:r>
              <a:rPr lang="en-US" sz="2400" dirty="0"/>
              <a:t>He descended into Hell; </a:t>
            </a:r>
          </a:p>
          <a:p>
            <a:pPr algn="ctr"/>
            <a:r>
              <a:rPr lang="en-US" sz="2400" dirty="0"/>
              <a:t>On the third day He rose again from the dead; </a:t>
            </a:r>
            <a:br>
              <a:rPr lang="en-US" sz="2400" dirty="0"/>
            </a:br>
            <a:r>
              <a:rPr lang="en-US" sz="2400" dirty="0"/>
              <a:t>He ascended into Heaven, and is seated </a:t>
            </a:r>
          </a:p>
          <a:p>
            <a:pPr algn="ctr"/>
            <a:r>
              <a:rPr lang="en-US" sz="2400" dirty="0"/>
              <a:t>at the right hand of God, the Father almighty; </a:t>
            </a:r>
          </a:p>
          <a:p>
            <a:pPr algn="ctr"/>
            <a:r>
              <a:rPr lang="en-US" sz="2400" dirty="0"/>
              <a:t>from thence He shall come to judge </a:t>
            </a:r>
          </a:p>
          <a:p>
            <a:pPr algn="ctr"/>
            <a:r>
              <a:rPr lang="en-US" sz="2400" dirty="0"/>
              <a:t>the living and the dead and His Kingdom will have no end. </a:t>
            </a:r>
            <a:br>
              <a:rPr lang="en-US" sz="2400" dirty="0"/>
            </a:br>
            <a:r>
              <a:rPr lang="en-US" sz="2400" dirty="0"/>
              <a:t>I believe in the Holy Spirit, the holy Catholic Church, </a:t>
            </a:r>
          </a:p>
          <a:p>
            <a:pPr algn="ctr"/>
            <a:r>
              <a:rPr lang="en-US" sz="2400" dirty="0"/>
              <a:t>the communion of saints, the forgiveness of sins, </a:t>
            </a:r>
          </a:p>
          <a:p>
            <a:pPr algn="ctr"/>
            <a:r>
              <a:rPr lang="en-US" sz="2400" dirty="0"/>
              <a:t>the resurrection of the body and life everlasting. </a:t>
            </a:r>
          </a:p>
          <a:p>
            <a:pPr algn="ctr"/>
            <a:r>
              <a:rPr lang="en-US" sz="2400" dirty="0"/>
              <a:t>Amen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4" y="283333"/>
            <a:ext cx="2664317" cy="27045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5" y="3445039"/>
            <a:ext cx="2001973" cy="30747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5746" y="136441"/>
            <a:ext cx="2305320" cy="2305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2941" y="2588654"/>
            <a:ext cx="2698125" cy="17987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763" y="4534297"/>
            <a:ext cx="1828436" cy="2222804"/>
          </a:xfrm>
          <a:prstGeom prst="rect">
            <a:avLst/>
          </a:prstGeom>
        </p:spPr>
      </p:pic>
    </p:spTree>
    <p:extLst>
      <p:ext uri="{BB962C8B-B14F-4D97-AF65-F5344CB8AC3E}">
        <p14:creationId xmlns:p14="http://schemas.microsoft.com/office/powerpoint/2010/main" val="313677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9350940" y="1806467"/>
            <a:ext cx="1661829" cy="830997"/>
          </a:xfrm>
          <a:prstGeom prst="rect">
            <a:avLst/>
          </a:prstGeom>
          <a:noFill/>
        </p:spPr>
        <p:txBody>
          <a:bodyPr wrap="square" rtlCol="0">
            <a:spAutoFit/>
          </a:bodyPr>
          <a:lstStyle/>
          <a:p>
            <a:r>
              <a:rPr lang="en-US" sz="4800" b="1" dirty="0"/>
              <a:t>FAITH</a:t>
            </a:r>
          </a:p>
        </p:txBody>
      </p:sp>
      <p:sp>
        <p:nvSpPr>
          <p:cNvPr id="11" name="TextBox 10"/>
          <p:cNvSpPr txBox="1"/>
          <p:nvPr/>
        </p:nvSpPr>
        <p:spPr>
          <a:xfrm>
            <a:off x="9323023" y="3007453"/>
            <a:ext cx="1717662" cy="830997"/>
          </a:xfrm>
          <a:prstGeom prst="rect">
            <a:avLst/>
          </a:prstGeom>
          <a:noFill/>
        </p:spPr>
        <p:txBody>
          <a:bodyPr wrap="square" rtlCol="0">
            <a:spAutoFit/>
          </a:bodyPr>
          <a:lstStyle/>
          <a:p>
            <a:r>
              <a:rPr lang="en-US" sz="4800" b="1" dirty="0"/>
              <a:t>HOPE</a:t>
            </a:r>
          </a:p>
        </p:txBody>
      </p:sp>
      <p:sp>
        <p:nvSpPr>
          <p:cNvPr id="12" name="TextBox 11"/>
          <p:cNvSpPr txBox="1"/>
          <p:nvPr/>
        </p:nvSpPr>
        <p:spPr>
          <a:xfrm>
            <a:off x="9350940" y="4150835"/>
            <a:ext cx="1574529" cy="830997"/>
          </a:xfrm>
          <a:prstGeom prst="rect">
            <a:avLst/>
          </a:prstGeom>
          <a:noFill/>
        </p:spPr>
        <p:txBody>
          <a:bodyPr wrap="square" rtlCol="0">
            <a:spAutoFit/>
          </a:bodyPr>
          <a:lstStyle/>
          <a:p>
            <a:r>
              <a:rPr lang="en-US" sz="4800" b="1" dirty="0"/>
              <a:t>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1588731"/>
            <a:ext cx="6037384" cy="4499439"/>
          </a:xfrm>
          <a:prstGeom prst="rect">
            <a:avLst/>
          </a:prstGeom>
        </p:spPr>
      </p:pic>
    </p:spTree>
    <p:extLst>
      <p:ext uri="{BB962C8B-B14F-4D97-AF65-F5344CB8AC3E}">
        <p14:creationId xmlns:p14="http://schemas.microsoft.com/office/powerpoint/2010/main" val="33967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997" y="3565303"/>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184" y="593263"/>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947" y="203740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8473" y="5440974"/>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296" y="4998380"/>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8553" y="533714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660" y="64689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308" y="2164618"/>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680" y="172503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6778" y="3651214"/>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5839" y="5100186"/>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678" y="13375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744" y="167512"/>
            <a:ext cx="1453792" cy="1453792"/>
          </a:xfrm>
          <a:prstGeom prst="rect">
            <a:avLst/>
          </a:prstGeom>
        </p:spPr>
      </p:pic>
      <p:sp>
        <p:nvSpPr>
          <p:cNvPr id="5" name="TextBox 4"/>
          <p:cNvSpPr txBox="1"/>
          <p:nvPr/>
        </p:nvSpPr>
        <p:spPr>
          <a:xfrm>
            <a:off x="737978" y="63411"/>
            <a:ext cx="3345717" cy="830997"/>
          </a:xfrm>
          <a:prstGeom prst="rect">
            <a:avLst/>
          </a:prstGeom>
          <a:noFill/>
        </p:spPr>
        <p:txBody>
          <a:bodyPr wrap="square" rtlCol="0">
            <a:spAutoFit/>
          </a:bodyPr>
          <a:lstStyle/>
          <a:p>
            <a:pPr algn="ctr"/>
            <a:r>
              <a:rPr lang="en-US" sz="2400" b="1" dirty="0"/>
              <a:t>The 1</a:t>
            </a:r>
            <a:r>
              <a:rPr lang="en-US" sz="2400" b="1" baseline="30000" dirty="0"/>
              <a:t>st</a:t>
            </a:r>
            <a:r>
              <a:rPr lang="en-US" sz="2400" b="1" dirty="0"/>
              <a:t> Glorious Mystery</a:t>
            </a:r>
          </a:p>
          <a:p>
            <a:pPr algn="ctr"/>
            <a:r>
              <a:rPr lang="en-US" sz="2400" b="1" dirty="0"/>
              <a:t>THE RESURRECTION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122" y="1086679"/>
            <a:ext cx="4248515" cy="5622966"/>
          </a:xfrm>
          <a:prstGeom prst="rect">
            <a:avLst/>
          </a:prstGeom>
        </p:spPr>
      </p:pic>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32629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1760" y="3513112"/>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875" y="55909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1760" y="1995715"/>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1928" y="5368862"/>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4480" y="498433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779" y="538293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5527" y="744542"/>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881" y="216703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879" y="1752451"/>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516" y="3605235"/>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3771" y="4993562"/>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757" y="192036"/>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946" y="225556"/>
            <a:ext cx="1453792" cy="1453792"/>
          </a:xfrm>
          <a:prstGeom prst="rect">
            <a:avLst/>
          </a:prstGeom>
        </p:spPr>
      </p:pic>
      <p:sp>
        <p:nvSpPr>
          <p:cNvPr id="4" name="TextBox 3"/>
          <p:cNvSpPr txBox="1"/>
          <p:nvPr/>
        </p:nvSpPr>
        <p:spPr>
          <a:xfrm>
            <a:off x="212036" y="59514"/>
            <a:ext cx="4358938" cy="830997"/>
          </a:xfrm>
          <a:prstGeom prst="rect">
            <a:avLst/>
          </a:prstGeom>
          <a:noFill/>
        </p:spPr>
        <p:txBody>
          <a:bodyPr wrap="square" rtlCol="0">
            <a:spAutoFit/>
          </a:bodyPr>
          <a:lstStyle/>
          <a:p>
            <a:pPr algn="ctr"/>
            <a:r>
              <a:rPr lang="en-US" sz="2400" b="1" dirty="0"/>
              <a:t>The 2</a:t>
            </a:r>
            <a:r>
              <a:rPr lang="en-US" sz="2400" b="1" baseline="30000" dirty="0"/>
              <a:t>nd</a:t>
            </a:r>
            <a:r>
              <a:rPr lang="en-US" sz="2400" b="1" dirty="0"/>
              <a:t> Glorious Mystery</a:t>
            </a:r>
          </a:p>
          <a:p>
            <a:pPr algn="ctr"/>
            <a:r>
              <a:rPr lang="en-US" sz="2400" b="1" dirty="0"/>
              <a:t>THE ASCENSION  INTO HEAVEN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35" y="974597"/>
            <a:ext cx="4358939" cy="5715000"/>
          </a:xfrm>
          <a:prstGeom prst="rect">
            <a:avLst/>
          </a:prstGeom>
        </p:spPr>
      </p:pic>
    </p:spTree>
    <p:extLst>
      <p:ext uri="{BB962C8B-B14F-4D97-AF65-F5344CB8AC3E}">
        <p14:creationId xmlns:p14="http://schemas.microsoft.com/office/powerpoint/2010/main" val="35767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a:t>
            </a:r>
            <a:r>
              <a:rPr lang="es-ES" b="1" dirty="0"/>
              <a:t> of </a:t>
            </a:r>
            <a:r>
              <a:rPr lang="es-ES" b="1" dirty="0" err="1"/>
              <a:t>Hell</a:t>
            </a:r>
            <a:r>
              <a:rPr lang="es-ES" b="1" dirty="0"/>
              <a:t>. Lead </a:t>
            </a:r>
            <a:r>
              <a:rPr lang="es-ES" b="1" dirty="0" err="1"/>
              <a:t>all</a:t>
            </a:r>
            <a:r>
              <a:rPr lang="es-ES" b="1" dirty="0"/>
              <a:t> </a:t>
            </a:r>
            <a:r>
              <a:rPr lang="es-ES" b="1" dirty="0" err="1"/>
              <a:t>souls</a:t>
            </a:r>
            <a:r>
              <a:rPr lang="es-ES" b="1" dirty="0"/>
              <a:t> to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of </a:t>
            </a:r>
            <a:r>
              <a:rPr lang="es-ES" b="1" dirty="0" err="1"/>
              <a:t>thy</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89380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1040</Words>
  <Application>Microsoft Office PowerPoint</Application>
  <PresentationFormat>Widescreen</PresentationFormat>
  <Paragraphs>53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 of Hell. Lead all souls to Heaven, especially those in most need of thy Mercy. Amen.</vt:lpstr>
      <vt:lpstr>PowerPoint Presentation</vt:lpstr>
      <vt:lpstr>Oh my Jesus. Forgive us our sins Save us from the fire of Hell. Lead all souls to Heaven, especially those in most need of thy Mercy. Amen.</vt:lpstr>
      <vt:lpstr>PowerPoint Presentation</vt:lpstr>
      <vt:lpstr>Oh my Jesus. Forgive us our sins Save us from the fire of Hell. Lead all souls to Heaven, especially those in most need of thy Mercy. Amen.</vt:lpstr>
      <vt:lpstr>PowerPoint Presentation</vt:lpstr>
      <vt:lpstr>Oh my Jesus. Forgive us our sins Save us from the fire of Hell. Lead all souls to Heaven, especially those in most need of thy Mercy. Amen.</vt:lpstr>
      <vt:lpstr>PowerPoint Presentation</vt:lpstr>
      <vt:lpstr>Oh my Jesus. Forgive us our sins Save us from the fire of Hell. Lead all souls to Heaven, especially those in most need of thy Mercy. Amen.</vt:lpstr>
      <vt:lpstr>Hail, Holy Queen,  Mother of Mercy, our life,  our sweetness and our hope!  To thee do we cry,  poor banished children of Eve.  To thee do we send up our sighs,  mourning and weeping in this valley of tears!  Turn, then, most gracious Advocate,  thine eyes of mercy toward us,  and after this, our exile,  show unto us the blessed fruit of thy womb, Jesus.  O clement, O loving, O sweet Virgin Mary. V. Pray for us, O holy Mother of God. R. That we may be made worthy  of the promises of Christ. Amen  Salve Regina, joelocampo119 https://youtu.be/tf3p6XrX_wE</vt:lpstr>
      <vt:lpstr>Let us Pray.  O God, whose only-begotten Son,  by His life, death and resurrection,  has purchased for us the  rewards of eternal life,  grant, we beseech Thee,  that while meditating on these  mysteries of the most holy Rosary of the Blessed Virgin Mary,  we may imitate what they contain,  and obtain what they promise,  through the same Christ our Lord.  Amen.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The Memorare  Remember, O most gracious Virgin Mary,  that never was it known that anyone who  fled to your protection, implored your help,  or sought your intercession was left unaided. Inspired by this confidence, I fly unto you,  O Virgin of virgins, my mother;  to you do I come, before you I stand,  sinful and sorrowful.  O Mother of the Word Incarnate,  despise not my petitions,  but in thy mercy hear and answer me. Amen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66</cp:revision>
  <dcterms:created xsi:type="dcterms:W3CDTF">2020-05-11T13:21:03Z</dcterms:created>
  <dcterms:modified xsi:type="dcterms:W3CDTF">2021-07-23T19:27:31Z</dcterms:modified>
</cp:coreProperties>
</file>