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56" r:id="rId11"/>
    <p:sldId id="287" r:id="rId12"/>
    <p:sldId id="288" r:id="rId13"/>
    <p:sldId id="289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Holy Rosary– Glorious Mysteries</a:t>
            </a:r>
          </a:p>
        </p:txBody>
      </p:sp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216" y="1170432"/>
            <a:ext cx="5468112" cy="546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91" y="3328065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11" y="736436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92" y="212349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31" y="5260070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26" y="450049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5" y="533328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7" y="910862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07" y="2359834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72" y="1882118"/>
            <a:ext cx="2917225" cy="314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25" y="364220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07" y="4744503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94" y="228704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3" y="192095"/>
            <a:ext cx="1453792" cy="1453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537"/>
            <a:ext cx="1650743" cy="3836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96" y="-334536"/>
            <a:ext cx="1555694" cy="3836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6" y="3395202"/>
            <a:ext cx="1880369" cy="3481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7" y="-334537"/>
            <a:ext cx="1991119" cy="372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7" y="3039345"/>
            <a:ext cx="1991119" cy="38381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8969" y="3187089"/>
            <a:ext cx="1668679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mic Sans MS" panose="030F0702030302020204" pitchFamily="66" charset="0"/>
              </a:rPr>
              <a:t>1. The Resurrection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0743" y="3187090"/>
            <a:ext cx="1585447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mic Sans MS" panose="030F0702030302020204" pitchFamily="66" charset="0"/>
              </a:rPr>
              <a:t>2. The </a:t>
            </a:r>
          </a:p>
          <a:p>
            <a:r>
              <a:rPr lang="en-US" sz="1300" b="1" dirty="0">
                <a:latin typeface="Comic Sans MS" panose="030F0702030302020204" pitchFamily="66" charset="0"/>
              </a:rPr>
              <a:t>Ascension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326" y="6365557"/>
            <a:ext cx="1880369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mic Sans MS" panose="030F0702030302020204" pitchFamily="66" charset="0"/>
              </a:rPr>
              <a:t>3. The Descent of the Holy Spirit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33396" y="2902759"/>
            <a:ext cx="199112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mic Sans MS" panose="030F0702030302020204" pitchFamily="66" charset="0"/>
              </a:rPr>
              <a:t>4. The Assumption</a:t>
            </a:r>
          </a:p>
          <a:p>
            <a:endParaRPr lang="en-US" sz="13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3397" y="6386276"/>
            <a:ext cx="1991119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mic Sans MS" panose="030F0702030302020204" pitchFamily="66" charset="0"/>
              </a:rPr>
              <a:t>5. The Crowning </a:t>
            </a:r>
          </a:p>
          <a:p>
            <a:r>
              <a:rPr lang="en-US" sz="1300" b="1" dirty="0">
                <a:latin typeface="Comic Sans MS" panose="030F0702030302020204" pitchFamily="66" charset="0"/>
              </a:rPr>
              <a:t>of Mary</a:t>
            </a:r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3" y="1"/>
            <a:ext cx="5329209" cy="68579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Oh My Jesus,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Forgive us our sins.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Save us from the fires of Hell. Lead all souls to Heaven, especially those in most need of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your mercy.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7" y="141915"/>
            <a:ext cx="4943901" cy="65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5916" y="2467312"/>
            <a:ext cx="8854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Hail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165" y="2836644"/>
            <a:ext cx="186681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Holy Queen,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Mother of Mercy,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7373" y="2790476"/>
            <a:ext cx="90979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our life</a:t>
            </a:r>
            <a:r>
              <a:rPr lang="en-US" sz="1400" b="1" dirty="0">
                <a:latin typeface="Comic Sans MS" panose="030F0702030302020204" pitchFamily="66" charset="0"/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7287" y="3092017"/>
            <a:ext cx="249033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 our sweetness and our hope</a:t>
            </a:r>
            <a:r>
              <a:rPr lang="en-US" sz="1400" b="1" dirty="0">
                <a:latin typeface="Comic Sans MS" panose="030F0702030302020204" pitchFamily="66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2543" y="2867421"/>
            <a:ext cx="1469977" cy="461665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To thee do </a:t>
            </a:r>
          </a:p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we cry.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916" y="3963586"/>
            <a:ext cx="1045845" cy="830997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Poor banished children of Eve.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5148" y="410817"/>
            <a:ext cx="591146" cy="477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69704" y="6082748"/>
            <a:ext cx="160351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to thee do we send up our sighs,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7156" y="6313580"/>
            <a:ext cx="153762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Mourning and weeping,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7281" y="6544413"/>
            <a:ext cx="2716766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In this valley of tears.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61551" y="6544412"/>
            <a:ext cx="303044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Turn then most gracious advocate</a:t>
            </a:r>
          </a:p>
        </p:txBody>
      </p:sp>
    </p:spTree>
    <p:extLst>
      <p:ext uri="{BB962C8B-B14F-4D97-AF65-F5344CB8AC3E}">
        <p14:creationId xmlns:p14="http://schemas.microsoft.com/office/powerpoint/2010/main" val="326586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371061"/>
            <a:ext cx="1086678" cy="1169551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Thine eyes of mercy towards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1777" y="2383573"/>
            <a:ext cx="1086678" cy="692497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And after this our exile,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0703" y="2383573"/>
            <a:ext cx="1075402" cy="738664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Show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unto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us,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8836" y="2968487"/>
            <a:ext cx="2506577" cy="4924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the blessed fruit of thy womb, Jesus.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70840" y="371061"/>
            <a:ext cx="1589856" cy="523220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oh clement,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oh loving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286" y="1336147"/>
            <a:ext cx="967410" cy="738664"/>
          </a:xfrm>
          <a:prstGeom prst="rect">
            <a:avLst/>
          </a:prstGeom>
          <a:solidFill>
            <a:srgbClr val="DE40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oh sweet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Virgin 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Mary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6278" y="3831941"/>
            <a:ext cx="1219200" cy="523220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Pray for</a:t>
            </a:r>
          </a:p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189" y="6332533"/>
            <a:ext cx="2506577" cy="292388"/>
          </a:xfrm>
          <a:prstGeom prst="rect">
            <a:avLst/>
          </a:prstGeom>
          <a:solidFill>
            <a:srgbClr val="FD21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Oh Holy Mother of God,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1287" y="4242114"/>
            <a:ext cx="141798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That we may be made worthy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92539" y="6038032"/>
            <a:ext cx="1086678" cy="692497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Of the promises of Christ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78893" y="6440557"/>
            <a:ext cx="2014324" cy="292388"/>
          </a:xfrm>
          <a:prstGeom prst="rect">
            <a:avLst/>
          </a:prstGeom>
          <a:solidFill>
            <a:srgbClr val="F5F5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Comic Sans MS" panose="030F0702030302020204" pitchFamily="66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79503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name of the Father, and of the Son, and of the Holy Spirit. </a:t>
            </a:r>
          </a:p>
          <a:p>
            <a:pPr algn="ctr"/>
            <a:r>
              <a:rPr lang="en-US" sz="2800" b="1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55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thank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 Lord </a:t>
            </a:r>
            <a:r>
              <a:rPr lang="es-ES" b="1" dirty="0" err="1">
                <a:latin typeface="Comic Sans MS" panose="030F0702030302020204" pitchFamily="66" charset="0"/>
              </a:rPr>
              <a:t>for</a:t>
            </a:r>
            <a:r>
              <a:rPr lang="es-ES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5" y="1831588"/>
            <a:ext cx="4527395" cy="452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8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44" y="0"/>
            <a:ext cx="8421028" cy="1325563"/>
          </a:xfrm>
        </p:spPr>
        <p:txBody>
          <a:bodyPr/>
          <a:lstStyle/>
          <a:p>
            <a:pPr algn="ctr"/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Praise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. Lord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 are: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0" y="1895708"/>
            <a:ext cx="4358150" cy="43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Lord, </a:t>
            </a:r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are </a:t>
            </a:r>
            <a:r>
              <a:rPr lang="es-ES" b="1" dirty="0" err="1">
                <a:latin typeface="Comic Sans MS" panose="030F0702030302020204" pitchFamily="66" charset="0"/>
              </a:rPr>
              <a:t>sorry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for</a:t>
            </a:r>
            <a:r>
              <a:rPr lang="es-ES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5" y="1817921"/>
            <a:ext cx="4162726" cy="438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94" y="0"/>
            <a:ext cx="7495478" cy="1325563"/>
          </a:xfrm>
        </p:spPr>
        <p:txBody>
          <a:bodyPr/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Lord, </a:t>
            </a:r>
            <a:r>
              <a:rPr lang="es-ES" b="1" dirty="0" err="1">
                <a:latin typeface="Comic Sans MS" panose="030F0702030302020204" pitchFamily="66" charset="0"/>
              </a:rPr>
              <a:t>we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ask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you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for</a:t>
            </a:r>
            <a:r>
              <a:rPr lang="es-ES" b="1" dirty="0"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02" y="1464527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" y="98755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8578" y="2405575"/>
            <a:ext cx="2855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 the name of the Father, and of the Son, and of the Holy Spirit. </a:t>
            </a:r>
          </a:p>
          <a:p>
            <a:pPr algn="ctr"/>
            <a:r>
              <a:rPr lang="en-US" sz="2800" b="1" dirty="0"/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82474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57238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1" y="357238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6" y="3572383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2" y="3572383"/>
            <a:ext cx="2977842" cy="3272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330" y="1245704"/>
            <a:ext cx="75537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783" y="1645814"/>
            <a:ext cx="12589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CREED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8670" y="3124337"/>
            <a:ext cx="3171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mic Sans MS" panose="030F0702030302020204" pitchFamily="66" charset="0"/>
              </a:rPr>
              <a:t>I believe in one God, the Father Almighty,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6643" y="3124337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Creator of Heaven and Earth,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62418" y="3012648"/>
            <a:ext cx="29552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and in Jesus Christ,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His only Son, Our Lord,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783" y="6384169"/>
            <a:ext cx="2690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who was conceived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by the Holy Spirit,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3357" y="6553446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born of the Virgin Mary,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3995" y="6577920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suffered under Pontius Pilate,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2259" y="6553446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Was crucified,</a:t>
            </a:r>
          </a:p>
        </p:txBody>
      </p:sp>
    </p:spTree>
    <p:extLst>
      <p:ext uri="{BB962C8B-B14F-4D97-AF65-F5344CB8AC3E}">
        <p14:creationId xmlns:p14="http://schemas.microsoft.com/office/powerpoint/2010/main" val="908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56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47556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1" y="3475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475563"/>
            <a:ext cx="2927932" cy="3368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76" y="3033491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died and was buried.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1441" y="3080177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He descended into Hell,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4076" y="3034495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On the 3</a:t>
            </a:r>
            <a:r>
              <a:rPr lang="en-US" sz="1100" b="1" baseline="30000" dirty="0">
                <a:latin typeface="Comic Sans MS" panose="030F0702030302020204" pitchFamily="66" charset="0"/>
              </a:rPr>
              <a:t>rd</a:t>
            </a:r>
            <a:r>
              <a:rPr lang="en-US" sz="1100" b="1" dirty="0">
                <a:latin typeface="Comic Sans MS" panose="030F0702030302020204" pitchFamily="66" charset="0"/>
              </a:rPr>
              <a:t> day He rose from the dead,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76" y="3044586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ascended into Heaven,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75" y="6409737"/>
            <a:ext cx="29552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And is seated at the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right hand of the Father.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519" y="6409736"/>
            <a:ext cx="295523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From thence He shall come </a:t>
            </a:r>
          </a:p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to judge the living and the dead.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3166" y="6494374"/>
            <a:ext cx="295523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I believe in the Holy Spirit,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2378" y="6490058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7350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18" y="313173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communion of Saints,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2633" y="313173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forgiveness of sins,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6958" y="309487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the resurrection of the body,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7493" y="3094873"/>
            <a:ext cx="2872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omic Sans MS" panose="030F0702030302020204" pitchFamily="66" charset="0"/>
              </a:rPr>
              <a:t>and life everlasting.</a:t>
            </a:r>
          </a:p>
        </p:txBody>
      </p:sp>
    </p:spTree>
    <p:extLst>
      <p:ext uri="{BB962C8B-B14F-4D97-AF65-F5344CB8AC3E}">
        <p14:creationId xmlns:p14="http://schemas.microsoft.com/office/powerpoint/2010/main" val="204179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379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Comic Sans MS</vt:lpstr>
      <vt:lpstr>Office Theme</vt:lpstr>
      <vt:lpstr>The Holy Rosary– Glorious Mysteries</vt:lpstr>
      <vt:lpstr>We thank you Lord for:</vt:lpstr>
      <vt:lpstr>We Praise You. Lord you are:</vt:lpstr>
      <vt:lpstr>Lord, we are sorry for:</vt:lpstr>
      <vt:lpstr>Lord, we ask you for: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My Jesus, Forgive us our sins. Save us from the fires of Hell. Lead all souls to Heaven, especially those in most need of  your mercy. Amen.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16</cp:revision>
  <dcterms:created xsi:type="dcterms:W3CDTF">2020-05-11T13:21:03Z</dcterms:created>
  <dcterms:modified xsi:type="dcterms:W3CDTF">2021-07-23T19:37:32Z</dcterms:modified>
</cp:coreProperties>
</file>