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3" r:id="rId4"/>
    <p:sldId id="274" r:id="rId5"/>
    <p:sldId id="275" r:id="rId6"/>
    <p:sldId id="265" r:id="rId7"/>
    <p:sldId id="266" r:id="rId8"/>
    <p:sldId id="267" r:id="rId9"/>
    <p:sldId id="268" r:id="rId10"/>
    <p:sldId id="256" r:id="rId11"/>
    <p:sldId id="269" r:id="rId12"/>
    <p:sldId id="288" r:id="rId13"/>
    <p:sldId id="289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21D3"/>
    <a:srgbClr val="DE40BC"/>
    <a:srgbClr val="F5F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9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5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2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3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9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5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8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9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1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3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9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AF53C-E56C-44AE-A30F-67985FDF6A90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8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png"/><Relationship Id="rId9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Relationship Id="rId9" Type="http://schemas.openxmlformats.org/officeDocument/2006/relationships/image" Target="../media/image4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Relationship Id="rId9" Type="http://schemas.openxmlformats.org/officeDocument/2006/relationships/image" Target="../media/image5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70431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The Holy Rosary– Joyful Mysteries</a:t>
            </a:r>
          </a:p>
        </p:txBody>
      </p:sp>
      <p:pic>
        <p:nvPicPr>
          <p:cNvPr id="7" name="Picture 1" descr="C:\Users\Friends Jesus &amp; Mary\Documents\LIBROS IMPRESOS\Manual Amigos de Jesus y Maria\photo logo nuevo.JPG">
            <a:extLst>
              <a:ext uri="{FF2B5EF4-FFF2-40B4-BE49-F238E27FC236}">
                <a16:creationId xmlns:a16="http://schemas.microsoft.com/office/drawing/2014/main" id="{350C545A-1CD3-4A09-B617-E38702D10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1216" y="1170432"/>
            <a:ext cx="5468112" cy="546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85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68" y="3327332"/>
            <a:ext cx="1570701" cy="1448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978" y="596890"/>
            <a:ext cx="1570701" cy="1448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125" y="1942341"/>
            <a:ext cx="1570701" cy="1448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258" y="5336123"/>
            <a:ext cx="1570701" cy="1448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318" y="4776304"/>
            <a:ext cx="1570701" cy="1448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352" y="5336123"/>
            <a:ext cx="1570701" cy="1448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512" y="870907"/>
            <a:ext cx="1570701" cy="14489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729" y="2010808"/>
            <a:ext cx="2917225" cy="3141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466" y="3638505"/>
            <a:ext cx="1570701" cy="1448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74" y="2254485"/>
            <a:ext cx="1570701" cy="14489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175" y="4968936"/>
            <a:ext cx="1570701" cy="14489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954" y="181434"/>
            <a:ext cx="1453792" cy="14537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80" y="25400"/>
            <a:ext cx="1749055" cy="3327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258" y="211815"/>
            <a:ext cx="1453792" cy="14537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3" y="0"/>
            <a:ext cx="1905653" cy="3352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25" y="3556000"/>
            <a:ext cx="1993900" cy="3302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644" y="117221"/>
            <a:ext cx="1943100" cy="32893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826" y="3428661"/>
            <a:ext cx="2006600" cy="33655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2896445"/>
            <a:ext cx="1886389" cy="4770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 algn="ctr">
              <a:buAutoNum type="arabicPeriod"/>
            </a:pPr>
            <a:r>
              <a:rPr lang="en-US" sz="1400" b="1" dirty="0">
                <a:latin typeface="Comic Sans MS" panose="030F0702030302020204" pitchFamily="66" charset="0"/>
              </a:rPr>
              <a:t>The Annunciation</a:t>
            </a:r>
          </a:p>
          <a:p>
            <a:pPr algn="ctr"/>
            <a:endParaRPr lang="en-US" sz="1100" b="1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84838" y="2875746"/>
            <a:ext cx="1762898" cy="4770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2. The Visitation</a:t>
            </a:r>
          </a:p>
          <a:p>
            <a:pPr algn="ctr"/>
            <a:endParaRPr lang="en-US" sz="1100" b="1" dirty="0"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3698" y="6380946"/>
            <a:ext cx="1959427" cy="4770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3. The Nativity</a:t>
            </a:r>
          </a:p>
          <a:p>
            <a:pPr algn="ctr"/>
            <a:endParaRPr lang="en-US" sz="1100" b="1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001480" y="2978971"/>
            <a:ext cx="195942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4. The Presentation at the Temple</a:t>
            </a:r>
            <a:endParaRPr lang="en-US" sz="1100" b="1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08530" y="6270941"/>
            <a:ext cx="195942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5. Jesus Lost and Found in Temple</a:t>
            </a:r>
            <a:endParaRPr lang="en-US" sz="11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04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1043" y="1"/>
            <a:ext cx="5329209" cy="685799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Oh My Jesus,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Forgive us our sins.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Save us from the fires of Hell. Lead all souls to Heaven, especially those in most need of 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your mercy.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Amen.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57" y="141915"/>
            <a:ext cx="4943901" cy="657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0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45463" cy="3400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63" y="-43598"/>
            <a:ext cx="2782001" cy="3443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464" y="-128240"/>
            <a:ext cx="2705100" cy="3528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564" y="-128240"/>
            <a:ext cx="3759436" cy="35283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00115"/>
            <a:ext cx="2651760" cy="34382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1" y="3400114"/>
            <a:ext cx="3750526" cy="34382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87" y="3400114"/>
            <a:ext cx="2651760" cy="34382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047" y="3400113"/>
            <a:ext cx="3164494" cy="3438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5916" y="2467312"/>
            <a:ext cx="88549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Hail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9165" y="2836644"/>
            <a:ext cx="186681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Holy Queen,</a:t>
            </a:r>
          </a:p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Mother of Mercy,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57373" y="2790476"/>
            <a:ext cx="909799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omic Sans MS" panose="030F0702030302020204" pitchFamily="66" charset="0"/>
              </a:rPr>
              <a:t>our life</a:t>
            </a:r>
            <a:r>
              <a:rPr lang="en-US" sz="1400" b="1" dirty="0">
                <a:latin typeface="Comic Sans MS" panose="030F0702030302020204" pitchFamily="66" charset="0"/>
              </a:rPr>
              <a:t>,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57287" y="3092017"/>
            <a:ext cx="2490333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omic Sans MS" panose="030F0702030302020204" pitchFamily="66" charset="0"/>
              </a:rPr>
              <a:t> our sweetness and our hope</a:t>
            </a:r>
            <a:r>
              <a:rPr lang="en-US" sz="1400" b="1" dirty="0">
                <a:latin typeface="Comic Sans MS" panose="030F0702030302020204" pitchFamily="66" charset="0"/>
              </a:rPr>
              <a:t>,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82543" y="2867421"/>
            <a:ext cx="1469977" cy="461665"/>
          </a:xfrm>
          <a:prstGeom prst="rect">
            <a:avLst/>
          </a:prstGeom>
          <a:solidFill>
            <a:srgbClr val="F5F5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omic Sans MS" panose="030F0702030302020204" pitchFamily="66" charset="0"/>
              </a:rPr>
              <a:t>To thee do </a:t>
            </a:r>
          </a:p>
          <a:p>
            <a:pPr algn="ctr"/>
            <a:r>
              <a:rPr lang="en-US" sz="1200" b="1" dirty="0">
                <a:latin typeface="Comic Sans MS" panose="030F0702030302020204" pitchFamily="66" charset="0"/>
              </a:rPr>
              <a:t>we cry.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05916" y="3963586"/>
            <a:ext cx="1045845" cy="830997"/>
          </a:xfrm>
          <a:prstGeom prst="rect">
            <a:avLst/>
          </a:prstGeom>
          <a:solidFill>
            <a:srgbClr val="F5F5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omic Sans MS" panose="030F0702030302020204" pitchFamily="66" charset="0"/>
              </a:rPr>
              <a:t>Poor banished children of Eve.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45148" y="410817"/>
            <a:ext cx="591146" cy="4770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69704" y="6082748"/>
            <a:ext cx="1603513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omic Sans MS" panose="030F0702030302020204" pitchFamily="66" charset="0"/>
              </a:rPr>
              <a:t>to thee do we send up our sighs,</a:t>
            </a:r>
            <a:endParaRPr 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57156" y="6313580"/>
            <a:ext cx="1537627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omic Sans MS" panose="030F0702030302020204" pitchFamily="66" charset="0"/>
              </a:rPr>
              <a:t>Mourning and weeping,</a:t>
            </a:r>
            <a:endParaRPr 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37281" y="6544413"/>
            <a:ext cx="2716766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omic Sans MS" panose="030F0702030302020204" pitchFamily="66" charset="0"/>
              </a:rPr>
              <a:t>In this valley of tears.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61551" y="6544412"/>
            <a:ext cx="3030449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omic Sans MS" panose="030F0702030302020204" pitchFamily="66" charset="0"/>
              </a:rPr>
              <a:t>Turn then most gracious advocate</a:t>
            </a:r>
          </a:p>
        </p:txBody>
      </p:sp>
    </p:spTree>
    <p:extLst>
      <p:ext uri="{BB962C8B-B14F-4D97-AF65-F5344CB8AC3E}">
        <p14:creationId xmlns:p14="http://schemas.microsoft.com/office/powerpoint/2010/main" val="3265861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4127" cy="3417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27" y="0"/>
            <a:ext cx="2453703" cy="34206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830" y="0"/>
            <a:ext cx="3394710" cy="3415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539" y="-4835"/>
            <a:ext cx="3278733" cy="34206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6" y="3415794"/>
            <a:ext cx="3051381" cy="3442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25" y="3428841"/>
            <a:ext cx="2756430" cy="3429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555" y="3415794"/>
            <a:ext cx="2852156" cy="3442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11" y="3424083"/>
            <a:ext cx="3518561" cy="34125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3600" y="371061"/>
            <a:ext cx="1086678" cy="1169551"/>
          </a:xfrm>
          <a:prstGeom prst="rect">
            <a:avLst/>
          </a:prstGeom>
          <a:solidFill>
            <a:srgbClr val="F5F5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Thine eyes of mercy towards us.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91777" y="2383573"/>
            <a:ext cx="1086678" cy="692497"/>
          </a:xfrm>
          <a:prstGeom prst="rect">
            <a:avLst/>
          </a:prstGeom>
          <a:solidFill>
            <a:srgbClr val="F5F5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Comic Sans MS" panose="030F0702030302020204" pitchFamily="66" charset="0"/>
              </a:rPr>
              <a:t>And after this our exile,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50703" y="2383573"/>
            <a:ext cx="1075402" cy="738664"/>
          </a:xfrm>
          <a:prstGeom prst="rect">
            <a:avLst/>
          </a:prstGeom>
          <a:solidFill>
            <a:srgbClr val="F5F5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Show </a:t>
            </a:r>
          </a:p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unto </a:t>
            </a:r>
          </a:p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us,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38836" y="2968487"/>
            <a:ext cx="2506577" cy="49244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Comic Sans MS" panose="030F0702030302020204" pitchFamily="66" charset="0"/>
              </a:rPr>
              <a:t>the blessed fruit of thy womb, Jesus.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70840" y="371061"/>
            <a:ext cx="1589856" cy="523220"/>
          </a:xfrm>
          <a:prstGeom prst="rect">
            <a:avLst/>
          </a:prstGeom>
          <a:solidFill>
            <a:srgbClr val="F5F5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oh clement, </a:t>
            </a:r>
          </a:p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oh loving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286" y="1336147"/>
            <a:ext cx="967410" cy="738664"/>
          </a:xfrm>
          <a:prstGeom prst="rect">
            <a:avLst/>
          </a:prstGeom>
          <a:solidFill>
            <a:srgbClr val="DE40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oh sweet</a:t>
            </a:r>
          </a:p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Virgin </a:t>
            </a:r>
          </a:p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Mary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6278" y="3831941"/>
            <a:ext cx="1219200" cy="523220"/>
          </a:xfrm>
          <a:prstGeom prst="rect">
            <a:avLst/>
          </a:prstGeom>
          <a:solidFill>
            <a:srgbClr val="F5F5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Pray for</a:t>
            </a:r>
          </a:p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21189" y="6332533"/>
            <a:ext cx="2506577" cy="292388"/>
          </a:xfrm>
          <a:prstGeom prst="rect">
            <a:avLst/>
          </a:prstGeom>
          <a:solidFill>
            <a:srgbClr val="FD21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Comic Sans MS" panose="030F0702030302020204" pitchFamily="66" charset="0"/>
              </a:rPr>
              <a:t>Oh Holy Mother of God,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21287" y="4242114"/>
            <a:ext cx="1417984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That we may be made worthy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92539" y="6038032"/>
            <a:ext cx="1086678" cy="692497"/>
          </a:xfrm>
          <a:prstGeom prst="rect">
            <a:avLst/>
          </a:prstGeom>
          <a:solidFill>
            <a:srgbClr val="F5F5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Comic Sans MS" panose="030F0702030302020204" pitchFamily="66" charset="0"/>
              </a:rPr>
              <a:t>Of the promises of Christ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78893" y="6440557"/>
            <a:ext cx="2014324" cy="292388"/>
          </a:xfrm>
          <a:prstGeom prst="rect">
            <a:avLst/>
          </a:prstGeom>
          <a:solidFill>
            <a:srgbClr val="F5F5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Comic Sans MS" panose="030F0702030302020204" pitchFamily="66" charset="0"/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3795037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4" y="98755"/>
            <a:ext cx="7652824" cy="654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48578" y="2405575"/>
            <a:ext cx="2855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 the name of the Father, and of the Son, and of the Holy Spirit. </a:t>
            </a:r>
          </a:p>
          <a:p>
            <a:pPr algn="ctr"/>
            <a:r>
              <a:rPr lang="en-US" sz="2800" b="1" dirty="0"/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3253625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394" y="0"/>
            <a:ext cx="7495478" cy="1325563"/>
          </a:xfrm>
        </p:spPr>
        <p:txBody>
          <a:bodyPr/>
          <a:lstStyle/>
          <a:p>
            <a:pPr algn="ctr"/>
            <a:r>
              <a:rPr lang="es-ES" b="1" dirty="0" err="1">
                <a:latin typeface="Comic Sans MS" panose="030F0702030302020204" pitchFamily="66" charset="0"/>
              </a:rPr>
              <a:t>We</a:t>
            </a:r>
            <a:r>
              <a:rPr lang="es-ES" b="1" dirty="0">
                <a:latin typeface="Comic Sans MS" panose="030F0702030302020204" pitchFamily="66" charset="0"/>
              </a:rPr>
              <a:t> </a:t>
            </a:r>
            <a:r>
              <a:rPr lang="es-ES" b="1" dirty="0" err="1">
                <a:latin typeface="Comic Sans MS" panose="030F0702030302020204" pitchFamily="66" charset="0"/>
              </a:rPr>
              <a:t>thank</a:t>
            </a:r>
            <a:r>
              <a:rPr lang="es-ES" b="1" dirty="0">
                <a:latin typeface="Comic Sans MS" panose="030F0702030302020204" pitchFamily="66" charset="0"/>
              </a:rPr>
              <a:t> </a:t>
            </a:r>
            <a:r>
              <a:rPr lang="es-ES" b="1" dirty="0" err="1">
                <a:latin typeface="Comic Sans MS" panose="030F0702030302020204" pitchFamily="66" charset="0"/>
              </a:rPr>
              <a:t>you</a:t>
            </a:r>
            <a:r>
              <a:rPr lang="es-ES" b="1" dirty="0">
                <a:latin typeface="Comic Sans MS" panose="030F0702030302020204" pitchFamily="66" charset="0"/>
              </a:rPr>
              <a:t> Lord </a:t>
            </a:r>
            <a:r>
              <a:rPr lang="es-ES" b="1" dirty="0" err="1">
                <a:latin typeface="Comic Sans MS" panose="030F0702030302020204" pitchFamily="66" charset="0"/>
              </a:rPr>
              <a:t>for</a:t>
            </a:r>
            <a:r>
              <a:rPr lang="es-ES" b="1" dirty="0">
                <a:latin typeface="Comic Sans MS" panose="030F0702030302020204" pitchFamily="66" charset="0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435" y="1831588"/>
            <a:ext cx="4527395" cy="452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76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844" y="0"/>
            <a:ext cx="8421028" cy="1325563"/>
          </a:xfrm>
        </p:spPr>
        <p:txBody>
          <a:bodyPr/>
          <a:lstStyle/>
          <a:p>
            <a:pPr algn="ctr"/>
            <a:r>
              <a:rPr lang="es-ES" b="1" dirty="0" err="1">
                <a:latin typeface="Comic Sans MS" panose="030F0702030302020204" pitchFamily="66" charset="0"/>
              </a:rPr>
              <a:t>We</a:t>
            </a:r>
            <a:r>
              <a:rPr lang="es-ES" b="1" dirty="0">
                <a:latin typeface="Comic Sans MS" panose="030F0702030302020204" pitchFamily="66" charset="0"/>
              </a:rPr>
              <a:t> </a:t>
            </a:r>
            <a:r>
              <a:rPr lang="es-ES" b="1" dirty="0" err="1">
                <a:latin typeface="Comic Sans MS" panose="030F0702030302020204" pitchFamily="66" charset="0"/>
              </a:rPr>
              <a:t>Praise</a:t>
            </a:r>
            <a:r>
              <a:rPr lang="es-ES" b="1" dirty="0">
                <a:latin typeface="Comic Sans MS" panose="030F0702030302020204" pitchFamily="66" charset="0"/>
              </a:rPr>
              <a:t> </a:t>
            </a:r>
            <a:r>
              <a:rPr lang="es-ES" b="1" dirty="0" err="1">
                <a:latin typeface="Comic Sans MS" panose="030F0702030302020204" pitchFamily="66" charset="0"/>
              </a:rPr>
              <a:t>You</a:t>
            </a:r>
            <a:r>
              <a:rPr lang="es-ES" b="1" dirty="0">
                <a:latin typeface="Comic Sans MS" panose="030F0702030302020204" pitchFamily="66" charset="0"/>
              </a:rPr>
              <a:t>. Lord </a:t>
            </a:r>
            <a:r>
              <a:rPr lang="es-ES" b="1" dirty="0" err="1">
                <a:latin typeface="Comic Sans MS" panose="030F0702030302020204" pitchFamily="66" charset="0"/>
              </a:rPr>
              <a:t>you</a:t>
            </a:r>
            <a:r>
              <a:rPr lang="es-ES" b="1" dirty="0">
                <a:latin typeface="Comic Sans MS" panose="030F0702030302020204" pitchFamily="66" charset="0"/>
              </a:rPr>
              <a:t> are: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230" y="1895708"/>
            <a:ext cx="4358150" cy="439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394" y="0"/>
            <a:ext cx="7495478" cy="1325563"/>
          </a:xfrm>
        </p:spPr>
        <p:txBody>
          <a:bodyPr/>
          <a:lstStyle/>
          <a:p>
            <a:pPr algn="ctr"/>
            <a:r>
              <a:rPr lang="es-ES" b="1" dirty="0">
                <a:latin typeface="Comic Sans MS" panose="030F0702030302020204" pitchFamily="66" charset="0"/>
              </a:rPr>
              <a:t>Lord, </a:t>
            </a:r>
            <a:r>
              <a:rPr lang="es-ES" b="1" dirty="0" err="1">
                <a:latin typeface="Comic Sans MS" panose="030F0702030302020204" pitchFamily="66" charset="0"/>
              </a:rPr>
              <a:t>we</a:t>
            </a:r>
            <a:r>
              <a:rPr lang="es-ES" b="1" dirty="0">
                <a:latin typeface="Comic Sans MS" panose="030F0702030302020204" pitchFamily="66" charset="0"/>
              </a:rPr>
              <a:t> are </a:t>
            </a:r>
            <a:r>
              <a:rPr lang="es-ES" b="1" dirty="0" err="1">
                <a:latin typeface="Comic Sans MS" panose="030F0702030302020204" pitchFamily="66" charset="0"/>
              </a:rPr>
              <a:t>sorry</a:t>
            </a:r>
            <a:r>
              <a:rPr lang="es-ES" b="1" dirty="0">
                <a:latin typeface="Comic Sans MS" panose="030F0702030302020204" pitchFamily="66" charset="0"/>
              </a:rPr>
              <a:t> </a:t>
            </a:r>
            <a:r>
              <a:rPr lang="es-ES" b="1" dirty="0" err="1">
                <a:latin typeface="Comic Sans MS" panose="030F0702030302020204" pitchFamily="66" charset="0"/>
              </a:rPr>
              <a:t>for</a:t>
            </a:r>
            <a:r>
              <a:rPr lang="es-ES" b="1" dirty="0">
                <a:latin typeface="Comic Sans MS" panose="030F0702030302020204" pitchFamily="66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915" y="1817921"/>
            <a:ext cx="4162726" cy="438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71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394" y="0"/>
            <a:ext cx="7495478" cy="1325563"/>
          </a:xfrm>
        </p:spPr>
        <p:txBody>
          <a:bodyPr/>
          <a:lstStyle/>
          <a:p>
            <a:pPr algn="ctr"/>
            <a:r>
              <a:rPr lang="es-ES" b="1" dirty="0">
                <a:latin typeface="Comic Sans MS" panose="030F0702030302020204" pitchFamily="66" charset="0"/>
              </a:rPr>
              <a:t>Lord, </a:t>
            </a:r>
            <a:r>
              <a:rPr lang="es-ES" b="1" dirty="0" err="1">
                <a:latin typeface="Comic Sans MS" panose="030F0702030302020204" pitchFamily="66" charset="0"/>
              </a:rPr>
              <a:t>we</a:t>
            </a:r>
            <a:r>
              <a:rPr lang="es-ES" b="1" dirty="0">
                <a:latin typeface="Comic Sans MS" panose="030F0702030302020204" pitchFamily="66" charset="0"/>
              </a:rPr>
              <a:t> </a:t>
            </a:r>
            <a:r>
              <a:rPr lang="es-ES" b="1" dirty="0" err="1">
                <a:latin typeface="Comic Sans MS" panose="030F0702030302020204" pitchFamily="66" charset="0"/>
              </a:rPr>
              <a:t>ask</a:t>
            </a:r>
            <a:r>
              <a:rPr lang="es-ES" b="1" dirty="0">
                <a:latin typeface="Comic Sans MS" panose="030F0702030302020204" pitchFamily="66" charset="0"/>
              </a:rPr>
              <a:t> </a:t>
            </a:r>
            <a:r>
              <a:rPr lang="es-ES" b="1" dirty="0" err="1">
                <a:latin typeface="Comic Sans MS" panose="030F0702030302020204" pitchFamily="66" charset="0"/>
              </a:rPr>
              <a:t>you</a:t>
            </a:r>
            <a:r>
              <a:rPr lang="es-ES" b="1" dirty="0">
                <a:latin typeface="Comic Sans MS" panose="030F0702030302020204" pitchFamily="66" charset="0"/>
              </a:rPr>
              <a:t> </a:t>
            </a:r>
            <a:r>
              <a:rPr lang="es-ES" b="1" dirty="0" err="1">
                <a:latin typeface="Comic Sans MS" panose="030F0702030302020204" pitchFamily="66" charset="0"/>
              </a:rPr>
              <a:t>for</a:t>
            </a:r>
            <a:r>
              <a:rPr lang="es-ES" b="1" dirty="0">
                <a:latin typeface="Comic Sans MS" panose="030F0702030302020204" pitchFamily="66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102" y="1464527"/>
            <a:ext cx="502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90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4" y="98755"/>
            <a:ext cx="7652824" cy="654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48578" y="2405575"/>
            <a:ext cx="2855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 the name of the Father, and of the Son, and of the Holy Spirit. </a:t>
            </a:r>
          </a:p>
          <a:p>
            <a:pPr algn="ctr"/>
            <a:r>
              <a:rPr lang="en-US" sz="2800" b="1" dirty="0"/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4232020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0" y="922648"/>
            <a:ext cx="1554716" cy="17294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70" y="0"/>
            <a:ext cx="3171730" cy="3461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153" y="0"/>
            <a:ext cx="3193088" cy="3461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995" y="-1158"/>
            <a:ext cx="3138083" cy="3461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9" y="3572383"/>
            <a:ext cx="2928678" cy="3298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51" y="3572383"/>
            <a:ext cx="2977842" cy="32988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996" y="3572383"/>
            <a:ext cx="3020252" cy="3298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652" y="3572383"/>
            <a:ext cx="2977842" cy="3272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0330" y="1245704"/>
            <a:ext cx="755374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</a:rPr>
              <a:t>THE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783" y="1645814"/>
            <a:ext cx="125895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CREED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98670" y="3124337"/>
            <a:ext cx="317172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omic Sans MS" panose="030F0702030302020204" pitchFamily="66" charset="0"/>
              </a:rPr>
              <a:t>I believe in one God, the Father Almighty,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46643" y="3124337"/>
            <a:ext cx="295523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omic Sans MS" panose="030F0702030302020204" pitchFamily="66" charset="0"/>
              </a:rPr>
              <a:t>Creator of Heaven and Earth,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62418" y="3012648"/>
            <a:ext cx="295523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omic Sans MS" panose="030F0702030302020204" pitchFamily="66" charset="0"/>
              </a:rPr>
              <a:t>and in Jesus Christ, </a:t>
            </a:r>
          </a:p>
          <a:p>
            <a:pPr algn="ctr"/>
            <a:r>
              <a:rPr lang="en-US" sz="1100" b="1" dirty="0">
                <a:latin typeface="Comic Sans MS" panose="030F0702030302020204" pitchFamily="66" charset="0"/>
              </a:rPr>
              <a:t>His only Son, Our Lord,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783" y="6384169"/>
            <a:ext cx="269019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omic Sans MS" panose="030F0702030302020204" pitchFamily="66" charset="0"/>
              </a:rPr>
              <a:t>who was conceived </a:t>
            </a:r>
          </a:p>
          <a:p>
            <a:pPr algn="ctr"/>
            <a:r>
              <a:rPr lang="en-US" sz="1100" b="1" dirty="0">
                <a:latin typeface="Comic Sans MS" panose="030F0702030302020204" pitchFamily="66" charset="0"/>
              </a:rPr>
              <a:t>by the Holy Spirit,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63357" y="6553446"/>
            <a:ext cx="295523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omic Sans MS" panose="030F0702030302020204" pitchFamily="66" charset="0"/>
              </a:rPr>
              <a:t>born of the Virgin Mary,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53995" y="6577920"/>
            <a:ext cx="295523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omic Sans MS" panose="030F0702030302020204" pitchFamily="66" charset="0"/>
              </a:rPr>
              <a:t>suffered under Pontius Pilate,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32259" y="6553446"/>
            <a:ext cx="295523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omic Sans MS" panose="030F0702030302020204" pitchFamily="66" charset="0"/>
              </a:rPr>
              <a:t>Was crucified,</a:t>
            </a:r>
          </a:p>
        </p:txBody>
      </p:sp>
    </p:spTree>
    <p:extLst>
      <p:ext uri="{BB962C8B-B14F-4D97-AF65-F5344CB8AC3E}">
        <p14:creationId xmlns:p14="http://schemas.microsoft.com/office/powerpoint/2010/main" val="2237669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096755" cy="33762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54" y="0"/>
            <a:ext cx="3084610" cy="33762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09" y="0"/>
            <a:ext cx="3127322" cy="3376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831" y="0"/>
            <a:ext cx="2894378" cy="33762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5566"/>
            <a:ext cx="3096755" cy="3382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17" y="3475566"/>
            <a:ext cx="3131883" cy="3382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871" y="3475565"/>
            <a:ext cx="3108245" cy="3368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41" y="3475563"/>
            <a:ext cx="2927932" cy="33682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476" y="3033491"/>
            <a:ext cx="295523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omic Sans MS" panose="030F0702030302020204" pitchFamily="66" charset="0"/>
              </a:rPr>
              <a:t>died and was buried.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61441" y="3080177"/>
            <a:ext cx="295523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omic Sans MS" panose="030F0702030302020204" pitchFamily="66" charset="0"/>
              </a:rPr>
              <a:t>He descended into Hell,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4076" y="3034495"/>
            <a:ext cx="295523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omic Sans MS" panose="030F0702030302020204" pitchFamily="66" charset="0"/>
              </a:rPr>
              <a:t>On the 3</a:t>
            </a:r>
            <a:r>
              <a:rPr lang="en-US" sz="1100" b="1" baseline="30000" dirty="0">
                <a:latin typeface="Comic Sans MS" panose="030F0702030302020204" pitchFamily="66" charset="0"/>
              </a:rPr>
              <a:t>rd</a:t>
            </a:r>
            <a:r>
              <a:rPr lang="en-US" sz="1100" b="1" dirty="0">
                <a:latin typeface="Comic Sans MS" panose="030F0702030302020204" pitchFamily="66" charset="0"/>
              </a:rPr>
              <a:t> day He rose from the dead,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2976" y="3044586"/>
            <a:ext cx="295523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omic Sans MS" panose="030F0702030302020204" pitchFamily="66" charset="0"/>
              </a:rPr>
              <a:t>ascended into Heaven,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475" y="6409737"/>
            <a:ext cx="295523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omic Sans MS" panose="030F0702030302020204" pitchFamily="66" charset="0"/>
              </a:rPr>
              <a:t>And is seated at the </a:t>
            </a:r>
          </a:p>
          <a:p>
            <a:pPr algn="ctr"/>
            <a:r>
              <a:rPr lang="en-US" sz="1100" b="1" dirty="0">
                <a:latin typeface="Comic Sans MS" panose="030F0702030302020204" pitchFamily="66" charset="0"/>
              </a:rPr>
              <a:t>right hand of the Father.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8519" y="6409736"/>
            <a:ext cx="295523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omic Sans MS" panose="030F0702030302020204" pitchFamily="66" charset="0"/>
              </a:rPr>
              <a:t>From thence He shall come </a:t>
            </a:r>
          </a:p>
          <a:p>
            <a:pPr algn="ctr"/>
            <a:r>
              <a:rPr lang="en-US" sz="1100" b="1" dirty="0">
                <a:latin typeface="Comic Sans MS" panose="030F0702030302020204" pitchFamily="66" charset="0"/>
              </a:rPr>
              <a:t>to judge the living and the dead.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63166" y="6494374"/>
            <a:ext cx="295523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omic Sans MS" panose="030F0702030302020204" pitchFamily="66" charset="0"/>
              </a:rPr>
              <a:t>I believe in the Holy Spirit,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32378" y="6490058"/>
            <a:ext cx="287289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omic Sans MS" panose="030F0702030302020204" pitchFamily="66" charset="0"/>
              </a:rPr>
              <a:t>the Holy Catholic Church,</a:t>
            </a:r>
          </a:p>
        </p:txBody>
      </p:sp>
    </p:spTree>
    <p:extLst>
      <p:ext uri="{BB962C8B-B14F-4D97-AF65-F5344CB8AC3E}">
        <p14:creationId xmlns:p14="http://schemas.microsoft.com/office/powerpoint/2010/main" val="2509721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20930" cy="34203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930" y="-6081"/>
            <a:ext cx="3112147" cy="34325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318" y="-6081"/>
            <a:ext cx="3120930" cy="3418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853" y="0"/>
            <a:ext cx="3112147" cy="34313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75050" y="4369553"/>
            <a:ext cx="403742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0" b="1" dirty="0">
                <a:latin typeface="Aharoni" panose="02010803020104030203" pitchFamily="2" charset="-79"/>
                <a:cs typeface="Aharoni" panose="02010803020104030203" pitchFamily="2" charset="-79"/>
              </a:rPr>
              <a:t>AMEN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018" y="3131733"/>
            <a:ext cx="287289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omic Sans MS" panose="030F0702030302020204" pitchFamily="66" charset="0"/>
              </a:rPr>
              <a:t>the communion of Saints,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12633" y="3131733"/>
            <a:ext cx="287289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omic Sans MS" panose="030F0702030302020204" pitchFamily="66" charset="0"/>
              </a:rPr>
              <a:t>The forgiveness of sins,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06958" y="3094873"/>
            <a:ext cx="287289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omic Sans MS" panose="030F0702030302020204" pitchFamily="66" charset="0"/>
              </a:rPr>
              <a:t>the resurrection of the body,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57493" y="3094873"/>
            <a:ext cx="287289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omic Sans MS" panose="030F0702030302020204" pitchFamily="66" charset="0"/>
              </a:rPr>
              <a:t>and life everlasting.</a:t>
            </a:r>
          </a:p>
        </p:txBody>
      </p:sp>
    </p:spTree>
    <p:extLst>
      <p:ext uri="{BB962C8B-B14F-4D97-AF65-F5344CB8AC3E}">
        <p14:creationId xmlns:p14="http://schemas.microsoft.com/office/powerpoint/2010/main" val="781017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378</Words>
  <Application>Microsoft Office PowerPoint</Application>
  <PresentationFormat>Widescreen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Comic Sans MS</vt:lpstr>
      <vt:lpstr>Office Theme</vt:lpstr>
      <vt:lpstr>The Holy Rosary– Joyful Mysteries</vt:lpstr>
      <vt:lpstr>We thank you Lord for:</vt:lpstr>
      <vt:lpstr>We Praise You. Lord you are:</vt:lpstr>
      <vt:lpstr>Lord, we are sorry for:</vt:lpstr>
      <vt:lpstr>Lord, we ask you for: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Oh My Jesus, Forgive us our sins. Save us from the fires of Hell. Lead all souls to Heaven, especially those in most need of  your mercy. Amen.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Varona</dc:creator>
  <cp:lastModifiedBy>Maria Varona</cp:lastModifiedBy>
  <cp:revision>35</cp:revision>
  <dcterms:created xsi:type="dcterms:W3CDTF">2020-05-11T13:21:03Z</dcterms:created>
  <dcterms:modified xsi:type="dcterms:W3CDTF">2021-07-23T19:39:20Z</dcterms:modified>
</cp:coreProperties>
</file>