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3" r:id="rId3"/>
    <p:sldId id="329" r:id="rId4"/>
    <p:sldId id="330" r:id="rId5"/>
    <p:sldId id="331" r:id="rId6"/>
    <p:sldId id="332" r:id="rId7"/>
    <p:sldId id="333" r:id="rId8"/>
    <p:sldId id="339" r:id="rId9"/>
    <p:sldId id="256" r:id="rId10"/>
    <p:sldId id="294" r:id="rId11"/>
    <p:sldId id="327" r:id="rId12"/>
    <p:sldId id="328" r:id="rId13"/>
    <p:sldId id="322" r:id="rId14"/>
    <p:sldId id="338" r:id="rId15"/>
    <p:sldId id="34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FF"/>
    <a:srgbClr val="FFFF99"/>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2.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1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1" y="224093"/>
            <a:ext cx="10394323"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Rosary-Joyful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20000"/>
              <a:lumOff val="8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chemeClr val="accent4">
              <a:lumMod val="20000"/>
              <a:lumOff val="80000"/>
            </a:schemeClr>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0995059" y="1334160"/>
            <a:ext cx="702365" cy="830997"/>
          </a:xfrm>
          <a:prstGeom prst="rect">
            <a:avLst/>
          </a:prstGeom>
          <a:solidFill>
            <a:srgbClr val="FF99CC"/>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CCFF"/>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1195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9B76C-9084-4514-8607-466C4F88217C}"/>
              </a:ext>
            </a:extLst>
          </p:cNvPr>
          <p:cNvSpPr txBox="1"/>
          <p:nvPr/>
        </p:nvSpPr>
        <p:spPr>
          <a:xfrm>
            <a:off x="2546357" y="0"/>
            <a:ext cx="6937181" cy="646331"/>
          </a:xfrm>
          <a:prstGeom prst="rect">
            <a:avLst/>
          </a:prstGeom>
          <a:noFill/>
        </p:spPr>
        <p:txBody>
          <a:bodyPr wrap="square" rtlCol="0">
            <a:spAutoFit/>
          </a:bodyPr>
          <a:lstStyle/>
          <a:p>
            <a:pPr algn="ctr"/>
            <a:r>
              <a:rPr lang="en-US" sz="3600" dirty="0"/>
              <a:t>Put the Glorious Mysteries in Order</a:t>
            </a:r>
          </a:p>
        </p:txBody>
      </p:sp>
      <p:pic>
        <p:nvPicPr>
          <p:cNvPr id="2" name="Picture 1">
            <a:extLst>
              <a:ext uri="{FF2B5EF4-FFF2-40B4-BE49-F238E27FC236}">
                <a16:creationId xmlns:a16="http://schemas.microsoft.com/office/drawing/2014/main" id="{728B03BA-8762-4013-AFF5-47F11487E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426" y="1859932"/>
            <a:ext cx="2479576" cy="3953193"/>
          </a:xfrm>
          <a:prstGeom prst="rect">
            <a:avLst/>
          </a:prstGeom>
        </p:spPr>
      </p:pic>
      <p:pic>
        <p:nvPicPr>
          <p:cNvPr id="4" name="Picture 3">
            <a:extLst>
              <a:ext uri="{FF2B5EF4-FFF2-40B4-BE49-F238E27FC236}">
                <a16:creationId xmlns:a16="http://schemas.microsoft.com/office/drawing/2014/main" id="{E0DB1DDB-A021-45B4-8FE3-B9B37A44A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471" y="1292661"/>
            <a:ext cx="2433727" cy="3953193"/>
          </a:xfrm>
          <a:prstGeom prst="rect">
            <a:avLst/>
          </a:prstGeom>
        </p:spPr>
      </p:pic>
      <p:pic>
        <p:nvPicPr>
          <p:cNvPr id="6" name="Picture 5">
            <a:extLst>
              <a:ext uri="{FF2B5EF4-FFF2-40B4-BE49-F238E27FC236}">
                <a16:creationId xmlns:a16="http://schemas.microsoft.com/office/drawing/2014/main" id="{F5E4B4E0-1CCE-452A-AAB8-022381CD2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495" y="1292661"/>
            <a:ext cx="2408505" cy="3929044"/>
          </a:xfrm>
          <a:prstGeom prst="rect">
            <a:avLst/>
          </a:prstGeom>
        </p:spPr>
      </p:pic>
      <p:pic>
        <p:nvPicPr>
          <p:cNvPr id="15" name="Picture 14">
            <a:extLst>
              <a:ext uri="{FF2B5EF4-FFF2-40B4-BE49-F238E27FC236}">
                <a16:creationId xmlns:a16="http://schemas.microsoft.com/office/drawing/2014/main" id="{6CA54318-2924-465E-ACF5-543852D39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 y="1292662"/>
            <a:ext cx="2408505" cy="3929043"/>
          </a:xfrm>
          <a:prstGeom prst="rect">
            <a:avLst/>
          </a:prstGeom>
        </p:spPr>
      </p:pic>
      <p:pic>
        <p:nvPicPr>
          <p:cNvPr id="17" name="Picture 16">
            <a:extLst>
              <a:ext uri="{FF2B5EF4-FFF2-40B4-BE49-F238E27FC236}">
                <a16:creationId xmlns:a16="http://schemas.microsoft.com/office/drawing/2014/main" id="{67F548C4-30DB-41F2-B189-3B245D355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4935" y="1884083"/>
            <a:ext cx="2408505" cy="3929042"/>
          </a:xfrm>
          <a:prstGeom prst="rect">
            <a:avLst/>
          </a:prstGeom>
        </p:spPr>
      </p:pic>
      <p:sp>
        <p:nvSpPr>
          <p:cNvPr id="9" name="TextBox 8">
            <a:extLst>
              <a:ext uri="{FF2B5EF4-FFF2-40B4-BE49-F238E27FC236}">
                <a16:creationId xmlns:a16="http://schemas.microsoft.com/office/drawing/2014/main" id="{35D4D2FF-C943-4653-9F96-F5A238473F98}"/>
              </a:ext>
            </a:extLst>
          </p:cNvPr>
          <p:cNvSpPr txBox="1"/>
          <p:nvPr/>
        </p:nvSpPr>
        <p:spPr>
          <a:xfrm>
            <a:off x="7369391" y="1231794"/>
            <a:ext cx="2467968" cy="646331"/>
          </a:xfrm>
          <a:prstGeom prst="rect">
            <a:avLst/>
          </a:prstGeom>
          <a:noFill/>
        </p:spPr>
        <p:txBody>
          <a:bodyPr wrap="square" rtlCol="0">
            <a:spAutoFit/>
          </a:bodyPr>
          <a:lstStyle/>
          <a:p>
            <a:pPr algn="ctr"/>
            <a:r>
              <a:rPr lang="en-US" b="1" dirty="0"/>
              <a:t>1. Jesus Resurrects from the Dead</a:t>
            </a:r>
          </a:p>
        </p:txBody>
      </p:sp>
      <p:sp>
        <p:nvSpPr>
          <p:cNvPr id="11" name="TextBox 10">
            <a:extLst>
              <a:ext uri="{FF2B5EF4-FFF2-40B4-BE49-F238E27FC236}">
                <a16:creationId xmlns:a16="http://schemas.microsoft.com/office/drawing/2014/main" id="{037606FD-F803-447E-9920-D13538C56694}"/>
              </a:ext>
            </a:extLst>
          </p:cNvPr>
          <p:cNvSpPr txBox="1"/>
          <p:nvPr/>
        </p:nvSpPr>
        <p:spPr>
          <a:xfrm>
            <a:off x="5067940" y="664523"/>
            <a:ext cx="2339002" cy="646331"/>
          </a:xfrm>
          <a:prstGeom prst="rect">
            <a:avLst/>
          </a:prstGeom>
          <a:noFill/>
        </p:spPr>
        <p:txBody>
          <a:bodyPr wrap="square" rtlCol="0">
            <a:spAutoFit/>
          </a:bodyPr>
          <a:lstStyle/>
          <a:p>
            <a:pPr algn="ctr"/>
            <a:r>
              <a:rPr lang="en-US" b="1" dirty="0"/>
              <a:t>2. Jesus Ascends into Heaven</a:t>
            </a:r>
          </a:p>
        </p:txBody>
      </p:sp>
      <p:sp>
        <p:nvSpPr>
          <p:cNvPr id="13" name="TextBox 12">
            <a:extLst>
              <a:ext uri="{FF2B5EF4-FFF2-40B4-BE49-F238E27FC236}">
                <a16:creationId xmlns:a16="http://schemas.microsoft.com/office/drawing/2014/main" id="{66C2FCCB-2BCD-40BB-BE73-727E9EBA8844}"/>
              </a:ext>
            </a:extLst>
          </p:cNvPr>
          <p:cNvSpPr txBox="1"/>
          <p:nvPr/>
        </p:nvSpPr>
        <p:spPr>
          <a:xfrm>
            <a:off x="9801277" y="553360"/>
            <a:ext cx="2313185" cy="646331"/>
          </a:xfrm>
          <a:prstGeom prst="rect">
            <a:avLst/>
          </a:prstGeom>
          <a:noFill/>
        </p:spPr>
        <p:txBody>
          <a:bodyPr wrap="square" rtlCol="0">
            <a:spAutoFit/>
          </a:bodyPr>
          <a:lstStyle/>
          <a:p>
            <a:pPr algn="ctr"/>
            <a:r>
              <a:rPr lang="en-US" b="1" dirty="0"/>
              <a:t>3. The Descent of the Holy Spirit</a:t>
            </a:r>
          </a:p>
        </p:txBody>
      </p:sp>
      <p:sp>
        <p:nvSpPr>
          <p:cNvPr id="14" name="TextBox 13">
            <a:extLst>
              <a:ext uri="{FF2B5EF4-FFF2-40B4-BE49-F238E27FC236}">
                <a16:creationId xmlns:a16="http://schemas.microsoft.com/office/drawing/2014/main" id="{91A30543-1D96-4931-8BA9-37B0594698D2}"/>
              </a:ext>
            </a:extLst>
          </p:cNvPr>
          <p:cNvSpPr txBox="1"/>
          <p:nvPr/>
        </p:nvSpPr>
        <p:spPr>
          <a:xfrm>
            <a:off x="77538" y="646330"/>
            <a:ext cx="2333366" cy="646331"/>
          </a:xfrm>
          <a:prstGeom prst="rect">
            <a:avLst/>
          </a:prstGeom>
          <a:noFill/>
        </p:spPr>
        <p:txBody>
          <a:bodyPr wrap="square" rtlCol="0">
            <a:spAutoFit/>
          </a:bodyPr>
          <a:lstStyle/>
          <a:p>
            <a:pPr algn="ctr"/>
            <a:r>
              <a:rPr lang="en-US" b="1" dirty="0"/>
              <a:t>4. The Assumption of Mary into Heaven</a:t>
            </a:r>
          </a:p>
        </p:txBody>
      </p:sp>
      <p:sp>
        <p:nvSpPr>
          <p:cNvPr id="16" name="TextBox 15">
            <a:extLst>
              <a:ext uri="{FF2B5EF4-FFF2-40B4-BE49-F238E27FC236}">
                <a16:creationId xmlns:a16="http://schemas.microsoft.com/office/drawing/2014/main" id="{3767E1A5-C9B3-4AF5-91E7-297628B84466}"/>
              </a:ext>
            </a:extLst>
          </p:cNvPr>
          <p:cNvSpPr txBox="1"/>
          <p:nvPr/>
        </p:nvSpPr>
        <p:spPr>
          <a:xfrm>
            <a:off x="2519520" y="1199691"/>
            <a:ext cx="2313185" cy="646331"/>
          </a:xfrm>
          <a:prstGeom prst="rect">
            <a:avLst/>
          </a:prstGeom>
          <a:noFill/>
        </p:spPr>
        <p:txBody>
          <a:bodyPr wrap="square" rtlCol="0">
            <a:spAutoFit/>
          </a:bodyPr>
          <a:lstStyle/>
          <a:p>
            <a:pPr algn="ctr"/>
            <a:r>
              <a:rPr lang="en-US" b="1" dirty="0"/>
              <a:t>5. Mary is Crowned Queen of the Universe</a:t>
            </a:r>
          </a:p>
        </p:txBody>
      </p:sp>
    </p:spTree>
    <p:extLst>
      <p:ext uri="{BB962C8B-B14F-4D97-AF65-F5344CB8AC3E}">
        <p14:creationId xmlns:p14="http://schemas.microsoft.com/office/powerpoint/2010/main" val="385088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20718" y="1560160"/>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2900102"/>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BB383323-48DF-419F-83A9-3B837F24D315}"/>
              </a:ext>
            </a:extLst>
          </p:cNvPr>
          <p:cNvSpPr txBox="1"/>
          <p:nvPr/>
        </p:nvSpPr>
        <p:spPr>
          <a:xfrm>
            <a:off x="8433373" y="320979"/>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9B76C-9084-4514-8607-466C4F88217C}"/>
              </a:ext>
            </a:extLst>
          </p:cNvPr>
          <p:cNvSpPr txBox="1"/>
          <p:nvPr/>
        </p:nvSpPr>
        <p:spPr>
          <a:xfrm>
            <a:off x="2546357" y="0"/>
            <a:ext cx="6937181" cy="646331"/>
          </a:xfrm>
          <a:prstGeom prst="rect">
            <a:avLst/>
          </a:prstGeom>
          <a:noFill/>
        </p:spPr>
        <p:txBody>
          <a:bodyPr wrap="square" rtlCol="0">
            <a:spAutoFit/>
          </a:bodyPr>
          <a:lstStyle/>
          <a:p>
            <a:pPr algn="ctr"/>
            <a:r>
              <a:rPr lang="en-US" sz="3600" dirty="0"/>
              <a:t>The Glorious Mysteries</a:t>
            </a:r>
          </a:p>
        </p:txBody>
      </p:sp>
      <p:pic>
        <p:nvPicPr>
          <p:cNvPr id="2" name="Picture 1">
            <a:extLst>
              <a:ext uri="{FF2B5EF4-FFF2-40B4-BE49-F238E27FC236}">
                <a16:creationId xmlns:a16="http://schemas.microsoft.com/office/drawing/2014/main" id="{728B03BA-8762-4013-AFF5-47F11487E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9" y="1225838"/>
            <a:ext cx="2479576" cy="3953193"/>
          </a:xfrm>
          <a:prstGeom prst="rect">
            <a:avLst/>
          </a:prstGeom>
        </p:spPr>
      </p:pic>
      <p:pic>
        <p:nvPicPr>
          <p:cNvPr id="4" name="Picture 3">
            <a:extLst>
              <a:ext uri="{FF2B5EF4-FFF2-40B4-BE49-F238E27FC236}">
                <a16:creationId xmlns:a16="http://schemas.microsoft.com/office/drawing/2014/main" id="{E0DB1DDB-A021-45B4-8FE3-B9B37A44A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647" y="1833750"/>
            <a:ext cx="2433727" cy="3953193"/>
          </a:xfrm>
          <a:prstGeom prst="rect">
            <a:avLst/>
          </a:prstGeom>
        </p:spPr>
      </p:pic>
      <p:pic>
        <p:nvPicPr>
          <p:cNvPr id="6" name="Picture 5">
            <a:extLst>
              <a:ext uri="{FF2B5EF4-FFF2-40B4-BE49-F238E27FC236}">
                <a16:creationId xmlns:a16="http://schemas.microsoft.com/office/drawing/2014/main" id="{F5E4B4E0-1CCE-452A-AAB8-022381CD2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401" y="1249986"/>
            <a:ext cx="2408505" cy="3929044"/>
          </a:xfrm>
          <a:prstGeom prst="rect">
            <a:avLst/>
          </a:prstGeom>
        </p:spPr>
      </p:pic>
      <p:pic>
        <p:nvPicPr>
          <p:cNvPr id="15" name="Picture 14">
            <a:extLst>
              <a:ext uri="{FF2B5EF4-FFF2-40B4-BE49-F238E27FC236}">
                <a16:creationId xmlns:a16="http://schemas.microsoft.com/office/drawing/2014/main" id="{6CA54318-2924-465E-ACF5-543852D39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7948" y="1857900"/>
            <a:ext cx="2408505" cy="3929043"/>
          </a:xfrm>
          <a:prstGeom prst="rect">
            <a:avLst/>
          </a:prstGeom>
        </p:spPr>
      </p:pic>
      <p:pic>
        <p:nvPicPr>
          <p:cNvPr id="17" name="Picture 16">
            <a:extLst>
              <a:ext uri="{FF2B5EF4-FFF2-40B4-BE49-F238E27FC236}">
                <a16:creationId xmlns:a16="http://schemas.microsoft.com/office/drawing/2014/main" id="{67F548C4-30DB-41F2-B189-3B245D355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5522" y="1225838"/>
            <a:ext cx="2408505" cy="3929042"/>
          </a:xfrm>
          <a:prstGeom prst="rect">
            <a:avLst/>
          </a:prstGeom>
        </p:spPr>
      </p:pic>
      <p:sp>
        <p:nvSpPr>
          <p:cNvPr id="5" name="TextBox 4">
            <a:extLst>
              <a:ext uri="{FF2B5EF4-FFF2-40B4-BE49-F238E27FC236}">
                <a16:creationId xmlns:a16="http://schemas.microsoft.com/office/drawing/2014/main" id="{6A17A8F6-E2E8-4D97-93B4-15B1AFFC098F}"/>
              </a:ext>
            </a:extLst>
          </p:cNvPr>
          <p:cNvSpPr txBox="1"/>
          <p:nvPr/>
        </p:nvSpPr>
        <p:spPr>
          <a:xfrm>
            <a:off x="246844" y="5179031"/>
            <a:ext cx="1985887" cy="584775"/>
          </a:xfrm>
          <a:prstGeom prst="rect">
            <a:avLst/>
          </a:prstGeom>
          <a:noFill/>
        </p:spPr>
        <p:txBody>
          <a:bodyPr wrap="square" rtlCol="0">
            <a:spAutoFit/>
          </a:bodyPr>
          <a:lstStyle/>
          <a:p>
            <a:pPr algn="ctr"/>
            <a:r>
              <a:rPr lang="en-US" sz="1600" b="1" dirty="0"/>
              <a:t>Fruit of the Mystery:</a:t>
            </a:r>
          </a:p>
          <a:p>
            <a:pPr algn="ctr"/>
            <a:r>
              <a:rPr lang="en-US" sz="1600" b="1" dirty="0"/>
              <a:t>Faith</a:t>
            </a:r>
          </a:p>
        </p:txBody>
      </p:sp>
      <p:sp>
        <p:nvSpPr>
          <p:cNvPr id="7" name="TextBox 6">
            <a:extLst>
              <a:ext uri="{FF2B5EF4-FFF2-40B4-BE49-F238E27FC236}">
                <a16:creationId xmlns:a16="http://schemas.microsoft.com/office/drawing/2014/main" id="{4DB5A0A3-C432-4B0E-83B2-E898B8AF1CBC}"/>
              </a:ext>
            </a:extLst>
          </p:cNvPr>
          <p:cNvSpPr txBox="1"/>
          <p:nvPr/>
        </p:nvSpPr>
        <p:spPr>
          <a:xfrm>
            <a:off x="2597991" y="5844906"/>
            <a:ext cx="2332383" cy="584775"/>
          </a:xfrm>
          <a:prstGeom prst="rect">
            <a:avLst/>
          </a:prstGeom>
          <a:noFill/>
        </p:spPr>
        <p:txBody>
          <a:bodyPr wrap="square" rtlCol="0">
            <a:spAutoFit/>
          </a:bodyPr>
          <a:lstStyle/>
          <a:p>
            <a:pPr algn="ctr"/>
            <a:r>
              <a:rPr lang="en-US" sz="1600" b="1" dirty="0"/>
              <a:t>Fruit of the Mystery:</a:t>
            </a:r>
          </a:p>
          <a:p>
            <a:pPr algn="ctr"/>
            <a:r>
              <a:rPr lang="en-US" sz="1600" b="1" dirty="0"/>
              <a:t>Hope, Desire for Heaven</a:t>
            </a:r>
          </a:p>
        </p:txBody>
      </p:sp>
      <p:sp>
        <p:nvSpPr>
          <p:cNvPr id="8" name="TextBox 7">
            <a:extLst>
              <a:ext uri="{FF2B5EF4-FFF2-40B4-BE49-F238E27FC236}">
                <a16:creationId xmlns:a16="http://schemas.microsoft.com/office/drawing/2014/main" id="{DDEF0A6C-FD55-4B0B-AF94-D9A37DBC83EE}"/>
              </a:ext>
            </a:extLst>
          </p:cNvPr>
          <p:cNvSpPr txBox="1"/>
          <p:nvPr/>
        </p:nvSpPr>
        <p:spPr>
          <a:xfrm>
            <a:off x="4963983" y="5179030"/>
            <a:ext cx="2332383" cy="584775"/>
          </a:xfrm>
          <a:prstGeom prst="rect">
            <a:avLst/>
          </a:prstGeom>
          <a:noFill/>
        </p:spPr>
        <p:txBody>
          <a:bodyPr wrap="square" rtlCol="0">
            <a:spAutoFit/>
          </a:bodyPr>
          <a:lstStyle/>
          <a:p>
            <a:pPr algn="ctr"/>
            <a:r>
              <a:rPr lang="en-US" sz="1600" b="1" dirty="0"/>
              <a:t>Fruit of the Mystery:</a:t>
            </a:r>
          </a:p>
          <a:p>
            <a:pPr algn="ctr"/>
            <a:r>
              <a:rPr lang="en-US" sz="1600" b="1" dirty="0"/>
              <a:t>Wisdom, Love of God</a:t>
            </a:r>
          </a:p>
        </p:txBody>
      </p:sp>
      <p:sp>
        <p:nvSpPr>
          <p:cNvPr id="10" name="TextBox 9">
            <a:extLst>
              <a:ext uri="{FF2B5EF4-FFF2-40B4-BE49-F238E27FC236}">
                <a16:creationId xmlns:a16="http://schemas.microsoft.com/office/drawing/2014/main" id="{73B4B4AE-5640-4368-8C7F-2491110DBE49}"/>
              </a:ext>
            </a:extLst>
          </p:cNvPr>
          <p:cNvSpPr txBox="1"/>
          <p:nvPr/>
        </p:nvSpPr>
        <p:spPr>
          <a:xfrm>
            <a:off x="7347948" y="5844906"/>
            <a:ext cx="2332383" cy="584775"/>
          </a:xfrm>
          <a:prstGeom prst="rect">
            <a:avLst/>
          </a:prstGeom>
          <a:noFill/>
        </p:spPr>
        <p:txBody>
          <a:bodyPr wrap="square" rtlCol="0">
            <a:spAutoFit/>
          </a:bodyPr>
          <a:lstStyle/>
          <a:p>
            <a:pPr algn="ctr"/>
            <a:r>
              <a:rPr lang="en-US" sz="1600" b="1" dirty="0"/>
              <a:t>Fruit of the Mystery:</a:t>
            </a:r>
          </a:p>
          <a:p>
            <a:pPr algn="ctr"/>
            <a:r>
              <a:rPr lang="en-US" sz="1600" b="1" dirty="0"/>
              <a:t>Devotion to Mary</a:t>
            </a:r>
          </a:p>
        </p:txBody>
      </p:sp>
      <p:sp>
        <p:nvSpPr>
          <p:cNvPr id="12" name="TextBox 11">
            <a:extLst>
              <a:ext uri="{FF2B5EF4-FFF2-40B4-BE49-F238E27FC236}">
                <a16:creationId xmlns:a16="http://schemas.microsoft.com/office/drawing/2014/main" id="{C1D83A40-9840-4A85-9002-D6834C915EBC}"/>
              </a:ext>
            </a:extLst>
          </p:cNvPr>
          <p:cNvSpPr txBox="1"/>
          <p:nvPr/>
        </p:nvSpPr>
        <p:spPr>
          <a:xfrm>
            <a:off x="9859617" y="5179029"/>
            <a:ext cx="2332383" cy="584775"/>
          </a:xfrm>
          <a:prstGeom prst="rect">
            <a:avLst/>
          </a:prstGeom>
          <a:noFill/>
        </p:spPr>
        <p:txBody>
          <a:bodyPr wrap="square" rtlCol="0">
            <a:spAutoFit/>
          </a:bodyPr>
          <a:lstStyle/>
          <a:p>
            <a:pPr algn="ctr"/>
            <a:r>
              <a:rPr lang="en-US" sz="1600" b="1" dirty="0"/>
              <a:t>Fruit of the Mystery:</a:t>
            </a:r>
          </a:p>
          <a:p>
            <a:pPr algn="ctr"/>
            <a:r>
              <a:rPr lang="en-US" sz="1600" b="1" dirty="0"/>
              <a:t>Eternal Happiness</a:t>
            </a:r>
          </a:p>
        </p:txBody>
      </p:sp>
      <p:sp>
        <p:nvSpPr>
          <p:cNvPr id="9" name="TextBox 8">
            <a:extLst>
              <a:ext uri="{FF2B5EF4-FFF2-40B4-BE49-F238E27FC236}">
                <a16:creationId xmlns:a16="http://schemas.microsoft.com/office/drawing/2014/main" id="{35D4D2FF-C943-4653-9F96-F5A238473F98}"/>
              </a:ext>
            </a:extLst>
          </p:cNvPr>
          <p:cNvSpPr txBox="1"/>
          <p:nvPr/>
        </p:nvSpPr>
        <p:spPr>
          <a:xfrm>
            <a:off x="28679" y="622396"/>
            <a:ext cx="2467968" cy="646331"/>
          </a:xfrm>
          <a:prstGeom prst="rect">
            <a:avLst/>
          </a:prstGeom>
          <a:noFill/>
        </p:spPr>
        <p:txBody>
          <a:bodyPr wrap="square" rtlCol="0">
            <a:spAutoFit/>
          </a:bodyPr>
          <a:lstStyle/>
          <a:p>
            <a:pPr algn="ctr"/>
            <a:r>
              <a:rPr lang="en-US" b="1" dirty="0"/>
              <a:t>1. Jesus Resurrects from the Dead</a:t>
            </a:r>
          </a:p>
        </p:txBody>
      </p:sp>
      <p:sp>
        <p:nvSpPr>
          <p:cNvPr id="11" name="TextBox 10">
            <a:extLst>
              <a:ext uri="{FF2B5EF4-FFF2-40B4-BE49-F238E27FC236}">
                <a16:creationId xmlns:a16="http://schemas.microsoft.com/office/drawing/2014/main" id="{037606FD-F803-447E-9920-D13538C56694}"/>
              </a:ext>
            </a:extLst>
          </p:cNvPr>
          <p:cNvSpPr txBox="1"/>
          <p:nvPr/>
        </p:nvSpPr>
        <p:spPr>
          <a:xfrm>
            <a:off x="2519315" y="1206629"/>
            <a:ext cx="2339002" cy="646331"/>
          </a:xfrm>
          <a:prstGeom prst="rect">
            <a:avLst/>
          </a:prstGeom>
          <a:noFill/>
        </p:spPr>
        <p:txBody>
          <a:bodyPr wrap="square" rtlCol="0">
            <a:spAutoFit/>
          </a:bodyPr>
          <a:lstStyle/>
          <a:p>
            <a:pPr algn="ctr"/>
            <a:r>
              <a:rPr lang="en-US" b="1" dirty="0"/>
              <a:t>2. Jesus Ascends into Heaven</a:t>
            </a:r>
          </a:p>
        </p:txBody>
      </p:sp>
      <p:sp>
        <p:nvSpPr>
          <p:cNvPr id="13" name="TextBox 12">
            <a:extLst>
              <a:ext uri="{FF2B5EF4-FFF2-40B4-BE49-F238E27FC236}">
                <a16:creationId xmlns:a16="http://schemas.microsoft.com/office/drawing/2014/main" id="{66C2FCCB-2BCD-40BB-BE73-727E9EBA8844}"/>
              </a:ext>
            </a:extLst>
          </p:cNvPr>
          <p:cNvSpPr txBox="1"/>
          <p:nvPr/>
        </p:nvSpPr>
        <p:spPr>
          <a:xfrm>
            <a:off x="4983181" y="646331"/>
            <a:ext cx="2313185" cy="646331"/>
          </a:xfrm>
          <a:prstGeom prst="rect">
            <a:avLst/>
          </a:prstGeom>
          <a:noFill/>
        </p:spPr>
        <p:txBody>
          <a:bodyPr wrap="square" rtlCol="0">
            <a:spAutoFit/>
          </a:bodyPr>
          <a:lstStyle/>
          <a:p>
            <a:pPr algn="ctr"/>
            <a:r>
              <a:rPr lang="en-US" b="1" dirty="0"/>
              <a:t>3. The Descent of the Holy Spirit</a:t>
            </a:r>
          </a:p>
        </p:txBody>
      </p:sp>
      <p:sp>
        <p:nvSpPr>
          <p:cNvPr id="14" name="TextBox 13">
            <a:extLst>
              <a:ext uri="{FF2B5EF4-FFF2-40B4-BE49-F238E27FC236}">
                <a16:creationId xmlns:a16="http://schemas.microsoft.com/office/drawing/2014/main" id="{91A30543-1D96-4931-8BA9-37B0594698D2}"/>
              </a:ext>
            </a:extLst>
          </p:cNvPr>
          <p:cNvSpPr txBox="1"/>
          <p:nvPr/>
        </p:nvSpPr>
        <p:spPr>
          <a:xfrm>
            <a:off x="7380574" y="1200578"/>
            <a:ext cx="2333366" cy="646331"/>
          </a:xfrm>
          <a:prstGeom prst="rect">
            <a:avLst/>
          </a:prstGeom>
          <a:noFill/>
        </p:spPr>
        <p:txBody>
          <a:bodyPr wrap="square" rtlCol="0">
            <a:spAutoFit/>
          </a:bodyPr>
          <a:lstStyle/>
          <a:p>
            <a:pPr algn="ctr"/>
            <a:r>
              <a:rPr lang="en-US" b="1" dirty="0"/>
              <a:t>4. The Assumption of Mary into Heaven</a:t>
            </a:r>
          </a:p>
        </p:txBody>
      </p:sp>
      <p:sp>
        <p:nvSpPr>
          <p:cNvPr id="16" name="TextBox 15">
            <a:extLst>
              <a:ext uri="{FF2B5EF4-FFF2-40B4-BE49-F238E27FC236}">
                <a16:creationId xmlns:a16="http://schemas.microsoft.com/office/drawing/2014/main" id="{3767E1A5-C9B3-4AF5-91E7-297628B84466}"/>
              </a:ext>
            </a:extLst>
          </p:cNvPr>
          <p:cNvSpPr txBox="1"/>
          <p:nvPr/>
        </p:nvSpPr>
        <p:spPr>
          <a:xfrm>
            <a:off x="9807440" y="603315"/>
            <a:ext cx="2313185" cy="646331"/>
          </a:xfrm>
          <a:prstGeom prst="rect">
            <a:avLst/>
          </a:prstGeom>
          <a:noFill/>
        </p:spPr>
        <p:txBody>
          <a:bodyPr wrap="square" rtlCol="0">
            <a:spAutoFit/>
          </a:bodyPr>
          <a:lstStyle/>
          <a:p>
            <a:pPr algn="ctr"/>
            <a:r>
              <a:rPr lang="en-US" b="1" dirty="0"/>
              <a:t>5. Mary is Crowned Queen of the Universe</a:t>
            </a:r>
          </a:p>
        </p:txBody>
      </p:sp>
    </p:spTree>
    <p:extLst>
      <p:ext uri="{BB962C8B-B14F-4D97-AF65-F5344CB8AC3E}">
        <p14:creationId xmlns:p14="http://schemas.microsoft.com/office/powerpoint/2010/main" val="102950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1000"/>
                                        <p:tgtEl>
                                          <p:spTgt spid="12"/>
                                        </p:tgtEl>
                                      </p:cBhvr>
                                    </p:animEffect>
                                    <p:anim calcmode="lin" valueType="num">
                                      <p:cBhvr>
                                        <p:cTn id="106" dur="1000" fill="hold"/>
                                        <p:tgtEl>
                                          <p:spTgt spid="12"/>
                                        </p:tgtEl>
                                        <p:attrNameLst>
                                          <p:attrName>ppt_x</p:attrName>
                                        </p:attrNameLst>
                                      </p:cBhvr>
                                      <p:tavLst>
                                        <p:tav tm="0">
                                          <p:val>
                                            <p:strVal val="#ppt_x"/>
                                          </p:val>
                                        </p:tav>
                                        <p:tav tm="100000">
                                          <p:val>
                                            <p:strVal val="#ppt_x"/>
                                          </p:val>
                                        </p:tav>
                                      </p:tavLst>
                                    </p:anim>
                                    <p:anim calcmode="lin" valueType="num">
                                      <p:cBhvr>
                                        <p:cTn id="10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2" grpId="0"/>
      <p:bldP spid="9" grpId="0"/>
      <p:bldP spid="11"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98"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926" y="3456868"/>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100" y="476997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2" name="TextBox 1">
            <a:extLst>
              <a:ext uri="{FF2B5EF4-FFF2-40B4-BE49-F238E27FC236}">
                <a16:creationId xmlns:a16="http://schemas.microsoft.com/office/drawing/2014/main" id="{B040C77B-C917-468F-AAAD-E69876291836}"/>
              </a:ext>
            </a:extLst>
          </p:cNvPr>
          <p:cNvSpPr txBox="1"/>
          <p:nvPr/>
        </p:nvSpPr>
        <p:spPr>
          <a:xfrm>
            <a:off x="490818" y="693243"/>
            <a:ext cx="3445565" cy="1815882"/>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4" name="TextBox 3">
            <a:extLst>
              <a:ext uri="{FF2B5EF4-FFF2-40B4-BE49-F238E27FC236}">
                <a16:creationId xmlns:a16="http://schemas.microsoft.com/office/drawing/2014/main" id="{8E53ABA2-9B8E-43EA-8EC4-1C9DD027DBB6}"/>
              </a:ext>
            </a:extLst>
          </p:cNvPr>
          <p:cNvSpPr txBox="1"/>
          <p:nvPr/>
        </p:nvSpPr>
        <p:spPr>
          <a:xfrm>
            <a:off x="536763" y="2963881"/>
            <a:ext cx="3339626" cy="1384995"/>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6" name="TextBox 5">
            <a:extLst>
              <a:ext uri="{FF2B5EF4-FFF2-40B4-BE49-F238E27FC236}">
                <a16:creationId xmlns:a16="http://schemas.microsoft.com/office/drawing/2014/main" id="{7770A5ED-7FAD-472C-BB39-C30096B648C8}"/>
              </a:ext>
            </a:extLst>
          </p:cNvPr>
          <p:cNvSpPr txBox="1"/>
          <p:nvPr/>
        </p:nvSpPr>
        <p:spPr>
          <a:xfrm>
            <a:off x="689510" y="4875958"/>
            <a:ext cx="3154096" cy="954107"/>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978</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100</cp:revision>
  <dcterms:created xsi:type="dcterms:W3CDTF">2020-05-11T13:21:03Z</dcterms:created>
  <dcterms:modified xsi:type="dcterms:W3CDTF">2021-07-23T20:03:39Z</dcterms:modified>
</cp:coreProperties>
</file>