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3" r:id="rId3"/>
    <p:sldId id="329" r:id="rId4"/>
    <p:sldId id="330" r:id="rId5"/>
    <p:sldId id="331" r:id="rId6"/>
    <p:sldId id="332" r:id="rId7"/>
    <p:sldId id="333" r:id="rId8"/>
    <p:sldId id="339" r:id="rId9"/>
    <p:sldId id="256" r:id="rId10"/>
    <p:sldId id="294" r:id="rId11"/>
    <p:sldId id="327" r:id="rId12"/>
    <p:sldId id="328" r:id="rId13"/>
    <p:sldId id="342" r:id="rId14"/>
    <p:sldId id="338"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CC"/>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2.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1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1" y="224093"/>
            <a:ext cx="10394323"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Rosary-Joyful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16449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1195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9B76C-9084-4514-8607-466C4F88217C}"/>
              </a:ext>
            </a:extLst>
          </p:cNvPr>
          <p:cNvSpPr txBox="1"/>
          <p:nvPr/>
        </p:nvSpPr>
        <p:spPr>
          <a:xfrm>
            <a:off x="2869358" y="-91829"/>
            <a:ext cx="6427826" cy="646331"/>
          </a:xfrm>
          <a:prstGeom prst="rect">
            <a:avLst/>
          </a:prstGeom>
          <a:noFill/>
        </p:spPr>
        <p:txBody>
          <a:bodyPr wrap="square" rtlCol="0">
            <a:spAutoFit/>
          </a:bodyPr>
          <a:lstStyle/>
          <a:p>
            <a:r>
              <a:rPr lang="en-US" sz="3600" dirty="0"/>
              <a:t>Put the Joyful Mysteries in Order</a:t>
            </a:r>
          </a:p>
        </p:txBody>
      </p:sp>
      <p:pic>
        <p:nvPicPr>
          <p:cNvPr id="5" name="Picture 2" descr="Annunciation to the Virgin (ca. 1660&amp;ndash;1680) by Bartolom&amp;eacute;  Esteban Murillo. Original from The Rij… | Baroque painting, Annunciation,  Fine art photo prints">
            <a:extLst>
              <a:ext uri="{FF2B5EF4-FFF2-40B4-BE49-F238E27FC236}">
                <a16:creationId xmlns:a16="http://schemas.microsoft.com/office/drawing/2014/main" id="{8FE58AD2-9412-428C-B19D-011999097D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2936" y="1341733"/>
            <a:ext cx="2443492" cy="3742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east of the Visitation of Mary | Blessed virgin mary, Blessed mother, Mama  mary">
            <a:extLst>
              <a:ext uri="{FF2B5EF4-FFF2-40B4-BE49-F238E27FC236}">
                <a16:creationId xmlns:a16="http://schemas.microsoft.com/office/drawing/2014/main" id="{7901607C-42A8-441C-9922-2147C23E6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142" y="1419326"/>
            <a:ext cx="2443492" cy="3742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D3BD3C-75A5-4EDB-88B2-D5B652421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428" y="2175082"/>
            <a:ext cx="2443493" cy="3742638"/>
          </a:xfrm>
          <a:prstGeom prst="rect">
            <a:avLst/>
          </a:prstGeom>
        </p:spPr>
      </p:pic>
      <p:pic>
        <p:nvPicPr>
          <p:cNvPr id="9" name="Picture 8">
            <a:extLst>
              <a:ext uri="{FF2B5EF4-FFF2-40B4-BE49-F238E27FC236}">
                <a16:creationId xmlns:a16="http://schemas.microsoft.com/office/drawing/2014/main" id="{B359623E-3419-456D-AB1F-D292215B5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 y="1341734"/>
            <a:ext cx="2443492" cy="3742637"/>
          </a:xfrm>
          <a:prstGeom prst="rect">
            <a:avLst/>
          </a:prstGeom>
        </p:spPr>
      </p:pic>
      <p:pic>
        <p:nvPicPr>
          <p:cNvPr id="13" name="Picture 12">
            <a:extLst>
              <a:ext uri="{FF2B5EF4-FFF2-40B4-BE49-F238E27FC236}">
                <a16:creationId xmlns:a16="http://schemas.microsoft.com/office/drawing/2014/main" id="{8571E8D8-09D6-4B1E-AE1B-AF2CAC1F1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223" y="2175082"/>
            <a:ext cx="2443492" cy="3742638"/>
          </a:xfrm>
          <a:prstGeom prst="rect">
            <a:avLst/>
          </a:prstGeom>
        </p:spPr>
      </p:pic>
      <p:sp>
        <p:nvSpPr>
          <p:cNvPr id="10" name="TextBox 9">
            <a:extLst>
              <a:ext uri="{FF2B5EF4-FFF2-40B4-BE49-F238E27FC236}">
                <a16:creationId xmlns:a16="http://schemas.microsoft.com/office/drawing/2014/main" id="{E23220D1-83BD-4495-9AC1-75641BA2E2AA}"/>
              </a:ext>
            </a:extLst>
          </p:cNvPr>
          <p:cNvSpPr txBox="1"/>
          <p:nvPr/>
        </p:nvSpPr>
        <p:spPr>
          <a:xfrm>
            <a:off x="4914050" y="441462"/>
            <a:ext cx="2392579" cy="923330"/>
          </a:xfrm>
          <a:prstGeom prst="rect">
            <a:avLst/>
          </a:prstGeom>
          <a:noFill/>
        </p:spPr>
        <p:txBody>
          <a:bodyPr wrap="square" rtlCol="0">
            <a:spAutoFit/>
          </a:bodyPr>
          <a:lstStyle/>
          <a:p>
            <a:pPr algn="ctr"/>
            <a:r>
              <a:rPr lang="en-US" b="1" dirty="0"/>
              <a:t>1-The Annunciation:</a:t>
            </a:r>
          </a:p>
          <a:p>
            <a:pPr algn="ctr"/>
            <a:r>
              <a:rPr lang="en-US" b="1" dirty="0"/>
              <a:t>The Angel Gabriel Announces God’s Plan</a:t>
            </a:r>
          </a:p>
        </p:txBody>
      </p:sp>
      <p:sp>
        <p:nvSpPr>
          <p:cNvPr id="12" name="TextBox 11">
            <a:extLst>
              <a:ext uri="{FF2B5EF4-FFF2-40B4-BE49-F238E27FC236}">
                <a16:creationId xmlns:a16="http://schemas.microsoft.com/office/drawing/2014/main" id="{9DA5F354-736A-4A69-B6D1-60CA5CBF242A}"/>
              </a:ext>
            </a:extLst>
          </p:cNvPr>
          <p:cNvSpPr txBox="1"/>
          <p:nvPr/>
        </p:nvSpPr>
        <p:spPr>
          <a:xfrm>
            <a:off x="9882007" y="776882"/>
            <a:ext cx="2308386" cy="646331"/>
          </a:xfrm>
          <a:prstGeom prst="rect">
            <a:avLst/>
          </a:prstGeom>
          <a:noFill/>
        </p:spPr>
        <p:txBody>
          <a:bodyPr wrap="square" rtlCol="0">
            <a:spAutoFit/>
          </a:bodyPr>
          <a:lstStyle/>
          <a:p>
            <a:pPr algn="ctr"/>
            <a:r>
              <a:rPr lang="en-US" b="1" dirty="0"/>
              <a:t>2-The Visitation: </a:t>
            </a:r>
          </a:p>
          <a:p>
            <a:pPr algn="ctr"/>
            <a:r>
              <a:rPr lang="en-US" b="1" dirty="0"/>
              <a:t>Mary Visits Elizabeth</a:t>
            </a:r>
          </a:p>
        </p:txBody>
      </p:sp>
      <p:sp>
        <p:nvSpPr>
          <p:cNvPr id="14" name="TextBox 13">
            <a:extLst>
              <a:ext uri="{FF2B5EF4-FFF2-40B4-BE49-F238E27FC236}">
                <a16:creationId xmlns:a16="http://schemas.microsoft.com/office/drawing/2014/main" id="{6C9BC321-51D7-4E53-A74D-427958345922}"/>
              </a:ext>
            </a:extLst>
          </p:cNvPr>
          <p:cNvSpPr txBox="1"/>
          <p:nvPr/>
        </p:nvSpPr>
        <p:spPr>
          <a:xfrm>
            <a:off x="7292286" y="1528751"/>
            <a:ext cx="2372663" cy="646331"/>
          </a:xfrm>
          <a:prstGeom prst="rect">
            <a:avLst/>
          </a:prstGeom>
          <a:noFill/>
        </p:spPr>
        <p:txBody>
          <a:bodyPr wrap="square" rtlCol="0">
            <a:spAutoFit/>
          </a:bodyPr>
          <a:lstStyle/>
          <a:p>
            <a:pPr algn="ctr"/>
            <a:r>
              <a:rPr lang="en-US" b="1" dirty="0"/>
              <a:t>3-The Nativity: </a:t>
            </a:r>
          </a:p>
          <a:p>
            <a:pPr algn="ctr"/>
            <a:r>
              <a:rPr lang="en-US" b="1" dirty="0"/>
              <a:t>Jesus is Born</a:t>
            </a:r>
          </a:p>
        </p:txBody>
      </p:sp>
      <p:sp>
        <p:nvSpPr>
          <p:cNvPr id="15" name="TextBox 14">
            <a:extLst>
              <a:ext uri="{FF2B5EF4-FFF2-40B4-BE49-F238E27FC236}">
                <a16:creationId xmlns:a16="http://schemas.microsoft.com/office/drawing/2014/main" id="{49EE8795-C01C-4078-8E92-BF06781C5431}"/>
              </a:ext>
            </a:extLst>
          </p:cNvPr>
          <p:cNvSpPr txBox="1"/>
          <p:nvPr/>
        </p:nvSpPr>
        <p:spPr>
          <a:xfrm>
            <a:off x="18350" y="731054"/>
            <a:ext cx="2308389" cy="646331"/>
          </a:xfrm>
          <a:prstGeom prst="rect">
            <a:avLst/>
          </a:prstGeom>
          <a:noFill/>
        </p:spPr>
        <p:txBody>
          <a:bodyPr wrap="square" rtlCol="0">
            <a:spAutoFit/>
          </a:bodyPr>
          <a:lstStyle/>
          <a:p>
            <a:pPr algn="ctr"/>
            <a:r>
              <a:rPr lang="en-US" b="1" dirty="0"/>
              <a:t>4-The Presentation at the Temple</a:t>
            </a:r>
          </a:p>
        </p:txBody>
      </p:sp>
      <p:sp>
        <p:nvSpPr>
          <p:cNvPr id="17" name="TextBox 16">
            <a:extLst>
              <a:ext uri="{FF2B5EF4-FFF2-40B4-BE49-F238E27FC236}">
                <a16:creationId xmlns:a16="http://schemas.microsoft.com/office/drawing/2014/main" id="{7B62DA51-0A3D-4CFA-AF28-085A3BDE10A6}"/>
              </a:ext>
            </a:extLst>
          </p:cNvPr>
          <p:cNvSpPr txBox="1"/>
          <p:nvPr/>
        </p:nvSpPr>
        <p:spPr>
          <a:xfrm>
            <a:off x="2486530" y="1419326"/>
            <a:ext cx="2372663" cy="646331"/>
          </a:xfrm>
          <a:prstGeom prst="rect">
            <a:avLst/>
          </a:prstGeom>
          <a:noFill/>
        </p:spPr>
        <p:txBody>
          <a:bodyPr wrap="square" rtlCol="0">
            <a:spAutoFit/>
          </a:bodyPr>
          <a:lstStyle/>
          <a:p>
            <a:pPr algn="ctr"/>
            <a:r>
              <a:rPr lang="en-US" b="1" dirty="0"/>
              <a:t>5-Jesus Lost and Found at the Temple</a:t>
            </a:r>
          </a:p>
        </p:txBody>
      </p:sp>
    </p:spTree>
    <p:extLst>
      <p:ext uri="{BB962C8B-B14F-4D97-AF65-F5344CB8AC3E}">
        <p14:creationId xmlns:p14="http://schemas.microsoft.com/office/powerpoint/2010/main" val="31306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20718" y="1560160"/>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2900102"/>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BB383323-48DF-419F-83A9-3B837F24D315}"/>
              </a:ext>
            </a:extLst>
          </p:cNvPr>
          <p:cNvSpPr txBox="1"/>
          <p:nvPr/>
        </p:nvSpPr>
        <p:spPr>
          <a:xfrm>
            <a:off x="8433373" y="320979"/>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9B76C-9084-4514-8607-466C4F88217C}"/>
              </a:ext>
            </a:extLst>
          </p:cNvPr>
          <p:cNvSpPr txBox="1"/>
          <p:nvPr/>
        </p:nvSpPr>
        <p:spPr>
          <a:xfrm>
            <a:off x="3929251" y="0"/>
            <a:ext cx="4333498" cy="646331"/>
          </a:xfrm>
          <a:prstGeom prst="rect">
            <a:avLst/>
          </a:prstGeom>
          <a:noFill/>
        </p:spPr>
        <p:txBody>
          <a:bodyPr wrap="square" rtlCol="0">
            <a:spAutoFit/>
          </a:bodyPr>
          <a:lstStyle/>
          <a:p>
            <a:r>
              <a:rPr lang="en-US" sz="3600" dirty="0"/>
              <a:t>The Joyful Mysteries</a:t>
            </a:r>
          </a:p>
        </p:txBody>
      </p:sp>
      <p:pic>
        <p:nvPicPr>
          <p:cNvPr id="5" name="Picture 2" descr="Annunciation to the Virgin (ca. 1660&amp;ndash;1680) by Bartolom&amp;eacute;  Esteban Murillo. Original from The Rij… | Baroque painting, Annunciation,  Fine art photo prints">
            <a:extLst>
              <a:ext uri="{FF2B5EF4-FFF2-40B4-BE49-F238E27FC236}">
                <a16:creationId xmlns:a16="http://schemas.microsoft.com/office/drawing/2014/main" id="{8FE58AD2-9412-428C-B19D-011999097D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7681"/>
            <a:ext cx="2443492" cy="3742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east of the Visitation of Mary | Blessed virgin mary, Blessed mother, Mama  mary">
            <a:extLst>
              <a:ext uri="{FF2B5EF4-FFF2-40B4-BE49-F238E27FC236}">
                <a16:creationId xmlns:a16="http://schemas.microsoft.com/office/drawing/2014/main" id="{7901607C-42A8-441C-9922-2147C23E6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491" y="2292625"/>
            <a:ext cx="2443492" cy="3742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D3BD3C-75A5-4EDB-88B2-D5B652421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83" y="1557681"/>
            <a:ext cx="2443493" cy="3742638"/>
          </a:xfrm>
          <a:prstGeom prst="rect">
            <a:avLst/>
          </a:prstGeom>
        </p:spPr>
      </p:pic>
      <p:pic>
        <p:nvPicPr>
          <p:cNvPr id="9" name="Picture 8">
            <a:extLst>
              <a:ext uri="{FF2B5EF4-FFF2-40B4-BE49-F238E27FC236}">
                <a16:creationId xmlns:a16="http://schemas.microsoft.com/office/drawing/2014/main" id="{B359623E-3419-456D-AB1F-D292215B5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316" y="2292625"/>
            <a:ext cx="2443492" cy="3742637"/>
          </a:xfrm>
          <a:prstGeom prst="rect">
            <a:avLst/>
          </a:prstGeom>
        </p:spPr>
      </p:pic>
      <p:pic>
        <p:nvPicPr>
          <p:cNvPr id="13" name="Picture 12">
            <a:extLst>
              <a:ext uri="{FF2B5EF4-FFF2-40B4-BE49-F238E27FC236}">
                <a16:creationId xmlns:a16="http://schemas.microsoft.com/office/drawing/2014/main" id="{8571E8D8-09D6-4B1E-AE1B-AF2CAC1F1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2808" y="1557681"/>
            <a:ext cx="2443492" cy="3742638"/>
          </a:xfrm>
          <a:prstGeom prst="rect">
            <a:avLst/>
          </a:prstGeom>
        </p:spPr>
      </p:pic>
      <p:sp>
        <p:nvSpPr>
          <p:cNvPr id="2" name="TextBox 1">
            <a:extLst>
              <a:ext uri="{FF2B5EF4-FFF2-40B4-BE49-F238E27FC236}">
                <a16:creationId xmlns:a16="http://schemas.microsoft.com/office/drawing/2014/main" id="{35549B89-4A98-4D8A-AD26-9B84C9A1E869}"/>
              </a:ext>
            </a:extLst>
          </p:cNvPr>
          <p:cNvSpPr txBox="1"/>
          <p:nvPr/>
        </p:nvSpPr>
        <p:spPr>
          <a:xfrm>
            <a:off x="234459" y="5346158"/>
            <a:ext cx="1974574" cy="584775"/>
          </a:xfrm>
          <a:prstGeom prst="rect">
            <a:avLst/>
          </a:prstGeom>
          <a:noFill/>
        </p:spPr>
        <p:txBody>
          <a:bodyPr wrap="square" rtlCol="0">
            <a:spAutoFit/>
          </a:bodyPr>
          <a:lstStyle/>
          <a:p>
            <a:pPr algn="ctr"/>
            <a:r>
              <a:rPr lang="en-US" sz="1600" b="1" dirty="0"/>
              <a:t>Fruit of the Mystery</a:t>
            </a:r>
          </a:p>
          <a:p>
            <a:pPr algn="ctr"/>
            <a:r>
              <a:rPr lang="en-US" sz="1600" b="1" dirty="0"/>
              <a:t>Humility</a:t>
            </a:r>
          </a:p>
        </p:txBody>
      </p:sp>
      <p:sp>
        <p:nvSpPr>
          <p:cNvPr id="4" name="TextBox 3">
            <a:extLst>
              <a:ext uri="{FF2B5EF4-FFF2-40B4-BE49-F238E27FC236}">
                <a16:creationId xmlns:a16="http://schemas.microsoft.com/office/drawing/2014/main" id="{A6D2377C-B71B-4390-893D-AF60244AC4B8}"/>
              </a:ext>
            </a:extLst>
          </p:cNvPr>
          <p:cNvSpPr txBox="1"/>
          <p:nvPr/>
        </p:nvSpPr>
        <p:spPr>
          <a:xfrm>
            <a:off x="2564295" y="6041888"/>
            <a:ext cx="1974574" cy="584775"/>
          </a:xfrm>
          <a:prstGeom prst="rect">
            <a:avLst/>
          </a:prstGeom>
          <a:noFill/>
        </p:spPr>
        <p:txBody>
          <a:bodyPr wrap="square" rtlCol="0">
            <a:spAutoFit/>
          </a:bodyPr>
          <a:lstStyle/>
          <a:p>
            <a:pPr algn="ctr"/>
            <a:r>
              <a:rPr lang="en-US" sz="1600" b="1" dirty="0"/>
              <a:t>Fruit of the Mystery</a:t>
            </a:r>
          </a:p>
          <a:p>
            <a:pPr algn="ctr"/>
            <a:r>
              <a:rPr lang="en-US" sz="1600" b="1" dirty="0"/>
              <a:t>Love of Neighbor</a:t>
            </a:r>
          </a:p>
        </p:txBody>
      </p:sp>
      <p:sp>
        <p:nvSpPr>
          <p:cNvPr id="6" name="TextBox 5">
            <a:extLst>
              <a:ext uri="{FF2B5EF4-FFF2-40B4-BE49-F238E27FC236}">
                <a16:creationId xmlns:a16="http://schemas.microsoft.com/office/drawing/2014/main" id="{7C11220D-569A-4C1E-9F4D-248EB85960B8}"/>
              </a:ext>
            </a:extLst>
          </p:cNvPr>
          <p:cNvSpPr txBox="1"/>
          <p:nvPr/>
        </p:nvSpPr>
        <p:spPr>
          <a:xfrm>
            <a:off x="5115862" y="5346158"/>
            <a:ext cx="1974574" cy="584775"/>
          </a:xfrm>
          <a:prstGeom prst="rect">
            <a:avLst/>
          </a:prstGeom>
          <a:noFill/>
        </p:spPr>
        <p:txBody>
          <a:bodyPr wrap="square" rtlCol="0">
            <a:spAutoFit/>
          </a:bodyPr>
          <a:lstStyle/>
          <a:p>
            <a:pPr algn="ctr"/>
            <a:r>
              <a:rPr lang="en-US" sz="1600" b="1" dirty="0"/>
              <a:t>Fruit of the Mystery</a:t>
            </a:r>
          </a:p>
          <a:p>
            <a:pPr algn="ctr"/>
            <a:r>
              <a:rPr lang="en-US" sz="1600" b="1" dirty="0"/>
              <a:t>Poverty of Spirit</a:t>
            </a:r>
          </a:p>
        </p:txBody>
      </p:sp>
      <p:sp>
        <p:nvSpPr>
          <p:cNvPr id="8" name="TextBox 7">
            <a:extLst>
              <a:ext uri="{FF2B5EF4-FFF2-40B4-BE49-F238E27FC236}">
                <a16:creationId xmlns:a16="http://schemas.microsoft.com/office/drawing/2014/main" id="{976F30D6-A335-4802-AF09-87455F6B8DD9}"/>
              </a:ext>
            </a:extLst>
          </p:cNvPr>
          <p:cNvSpPr txBox="1"/>
          <p:nvPr/>
        </p:nvSpPr>
        <p:spPr>
          <a:xfrm>
            <a:off x="7553775" y="6041888"/>
            <a:ext cx="1974574" cy="584775"/>
          </a:xfrm>
          <a:prstGeom prst="rect">
            <a:avLst/>
          </a:prstGeom>
          <a:noFill/>
        </p:spPr>
        <p:txBody>
          <a:bodyPr wrap="square" rtlCol="0">
            <a:spAutoFit/>
          </a:bodyPr>
          <a:lstStyle/>
          <a:p>
            <a:pPr algn="ctr"/>
            <a:r>
              <a:rPr lang="en-US" sz="1600" b="1" dirty="0"/>
              <a:t>Fruit of the Mystery</a:t>
            </a:r>
          </a:p>
          <a:p>
            <a:pPr algn="ctr"/>
            <a:r>
              <a:rPr lang="en-US" sz="1600" b="1" dirty="0"/>
              <a:t>Obedience</a:t>
            </a:r>
          </a:p>
        </p:txBody>
      </p:sp>
      <p:sp>
        <p:nvSpPr>
          <p:cNvPr id="16" name="TextBox 15">
            <a:extLst>
              <a:ext uri="{FF2B5EF4-FFF2-40B4-BE49-F238E27FC236}">
                <a16:creationId xmlns:a16="http://schemas.microsoft.com/office/drawing/2014/main" id="{1FAD07E6-8D00-491F-B246-C1DDF65C83CB}"/>
              </a:ext>
            </a:extLst>
          </p:cNvPr>
          <p:cNvSpPr txBox="1"/>
          <p:nvPr/>
        </p:nvSpPr>
        <p:spPr>
          <a:xfrm>
            <a:off x="9990117" y="5346157"/>
            <a:ext cx="1974574" cy="584775"/>
          </a:xfrm>
          <a:prstGeom prst="rect">
            <a:avLst/>
          </a:prstGeom>
          <a:noFill/>
        </p:spPr>
        <p:txBody>
          <a:bodyPr wrap="square" rtlCol="0">
            <a:spAutoFit/>
          </a:bodyPr>
          <a:lstStyle/>
          <a:p>
            <a:pPr algn="ctr"/>
            <a:r>
              <a:rPr lang="en-US" sz="1600" b="1" dirty="0"/>
              <a:t>Fruit of the Mystery</a:t>
            </a:r>
          </a:p>
          <a:p>
            <a:pPr algn="ctr"/>
            <a:r>
              <a:rPr lang="en-US" sz="1600" b="1" dirty="0"/>
              <a:t>Piety</a:t>
            </a:r>
          </a:p>
        </p:txBody>
      </p:sp>
      <p:sp>
        <p:nvSpPr>
          <p:cNvPr id="10" name="TextBox 9">
            <a:extLst>
              <a:ext uri="{FF2B5EF4-FFF2-40B4-BE49-F238E27FC236}">
                <a16:creationId xmlns:a16="http://schemas.microsoft.com/office/drawing/2014/main" id="{BDD652C5-B543-4C80-A50E-E31FA621C919}"/>
              </a:ext>
            </a:extLst>
          </p:cNvPr>
          <p:cNvSpPr txBox="1"/>
          <p:nvPr/>
        </p:nvSpPr>
        <p:spPr>
          <a:xfrm>
            <a:off x="50912" y="588512"/>
            <a:ext cx="2392579" cy="923330"/>
          </a:xfrm>
          <a:prstGeom prst="rect">
            <a:avLst/>
          </a:prstGeom>
          <a:noFill/>
        </p:spPr>
        <p:txBody>
          <a:bodyPr wrap="square" rtlCol="0">
            <a:spAutoFit/>
          </a:bodyPr>
          <a:lstStyle/>
          <a:p>
            <a:pPr algn="ctr"/>
            <a:r>
              <a:rPr lang="en-US" b="1" dirty="0"/>
              <a:t>1-The Annunciation:</a:t>
            </a:r>
          </a:p>
          <a:p>
            <a:pPr algn="ctr"/>
            <a:r>
              <a:rPr lang="en-US" b="1" dirty="0"/>
              <a:t>The Angel Gabriel Announces God’s Plan</a:t>
            </a:r>
          </a:p>
        </p:txBody>
      </p:sp>
      <p:sp>
        <p:nvSpPr>
          <p:cNvPr id="12" name="TextBox 11">
            <a:extLst>
              <a:ext uri="{FF2B5EF4-FFF2-40B4-BE49-F238E27FC236}">
                <a16:creationId xmlns:a16="http://schemas.microsoft.com/office/drawing/2014/main" id="{9CBCF852-5084-4F08-A0E7-27B7CB739345}"/>
              </a:ext>
            </a:extLst>
          </p:cNvPr>
          <p:cNvSpPr txBox="1"/>
          <p:nvPr/>
        </p:nvSpPr>
        <p:spPr>
          <a:xfrm>
            <a:off x="2505465" y="1579068"/>
            <a:ext cx="2308386" cy="646331"/>
          </a:xfrm>
          <a:prstGeom prst="rect">
            <a:avLst/>
          </a:prstGeom>
          <a:noFill/>
        </p:spPr>
        <p:txBody>
          <a:bodyPr wrap="square" rtlCol="0">
            <a:spAutoFit/>
          </a:bodyPr>
          <a:lstStyle/>
          <a:p>
            <a:pPr algn="ctr"/>
            <a:r>
              <a:rPr lang="en-US" b="1" dirty="0"/>
              <a:t>2-The Visitation: </a:t>
            </a:r>
          </a:p>
          <a:p>
            <a:pPr algn="ctr"/>
            <a:r>
              <a:rPr lang="en-US" b="1" dirty="0"/>
              <a:t>Mary Visits Elizabeth</a:t>
            </a:r>
          </a:p>
        </p:txBody>
      </p:sp>
      <p:sp>
        <p:nvSpPr>
          <p:cNvPr id="18" name="TextBox 17">
            <a:extLst>
              <a:ext uri="{FF2B5EF4-FFF2-40B4-BE49-F238E27FC236}">
                <a16:creationId xmlns:a16="http://schemas.microsoft.com/office/drawing/2014/main" id="{C3A670CF-7EC0-4719-8F7A-33559018E09D}"/>
              </a:ext>
            </a:extLst>
          </p:cNvPr>
          <p:cNvSpPr txBox="1"/>
          <p:nvPr/>
        </p:nvSpPr>
        <p:spPr>
          <a:xfrm>
            <a:off x="4916817" y="933831"/>
            <a:ext cx="2372663" cy="646331"/>
          </a:xfrm>
          <a:prstGeom prst="rect">
            <a:avLst/>
          </a:prstGeom>
          <a:noFill/>
        </p:spPr>
        <p:txBody>
          <a:bodyPr wrap="square" rtlCol="0">
            <a:spAutoFit/>
          </a:bodyPr>
          <a:lstStyle/>
          <a:p>
            <a:pPr algn="ctr"/>
            <a:r>
              <a:rPr lang="en-US" b="1" dirty="0"/>
              <a:t>3-The Nativity: </a:t>
            </a:r>
          </a:p>
          <a:p>
            <a:pPr algn="ctr"/>
            <a:r>
              <a:rPr lang="en-US" b="1" dirty="0"/>
              <a:t>Jesus is Born</a:t>
            </a:r>
          </a:p>
        </p:txBody>
      </p:sp>
      <p:sp>
        <p:nvSpPr>
          <p:cNvPr id="20" name="TextBox 19">
            <a:extLst>
              <a:ext uri="{FF2B5EF4-FFF2-40B4-BE49-F238E27FC236}">
                <a16:creationId xmlns:a16="http://schemas.microsoft.com/office/drawing/2014/main" id="{DFB04BE0-283E-4E66-8895-66F220688920}"/>
              </a:ext>
            </a:extLst>
          </p:cNvPr>
          <p:cNvSpPr txBox="1"/>
          <p:nvPr/>
        </p:nvSpPr>
        <p:spPr>
          <a:xfrm>
            <a:off x="7403608" y="1639668"/>
            <a:ext cx="2308389" cy="646331"/>
          </a:xfrm>
          <a:prstGeom prst="rect">
            <a:avLst/>
          </a:prstGeom>
          <a:noFill/>
        </p:spPr>
        <p:txBody>
          <a:bodyPr wrap="square" rtlCol="0">
            <a:spAutoFit/>
          </a:bodyPr>
          <a:lstStyle/>
          <a:p>
            <a:pPr algn="ctr"/>
            <a:r>
              <a:rPr lang="en-US" b="1" dirty="0"/>
              <a:t>4-The Presentation at the Temple</a:t>
            </a:r>
          </a:p>
        </p:txBody>
      </p:sp>
      <p:sp>
        <p:nvSpPr>
          <p:cNvPr id="22" name="TextBox 21">
            <a:extLst>
              <a:ext uri="{FF2B5EF4-FFF2-40B4-BE49-F238E27FC236}">
                <a16:creationId xmlns:a16="http://schemas.microsoft.com/office/drawing/2014/main" id="{D5839F96-EF05-481B-9D26-24E8F0D7BDA4}"/>
              </a:ext>
            </a:extLst>
          </p:cNvPr>
          <p:cNvSpPr txBox="1"/>
          <p:nvPr/>
        </p:nvSpPr>
        <p:spPr>
          <a:xfrm>
            <a:off x="9803801" y="933831"/>
            <a:ext cx="2372663" cy="646331"/>
          </a:xfrm>
          <a:prstGeom prst="rect">
            <a:avLst/>
          </a:prstGeom>
          <a:noFill/>
        </p:spPr>
        <p:txBody>
          <a:bodyPr wrap="square" rtlCol="0">
            <a:spAutoFit/>
          </a:bodyPr>
          <a:lstStyle/>
          <a:p>
            <a:pPr algn="ctr"/>
            <a:r>
              <a:rPr lang="en-US" b="1" dirty="0"/>
              <a:t>5-Jesus Lost and Found at the Temple</a:t>
            </a:r>
          </a:p>
        </p:txBody>
      </p:sp>
    </p:spTree>
    <p:extLst>
      <p:ext uri="{BB962C8B-B14F-4D97-AF65-F5344CB8AC3E}">
        <p14:creationId xmlns:p14="http://schemas.microsoft.com/office/powerpoint/2010/main" val="102950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1000"/>
                                        <p:tgtEl>
                                          <p:spTgt spid="8"/>
                                        </p:tgtEl>
                                      </p:cBhvr>
                                    </p:animEffect>
                                    <p:anim calcmode="lin" valueType="num">
                                      <p:cBhvr>
                                        <p:cTn id="85" dur="1000" fill="hold"/>
                                        <p:tgtEl>
                                          <p:spTgt spid="8"/>
                                        </p:tgtEl>
                                        <p:attrNameLst>
                                          <p:attrName>ppt_x</p:attrName>
                                        </p:attrNameLst>
                                      </p:cBhvr>
                                      <p:tavLst>
                                        <p:tav tm="0">
                                          <p:val>
                                            <p:strVal val="#ppt_x"/>
                                          </p:val>
                                        </p:tav>
                                        <p:tav tm="100000">
                                          <p:val>
                                            <p:strVal val="#ppt_x"/>
                                          </p:val>
                                        </p:tav>
                                      </p:tavLst>
                                    </p:anim>
                                    <p:anim calcmode="lin" valueType="num">
                                      <p:cBhvr>
                                        <p:cTn id="8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1000"/>
                                        <p:tgtEl>
                                          <p:spTgt spid="16"/>
                                        </p:tgtEl>
                                      </p:cBhvr>
                                    </p:animEffect>
                                    <p:anim calcmode="lin" valueType="num">
                                      <p:cBhvr>
                                        <p:cTn id="106" dur="1000" fill="hold"/>
                                        <p:tgtEl>
                                          <p:spTgt spid="16"/>
                                        </p:tgtEl>
                                        <p:attrNameLst>
                                          <p:attrName>ppt_x</p:attrName>
                                        </p:attrNameLst>
                                      </p:cBhvr>
                                      <p:tavLst>
                                        <p:tav tm="0">
                                          <p:val>
                                            <p:strVal val="#ppt_x"/>
                                          </p:val>
                                        </p:tav>
                                        <p:tav tm="100000">
                                          <p:val>
                                            <p:strVal val="#ppt_x"/>
                                          </p:val>
                                        </p:tav>
                                      </p:tavLst>
                                    </p:anim>
                                    <p:anim calcmode="lin" valueType="num">
                                      <p:cBhvr>
                                        <p:cTn id="10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6" grpId="0"/>
      <p:bldP spid="10" grpId="0"/>
      <p:bldP spid="12" grpId="0"/>
      <p:bldP spid="18"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98"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926" y="3456868"/>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100" y="476997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2" name="TextBox 1">
            <a:extLst>
              <a:ext uri="{FF2B5EF4-FFF2-40B4-BE49-F238E27FC236}">
                <a16:creationId xmlns:a16="http://schemas.microsoft.com/office/drawing/2014/main" id="{B040C77B-C917-468F-AAAD-E69876291836}"/>
              </a:ext>
            </a:extLst>
          </p:cNvPr>
          <p:cNvSpPr txBox="1"/>
          <p:nvPr/>
        </p:nvSpPr>
        <p:spPr>
          <a:xfrm>
            <a:off x="490818" y="693243"/>
            <a:ext cx="3445565" cy="1815882"/>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4" name="TextBox 3">
            <a:extLst>
              <a:ext uri="{FF2B5EF4-FFF2-40B4-BE49-F238E27FC236}">
                <a16:creationId xmlns:a16="http://schemas.microsoft.com/office/drawing/2014/main" id="{8E53ABA2-9B8E-43EA-8EC4-1C9DD027DBB6}"/>
              </a:ext>
            </a:extLst>
          </p:cNvPr>
          <p:cNvSpPr txBox="1"/>
          <p:nvPr/>
        </p:nvSpPr>
        <p:spPr>
          <a:xfrm>
            <a:off x="536763" y="2963881"/>
            <a:ext cx="3339626" cy="1384995"/>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6" name="TextBox 5">
            <a:extLst>
              <a:ext uri="{FF2B5EF4-FFF2-40B4-BE49-F238E27FC236}">
                <a16:creationId xmlns:a16="http://schemas.microsoft.com/office/drawing/2014/main" id="{7770A5ED-7FAD-472C-BB39-C30096B648C8}"/>
              </a:ext>
            </a:extLst>
          </p:cNvPr>
          <p:cNvSpPr txBox="1"/>
          <p:nvPr/>
        </p:nvSpPr>
        <p:spPr>
          <a:xfrm>
            <a:off x="689510" y="4875958"/>
            <a:ext cx="3154096" cy="954107"/>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956</Words>
  <Application>Microsoft Office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108</cp:revision>
  <dcterms:created xsi:type="dcterms:W3CDTF">2020-05-11T13:21:03Z</dcterms:created>
  <dcterms:modified xsi:type="dcterms:W3CDTF">2021-07-23T20:03:16Z</dcterms:modified>
</cp:coreProperties>
</file>