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43" r:id="rId3"/>
    <p:sldId id="329" r:id="rId4"/>
    <p:sldId id="330" r:id="rId5"/>
    <p:sldId id="331" r:id="rId6"/>
    <p:sldId id="332" r:id="rId7"/>
    <p:sldId id="344" r:id="rId8"/>
    <p:sldId id="340" r:id="rId9"/>
    <p:sldId id="256" r:id="rId10"/>
    <p:sldId id="294" r:id="rId11"/>
    <p:sldId id="327" r:id="rId12"/>
    <p:sldId id="328" r:id="rId13"/>
    <p:sldId id="322" r:id="rId14"/>
    <p:sldId id="338" r:id="rId15"/>
    <p:sldId id="34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CC"/>
    <a:srgbClr val="CC3399"/>
    <a:srgbClr val="FF6699"/>
    <a:srgbClr val="F2F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image" Target="../media/image42.jpg"/><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 Id="rId9" Type="http://schemas.openxmlformats.org/officeDocument/2006/relationships/image" Target="../media/image49.jpg"/></Relationships>
</file>

<file path=ppt/slides/_rels/slide12.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 Id="rId9" Type="http://schemas.openxmlformats.org/officeDocument/2006/relationships/image" Target="../media/image57.jpg"/></Relationships>
</file>

<file path=ppt/slides/_rels/slide1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35.jpg"/><Relationship Id="rId1" Type="http://schemas.openxmlformats.org/officeDocument/2006/relationships/slideLayout" Target="../slideLayouts/slideLayout6.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hyperlink" Target="https://www.google.com/url?sa=i&amp;url=http://www.stagnescathedral.org/Prayers/Rosary/Sorrowful%20-%20Crowning.html&amp;psig=AOvVaw1xjbi9WboJPItE4fAd4YNs&amp;ust=1591237129859000&amp;source=images&amp;cd=vfe&amp;ved=0CAIQjRxqFwoTCLjH69rK5OkCFQAAAAAdAAAAABA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35.jpg"/><Relationship Id="rId1" Type="http://schemas.openxmlformats.org/officeDocument/2006/relationships/slideLayout" Target="../slideLayouts/slideLayout6.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hyperlink" Target="https://www.google.com/url?sa=i&amp;url=http://www.stagnescathedral.org/Prayers/Rosary/Sorrowful%20-%20Crowning.html&amp;psig=AOvVaw1xjbi9WboJPItE4fAd4YNs&amp;ust=1591237129859000&amp;source=images&amp;cd=vfe&amp;ved=0CAIQjRxqFwoTCLjH69rK5OkCFQAAAAAdAAAAABA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1150699" y="1789738"/>
            <a:ext cx="4437029" cy="4437029"/>
          </a:xfrm>
          <a:prstGeom prst="rect">
            <a:avLst/>
          </a:prstGeom>
          <a:noFill/>
        </p:spPr>
      </p:pic>
      <p:sp>
        <p:nvSpPr>
          <p:cNvPr id="4" name="Title 1"/>
          <p:cNvSpPr txBox="1">
            <a:spLocks/>
          </p:cNvSpPr>
          <p:nvPr/>
        </p:nvSpPr>
        <p:spPr>
          <a:xfrm>
            <a:off x="977721" y="224093"/>
            <a:ext cx="10394323" cy="117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mic Sans MS" panose="030F0702030302020204" pitchFamily="66" charset="0"/>
              </a:rPr>
              <a:t>The Holy Rosary-Joyful Mysteries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503" y="1776513"/>
            <a:ext cx="3258221" cy="4450254"/>
          </a:xfrm>
          <a:prstGeom prst="rect">
            <a:avLst/>
          </a:prstGeom>
        </p:spPr>
      </p:pic>
    </p:spTree>
    <p:extLst>
      <p:ext uri="{BB962C8B-B14F-4D97-AF65-F5344CB8AC3E}">
        <p14:creationId xmlns:p14="http://schemas.microsoft.com/office/powerpoint/2010/main" val="28841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97655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45463" cy="3400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463" y="-43598"/>
            <a:ext cx="2782001" cy="34437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464" y="-128240"/>
            <a:ext cx="2705100" cy="35283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64" y="-128240"/>
            <a:ext cx="3759436" cy="352835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400115"/>
            <a:ext cx="2651760" cy="343823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1761" y="3400114"/>
            <a:ext cx="3750526" cy="343823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2287" y="3400114"/>
            <a:ext cx="2651760" cy="343823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4047" y="3400113"/>
            <a:ext cx="3164494" cy="3438238"/>
          </a:xfrm>
          <a:prstGeom prst="rect">
            <a:avLst/>
          </a:prstGeom>
        </p:spPr>
      </p:pic>
      <p:sp>
        <p:nvSpPr>
          <p:cNvPr id="3" name="TextBox 2">
            <a:extLst>
              <a:ext uri="{FF2B5EF4-FFF2-40B4-BE49-F238E27FC236}">
                <a16:creationId xmlns:a16="http://schemas.microsoft.com/office/drawing/2014/main" id="{3654AA14-FF18-4C42-A2F7-67FED510FDEA}"/>
              </a:ext>
            </a:extLst>
          </p:cNvPr>
          <p:cNvSpPr txBox="1"/>
          <p:nvPr/>
        </p:nvSpPr>
        <p:spPr>
          <a:xfrm>
            <a:off x="1550504" y="2478157"/>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Hail Holy Queen</a:t>
            </a:r>
          </a:p>
        </p:txBody>
      </p:sp>
      <p:sp>
        <p:nvSpPr>
          <p:cNvPr id="4" name="TextBox 3">
            <a:extLst>
              <a:ext uri="{FF2B5EF4-FFF2-40B4-BE49-F238E27FC236}">
                <a16:creationId xmlns:a16="http://schemas.microsoft.com/office/drawing/2014/main" id="{66B8B0F3-892F-4E0F-8F7F-CC11C3EEDE9D}"/>
              </a:ext>
            </a:extLst>
          </p:cNvPr>
          <p:cNvSpPr txBox="1"/>
          <p:nvPr/>
        </p:nvSpPr>
        <p:spPr>
          <a:xfrm>
            <a:off x="2945463" y="2785933"/>
            <a:ext cx="2522720" cy="43088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Mother of Mercy</a:t>
            </a:r>
          </a:p>
          <a:p>
            <a:pPr algn="ctr"/>
            <a:endParaRPr lang="en-US" sz="800" b="1" dirty="0">
              <a:latin typeface="Comic Sans MS" panose="030F0702030302020204" pitchFamily="66" charset="0"/>
            </a:endParaRPr>
          </a:p>
        </p:txBody>
      </p:sp>
      <p:sp>
        <p:nvSpPr>
          <p:cNvPr id="14" name="TextBox 13">
            <a:extLst>
              <a:ext uri="{FF2B5EF4-FFF2-40B4-BE49-F238E27FC236}">
                <a16:creationId xmlns:a16="http://schemas.microsoft.com/office/drawing/2014/main" id="{88625571-002E-405B-B4C6-6387820E77BE}"/>
              </a:ext>
            </a:extLst>
          </p:cNvPr>
          <p:cNvSpPr txBox="1"/>
          <p:nvPr/>
        </p:nvSpPr>
        <p:spPr>
          <a:xfrm>
            <a:off x="5611631" y="2661449"/>
            <a:ext cx="1045426" cy="738664"/>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our </a:t>
            </a:r>
          </a:p>
          <a:p>
            <a:pPr algn="ctr"/>
            <a:r>
              <a:rPr lang="en-US" sz="1400" b="1" dirty="0">
                <a:latin typeface="Comic Sans MS" panose="030F0702030302020204" pitchFamily="66" charset="0"/>
              </a:rPr>
              <a:t>Life our</a:t>
            </a:r>
          </a:p>
          <a:p>
            <a:pPr algn="ctr"/>
            <a:r>
              <a:rPr lang="en-US" sz="1400" b="1" dirty="0">
                <a:latin typeface="Comic Sans MS" panose="030F0702030302020204" pitchFamily="66" charset="0"/>
              </a:rPr>
              <a:t>sweetness</a:t>
            </a:r>
          </a:p>
        </p:txBody>
      </p:sp>
      <p:sp>
        <p:nvSpPr>
          <p:cNvPr id="16" name="TextBox 15">
            <a:extLst>
              <a:ext uri="{FF2B5EF4-FFF2-40B4-BE49-F238E27FC236}">
                <a16:creationId xmlns:a16="http://schemas.microsoft.com/office/drawing/2014/main" id="{2BB5053E-A7B0-41E3-A225-2B55741700A1}"/>
              </a:ext>
            </a:extLst>
          </p:cNvPr>
          <p:cNvSpPr txBox="1"/>
          <p:nvPr/>
        </p:nvSpPr>
        <p:spPr>
          <a:xfrm>
            <a:off x="6603115" y="3077500"/>
            <a:ext cx="1492037" cy="307777"/>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and our hope.</a:t>
            </a:r>
          </a:p>
        </p:txBody>
      </p:sp>
      <p:sp>
        <p:nvSpPr>
          <p:cNvPr id="18" name="TextBox 17">
            <a:extLst>
              <a:ext uri="{FF2B5EF4-FFF2-40B4-BE49-F238E27FC236}">
                <a16:creationId xmlns:a16="http://schemas.microsoft.com/office/drawing/2014/main" id="{55BE8140-ADD7-486D-8C1A-A10796983F1B}"/>
              </a:ext>
            </a:extLst>
          </p:cNvPr>
          <p:cNvSpPr txBox="1"/>
          <p:nvPr/>
        </p:nvSpPr>
        <p:spPr>
          <a:xfrm>
            <a:off x="10312282" y="2785933"/>
            <a:ext cx="1101257" cy="523220"/>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To thee do we cry</a:t>
            </a:r>
          </a:p>
        </p:txBody>
      </p:sp>
      <p:sp>
        <p:nvSpPr>
          <p:cNvPr id="19" name="TextBox 18">
            <a:extLst>
              <a:ext uri="{FF2B5EF4-FFF2-40B4-BE49-F238E27FC236}">
                <a16:creationId xmlns:a16="http://schemas.microsoft.com/office/drawing/2014/main" id="{5D3E4ED1-5880-406E-BECB-0AE657BF8EA1}"/>
              </a:ext>
            </a:extLst>
          </p:cNvPr>
          <p:cNvSpPr txBox="1"/>
          <p:nvPr/>
        </p:nvSpPr>
        <p:spPr>
          <a:xfrm>
            <a:off x="10018643" y="450574"/>
            <a:ext cx="649357" cy="437322"/>
          </a:xfrm>
          <a:prstGeom prst="rect">
            <a:avLst/>
          </a:prstGeom>
          <a:solidFill>
            <a:schemeClr val="accent4">
              <a:lumMod val="60000"/>
              <a:lumOff val="40000"/>
            </a:schemeClr>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A7CBD119-1C02-4D22-B5A0-C11B8AD5E4EA}"/>
              </a:ext>
            </a:extLst>
          </p:cNvPr>
          <p:cNvSpPr txBox="1"/>
          <p:nvPr/>
        </p:nvSpPr>
        <p:spPr>
          <a:xfrm>
            <a:off x="1677889" y="3798853"/>
            <a:ext cx="1101257" cy="954107"/>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Poor banished children of Eve</a:t>
            </a:r>
          </a:p>
        </p:txBody>
      </p:sp>
      <p:sp>
        <p:nvSpPr>
          <p:cNvPr id="23" name="TextBox 22">
            <a:extLst>
              <a:ext uri="{FF2B5EF4-FFF2-40B4-BE49-F238E27FC236}">
                <a16:creationId xmlns:a16="http://schemas.microsoft.com/office/drawing/2014/main" id="{9F4FD505-34DA-4AAD-954A-70AB271295BD}"/>
              </a:ext>
            </a:extLst>
          </p:cNvPr>
          <p:cNvSpPr txBox="1"/>
          <p:nvPr/>
        </p:nvSpPr>
        <p:spPr>
          <a:xfrm>
            <a:off x="2779147" y="6078326"/>
            <a:ext cx="1660332" cy="630942"/>
          </a:xfrm>
          <a:prstGeom prst="rect">
            <a:avLst/>
          </a:prstGeom>
          <a:solidFill>
            <a:schemeClr val="accent6">
              <a:lumMod val="60000"/>
              <a:lumOff val="40000"/>
            </a:schemeClr>
          </a:solidFill>
        </p:spPr>
        <p:txBody>
          <a:bodyPr wrap="square" rtlCol="0">
            <a:spAutoFit/>
          </a:bodyPr>
          <a:lstStyle/>
          <a:p>
            <a:pPr algn="ctr"/>
            <a:r>
              <a:rPr lang="en-US" sz="1350" b="1" dirty="0">
                <a:latin typeface="Comic Sans MS" panose="030F0702030302020204" pitchFamily="66" charset="0"/>
              </a:rPr>
              <a:t>To thee do we </a:t>
            </a:r>
          </a:p>
          <a:p>
            <a:pPr algn="ctr"/>
            <a:r>
              <a:rPr lang="en-US" sz="1350" b="1" dirty="0">
                <a:latin typeface="Comic Sans MS" panose="030F0702030302020204" pitchFamily="66" charset="0"/>
              </a:rPr>
              <a:t>send up our sighs</a:t>
            </a:r>
          </a:p>
          <a:p>
            <a:pPr algn="ctr"/>
            <a:endParaRPr lang="en-US" sz="800" b="1" dirty="0">
              <a:latin typeface="Comic Sans MS" panose="030F0702030302020204" pitchFamily="66" charset="0"/>
            </a:endParaRPr>
          </a:p>
        </p:txBody>
      </p:sp>
      <p:sp>
        <p:nvSpPr>
          <p:cNvPr id="25" name="TextBox 24">
            <a:extLst>
              <a:ext uri="{FF2B5EF4-FFF2-40B4-BE49-F238E27FC236}">
                <a16:creationId xmlns:a16="http://schemas.microsoft.com/office/drawing/2014/main" id="{56BED791-BBF9-416B-A212-6B443A73B5DB}"/>
              </a:ext>
            </a:extLst>
          </p:cNvPr>
          <p:cNvSpPr txBox="1"/>
          <p:nvPr/>
        </p:nvSpPr>
        <p:spPr>
          <a:xfrm>
            <a:off x="4638017" y="6207409"/>
            <a:ext cx="1660332" cy="630942"/>
          </a:xfrm>
          <a:prstGeom prst="rect">
            <a:avLst/>
          </a:prstGeom>
          <a:solidFill>
            <a:srgbClr val="FFC000"/>
          </a:solidFill>
        </p:spPr>
        <p:txBody>
          <a:bodyPr wrap="square" rtlCol="0">
            <a:spAutoFit/>
          </a:bodyPr>
          <a:lstStyle/>
          <a:p>
            <a:pPr algn="ctr"/>
            <a:r>
              <a:rPr lang="en-US" sz="1350" b="1" dirty="0">
                <a:latin typeface="Comic Sans MS" panose="030F0702030302020204" pitchFamily="66" charset="0"/>
              </a:rPr>
              <a:t>mourning and weeping</a:t>
            </a:r>
          </a:p>
          <a:p>
            <a:pPr algn="ctr"/>
            <a:endParaRPr lang="en-US" sz="800" b="1" dirty="0">
              <a:latin typeface="Comic Sans MS" panose="030F0702030302020204" pitchFamily="66" charset="0"/>
            </a:endParaRPr>
          </a:p>
        </p:txBody>
      </p:sp>
      <p:sp>
        <p:nvSpPr>
          <p:cNvPr id="27" name="TextBox 26">
            <a:extLst>
              <a:ext uri="{FF2B5EF4-FFF2-40B4-BE49-F238E27FC236}">
                <a16:creationId xmlns:a16="http://schemas.microsoft.com/office/drawing/2014/main" id="{16E14DCE-47A6-41DA-B5AE-2C8C0E3BE1F3}"/>
              </a:ext>
            </a:extLst>
          </p:cNvPr>
          <p:cNvSpPr txBox="1"/>
          <p:nvPr/>
        </p:nvSpPr>
        <p:spPr>
          <a:xfrm>
            <a:off x="6529673" y="6515186"/>
            <a:ext cx="2522720" cy="323165"/>
          </a:xfrm>
          <a:prstGeom prst="rect">
            <a:avLst/>
          </a:prstGeom>
          <a:solidFill>
            <a:schemeClr val="accent4">
              <a:lumMod val="40000"/>
              <a:lumOff val="60000"/>
            </a:schemeClr>
          </a:solidFill>
        </p:spPr>
        <p:txBody>
          <a:bodyPr wrap="square" rtlCol="0">
            <a:spAutoFit/>
          </a:bodyPr>
          <a:lstStyle/>
          <a:p>
            <a:pPr algn="ctr"/>
            <a:r>
              <a:rPr lang="en-US" sz="1500" b="1" dirty="0">
                <a:latin typeface="Comic Sans MS" panose="030F0702030302020204" pitchFamily="66" charset="0"/>
              </a:rPr>
              <a:t>in this valley of tears</a:t>
            </a:r>
            <a:r>
              <a:rPr lang="en-US" sz="1400" b="1" dirty="0">
                <a:latin typeface="Comic Sans MS" panose="030F0702030302020204" pitchFamily="66" charset="0"/>
              </a:rPr>
              <a:t>.</a:t>
            </a:r>
          </a:p>
        </p:txBody>
      </p:sp>
      <p:sp>
        <p:nvSpPr>
          <p:cNvPr id="29" name="TextBox 28">
            <a:extLst>
              <a:ext uri="{FF2B5EF4-FFF2-40B4-BE49-F238E27FC236}">
                <a16:creationId xmlns:a16="http://schemas.microsoft.com/office/drawing/2014/main" id="{3C076380-A12F-445F-981A-AE7451AC47CC}"/>
              </a:ext>
            </a:extLst>
          </p:cNvPr>
          <p:cNvSpPr txBox="1"/>
          <p:nvPr/>
        </p:nvSpPr>
        <p:spPr>
          <a:xfrm>
            <a:off x="9540239" y="6334780"/>
            <a:ext cx="2522720"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Turn then most gracious advocate</a:t>
            </a:r>
          </a:p>
        </p:txBody>
      </p:sp>
      <p:sp>
        <p:nvSpPr>
          <p:cNvPr id="33" name="TextBox 32">
            <a:extLst>
              <a:ext uri="{FF2B5EF4-FFF2-40B4-BE49-F238E27FC236}">
                <a16:creationId xmlns:a16="http://schemas.microsoft.com/office/drawing/2014/main" id="{BCA2B5AF-B070-4BDC-90DE-6DA7FB7A451E}"/>
              </a:ext>
            </a:extLst>
          </p:cNvPr>
          <p:cNvSpPr txBox="1"/>
          <p:nvPr/>
        </p:nvSpPr>
        <p:spPr>
          <a:xfrm>
            <a:off x="0" y="19648"/>
            <a:ext cx="2491409" cy="830997"/>
          </a:xfrm>
          <a:prstGeom prst="rect">
            <a:avLst/>
          </a:prstGeom>
          <a:solidFill>
            <a:schemeClr val="bg1"/>
          </a:solidFill>
        </p:spPr>
        <p:txBody>
          <a:bodyPr wrap="square" rtlCol="0">
            <a:spAutoFit/>
          </a:bodyPr>
          <a:lstStyle/>
          <a:p>
            <a:pPr algn="ctr"/>
            <a:r>
              <a:rPr lang="en-US" sz="2400" b="1" dirty="0">
                <a:latin typeface="Comic Sans MS" panose="030F0702030302020204" pitchFamily="66" charset="0"/>
              </a:rPr>
              <a:t>Hail Holy Queen</a:t>
            </a:r>
          </a:p>
        </p:txBody>
      </p:sp>
      <p:sp>
        <p:nvSpPr>
          <p:cNvPr id="34" name="TextBox 33">
            <a:extLst>
              <a:ext uri="{FF2B5EF4-FFF2-40B4-BE49-F238E27FC236}">
                <a16:creationId xmlns:a16="http://schemas.microsoft.com/office/drawing/2014/main" id="{56290D3D-3ABB-4958-BEAE-D710FB717EA7}"/>
              </a:ext>
            </a:extLst>
          </p:cNvPr>
          <p:cNvSpPr txBox="1"/>
          <p:nvPr/>
        </p:nvSpPr>
        <p:spPr>
          <a:xfrm>
            <a:off x="92765" y="823580"/>
            <a:ext cx="463826" cy="369332"/>
          </a:xfrm>
          <a:prstGeom prst="rect">
            <a:avLst/>
          </a:prstGeom>
          <a:solidFill>
            <a:srgbClr val="FFFF99"/>
          </a:solidFill>
        </p:spPr>
        <p:txBody>
          <a:bodyPr wrap="square" rtlCol="0">
            <a:spAutoFit/>
          </a:bodyPr>
          <a:lstStyle/>
          <a:p>
            <a:endParaRPr lang="en-US" dirty="0"/>
          </a:p>
        </p:txBody>
      </p:sp>
    </p:spTree>
    <p:extLst>
      <p:ext uri="{BB962C8B-B14F-4D97-AF65-F5344CB8AC3E}">
        <p14:creationId xmlns:p14="http://schemas.microsoft.com/office/powerpoint/2010/main" val="428904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44127" cy="34175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127" y="0"/>
            <a:ext cx="2453703" cy="34206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830" y="0"/>
            <a:ext cx="3394710" cy="34157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2539" y="-4835"/>
            <a:ext cx="3278733" cy="342062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6" y="3415794"/>
            <a:ext cx="3051381" cy="344220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4125" y="3428841"/>
            <a:ext cx="2756430" cy="342915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0555" y="3415794"/>
            <a:ext cx="2852156" cy="344220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2711" y="3424083"/>
            <a:ext cx="3518561" cy="3412580"/>
          </a:xfrm>
          <a:prstGeom prst="rect">
            <a:avLst/>
          </a:prstGeom>
        </p:spPr>
      </p:pic>
      <p:sp>
        <p:nvSpPr>
          <p:cNvPr id="11" name="TextBox 10">
            <a:extLst>
              <a:ext uri="{FF2B5EF4-FFF2-40B4-BE49-F238E27FC236}">
                <a16:creationId xmlns:a16="http://schemas.microsoft.com/office/drawing/2014/main" id="{C94BB20B-F4C9-4B06-AAE7-5C2AE99B54EC}"/>
              </a:ext>
            </a:extLst>
          </p:cNvPr>
          <p:cNvSpPr txBox="1"/>
          <p:nvPr/>
        </p:nvSpPr>
        <p:spPr>
          <a:xfrm>
            <a:off x="2219098" y="329746"/>
            <a:ext cx="902793" cy="1169551"/>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Thine eyes of mercy toward us</a:t>
            </a:r>
          </a:p>
        </p:txBody>
      </p:sp>
      <p:sp>
        <p:nvSpPr>
          <p:cNvPr id="13" name="TextBox 12">
            <a:extLst>
              <a:ext uri="{FF2B5EF4-FFF2-40B4-BE49-F238E27FC236}">
                <a16:creationId xmlns:a16="http://schemas.microsoft.com/office/drawing/2014/main" id="{23FB05EF-1638-436C-814F-25BCBBC710E2}"/>
              </a:ext>
            </a:extLst>
          </p:cNvPr>
          <p:cNvSpPr txBox="1"/>
          <p:nvPr/>
        </p:nvSpPr>
        <p:spPr>
          <a:xfrm>
            <a:off x="4192069" y="240527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And after this our exile</a:t>
            </a:r>
          </a:p>
        </p:txBody>
      </p:sp>
      <p:sp>
        <p:nvSpPr>
          <p:cNvPr id="15" name="TextBox 14">
            <a:extLst>
              <a:ext uri="{FF2B5EF4-FFF2-40B4-BE49-F238E27FC236}">
                <a16:creationId xmlns:a16="http://schemas.microsoft.com/office/drawing/2014/main" id="{B8A6B96A-24F2-4006-A7C8-8A996F6A6A6C}"/>
              </a:ext>
            </a:extLst>
          </p:cNvPr>
          <p:cNvSpPr txBox="1"/>
          <p:nvPr/>
        </p:nvSpPr>
        <p:spPr>
          <a:xfrm>
            <a:off x="5496155" y="2512992"/>
            <a:ext cx="1101257"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Show </a:t>
            </a:r>
          </a:p>
          <a:p>
            <a:pPr algn="ctr"/>
            <a:r>
              <a:rPr lang="en-US" sz="1400" b="1" dirty="0">
                <a:latin typeface="Comic Sans MS" panose="030F0702030302020204" pitchFamily="66" charset="0"/>
              </a:rPr>
              <a:t>unto us</a:t>
            </a:r>
          </a:p>
        </p:txBody>
      </p:sp>
      <p:sp>
        <p:nvSpPr>
          <p:cNvPr id="17" name="TextBox 16">
            <a:extLst>
              <a:ext uri="{FF2B5EF4-FFF2-40B4-BE49-F238E27FC236}">
                <a16:creationId xmlns:a16="http://schemas.microsoft.com/office/drawing/2014/main" id="{40FAFD63-17C2-44C1-A82C-76F8F9B726FC}"/>
              </a:ext>
            </a:extLst>
          </p:cNvPr>
          <p:cNvSpPr txBox="1"/>
          <p:nvPr/>
        </p:nvSpPr>
        <p:spPr>
          <a:xfrm>
            <a:off x="6499178" y="2930281"/>
            <a:ext cx="2453702" cy="523220"/>
          </a:xfrm>
          <a:prstGeom prst="rect">
            <a:avLst/>
          </a:prstGeom>
          <a:solidFill>
            <a:schemeClr val="bg1"/>
          </a:solidFill>
        </p:spPr>
        <p:txBody>
          <a:bodyPr wrap="square" rtlCol="0">
            <a:spAutoFit/>
          </a:bodyPr>
          <a:lstStyle/>
          <a:p>
            <a:pPr algn="ctr"/>
            <a:r>
              <a:rPr lang="en-US" sz="1400" b="1" dirty="0">
                <a:latin typeface="Comic Sans MS" panose="030F0702030302020204" pitchFamily="66" charset="0"/>
              </a:rPr>
              <a:t>The blessed fruit </a:t>
            </a:r>
          </a:p>
          <a:p>
            <a:pPr algn="ctr"/>
            <a:r>
              <a:rPr lang="en-US" sz="1400" b="1" dirty="0">
                <a:latin typeface="Comic Sans MS" panose="030F0702030302020204" pitchFamily="66" charset="0"/>
              </a:rPr>
              <a:t>of thy womb, Jesus</a:t>
            </a:r>
          </a:p>
        </p:txBody>
      </p:sp>
      <p:sp>
        <p:nvSpPr>
          <p:cNvPr id="19" name="TextBox 18">
            <a:extLst>
              <a:ext uri="{FF2B5EF4-FFF2-40B4-BE49-F238E27FC236}">
                <a16:creationId xmlns:a16="http://schemas.microsoft.com/office/drawing/2014/main" id="{A553ABD7-1187-4BDF-88F1-94671435339D}"/>
              </a:ext>
            </a:extLst>
          </p:cNvPr>
          <p:cNvSpPr txBox="1"/>
          <p:nvPr/>
        </p:nvSpPr>
        <p:spPr>
          <a:xfrm>
            <a:off x="10244985" y="391301"/>
            <a:ext cx="1363919"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Oh clement, Oh loving</a:t>
            </a:r>
          </a:p>
        </p:txBody>
      </p:sp>
      <p:sp>
        <p:nvSpPr>
          <p:cNvPr id="21" name="TextBox 20">
            <a:extLst>
              <a:ext uri="{FF2B5EF4-FFF2-40B4-BE49-F238E27FC236}">
                <a16:creationId xmlns:a16="http://schemas.microsoft.com/office/drawing/2014/main" id="{E2E12BF8-4721-4E58-A73E-F2252F5C7831}"/>
              </a:ext>
            </a:extLst>
          </p:cNvPr>
          <p:cNvSpPr txBox="1"/>
          <p:nvPr/>
        </p:nvSpPr>
        <p:spPr>
          <a:xfrm>
            <a:off x="11025809" y="1380327"/>
            <a:ext cx="702365" cy="830997"/>
          </a:xfrm>
          <a:prstGeom prst="rect">
            <a:avLst/>
          </a:prstGeom>
          <a:solidFill>
            <a:srgbClr val="CC3399"/>
          </a:solidFill>
        </p:spPr>
        <p:txBody>
          <a:bodyPr wrap="square" rtlCol="0">
            <a:spAutoFit/>
          </a:bodyPr>
          <a:lstStyle/>
          <a:p>
            <a:pPr algn="ctr"/>
            <a:r>
              <a:rPr lang="en-US" sz="1200" b="1" dirty="0">
                <a:solidFill>
                  <a:schemeClr val="bg1"/>
                </a:solidFill>
                <a:latin typeface="Comic Sans MS" panose="030F0702030302020204" pitchFamily="66" charset="0"/>
              </a:rPr>
              <a:t>Oh sweet Virgin</a:t>
            </a:r>
          </a:p>
          <a:p>
            <a:pPr algn="ctr"/>
            <a:r>
              <a:rPr lang="en-US" sz="1200" b="1" dirty="0">
                <a:solidFill>
                  <a:schemeClr val="bg1"/>
                </a:solidFill>
                <a:latin typeface="Comic Sans MS" panose="030F0702030302020204" pitchFamily="66" charset="0"/>
              </a:rPr>
              <a:t>Mary</a:t>
            </a:r>
          </a:p>
        </p:txBody>
      </p:sp>
      <p:sp>
        <p:nvSpPr>
          <p:cNvPr id="23" name="TextBox 22">
            <a:extLst>
              <a:ext uri="{FF2B5EF4-FFF2-40B4-BE49-F238E27FC236}">
                <a16:creationId xmlns:a16="http://schemas.microsoft.com/office/drawing/2014/main" id="{5D37BE5F-5268-4DF2-97BB-6906095201C5}"/>
              </a:ext>
            </a:extLst>
          </p:cNvPr>
          <p:cNvSpPr txBox="1"/>
          <p:nvPr/>
        </p:nvSpPr>
        <p:spPr>
          <a:xfrm>
            <a:off x="1703039" y="3852598"/>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Pray for</a:t>
            </a:r>
          </a:p>
          <a:p>
            <a:pPr algn="ctr"/>
            <a:r>
              <a:rPr lang="en-US" sz="1400" b="1" dirty="0">
                <a:latin typeface="Comic Sans MS" panose="030F0702030302020204" pitchFamily="66" charset="0"/>
              </a:rPr>
              <a:t>us</a:t>
            </a:r>
          </a:p>
        </p:txBody>
      </p:sp>
      <p:sp>
        <p:nvSpPr>
          <p:cNvPr id="25" name="TextBox 24">
            <a:extLst>
              <a:ext uri="{FF2B5EF4-FFF2-40B4-BE49-F238E27FC236}">
                <a16:creationId xmlns:a16="http://schemas.microsoft.com/office/drawing/2014/main" id="{2D741C17-3059-41AF-AC7F-9E5F88032F30}"/>
              </a:ext>
            </a:extLst>
          </p:cNvPr>
          <p:cNvSpPr txBox="1"/>
          <p:nvPr/>
        </p:nvSpPr>
        <p:spPr>
          <a:xfrm>
            <a:off x="3283954" y="6380922"/>
            <a:ext cx="2452030" cy="307777"/>
          </a:xfrm>
          <a:prstGeom prst="rect">
            <a:avLst/>
          </a:prstGeom>
          <a:solidFill>
            <a:srgbClr val="FF99CC"/>
          </a:solidFill>
        </p:spPr>
        <p:txBody>
          <a:bodyPr wrap="square" rtlCol="0">
            <a:spAutoFit/>
          </a:bodyPr>
          <a:lstStyle/>
          <a:p>
            <a:r>
              <a:rPr lang="en-US" sz="1400" b="1" dirty="0">
                <a:latin typeface="Comic Sans MS" panose="030F0702030302020204" pitchFamily="66" charset="0"/>
              </a:rPr>
              <a:t>Oh Holy Mother of God</a:t>
            </a:r>
          </a:p>
        </p:txBody>
      </p:sp>
      <p:sp>
        <p:nvSpPr>
          <p:cNvPr id="27" name="TextBox 26">
            <a:extLst>
              <a:ext uri="{FF2B5EF4-FFF2-40B4-BE49-F238E27FC236}">
                <a16:creationId xmlns:a16="http://schemas.microsoft.com/office/drawing/2014/main" id="{DE57880F-8895-4183-9DDC-19DC85F8CEC0}"/>
              </a:ext>
            </a:extLst>
          </p:cNvPr>
          <p:cNvSpPr txBox="1"/>
          <p:nvPr/>
        </p:nvSpPr>
        <p:spPr>
          <a:xfrm>
            <a:off x="6268290" y="4243297"/>
            <a:ext cx="1563745" cy="738664"/>
          </a:xfrm>
          <a:prstGeom prst="rect">
            <a:avLst/>
          </a:prstGeom>
          <a:solidFill>
            <a:srgbClr val="FFC000"/>
          </a:solidFill>
        </p:spPr>
        <p:txBody>
          <a:bodyPr wrap="square" rtlCol="0">
            <a:spAutoFit/>
          </a:bodyPr>
          <a:lstStyle/>
          <a:p>
            <a:pPr algn="ctr"/>
            <a:r>
              <a:rPr lang="en-US" sz="1400" b="1" dirty="0">
                <a:latin typeface="Comic Sans MS" panose="030F0702030302020204" pitchFamily="66" charset="0"/>
              </a:rPr>
              <a:t>That we may be made worthy</a:t>
            </a:r>
          </a:p>
        </p:txBody>
      </p:sp>
      <p:sp>
        <p:nvSpPr>
          <p:cNvPr id="29" name="TextBox 28">
            <a:extLst>
              <a:ext uri="{FF2B5EF4-FFF2-40B4-BE49-F238E27FC236}">
                <a16:creationId xmlns:a16="http://schemas.microsoft.com/office/drawing/2014/main" id="{F6408D08-4018-49E0-88CA-E53C95A4C684}"/>
              </a:ext>
            </a:extLst>
          </p:cNvPr>
          <p:cNvSpPr txBox="1"/>
          <p:nvPr/>
        </p:nvSpPr>
        <p:spPr>
          <a:xfrm>
            <a:off x="8873459" y="601159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Of the promises of Christ, </a:t>
            </a:r>
          </a:p>
        </p:txBody>
      </p:sp>
      <p:sp>
        <p:nvSpPr>
          <p:cNvPr id="31" name="TextBox 30">
            <a:extLst>
              <a:ext uri="{FF2B5EF4-FFF2-40B4-BE49-F238E27FC236}">
                <a16:creationId xmlns:a16="http://schemas.microsoft.com/office/drawing/2014/main" id="{60556AF1-6A50-42E3-9884-8D6DA14FB1A2}"/>
              </a:ext>
            </a:extLst>
          </p:cNvPr>
          <p:cNvSpPr txBox="1"/>
          <p:nvPr/>
        </p:nvSpPr>
        <p:spPr>
          <a:xfrm>
            <a:off x="9981276" y="6466699"/>
            <a:ext cx="1985437" cy="307777"/>
          </a:xfrm>
          <a:prstGeom prst="rect">
            <a:avLst/>
          </a:prstGeom>
          <a:solidFill>
            <a:schemeClr val="accent4">
              <a:lumMod val="40000"/>
              <a:lumOff val="60000"/>
            </a:schemeClr>
          </a:solidFill>
        </p:spPr>
        <p:txBody>
          <a:bodyPr wrap="square" rtlCol="0">
            <a:spAutoFit/>
          </a:bodyPr>
          <a:lstStyle/>
          <a:p>
            <a:r>
              <a:rPr lang="en-US" sz="1400" b="1" dirty="0">
                <a:latin typeface="Comic Sans MS" panose="030F0702030302020204" pitchFamily="66" charset="0"/>
              </a:rPr>
              <a:t>      Amen</a:t>
            </a:r>
          </a:p>
        </p:txBody>
      </p:sp>
    </p:spTree>
    <p:extLst>
      <p:ext uri="{BB962C8B-B14F-4D97-AF65-F5344CB8AC3E}">
        <p14:creationId xmlns:p14="http://schemas.microsoft.com/office/powerpoint/2010/main" val="75210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000" b="1" i="1" dirty="0"/>
              <a:t>St. Michael the Archangel, </a:t>
            </a:r>
            <a:br>
              <a:rPr lang="en-US" sz="3000" b="1" i="1" dirty="0"/>
            </a:br>
            <a:r>
              <a:rPr lang="en-US" sz="3000" b="1" i="1" dirty="0"/>
              <a:t>defend us in battle. </a:t>
            </a:r>
            <a:br>
              <a:rPr lang="en-US" sz="3000" b="1" i="1" dirty="0"/>
            </a:br>
            <a:r>
              <a:rPr lang="en-US" sz="3000" b="1" i="1" dirty="0"/>
              <a:t>Be our protection against the </a:t>
            </a:r>
            <a:br>
              <a:rPr lang="en-US" sz="3000" b="1" i="1" dirty="0"/>
            </a:br>
            <a:r>
              <a:rPr lang="en-US" sz="3000" b="1" i="1" dirty="0"/>
              <a:t>wickedness and snares of the Devil. </a:t>
            </a:r>
            <a:br>
              <a:rPr lang="en-US" sz="3000" b="1" i="1" dirty="0"/>
            </a:br>
            <a:r>
              <a:rPr lang="en-US" sz="3000" b="1" i="1" dirty="0"/>
              <a:t>May God rebuke him, we humbly pray, </a:t>
            </a:r>
            <a:br>
              <a:rPr lang="en-US" sz="3000" b="1" i="1" dirty="0"/>
            </a:br>
            <a:r>
              <a:rPr lang="en-US" sz="3000" b="1" i="1" dirty="0"/>
              <a:t>and do thou, </a:t>
            </a:r>
            <a:br>
              <a:rPr lang="en-US" sz="3000" b="1" i="1" dirty="0"/>
            </a:br>
            <a:r>
              <a:rPr lang="en-US" sz="3000" b="1" i="1" dirty="0"/>
              <a:t>O Prince of the heavenly hosts, </a:t>
            </a:r>
            <a:br>
              <a:rPr lang="en-US" sz="3000" b="1" i="1" dirty="0"/>
            </a:br>
            <a:r>
              <a:rPr lang="en-US" sz="3000" b="1" i="1" dirty="0"/>
              <a:t>by the power of God, </a:t>
            </a:r>
            <a:br>
              <a:rPr lang="en-US" sz="3000" b="1" i="1" dirty="0"/>
            </a:br>
            <a:r>
              <a:rPr lang="en-US" sz="3000" b="1" i="1" dirty="0"/>
              <a:t>thrust into hell Satan, </a:t>
            </a:r>
            <a:br>
              <a:rPr lang="en-US" sz="3000" b="1" i="1" dirty="0"/>
            </a:br>
            <a:r>
              <a:rPr lang="en-US" sz="3000" b="1" i="1" dirty="0"/>
              <a:t>and all the evil spirits, </a:t>
            </a:r>
            <a:br>
              <a:rPr lang="en-US" sz="3000" b="1" i="1" dirty="0"/>
            </a:br>
            <a:r>
              <a:rPr lang="en-US" sz="3000" b="1" i="1" dirty="0"/>
              <a:t>who prowl about the world </a:t>
            </a:r>
            <a:br>
              <a:rPr lang="en-US" sz="3000" b="1" i="1" dirty="0"/>
            </a:br>
            <a:r>
              <a:rPr lang="en-US" sz="3000" b="1" i="1" dirty="0"/>
              <a:t>seeking the ruin of souls.</a:t>
            </a:r>
            <a:br>
              <a:rPr lang="en-US" sz="3000" dirty="0"/>
            </a:br>
            <a:r>
              <a:rPr lang="en-US" sz="3000" b="1" i="1" dirty="0"/>
              <a:t>Amen</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4009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119584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1AF2-5639-44A7-A04F-5198AE9064BF}"/>
              </a:ext>
            </a:extLst>
          </p:cNvPr>
          <p:cNvSpPr>
            <a:spLocks noGrp="1"/>
          </p:cNvSpPr>
          <p:nvPr>
            <p:ph type="title"/>
          </p:nvPr>
        </p:nvSpPr>
        <p:spPr>
          <a:xfrm>
            <a:off x="1722783" y="7318"/>
            <a:ext cx="8481391" cy="485862"/>
          </a:xfrm>
        </p:spPr>
        <p:txBody>
          <a:bodyPr>
            <a:normAutofit fontScale="90000"/>
          </a:bodyPr>
          <a:lstStyle/>
          <a:p>
            <a:pPr algn="ctr"/>
            <a:r>
              <a:rPr lang="en-US" dirty="0"/>
              <a:t>Put the Sorrowful Mysteries in Order</a:t>
            </a:r>
          </a:p>
        </p:txBody>
      </p:sp>
      <p:pic>
        <p:nvPicPr>
          <p:cNvPr id="3" name="Picture 2">
            <a:extLst>
              <a:ext uri="{FF2B5EF4-FFF2-40B4-BE49-F238E27FC236}">
                <a16:creationId xmlns:a16="http://schemas.microsoft.com/office/drawing/2014/main" id="{D1A15348-CFF9-4657-9D1B-12E335C35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954" y="1443518"/>
            <a:ext cx="2438400" cy="3678117"/>
          </a:xfrm>
          <a:prstGeom prst="rect">
            <a:avLst/>
          </a:prstGeom>
        </p:spPr>
      </p:pic>
      <p:pic>
        <p:nvPicPr>
          <p:cNvPr id="5" name="Picture 4">
            <a:extLst>
              <a:ext uri="{FF2B5EF4-FFF2-40B4-BE49-F238E27FC236}">
                <a16:creationId xmlns:a16="http://schemas.microsoft.com/office/drawing/2014/main" id="{8516BEB1-631D-4351-8548-25F821C42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7003"/>
            <a:ext cx="2438400" cy="3678117"/>
          </a:xfrm>
          <a:prstGeom prst="rect">
            <a:avLst/>
          </a:prstGeom>
        </p:spPr>
      </p:pic>
      <p:pic>
        <p:nvPicPr>
          <p:cNvPr id="7" name="Picture 2" descr="Sorrowful Mysteries - Crowning with Thorns">
            <a:hlinkClick r:id="rId4"/>
            <a:extLst>
              <a:ext uri="{FF2B5EF4-FFF2-40B4-BE49-F238E27FC236}">
                <a16:creationId xmlns:a16="http://schemas.microsoft.com/office/drawing/2014/main" id="{3B1D640B-2CAB-4141-ABA8-2C71467D1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7554" y="2183334"/>
            <a:ext cx="2438400" cy="36669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F3AD95F-A2AB-42E0-8980-2DCFF4AFEF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1487290"/>
            <a:ext cx="2438400" cy="3666918"/>
          </a:xfrm>
          <a:prstGeom prst="rect">
            <a:avLst/>
          </a:prstGeom>
        </p:spPr>
      </p:pic>
      <p:pic>
        <p:nvPicPr>
          <p:cNvPr id="17" name="Picture 16">
            <a:extLst>
              <a:ext uri="{FF2B5EF4-FFF2-40B4-BE49-F238E27FC236}">
                <a16:creationId xmlns:a16="http://schemas.microsoft.com/office/drawing/2014/main" id="{A72C871A-DD5F-4808-894F-54C8792495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8400" y="2063875"/>
            <a:ext cx="2438400" cy="3666918"/>
          </a:xfrm>
          <a:prstGeom prst="rect">
            <a:avLst/>
          </a:prstGeom>
        </p:spPr>
      </p:pic>
      <p:sp>
        <p:nvSpPr>
          <p:cNvPr id="9" name="TextBox 8">
            <a:extLst>
              <a:ext uri="{FF2B5EF4-FFF2-40B4-BE49-F238E27FC236}">
                <a16:creationId xmlns:a16="http://schemas.microsoft.com/office/drawing/2014/main" id="{C285A94A-31A6-458B-A994-47B0E5F9CB8B}"/>
              </a:ext>
            </a:extLst>
          </p:cNvPr>
          <p:cNvSpPr txBox="1"/>
          <p:nvPr/>
        </p:nvSpPr>
        <p:spPr>
          <a:xfrm>
            <a:off x="9786124" y="853509"/>
            <a:ext cx="2351655" cy="646331"/>
          </a:xfrm>
          <a:prstGeom prst="rect">
            <a:avLst/>
          </a:prstGeom>
          <a:noFill/>
        </p:spPr>
        <p:txBody>
          <a:bodyPr wrap="square" rtlCol="0">
            <a:spAutoFit/>
          </a:bodyPr>
          <a:lstStyle/>
          <a:p>
            <a:pPr algn="ctr"/>
            <a:r>
              <a:rPr lang="en-US" b="1" dirty="0"/>
              <a:t>1-Jesus in the Garden of Gethsemane</a:t>
            </a:r>
          </a:p>
        </p:txBody>
      </p:sp>
      <p:sp>
        <p:nvSpPr>
          <p:cNvPr id="11" name="TextBox 10">
            <a:extLst>
              <a:ext uri="{FF2B5EF4-FFF2-40B4-BE49-F238E27FC236}">
                <a16:creationId xmlns:a16="http://schemas.microsoft.com/office/drawing/2014/main" id="{94271E93-827C-4C0F-9673-EF8D65E33FC6}"/>
              </a:ext>
            </a:extLst>
          </p:cNvPr>
          <p:cNvSpPr txBox="1"/>
          <p:nvPr/>
        </p:nvSpPr>
        <p:spPr>
          <a:xfrm>
            <a:off x="77718" y="853509"/>
            <a:ext cx="2083602" cy="646331"/>
          </a:xfrm>
          <a:prstGeom prst="rect">
            <a:avLst/>
          </a:prstGeom>
          <a:noFill/>
        </p:spPr>
        <p:txBody>
          <a:bodyPr wrap="square" rtlCol="0">
            <a:spAutoFit/>
          </a:bodyPr>
          <a:lstStyle/>
          <a:p>
            <a:pPr algn="ctr"/>
            <a:r>
              <a:rPr lang="en-US" b="1"/>
              <a:t>2-Jesus </a:t>
            </a:r>
            <a:r>
              <a:rPr lang="en-US" b="1" dirty="0"/>
              <a:t>is Scourged</a:t>
            </a:r>
          </a:p>
          <a:p>
            <a:pPr algn="ctr"/>
            <a:r>
              <a:rPr lang="en-US" b="1" dirty="0"/>
              <a:t>at the Pillar</a:t>
            </a:r>
          </a:p>
        </p:txBody>
      </p:sp>
      <p:sp>
        <p:nvSpPr>
          <p:cNvPr id="14" name="TextBox 13">
            <a:extLst>
              <a:ext uri="{FF2B5EF4-FFF2-40B4-BE49-F238E27FC236}">
                <a16:creationId xmlns:a16="http://schemas.microsoft.com/office/drawing/2014/main" id="{249688E5-1D0E-430C-BE5A-BCF7C2FA9024}"/>
              </a:ext>
            </a:extLst>
          </p:cNvPr>
          <p:cNvSpPr txBox="1"/>
          <p:nvPr/>
        </p:nvSpPr>
        <p:spPr>
          <a:xfrm>
            <a:off x="7461268" y="1537003"/>
            <a:ext cx="2405269" cy="646331"/>
          </a:xfrm>
          <a:prstGeom prst="rect">
            <a:avLst/>
          </a:prstGeom>
          <a:noFill/>
        </p:spPr>
        <p:txBody>
          <a:bodyPr wrap="square" rtlCol="0">
            <a:spAutoFit/>
          </a:bodyPr>
          <a:lstStyle/>
          <a:p>
            <a:pPr algn="ctr"/>
            <a:r>
              <a:rPr lang="en-US" b="1" dirty="0"/>
              <a:t>3-Jesus is Crowned </a:t>
            </a:r>
          </a:p>
          <a:p>
            <a:pPr algn="ctr"/>
            <a:r>
              <a:rPr lang="en-US" b="1" dirty="0"/>
              <a:t>with Thorns</a:t>
            </a:r>
          </a:p>
        </p:txBody>
      </p:sp>
      <p:sp>
        <p:nvSpPr>
          <p:cNvPr id="15" name="TextBox 14">
            <a:extLst>
              <a:ext uri="{FF2B5EF4-FFF2-40B4-BE49-F238E27FC236}">
                <a16:creationId xmlns:a16="http://schemas.microsoft.com/office/drawing/2014/main" id="{2B08EF51-AC29-4178-84B4-F6F96CE977FA}"/>
              </a:ext>
            </a:extLst>
          </p:cNvPr>
          <p:cNvSpPr txBox="1"/>
          <p:nvPr/>
        </p:nvSpPr>
        <p:spPr>
          <a:xfrm>
            <a:off x="4914445" y="944049"/>
            <a:ext cx="2405269" cy="646331"/>
          </a:xfrm>
          <a:prstGeom prst="rect">
            <a:avLst/>
          </a:prstGeom>
          <a:noFill/>
        </p:spPr>
        <p:txBody>
          <a:bodyPr wrap="square" rtlCol="0">
            <a:spAutoFit/>
          </a:bodyPr>
          <a:lstStyle/>
          <a:p>
            <a:r>
              <a:rPr lang="en-US" b="1" dirty="0"/>
              <a:t>4-Jesus carries His Cross</a:t>
            </a:r>
          </a:p>
        </p:txBody>
      </p:sp>
      <p:sp>
        <p:nvSpPr>
          <p:cNvPr id="16" name="TextBox 15">
            <a:extLst>
              <a:ext uri="{FF2B5EF4-FFF2-40B4-BE49-F238E27FC236}">
                <a16:creationId xmlns:a16="http://schemas.microsoft.com/office/drawing/2014/main" id="{B3F085E3-DAF5-4C92-91F3-4C38349B888C}"/>
              </a:ext>
            </a:extLst>
          </p:cNvPr>
          <p:cNvSpPr txBox="1"/>
          <p:nvPr/>
        </p:nvSpPr>
        <p:spPr>
          <a:xfrm>
            <a:off x="2654052" y="1703792"/>
            <a:ext cx="2351655" cy="369332"/>
          </a:xfrm>
          <a:prstGeom prst="rect">
            <a:avLst/>
          </a:prstGeom>
          <a:noFill/>
        </p:spPr>
        <p:txBody>
          <a:bodyPr wrap="square" rtlCol="0">
            <a:spAutoFit/>
          </a:bodyPr>
          <a:lstStyle/>
          <a:p>
            <a:pPr algn="ctr"/>
            <a:r>
              <a:rPr lang="en-US" b="1"/>
              <a:t>5-Jesus </a:t>
            </a:r>
            <a:r>
              <a:rPr lang="en-US" b="1" dirty="0"/>
              <a:t>is Crucified</a:t>
            </a:r>
          </a:p>
        </p:txBody>
      </p:sp>
    </p:spTree>
    <p:extLst>
      <p:ext uri="{BB962C8B-B14F-4D97-AF65-F5344CB8AC3E}">
        <p14:creationId xmlns:p14="http://schemas.microsoft.com/office/powerpoint/2010/main" val="164358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60814" y="1442717"/>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for Pope Francis, our priests and religious. </a:t>
            </a:r>
          </a:p>
        </p:txBody>
      </p:sp>
      <p:sp>
        <p:nvSpPr>
          <p:cNvPr id="14" name="TextBox 13"/>
          <p:cNvSpPr txBox="1"/>
          <p:nvPr/>
        </p:nvSpPr>
        <p:spPr>
          <a:xfrm>
            <a:off x="2100136" y="2198788"/>
            <a:ext cx="1014425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that they may promote life, peace,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845980"/>
            <a:ext cx="998722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and the sick, and those caring for them,</a:t>
            </a:r>
          </a:p>
          <a:p>
            <a:pPr marL="285750" indent="-285750">
              <a:buFont typeface="Arial" panose="020B0604020202020204" pitchFamily="34" charset="0"/>
              <a:buChar char="•"/>
            </a:pPr>
            <a:r>
              <a:rPr lang="en-US" b="1" dirty="0"/>
              <a:t>For the end to the Corona Virus pandemic,</a:t>
            </a:r>
          </a:p>
        </p:txBody>
      </p:sp>
      <p:sp>
        <p:nvSpPr>
          <p:cNvPr id="17" name="TextBox 16"/>
          <p:cNvSpPr txBox="1"/>
          <p:nvPr/>
        </p:nvSpPr>
        <p:spPr>
          <a:xfrm>
            <a:off x="2047740" y="4651666"/>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and at-risk unborn,</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84240"/>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147262"/>
            <a:ext cx="9865357"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souls in Purgatory and for those who do not know of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2704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92578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0" y="922648"/>
            <a:ext cx="1554716" cy="17294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70" y="0"/>
            <a:ext cx="3171730" cy="34611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153" y="0"/>
            <a:ext cx="3193088" cy="34611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995" y="-1158"/>
            <a:ext cx="3138083" cy="34611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9" y="3572383"/>
            <a:ext cx="2928678" cy="329887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0751" y="3572383"/>
            <a:ext cx="2977842" cy="32988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3996" y="3572383"/>
            <a:ext cx="3020252" cy="329887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9652" y="3572383"/>
            <a:ext cx="2977842" cy="3272353"/>
          </a:xfrm>
          <a:prstGeom prst="rect">
            <a:avLst/>
          </a:prstGeom>
        </p:spPr>
      </p:pic>
      <p:sp>
        <p:nvSpPr>
          <p:cNvPr id="2" name="TextBox 1"/>
          <p:cNvSpPr txBox="1"/>
          <p:nvPr/>
        </p:nvSpPr>
        <p:spPr>
          <a:xfrm>
            <a:off x="490330" y="1245704"/>
            <a:ext cx="755374" cy="400110"/>
          </a:xfrm>
          <a:prstGeom prst="rect">
            <a:avLst/>
          </a:prstGeom>
          <a:solidFill>
            <a:schemeClr val="accent2"/>
          </a:solidFill>
        </p:spPr>
        <p:txBody>
          <a:bodyPr wrap="square" rtlCol="0">
            <a:spAutoFit/>
          </a:bodyPr>
          <a:lstStyle/>
          <a:p>
            <a:r>
              <a:rPr lang="en-US" sz="2000" b="1" dirty="0">
                <a:latin typeface="Comic Sans MS" panose="030F0702030302020204" pitchFamily="66" charset="0"/>
              </a:rPr>
              <a:t>THE</a:t>
            </a:r>
          </a:p>
        </p:txBody>
      </p:sp>
      <p:sp>
        <p:nvSpPr>
          <p:cNvPr id="11" name="TextBox 10"/>
          <p:cNvSpPr txBox="1"/>
          <p:nvPr/>
        </p:nvSpPr>
        <p:spPr>
          <a:xfrm>
            <a:off x="198783" y="1645814"/>
            <a:ext cx="1258956" cy="400110"/>
          </a:xfrm>
          <a:prstGeom prst="rect">
            <a:avLst/>
          </a:prstGeom>
          <a:solidFill>
            <a:schemeClr val="accent2"/>
          </a:solidFill>
        </p:spPr>
        <p:txBody>
          <a:bodyPr wrap="square" rtlCol="0">
            <a:spAutoFit/>
          </a:bodyPr>
          <a:lstStyle/>
          <a:p>
            <a:pPr algn="ctr"/>
            <a:r>
              <a:rPr lang="en-US" sz="2000" b="1" dirty="0">
                <a:latin typeface="Comic Sans MS" panose="030F0702030302020204" pitchFamily="66" charset="0"/>
              </a:rPr>
              <a:t>CREED</a:t>
            </a:r>
          </a:p>
        </p:txBody>
      </p:sp>
      <p:sp>
        <p:nvSpPr>
          <p:cNvPr id="12" name="TextBox 11"/>
          <p:cNvSpPr txBox="1"/>
          <p:nvPr/>
        </p:nvSpPr>
        <p:spPr>
          <a:xfrm>
            <a:off x="1898670" y="3124337"/>
            <a:ext cx="3171729" cy="261610"/>
          </a:xfrm>
          <a:prstGeom prst="rect">
            <a:avLst/>
          </a:prstGeom>
          <a:solidFill>
            <a:schemeClr val="bg1"/>
          </a:solidFill>
        </p:spPr>
        <p:txBody>
          <a:bodyPr wrap="square" rtlCol="0">
            <a:spAutoFit/>
          </a:bodyPr>
          <a:lstStyle/>
          <a:p>
            <a:r>
              <a:rPr lang="en-US" sz="1100" b="1" dirty="0">
                <a:latin typeface="Comic Sans MS" panose="030F0702030302020204" pitchFamily="66" charset="0"/>
              </a:rPr>
              <a:t>I believe in one God, the Father Almighty,</a:t>
            </a:r>
          </a:p>
        </p:txBody>
      </p:sp>
      <p:sp>
        <p:nvSpPr>
          <p:cNvPr id="13" name="TextBox 12"/>
          <p:cNvSpPr txBox="1"/>
          <p:nvPr/>
        </p:nvSpPr>
        <p:spPr>
          <a:xfrm>
            <a:off x="5446643" y="312433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Creator of Heaven and Earth,</a:t>
            </a:r>
          </a:p>
        </p:txBody>
      </p:sp>
      <p:sp>
        <p:nvSpPr>
          <p:cNvPr id="14" name="TextBox 13"/>
          <p:cNvSpPr txBox="1"/>
          <p:nvPr/>
        </p:nvSpPr>
        <p:spPr>
          <a:xfrm>
            <a:off x="8862418" y="3012648"/>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in Jesus Christ, </a:t>
            </a:r>
          </a:p>
          <a:p>
            <a:pPr algn="ctr"/>
            <a:r>
              <a:rPr lang="en-US" sz="1100" b="1" dirty="0">
                <a:latin typeface="Comic Sans MS" panose="030F0702030302020204" pitchFamily="66" charset="0"/>
              </a:rPr>
              <a:t>His only Son, Our Lord,</a:t>
            </a:r>
          </a:p>
        </p:txBody>
      </p:sp>
      <p:sp>
        <p:nvSpPr>
          <p:cNvPr id="15" name="TextBox 14"/>
          <p:cNvSpPr txBox="1"/>
          <p:nvPr/>
        </p:nvSpPr>
        <p:spPr>
          <a:xfrm>
            <a:off x="198783" y="6384169"/>
            <a:ext cx="2690192"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who was conceived </a:t>
            </a:r>
          </a:p>
          <a:p>
            <a:pPr algn="ctr"/>
            <a:r>
              <a:rPr lang="en-US" sz="1100" b="1" dirty="0">
                <a:latin typeface="Comic Sans MS" panose="030F0702030302020204" pitchFamily="66" charset="0"/>
              </a:rPr>
              <a:t>by the Holy Spirit,</a:t>
            </a:r>
          </a:p>
        </p:txBody>
      </p:sp>
      <p:sp>
        <p:nvSpPr>
          <p:cNvPr id="16" name="TextBox 15"/>
          <p:cNvSpPr txBox="1"/>
          <p:nvPr/>
        </p:nvSpPr>
        <p:spPr>
          <a:xfrm>
            <a:off x="3063357"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born of the Virgin Mary,</a:t>
            </a:r>
          </a:p>
        </p:txBody>
      </p:sp>
      <p:sp>
        <p:nvSpPr>
          <p:cNvPr id="17" name="TextBox 16"/>
          <p:cNvSpPr txBox="1"/>
          <p:nvPr/>
        </p:nvSpPr>
        <p:spPr>
          <a:xfrm>
            <a:off x="6053995" y="6577920"/>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suffered under Pontius Pilate,</a:t>
            </a:r>
          </a:p>
        </p:txBody>
      </p:sp>
      <p:sp>
        <p:nvSpPr>
          <p:cNvPr id="18" name="TextBox 17"/>
          <p:cNvSpPr txBox="1"/>
          <p:nvPr/>
        </p:nvSpPr>
        <p:spPr>
          <a:xfrm>
            <a:off x="9132259"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Was crucified,</a:t>
            </a:r>
          </a:p>
        </p:txBody>
      </p:sp>
    </p:spTree>
    <p:extLst>
      <p:ext uri="{BB962C8B-B14F-4D97-AF65-F5344CB8AC3E}">
        <p14:creationId xmlns:p14="http://schemas.microsoft.com/office/powerpoint/2010/main" val="81793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96755" cy="33762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54" y="0"/>
            <a:ext cx="3084610" cy="33762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509" y="0"/>
            <a:ext cx="3127322" cy="33762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831" y="0"/>
            <a:ext cx="2894378" cy="33762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75566"/>
            <a:ext cx="3096755" cy="338243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3117" y="3475566"/>
            <a:ext cx="3131883" cy="338243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9871" y="3475565"/>
            <a:ext cx="3108245" cy="336820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7341" y="3475563"/>
            <a:ext cx="2927932" cy="3368209"/>
          </a:xfrm>
          <a:prstGeom prst="rect">
            <a:avLst/>
          </a:prstGeom>
        </p:spPr>
      </p:pic>
      <p:sp>
        <p:nvSpPr>
          <p:cNvPr id="10" name="TextBox 9"/>
          <p:cNvSpPr txBox="1"/>
          <p:nvPr/>
        </p:nvSpPr>
        <p:spPr>
          <a:xfrm>
            <a:off x="55476" y="3033491"/>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died and was buried.</a:t>
            </a:r>
          </a:p>
        </p:txBody>
      </p:sp>
      <p:sp>
        <p:nvSpPr>
          <p:cNvPr id="11" name="TextBox 10"/>
          <p:cNvSpPr txBox="1"/>
          <p:nvPr/>
        </p:nvSpPr>
        <p:spPr>
          <a:xfrm>
            <a:off x="3161441" y="308017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He descended into Hell,</a:t>
            </a:r>
          </a:p>
        </p:txBody>
      </p:sp>
      <p:sp>
        <p:nvSpPr>
          <p:cNvPr id="12" name="TextBox 11"/>
          <p:cNvSpPr txBox="1"/>
          <p:nvPr/>
        </p:nvSpPr>
        <p:spPr>
          <a:xfrm>
            <a:off x="6224076" y="3034495"/>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On the 3</a:t>
            </a:r>
            <a:r>
              <a:rPr lang="en-US" sz="1100" b="1" baseline="30000" dirty="0">
                <a:latin typeface="Comic Sans MS" panose="030F0702030302020204" pitchFamily="66" charset="0"/>
              </a:rPr>
              <a:t>rd</a:t>
            </a:r>
            <a:r>
              <a:rPr lang="en-US" sz="1100" b="1" dirty="0">
                <a:latin typeface="Comic Sans MS" panose="030F0702030302020204" pitchFamily="66" charset="0"/>
              </a:rPr>
              <a:t> day He rose from the dead,</a:t>
            </a:r>
          </a:p>
        </p:txBody>
      </p:sp>
      <p:sp>
        <p:nvSpPr>
          <p:cNvPr id="13" name="TextBox 12"/>
          <p:cNvSpPr txBox="1"/>
          <p:nvPr/>
        </p:nvSpPr>
        <p:spPr>
          <a:xfrm>
            <a:off x="9332976" y="304458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ascended into Heaven,</a:t>
            </a:r>
          </a:p>
        </p:txBody>
      </p:sp>
      <p:sp>
        <p:nvSpPr>
          <p:cNvPr id="15" name="TextBox 14"/>
          <p:cNvSpPr txBox="1"/>
          <p:nvPr/>
        </p:nvSpPr>
        <p:spPr>
          <a:xfrm>
            <a:off x="55475" y="6409737"/>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is seated at the </a:t>
            </a:r>
          </a:p>
          <a:p>
            <a:pPr algn="ctr"/>
            <a:r>
              <a:rPr lang="en-US" sz="1100" b="1" dirty="0">
                <a:latin typeface="Comic Sans MS" panose="030F0702030302020204" pitchFamily="66" charset="0"/>
              </a:rPr>
              <a:t>right hand of the Father.</a:t>
            </a:r>
          </a:p>
        </p:txBody>
      </p:sp>
      <p:sp>
        <p:nvSpPr>
          <p:cNvPr id="16" name="TextBox 15"/>
          <p:cNvSpPr txBox="1"/>
          <p:nvPr/>
        </p:nvSpPr>
        <p:spPr>
          <a:xfrm>
            <a:off x="3138519" y="6409736"/>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From thence He shall come </a:t>
            </a:r>
          </a:p>
          <a:p>
            <a:pPr algn="ctr"/>
            <a:r>
              <a:rPr lang="en-US" sz="1100" b="1" dirty="0">
                <a:latin typeface="Comic Sans MS" panose="030F0702030302020204" pitchFamily="66" charset="0"/>
              </a:rPr>
              <a:t>to judge the living and the dead.</a:t>
            </a:r>
          </a:p>
        </p:txBody>
      </p:sp>
      <p:sp>
        <p:nvSpPr>
          <p:cNvPr id="17" name="TextBox 16"/>
          <p:cNvSpPr txBox="1"/>
          <p:nvPr/>
        </p:nvSpPr>
        <p:spPr>
          <a:xfrm>
            <a:off x="6263166" y="6494374"/>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I believe in the Holy Spirit,</a:t>
            </a:r>
          </a:p>
        </p:txBody>
      </p:sp>
      <p:sp>
        <p:nvSpPr>
          <p:cNvPr id="18" name="TextBox 17"/>
          <p:cNvSpPr txBox="1"/>
          <p:nvPr/>
        </p:nvSpPr>
        <p:spPr>
          <a:xfrm>
            <a:off x="9332378" y="6490058"/>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Holy Catholic Church,</a:t>
            </a:r>
          </a:p>
        </p:txBody>
      </p:sp>
    </p:spTree>
    <p:extLst>
      <p:ext uri="{BB962C8B-B14F-4D97-AF65-F5344CB8AC3E}">
        <p14:creationId xmlns:p14="http://schemas.microsoft.com/office/powerpoint/2010/main" val="411952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20930" cy="34203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930" y="-6081"/>
            <a:ext cx="3112147" cy="34325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318" y="-6081"/>
            <a:ext cx="3120930" cy="34181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853" y="0"/>
            <a:ext cx="3112147" cy="3431342"/>
          </a:xfrm>
          <a:prstGeom prst="rect">
            <a:avLst/>
          </a:prstGeom>
        </p:spPr>
      </p:pic>
      <p:sp>
        <p:nvSpPr>
          <p:cNvPr id="6" name="TextBox 5"/>
          <p:cNvSpPr txBox="1"/>
          <p:nvPr/>
        </p:nvSpPr>
        <p:spPr>
          <a:xfrm>
            <a:off x="4375050" y="4369553"/>
            <a:ext cx="4037429" cy="1554272"/>
          </a:xfrm>
          <a:prstGeom prst="rect">
            <a:avLst/>
          </a:prstGeom>
          <a:noFill/>
        </p:spPr>
        <p:txBody>
          <a:bodyPr wrap="square" rtlCol="0">
            <a:spAutoFit/>
          </a:bodyPr>
          <a:lstStyle/>
          <a:p>
            <a:r>
              <a:rPr lang="en-US" sz="9500" b="1" dirty="0">
                <a:latin typeface="Aharoni" panose="02010803020104030203" pitchFamily="2" charset="-79"/>
                <a:cs typeface="Aharoni" panose="02010803020104030203" pitchFamily="2" charset="-79"/>
              </a:rPr>
              <a:t>AMEN</a:t>
            </a:r>
          </a:p>
        </p:txBody>
      </p:sp>
      <p:sp>
        <p:nvSpPr>
          <p:cNvPr id="7" name="TextBox 6"/>
          <p:cNvSpPr txBox="1"/>
          <p:nvPr/>
        </p:nvSpPr>
        <p:spPr>
          <a:xfrm>
            <a:off x="124018"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communion of Saints,</a:t>
            </a:r>
          </a:p>
        </p:txBody>
      </p:sp>
      <p:sp>
        <p:nvSpPr>
          <p:cNvPr id="8" name="TextBox 7"/>
          <p:cNvSpPr txBox="1"/>
          <p:nvPr/>
        </p:nvSpPr>
        <p:spPr>
          <a:xfrm>
            <a:off x="3212633"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forgiveness of sins,</a:t>
            </a:r>
          </a:p>
        </p:txBody>
      </p:sp>
      <p:sp>
        <p:nvSpPr>
          <p:cNvPr id="9" name="TextBox 8"/>
          <p:cNvSpPr txBox="1"/>
          <p:nvPr/>
        </p:nvSpPr>
        <p:spPr>
          <a:xfrm>
            <a:off x="6206958"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resurrection of the body,</a:t>
            </a:r>
          </a:p>
        </p:txBody>
      </p:sp>
      <p:sp>
        <p:nvSpPr>
          <p:cNvPr id="10" name="TextBox 9"/>
          <p:cNvSpPr txBox="1"/>
          <p:nvPr/>
        </p:nvSpPr>
        <p:spPr>
          <a:xfrm>
            <a:off x="9157493"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life everlasting.</a:t>
            </a:r>
          </a:p>
        </p:txBody>
      </p:sp>
    </p:spTree>
    <p:extLst>
      <p:ext uri="{BB962C8B-B14F-4D97-AF65-F5344CB8AC3E}">
        <p14:creationId xmlns:p14="http://schemas.microsoft.com/office/powerpoint/2010/main" val="187368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199" y="-92220"/>
            <a:ext cx="1453792" cy="14537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1304501"/>
            <a:ext cx="1570701" cy="14489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2701863"/>
            <a:ext cx="1570701" cy="14489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9090" y="4042154"/>
            <a:ext cx="1570701" cy="144897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890" y="5361274"/>
            <a:ext cx="1453792" cy="1453792"/>
          </a:xfrm>
          <a:prstGeom prst="rect">
            <a:avLst/>
          </a:prstGeom>
        </p:spPr>
      </p:pic>
      <p:sp>
        <p:nvSpPr>
          <p:cNvPr id="9" name="TextBox 8"/>
          <p:cNvSpPr txBox="1"/>
          <p:nvPr/>
        </p:nvSpPr>
        <p:spPr>
          <a:xfrm>
            <a:off x="8520718" y="1560160"/>
            <a:ext cx="2684393" cy="830997"/>
          </a:xfrm>
          <a:prstGeom prst="rect">
            <a:avLst/>
          </a:prstGeom>
          <a:noFill/>
        </p:spPr>
        <p:txBody>
          <a:bodyPr wrap="square" rtlCol="0">
            <a:spAutoFit/>
          </a:bodyPr>
          <a:lstStyle/>
          <a:p>
            <a:r>
              <a:rPr lang="en-US" sz="4800" b="1" dirty="0"/>
              <a:t>For Faith</a:t>
            </a:r>
          </a:p>
        </p:txBody>
      </p:sp>
      <p:sp>
        <p:nvSpPr>
          <p:cNvPr id="11" name="TextBox 10"/>
          <p:cNvSpPr txBox="1"/>
          <p:nvPr/>
        </p:nvSpPr>
        <p:spPr>
          <a:xfrm>
            <a:off x="8520718" y="2900102"/>
            <a:ext cx="3242788" cy="830997"/>
          </a:xfrm>
          <a:prstGeom prst="rect">
            <a:avLst/>
          </a:prstGeom>
          <a:noFill/>
        </p:spPr>
        <p:txBody>
          <a:bodyPr wrap="square" rtlCol="0">
            <a:spAutoFit/>
          </a:bodyPr>
          <a:lstStyle/>
          <a:p>
            <a:r>
              <a:rPr lang="en-US" sz="4800" b="1" dirty="0"/>
              <a:t>For Hope</a:t>
            </a:r>
          </a:p>
        </p:txBody>
      </p:sp>
      <p:sp>
        <p:nvSpPr>
          <p:cNvPr id="12" name="TextBox 11"/>
          <p:cNvSpPr txBox="1"/>
          <p:nvPr/>
        </p:nvSpPr>
        <p:spPr>
          <a:xfrm>
            <a:off x="8678667" y="4240045"/>
            <a:ext cx="2439099" cy="830997"/>
          </a:xfrm>
          <a:prstGeom prst="rect">
            <a:avLst/>
          </a:prstGeom>
          <a:noFill/>
        </p:spPr>
        <p:txBody>
          <a:bodyPr wrap="square" rtlCol="0">
            <a:spAutoFit/>
          </a:bodyPr>
          <a:lstStyle/>
          <a:p>
            <a:r>
              <a:rPr lang="en-US" sz="4800" b="1" dirty="0"/>
              <a:t>For Love</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30" y="2552207"/>
            <a:ext cx="6037384" cy="4262859"/>
          </a:xfrm>
          <a:prstGeom prst="rect">
            <a:avLst/>
          </a:prstGeom>
        </p:spPr>
      </p:pic>
      <p:sp>
        <p:nvSpPr>
          <p:cNvPr id="7" name="TextBox 6"/>
          <p:cNvSpPr txBox="1"/>
          <p:nvPr/>
        </p:nvSpPr>
        <p:spPr>
          <a:xfrm>
            <a:off x="0" y="0"/>
            <a:ext cx="6143323" cy="954107"/>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8" name="TextBox 7"/>
          <p:cNvSpPr txBox="1"/>
          <p:nvPr/>
        </p:nvSpPr>
        <p:spPr>
          <a:xfrm>
            <a:off x="105939" y="1122215"/>
            <a:ext cx="5848812" cy="738664"/>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10" name="TextBox 9"/>
          <p:cNvSpPr txBox="1"/>
          <p:nvPr/>
        </p:nvSpPr>
        <p:spPr>
          <a:xfrm>
            <a:off x="105939" y="2028987"/>
            <a:ext cx="5714998" cy="523220"/>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
        <p:nvSpPr>
          <p:cNvPr id="14" name="TextBox 13">
            <a:extLst>
              <a:ext uri="{FF2B5EF4-FFF2-40B4-BE49-F238E27FC236}">
                <a16:creationId xmlns:a16="http://schemas.microsoft.com/office/drawing/2014/main" id="{BB383323-48DF-419F-83A9-3B837F24D315}"/>
              </a:ext>
            </a:extLst>
          </p:cNvPr>
          <p:cNvSpPr txBox="1"/>
          <p:nvPr/>
        </p:nvSpPr>
        <p:spPr>
          <a:xfrm>
            <a:off x="8433373" y="320979"/>
            <a:ext cx="3330133" cy="646331"/>
          </a:xfrm>
          <a:prstGeom prst="rect">
            <a:avLst/>
          </a:prstGeom>
          <a:noFill/>
        </p:spPr>
        <p:txBody>
          <a:bodyPr wrap="square" rtlCol="0">
            <a:spAutoFit/>
          </a:bodyPr>
          <a:lstStyle/>
          <a:p>
            <a:r>
              <a:rPr lang="en-US" sz="3600" b="1" dirty="0"/>
              <a:t>For Pope Francis</a:t>
            </a:r>
          </a:p>
        </p:txBody>
      </p:sp>
    </p:spTree>
    <p:extLst>
      <p:ext uri="{BB962C8B-B14F-4D97-AF65-F5344CB8AC3E}">
        <p14:creationId xmlns:p14="http://schemas.microsoft.com/office/powerpoint/2010/main" val="284288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4">
                                            <p:txEl>
                                              <p:pRg st="0" end="0"/>
                                            </p:txEl>
                                          </p:spTgt>
                                        </p:tgtEl>
                                        <p:attrNameLst>
                                          <p:attrName>style.visibility</p:attrName>
                                        </p:attrNameLst>
                                      </p:cBhvr>
                                      <p:to>
                                        <p:strVal val="visible"/>
                                      </p:to>
                                    </p:set>
                                    <p:animEffect transition="in" filter="fade">
                                      <p:cBhvr>
                                        <p:cTn id="63" dur="1000"/>
                                        <p:tgtEl>
                                          <p:spTgt spid="14">
                                            <p:txEl>
                                              <p:pRg st="0" end="0"/>
                                            </p:txEl>
                                          </p:spTgt>
                                        </p:tgtEl>
                                      </p:cBhvr>
                                    </p:animEffect>
                                    <p:anim calcmode="lin" valueType="num">
                                      <p:cBhvr>
                                        <p:cTn id="6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1AF2-5639-44A7-A04F-5198AE9064BF}"/>
              </a:ext>
            </a:extLst>
          </p:cNvPr>
          <p:cNvSpPr>
            <a:spLocks noGrp="1"/>
          </p:cNvSpPr>
          <p:nvPr>
            <p:ph type="title"/>
          </p:nvPr>
        </p:nvSpPr>
        <p:spPr>
          <a:xfrm>
            <a:off x="3061253" y="7317"/>
            <a:ext cx="5592417" cy="668545"/>
          </a:xfrm>
        </p:spPr>
        <p:txBody>
          <a:bodyPr>
            <a:normAutofit fontScale="90000"/>
          </a:bodyPr>
          <a:lstStyle/>
          <a:p>
            <a:pPr algn="ctr"/>
            <a:r>
              <a:rPr lang="en-US" dirty="0"/>
              <a:t>The Sorrowful Mysteries</a:t>
            </a:r>
          </a:p>
        </p:txBody>
      </p:sp>
      <p:pic>
        <p:nvPicPr>
          <p:cNvPr id="3" name="Picture 2">
            <a:extLst>
              <a:ext uri="{FF2B5EF4-FFF2-40B4-BE49-F238E27FC236}">
                <a16:creationId xmlns:a16="http://schemas.microsoft.com/office/drawing/2014/main" id="{D1A15348-CFF9-4657-9D1B-12E335C35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2709"/>
            <a:ext cx="2438400" cy="3678117"/>
          </a:xfrm>
          <a:prstGeom prst="rect">
            <a:avLst/>
          </a:prstGeom>
        </p:spPr>
      </p:pic>
      <p:pic>
        <p:nvPicPr>
          <p:cNvPr id="5" name="Picture 4">
            <a:extLst>
              <a:ext uri="{FF2B5EF4-FFF2-40B4-BE49-F238E27FC236}">
                <a16:creationId xmlns:a16="http://schemas.microsoft.com/office/drawing/2014/main" id="{8516BEB1-631D-4351-8548-25F821C42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158" y="2138880"/>
            <a:ext cx="2438400" cy="3678117"/>
          </a:xfrm>
          <a:prstGeom prst="rect">
            <a:avLst/>
          </a:prstGeom>
        </p:spPr>
      </p:pic>
      <p:pic>
        <p:nvPicPr>
          <p:cNvPr id="7" name="Picture 2" descr="Sorrowful Mysteries - Crowning with Thorns">
            <a:hlinkClick r:id="rId4"/>
            <a:extLst>
              <a:ext uri="{FF2B5EF4-FFF2-40B4-BE49-F238E27FC236}">
                <a16:creationId xmlns:a16="http://schemas.microsoft.com/office/drawing/2014/main" id="{3B1D640B-2CAB-4141-ABA8-2C71467D1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044" y="1373908"/>
            <a:ext cx="2438400" cy="36669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F3AD95F-A2AB-42E0-8980-2DCFF4AFEF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4716" y="2138880"/>
            <a:ext cx="2438400" cy="3666918"/>
          </a:xfrm>
          <a:prstGeom prst="rect">
            <a:avLst/>
          </a:prstGeom>
        </p:spPr>
      </p:pic>
      <p:pic>
        <p:nvPicPr>
          <p:cNvPr id="17" name="Picture 16">
            <a:extLst>
              <a:ext uri="{FF2B5EF4-FFF2-40B4-BE49-F238E27FC236}">
                <a16:creationId xmlns:a16="http://schemas.microsoft.com/office/drawing/2014/main" id="{A72C871A-DD5F-4808-894F-54C8792495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3116" y="1258151"/>
            <a:ext cx="2438400" cy="3666918"/>
          </a:xfrm>
          <a:prstGeom prst="rect">
            <a:avLst/>
          </a:prstGeom>
        </p:spPr>
      </p:pic>
      <p:sp>
        <p:nvSpPr>
          <p:cNvPr id="4" name="TextBox 3">
            <a:extLst>
              <a:ext uri="{FF2B5EF4-FFF2-40B4-BE49-F238E27FC236}">
                <a16:creationId xmlns:a16="http://schemas.microsoft.com/office/drawing/2014/main" id="{78CFAC66-E0D9-47B2-B8DC-7217B6F4D386}"/>
              </a:ext>
            </a:extLst>
          </p:cNvPr>
          <p:cNvSpPr txBox="1"/>
          <p:nvPr/>
        </p:nvSpPr>
        <p:spPr>
          <a:xfrm>
            <a:off x="123786" y="5043562"/>
            <a:ext cx="2093843" cy="830997"/>
          </a:xfrm>
          <a:prstGeom prst="rect">
            <a:avLst/>
          </a:prstGeom>
          <a:noFill/>
        </p:spPr>
        <p:txBody>
          <a:bodyPr wrap="square" rtlCol="0">
            <a:spAutoFit/>
          </a:bodyPr>
          <a:lstStyle/>
          <a:p>
            <a:pPr algn="ctr"/>
            <a:r>
              <a:rPr lang="en-US" sz="1600" b="1" dirty="0"/>
              <a:t>Fruit of the Mystery</a:t>
            </a:r>
          </a:p>
          <a:p>
            <a:pPr algn="ctr"/>
            <a:r>
              <a:rPr lang="en-US" sz="1600" b="1" dirty="0"/>
              <a:t>Conformity to the Will of God</a:t>
            </a:r>
          </a:p>
        </p:txBody>
      </p:sp>
      <p:sp>
        <p:nvSpPr>
          <p:cNvPr id="6" name="TextBox 5">
            <a:extLst>
              <a:ext uri="{FF2B5EF4-FFF2-40B4-BE49-F238E27FC236}">
                <a16:creationId xmlns:a16="http://schemas.microsoft.com/office/drawing/2014/main" id="{487F1BF9-4259-48B6-A3B6-5807286ACD26}"/>
              </a:ext>
            </a:extLst>
          </p:cNvPr>
          <p:cNvSpPr txBox="1"/>
          <p:nvPr/>
        </p:nvSpPr>
        <p:spPr>
          <a:xfrm>
            <a:off x="2600436" y="5819733"/>
            <a:ext cx="2093843" cy="584775"/>
          </a:xfrm>
          <a:prstGeom prst="rect">
            <a:avLst/>
          </a:prstGeom>
          <a:noFill/>
        </p:spPr>
        <p:txBody>
          <a:bodyPr wrap="square" rtlCol="0">
            <a:spAutoFit/>
          </a:bodyPr>
          <a:lstStyle/>
          <a:p>
            <a:pPr algn="ctr"/>
            <a:r>
              <a:rPr lang="en-US" sz="1600" b="1" dirty="0"/>
              <a:t>Fruit of the Mystery</a:t>
            </a:r>
          </a:p>
          <a:p>
            <a:pPr algn="ctr"/>
            <a:r>
              <a:rPr lang="en-US" sz="1600" b="1" dirty="0"/>
              <a:t>Purity</a:t>
            </a:r>
          </a:p>
        </p:txBody>
      </p:sp>
      <p:sp>
        <p:nvSpPr>
          <p:cNvPr id="8" name="TextBox 7">
            <a:extLst>
              <a:ext uri="{FF2B5EF4-FFF2-40B4-BE49-F238E27FC236}">
                <a16:creationId xmlns:a16="http://schemas.microsoft.com/office/drawing/2014/main" id="{186C2A99-FC6A-4B98-A282-C205C97F5FE7}"/>
              </a:ext>
            </a:extLst>
          </p:cNvPr>
          <p:cNvSpPr txBox="1"/>
          <p:nvPr/>
        </p:nvSpPr>
        <p:spPr>
          <a:xfrm>
            <a:off x="5028594" y="5042172"/>
            <a:ext cx="2093843" cy="584775"/>
          </a:xfrm>
          <a:prstGeom prst="rect">
            <a:avLst/>
          </a:prstGeom>
          <a:noFill/>
        </p:spPr>
        <p:txBody>
          <a:bodyPr wrap="square" rtlCol="0">
            <a:spAutoFit/>
          </a:bodyPr>
          <a:lstStyle/>
          <a:p>
            <a:pPr algn="ctr"/>
            <a:r>
              <a:rPr lang="en-US" sz="1600" b="1" dirty="0"/>
              <a:t>Fruit of the Mystery</a:t>
            </a:r>
          </a:p>
          <a:p>
            <a:pPr algn="ctr"/>
            <a:r>
              <a:rPr lang="en-US" sz="1600" b="1" dirty="0"/>
              <a:t>Moral Courage</a:t>
            </a:r>
          </a:p>
        </p:txBody>
      </p:sp>
      <p:sp>
        <p:nvSpPr>
          <p:cNvPr id="10" name="TextBox 9">
            <a:extLst>
              <a:ext uri="{FF2B5EF4-FFF2-40B4-BE49-F238E27FC236}">
                <a16:creationId xmlns:a16="http://schemas.microsoft.com/office/drawing/2014/main" id="{AEFBEE47-6385-4A13-B665-EDC94863BECE}"/>
              </a:ext>
            </a:extLst>
          </p:cNvPr>
          <p:cNvSpPr txBox="1"/>
          <p:nvPr/>
        </p:nvSpPr>
        <p:spPr>
          <a:xfrm>
            <a:off x="7497723" y="5819733"/>
            <a:ext cx="2093843" cy="584775"/>
          </a:xfrm>
          <a:prstGeom prst="rect">
            <a:avLst/>
          </a:prstGeom>
          <a:noFill/>
        </p:spPr>
        <p:txBody>
          <a:bodyPr wrap="square" rtlCol="0">
            <a:spAutoFit/>
          </a:bodyPr>
          <a:lstStyle/>
          <a:p>
            <a:pPr algn="ctr"/>
            <a:r>
              <a:rPr lang="en-US" sz="1600" b="1" dirty="0"/>
              <a:t>Fruit of the Mystery</a:t>
            </a:r>
          </a:p>
          <a:p>
            <a:pPr algn="ctr"/>
            <a:r>
              <a:rPr lang="en-US" sz="1600" b="1" dirty="0"/>
              <a:t>Patience</a:t>
            </a:r>
          </a:p>
        </p:txBody>
      </p:sp>
      <p:sp>
        <p:nvSpPr>
          <p:cNvPr id="12" name="TextBox 11">
            <a:extLst>
              <a:ext uri="{FF2B5EF4-FFF2-40B4-BE49-F238E27FC236}">
                <a16:creationId xmlns:a16="http://schemas.microsoft.com/office/drawing/2014/main" id="{BF6488A4-3273-4BAA-8C8F-005B9DE56046}"/>
              </a:ext>
            </a:extLst>
          </p:cNvPr>
          <p:cNvSpPr txBox="1"/>
          <p:nvPr/>
        </p:nvSpPr>
        <p:spPr>
          <a:xfrm>
            <a:off x="9905394" y="4911463"/>
            <a:ext cx="2093843" cy="584775"/>
          </a:xfrm>
          <a:prstGeom prst="rect">
            <a:avLst/>
          </a:prstGeom>
          <a:noFill/>
        </p:spPr>
        <p:txBody>
          <a:bodyPr wrap="square" rtlCol="0">
            <a:spAutoFit/>
          </a:bodyPr>
          <a:lstStyle/>
          <a:p>
            <a:pPr algn="ctr"/>
            <a:r>
              <a:rPr lang="en-US" sz="1600" b="1" dirty="0"/>
              <a:t>Fruit of the Mystery</a:t>
            </a:r>
          </a:p>
          <a:p>
            <a:pPr algn="ctr"/>
            <a:r>
              <a:rPr lang="en-US" sz="1600" b="1" dirty="0"/>
              <a:t>Salvation</a:t>
            </a:r>
          </a:p>
        </p:txBody>
      </p:sp>
      <p:sp>
        <p:nvSpPr>
          <p:cNvPr id="9" name="TextBox 8">
            <a:extLst>
              <a:ext uri="{FF2B5EF4-FFF2-40B4-BE49-F238E27FC236}">
                <a16:creationId xmlns:a16="http://schemas.microsoft.com/office/drawing/2014/main" id="{C285A94A-31A6-458B-A994-47B0E5F9CB8B}"/>
              </a:ext>
            </a:extLst>
          </p:cNvPr>
          <p:cNvSpPr txBox="1"/>
          <p:nvPr/>
        </p:nvSpPr>
        <p:spPr>
          <a:xfrm>
            <a:off x="43372" y="715010"/>
            <a:ext cx="2351655" cy="646331"/>
          </a:xfrm>
          <a:prstGeom prst="rect">
            <a:avLst/>
          </a:prstGeom>
          <a:noFill/>
        </p:spPr>
        <p:txBody>
          <a:bodyPr wrap="square" rtlCol="0">
            <a:spAutoFit/>
          </a:bodyPr>
          <a:lstStyle/>
          <a:p>
            <a:pPr algn="ctr"/>
            <a:r>
              <a:rPr lang="en-US" b="1" dirty="0"/>
              <a:t>Jesus in the Garden of</a:t>
            </a:r>
          </a:p>
          <a:p>
            <a:pPr algn="ctr"/>
            <a:r>
              <a:rPr lang="en-US" b="1" dirty="0"/>
              <a:t>Gethsemane</a:t>
            </a:r>
          </a:p>
        </p:txBody>
      </p:sp>
      <p:sp>
        <p:nvSpPr>
          <p:cNvPr id="11" name="TextBox 10">
            <a:extLst>
              <a:ext uri="{FF2B5EF4-FFF2-40B4-BE49-F238E27FC236}">
                <a16:creationId xmlns:a16="http://schemas.microsoft.com/office/drawing/2014/main" id="{94271E93-827C-4C0F-9673-EF8D65E33FC6}"/>
              </a:ext>
            </a:extLst>
          </p:cNvPr>
          <p:cNvSpPr txBox="1"/>
          <p:nvPr/>
        </p:nvSpPr>
        <p:spPr>
          <a:xfrm>
            <a:off x="2600435" y="1491181"/>
            <a:ext cx="2083602" cy="646331"/>
          </a:xfrm>
          <a:prstGeom prst="rect">
            <a:avLst/>
          </a:prstGeom>
          <a:noFill/>
        </p:spPr>
        <p:txBody>
          <a:bodyPr wrap="square" rtlCol="0">
            <a:spAutoFit/>
          </a:bodyPr>
          <a:lstStyle/>
          <a:p>
            <a:pPr algn="ctr"/>
            <a:r>
              <a:rPr lang="en-US" b="1" dirty="0"/>
              <a:t>Jesus is Scourged</a:t>
            </a:r>
          </a:p>
          <a:p>
            <a:pPr algn="ctr"/>
            <a:r>
              <a:rPr lang="en-US" b="1" dirty="0"/>
              <a:t>at the Pillar</a:t>
            </a:r>
          </a:p>
        </p:txBody>
      </p:sp>
      <p:sp>
        <p:nvSpPr>
          <p:cNvPr id="14" name="TextBox 13">
            <a:extLst>
              <a:ext uri="{FF2B5EF4-FFF2-40B4-BE49-F238E27FC236}">
                <a16:creationId xmlns:a16="http://schemas.microsoft.com/office/drawing/2014/main" id="{249688E5-1D0E-430C-BE5A-BCF7C2FA9024}"/>
              </a:ext>
            </a:extLst>
          </p:cNvPr>
          <p:cNvSpPr txBox="1"/>
          <p:nvPr/>
        </p:nvSpPr>
        <p:spPr>
          <a:xfrm>
            <a:off x="5005707" y="741618"/>
            <a:ext cx="2405269" cy="646331"/>
          </a:xfrm>
          <a:prstGeom prst="rect">
            <a:avLst/>
          </a:prstGeom>
          <a:noFill/>
        </p:spPr>
        <p:txBody>
          <a:bodyPr wrap="square" rtlCol="0">
            <a:spAutoFit/>
          </a:bodyPr>
          <a:lstStyle/>
          <a:p>
            <a:pPr algn="ctr"/>
            <a:r>
              <a:rPr lang="en-US" b="1" dirty="0"/>
              <a:t>Jesus is Crowned </a:t>
            </a:r>
          </a:p>
          <a:p>
            <a:pPr algn="ctr"/>
            <a:r>
              <a:rPr lang="en-US" b="1" dirty="0"/>
              <a:t>with Thorns</a:t>
            </a:r>
          </a:p>
        </p:txBody>
      </p:sp>
      <p:sp>
        <p:nvSpPr>
          <p:cNvPr id="15" name="TextBox 14">
            <a:extLst>
              <a:ext uri="{FF2B5EF4-FFF2-40B4-BE49-F238E27FC236}">
                <a16:creationId xmlns:a16="http://schemas.microsoft.com/office/drawing/2014/main" id="{2B08EF51-AC29-4178-84B4-F6F96CE977FA}"/>
              </a:ext>
            </a:extLst>
          </p:cNvPr>
          <p:cNvSpPr txBox="1"/>
          <p:nvPr/>
        </p:nvSpPr>
        <p:spPr>
          <a:xfrm>
            <a:off x="7380855" y="1703792"/>
            <a:ext cx="2405269" cy="369332"/>
          </a:xfrm>
          <a:prstGeom prst="rect">
            <a:avLst/>
          </a:prstGeom>
          <a:noFill/>
        </p:spPr>
        <p:txBody>
          <a:bodyPr wrap="square" rtlCol="0">
            <a:spAutoFit/>
          </a:bodyPr>
          <a:lstStyle/>
          <a:p>
            <a:r>
              <a:rPr lang="en-US" b="1" dirty="0"/>
              <a:t>Jesus carries His Cross</a:t>
            </a:r>
          </a:p>
        </p:txBody>
      </p:sp>
      <p:sp>
        <p:nvSpPr>
          <p:cNvPr id="16" name="TextBox 15">
            <a:extLst>
              <a:ext uri="{FF2B5EF4-FFF2-40B4-BE49-F238E27FC236}">
                <a16:creationId xmlns:a16="http://schemas.microsoft.com/office/drawing/2014/main" id="{B3F085E3-DAF5-4C92-91F3-4C38349B888C}"/>
              </a:ext>
            </a:extLst>
          </p:cNvPr>
          <p:cNvSpPr txBox="1"/>
          <p:nvPr/>
        </p:nvSpPr>
        <p:spPr>
          <a:xfrm>
            <a:off x="9786124" y="853509"/>
            <a:ext cx="2351655" cy="369332"/>
          </a:xfrm>
          <a:prstGeom prst="rect">
            <a:avLst/>
          </a:prstGeom>
          <a:noFill/>
        </p:spPr>
        <p:txBody>
          <a:bodyPr wrap="square" rtlCol="0">
            <a:spAutoFit/>
          </a:bodyPr>
          <a:lstStyle/>
          <a:p>
            <a:pPr algn="ctr"/>
            <a:r>
              <a:rPr lang="en-US" b="1" dirty="0"/>
              <a:t>Jesus is Crucified</a:t>
            </a:r>
          </a:p>
        </p:txBody>
      </p:sp>
    </p:spTree>
    <p:extLst>
      <p:ext uri="{BB962C8B-B14F-4D97-AF65-F5344CB8AC3E}">
        <p14:creationId xmlns:p14="http://schemas.microsoft.com/office/powerpoint/2010/main" val="199548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1000"/>
                                        <p:tgtEl>
                                          <p:spTgt spid="10"/>
                                        </p:tgtEl>
                                      </p:cBhvr>
                                    </p:animEffect>
                                    <p:anim calcmode="lin" valueType="num">
                                      <p:cBhvr>
                                        <p:cTn id="85" dur="1000" fill="hold"/>
                                        <p:tgtEl>
                                          <p:spTgt spid="10"/>
                                        </p:tgtEl>
                                        <p:attrNameLst>
                                          <p:attrName>ppt_x</p:attrName>
                                        </p:attrNameLst>
                                      </p:cBhvr>
                                      <p:tavLst>
                                        <p:tav tm="0">
                                          <p:val>
                                            <p:strVal val="#ppt_x"/>
                                          </p:val>
                                        </p:tav>
                                        <p:tav tm="100000">
                                          <p:val>
                                            <p:strVal val="#ppt_x"/>
                                          </p:val>
                                        </p:tav>
                                      </p:tavLst>
                                    </p:anim>
                                    <p:anim calcmode="lin" valueType="num">
                                      <p:cBhvr>
                                        <p:cTn id="8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1000"/>
                                        <p:tgtEl>
                                          <p:spTgt spid="17"/>
                                        </p:tgtEl>
                                      </p:cBhvr>
                                    </p:animEffect>
                                    <p:anim calcmode="lin" valueType="num">
                                      <p:cBhvr>
                                        <p:cTn id="99" dur="1000" fill="hold"/>
                                        <p:tgtEl>
                                          <p:spTgt spid="17"/>
                                        </p:tgtEl>
                                        <p:attrNameLst>
                                          <p:attrName>ppt_x</p:attrName>
                                        </p:attrNameLst>
                                      </p:cBhvr>
                                      <p:tavLst>
                                        <p:tav tm="0">
                                          <p:val>
                                            <p:strVal val="#ppt_x"/>
                                          </p:val>
                                        </p:tav>
                                        <p:tav tm="100000">
                                          <p:val>
                                            <p:strVal val="#ppt_x"/>
                                          </p:val>
                                        </p:tav>
                                      </p:tavLst>
                                    </p:anim>
                                    <p:anim calcmode="lin" valueType="num">
                                      <p:cBhvr>
                                        <p:cTn id="10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1000"/>
                                        <p:tgtEl>
                                          <p:spTgt spid="12"/>
                                        </p:tgtEl>
                                      </p:cBhvr>
                                    </p:animEffect>
                                    <p:anim calcmode="lin" valueType="num">
                                      <p:cBhvr>
                                        <p:cTn id="106" dur="1000" fill="hold"/>
                                        <p:tgtEl>
                                          <p:spTgt spid="12"/>
                                        </p:tgtEl>
                                        <p:attrNameLst>
                                          <p:attrName>ppt_x</p:attrName>
                                        </p:attrNameLst>
                                      </p:cBhvr>
                                      <p:tavLst>
                                        <p:tav tm="0">
                                          <p:val>
                                            <p:strVal val="#ppt_x"/>
                                          </p:val>
                                        </p:tav>
                                        <p:tav tm="100000">
                                          <p:val>
                                            <p:strVal val="#ppt_x"/>
                                          </p:val>
                                        </p:tav>
                                      </p:tavLst>
                                    </p:anim>
                                    <p:anim calcmode="lin" valueType="num">
                                      <p:cBhvr>
                                        <p:cTn id="10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9" grpId="0"/>
      <p:bldP spid="11"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7560" y="3426986"/>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7825" y="55104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2981"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792" y="463382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4723" y="529120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485" y="605389"/>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4398" y="2017607"/>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449" y="1601184"/>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2926" y="3456868"/>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0100" y="4769975"/>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071" y="47910"/>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8535" y="104406"/>
            <a:ext cx="1453792" cy="1453792"/>
          </a:xfrm>
          <a:prstGeom prst="rect">
            <a:avLst/>
          </a:prstGeom>
        </p:spPr>
      </p:pic>
      <p:sp>
        <p:nvSpPr>
          <p:cNvPr id="2" name="TextBox 1">
            <a:extLst>
              <a:ext uri="{FF2B5EF4-FFF2-40B4-BE49-F238E27FC236}">
                <a16:creationId xmlns:a16="http://schemas.microsoft.com/office/drawing/2014/main" id="{B040C77B-C917-468F-AAAD-E69876291836}"/>
              </a:ext>
            </a:extLst>
          </p:cNvPr>
          <p:cNvSpPr txBox="1"/>
          <p:nvPr/>
        </p:nvSpPr>
        <p:spPr>
          <a:xfrm>
            <a:off x="490818" y="693243"/>
            <a:ext cx="3445565" cy="1815882"/>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4" name="TextBox 3">
            <a:extLst>
              <a:ext uri="{FF2B5EF4-FFF2-40B4-BE49-F238E27FC236}">
                <a16:creationId xmlns:a16="http://schemas.microsoft.com/office/drawing/2014/main" id="{8E53ABA2-9B8E-43EA-8EC4-1C9DD027DBB6}"/>
              </a:ext>
            </a:extLst>
          </p:cNvPr>
          <p:cNvSpPr txBox="1"/>
          <p:nvPr/>
        </p:nvSpPr>
        <p:spPr>
          <a:xfrm>
            <a:off x="536763" y="2963881"/>
            <a:ext cx="3339626" cy="1384995"/>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6" name="TextBox 5">
            <a:extLst>
              <a:ext uri="{FF2B5EF4-FFF2-40B4-BE49-F238E27FC236}">
                <a16:creationId xmlns:a16="http://schemas.microsoft.com/office/drawing/2014/main" id="{7770A5ED-7FAD-472C-BB39-C30096B648C8}"/>
              </a:ext>
            </a:extLst>
          </p:cNvPr>
          <p:cNvSpPr txBox="1"/>
          <p:nvPr/>
        </p:nvSpPr>
        <p:spPr>
          <a:xfrm>
            <a:off x="689510" y="4875958"/>
            <a:ext cx="3154096" cy="954107"/>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Tree>
    <p:extLst>
      <p:ext uri="{BB962C8B-B14F-4D97-AF65-F5344CB8AC3E}">
        <p14:creationId xmlns:p14="http://schemas.microsoft.com/office/powerpoint/2010/main" val="8180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940</Words>
  <Application>Microsoft Office PowerPoint</Application>
  <PresentationFormat>Widescreen</PresentationFormat>
  <Paragraphs>113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Aharoni</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Sorrowful Mysteries</vt:lpstr>
      <vt:lpstr>PowerPoint Presentation</vt:lpstr>
      <vt:lpstr>Oh my Jesus, Forgive us our sins.  Save us from the fires of Hell. Lead all souls to Heaven, especially those in most need of your Mercy. Amen.</vt:lpstr>
      <vt:lpstr>PowerPoint Presentation</vt:lpstr>
      <vt:lpstr>PowerPoint Presentation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PowerPoint Presentation</vt:lpstr>
      <vt:lpstr>Put the Sorrowful Mysteries in Order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96</cp:revision>
  <dcterms:created xsi:type="dcterms:W3CDTF">2020-05-11T13:21:03Z</dcterms:created>
  <dcterms:modified xsi:type="dcterms:W3CDTF">2021-07-23T20:04:27Z</dcterms:modified>
</cp:coreProperties>
</file>