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343" r:id="rId3"/>
    <p:sldId id="313" r:id="rId4"/>
    <p:sldId id="330" r:id="rId5"/>
    <p:sldId id="331" r:id="rId6"/>
    <p:sldId id="332" r:id="rId7"/>
    <p:sldId id="345" r:id="rId8"/>
    <p:sldId id="321" r:id="rId9"/>
    <p:sldId id="340" r:id="rId10"/>
    <p:sldId id="322" r:id="rId11"/>
    <p:sldId id="344" r:id="rId12"/>
    <p:sldId id="323" r:id="rId13"/>
    <p:sldId id="339" r:id="rId14"/>
    <p:sldId id="324" r:id="rId15"/>
    <p:sldId id="338" r:id="rId16"/>
    <p:sldId id="325" r:id="rId17"/>
    <p:sldId id="337" r:id="rId18"/>
    <p:sldId id="333" r:id="rId19"/>
    <p:sldId id="334" r:id="rId20"/>
    <p:sldId id="336" r:id="rId21"/>
    <p:sldId id="33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12379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392250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930325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2604930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884998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1836750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7AF53C-E56C-44AE-A30F-67985FDF6A90}" type="datetimeFigureOut">
              <a:rPr lang="en-US" smtClean="0"/>
              <a:t>7/23/2021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280680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7AF53C-E56C-44AE-A30F-67985FDF6A90}" type="datetimeFigureOut">
              <a:rPr lang="en-US" smtClean="0"/>
              <a:t>7/23/2021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932793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AF53C-E56C-44AE-A30F-67985FDF6A90}" type="datetimeFigureOut">
              <a:rPr lang="en-US" smtClean="0"/>
              <a:t>7/23/2021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980519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1208637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2335998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AF53C-E56C-44AE-A30F-67985FDF6A90}" type="datetimeFigureOut">
              <a:rPr lang="en-US" smtClean="0"/>
              <a:t>7/23/2021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6CA58-ADE9-4AF4-AF41-419728224897}" type="slidenum">
              <a:rPr lang="en-US" smtClean="0"/>
              <a:t>‹#›</a:t>
            </a:fld>
            <a:endParaRPr lang="en-US"/>
          </a:p>
        </p:txBody>
      </p:sp>
    </p:spTree>
    <p:extLst>
      <p:ext uri="{BB962C8B-B14F-4D97-AF65-F5344CB8AC3E}">
        <p14:creationId xmlns:p14="http://schemas.microsoft.com/office/powerpoint/2010/main" val="2477881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9.jp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40.jp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41.jp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43.jpg"/><Relationship Id="rId7" Type="http://schemas.openxmlformats.org/officeDocument/2006/relationships/image" Target="../media/image47.jpg"/><Relationship Id="rId2" Type="http://schemas.openxmlformats.org/officeDocument/2006/relationships/image" Target="../media/image42.jpg"/><Relationship Id="rId1" Type="http://schemas.openxmlformats.org/officeDocument/2006/relationships/slideLayout" Target="../slideLayouts/slideLayout7.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 Id="rId9" Type="http://schemas.openxmlformats.org/officeDocument/2006/relationships/image" Target="../media/image49.jpg"/></Relationships>
</file>

<file path=ppt/slides/_rels/slide19.xml.rels><?xml version="1.0" encoding="UTF-8" standalone="yes"?>
<Relationships xmlns="http://schemas.openxmlformats.org/package/2006/relationships"><Relationship Id="rId8" Type="http://schemas.openxmlformats.org/officeDocument/2006/relationships/image" Target="../media/image56.jpg"/><Relationship Id="rId3" Type="http://schemas.openxmlformats.org/officeDocument/2006/relationships/image" Target="../media/image51.jpg"/><Relationship Id="rId7" Type="http://schemas.openxmlformats.org/officeDocument/2006/relationships/image" Target="../media/image55.jpg"/><Relationship Id="rId2" Type="http://schemas.openxmlformats.org/officeDocument/2006/relationships/image" Target="../media/image50.jpg"/><Relationship Id="rId1" Type="http://schemas.openxmlformats.org/officeDocument/2006/relationships/slideLayout" Target="../slideLayouts/slideLayout7.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52.jpg"/><Relationship Id="rId9" Type="http://schemas.openxmlformats.org/officeDocument/2006/relationships/image" Target="../media/image57.jp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hyperlink" Target="https://www.google.com/url?sa=i&amp;url=https://es.aleteia.org/2018/04/11/el-papa-por-que-bautizar-a-los-ninos-y-no-esperar-a-que-sean-adultos-y-elijan/&amp;psig=AOvVaw3IV2XhrE1nIop4vWWGmIJ4&amp;ust=1591197753920000&amp;source=images&amp;cd=vfe&amp;ved=0CAIQjRxqFwoTCIjG6ee34-kCFQAAAAAdAAAAABAR" TargetMode="Externa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 Id="rId9" Type="http://schemas.openxmlformats.org/officeDocument/2006/relationships/image" Target="../media/image19.jpg"/></Relationships>
</file>

<file path=ppt/slides/_rels/slide5.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 Id="rId9" Type="http://schemas.openxmlformats.org/officeDocument/2006/relationships/image" Target="../media/image27.jpg"/></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gif"/></Relationships>
</file>

<file path=ppt/slides/_rels/slide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Friends Jesus &amp; Mary\Documents\LIBROS IMPRESOS\Manual Amigos de Jesus y Maria\photo logo nuevo.JPG">
            <a:extLst>
              <a:ext uri="{FF2B5EF4-FFF2-40B4-BE49-F238E27FC236}">
                <a16:creationId xmlns:a16="http://schemas.microsoft.com/office/drawing/2014/main" id="{350C545A-1CD3-4A09-B617-E38702D10F6C}"/>
              </a:ext>
            </a:extLst>
          </p:cNvPr>
          <p:cNvPicPr>
            <a:picLocks noChangeAspect="1" noChangeArrowheads="1"/>
          </p:cNvPicPr>
          <p:nvPr/>
        </p:nvPicPr>
        <p:blipFill>
          <a:blip r:embed="rId2" cstate="print"/>
          <a:srcRect/>
          <a:stretch>
            <a:fillRect/>
          </a:stretch>
        </p:blipFill>
        <p:spPr bwMode="auto">
          <a:xfrm>
            <a:off x="1197735" y="1569676"/>
            <a:ext cx="4437029" cy="4437029"/>
          </a:xfrm>
          <a:prstGeom prst="rect">
            <a:avLst/>
          </a:prstGeom>
          <a:noFill/>
        </p:spPr>
      </p:pic>
      <p:sp>
        <p:nvSpPr>
          <p:cNvPr id="4" name="Title 1"/>
          <p:cNvSpPr txBox="1">
            <a:spLocks/>
          </p:cNvSpPr>
          <p:nvPr/>
        </p:nvSpPr>
        <p:spPr>
          <a:xfrm>
            <a:off x="951964" y="18031"/>
            <a:ext cx="10515600" cy="11704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Comic Sans MS" panose="030F0702030302020204" pitchFamily="66" charset="0"/>
              </a:rPr>
              <a:t>The Holy Rosary– Glorious Mysteries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999" y="1569676"/>
            <a:ext cx="3258221" cy="4450254"/>
          </a:xfrm>
          <a:prstGeom prst="rect">
            <a:avLst/>
          </a:prstGeom>
        </p:spPr>
      </p:pic>
    </p:spTree>
    <p:extLst>
      <p:ext uri="{BB962C8B-B14F-4D97-AF65-F5344CB8AC3E}">
        <p14:creationId xmlns:p14="http://schemas.microsoft.com/office/powerpoint/2010/main" val="288410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1760" y="3513112"/>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4875" y="559099"/>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1760" y="1995715"/>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1928" y="5368862"/>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4480" y="4984338"/>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3779" y="5382930"/>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5527" y="744542"/>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7881" y="2167037"/>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879" y="1752451"/>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8516" y="3605235"/>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3771" y="4993562"/>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9757" y="192036"/>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0946" y="225556"/>
            <a:ext cx="1453792" cy="1453792"/>
          </a:xfrm>
          <a:prstGeom prst="rect">
            <a:avLst/>
          </a:prstGeom>
        </p:spPr>
      </p:pic>
      <p:sp>
        <p:nvSpPr>
          <p:cNvPr id="4" name="TextBox 3"/>
          <p:cNvSpPr txBox="1"/>
          <p:nvPr/>
        </p:nvSpPr>
        <p:spPr>
          <a:xfrm>
            <a:off x="289250" y="59514"/>
            <a:ext cx="4358939" cy="830997"/>
          </a:xfrm>
          <a:prstGeom prst="rect">
            <a:avLst/>
          </a:prstGeom>
          <a:noFill/>
        </p:spPr>
        <p:txBody>
          <a:bodyPr wrap="square" rtlCol="0">
            <a:spAutoFit/>
          </a:bodyPr>
          <a:lstStyle/>
          <a:p>
            <a:pPr algn="ctr"/>
            <a:r>
              <a:rPr lang="en-US" sz="2400" b="1" dirty="0"/>
              <a:t>2</a:t>
            </a:r>
            <a:r>
              <a:rPr lang="en-US" sz="2400" b="1" baseline="30000" dirty="0"/>
              <a:t>nd</a:t>
            </a:r>
            <a:r>
              <a:rPr lang="en-US" sz="2400" b="1" dirty="0"/>
              <a:t> Glorious Mystery</a:t>
            </a:r>
          </a:p>
          <a:p>
            <a:pPr algn="ctr"/>
            <a:r>
              <a:rPr lang="en-US" sz="2400" b="1" dirty="0"/>
              <a:t>The Ascension of Jesus</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251" y="952452"/>
            <a:ext cx="4358939" cy="5715000"/>
          </a:xfrm>
          <a:prstGeom prst="rect">
            <a:avLst/>
          </a:prstGeom>
        </p:spPr>
      </p:pic>
    </p:spTree>
    <p:extLst>
      <p:ext uri="{BB962C8B-B14F-4D97-AF65-F5344CB8AC3E}">
        <p14:creationId xmlns:p14="http://schemas.microsoft.com/office/powerpoint/2010/main" val="386800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r>
              <a:rPr lang="es-ES" b="1" dirty="0"/>
              <a:t>. </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fires</a:t>
            </a:r>
            <a:r>
              <a:rPr lang="es-ES" b="1" dirty="0"/>
              <a:t> </a:t>
            </a:r>
            <a:r>
              <a:rPr lang="es-ES" b="1" dirty="0" err="1"/>
              <a:t>of</a:t>
            </a:r>
            <a:r>
              <a:rPr lang="es-ES" b="1" dirty="0"/>
              <a:t> </a:t>
            </a:r>
            <a:r>
              <a:rPr lang="es-ES" b="1" dirty="0" err="1"/>
              <a:t>Hell</a:t>
            </a:r>
            <a:r>
              <a:rPr lang="es-ES" b="1" dirty="0"/>
              <a:t>. Lead </a:t>
            </a:r>
            <a:r>
              <a:rPr lang="es-ES" b="1" dirty="0" err="1"/>
              <a:t>all</a:t>
            </a:r>
            <a:r>
              <a:rPr lang="es-ES" b="1" dirty="0"/>
              <a:t> </a:t>
            </a:r>
            <a:r>
              <a:rPr lang="es-ES" b="1" dirty="0" err="1"/>
              <a:t>souls</a:t>
            </a:r>
            <a:r>
              <a:rPr lang="es-ES" b="1" dirty="0"/>
              <a:t> </a:t>
            </a:r>
            <a:r>
              <a:rPr lang="es-ES" b="1" dirty="0" err="1"/>
              <a:t>to</a:t>
            </a:r>
            <a:r>
              <a:rPr lang="es-ES" b="1" dirty="0"/>
              <a:t>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a:t>
            </a:r>
            <a:r>
              <a:rPr lang="es-ES" b="1" dirty="0" err="1"/>
              <a:t>of</a:t>
            </a:r>
            <a:r>
              <a:rPr lang="es-ES" b="1" dirty="0"/>
              <a:t>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215235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4307" y="3513112"/>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6655" y="608228"/>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4297" y="2057200"/>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9539" y="5410153"/>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4546" y="4976103"/>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6634" y="5410153"/>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5279" y="690158"/>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5893" y="2108975"/>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127" y="1709006"/>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5401" y="3599105"/>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5202" y="5075755"/>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863" y="87372"/>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9071" y="72748"/>
            <a:ext cx="1453792" cy="1453792"/>
          </a:xfrm>
          <a:prstGeom prst="rect">
            <a:avLst/>
          </a:prstGeom>
        </p:spPr>
      </p:pic>
      <p:sp>
        <p:nvSpPr>
          <p:cNvPr id="21" name="TextBox 20"/>
          <p:cNvSpPr txBox="1"/>
          <p:nvPr/>
        </p:nvSpPr>
        <p:spPr>
          <a:xfrm>
            <a:off x="292639" y="48851"/>
            <a:ext cx="4423229" cy="1200329"/>
          </a:xfrm>
          <a:prstGeom prst="rect">
            <a:avLst/>
          </a:prstGeom>
          <a:noFill/>
        </p:spPr>
        <p:txBody>
          <a:bodyPr wrap="square" rtlCol="0">
            <a:spAutoFit/>
          </a:bodyPr>
          <a:lstStyle/>
          <a:p>
            <a:pPr algn="ctr"/>
            <a:r>
              <a:rPr lang="en-US" sz="2400" b="1" dirty="0"/>
              <a:t>3</a:t>
            </a:r>
            <a:r>
              <a:rPr lang="en-US" sz="2400" b="1" baseline="30000" dirty="0"/>
              <a:t>rd</a:t>
            </a:r>
            <a:r>
              <a:rPr lang="en-US" sz="2400" b="1" dirty="0"/>
              <a:t> Glorious Mystery</a:t>
            </a:r>
          </a:p>
          <a:p>
            <a:pPr algn="ctr"/>
            <a:r>
              <a:rPr lang="en-US" sz="2400" b="1" dirty="0"/>
              <a:t>The Coming of</a:t>
            </a:r>
          </a:p>
          <a:p>
            <a:pPr algn="ctr"/>
            <a:r>
              <a:rPr lang="en-US" sz="2400" b="1" dirty="0"/>
              <a:t>The Holy Spirit</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639" y="1332714"/>
            <a:ext cx="4423229" cy="5333129"/>
          </a:xfrm>
          <a:prstGeom prst="rect">
            <a:avLst/>
          </a:prstGeom>
        </p:spPr>
      </p:pic>
    </p:spTree>
    <p:extLst>
      <p:ext uri="{BB962C8B-B14F-4D97-AF65-F5344CB8AC3E}">
        <p14:creationId xmlns:p14="http://schemas.microsoft.com/office/powerpoint/2010/main" val="138722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r>
              <a:rPr lang="es-ES" b="1" dirty="0"/>
              <a:t>. </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fires</a:t>
            </a:r>
            <a:r>
              <a:rPr lang="es-ES" b="1" dirty="0"/>
              <a:t> </a:t>
            </a:r>
            <a:r>
              <a:rPr lang="es-ES" b="1" dirty="0" err="1"/>
              <a:t>of</a:t>
            </a:r>
            <a:r>
              <a:rPr lang="es-ES" b="1" dirty="0"/>
              <a:t> </a:t>
            </a:r>
            <a:r>
              <a:rPr lang="es-ES" b="1" dirty="0" err="1"/>
              <a:t>Hell</a:t>
            </a:r>
            <a:r>
              <a:rPr lang="es-ES" b="1" dirty="0"/>
              <a:t>. Lead </a:t>
            </a:r>
            <a:r>
              <a:rPr lang="es-ES" b="1" dirty="0" err="1"/>
              <a:t>all</a:t>
            </a:r>
            <a:r>
              <a:rPr lang="es-ES" b="1" dirty="0"/>
              <a:t> </a:t>
            </a:r>
            <a:r>
              <a:rPr lang="es-ES" b="1" dirty="0" err="1"/>
              <a:t>souls</a:t>
            </a:r>
            <a:r>
              <a:rPr lang="es-ES" b="1" dirty="0"/>
              <a:t> </a:t>
            </a:r>
            <a:r>
              <a:rPr lang="es-ES" b="1" dirty="0" err="1"/>
              <a:t>to</a:t>
            </a:r>
            <a:r>
              <a:rPr lang="es-ES" b="1" dirty="0"/>
              <a:t>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a:t>
            </a:r>
            <a:r>
              <a:rPr lang="es-ES" b="1" dirty="0" err="1"/>
              <a:t>of</a:t>
            </a:r>
            <a:r>
              <a:rPr lang="es-ES" b="1" dirty="0"/>
              <a:t>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290004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7803" y="3476874"/>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9138" y="665687"/>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6575" y="2005962"/>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3015" y="5326410"/>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0933" y="4799756"/>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0024" y="5326410"/>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2552" y="764268"/>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282" y="2114659"/>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9208" y="1735868"/>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5115" y="3531139"/>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7672" y="4820792"/>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4883" y="63208"/>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1941" y="84244"/>
            <a:ext cx="1453792" cy="1453792"/>
          </a:xfrm>
          <a:prstGeom prst="rect">
            <a:avLst/>
          </a:prstGeom>
        </p:spPr>
      </p:pic>
      <p:sp>
        <p:nvSpPr>
          <p:cNvPr id="4" name="TextBox 3"/>
          <p:cNvSpPr txBox="1"/>
          <p:nvPr/>
        </p:nvSpPr>
        <p:spPr>
          <a:xfrm>
            <a:off x="320481" y="63208"/>
            <a:ext cx="4375578" cy="1200329"/>
          </a:xfrm>
          <a:prstGeom prst="rect">
            <a:avLst/>
          </a:prstGeom>
          <a:noFill/>
        </p:spPr>
        <p:txBody>
          <a:bodyPr wrap="square" rtlCol="0">
            <a:spAutoFit/>
          </a:bodyPr>
          <a:lstStyle/>
          <a:p>
            <a:pPr algn="ctr"/>
            <a:r>
              <a:rPr lang="en-US" sz="2400" b="1" dirty="0"/>
              <a:t>4</a:t>
            </a:r>
            <a:r>
              <a:rPr lang="en-US" sz="2400" b="1" baseline="30000" dirty="0"/>
              <a:t>th</a:t>
            </a:r>
            <a:r>
              <a:rPr lang="en-US" sz="2400" b="1" dirty="0"/>
              <a:t> Glorious Mystery</a:t>
            </a:r>
          </a:p>
          <a:p>
            <a:pPr algn="ctr"/>
            <a:r>
              <a:rPr lang="en-US" sz="2400" b="1" dirty="0"/>
              <a:t>The </a:t>
            </a:r>
            <a:r>
              <a:rPr lang="en-US" sz="2400" b="1" dirty="0" err="1"/>
              <a:t>Asumption</a:t>
            </a:r>
            <a:r>
              <a:rPr lang="en-US" sz="2400" b="1" dirty="0"/>
              <a:t> of Mary</a:t>
            </a:r>
          </a:p>
          <a:p>
            <a:pPr algn="ctr"/>
            <a:r>
              <a:rPr lang="en-US" sz="2400" b="1" dirty="0"/>
              <a:t>Into Heaven</a:t>
            </a: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480" y="1263537"/>
            <a:ext cx="4375578" cy="5511844"/>
          </a:xfrm>
          <a:prstGeom prst="rect">
            <a:avLst/>
          </a:prstGeom>
        </p:spPr>
      </p:pic>
    </p:spTree>
    <p:extLst>
      <p:ext uri="{BB962C8B-B14F-4D97-AF65-F5344CB8AC3E}">
        <p14:creationId xmlns:p14="http://schemas.microsoft.com/office/powerpoint/2010/main" val="250528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r>
              <a:rPr lang="es-ES" b="1" dirty="0"/>
              <a:t>. </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fires</a:t>
            </a:r>
            <a:r>
              <a:rPr lang="es-ES" b="1" dirty="0"/>
              <a:t> </a:t>
            </a:r>
            <a:r>
              <a:rPr lang="es-ES" b="1" dirty="0" err="1"/>
              <a:t>of</a:t>
            </a:r>
            <a:r>
              <a:rPr lang="es-ES" b="1" dirty="0"/>
              <a:t> </a:t>
            </a:r>
            <a:r>
              <a:rPr lang="es-ES" b="1" dirty="0" err="1"/>
              <a:t>Hell</a:t>
            </a:r>
            <a:r>
              <a:rPr lang="es-ES" b="1" dirty="0"/>
              <a:t>. Lead </a:t>
            </a:r>
            <a:r>
              <a:rPr lang="es-ES" b="1" dirty="0" err="1"/>
              <a:t>all</a:t>
            </a:r>
            <a:r>
              <a:rPr lang="es-ES" b="1" dirty="0"/>
              <a:t> </a:t>
            </a:r>
            <a:r>
              <a:rPr lang="es-ES" b="1" dirty="0" err="1"/>
              <a:t>souls</a:t>
            </a:r>
            <a:r>
              <a:rPr lang="es-ES" b="1" dirty="0"/>
              <a:t> </a:t>
            </a:r>
            <a:r>
              <a:rPr lang="es-ES" b="1" dirty="0" err="1"/>
              <a:t>to</a:t>
            </a:r>
            <a:r>
              <a:rPr lang="es-ES" b="1" dirty="0"/>
              <a:t>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a:t>
            </a:r>
            <a:r>
              <a:rPr lang="es-ES" b="1" dirty="0" err="1"/>
              <a:t>of</a:t>
            </a:r>
            <a:r>
              <a:rPr lang="es-ES" b="1" dirty="0"/>
              <a:t>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277552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9219">
            <a:off x="10470812" y="3506172"/>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5461" y="579132"/>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6838" y="1971577"/>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2144" y="5409028"/>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3758" y="4963027"/>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8667" y="5331765"/>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1485" y="818946"/>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5122" y="2299271"/>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146" y="1741223"/>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769" y="3675601"/>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5339" y="5003718"/>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7021" y="89640"/>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7046" y="64851"/>
            <a:ext cx="1453792" cy="1453792"/>
          </a:xfrm>
          <a:prstGeom prst="rect">
            <a:avLst/>
          </a:prstGeom>
        </p:spPr>
      </p:pic>
      <p:sp>
        <p:nvSpPr>
          <p:cNvPr id="4" name="TextBox 3"/>
          <p:cNvSpPr txBox="1"/>
          <p:nvPr/>
        </p:nvSpPr>
        <p:spPr>
          <a:xfrm>
            <a:off x="315673" y="64851"/>
            <a:ext cx="4336126" cy="1200329"/>
          </a:xfrm>
          <a:prstGeom prst="rect">
            <a:avLst/>
          </a:prstGeom>
          <a:noFill/>
        </p:spPr>
        <p:txBody>
          <a:bodyPr wrap="square" rtlCol="0">
            <a:spAutoFit/>
          </a:bodyPr>
          <a:lstStyle/>
          <a:p>
            <a:pPr algn="ctr"/>
            <a:r>
              <a:rPr lang="en-US" sz="2400" b="1" dirty="0"/>
              <a:t>5</a:t>
            </a:r>
            <a:r>
              <a:rPr lang="en-US" sz="2400" b="1" baseline="30000" dirty="0"/>
              <a:t>th</a:t>
            </a:r>
            <a:r>
              <a:rPr lang="en-US" sz="2400" b="1" dirty="0"/>
              <a:t> Glorious Mystery</a:t>
            </a:r>
          </a:p>
          <a:p>
            <a:pPr algn="ctr"/>
            <a:r>
              <a:rPr lang="en-US" sz="2400" b="1" dirty="0"/>
              <a:t>The Coronation of Mary</a:t>
            </a:r>
          </a:p>
          <a:p>
            <a:pPr algn="ctr"/>
            <a:r>
              <a:rPr lang="en-US" sz="2400" b="1" dirty="0"/>
              <a:t>Queen of the Universe</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673" y="1291620"/>
            <a:ext cx="4336126" cy="5242610"/>
          </a:xfrm>
          <a:prstGeom prst="rect">
            <a:avLst/>
          </a:prstGeom>
        </p:spPr>
      </p:pic>
    </p:spTree>
    <p:extLst>
      <p:ext uri="{BB962C8B-B14F-4D97-AF65-F5344CB8AC3E}">
        <p14:creationId xmlns:p14="http://schemas.microsoft.com/office/powerpoint/2010/main" val="269233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r>
              <a:rPr lang="es-ES" b="1" dirty="0"/>
              <a:t>. </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fires</a:t>
            </a:r>
            <a:r>
              <a:rPr lang="es-ES" b="1" dirty="0"/>
              <a:t> </a:t>
            </a:r>
            <a:r>
              <a:rPr lang="es-ES" b="1" dirty="0" err="1"/>
              <a:t>of</a:t>
            </a:r>
            <a:r>
              <a:rPr lang="es-ES" b="1" dirty="0"/>
              <a:t> </a:t>
            </a:r>
            <a:r>
              <a:rPr lang="es-ES" b="1" dirty="0" err="1"/>
              <a:t>Hell</a:t>
            </a:r>
            <a:r>
              <a:rPr lang="es-ES" b="1" dirty="0"/>
              <a:t>. Lead </a:t>
            </a:r>
            <a:r>
              <a:rPr lang="es-ES" b="1" dirty="0" err="1"/>
              <a:t>all</a:t>
            </a:r>
            <a:r>
              <a:rPr lang="es-ES" b="1" dirty="0"/>
              <a:t> </a:t>
            </a:r>
            <a:r>
              <a:rPr lang="es-ES" b="1" dirty="0" err="1"/>
              <a:t>souls</a:t>
            </a:r>
            <a:r>
              <a:rPr lang="es-ES" b="1" dirty="0"/>
              <a:t> </a:t>
            </a:r>
            <a:r>
              <a:rPr lang="es-ES" b="1" dirty="0" err="1"/>
              <a:t>to</a:t>
            </a:r>
            <a:r>
              <a:rPr lang="es-ES" b="1" dirty="0"/>
              <a:t>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a:t>
            </a:r>
            <a:r>
              <a:rPr lang="es-ES" b="1" dirty="0" err="1"/>
              <a:t>of</a:t>
            </a:r>
            <a:r>
              <a:rPr lang="es-ES" b="1" dirty="0"/>
              <a:t>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291264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45463" cy="34001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5463" y="-43598"/>
            <a:ext cx="2782001" cy="344371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7464" y="-128240"/>
            <a:ext cx="2705100" cy="352835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2564" y="-128240"/>
            <a:ext cx="3759436" cy="352835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3400115"/>
            <a:ext cx="2651760" cy="343823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51761" y="3400114"/>
            <a:ext cx="3750526" cy="3438237"/>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2287" y="3400114"/>
            <a:ext cx="2651760" cy="3438237"/>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54047" y="3400113"/>
            <a:ext cx="3164494" cy="3438238"/>
          </a:xfrm>
          <a:prstGeom prst="rect">
            <a:avLst/>
          </a:prstGeom>
        </p:spPr>
      </p:pic>
      <p:sp>
        <p:nvSpPr>
          <p:cNvPr id="3" name="TextBox 2">
            <a:extLst>
              <a:ext uri="{FF2B5EF4-FFF2-40B4-BE49-F238E27FC236}">
                <a16:creationId xmlns:a16="http://schemas.microsoft.com/office/drawing/2014/main" id="{3654AA14-FF18-4C42-A2F7-67FED510FDEA}"/>
              </a:ext>
            </a:extLst>
          </p:cNvPr>
          <p:cNvSpPr txBox="1"/>
          <p:nvPr/>
        </p:nvSpPr>
        <p:spPr>
          <a:xfrm>
            <a:off x="1550504" y="2478157"/>
            <a:ext cx="1101257" cy="523220"/>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Hail Holy Queen</a:t>
            </a:r>
          </a:p>
        </p:txBody>
      </p:sp>
      <p:sp>
        <p:nvSpPr>
          <p:cNvPr id="4" name="TextBox 3">
            <a:extLst>
              <a:ext uri="{FF2B5EF4-FFF2-40B4-BE49-F238E27FC236}">
                <a16:creationId xmlns:a16="http://schemas.microsoft.com/office/drawing/2014/main" id="{66B8B0F3-892F-4E0F-8F7F-CC11C3EEDE9D}"/>
              </a:ext>
            </a:extLst>
          </p:cNvPr>
          <p:cNvSpPr txBox="1"/>
          <p:nvPr/>
        </p:nvSpPr>
        <p:spPr>
          <a:xfrm>
            <a:off x="2945463" y="2785933"/>
            <a:ext cx="2522720" cy="430887"/>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Mother of Mercy</a:t>
            </a:r>
          </a:p>
          <a:p>
            <a:pPr algn="ctr"/>
            <a:endParaRPr lang="en-US" sz="800" b="1" dirty="0">
              <a:latin typeface="Comic Sans MS" panose="030F0702030302020204" pitchFamily="66" charset="0"/>
            </a:endParaRPr>
          </a:p>
        </p:txBody>
      </p:sp>
      <p:sp>
        <p:nvSpPr>
          <p:cNvPr id="14" name="TextBox 13">
            <a:extLst>
              <a:ext uri="{FF2B5EF4-FFF2-40B4-BE49-F238E27FC236}">
                <a16:creationId xmlns:a16="http://schemas.microsoft.com/office/drawing/2014/main" id="{88625571-002E-405B-B4C6-6387820E77BE}"/>
              </a:ext>
            </a:extLst>
          </p:cNvPr>
          <p:cNvSpPr txBox="1"/>
          <p:nvPr/>
        </p:nvSpPr>
        <p:spPr>
          <a:xfrm>
            <a:off x="5611631" y="2661449"/>
            <a:ext cx="1045426" cy="738664"/>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our </a:t>
            </a:r>
          </a:p>
          <a:p>
            <a:pPr algn="ctr"/>
            <a:r>
              <a:rPr lang="en-US" sz="1400" b="1" dirty="0">
                <a:latin typeface="Comic Sans MS" panose="030F0702030302020204" pitchFamily="66" charset="0"/>
              </a:rPr>
              <a:t>Life our</a:t>
            </a:r>
          </a:p>
          <a:p>
            <a:pPr algn="ctr"/>
            <a:r>
              <a:rPr lang="en-US" sz="1400" b="1" dirty="0">
                <a:latin typeface="Comic Sans MS" panose="030F0702030302020204" pitchFamily="66" charset="0"/>
              </a:rPr>
              <a:t>sweetness</a:t>
            </a:r>
          </a:p>
        </p:txBody>
      </p:sp>
      <p:sp>
        <p:nvSpPr>
          <p:cNvPr id="16" name="TextBox 15">
            <a:extLst>
              <a:ext uri="{FF2B5EF4-FFF2-40B4-BE49-F238E27FC236}">
                <a16:creationId xmlns:a16="http://schemas.microsoft.com/office/drawing/2014/main" id="{2BB5053E-A7B0-41E3-A225-2B55741700A1}"/>
              </a:ext>
            </a:extLst>
          </p:cNvPr>
          <p:cNvSpPr txBox="1"/>
          <p:nvPr/>
        </p:nvSpPr>
        <p:spPr>
          <a:xfrm>
            <a:off x="6603115" y="3077500"/>
            <a:ext cx="1492037" cy="307777"/>
          </a:xfrm>
          <a:prstGeom prst="rect">
            <a:avLst/>
          </a:prstGeom>
          <a:solidFill>
            <a:schemeClr val="accent4">
              <a:lumMod val="20000"/>
              <a:lumOff val="80000"/>
            </a:schemeClr>
          </a:solidFill>
        </p:spPr>
        <p:txBody>
          <a:bodyPr wrap="square" rtlCol="0">
            <a:spAutoFit/>
          </a:bodyPr>
          <a:lstStyle/>
          <a:p>
            <a:r>
              <a:rPr lang="en-US" sz="1400" b="1" dirty="0">
                <a:latin typeface="Comic Sans MS" panose="030F0702030302020204" pitchFamily="66" charset="0"/>
              </a:rPr>
              <a:t>and our hope.</a:t>
            </a:r>
          </a:p>
        </p:txBody>
      </p:sp>
      <p:sp>
        <p:nvSpPr>
          <p:cNvPr id="18" name="TextBox 17">
            <a:extLst>
              <a:ext uri="{FF2B5EF4-FFF2-40B4-BE49-F238E27FC236}">
                <a16:creationId xmlns:a16="http://schemas.microsoft.com/office/drawing/2014/main" id="{55BE8140-ADD7-486D-8C1A-A10796983F1B}"/>
              </a:ext>
            </a:extLst>
          </p:cNvPr>
          <p:cNvSpPr txBox="1"/>
          <p:nvPr/>
        </p:nvSpPr>
        <p:spPr>
          <a:xfrm>
            <a:off x="10312282" y="2785933"/>
            <a:ext cx="1101257" cy="523220"/>
          </a:xfrm>
          <a:prstGeom prst="rect">
            <a:avLst/>
          </a:prstGeom>
          <a:solidFill>
            <a:schemeClr val="accent4">
              <a:lumMod val="20000"/>
              <a:lumOff val="80000"/>
            </a:schemeClr>
          </a:solidFill>
        </p:spPr>
        <p:txBody>
          <a:bodyPr wrap="square" rtlCol="0">
            <a:spAutoFit/>
          </a:bodyPr>
          <a:lstStyle/>
          <a:p>
            <a:r>
              <a:rPr lang="en-US" sz="1400" b="1" dirty="0">
                <a:latin typeface="Comic Sans MS" panose="030F0702030302020204" pitchFamily="66" charset="0"/>
              </a:rPr>
              <a:t>To thee do we cry</a:t>
            </a:r>
          </a:p>
        </p:txBody>
      </p:sp>
      <p:sp>
        <p:nvSpPr>
          <p:cNvPr id="19" name="TextBox 18">
            <a:extLst>
              <a:ext uri="{FF2B5EF4-FFF2-40B4-BE49-F238E27FC236}">
                <a16:creationId xmlns:a16="http://schemas.microsoft.com/office/drawing/2014/main" id="{5D3E4ED1-5880-406E-BECB-0AE657BF8EA1}"/>
              </a:ext>
            </a:extLst>
          </p:cNvPr>
          <p:cNvSpPr txBox="1"/>
          <p:nvPr/>
        </p:nvSpPr>
        <p:spPr>
          <a:xfrm>
            <a:off x="10018643" y="450574"/>
            <a:ext cx="649357" cy="437322"/>
          </a:xfrm>
          <a:prstGeom prst="rect">
            <a:avLst/>
          </a:prstGeom>
          <a:solidFill>
            <a:schemeClr val="accent4">
              <a:lumMod val="60000"/>
              <a:lumOff val="40000"/>
            </a:schemeClr>
          </a:solidFill>
        </p:spPr>
        <p:txBody>
          <a:bodyPr wrap="square" rtlCol="0">
            <a:spAutoFit/>
          </a:bodyPr>
          <a:lstStyle/>
          <a:p>
            <a:endParaRPr lang="en-US" dirty="0"/>
          </a:p>
        </p:txBody>
      </p:sp>
      <p:sp>
        <p:nvSpPr>
          <p:cNvPr id="21" name="TextBox 20">
            <a:extLst>
              <a:ext uri="{FF2B5EF4-FFF2-40B4-BE49-F238E27FC236}">
                <a16:creationId xmlns:a16="http://schemas.microsoft.com/office/drawing/2014/main" id="{A7CBD119-1C02-4D22-B5A0-C11B8AD5E4EA}"/>
              </a:ext>
            </a:extLst>
          </p:cNvPr>
          <p:cNvSpPr txBox="1"/>
          <p:nvPr/>
        </p:nvSpPr>
        <p:spPr>
          <a:xfrm>
            <a:off x="1677889" y="3798853"/>
            <a:ext cx="1101257" cy="954107"/>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Poor banished children of Eve</a:t>
            </a:r>
          </a:p>
        </p:txBody>
      </p:sp>
      <p:sp>
        <p:nvSpPr>
          <p:cNvPr id="23" name="TextBox 22">
            <a:extLst>
              <a:ext uri="{FF2B5EF4-FFF2-40B4-BE49-F238E27FC236}">
                <a16:creationId xmlns:a16="http://schemas.microsoft.com/office/drawing/2014/main" id="{9F4FD505-34DA-4AAD-954A-70AB271295BD}"/>
              </a:ext>
            </a:extLst>
          </p:cNvPr>
          <p:cNvSpPr txBox="1"/>
          <p:nvPr/>
        </p:nvSpPr>
        <p:spPr>
          <a:xfrm>
            <a:off x="2779147" y="6078326"/>
            <a:ext cx="1660332" cy="630942"/>
          </a:xfrm>
          <a:prstGeom prst="rect">
            <a:avLst/>
          </a:prstGeom>
          <a:solidFill>
            <a:schemeClr val="accent6">
              <a:lumMod val="60000"/>
              <a:lumOff val="40000"/>
            </a:schemeClr>
          </a:solidFill>
        </p:spPr>
        <p:txBody>
          <a:bodyPr wrap="square" rtlCol="0">
            <a:spAutoFit/>
          </a:bodyPr>
          <a:lstStyle/>
          <a:p>
            <a:pPr algn="ctr"/>
            <a:r>
              <a:rPr lang="en-US" sz="1350" b="1" dirty="0">
                <a:latin typeface="Comic Sans MS" panose="030F0702030302020204" pitchFamily="66" charset="0"/>
              </a:rPr>
              <a:t>To thee do we </a:t>
            </a:r>
          </a:p>
          <a:p>
            <a:pPr algn="ctr"/>
            <a:r>
              <a:rPr lang="en-US" sz="1350" b="1" dirty="0">
                <a:latin typeface="Comic Sans MS" panose="030F0702030302020204" pitchFamily="66" charset="0"/>
              </a:rPr>
              <a:t>send up our sighs</a:t>
            </a:r>
          </a:p>
          <a:p>
            <a:pPr algn="ctr"/>
            <a:endParaRPr lang="en-US" sz="800" b="1" dirty="0">
              <a:latin typeface="Comic Sans MS" panose="030F0702030302020204" pitchFamily="66" charset="0"/>
            </a:endParaRPr>
          </a:p>
        </p:txBody>
      </p:sp>
      <p:sp>
        <p:nvSpPr>
          <p:cNvPr id="25" name="TextBox 24">
            <a:extLst>
              <a:ext uri="{FF2B5EF4-FFF2-40B4-BE49-F238E27FC236}">
                <a16:creationId xmlns:a16="http://schemas.microsoft.com/office/drawing/2014/main" id="{56BED791-BBF9-416B-A212-6B443A73B5DB}"/>
              </a:ext>
            </a:extLst>
          </p:cNvPr>
          <p:cNvSpPr txBox="1"/>
          <p:nvPr/>
        </p:nvSpPr>
        <p:spPr>
          <a:xfrm>
            <a:off x="4638017" y="6207409"/>
            <a:ext cx="1660332" cy="630942"/>
          </a:xfrm>
          <a:prstGeom prst="rect">
            <a:avLst/>
          </a:prstGeom>
          <a:solidFill>
            <a:srgbClr val="FFC000"/>
          </a:solidFill>
        </p:spPr>
        <p:txBody>
          <a:bodyPr wrap="square" rtlCol="0">
            <a:spAutoFit/>
          </a:bodyPr>
          <a:lstStyle/>
          <a:p>
            <a:pPr algn="ctr"/>
            <a:r>
              <a:rPr lang="en-US" sz="1350" b="1" dirty="0">
                <a:latin typeface="Comic Sans MS" panose="030F0702030302020204" pitchFamily="66" charset="0"/>
              </a:rPr>
              <a:t>mourning and weeping</a:t>
            </a:r>
          </a:p>
          <a:p>
            <a:pPr algn="ctr"/>
            <a:endParaRPr lang="en-US" sz="800" b="1" dirty="0">
              <a:latin typeface="Comic Sans MS" panose="030F0702030302020204" pitchFamily="66" charset="0"/>
            </a:endParaRPr>
          </a:p>
        </p:txBody>
      </p:sp>
      <p:sp>
        <p:nvSpPr>
          <p:cNvPr id="27" name="TextBox 26">
            <a:extLst>
              <a:ext uri="{FF2B5EF4-FFF2-40B4-BE49-F238E27FC236}">
                <a16:creationId xmlns:a16="http://schemas.microsoft.com/office/drawing/2014/main" id="{16E14DCE-47A6-41DA-B5AE-2C8C0E3BE1F3}"/>
              </a:ext>
            </a:extLst>
          </p:cNvPr>
          <p:cNvSpPr txBox="1"/>
          <p:nvPr/>
        </p:nvSpPr>
        <p:spPr>
          <a:xfrm>
            <a:off x="6529673" y="6515186"/>
            <a:ext cx="2522720" cy="323165"/>
          </a:xfrm>
          <a:prstGeom prst="rect">
            <a:avLst/>
          </a:prstGeom>
          <a:solidFill>
            <a:schemeClr val="accent4">
              <a:lumMod val="40000"/>
              <a:lumOff val="60000"/>
            </a:schemeClr>
          </a:solidFill>
        </p:spPr>
        <p:txBody>
          <a:bodyPr wrap="square" rtlCol="0">
            <a:spAutoFit/>
          </a:bodyPr>
          <a:lstStyle/>
          <a:p>
            <a:pPr algn="ctr"/>
            <a:r>
              <a:rPr lang="en-US" sz="1500" b="1" dirty="0">
                <a:latin typeface="Comic Sans MS" panose="030F0702030302020204" pitchFamily="66" charset="0"/>
              </a:rPr>
              <a:t>in this valley of tears</a:t>
            </a:r>
            <a:r>
              <a:rPr lang="en-US" sz="1400" b="1" dirty="0">
                <a:latin typeface="Comic Sans MS" panose="030F0702030302020204" pitchFamily="66" charset="0"/>
              </a:rPr>
              <a:t>.</a:t>
            </a:r>
          </a:p>
        </p:txBody>
      </p:sp>
      <p:sp>
        <p:nvSpPr>
          <p:cNvPr id="29" name="TextBox 28">
            <a:extLst>
              <a:ext uri="{FF2B5EF4-FFF2-40B4-BE49-F238E27FC236}">
                <a16:creationId xmlns:a16="http://schemas.microsoft.com/office/drawing/2014/main" id="{3C076380-A12F-445F-981A-AE7451AC47CC}"/>
              </a:ext>
            </a:extLst>
          </p:cNvPr>
          <p:cNvSpPr txBox="1"/>
          <p:nvPr/>
        </p:nvSpPr>
        <p:spPr>
          <a:xfrm>
            <a:off x="9540239" y="6334780"/>
            <a:ext cx="2522720"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Turn then most gracious advocate</a:t>
            </a:r>
          </a:p>
        </p:txBody>
      </p:sp>
      <p:sp>
        <p:nvSpPr>
          <p:cNvPr id="33" name="TextBox 32">
            <a:extLst>
              <a:ext uri="{FF2B5EF4-FFF2-40B4-BE49-F238E27FC236}">
                <a16:creationId xmlns:a16="http://schemas.microsoft.com/office/drawing/2014/main" id="{BCA2B5AF-B070-4BDC-90DE-6DA7FB7A451E}"/>
              </a:ext>
            </a:extLst>
          </p:cNvPr>
          <p:cNvSpPr txBox="1"/>
          <p:nvPr/>
        </p:nvSpPr>
        <p:spPr>
          <a:xfrm>
            <a:off x="0" y="19648"/>
            <a:ext cx="2491409" cy="830997"/>
          </a:xfrm>
          <a:prstGeom prst="rect">
            <a:avLst/>
          </a:prstGeom>
          <a:solidFill>
            <a:schemeClr val="bg1"/>
          </a:solidFill>
        </p:spPr>
        <p:txBody>
          <a:bodyPr wrap="square" rtlCol="0">
            <a:spAutoFit/>
          </a:bodyPr>
          <a:lstStyle/>
          <a:p>
            <a:pPr algn="ctr"/>
            <a:r>
              <a:rPr lang="en-US" sz="2400" b="1" dirty="0">
                <a:latin typeface="Comic Sans MS" panose="030F0702030302020204" pitchFamily="66" charset="0"/>
              </a:rPr>
              <a:t>Hail Holy Queen</a:t>
            </a:r>
          </a:p>
        </p:txBody>
      </p:sp>
      <p:sp>
        <p:nvSpPr>
          <p:cNvPr id="34" name="TextBox 33">
            <a:extLst>
              <a:ext uri="{FF2B5EF4-FFF2-40B4-BE49-F238E27FC236}">
                <a16:creationId xmlns:a16="http://schemas.microsoft.com/office/drawing/2014/main" id="{56290D3D-3ABB-4958-BEAE-D710FB717EA7}"/>
              </a:ext>
            </a:extLst>
          </p:cNvPr>
          <p:cNvSpPr txBox="1"/>
          <p:nvPr/>
        </p:nvSpPr>
        <p:spPr>
          <a:xfrm>
            <a:off x="92765" y="823580"/>
            <a:ext cx="463826" cy="369332"/>
          </a:xfrm>
          <a:prstGeom prst="rect">
            <a:avLst/>
          </a:prstGeom>
          <a:solidFill>
            <a:srgbClr val="FFFF99"/>
          </a:solidFill>
        </p:spPr>
        <p:txBody>
          <a:bodyPr wrap="square" rtlCol="0">
            <a:spAutoFit/>
          </a:bodyPr>
          <a:lstStyle/>
          <a:p>
            <a:endParaRPr lang="en-US" dirty="0"/>
          </a:p>
        </p:txBody>
      </p:sp>
    </p:spTree>
    <p:extLst>
      <p:ext uri="{BB962C8B-B14F-4D97-AF65-F5344CB8AC3E}">
        <p14:creationId xmlns:p14="http://schemas.microsoft.com/office/powerpoint/2010/main" val="4289044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044127" cy="34175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4127" y="0"/>
            <a:ext cx="2453703" cy="342062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7830" y="0"/>
            <a:ext cx="3394710" cy="341579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2539" y="-4835"/>
            <a:ext cx="3278733" cy="342062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6" y="3415794"/>
            <a:ext cx="3051381" cy="3442206"/>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4125" y="3428841"/>
            <a:ext cx="2756430" cy="3429159"/>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00555" y="3415794"/>
            <a:ext cx="2852156" cy="3442206"/>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52711" y="3424083"/>
            <a:ext cx="3518561" cy="3412580"/>
          </a:xfrm>
          <a:prstGeom prst="rect">
            <a:avLst/>
          </a:prstGeom>
        </p:spPr>
      </p:pic>
      <p:sp>
        <p:nvSpPr>
          <p:cNvPr id="11" name="TextBox 10">
            <a:extLst>
              <a:ext uri="{FF2B5EF4-FFF2-40B4-BE49-F238E27FC236}">
                <a16:creationId xmlns:a16="http://schemas.microsoft.com/office/drawing/2014/main" id="{C94BB20B-F4C9-4B06-AAE7-5C2AE99B54EC}"/>
              </a:ext>
            </a:extLst>
          </p:cNvPr>
          <p:cNvSpPr txBox="1"/>
          <p:nvPr/>
        </p:nvSpPr>
        <p:spPr>
          <a:xfrm>
            <a:off x="2219098" y="329746"/>
            <a:ext cx="902793" cy="1169551"/>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Thine eyes of mercy toward us</a:t>
            </a:r>
          </a:p>
        </p:txBody>
      </p:sp>
      <p:sp>
        <p:nvSpPr>
          <p:cNvPr id="13" name="TextBox 12">
            <a:extLst>
              <a:ext uri="{FF2B5EF4-FFF2-40B4-BE49-F238E27FC236}">
                <a16:creationId xmlns:a16="http://schemas.microsoft.com/office/drawing/2014/main" id="{23FB05EF-1638-436C-814F-25BCBBC710E2}"/>
              </a:ext>
            </a:extLst>
          </p:cNvPr>
          <p:cNvSpPr txBox="1"/>
          <p:nvPr/>
        </p:nvSpPr>
        <p:spPr>
          <a:xfrm>
            <a:off x="4192069" y="2405270"/>
            <a:ext cx="1101257" cy="738664"/>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And after this our exile</a:t>
            </a:r>
          </a:p>
        </p:txBody>
      </p:sp>
      <p:sp>
        <p:nvSpPr>
          <p:cNvPr id="15" name="TextBox 14">
            <a:extLst>
              <a:ext uri="{FF2B5EF4-FFF2-40B4-BE49-F238E27FC236}">
                <a16:creationId xmlns:a16="http://schemas.microsoft.com/office/drawing/2014/main" id="{B8A6B96A-24F2-4006-A7C8-8A996F6A6A6C}"/>
              </a:ext>
            </a:extLst>
          </p:cNvPr>
          <p:cNvSpPr txBox="1"/>
          <p:nvPr/>
        </p:nvSpPr>
        <p:spPr>
          <a:xfrm>
            <a:off x="5496155" y="2512992"/>
            <a:ext cx="1101257"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Show </a:t>
            </a:r>
          </a:p>
          <a:p>
            <a:pPr algn="ctr"/>
            <a:r>
              <a:rPr lang="en-US" sz="1400" b="1" dirty="0">
                <a:latin typeface="Comic Sans MS" panose="030F0702030302020204" pitchFamily="66" charset="0"/>
              </a:rPr>
              <a:t>unto us</a:t>
            </a:r>
          </a:p>
        </p:txBody>
      </p:sp>
      <p:sp>
        <p:nvSpPr>
          <p:cNvPr id="17" name="TextBox 16">
            <a:extLst>
              <a:ext uri="{FF2B5EF4-FFF2-40B4-BE49-F238E27FC236}">
                <a16:creationId xmlns:a16="http://schemas.microsoft.com/office/drawing/2014/main" id="{40FAFD63-17C2-44C1-A82C-76F8F9B726FC}"/>
              </a:ext>
            </a:extLst>
          </p:cNvPr>
          <p:cNvSpPr txBox="1"/>
          <p:nvPr/>
        </p:nvSpPr>
        <p:spPr>
          <a:xfrm>
            <a:off x="6499178" y="2930281"/>
            <a:ext cx="2453702" cy="523220"/>
          </a:xfrm>
          <a:prstGeom prst="rect">
            <a:avLst/>
          </a:prstGeom>
          <a:solidFill>
            <a:schemeClr val="bg1"/>
          </a:solidFill>
        </p:spPr>
        <p:txBody>
          <a:bodyPr wrap="square" rtlCol="0">
            <a:spAutoFit/>
          </a:bodyPr>
          <a:lstStyle/>
          <a:p>
            <a:pPr algn="ctr"/>
            <a:r>
              <a:rPr lang="en-US" sz="1400" b="1" dirty="0">
                <a:latin typeface="Comic Sans MS" panose="030F0702030302020204" pitchFamily="66" charset="0"/>
              </a:rPr>
              <a:t>The blessed fruit </a:t>
            </a:r>
          </a:p>
          <a:p>
            <a:pPr algn="ctr"/>
            <a:r>
              <a:rPr lang="en-US" sz="1400" b="1" dirty="0">
                <a:latin typeface="Comic Sans MS" panose="030F0702030302020204" pitchFamily="66" charset="0"/>
              </a:rPr>
              <a:t>of thy womb, Jesus</a:t>
            </a:r>
          </a:p>
        </p:txBody>
      </p:sp>
      <p:sp>
        <p:nvSpPr>
          <p:cNvPr id="19" name="TextBox 18">
            <a:extLst>
              <a:ext uri="{FF2B5EF4-FFF2-40B4-BE49-F238E27FC236}">
                <a16:creationId xmlns:a16="http://schemas.microsoft.com/office/drawing/2014/main" id="{A553ABD7-1187-4BDF-88F1-94671435339D}"/>
              </a:ext>
            </a:extLst>
          </p:cNvPr>
          <p:cNvSpPr txBox="1"/>
          <p:nvPr/>
        </p:nvSpPr>
        <p:spPr>
          <a:xfrm>
            <a:off x="10244985" y="391301"/>
            <a:ext cx="1363919"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Oh clement, Oh loving</a:t>
            </a:r>
          </a:p>
        </p:txBody>
      </p:sp>
      <p:sp>
        <p:nvSpPr>
          <p:cNvPr id="21" name="TextBox 20">
            <a:extLst>
              <a:ext uri="{FF2B5EF4-FFF2-40B4-BE49-F238E27FC236}">
                <a16:creationId xmlns:a16="http://schemas.microsoft.com/office/drawing/2014/main" id="{E2E12BF8-4721-4E58-A73E-F2252F5C7831}"/>
              </a:ext>
            </a:extLst>
          </p:cNvPr>
          <p:cNvSpPr txBox="1"/>
          <p:nvPr/>
        </p:nvSpPr>
        <p:spPr>
          <a:xfrm>
            <a:off x="11025809" y="1380327"/>
            <a:ext cx="702365" cy="830997"/>
          </a:xfrm>
          <a:prstGeom prst="rect">
            <a:avLst/>
          </a:prstGeom>
          <a:solidFill>
            <a:srgbClr val="CC3399"/>
          </a:solidFill>
        </p:spPr>
        <p:txBody>
          <a:bodyPr wrap="square" rtlCol="0">
            <a:spAutoFit/>
          </a:bodyPr>
          <a:lstStyle/>
          <a:p>
            <a:pPr algn="ctr"/>
            <a:r>
              <a:rPr lang="en-US" sz="1200" b="1" dirty="0">
                <a:solidFill>
                  <a:schemeClr val="bg1"/>
                </a:solidFill>
                <a:latin typeface="Comic Sans MS" panose="030F0702030302020204" pitchFamily="66" charset="0"/>
              </a:rPr>
              <a:t>Oh sweet Virgin</a:t>
            </a:r>
          </a:p>
          <a:p>
            <a:pPr algn="ctr"/>
            <a:r>
              <a:rPr lang="en-US" sz="1200" b="1" dirty="0">
                <a:solidFill>
                  <a:schemeClr val="bg1"/>
                </a:solidFill>
                <a:latin typeface="Comic Sans MS" panose="030F0702030302020204" pitchFamily="66" charset="0"/>
              </a:rPr>
              <a:t>Mary</a:t>
            </a:r>
          </a:p>
        </p:txBody>
      </p:sp>
      <p:sp>
        <p:nvSpPr>
          <p:cNvPr id="23" name="TextBox 22">
            <a:extLst>
              <a:ext uri="{FF2B5EF4-FFF2-40B4-BE49-F238E27FC236}">
                <a16:creationId xmlns:a16="http://schemas.microsoft.com/office/drawing/2014/main" id="{5D37BE5F-5268-4DF2-97BB-6906095201C5}"/>
              </a:ext>
            </a:extLst>
          </p:cNvPr>
          <p:cNvSpPr txBox="1"/>
          <p:nvPr/>
        </p:nvSpPr>
        <p:spPr>
          <a:xfrm>
            <a:off x="1703039" y="3852598"/>
            <a:ext cx="1101257" cy="523220"/>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Pray for</a:t>
            </a:r>
          </a:p>
          <a:p>
            <a:pPr algn="ctr"/>
            <a:r>
              <a:rPr lang="en-US" sz="1400" b="1" dirty="0">
                <a:latin typeface="Comic Sans MS" panose="030F0702030302020204" pitchFamily="66" charset="0"/>
              </a:rPr>
              <a:t>us</a:t>
            </a:r>
          </a:p>
        </p:txBody>
      </p:sp>
      <p:sp>
        <p:nvSpPr>
          <p:cNvPr id="25" name="TextBox 24">
            <a:extLst>
              <a:ext uri="{FF2B5EF4-FFF2-40B4-BE49-F238E27FC236}">
                <a16:creationId xmlns:a16="http://schemas.microsoft.com/office/drawing/2014/main" id="{2D741C17-3059-41AF-AC7F-9E5F88032F30}"/>
              </a:ext>
            </a:extLst>
          </p:cNvPr>
          <p:cNvSpPr txBox="1"/>
          <p:nvPr/>
        </p:nvSpPr>
        <p:spPr>
          <a:xfrm>
            <a:off x="3283954" y="6380922"/>
            <a:ext cx="2452030" cy="307777"/>
          </a:xfrm>
          <a:prstGeom prst="rect">
            <a:avLst/>
          </a:prstGeom>
          <a:solidFill>
            <a:srgbClr val="FF99CC"/>
          </a:solidFill>
        </p:spPr>
        <p:txBody>
          <a:bodyPr wrap="square" rtlCol="0">
            <a:spAutoFit/>
          </a:bodyPr>
          <a:lstStyle/>
          <a:p>
            <a:r>
              <a:rPr lang="en-US" sz="1400" b="1" dirty="0">
                <a:latin typeface="Comic Sans MS" panose="030F0702030302020204" pitchFamily="66" charset="0"/>
              </a:rPr>
              <a:t>Oh Holy Mother of God</a:t>
            </a:r>
          </a:p>
        </p:txBody>
      </p:sp>
      <p:sp>
        <p:nvSpPr>
          <p:cNvPr id="27" name="TextBox 26">
            <a:extLst>
              <a:ext uri="{FF2B5EF4-FFF2-40B4-BE49-F238E27FC236}">
                <a16:creationId xmlns:a16="http://schemas.microsoft.com/office/drawing/2014/main" id="{DE57880F-8895-4183-9DDC-19DC85F8CEC0}"/>
              </a:ext>
            </a:extLst>
          </p:cNvPr>
          <p:cNvSpPr txBox="1"/>
          <p:nvPr/>
        </p:nvSpPr>
        <p:spPr>
          <a:xfrm>
            <a:off x="6268290" y="4243297"/>
            <a:ext cx="1563745" cy="738664"/>
          </a:xfrm>
          <a:prstGeom prst="rect">
            <a:avLst/>
          </a:prstGeom>
          <a:solidFill>
            <a:srgbClr val="FFC000"/>
          </a:solidFill>
        </p:spPr>
        <p:txBody>
          <a:bodyPr wrap="square" rtlCol="0">
            <a:spAutoFit/>
          </a:bodyPr>
          <a:lstStyle/>
          <a:p>
            <a:pPr algn="ctr"/>
            <a:r>
              <a:rPr lang="en-US" sz="1400" b="1" dirty="0">
                <a:latin typeface="Comic Sans MS" panose="030F0702030302020204" pitchFamily="66" charset="0"/>
              </a:rPr>
              <a:t>That we may be made worthy</a:t>
            </a:r>
          </a:p>
        </p:txBody>
      </p:sp>
      <p:sp>
        <p:nvSpPr>
          <p:cNvPr id="29" name="TextBox 28">
            <a:extLst>
              <a:ext uri="{FF2B5EF4-FFF2-40B4-BE49-F238E27FC236}">
                <a16:creationId xmlns:a16="http://schemas.microsoft.com/office/drawing/2014/main" id="{F6408D08-4018-49E0-88CA-E53C95A4C684}"/>
              </a:ext>
            </a:extLst>
          </p:cNvPr>
          <p:cNvSpPr txBox="1"/>
          <p:nvPr/>
        </p:nvSpPr>
        <p:spPr>
          <a:xfrm>
            <a:off x="8873459" y="6011590"/>
            <a:ext cx="1101257" cy="738664"/>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Of the promises of Christ, </a:t>
            </a:r>
          </a:p>
        </p:txBody>
      </p:sp>
      <p:sp>
        <p:nvSpPr>
          <p:cNvPr id="31" name="TextBox 30">
            <a:extLst>
              <a:ext uri="{FF2B5EF4-FFF2-40B4-BE49-F238E27FC236}">
                <a16:creationId xmlns:a16="http://schemas.microsoft.com/office/drawing/2014/main" id="{60556AF1-6A50-42E3-9884-8D6DA14FB1A2}"/>
              </a:ext>
            </a:extLst>
          </p:cNvPr>
          <p:cNvSpPr txBox="1"/>
          <p:nvPr/>
        </p:nvSpPr>
        <p:spPr>
          <a:xfrm>
            <a:off x="9981276" y="6466699"/>
            <a:ext cx="1985437" cy="307777"/>
          </a:xfrm>
          <a:prstGeom prst="rect">
            <a:avLst/>
          </a:prstGeom>
          <a:solidFill>
            <a:schemeClr val="accent4">
              <a:lumMod val="40000"/>
              <a:lumOff val="60000"/>
            </a:schemeClr>
          </a:solidFill>
        </p:spPr>
        <p:txBody>
          <a:bodyPr wrap="square" rtlCol="0">
            <a:spAutoFit/>
          </a:bodyPr>
          <a:lstStyle/>
          <a:p>
            <a:r>
              <a:rPr lang="en-US" sz="1400" b="1" dirty="0">
                <a:latin typeface="Comic Sans MS" panose="030F0702030302020204" pitchFamily="66" charset="0"/>
              </a:rPr>
              <a:t>      Amen</a:t>
            </a:r>
          </a:p>
        </p:txBody>
      </p:sp>
    </p:spTree>
    <p:extLst>
      <p:ext uri="{BB962C8B-B14F-4D97-AF65-F5344CB8AC3E}">
        <p14:creationId xmlns:p14="http://schemas.microsoft.com/office/powerpoint/2010/main" val="752100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20990" y="67839"/>
            <a:ext cx="2074282" cy="523220"/>
          </a:xfrm>
          <a:prstGeom prst="rect">
            <a:avLst/>
          </a:prstGeom>
          <a:noFill/>
        </p:spPr>
        <p:txBody>
          <a:bodyPr wrap="square" rtlCol="0">
            <a:spAutoFit/>
          </a:bodyPr>
          <a:lstStyle/>
          <a:p>
            <a:r>
              <a:rPr lang="en-US" sz="2800" b="1" dirty="0"/>
              <a:t>INTENTIONS</a:t>
            </a:r>
          </a:p>
        </p:txBody>
      </p:sp>
      <p:pic>
        <p:nvPicPr>
          <p:cNvPr id="1026" name="Picture 2" descr="El Papa: ¿Por qué bautizar a los niños y no esperar a que sean ...">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086" y="1215221"/>
            <a:ext cx="1922654" cy="8547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383" y="67838"/>
            <a:ext cx="1883357" cy="1048607"/>
          </a:xfrm>
          <a:prstGeom prst="rect">
            <a:avLst/>
          </a:prstGeom>
        </p:spPr>
      </p:pic>
      <p:sp>
        <p:nvSpPr>
          <p:cNvPr id="10" name="Rectangle 9"/>
          <p:cNvSpPr/>
          <p:nvPr/>
        </p:nvSpPr>
        <p:spPr>
          <a:xfrm>
            <a:off x="2100137" y="644075"/>
            <a:ext cx="4552783" cy="369332"/>
          </a:xfrm>
          <a:prstGeom prst="rect">
            <a:avLst/>
          </a:prstGeom>
        </p:spPr>
        <p:txBody>
          <a:bodyPr wrap="square">
            <a:spAutoFit/>
          </a:bodyPr>
          <a:lstStyle/>
          <a:p>
            <a:pPr marL="285750" indent="-285750">
              <a:buFont typeface="Arial" panose="020B0604020202020204" pitchFamily="34" charset="0"/>
              <a:buChar char="•"/>
            </a:pPr>
            <a:r>
              <a:rPr lang="en-US" b="1" dirty="0"/>
              <a:t>For the intentions of Our Blessed Mother,</a:t>
            </a:r>
          </a:p>
        </p:txBody>
      </p:sp>
      <p:sp>
        <p:nvSpPr>
          <p:cNvPr id="13" name="TextBox 12"/>
          <p:cNvSpPr txBox="1"/>
          <p:nvPr/>
        </p:nvSpPr>
        <p:spPr>
          <a:xfrm>
            <a:off x="2060814" y="1442717"/>
            <a:ext cx="10006100"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our Holy Catholic Church, for Pope Francis, our priests and religious. </a:t>
            </a:r>
          </a:p>
        </p:txBody>
      </p:sp>
      <p:sp>
        <p:nvSpPr>
          <p:cNvPr id="14" name="TextBox 13"/>
          <p:cNvSpPr txBox="1"/>
          <p:nvPr/>
        </p:nvSpPr>
        <p:spPr>
          <a:xfrm>
            <a:off x="2100136" y="2198788"/>
            <a:ext cx="10144259"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our country’s leaders, that they may promote life, peace, and justice for all,</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086" y="2139224"/>
            <a:ext cx="1922654" cy="558438"/>
          </a:xfrm>
          <a:prstGeom prst="rect">
            <a:avLst/>
          </a:prstGeom>
        </p:spPr>
      </p:pic>
      <p:sp>
        <p:nvSpPr>
          <p:cNvPr id="16" name="TextBox 15"/>
          <p:cNvSpPr txBox="1"/>
          <p:nvPr/>
        </p:nvSpPr>
        <p:spPr>
          <a:xfrm>
            <a:off x="2100136" y="2845980"/>
            <a:ext cx="9987222"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elderly, and the sick, and those caring for them,</a:t>
            </a:r>
          </a:p>
          <a:p>
            <a:pPr marL="285750" indent="-285750">
              <a:buFont typeface="Arial" panose="020B0604020202020204" pitchFamily="34" charset="0"/>
              <a:buChar char="•"/>
            </a:pPr>
            <a:r>
              <a:rPr lang="en-US" b="1" dirty="0"/>
              <a:t>For the end to the Corona Virus pandemic,</a:t>
            </a:r>
          </a:p>
        </p:txBody>
      </p:sp>
      <p:sp>
        <p:nvSpPr>
          <p:cNvPr id="17" name="TextBox 16"/>
          <p:cNvSpPr txBox="1"/>
          <p:nvPr/>
        </p:nvSpPr>
        <p:spPr>
          <a:xfrm>
            <a:off x="2047740" y="4651666"/>
            <a:ext cx="10006100"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all the children and youth, especially the abandoned, abused, and at-risk unborn,</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613" y="2760629"/>
            <a:ext cx="1922654" cy="770965"/>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613" y="4338651"/>
            <a:ext cx="1975051" cy="826676"/>
          </a:xfrm>
          <a:prstGeom prst="rect">
            <a:avLst/>
          </a:prstGeom>
        </p:spPr>
      </p:pic>
      <p:sp>
        <p:nvSpPr>
          <p:cNvPr id="2" name="TextBox 1"/>
          <p:cNvSpPr txBox="1"/>
          <p:nvPr/>
        </p:nvSpPr>
        <p:spPr>
          <a:xfrm>
            <a:off x="2100136" y="3784240"/>
            <a:ext cx="8342576"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homeless, the poor, and all those struggling financially,</a:t>
            </a: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613" y="3598643"/>
            <a:ext cx="1959207" cy="679755"/>
          </a:xfrm>
          <a:prstGeom prst="rect">
            <a:avLst/>
          </a:prstGeom>
        </p:spPr>
      </p:pic>
      <p:sp>
        <p:nvSpPr>
          <p:cNvPr id="4" name="TextBox 3"/>
          <p:cNvSpPr txBox="1"/>
          <p:nvPr/>
        </p:nvSpPr>
        <p:spPr>
          <a:xfrm>
            <a:off x="2100136" y="5406439"/>
            <a:ext cx="9972749"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healing for our family and friends and all those that have asked for prayer,</a:t>
            </a:r>
            <a:endParaRPr lang="en-US" dirty="0"/>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5085" y="5197763"/>
            <a:ext cx="1975051" cy="698219"/>
          </a:xfrm>
          <a:prstGeom prst="rect">
            <a:avLst/>
          </a:prstGeom>
        </p:spPr>
      </p:pic>
      <p:sp>
        <p:nvSpPr>
          <p:cNvPr id="6" name="TextBox 5"/>
          <p:cNvSpPr txBox="1"/>
          <p:nvPr/>
        </p:nvSpPr>
        <p:spPr>
          <a:xfrm>
            <a:off x="2114608" y="6147262"/>
            <a:ext cx="9865357"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souls in Purgatory and for those who do not know of the love of Christ. Amen.</a:t>
            </a:r>
            <a:endParaRPr lang="en-US" dirty="0"/>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9910" y="5954390"/>
            <a:ext cx="1883357" cy="806206"/>
          </a:xfrm>
          <a:prstGeom prst="rect">
            <a:avLst/>
          </a:prstGeom>
        </p:spPr>
      </p:pic>
    </p:spTree>
    <p:extLst>
      <p:ext uri="{BB962C8B-B14F-4D97-AF65-F5344CB8AC3E}">
        <p14:creationId xmlns:p14="http://schemas.microsoft.com/office/powerpoint/2010/main" val="27042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P spid="2" grpId="0"/>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4035" y="365125"/>
            <a:ext cx="7257711" cy="6331889"/>
          </a:xfrm>
        </p:spPr>
        <p:txBody>
          <a:bodyPr>
            <a:noAutofit/>
          </a:bodyPr>
          <a:lstStyle/>
          <a:p>
            <a:pPr algn="ctr"/>
            <a:r>
              <a:rPr lang="en-US" sz="3000" b="1" i="1" dirty="0"/>
              <a:t>St. Michael the Archangel, </a:t>
            </a:r>
            <a:br>
              <a:rPr lang="en-US" sz="3000" b="1" i="1" dirty="0"/>
            </a:br>
            <a:r>
              <a:rPr lang="en-US" sz="3000" b="1" i="1" dirty="0"/>
              <a:t>defend us in battle. </a:t>
            </a:r>
            <a:br>
              <a:rPr lang="en-US" sz="3000" b="1" i="1" dirty="0"/>
            </a:br>
            <a:r>
              <a:rPr lang="en-US" sz="3000" b="1" i="1" dirty="0"/>
              <a:t>Be our protection against the </a:t>
            </a:r>
            <a:br>
              <a:rPr lang="en-US" sz="3000" b="1" i="1" dirty="0"/>
            </a:br>
            <a:r>
              <a:rPr lang="en-US" sz="3000" b="1" i="1" dirty="0"/>
              <a:t>wickedness and snares of the Devil. </a:t>
            </a:r>
            <a:br>
              <a:rPr lang="en-US" sz="3000" b="1" i="1" dirty="0"/>
            </a:br>
            <a:r>
              <a:rPr lang="en-US" sz="3000" b="1" i="1" dirty="0"/>
              <a:t>May God rebuke him, we humbly pray, </a:t>
            </a:r>
            <a:br>
              <a:rPr lang="en-US" sz="3000" b="1" i="1" dirty="0"/>
            </a:br>
            <a:r>
              <a:rPr lang="en-US" sz="3000" b="1" i="1" dirty="0"/>
              <a:t>and do thou, </a:t>
            </a:r>
            <a:br>
              <a:rPr lang="en-US" sz="3000" b="1" i="1" dirty="0"/>
            </a:br>
            <a:r>
              <a:rPr lang="en-US" sz="3000" b="1" i="1" dirty="0"/>
              <a:t>O Prince of the heavenly hosts, </a:t>
            </a:r>
            <a:br>
              <a:rPr lang="en-US" sz="3000" b="1" i="1" dirty="0"/>
            </a:br>
            <a:r>
              <a:rPr lang="en-US" sz="3000" b="1" i="1" dirty="0"/>
              <a:t>by the power of God, </a:t>
            </a:r>
            <a:br>
              <a:rPr lang="en-US" sz="3000" b="1" i="1" dirty="0"/>
            </a:br>
            <a:r>
              <a:rPr lang="en-US" sz="3000" b="1" i="1" dirty="0"/>
              <a:t>thrust into hell Satan, </a:t>
            </a:r>
            <a:br>
              <a:rPr lang="en-US" sz="3000" b="1" i="1" dirty="0"/>
            </a:br>
            <a:r>
              <a:rPr lang="en-US" sz="3000" b="1" i="1" dirty="0"/>
              <a:t>and all the evil spirits, </a:t>
            </a:r>
            <a:br>
              <a:rPr lang="en-US" sz="3000" b="1" i="1" dirty="0"/>
            </a:br>
            <a:r>
              <a:rPr lang="en-US" sz="3000" b="1" i="1" dirty="0"/>
              <a:t>who prowl about the world </a:t>
            </a:r>
            <a:br>
              <a:rPr lang="en-US" sz="3000" b="1" i="1" dirty="0"/>
            </a:br>
            <a:r>
              <a:rPr lang="en-US" sz="3000" b="1" i="1" dirty="0"/>
              <a:t>seeking the ruin of souls.</a:t>
            </a:r>
            <a:br>
              <a:rPr lang="en-US" sz="3000" dirty="0"/>
            </a:br>
            <a:r>
              <a:rPr lang="en-US" sz="3000" b="1" i="1" dirty="0"/>
              <a:t>Amen</a:t>
            </a:r>
            <a:endParaRPr lang="en-US" sz="3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37" y="0"/>
            <a:ext cx="5033772" cy="6858000"/>
          </a:xfrm>
          <a:prstGeom prst="rect">
            <a:avLst/>
          </a:prstGeom>
        </p:spPr>
      </p:pic>
    </p:spTree>
    <p:extLst>
      <p:ext uri="{BB962C8B-B14F-4D97-AF65-F5344CB8AC3E}">
        <p14:creationId xmlns:p14="http://schemas.microsoft.com/office/powerpoint/2010/main" val="40092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39" y="207294"/>
            <a:ext cx="7652824" cy="6540305"/>
          </a:xfrm>
          <a:prstGeom prst="rect">
            <a:avLst/>
          </a:prstGeom>
        </p:spPr>
      </p:pic>
      <p:sp>
        <p:nvSpPr>
          <p:cNvPr id="4" name="TextBox 3"/>
          <p:cNvSpPr txBox="1"/>
          <p:nvPr/>
        </p:nvSpPr>
        <p:spPr>
          <a:xfrm>
            <a:off x="8759687" y="2200173"/>
            <a:ext cx="2914867" cy="2554545"/>
          </a:xfrm>
          <a:prstGeom prst="rect">
            <a:avLst/>
          </a:prstGeom>
          <a:noFill/>
        </p:spPr>
        <p:txBody>
          <a:bodyPr wrap="square" rtlCol="0">
            <a:spAutoFit/>
          </a:bodyPr>
          <a:lstStyle/>
          <a:p>
            <a:pPr algn="ctr"/>
            <a:r>
              <a:rPr lang="es-ES" sz="3200" b="1" dirty="0"/>
              <a:t>In </a:t>
            </a:r>
            <a:r>
              <a:rPr lang="es-ES" sz="3200" b="1" dirty="0" err="1"/>
              <a:t>the</a:t>
            </a:r>
            <a:r>
              <a:rPr lang="es-ES" sz="3200" b="1" dirty="0"/>
              <a:t> </a:t>
            </a:r>
            <a:r>
              <a:rPr lang="es-ES" sz="3200" b="1" dirty="0" err="1"/>
              <a:t>name</a:t>
            </a:r>
            <a:r>
              <a:rPr lang="es-ES" sz="3200" b="1" dirty="0"/>
              <a:t> of </a:t>
            </a:r>
            <a:r>
              <a:rPr lang="es-ES" sz="3200" b="1" dirty="0" err="1"/>
              <a:t>the</a:t>
            </a:r>
            <a:r>
              <a:rPr lang="es-ES" sz="3200" b="1" dirty="0"/>
              <a:t> </a:t>
            </a:r>
            <a:r>
              <a:rPr lang="es-ES" sz="3200" b="1" dirty="0" err="1"/>
              <a:t>Father</a:t>
            </a:r>
            <a:r>
              <a:rPr lang="es-ES" sz="3200" b="1" dirty="0"/>
              <a:t> and of </a:t>
            </a:r>
            <a:r>
              <a:rPr lang="es-ES" sz="3200" b="1" dirty="0" err="1"/>
              <a:t>the</a:t>
            </a:r>
            <a:r>
              <a:rPr lang="es-ES" sz="3200" b="1" dirty="0"/>
              <a:t> Son and of </a:t>
            </a:r>
            <a:r>
              <a:rPr lang="es-ES" sz="3200" b="1" dirty="0" err="1"/>
              <a:t>the</a:t>
            </a:r>
            <a:r>
              <a:rPr lang="es-ES" sz="3200" b="1" dirty="0"/>
              <a:t> </a:t>
            </a:r>
            <a:r>
              <a:rPr lang="es-ES" sz="3200" b="1" dirty="0" err="1"/>
              <a:t>Holy</a:t>
            </a:r>
            <a:r>
              <a:rPr lang="es-ES" sz="3200" b="1" dirty="0"/>
              <a:t> </a:t>
            </a:r>
            <a:r>
              <a:rPr lang="es-ES" sz="3200" b="1" dirty="0" err="1"/>
              <a:t>Spirit</a:t>
            </a:r>
            <a:r>
              <a:rPr lang="es-ES" sz="3200" b="1" dirty="0"/>
              <a:t>. Amen.</a:t>
            </a:r>
          </a:p>
        </p:txBody>
      </p:sp>
    </p:spTree>
    <p:extLst>
      <p:ext uri="{BB962C8B-B14F-4D97-AF65-F5344CB8AC3E}">
        <p14:creationId xmlns:p14="http://schemas.microsoft.com/office/powerpoint/2010/main" val="342429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39" y="207294"/>
            <a:ext cx="7652824" cy="6540305"/>
          </a:xfrm>
          <a:prstGeom prst="rect">
            <a:avLst/>
          </a:prstGeom>
        </p:spPr>
      </p:pic>
      <p:sp>
        <p:nvSpPr>
          <p:cNvPr id="4" name="TextBox 3"/>
          <p:cNvSpPr txBox="1"/>
          <p:nvPr/>
        </p:nvSpPr>
        <p:spPr>
          <a:xfrm>
            <a:off x="8759687" y="2200173"/>
            <a:ext cx="2914867" cy="2554545"/>
          </a:xfrm>
          <a:prstGeom prst="rect">
            <a:avLst/>
          </a:prstGeom>
          <a:noFill/>
        </p:spPr>
        <p:txBody>
          <a:bodyPr wrap="square" rtlCol="0">
            <a:spAutoFit/>
          </a:bodyPr>
          <a:lstStyle/>
          <a:p>
            <a:pPr algn="ctr"/>
            <a:r>
              <a:rPr lang="es-ES" sz="3200" b="1" dirty="0"/>
              <a:t>In </a:t>
            </a:r>
            <a:r>
              <a:rPr lang="es-ES" sz="3200" b="1" dirty="0" err="1"/>
              <a:t>the</a:t>
            </a:r>
            <a:r>
              <a:rPr lang="es-ES" sz="3200" b="1" dirty="0"/>
              <a:t> </a:t>
            </a:r>
            <a:r>
              <a:rPr lang="es-ES" sz="3200" b="1" dirty="0" err="1"/>
              <a:t>name</a:t>
            </a:r>
            <a:r>
              <a:rPr lang="es-ES" sz="3200" b="1" dirty="0"/>
              <a:t> of </a:t>
            </a:r>
            <a:r>
              <a:rPr lang="es-ES" sz="3200" b="1" dirty="0" err="1"/>
              <a:t>the</a:t>
            </a:r>
            <a:r>
              <a:rPr lang="es-ES" sz="3200" b="1" dirty="0"/>
              <a:t> </a:t>
            </a:r>
            <a:r>
              <a:rPr lang="es-ES" sz="3200" b="1" dirty="0" err="1"/>
              <a:t>Father</a:t>
            </a:r>
            <a:r>
              <a:rPr lang="es-ES" sz="3200" b="1" dirty="0"/>
              <a:t> and of </a:t>
            </a:r>
            <a:r>
              <a:rPr lang="es-ES" sz="3200" b="1" dirty="0" err="1"/>
              <a:t>the</a:t>
            </a:r>
            <a:r>
              <a:rPr lang="es-ES" sz="3200" b="1" dirty="0"/>
              <a:t> Son and of </a:t>
            </a:r>
            <a:r>
              <a:rPr lang="es-ES" sz="3200" b="1" dirty="0" err="1"/>
              <a:t>the</a:t>
            </a:r>
            <a:r>
              <a:rPr lang="es-ES" sz="3200" b="1" dirty="0"/>
              <a:t> </a:t>
            </a:r>
            <a:r>
              <a:rPr lang="es-ES" sz="3200" b="1" dirty="0" err="1"/>
              <a:t>Holy</a:t>
            </a:r>
            <a:r>
              <a:rPr lang="es-ES" sz="3200" b="1" dirty="0"/>
              <a:t> </a:t>
            </a:r>
            <a:r>
              <a:rPr lang="es-ES" sz="3200" b="1" dirty="0" err="1"/>
              <a:t>Spirit</a:t>
            </a:r>
            <a:r>
              <a:rPr lang="es-ES" sz="3200" b="1" dirty="0"/>
              <a:t>. Amen.</a:t>
            </a:r>
          </a:p>
        </p:txBody>
      </p:sp>
    </p:spTree>
    <p:extLst>
      <p:ext uri="{BB962C8B-B14F-4D97-AF65-F5344CB8AC3E}">
        <p14:creationId xmlns:p14="http://schemas.microsoft.com/office/powerpoint/2010/main" val="206271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00" y="922648"/>
            <a:ext cx="1554716" cy="172940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670" y="0"/>
            <a:ext cx="3171730" cy="346112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4153" y="0"/>
            <a:ext cx="3193088" cy="346112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0995" y="-1158"/>
            <a:ext cx="3138083" cy="346112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69" y="3572383"/>
            <a:ext cx="2928678" cy="3298874"/>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0751" y="3572383"/>
            <a:ext cx="2977842" cy="3298873"/>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53996" y="3572383"/>
            <a:ext cx="3020252" cy="3298873"/>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09652" y="3572383"/>
            <a:ext cx="2977842" cy="3272353"/>
          </a:xfrm>
          <a:prstGeom prst="rect">
            <a:avLst/>
          </a:prstGeom>
        </p:spPr>
      </p:pic>
      <p:sp>
        <p:nvSpPr>
          <p:cNvPr id="2" name="TextBox 1"/>
          <p:cNvSpPr txBox="1"/>
          <p:nvPr/>
        </p:nvSpPr>
        <p:spPr>
          <a:xfrm>
            <a:off x="490330" y="1245704"/>
            <a:ext cx="755374" cy="400110"/>
          </a:xfrm>
          <a:prstGeom prst="rect">
            <a:avLst/>
          </a:prstGeom>
          <a:solidFill>
            <a:schemeClr val="accent2"/>
          </a:solidFill>
        </p:spPr>
        <p:txBody>
          <a:bodyPr wrap="square" rtlCol="0">
            <a:spAutoFit/>
          </a:bodyPr>
          <a:lstStyle/>
          <a:p>
            <a:r>
              <a:rPr lang="en-US" sz="2000" b="1" dirty="0">
                <a:latin typeface="Comic Sans MS" panose="030F0702030302020204" pitchFamily="66" charset="0"/>
              </a:rPr>
              <a:t>THE</a:t>
            </a:r>
          </a:p>
        </p:txBody>
      </p:sp>
      <p:sp>
        <p:nvSpPr>
          <p:cNvPr id="11" name="TextBox 10"/>
          <p:cNvSpPr txBox="1"/>
          <p:nvPr/>
        </p:nvSpPr>
        <p:spPr>
          <a:xfrm>
            <a:off x="198783" y="1645814"/>
            <a:ext cx="1258956" cy="400110"/>
          </a:xfrm>
          <a:prstGeom prst="rect">
            <a:avLst/>
          </a:prstGeom>
          <a:solidFill>
            <a:schemeClr val="accent2"/>
          </a:solidFill>
        </p:spPr>
        <p:txBody>
          <a:bodyPr wrap="square" rtlCol="0">
            <a:spAutoFit/>
          </a:bodyPr>
          <a:lstStyle/>
          <a:p>
            <a:pPr algn="ctr"/>
            <a:r>
              <a:rPr lang="en-US" sz="2000" b="1" dirty="0">
                <a:latin typeface="Comic Sans MS" panose="030F0702030302020204" pitchFamily="66" charset="0"/>
              </a:rPr>
              <a:t>CREED</a:t>
            </a:r>
          </a:p>
        </p:txBody>
      </p:sp>
      <p:sp>
        <p:nvSpPr>
          <p:cNvPr id="12" name="TextBox 11"/>
          <p:cNvSpPr txBox="1"/>
          <p:nvPr/>
        </p:nvSpPr>
        <p:spPr>
          <a:xfrm>
            <a:off x="1898670" y="3124337"/>
            <a:ext cx="3171729" cy="261610"/>
          </a:xfrm>
          <a:prstGeom prst="rect">
            <a:avLst/>
          </a:prstGeom>
          <a:solidFill>
            <a:schemeClr val="bg1"/>
          </a:solidFill>
        </p:spPr>
        <p:txBody>
          <a:bodyPr wrap="square" rtlCol="0">
            <a:spAutoFit/>
          </a:bodyPr>
          <a:lstStyle/>
          <a:p>
            <a:r>
              <a:rPr lang="en-US" sz="1100" b="1" dirty="0">
                <a:latin typeface="Comic Sans MS" panose="030F0702030302020204" pitchFamily="66" charset="0"/>
              </a:rPr>
              <a:t>I believe in one God, the Father Almighty,</a:t>
            </a:r>
          </a:p>
        </p:txBody>
      </p:sp>
      <p:sp>
        <p:nvSpPr>
          <p:cNvPr id="13" name="TextBox 12"/>
          <p:cNvSpPr txBox="1"/>
          <p:nvPr/>
        </p:nvSpPr>
        <p:spPr>
          <a:xfrm>
            <a:off x="5446643" y="3124337"/>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Creator of Heaven and Earth,</a:t>
            </a:r>
          </a:p>
        </p:txBody>
      </p:sp>
      <p:sp>
        <p:nvSpPr>
          <p:cNvPr id="14" name="TextBox 13"/>
          <p:cNvSpPr txBox="1"/>
          <p:nvPr/>
        </p:nvSpPr>
        <p:spPr>
          <a:xfrm>
            <a:off x="8862418" y="3012648"/>
            <a:ext cx="2955235"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and in Jesus Christ, </a:t>
            </a:r>
          </a:p>
          <a:p>
            <a:pPr algn="ctr"/>
            <a:r>
              <a:rPr lang="en-US" sz="1100" b="1" dirty="0">
                <a:latin typeface="Comic Sans MS" panose="030F0702030302020204" pitchFamily="66" charset="0"/>
              </a:rPr>
              <a:t>His only Son, Our Lord,</a:t>
            </a:r>
          </a:p>
        </p:txBody>
      </p:sp>
      <p:sp>
        <p:nvSpPr>
          <p:cNvPr id="15" name="TextBox 14"/>
          <p:cNvSpPr txBox="1"/>
          <p:nvPr/>
        </p:nvSpPr>
        <p:spPr>
          <a:xfrm>
            <a:off x="198783" y="6384169"/>
            <a:ext cx="2690192"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who was conceived </a:t>
            </a:r>
          </a:p>
          <a:p>
            <a:pPr algn="ctr"/>
            <a:r>
              <a:rPr lang="en-US" sz="1100" b="1" dirty="0">
                <a:latin typeface="Comic Sans MS" panose="030F0702030302020204" pitchFamily="66" charset="0"/>
              </a:rPr>
              <a:t>by the Holy Spirit,</a:t>
            </a:r>
          </a:p>
        </p:txBody>
      </p:sp>
      <p:sp>
        <p:nvSpPr>
          <p:cNvPr id="16" name="TextBox 15"/>
          <p:cNvSpPr txBox="1"/>
          <p:nvPr/>
        </p:nvSpPr>
        <p:spPr>
          <a:xfrm>
            <a:off x="3063357" y="6553446"/>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born of the Virgin Mary,</a:t>
            </a:r>
          </a:p>
        </p:txBody>
      </p:sp>
      <p:sp>
        <p:nvSpPr>
          <p:cNvPr id="17" name="TextBox 16"/>
          <p:cNvSpPr txBox="1"/>
          <p:nvPr/>
        </p:nvSpPr>
        <p:spPr>
          <a:xfrm>
            <a:off x="6053995" y="6577920"/>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suffered under Pontius Pilate,</a:t>
            </a:r>
          </a:p>
        </p:txBody>
      </p:sp>
      <p:sp>
        <p:nvSpPr>
          <p:cNvPr id="18" name="TextBox 17"/>
          <p:cNvSpPr txBox="1"/>
          <p:nvPr/>
        </p:nvSpPr>
        <p:spPr>
          <a:xfrm>
            <a:off x="9132259" y="6553446"/>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Was crucified,</a:t>
            </a:r>
          </a:p>
        </p:txBody>
      </p:sp>
    </p:spTree>
    <p:extLst>
      <p:ext uri="{BB962C8B-B14F-4D97-AF65-F5344CB8AC3E}">
        <p14:creationId xmlns:p14="http://schemas.microsoft.com/office/powerpoint/2010/main" val="2592547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096755" cy="337624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754" y="0"/>
            <a:ext cx="3084610" cy="337624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3509" y="0"/>
            <a:ext cx="3127322" cy="337624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0831" y="0"/>
            <a:ext cx="2894378" cy="337624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475566"/>
            <a:ext cx="3096755" cy="338243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73117" y="3475566"/>
            <a:ext cx="3131883" cy="3382434"/>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69871" y="3475565"/>
            <a:ext cx="3108245" cy="3368207"/>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77341" y="3475563"/>
            <a:ext cx="2927932" cy="3368209"/>
          </a:xfrm>
          <a:prstGeom prst="rect">
            <a:avLst/>
          </a:prstGeom>
        </p:spPr>
      </p:pic>
      <p:sp>
        <p:nvSpPr>
          <p:cNvPr id="10" name="TextBox 9"/>
          <p:cNvSpPr txBox="1"/>
          <p:nvPr/>
        </p:nvSpPr>
        <p:spPr>
          <a:xfrm>
            <a:off x="55476" y="3033491"/>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died and was buried.</a:t>
            </a:r>
          </a:p>
        </p:txBody>
      </p:sp>
      <p:sp>
        <p:nvSpPr>
          <p:cNvPr id="11" name="TextBox 10"/>
          <p:cNvSpPr txBox="1"/>
          <p:nvPr/>
        </p:nvSpPr>
        <p:spPr>
          <a:xfrm>
            <a:off x="3161441" y="3080177"/>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He descended into Hell,</a:t>
            </a:r>
          </a:p>
        </p:txBody>
      </p:sp>
      <p:sp>
        <p:nvSpPr>
          <p:cNvPr id="12" name="TextBox 11"/>
          <p:cNvSpPr txBox="1"/>
          <p:nvPr/>
        </p:nvSpPr>
        <p:spPr>
          <a:xfrm>
            <a:off x="6224076" y="3034495"/>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On the 3</a:t>
            </a:r>
            <a:r>
              <a:rPr lang="en-US" sz="1100" b="1" baseline="30000" dirty="0">
                <a:latin typeface="Comic Sans MS" panose="030F0702030302020204" pitchFamily="66" charset="0"/>
              </a:rPr>
              <a:t>rd</a:t>
            </a:r>
            <a:r>
              <a:rPr lang="en-US" sz="1100" b="1" dirty="0">
                <a:latin typeface="Comic Sans MS" panose="030F0702030302020204" pitchFamily="66" charset="0"/>
              </a:rPr>
              <a:t> day He rose from the dead,</a:t>
            </a:r>
          </a:p>
        </p:txBody>
      </p:sp>
      <p:sp>
        <p:nvSpPr>
          <p:cNvPr id="13" name="TextBox 12"/>
          <p:cNvSpPr txBox="1"/>
          <p:nvPr/>
        </p:nvSpPr>
        <p:spPr>
          <a:xfrm>
            <a:off x="9332976" y="3044586"/>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ascended into Heaven,</a:t>
            </a:r>
          </a:p>
        </p:txBody>
      </p:sp>
      <p:sp>
        <p:nvSpPr>
          <p:cNvPr id="15" name="TextBox 14"/>
          <p:cNvSpPr txBox="1"/>
          <p:nvPr/>
        </p:nvSpPr>
        <p:spPr>
          <a:xfrm>
            <a:off x="55475" y="6409737"/>
            <a:ext cx="2955235"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And is seated at the </a:t>
            </a:r>
          </a:p>
          <a:p>
            <a:pPr algn="ctr"/>
            <a:r>
              <a:rPr lang="en-US" sz="1100" b="1" dirty="0">
                <a:latin typeface="Comic Sans MS" panose="030F0702030302020204" pitchFamily="66" charset="0"/>
              </a:rPr>
              <a:t>right hand of the Father.</a:t>
            </a:r>
          </a:p>
        </p:txBody>
      </p:sp>
      <p:sp>
        <p:nvSpPr>
          <p:cNvPr id="16" name="TextBox 15"/>
          <p:cNvSpPr txBox="1"/>
          <p:nvPr/>
        </p:nvSpPr>
        <p:spPr>
          <a:xfrm>
            <a:off x="3138519" y="6409736"/>
            <a:ext cx="2955235"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From thence He shall come </a:t>
            </a:r>
          </a:p>
          <a:p>
            <a:pPr algn="ctr"/>
            <a:r>
              <a:rPr lang="en-US" sz="1100" b="1" dirty="0">
                <a:latin typeface="Comic Sans MS" panose="030F0702030302020204" pitchFamily="66" charset="0"/>
              </a:rPr>
              <a:t>to judge the living and the dead.</a:t>
            </a:r>
          </a:p>
        </p:txBody>
      </p:sp>
      <p:sp>
        <p:nvSpPr>
          <p:cNvPr id="17" name="TextBox 16"/>
          <p:cNvSpPr txBox="1"/>
          <p:nvPr/>
        </p:nvSpPr>
        <p:spPr>
          <a:xfrm>
            <a:off x="6263166" y="6494374"/>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I believe in the Holy Spirit,</a:t>
            </a:r>
          </a:p>
        </p:txBody>
      </p:sp>
      <p:sp>
        <p:nvSpPr>
          <p:cNvPr id="18" name="TextBox 17"/>
          <p:cNvSpPr txBox="1"/>
          <p:nvPr/>
        </p:nvSpPr>
        <p:spPr>
          <a:xfrm>
            <a:off x="9332378" y="6490058"/>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Holy Catholic Church,</a:t>
            </a:r>
          </a:p>
        </p:txBody>
      </p:sp>
    </p:spTree>
    <p:extLst>
      <p:ext uri="{BB962C8B-B14F-4D97-AF65-F5344CB8AC3E}">
        <p14:creationId xmlns:p14="http://schemas.microsoft.com/office/powerpoint/2010/main" val="4279387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120930" cy="342035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0930" y="-6081"/>
            <a:ext cx="3112147" cy="34325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9318" y="-6081"/>
            <a:ext cx="3120930" cy="341816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9853" y="0"/>
            <a:ext cx="3112147" cy="3431342"/>
          </a:xfrm>
          <a:prstGeom prst="rect">
            <a:avLst/>
          </a:prstGeom>
        </p:spPr>
      </p:pic>
      <p:sp>
        <p:nvSpPr>
          <p:cNvPr id="6" name="TextBox 5"/>
          <p:cNvSpPr txBox="1"/>
          <p:nvPr/>
        </p:nvSpPr>
        <p:spPr>
          <a:xfrm>
            <a:off x="4375050" y="4369553"/>
            <a:ext cx="4037429" cy="1554272"/>
          </a:xfrm>
          <a:prstGeom prst="rect">
            <a:avLst/>
          </a:prstGeom>
          <a:noFill/>
        </p:spPr>
        <p:txBody>
          <a:bodyPr wrap="square" rtlCol="0">
            <a:spAutoFit/>
          </a:bodyPr>
          <a:lstStyle/>
          <a:p>
            <a:r>
              <a:rPr lang="en-US" sz="9500" b="1" dirty="0">
                <a:latin typeface="Aharoni" panose="02010803020104030203" pitchFamily="2" charset="-79"/>
                <a:cs typeface="Aharoni" panose="02010803020104030203" pitchFamily="2" charset="-79"/>
              </a:rPr>
              <a:t>AMEN</a:t>
            </a:r>
          </a:p>
        </p:txBody>
      </p:sp>
      <p:sp>
        <p:nvSpPr>
          <p:cNvPr id="7" name="TextBox 6"/>
          <p:cNvSpPr txBox="1"/>
          <p:nvPr/>
        </p:nvSpPr>
        <p:spPr>
          <a:xfrm>
            <a:off x="124018" y="313173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communion of Saints,</a:t>
            </a:r>
          </a:p>
        </p:txBody>
      </p:sp>
      <p:sp>
        <p:nvSpPr>
          <p:cNvPr id="8" name="TextBox 7"/>
          <p:cNvSpPr txBox="1"/>
          <p:nvPr/>
        </p:nvSpPr>
        <p:spPr>
          <a:xfrm>
            <a:off x="3212633" y="313173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forgiveness of sins,</a:t>
            </a:r>
          </a:p>
        </p:txBody>
      </p:sp>
      <p:sp>
        <p:nvSpPr>
          <p:cNvPr id="9" name="TextBox 8"/>
          <p:cNvSpPr txBox="1"/>
          <p:nvPr/>
        </p:nvSpPr>
        <p:spPr>
          <a:xfrm>
            <a:off x="6206958" y="309487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resurrection of the body,</a:t>
            </a:r>
          </a:p>
        </p:txBody>
      </p:sp>
      <p:sp>
        <p:nvSpPr>
          <p:cNvPr id="10" name="TextBox 9"/>
          <p:cNvSpPr txBox="1"/>
          <p:nvPr/>
        </p:nvSpPr>
        <p:spPr>
          <a:xfrm>
            <a:off x="9157493" y="309487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and life everlasting.</a:t>
            </a:r>
          </a:p>
        </p:txBody>
      </p:sp>
    </p:spTree>
    <p:extLst>
      <p:ext uri="{BB962C8B-B14F-4D97-AF65-F5344CB8AC3E}">
        <p14:creationId xmlns:p14="http://schemas.microsoft.com/office/powerpoint/2010/main" val="412305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2199" y="-92220"/>
            <a:ext cx="1453792" cy="145379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2199" y="1304501"/>
            <a:ext cx="1570701" cy="144897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2199" y="2701863"/>
            <a:ext cx="1570701" cy="144897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9090" y="4042154"/>
            <a:ext cx="1570701" cy="1448972"/>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2890" y="5361274"/>
            <a:ext cx="1453792" cy="1453792"/>
          </a:xfrm>
          <a:prstGeom prst="rect">
            <a:avLst/>
          </a:prstGeom>
        </p:spPr>
      </p:pic>
      <p:sp>
        <p:nvSpPr>
          <p:cNvPr id="9" name="TextBox 8"/>
          <p:cNvSpPr txBox="1"/>
          <p:nvPr/>
        </p:nvSpPr>
        <p:spPr>
          <a:xfrm>
            <a:off x="8520718" y="1560160"/>
            <a:ext cx="2684393" cy="830997"/>
          </a:xfrm>
          <a:prstGeom prst="rect">
            <a:avLst/>
          </a:prstGeom>
          <a:noFill/>
        </p:spPr>
        <p:txBody>
          <a:bodyPr wrap="square" rtlCol="0">
            <a:spAutoFit/>
          </a:bodyPr>
          <a:lstStyle/>
          <a:p>
            <a:r>
              <a:rPr lang="en-US" sz="4800" b="1" dirty="0"/>
              <a:t>For Faith</a:t>
            </a:r>
          </a:p>
        </p:txBody>
      </p:sp>
      <p:sp>
        <p:nvSpPr>
          <p:cNvPr id="11" name="TextBox 10"/>
          <p:cNvSpPr txBox="1"/>
          <p:nvPr/>
        </p:nvSpPr>
        <p:spPr>
          <a:xfrm>
            <a:off x="8520718" y="2900102"/>
            <a:ext cx="3242788" cy="830997"/>
          </a:xfrm>
          <a:prstGeom prst="rect">
            <a:avLst/>
          </a:prstGeom>
          <a:noFill/>
        </p:spPr>
        <p:txBody>
          <a:bodyPr wrap="square" rtlCol="0">
            <a:spAutoFit/>
          </a:bodyPr>
          <a:lstStyle/>
          <a:p>
            <a:r>
              <a:rPr lang="en-US" sz="4800" b="1" dirty="0"/>
              <a:t>For Hope</a:t>
            </a:r>
          </a:p>
        </p:txBody>
      </p:sp>
      <p:sp>
        <p:nvSpPr>
          <p:cNvPr id="12" name="TextBox 11"/>
          <p:cNvSpPr txBox="1"/>
          <p:nvPr/>
        </p:nvSpPr>
        <p:spPr>
          <a:xfrm>
            <a:off x="8678667" y="4240045"/>
            <a:ext cx="2439099" cy="830997"/>
          </a:xfrm>
          <a:prstGeom prst="rect">
            <a:avLst/>
          </a:prstGeom>
          <a:noFill/>
        </p:spPr>
        <p:txBody>
          <a:bodyPr wrap="square" rtlCol="0">
            <a:spAutoFit/>
          </a:bodyPr>
          <a:lstStyle/>
          <a:p>
            <a:r>
              <a:rPr lang="en-US" sz="4800" b="1" dirty="0"/>
              <a:t>For Love</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830" y="2552207"/>
            <a:ext cx="6037384" cy="4262859"/>
          </a:xfrm>
          <a:prstGeom prst="rect">
            <a:avLst/>
          </a:prstGeom>
        </p:spPr>
      </p:pic>
      <p:sp>
        <p:nvSpPr>
          <p:cNvPr id="7" name="TextBox 6"/>
          <p:cNvSpPr txBox="1"/>
          <p:nvPr/>
        </p:nvSpPr>
        <p:spPr>
          <a:xfrm>
            <a:off x="0" y="0"/>
            <a:ext cx="6143323" cy="954107"/>
          </a:xfrm>
          <a:prstGeom prst="rect">
            <a:avLst/>
          </a:prstGeom>
          <a:noFill/>
        </p:spPr>
        <p:txBody>
          <a:bodyPr wrap="square" rtlCol="0">
            <a:spAutoFit/>
          </a:bodyPr>
          <a:lstStyle/>
          <a:p>
            <a:pPr algn="ctr"/>
            <a:r>
              <a:rPr lang="en-US" sz="1400" b="1" u="sng" dirty="0"/>
              <a:t>Our Father</a:t>
            </a:r>
            <a:r>
              <a:rPr lang="en-US" sz="1400" b="1" dirty="0"/>
              <a:t>, who are in heaven, holy is your name. Your Kingdom come. </a:t>
            </a:r>
          </a:p>
          <a:p>
            <a:pPr algn="ctr"/>
            <a:r>
              <a:rPr lang="en-US" sz="1400" b="1" dirty="0"/>
              <a:t>Your will be done, on earth as it is in Heaven. Give us this day our daily bread. And forgive us our trespasses, as we forgive those who trespass against us. And lead us not into temptation, but deliver us from evil. Amen.</a:t>
            </a:r>
          </a:p>
        </p:txBody>
      </p:sp>
      <p:sp>
        <p:nvSpPr>
          <p:cNvPr id="8" name="TextBox 7"/>
          <p:cNvSpPr txBox="1"/>
          <p:nvPr/>
        </p:nvSpPr>
        <p:spPr>
          <a:xfrm>
            <a:off x="105939" y="1122215"/>
            <a:ext cx="5848812" cy="738664"/>
          </a:xfrm>
          <a:prstGeom prst="rect">
            <a:avLst/>
          </a:prstGeom>
          <a:noFill/>
        </p:spPr>
        <p:txBody>
          <a:bodyPr wrap="square" rtlCol="0">
            <a:spAutoFit/>
          </a:bodyPr>
          <a:lstStyle/>
          <a:p>
            <a:pPr algn="ctr"/>
            <a:r>
              <a:rPr lang="en-US" sz="1400" b="1" u="sng" dirty="0"/>
              <a:t>Hail Mary</a:t>
            </a:r>
            <a:r>
              <a:rPr lang="en-US" sz="1400" b="1" dirty="0"/>
              <a:t>, full of grace, the Lord is with you: blessed are you among women, and blessed is the fruit of your womb, Jesus. Holy Mary, Mother of God, </a:t>
            </a:r>
          </a:p>
          <a:p>
            <a:pPr algn="ctr"/>
            <a:r>
              <a:rPr lang="en-US" sz="1400" b="1" dirty="0"/>
              <a:t>pray for us sinners, now and at the hour of our death. Amen.</a:t>
            </a:r>
          </a:p>
        </p:txBody>
      </p:sp>
      <p:sp>
        <p:nvSpPr>
          <p:cNvPr id="10" name="TextBox 9"/>
          <p:cNvSpPr txBox="1"/>
          <p:nvPr/>
        </p:nvSpPr>
        <p:spPr>
          <a:xfrm>
            <a:off x="105939" y="2028987"/>
            <a:ext cx="5714998" cy="523220"/>
          </a:xfrm>
          <a:prstGeom prst="rect">
            <a:avLst/>
          </a:prstGeom>
          <a:noFill/>
        </p:spPr>
        <p:txBody>
          <a:bodyPr wrap="square" rtlCol="0">
            <a:spAutoFit/>
          </a:bodyPr>
          <a:lstStyle/>
          <a:p>
            <a:pPr algn="ctr"/>
            <a:r>
              <a:rPr lang="en-US" sz="1400" b="1" u="sng" dirty="0"/>
              <a:t>Glory be </a:t>
            </a:r>
            <a:r>
              <a:rPr lang="en-US" sz="1400" b="1" dirty="0"/>
              <a:t>to the Father, and to the Son, and to the Holy Spirit, as it was </a:t>
            </a:r>
          </a:p>
          <a:p>
            <a:pPr algn="ctr"/>
            <a:r>
              <a:rPr lang="en-US" sz="1400" b="1" dirty="0"/>
              <a:t>in the beginning, is now, and ever shall be, world without end. Amen</a:t>
            </a:r>
          </a:p>
        </p:txBody>
      </p:sp>
      <p:sp>
        <p:nvSpPr>
          <p:cNvPr id="14" name="TextBox 13">
            <a:extLst>
              <a:ext uri="{FF2B5EF4-FFF2-40B4-BE49-F238E27FC236}">
                <a16:creationId xmlns:a16="http://schemas.microsoft.com/office/drawing/2014/main" id="{BB383323-48DF-419F-83A9-3B837F24D315}"/>
              </a:ext>
            </a:extLst>
          </p:cNvPr>
          <p:cNvSpPr txBox="1"/>
          <p:nvPr/>
        </p:nvSpPr>
        <p:spPr>
          <a:xfrm>
            <a:off x="8433373" y="320979"/>
            <a:ext cx="3330133" cy="646331"/>
          </a:xfrm>
          <a:prstGeom prst="rect">
            <a:avLst/>
          </a:prstGeom>
          <a:noFill/>
        </p:spPr>
        <p:txBody>
          <a:bodyPr wrap="square" rtlCol="0">
            <a:spAutoFit/>
          </a:bodyPr>
          <a:lstStyle/>
          <a:p>
            <a:r>
              <a:rPr lang="en-US" sz="3600" b="1" dirty="0"/>
              <a:t>For Pope Francis</a:t>
            </a:r>
          </a:p>
        </p:txBody>
      </p:sp>
    </p:spTree>
    <p:extLst>
      <p:ext uri="{BB962C8B-B14F-4D97-AF65-F5344CB8AC3E}">
        <p14:creationId xmlns:p14="http://schemas.microsoft.com/office/powerpoint/2010/main" val="62771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1000"/>
                                        <p:tgtEl>
                                          <p:spTgt spid="11">
                                            <p:txEl>
                                              <p:pRg st="0" end="0"/>
                                            </p:txEl>
                                          </p:spTgt>
                                        </p:tgtEl>
                                      </p:cBhvr>
                                    </p:animEffect>
                                    <p:anim calcmode="lin" valueType="num">
                                      <p:cBhvr>
                                        <p:cTn id="29"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fade">
                                      <p:cBhvr>
                                        <p:cTn id="42" dur="1000"/>
                                        <p:tgtEl>
                                          <p:spTgt spid="12">
                                            <p:txEl>
                                              <p:pRg st="0" end="0"/>
                                            </p:txEl>
                                          </p:spTgt>
                                        </p:tgtEl>
                                      </p:cBhvr>
                                    </p:animEffect>
                                    <p:anim calcmode="lin" valueType="num">
                                      <p:cBhvr>
                                        <p:cTn id="4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4">
                                            <p:txEl>
                                              <p:pRg st="0" end="0"/>
                                            </p:txEl>
                                          </p:spTgt>
                                        </p:tgtEl>
                                        <p:attrNameLst>
                                          <p:attrName>style.visibility</p:attrName>
                                        </p:attrNameLst>
                                      </p:cBhvr>
                                      <p:to>
                                        <p:strVal val="visible"/>
                                      </p:to>
                                    </p:set>
                                    <p:animEffect transition="in" filter="fade">
                                      <p:cBhvr>
                                        <p:cTn id="63" dur="1000"/>
                                        <p:tgtEl>
                                          <p:spTgt spid="14">
                                            <p:txEl>
                                              <p:pRg st="0" end="0"/>
                                            </p:txEl>
                                          </p:spTgt>
                                        </p:tgtEl>
                                      </p:cBhvr>
                                    </p:animEffect>
                                    <p:anim calcmode="lin" valueType="num">
                                      <p:cBhvr>
                                        <p:cTn id="64"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2997" y="3565303"/>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9184" y="593263"/>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3947" y="2037404"/>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8473" y="5440974"/>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4296" y="4998380"/>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8553" y="5337148"/>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9660" y="646899"/>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7308" y="2164618"/>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1680" y="1725037"/>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6778" y="3651214"/>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5839" y="5100186"/>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7678" y="133750"/>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3744" y="167512"/>
            <a:ext cx="1453792" cy="1453792"/>
          </a:xfrm>
          <a:prstGeom prst="rect">
            <a:avLst/>
          </a:prstGeom>
        </p:spPr>
      </p:pic>
      <p:sp>
        <p:nvSpPr>
          <p:cNvPr id="5" name="TextBox 4"/>
          <p:cNvSpPr txBox="1"/>
          <p:nvPr/>
        </p:nvSpPr>
        <p:spPr>
          <a:xfrm>
            <a:off x="737978" y="63411"/>
            <a:ext cx="3345717" cy="830997"/>
          </a:xfrm>
          <a:prstGeom prst="rect">
            <a:avLst/>
          </a:prstGeom>
          <a:noFill/>
        </p:spPr>
        <p:txBody>
          <a:bodyPr wrap="square" rtlCol="0">
            <a:spAutoFit/>
          </a:bodyPr>
          <a:lstStyle/>
          <a:p>
            <a:pPr algn="ctr"/>
            <a:r>
              <a:rPr lang="en-US" sz="2400" b="1" dirty="0"/>
              <a:t>1</a:t>
            </a:r>
            <a:r>
              <a:rPr lang="en-US" sz="2400" b="1" baseline="30000" dirty="0"/>
              <a:t>st</a:t>
            </a:r>
            <a:r>
              <a:rPr lang="en-US" sz="2400" b="1" dirty="0"/>
              <a:t> Glorious Mystery</a:t>
            </a:r>
          </a:p>
          <a:p>
            <a:pPr algn="ctr"/>
            <a:r>
              <a:rPr lang="en-US" sz="2400" b="1" dirty="0"/>
              <a:t>The Resurrection</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122" y="1086679"/>
            <a:ext cx="4248515" cy="5622966"/>
          </a:xfrm>
          <a:prstGeom prst="rect">
            <a:avLst/>
          </a:prstGeom>
        </p:spPr>
      </p:pic>
    </p:spTree>
    <p:extLst>
      <p:ext uri="{BB962C8B-B14F-4D97-AF65-F5344CB8AC3E}">
        <p14:creationId xmlns:p14="http://schemas.microsoft.com/office/powerpoint/2010/main" val="215781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r>
              <a:rPr lang="es-ES" b="1" dirty="0"/>
              <a:t>. </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fires</a:t>
            </a:r>
            <a:r>
              <a:rPr lang="es-ES" b="1" dirty="0"/>
              <a:t> </a:t>
            </a:r>
            <a:r>
              <a:rPr lang="es-ES" b="1" dirty="0" err="1"/>
              <a:t>of</a:t>
            </a:r>
            <a:r>
              <a:rPr lang="es-ES" b="1" dirty="0"/>
              <a:t> </a:t>
            </a:r>
            <a:r>
              <a:rPr lang="es-ES" b="1" dirty="0" err="1"/>
              <a:t>Hell</a:t>
            </a:r>
            <a:r>
              <a:rPr lang="es-ES" b="1" dirty="0"/>
              <a:t>. Lead </a:t>
            </a:r>
            <a:r>
              <a:rPr lang="es-ES" b="1" dirty="0" err="1"/>
              <a:t>all</a:t>
            </a:r>
            <a:r>
              <a:rPr lang="es-ES" b="1" dirty="0"/>
              <a:t> </a:t>
            </a:r>
            <a:r>
              <a:rPr lang="es-ES" b="1" dirty="0" err="1"/>
              <a:t>souls</a:t>
            </a:r>
            <a:r>
              <a:rPr lang="es-ES" b="1" dirty="0"/>
              <a:t> </a:t>
            </a:r>
            <a:r>
              <a:rPr lang="es-ES" b="1" dirty="0" err="1"/>
              <a:t>to</a:t>
            </a:r>
            <a:r>
              <a:rPr lang="es-ES" b="1" dirty="0"/>
              <a:t>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a:t>
            </a:r>
            <a:r>
              <a:rPr lang="es-ES" b="1" dirty="0" err="1"/>
              <a:t>of</a:t>
            </a:r>
            <a:r>
              <a:rPr lang="es-ES" b="1" dirty="0"/>
              <a:t>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191643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885</Words>
  <Application>Microsoft Office PowerPoint</Application>
  <PresentationFormat>Widescreen</PresentationFormat>
  <Paragraphs>97</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Aharoni</vt: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Oh my Jesus, Forgive us our sins.  Save us from the fires of Hell. Lead all souls to Heaven, especially those in most need of your Mercy. Amen.</vt:lpstr>
      <vt:lpstr>PowerPoint Presentation</vt:lpstr>
      <vt:lpstr>Oh my Jesus, Forgive us our sins.  Save us from the fires of Hell. Lead all souls to Heaven, especially those in most need of your Mercy. Amen.</vt:lpstr>
      <vt:lpstr>PowerPoint Presentation</vt:lpstr>
      <vt:lpstr>Oh my Jesus, Forgive us our sins.  Save us from the fires of Hell. Lead all souls to Heaven, especially those in most need of your Mercy. Amen.</vt:lpstr>
      <vt:lpstr>PowerPoint Presentation</vt:lpstr>
      <vt:lpstr>Oh my Jesus, Forgive us our sins.  Save us from the fires of Hell. Lead all souls to Heaven, especially those in most need of your Mercy. Amen.</vt:lpstr>
      <vt:lpstr>PowerPoint Presentation</vt:lpstr>
      <vt:lpstr>Oh my Jesus, Forgive us our sins.  Save us from the fires of Hell. Lead all souls to Heaven, especially those in most need of your Mercy. Amen.</vt:lpstr>
      <vt:lpstr>PowerPoint Presentation</vt:lpstr>
      <vt:lpstr>PowerPoint Presentation</vt:lpstr>
      <vt:lpstr>St. Michael the Archangel,  defend us in battle.  Be our protection against the  wickedness and snares of the Devil.  May God rebuke him, we humbly pray,  and do thou,  O Prince of the heavenly hosts,  by the power of God,  thrust into hell Satan,  and all the evil spirits,  who prowl about the world  seeking the ruin of souls. Amen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Varona</dc:creator>
  <cp:lastModifiedBy>Maria Varona</cp:lastModifiedBy>
  <cp:revision>69</cp:revision>
  <dcterms:created xsi:type="dcterms:W3CDTF">2020-05-11T13:21:03Z</dcterms:created>
  <dcterms:modified xsi:type="dcterms:W3CDTF">2021-07-23T20:05:00Z</dcterms:modified>
</cp:coreProperties>
</file>