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1" r:id="rId2"/>
    <p:sldId id="344" r:id="rId3"/>
    <p:sldId id="338" r:id="rId4"/>
    <p:sldId id="339" r:id="rId5"/>
    <p:sldId id="331" r:id="rId6"/>
    <p:sldId id="332" r:id="rId7"/>
    <p:sldId id="340" r:id="rId8"/>
    <p:sldId id="326" r:id="rId9"/>
    <p:sldId id="343" r:id="rId10"/>
    <p:sldId id="327" r:id="rId11"/>
    <p:sldId id="345" r:id="rId12"/>
    <p:sldId id="328" r:id="rId13"/>
    <p:sldId id="342" r:id="rId14"/>
    <p:sldId id="329" r:id="rId15"/>
    <p:sldId id="341" r:id="rId16"/>
    <p:sldId id="330" r:id="rId17"/>
    <p:sldId id="337" r:id="rId18"/>
    <p:sldId id="333" r:id="rId19"/>
    <p:sldId id="334" r:id="rId20"/>
    <p:sldId id="336" r:id="rId21"/>
    <p:sldId id="335"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4" d="100"/>
          <a:sy n="64" d="100"/>
        </p:scale>
        <p:origin x="84" y="2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27AF53C-E56C-44AE-A30F-67985FDF6A90}" type="datetimeFigureOut">
              <a:rPr lang="en-US" smtClean="0"/>
              <a:t>7/23/2021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6CA58-ADE9-4AF4-AF41-419728224897}" type="slidenum">
              <a:rPr lang="en-US" smtClean="0"/>
              <a:t>‹#›</a:t>
            </a:fld>
            <a:endParaRPr lang="en-US"/>
          </a:p>
        </p:txBody>
      </p:sp>
    </p:spTree>
    <p:extLst>
      <p:ext uri="{BB962C8B-B14F-4D97-AF65-F5344CB8AC3E}">
        <p14:creationId xmlns:p14="http://schemas.microsoft.com/office/powerpoint/2010/main" val="31237900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27AF53C-E56C-44AE-A30F-67985FDF6A90}" type="datetimeFigureOut">
              <a:rPr lang="en-US" smtClean="0"/>
              <a:t>7/23/2021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6CA58-ADE9-4AF4-AF41-419728224897}" type="slidenum">
              <a:rPr lang="en-US" smtClean="0"/>
              <a:t>‹#›</a:t>
            </a:fld>
            <a:endParaRPr lang="en-US"/>
          </a:p>
        </p:txBody>
      </p:sp>
    </p:spTree>
    <p:extLst>
      <p:ext uri="{BB962C8B-B14F-4D97-AF65-F5344CB8AC3E}">
        <p14:creationId xmlns:p14="http://schemas.microsoft.com/office/powerpoint/2010/main" val="33922506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27AF53C-E56C-44AE-A30F-67985FDF6A90}" type="datetimeFigureOut">
              <a:rPr lang="en-US" smtClean="0"/>
              <a:t>7/23/2021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6CA58-ADE9-4AF4-AF41-419728224897}" type="slidenum">
              <a:rPr lang="en-US" smtClean="0"/>
              <a:t>‹#›</a:t>
            </a:fld>
            <a:endParaRPr lang="en-US"/>
          </a:p>
        </p:txBody>
      </p:sp>
    </p:spTree>
    <p:extLst>
      <p:ext uri="{BB962C8B-B14F-4D97-AF65-F5344CB8AC3E}">
        <p14:creationId xmlns:p14="http://schemas.microsoft.com/office/powerpoint/2010/main" val="9303258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27AF53C-E56C-44AE-A30F-67985FDF6A90}" type="datetimeFigureOut">
              <a:rPr lang="en-US" smtClean="0"/>
              <a:t>7/23/2021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6CA58-ADE9-4AF4-AF41-419728224897}" type="slidenum">
              <a:rPr lang="en-US" smtClean="0"/>
              <a:t>‹#›</a:t>
            </a:fld>
            <a:endParaRPr lang="en-US"/>
          </a:p>
        </p:txBody>
      </p:sp>
    </p:spTree>
    <p:extLst>
      <p:ext uri="{BB962C8B-B14F-4D97-AF65-F5344CB8AC3E}">
        <p14:creationId xmlns:p14="http://schemas.microsoft.com/office/powerpoint/2010/main" val="26049305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27AF53C-E56C-44AE-A30F-67985FDF6A90}" type="datetimeFigureOut">
              <a:rPr lang="en-US" smtClean="0"/>
              <a:t>7/23/2021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6CA58-ADE9-4AF4-AF41-419728224897}" type="slidenum">
              <a:rPr lang="en-US" smtClean="0"/>
              <a:t>‹#›</a:t>
            </a:fld>
            <a:endParaRPr lang="en-US"/>
          </a:p>
        </p:txBody>
      </p:sp>
    </p:spTree>
    <p:extLst>
      <p:ext uri="{BB962C8B-B14F-4D97-AF65-F5344CB8AC3E}">
        <p14:creationId xmlns:p14="http://schemas.microsoft.com/office/powerpoint/2010/main" val="38849986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27AF53C-E56C-44AE-A30F-67985FDF6A90}" type="datetimeFigureOut">
              <a:rPr lang="en-US" smtClean="0"/>
              <a:t>7/23/2021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6CA58-ADE9-4AF4-AF41-419728224897}" type="slidenum">
              <a:rPr lang="en-US" smtClean="0"/>
              <a:t>‹#›</a:t>
            </a:fld>
            <a:endParaRPr lang="en-US"/>
          </a:p>
        </p:txBody>
      </p:sp>
    </p:spTree>
    <p:extLst>
      <p:ext uri="{BB962C8B-B14F-4D97-AF65-F5344CB8AC3E}">
        <p14:creationId xmlns:p14="http://schemas.microsoft.com/office/powerpoint/2010/main" val="18367501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27AF53C-E56C-44AE-A30F-67985FDF6A90}" type="datetimeFigureOut">
              <a:rPr lang="en-US" smtClean="0"/>
              <a:t>7/23/2021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916CA58-ADE9-4AF4-AF41-419728224897}" type="slidenum">
              <a:rPr lang="en-US" smtClean="0"/>
              <a:t>‹#›</a:t>
            </a:fld>
            <a:endParaRPr lang="en-US"/>
          </a:p>
        </p:txBody>
      </p:sp>
    </p:spTree>
    <p:extLst>
      <p:ext uri="{BB962C8B-B14F-4D97-AF65-F5344CB8AC3E}">
        <p14:creationId xmlns:p14="http://schemas.microsoft.com/office/powerpoint/2010/main" val="32806803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27AF53C-E56C-44AE-A30F-67985FDF6A90}" type="datetimeFigureOut">
              <a:rPr lang="en-US" smtClean="0"/>
              <a:t>7/23/2021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916CA58-ADE9-4AF4-AF41-419728224897}" type="slidenum">
              <a:rPr lang="en-US" smtClean="0"/>
              <a:t>‹#›</a:t>
            </a:fld>
            <a:endParaRPr lang="en-US"/>
          </a:p>
        </p:txBody>
      </p:sp>
    </p:spTree>
    <p:extLst>
      <p:ext uri="{BB962C8B-B14F-4D97-AF65-F5344CB8AC3E}">
        <p14:creationId xmlns:p14="http://schemas.microsoft.com/office/powerpoint/2010/main" val="39327939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7AF53C-E56C-44AE-A30F-67985FDF6A90}" type="datetimeFigureOut">
              <a:rPr lang="en-US" smtClean="0"/>
              <a:t>7/23/2021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916CA58-ADE9-4AF4-AF41-419728224897}" type="slidenum">
              <a:rPr lang="en-US" smtClean="0"/>
              <a:t>‹#›</a:t>
            </a:fld>
            <a:endParaRPr lang="en-US"/>
          </a:p>
        </p:txBody>
      </p:sp>
    </p:spTree>
    <p:extLst>
      <p:ext uri="{BB962C8B-B14F-4D97-AF65-F5344CB8AC3E}">
        <p14:creationId xmlns:p14="http://schemas.microsoft.com/office/powerpoint/2010/main" val="9805191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27AF53C-E56C-44AE-A30F-67985FDF6A90}" type="datetimeFigureOut">
              <a:rPr lang="en-US" smtClean="0"/>
              <a:t>7/23/2021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6CA58-ADE9-4AF4-AF41-419728224897}" type="slidenum">
              <a:rPr lang="en-US" smtClean="0"/>
              <a:t>‹#›</a:t>
            </a:fld>
            <a:endParaRPr lang="en-US"/>
          </a:p>
        </p:txBody>
      </p:sp>
    </p:spTree>
    <p:extLst>
      <p:ext uri="{BB962C8B-B14F-4D97-AF65-F5344CB8AC3E}">
        <p14:creationId xmlns:p14="http://schemas.microsoft.com/office/powerpoint/2010/main" val="12086373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27AF53C-E56C-44AE-A30F-67985FDF6A90}" type="datetimeFigureOut">
              <a:rPr lang="en-US" smtClean="0"/>
              <a:t>7/23/2021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6CA58-ADE9-4AF4-AF41-419728224897}" type="slidenum">
              <a:rPr lang="en-US" smtClean="0"/>
              <a:t>‹#›</a:t>
            </a:fld>
            <a:endParaRPr lang="en-US"/>
          </a:p>
        </p:txBody>
      </p:sp>
    </p:spTree>
    <p:extLst>
      <p:ext uri="{BB962C8B-B14F-4D97-AF65-F5344CB8AC3E}">
        <p14:creationId xmlns:p14="http://schemas.microsoft.com/office/powerpoint/2010/main" val="23359985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7AF53C-E56C-44AE-A30F-67985FDF6A90}" type="datetimeFigureOut">
              <a:rPr lang="en-US" smtClean="0"/>
              <a:t>7/23/2021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16CA58-ADE9-4AF4-AF41-419728224897}" type="slidenum">
              <a:rPr lang="en-US" smtClean="0"/>
              <a:t>‹#›</a:t>
            </a:fld>
            <a:endParaRPr lang="en-US"/>
          </a:p>
        </p:txBody>
      </p:sp>
    </p:spTree>
    <p:extLst>
      <p:ext uri="{BB962C8B-B14F-4D97-AF65-F5344CB8AC3E}">
        <p14:creationId xmlns:p14="http://schemas.microsoft.com/office/powerpoint/2010/main" val="24778817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33.png"/><Relationship Id="rId1" Type="http://schemas.openxmlformats.org/officeDocument/2006/relationships/slideLayout" Target="../slideLayouts/slideLayout7.xml"/><Relationship Id="rId5" Type="http://schemas.openxmlformats.org/officeDocument/2006/relationships/image" Target="../media/image38.jpg"/><Relationship Id="rId4" Type="http://schemas.openxmlformats.org/officeDocument/2006/relationships/image" Target="../media/image32.png"/></Relationships>
</file>

<file path=ppt/slides/_rels/slide11.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33.png"/><Relationship Id="rId1" Type="http://schemas.openxmlformats.org/officeDocument/2006/relationships/slideLayout" Target="../slideLayouts/slideLayout7.xml"/><Relationship Id="rId5" Type="http://schemas.openxmlformats.org/officeDocument/2006/relationships/image" Target="../media/image39.jpg"/><Relationship Id="rId4" Type="http://schemas.openxmlformats.org/officeDocument/2006/relationships/image" Target="../media/image32.png"/></Relationships>
</file>

<file path=ppt/slides/_rels/slide13.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33.png"/><Relationship Id="rId1" Type="http://schemas.openxmlformats.org/officeDocument/2006/relationships/slideLayout" Target="../slideLayouts/slideLayout7.xml"/><Relationship Id="rId5" Type="http://schemas.openxmlformats.org/officeDocument/2006/relationships/image" Target="../media/image40.jpg"/><Relationship Id="rId4" Type="http://schemas.openxmlformats.org/officeDocument/2006/relationships/image" Target="../media/image32.png"/></Relationships>
</file>

<file path=ppt/slides/_rels/slide15.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33.png"/><Relationship Id="rId1" Type="http://schemas.openxmlformats.org/officeDocument/2006/relationships/slideLayout" Target="../slideLayouts/slideLayout7.xml"/><Relationship Id="rId5" Type="http://schemas.openxmlformats.org/officeDocument/2006/relationships/image" Target="../media/image41.jpg"/><Relationship Id="rId4" Type="http://schemas.openxmlformats.org/officeDocument/2006/relationships/image" Target="../media/image32.png"/></Relationships>
</file>

<file path=ppt/slides/_rels/slide17.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8" Type="http://schemas.openxmlformats.org/officeDocument/2006/relationships/image" Target="../media/image48.jpg"/><Relationship Id="rId3" Type="http://schemas.openxmlformats.org/officeDocument/2006/relationships/image" Target="../media/image43.jpg"/><Relationship Id="rId7" Type="http://schemas.openxmlformats.org/officeDocument/2006/relationships/image" Target="../media/image47.jpg"/><Relationship Id="rId2" Type="http://schemas.openxmlformats.org/officeDocument/2006/relationships/image" Target="../media/image42.jpg"/><Relationship Id="rId1" Type="http://schemas.openxmlformats.org/officeDocument/2006/relationships/slideLayout" Target="../slideLayouts/slideLayout7.xml"/><Relationship Id="rId6" Type="http://schemas.openxmlformats.org/officeDocument/2006/relationships/image" Target="../media/image46.jpg"/><Relationship Id="rId5" Type="http://schemas.openxmlformats.org/officeDocument/2006/relationships/image" Target="../media/image45.jpg"/><Relationship Id="rId4" Type="http://schemas.openxmlformats.org/officeDocument/2006/relationships/image" Target="../media/image44.jpg"/><Relationship Id="rId9" Type="http://schemas.openxmlformats.org/officeDocument/2006/relationships/image" Target="../media/image49.jpg"/></Relationships>
</file>

<file path=ppt/slides/_rels/slide19.xml.rels><?xml version="1.0" encoding="UTF-8" standalone="yes"?>
<Relationships xmlns="http://schemas.openxmlformats.org/package/2006/relationships"><Relationship Id="rId8" Type="http://schemas.openxmlformats.org/officeDocument/2006/relationships/image" Target="../media/image56.jpg"/><Relationship Id="rId3" Type="http://schemas.openxmlformats.org/officeDocument/2006/relationships/image" Target="../media/image51.jpg"/><Relationship Id="rId7" Type="http://schemas.openxmlformats.org/officeDocument/2006/relationships/image" Target="../media/image55.jpg"/><Relationship Id="rId2" Type="http://schemas.openxmlformats.org/officeDocument/2006/relationships/image" Target="../media/image50.jpg"/><Relationship Id="rId1" Type="http://schemas.openxmlformats.org/officeDocument/2006/relationships/slideLayout" Target="../slideLayouts/slideLayout7.xml"/><Relationship Id="rId6" Type="http://schemas.openxmlformats.org/officeDocument/2006/relationships/image" Target="../media/image54.jpg"/><Relationship Id="rId5" Type="http://schemas.openxmlformats.org/officeDocument/2006/relationships/image" Target="../media/image53.jpg"/><Relationship Id="rId4" Type="http://schemas.openxmlformats.org/officeDocument/2006/relationships/image" Target="../media/image52.jpg"/><Relationship Id="rId9" Type="http://schemas.openxmlformats.org/officeDocument/2006/relationships/image" Target="../media/image57.jpg"/></Relationships>
</file>

<file path=ppt/slides/_rels/slide2.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hyperlink" Target="https://www.google.com/url?sa=i&amp;url=https://es.aleteia.org/2018/04/11/el-papa-por-que-bautizar-a-los-ninos-y-no-esperar-a-que-sean-adultos-y-elijan/&amp;psig=AOvVaw3IV2XhrE1nIop4vWWGmIJ4&amp;ust=1591197753920000&amp;source=images&amp;cd=vfe&amp;ved=0CAIQjRxqFwoTCIjG6ee34-kCFQAAAAAdAAAAABAR" TargetMode="External"/><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5.png"/><Relationship Id="rId10" Type="http://schemas.openxmlformats.org/officeDocument/2006/relationships/image" Target="../media/image10.jpeg"/><Relationship Id="rId4" Type="http://schemas.openxmlformats.org/officeDocument/2006/relationships/image" Target="../media/image4.jpeg"/><Relationship Id="rId9" Type="http://schemas.openxmlformats.org/officeDocument/2006/relationships/image" Target="../media/image9.jpeg"/></Relationships>
</file>

<file path=ppt/slides/_rels/slide20.xml.rels><?xml version="1.0" encoding="UTF-8" standalone="yes"?>
<Relationships xmlns="http://schemas.openxmlformats.org/package/2006/relationships"><Relationship Id="rId2" Type="http://schemas.openxmlformats.org/officeDocument/2006/relationships/image" Target="../media/image58.jp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18.jpg"/><Relationship Id="rId3" Type="http://schemas.openxmlformats.org/officeDocument/2006/relationships/image" Target="../media/image13.jpg"/><Relationship Id="rId7" Type="http://schemas.openxmlformats.org/officeDocument/2006/relationships/image" Target="../media/image17.jpg"/><Relationship Id="rId2" Type="http://schemas.openxmlformats.org/officeDocument/2006/relationships/image" Target="../media/image12.jpg"/><Relationship Id="rId1" Type="http://schemas.openxmlformats.org/officeDocument/2006/relationships/slideLayout" Target="../slideLayouts/slideLayout7.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 Id="rId9" Type="http://schemas.openxmlformats.org/officeDocument/2006/relationships/image" Target="../media/image19.jpg"/></Relationships>
</file>

<file path=ppt/slides/_rels/slide5.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0.jpg"/><Relationship Id="rId1" Type="http://schemas.openxmlformats.org/officeDocument/2006/relationships/slideLayout" Target="../slideLayouts/slideLayout7.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 Id="rId9" Type="http://schemas.openxmlformats.org/officeDocument/2006/relationships/image" Target="../media/image27.jpg"/></Relationships>
</file>

<file path=ppt/slides/_rels/slide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jpg"/><Relationship Id="rId1" Type="http://schemas.openxmlformats.org/officeDocument/2006/relationships/slideLayout" Target="../slideLayouts/slideLayout7.xml"/><Relationship Id="rId5" Type="http://schemas.openxmlformats.org/officeDocument/2006/relationships/image" Target="../media/image31.jpg"/><Relationship Id="rId4" Type="http://schemas.openxmlformats.org/officeDocument/2006/relationships/image" Target="../media/image30.jpg"/></Relationships>
</file>

<file path=ppt/slides/_rels/slide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 Id="rId4" Type="http://schemas.openxmlformats.org/officeDocument/2006/relationships/image" Target="../media/image34.gif"/></Relationships>
</file>

<file path=ppt/slides/_rels/slide8.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33.png"/><Relationship Id="rId1" Type="http://schemas.openxmlformats.org/officeDocument/2006/relationships/slideLayout" Target="../slideLayouts/slideLayout7.xml"/><Relationship Id="rId5" Type="http://schemas.openxmlformats.org/officeDocument/2006/relationships/image" Target="../media/image36.jpg"/><Relationship Id="rId4" Type="http://schemas.openxmlformats.org/officeDocument/2006/relationships/image" Target="../media/image32.png"/></Relationships>
</file>

<file path=ppt/slides/_rels/slide9.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 descr="C:\Users\Friends Jesus &amp; Mary\Documents\LIBROS IMPRESOS\Manual Amigos de Jesus y Maria\photo logo nuevo.JPG">
            <a:extLst>
              <a:ext uri="{FF2B5EF4-FFF2-40B4-BE49-F238E27FC236}">
                <a16:creationId xmlns:a16="http://schemas.microsoft.com/office/drawing/2014/main" id="{350C545A-1CD3-4A09-B617-E38702D10F6C}"/>
              </a:ext>
            </a:extLst>
          </p:cNvPr>
          <p:cNvPicPr>
            <a:picLocks noChangeAspect="1" noChangeArrowheads="1"/>
          </p:cNvPicPr>
          <p:nvPr/>
        </p:nvPicPr>
        <p:blipFill>
          <a:blip r:embed="rId2" cstate="print"/>
          <a:srcRect/>
          <a:stretch>
            <a:fillRect/>
          </a:stretch>
        </p:blipFill>
        <p:spPr bwMode="auto">
          <a:xfrm>
            <a:off x="1150699" y="1789738"/>
            <a:ext cx="4437029" cy="4437029"/>
          </a:xfrm>
          <a:prstGeom prst="rect">
            <a:avLst/>
          </a:prstGeom>
          <a:noFill/>
        </p:spPr>
      </p:pic>
      <p:sp>
        <p:nvSpPr>
          <p:cNvPr id="4" name="Title 1"/>
          <p:cNvSpPr txBox="1">
            <a:spLocks/>
          </p:cNvSpPr>
          <p:nvPr/>
        </p:nvSpPr>
        <p:spPr>
          <a:xfrm>
            <a:off x="977721" y="224093"/>
            <a:ext cx="10394323" cy="117043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latin typeface="Comic Sans MS" panose="030F0702030302020204" pitchFamily="66" charset="0"/>
              </a:rPr>
              <a:t>The Holy Rosary-Luminous Mysteries</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58503" y="1776513"/>
            <a:ext cx="3258221" cy="4450254"/>
          </a:xfrm>
          <a:prstGeom prst="rect">
            <a:avLst/>
          </a:prstGeom>
        </p:spPr>
      </p:pic>
    </p:spTree>
    <p:extLst>
      <p:ext uri="{BB962C8B-B14F-4D97-AF65-F5344CB8AC3E}">
        <p14:creationId xmlns:p14="http://schemas.microsoft.com/office/powerpoint/2010/main" val="2884100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25038" y="3399806"/>
            <a:ext cx="1570701" cy="1448972"/>
          </a:xfrm>
          <a:prstGeom prst="rect">
            <a:avLst/>
          </a:prstGeom>
        </p:spPr>
      </p:pic>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39687" y="501862"/>
            <a:ext cx="1570701" cy="1448972"/>
          </a:xfrm>
          <a:prstGeom prst="rect">
            <a:avLst/>
          </a:prstGeom>
        </p:spPr>
      </p:pic>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16407" y="1950834"/>
            <a:ext cx="1570701" cy="1448972"/>
          </a:xfrm>
          <a:prstGeom prst="rect">
            <a:avLst/>
          </a:prstGeom>
        </p:spPr>
      </p:pic>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21403" y="5347705"/>
            <a:ext cx="1570701" cy="1448972"/>
          </a:xfrm>
          <a:prstGeom prst="rect">
            <a:avLst/>
          </a:prstGeom>
        </p:spPr>
      </p:pic>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06997" y="4848778"/>
            <a:ext cx="1570701" cy="1448972"/>
          </a:xfrm>
          <a:prstGeom prst="rect">
            <a:avLst/>
          </a:prstGeom>
        </p:spPr>
      </p:pic>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24829" y="5347705"/>
            <a:ext cx="1570701" cy="1448972"/>
          </a:xfrm>
          <a:prstGeom prst="rect">
            <a:avLst/>
          </a:prstGeom>
        </p:spPr>
      </p:pic>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06128" y="715646"/>
            <a:ext cx="1570701" cy="1448972"/>
          </a:xfrm>
          <a:prstGeom prst="rect">
            <a:avLst/>
          </a:prstGeom>
        </p:spPr>
      </p:pic>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24418" y="2164618"/>
            <a:ext cx="1570701" cy="1448972"/>
          </a:xfrm>
          <a:prstGeom prst="rect">
            <a:avLst/>
          </a:prstGeom>
        </p:spPr>
      </p:pic>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03731" y="1660845"/>
            <a:ext cx="3333975" cy="3590542"/>
          </a:xfrm>
          <a:prstGeom prst="rect">
            <a:avLst/>
          </a:prstGeom>
          <a:ln>
            <a:noFill/>
          </a:ln>
          <a:effectLst>
            <a:softEdge rad="112500"/>
          </a:effectLst>
        </p:spPr>
      </p:pic>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35058" y="3703967"/>
            <a:ext cx="1570701" cy="1448972"/>
          </a:xfrm>
          <a:prstGeom prst="rect">
            <a:avLst/>
          </a:prstGeom>
        </p:spPr>
      </p:pic>
      <p:pic>
        <p:nvPicPr>
          <p:cNvPr id="16" name="Picture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31493" y="4940250"/>
            <a:ext cx="1570701" cy="1448972"/>
          </a:xfrm>
          <a:prstGeom prst="rect">
            <a:avLst/>
          </a:prstGeom>
        </p:spPr>
      </p:pic>
      <p:pic>
        <p:nvPicPr>
          <p:cNvPr id="19" name="Picture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27397" y="131244"/>
            <a:ext cx="1453792" cy="1453792"/>
          </a:xfrm>
          <a:prstGeom prst="rect">
            <a:avLst/>
          </a:prstGeom>
        </p:spPr>
      </p:pic>
      <p:pic>
        <p:nvPicPr>
          <p:cNvPr id="20" name="Picture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52854" y="151753"/>
            <a:ext cx="1453792" cy="1453792"/>
          </a:xfrm>
          <a:prstGeom prst="rect">
            <a:avLst/>
          </a:prstGeom>
        </p:spPr>
      </p:pic>
      <p:sp>
        <p:nvSpPr>
          <p:cNvPr id="4" name="TextBox 3"/>
          <p:cNvSpPr txBox="1"/>
          <p:nvPr/>
        </p:nvSpPr>
        <p:spPr>
          <a:xfrm>
            <a:off x="195396" y="86363"/>
            <a:ext cx="4031686" cy="830997"/>
          </a:xfrm>
          <a:prstGeom prst="rect">
            <a:avLst/>
          </a:prstGeom>
          <a:noFill/>
        </p:spPr>
        <p:txBody>
          <a:bodyPr wrap="square" rtlCol="0">
            <a:spAutoFit/>
          </a:bodyPr>
          <a:lstStyle/>
          <a:p>
            <a:pPr algn="ctr"/>
            <a:r>
              <a:rPr lang="en-US" sz="2400" b="1" dirty="0"/>
              <a:t>2</a:t>
            </a:r>
            <a:r>
              <a:rPr lang="en-US" sz="2400" b="1" baseline="30000" dirty="0"/>
              <a:t>nd</a:t>
            </a:r>
            <a:r>
              <a:rPr lang="en-US" sz="2400" b="1" dirty="0"/>
              <a:t> Luminous Mystery</a:t>
            </a:r>
          </a:p>
          <a:p>
            <a:pPr algn="ctr"/>
            <a:r>
              <a:rPr lang="en-US" sz="2400" b="1" dirty="0"/>
              <a:t>The Wedding at Canaan</a:t>
            </a:r>
          </a:p>
        </p:txBody>
      </p:sp>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7427" y="1079822"/>
            <a:ext cx="4031686" cy="5716855"/>
          </a:xfrm>
          <a:prstGeom prst="rect">
            <a:avLst/>
          </a:prstGeom>
        </p:spPr>
      </p:pic>
    </p:spTree>
    <p:extLst>
      <p:ext uri="{BB962C8B-B14F-4D97-AF65-F5344CB8AC3E}">
        <p14:creationId xmlns:p14="http://schemas.microsoft.com/office/powerpoint/2010/main" val="4024238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1000"/>
                                        <p:tgtEl>
                                          <p:spTgt spid="9"/>
                                        </p:tgtEl>
                                      </p:cBhvr>
                                    </p:animEffect>
                                    <p:anim calcmode="lin" valueType="num">
                                      <p:cBhvr>
                                        <p:cTn id="29" dur="1000" fill="hold"/>
                                        <p:tgtEl>
                                          <p:spTgt spid="9"/>
                                        </p:tgtEl>
                                        <p:attrNameLst>
                                          <p:attrName>ppt_x</p:attrName>
                                        </p:attrNameLst>
                                      </p:cBhvr>
                                      <p:tavLst>
                                        <p:tav tm="0">
                                          <p:val>
                                            <p:strVal val="#ppt_x"/>
                                          </p:val>
                                        </p:tav>
                                        <p:tav tm="100000">
                                          <p:val>
                                            <p:strVal val="#ppt_x"/>
                                          </p:val>
                                        </p:tav>
                                      </p:tavLst>
                                    </p:anim>
                                    <p:anim calcmode="lin" valueType="num">
                                      <p:cBhvr>
                                        <p:cTn id="3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1000"/>
                                        <p:tgtEl>
                                          <p:spTgt spid="11"/>
                                        </p:tgtEl>
                                      </p:cBhvr>
                                    </p:animEffect>
                                    <p:anim calcmode="lin" valueType="num">
                                      <p:cBhvr>
                                        <p:cTn id="36" dur="1000" fill="hold"/>
                                        <p:tgtEl>
                                          <p:spTgt spid="11"/>
                                        </p:tgtEl>
                                        <p:attrNameLst>
                                          <p:attrName>ppt_x</p:attrName>
                                        </p:attrNameLst>
                                      </p:cBhvr>
                                      <p:tavLst>
                                        <p:tav tm="0">
                                          <p:val>
                                            <p:strVal val="#ppt_x"/>
                                          </p:val>
                                        </p:tav>
                                        <p:tav tm="100000">
                                          <p:val>
                                            <p:strVal val="#ppt_x"/>
                                          </p:val>
                                        </p:tav>
                                      </p:tavLst>
                                    </p:anim>
                                    <p:anim calcmode="lin" valueType="num">
                                      <p:cBhvr>
                                        <p:cTn id="3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1000"/>
                                        <p:tgtEl>
                                          <p:spTgt spid="12"/>
                                        </p:tgtEl>
                                      </p:cBhvr>
                                    </p:animEffect>
                                    <p:anim calcmode="lin" valueType="num">
                                      <p:cBhvr>
                                        <p:cTn id="43" dur="1000" fill="hold"/>
                                        <p:tgtEl>
                                          <p:spTgt spid="12"/>
                                        </p:tgtEl>
                                        <p:attrNameLst>
                                          <p:attrName>ppt_x</p:attrName>
                                        </p:attrNameLst>
                                      </p:cBhvr>
                                      <p:tavLst>
                                        <p:tav tm="0">
                                          <p:val>
                                            <p:strVal val="#ppt_x"/>
                                          </p:val>
                                        </p:tav>
                                        <p:tav tm="100000">
                                          <p:val>
                                            <p:strVal val="#ppt_x"/>
                                          </p:val>
                                        </p:tav>
                                      </p:tavLst>
                                    </p:anim>
                                    <p:anim calcmode="lin" valueType="num">
                                      <p:cBhvr>
                                        <p:cTn id="4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fade">
                                      <p:cBhvr>
                                        <p:cTn id="49" dur="1000"/>
                                        <p:tgtEl>
                                          <p:spTgt spid="10"/>
                                        </p:tgtEl>
                                      </p:cBhvr>
                                    </p:animEffect>
                                    <p:anim calcmode="lin" valueType="num">
                                      <p:cBhvr>
                                        <p:cTn id="50" dur="1000" fill="hold"/>
                                        <p:tgtEl>
                                          <p:spTgt spid="10"/>
                                        </p:tgtEl>
                                        <p:attrNameLst>
                                          <p:attrName>ppt_x</p:attrName>
                                        </p:attrNameLst>
                                      </p:cBhvr>
                                      <p:tavLst>
                                        <p:tav tm="0">
                                          <p:val>
                                            <p:strVal val="#ppt_x"/>
                                          </p:val>
                                        </p:tav>
                                        <p:tav tm="100000">
                                          <p:val>
                                            <p:strVal val="#ppt_x"/>
                                          </p:val>
                                        </p:tav>
                                      </p:tavLst>
                                    </p:anim>
                                    <p:anim calcmode="lin" valueType="num">
                                      <p:cBhvr>
                                        <p:cTn id="5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fade">
                                      <p:cBhvr>
                                        <p:cTn id="56" dur="1000"/>
                                        <p:tgtEl>
                                          <p:spTgt spid="16"/>
                                        </p:tgtEl>
                                      </p:cBhvr>
                                    </p:animEffect>
                                    <p:anim calcmode="lin" valueType="num">
                                      <p:cBhvr>
                                        <p:cTn id="57" dur="1000" fill="hold"/>
                                        <p:tgtEl>
                                          <p:spTgt spid="16"/>
                                        </p:tgtEl>
                                        <p:attrNameLst>
                                          <p:attrName>ppt_x</p:attrName>
                                        </p:attrNameLst>
                                      </p:cBhvr>
                                      <p:tavLst>
                                        <p:tav tm="0">
                                          <p:val>
                                            <p:strVal val="#ppt_x"/>
                                          </p:val>
                                        </p:tav>
                                        <p:tav tm="100000">
                                          <p:val>
                                            <p:strVal val="#ppt_x"/>
                                          </p:val>
                                        </p:tav>
                                      </p:tavLst>
                                    </p:anim>
                                    <p:anim calcmode="lin" valueType="num">
                                      <p:cBhvr>
                                        <p:cTn id="58"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fade">
                                      <p:cBhvr>
                                        <p:cTn id="63" dur="1000"/>
                                        <p:tgtEl>
                                          <p:spTgt spid="15"/>
                                        </p:tgtEl>
                                      </p:cBhvr>
                                    </p:animEffect>
                                    <p:anim calcmode="lin" valueType="num">
                                      <p:cBhvr>
                                        <p:cTn id="64" dur="1000" fill="hold"/>
                                        <p:tgtEl>
                                          <p:spTgt spid="15"/>
                                        </p:tgtEl>
                                        <p:attrNameLst>
                                          <p:attrName>ppt_x</p:attrName>
                                        </p:attrNameLst>
                                      </p:cBhvr>
                                      <p:tavLst>
                                        <p:tav tm="0">
                                          <p:val>
                                            <p:strVal val="#ppt_x"/>
                                          </p:val>
                                        </p:tav>
                                        <p:tav tm="100000">
                                          <p:val>
                                            <p:strVal val="#ppt_x"/>
                                          </p:val>
                                        </p:tav>
                                      </p:tavLst>
                                    </p:anim>
                                    <p:anim calcmode="lin" valueType="num">
                                      <p:cBhvr>
                                        <p:cTn id="65"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nodeType="click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fade">
                                      <p:cBhvr>
                                        <p:cTn id="70" dur="1000"/>
                                        <p:tgtEl>
                                          <p:spTgt spid="14"/>
                                        </p:tgtEl>
                                      </p:cBhvr>
                                    </p:animEffect>
                                    <p:anim calcmode="lin" valueType="num">
                                      <p:cBhvr>
                                        <p:cTn id="71" dur="1000" fill="hold"/>
                                        <p:tgtEl>
                                          <p:spTgt spid="14"/>
                                        </p:tgtEl>
                                        <p:attrNameLst>
                                          <p:attrName>ppt_x</p:attrName>
                                        </p:attrNameLst>
                                      </p:cBhvr>
                                      <p:tavLst>
                                        <p:tav tm="0">
                                          <p:val>
                                            <p:strVal val="#ppt_x"/>
                                          </p:val>
                                        </p:tav>
                                        <p:tav tm="100000">
                                          <p:val>
                                            <p:strVal val="#ppt_x"/>
                                          </p:val>
                                        </p:tav>
                                      </p:tavLst>
                                    </p:anim>
                                    <p:anim calcmode="lin" valueType="num">
                                      <p:cBhvr>
                                        <p:cTn id="72"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nodeType="clickEffect">
                                  <p:stCondLst>
                                    <p:cond delay="0"/>
                                  </p:stCondLst>
                                  <p:childTnLst>
                                    <p:set>
                                      <p:cBhvr>
                                        <p:cTn id="76" dur="1" fill="hold">
                                          <p:stCondLst>
                                            <p:cond delay="0"/>
                                          </p:stCondLst>
                                        </p:cTn>
                                        <p:tgtEl>
                                          <p:spTgt spid="13"/>
                                        </p:tgtEl>
                                        <p:attrNameLst>
                                          <p:attrName>style.visibility</p:attrName>
                                        </p:attrNameLst>
                                      </p:cBhvr>
                                      <p:to>
                                        <p:strVal val="visible"/>
                                      </p:to>
                                    </p:set>
                                    <p:animEffect transition="in" filter="fade">
                                      <p:cBhvr>
                                        <p:cTn id="77" dur="1000"/>
                                        <p:tgtEl>
                                          <p:spTgt spid="13"/>
                                        </p:tgtEl>
                                      </p:cBhvr>
                                    </p:animEffect>
                                    <p:anim calcmode="lin" valueType="num">
                                      <p:cBhvr>
                                        <p:cTn id="78" dur="1000" fill="hold"/>
                                        <p:tgtEl>
                                          <p:spTgt spid="13"/>
                                        </p:tgtEl>
                                        <p:attrNameLst>
                                          <p:attrName>ppt_x</p:attrName>
                                        </p:attrNameLst>
                                      </p:cBhvr>
                                      <p:tavLst>
                                        <p:tav tm="0">
                                          <p:val>
                                            <p:strVal val="#ppt_x"/>
                                          </p:val>
                                        </p:tav>
                                        <p:tav tm="100000">
                                          <p:val>
                                            <p:strVal val="#ppt_x"/>
                                          </p:val>
                                        </p:tav>
                                      </p:tavLst>
                                    </p:anim>
                                    <p:anim calcmode="lin" valueType="num">
                                      <p:cBhvr>
                                        <p:cTn id="7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nodeType="clickEffect">
                                  <p:stCondLst>
                                    <p:cond delay="0"/>
                                  </p:stCondLst>
                                  <p:childTnLst>
                                    <p:set>
                                      <p:cBhvr>
                                        <p:cTn id="83" dur="1" fill="hold">
                                          <p:stCondLst>
                                            <p:cond delay="0"/>
                                          </p:stCondLst>
                                        </p:cTn>
                                        <p:tgtEl>
                                          <p:spTgt spid="20"/>
                                        </p:tgtEl>
                                        <p:attrNameLst>
                                          <p:attrName>style.visibility</p:attrName>
                                        </p:attrNameLst>
                                      </p:cBhvr>
                                      <p:to>
                                        <p:strVal val="visible"/>
                                      </p:to>
                                    </p:set>
                                    <p:animEffect transition="in" filter="fade">
                                      <p:cBhvr>
                                        <p:cTn id="84" dur="1000"/>
                                        <p:tgtEl>
                                          <p:spTgt spid="20"/>
                                        </p:tgtEl>
                                      </p:cBhvr>
                                    </p:animEffect>
                                    <p:anim calcmode="lin" valueType="num">
                                      <p:cBhvr>
                                        <p:cTn id="85" dur="1000" fill="hold"/>
                                        <p:tgtEl>
                                          <p:spTgt spid="20"/>
                                        </p:tgtEl>
                                        <p:attrNameLst>
                                          <p:attrName>ppt_x</p:attrName>
                                        </p:attrNameLst>
                                      </p:cBhvr>
                                      <p:tavLst>
                                        <p:tav tm="0">
                                          <p:val>
                                            <p:strVal val="#ppt_x"/>
                                          </p:val>
                                        </p:tav>
                                        <p:tav tm="100000">
                                          <p:val>
                                            <p:strVal val="#ppt_x"/>
                                          </p:val>
                                        </p:tav>
                                      </p:tavLst>
                                    </p:anim>
                                    <p:anim calcmode="lin" valueType="num">
                                      <p:cBhvr>
                                        <p:cTn id="86"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79165" y="0"/>
            <a:ext cx="6612835" cy="6857999"/>
          </a:xfrm>
        </p:spPr>
        <p:txBody>
          <a:bodyPr>
            <a:normAutofit/>
          </a:bodyPr>
          <a:lstStyle/>
          <a:p>
            <a:pPr algn="ctr"/>
            <a:r>
              <a:rPr lang="es-ES" b="1" dirty="0"/>
              <a:t>Oh </a:t>
            </a:r>
            <a:r>
              <a:rPr lang="es-ES" b="1" dirty="0" err="1"/>
              <a:t>my</a:t>
            </a:r>
            <a:r>
              <a:rPr lang="es-ES" b="1" dirty="0"/>
              <a:t> </a:t>
            </a:r>
            <a:r>
              <a:rPr lang="es-ES" b="1" dirty="0" err="1"/>
              <a:t>Jesus</a:t>
            </a:r>
            <a:r>
              <a:rPr lang="es-ES" b="1" dirty="0"/>
              <a:t>,</a:t>
            </a:r>
            <a:br>
              <a:rPr lang="es-ES" b="1" dirty="0"/>
            </a:br>
            <a:r>
              <a:rPr lang="es-ES" b="1" dirty="0" err="1"/>
              <a:t>Forgive</a:t>
            </a:r>
            <a:r>
              <a:rPr lang="es-ES" b="1" dirty="0"/>
              <a:t> </a:t>
            </a:r>
            <a:r>
              <a:rPr lang="es-ES" b="1" dirty="0" err="1"/>
              <a:t>us</a:t>
            </a:r>
            <a:r>
              <a:rPr lang="es-ES" b="1" dirty="0"/>
              <a:t> </a:t>
            </a:r>
            <a:r>
              <a:rPr lang="es-ES" b="1" dirty="0" err="1"/>
              <a:t>our</a:t>
            </a:r>
            <a:r>
              <a:rPr lang="es-ES" b="1" dirty="0"/>
              <a:t> </a:t>
            </a:r>
            <a:r>
              <a:rPr lang="es-ES" b="1" dirty="0" err="1"/>
              <a:t>sins</a:t>
            </a:r>
            <a:r>
              <a:rPr lang="es-ES" b="1" dirty="0"/>
              <a:t>. </a:t>
            </a:r>
            <a:br>
              <a:rPr lang="es-ES" b="1" dirty="0"/>
            </a:br>
            <a:r>
              <a:rPr lang="es-ES" b="1" dirty="0" err="1"/>
              <a:t>Save</a:t>
            </a:r>
            <a:r>
              <a:rPr lang="es-ES" b="1" dirty="0"/>
              <a:t> </a:t>
            </a:r>
            <a:r>
              <a:rPr lang="es-ES" b="1" dirty="0" err="1"/>
              <a:t>us</a:t>
            </a:r>
            <a:r>
              <a:rPr lang="es-ES" b="1" dirty="0"/>
              <a:t> </a:t>
            </a:r>
            <a:r>
              <a:rPr lang="es-ES" b="1" dirty="0" err="1"/>
              <a:t>from</a:t>
            </a:r>
            <a:r>
              <a:rPr lang="es-ES" b="1" dirty="0"/>
              <a:t> </a:t>
            </a:r>
            <a:r>
              <a:rPr lang="es-ES" b="1" dirty="0" err="1"/>
              <a:t>the</a:t>
            </a:r>
            <a:r>
              <a:rPr lang="es-ES" b="1" dirty="0"/>
              <a:t> </a:t>
            </a:r>
            <a:r>
              <a:rPr lang="es-ES" b="1" dirty="0" err="1"/>
              <a:t>fires</a:t>
            </a:r>
            <a:r>
              <a:rPr lang="es-ES" b="1" dirty="0"/>
              <a:t> </a:t>
            </a:r>
            <a:r>
              <a:rPr lang="es-ES" b="1" dirty="0" err="1"/>
              <a:t>of</a:t>
            </a:r>
            <a:r>
              <a:rPr lang="es-ES" b="1" dirty="0"/>
              <a:t> </a:t>
            </a:r>
            <a:r>
              <a:rPr lang="es-ES" b="1" dirty="0" err="1"/>
              <a:t>Hell</a:t>
            </a:r>
            <a:r>
              <a:rPr lang="es-ES" b="1" dirty="0"/>
              <a:t>. Lead </a:t>
            </a:r>
            <a:r>
              <a:rPr lang="es-ES" b="1" dirty="0" err="1"/>
              <a:t>all</a:t>
            </a:r>
            <a:r>
              <a:rPr lang="es-ES" b="1" dirty="0"/>
              <a:t> </a:t>
            </a:r>
            <a:r>
              <a:rPr lang="es-ES" b="1" dirty="0" err="1"/>
              <a:t>souls</a:t>
            </a:r>
            <a:r>
              <a:rPr lang="es-ES" b="1" dirty="0"/>
              <a:t> </a:t>
            </a:r>
            <a:r>
              <a:rPr lang="es-ES" b="1" dirty="0" err="1"/>
              <a:t>to</a:t>
            </a:r>
            <a:r>
              <a:rPr lang="es-ES" b="1" dirty="0"/>
              <a:t> </a:t>
            </a:r>
            <a:r>
              <a:rPr lang="es-ES" b="1" dirty="0" err="1"/>
              <a:t>Heaven</a:t>
            </a:r>
            <a:r>
              <a:rPr lang="es-ES" b="1" dirty="0"/>
              <a:t>, </a:t>
            </a:r>
            <a:r>
              <a:rPr lang="es-ES" b="1" dirty="0" err="1"/>
              <a:t>especially</a:t>
            </a:r>
            <a:r>
              <a:rPr lang="es-ES" b="1" dirty="0"/>
              <a:t> </a:t>
            </a:r>
            <a:r>
              <a:rPr lang="es-ES" b="1" dirty="0" err="1"/>
              <a:t>those</a:t>
            </a:r>
            <a:r>
              <a:rPr lang="es-ES" b="1" dirty="0"/>
              <a:t> in </a:t>
            </a:r>
            <a:r>
              <a:rPr lang="es-ES" b="1" dirty="0" err="1"/>
              <a:t>most</a:t>
            </a:r>
            <a:r>
              <a:rPr lang="es-ES" b="1" dirty="0"/>
              <a:t> </a:t>
            </a:r>
            <a:r>
              <a:rPr lang="es-ES" b="1" dirty="0" err="1"/>
              <a:t>need</a:t>
            </a:r>
            <a:r>
              <a:rPr lang="es-ES" b="1" dirty="0"/>
              <a:t> </a:t>
            </a:r>
            <a:r>
              <a:rPr lang="es-ES" b="1" dirty="0" err="1"/>
              <a:t>of</a:t>
            </a:r>
            <a:r>
              <a:rPr lang="es-ES" b="1" dirty="0"/>
              <a:t> </a:t>
            </a:r>
            <a:r>
              <a:rPr lang="es-ES" b="1" dirty="0" err="1"/>
              <a:t>your</a:t>
            </a:r>
            <a:r>
              <a:rPr lang="es-ES" b="1" dirty="0"/>
              <a:t> </a:t>
            </a:r>
            <a:r>
              <a:rPr lang="es-ES" b="1" dirty="0" err="1"/>
              <a:t>Mercy</a:t>
            </a:r>
            <a:r>
              <a:rPr lang="es-ES" b="1" dirty="0"/>
              <a:t>.</a:t>
            </a:r>
            <a:br>
              <a:rPr lang="es-ES" b="1" dirty="0"/>
            </a:br>
            <a:r>
              <a:rPr lang="es-ES" b="1" dirty="0"/>
              <a:t>Amen.</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8942" y="200801"/>
            <a:ext cx="4855334" cy="6456395"/>
          </a:xfrm>
          <a:prstGeom prst="rect">
            <a:avLst/>
          </a:prstGeom>
        </p:spPr>
      </p:pic>
    </p:spTree>
    <p:extLst>
      <p:ext uri="{BB962C8B-B14F-4D97-AF65-F5344CB8AC3E}">
        <p14:creationId xmlns:p14="http://schemas.microsoft.com/office/powerpoint/2010/main" val="1835425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45898" y="3466579"/>
            <a:ext cx="1570701" cy="1448972"/>
          </a:xfrm>
          <a:prstGeom prst="rect">
            <a:avLst/>
          </a:prstGeom>
        </p:spPr>
      </p:pic>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21773" y="635409"/>
            <a:ext cx="1570701" cy="1448972"/>
          </a:xfrm>
          <a:prstGeom prst="rect">
            <a:avLst/>
          </a:prstGeom>
        </p:spPr>
      </p:pic>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93592" y="2017607"/>
            <a:ext cx="1570701" cy="1448972"/>
          </a:xfrm>
          <a:prstGeom prst="rect">
            <a:avLst/>
          </a:prstGeom>
        </p:spPr>
      </p:pic>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40390" y="5310644"/>
            <a:ext cx="1570701" cy="1448972"/>
          </a:xfrm>
          <a:prstGeom prst="rect">
            <a:avLst/>
          </a:prstGeom>
        </p:spPr>
      </p:pic>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80837" y="4865289"/>
            <a:ext cx="1570701" cy="1448972"/>
          </a:xfrm>
          <a:prstGeom prst="rect">
            <a:avLst/>
          </a:prstGeom>
        </p:spPr>
      </p:pic>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34685" y="5310644"/>
            <a:ext cx="1570701" cy="1448972"/>
          </a:xfrm>
          <a:prstGeom prst="rect">
            <a:avLst/>
          </a:prstGeom>
        </p:spPr>
      </p:pic>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48467" y="568635"/>
            <a:ext cx="1570701" cy="1448972"/>
          </a:xfrm>
          <a:prstGeom prst="rect">
            <a:avLst/>
          </a:prstGeom>
        </p:spPr>
      </p:pic>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51928" y="2041469"/>
            <a:ext cx="1570701" cy="1448972"/>
          </a:xfrm>
          <a:prstGeom prst="rect">
            <a:avLst/>
          </a:prstGeom>
        </p:spPr>
      </p:pic>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69143" y="1713474"/>
            <a:ext cx="3333975" cy="3590542"/>
          </a:xfrm>
          <a:prstGeom prst="rect">
            <a:avLst/>
          </a:prstGeom>
          <a:ln>
            <a:noFill/>
          </a:ln>
          <a:effectLst>
            <a:softEdge rad="112500"/>
          </a:effectLst>
        </p:spPr>
      </p:pic>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20723" y="3570543"/>
            <a:ext cx="1570701" cy="1448972"/>
          </a:xfrm>
          <a:prstGeom prst="rect">
            <a:avLst/>
          </a:prstGeom>
        </p:spPr>
      </p:pic>
      <p:pic>
        <p:nvPicPr>
          <p:cNvPr id="16" name="Picture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38763" y="5099617"/>
            <a:ext cx="1570701" cy="1448972"/>
          </a:xfrm>
          <a:prstGeom prst="rect">
            <a:avLst/>
          </a:prstGeom>
        </p:spPr>
      </p:pic>
      <p:pic>
        <p:nvPicPr>
          <p:cNvPr id="19" name="Picture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49326" y="206097"/>
            <a:ext cx="1453792" cy="1453792"/>
          </a:xfrm>
          <a:prstGeom prst="rect">
            <a:avLst/>
          </a:prstGeom>
        </p:spPr>
      </p:pic>
      <p:pic>
        <p:nvPicPr>
          <p:cNvPr id="20" name="Picture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13810" y="235820"/>
            <a:ext cx="1453792" cy="1453792"/>
          </a:xfrm>
          <a:prstGeom prst="rect">
            <a:avLst/>
          </a:prstGeom>
        </p:spPr>
      </p:pic>
      <p:sp>
        <p:nvSpPr>
          <p:cNvPr id="21" name="TextBox 20"/>
          <p:cNvSpPr txBox="1"/>
          <p:nvPr/>
        </p:nvSpPr>
        <p:spPr>
          <a:xfrm>
            <a:off x="254291" y="101996"/>
            <a:ext cx="4306631" cy="1200329"/>
          </a:xfrm>
          <a:prstGeom prst="rect">
            <a:avLst/>
          </a:prstGeom>
          <a:noFill/>
        </p:spPr>
        <p:txBody>
          <a:bodyPr wrap="square" rtlCol="0">
            <a:spAutoFit/>
          </a:bodyPr>
          <a:lstStyle/>
          <a:p>
            <a:pPr algn="ctr"/>
            <a:r>
              <a:rPr lang="en-US" sz="2400" b="1" dirty="0"/>
              <a:t>3</a:t>
            </a:r>
            <a:r>
              <a:rPr lang="en-US" sz="2400" b="1" baseline="30000" dirty="0"/>
              <a:t>rd</a:t>
            </a:r>
            <a:r>
              <a:rPr lang="en-US" sz="2400" b="1" dirty="0"/>
              <a:t> Luminous Mystery</a:t>
            </a:r>
          </a:p>
          <a:p>
            <a:pPr algn="ctr"/>
            <a:r>
              <a:rPr lang="en-US" sz="2400" b="1" dirty="0"/>
              <a:t>Jesus Proclaims the </a:t>
            </a:r>
          </a:p>
          <a:p>
            <a:pPr algn="ctr"/>
            <a:r>
              <a:rPr lang="en-US" sz="2400" b="1" dirty="0"/>
              <a:t>Kingdom of God</a:t>
            </a:r>
          </a:p>
        </p:txBody>
      </p:sp>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4291" y="1302325"/>
            <a:ext cx="4306631" cy="5457291"/>
          </a:xfrm>
          <a:prstGeom prst="rect">
            <a:avLst/>
          </a:prstGeom>
        </p:spPr>
      </p:pic>
    </p:spTree>
    <p:extLst>
      <p:ext uri="{BB962C8B-B14F-4D97-AF65-F5344CB8AC3E}">
        <p14:creationId xmlns:p14="http://schemas.microsoft.com/office/powerpoint/2010/main" val="1546428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1000"/>
                                        <p:tgtEl>
                                          <p:spTgt spid="9"/>
                                        </p:tgtEl>
                                      </p:cBhvr>
                                    </p:animEffect>
                                    <p:anim calcmode="lin" valueType="num">
                                      <p:cBhvr>
                                        <p:cTn id="29" dur="1000" fill="hold"/>
                                        <p:tgtEl>
                                          <p:spTgt spid="9"/>
                                        </p:tgtEl>
                                        <p:attrNameLst>
                                          <p:attrName>ppt_x</p:attrName>
                                        </p:attrNameLst>
                                      </p:cBhvr>
                                      <p:tavLst>
                                        <p:tav tm="0">
                                          <p:val>
                                            <p:strVal val="#ppt_x"/>
                                          </p:val>
                                        </p:tav>
                                        <p:tav tm="100000">
                                          <p:val>
                                            <p:strVal val="#ppt_x"/>
                                          </p:val>
                                        </p:tav>
                                      </p:tavLst>
                                    </p:anim>
                                    <p:anim calcmode="lin" valueType="num">
                                      <p:cBhvr>
                                        <p:cTn id="3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1000"/>
                                        <p:tgtEl>
                                          <p:spTgt spid="11"/>
                                        </p:tgtEl>
                                      </p:cBhvr>
                                    </p:animEffect>
                                    <p:anim calcmode="lin" valueType="num">
                                      <p:cBhvr>
                                        <p:cTn id="36" dur="1000" fill="hold"/>
                                        <p:tgtEl>
                                          <p:spTgt spid="11"/>
                                        </p:tgtEl>
                                        <p:attrNameLst>
                                          <p:attrName>ppt_x</p:attrName>
                                        </p:attrNameLst>
                                      </p:cBhvr>
                                      <p:tavLst>
                                        <p:tav tm="0">
                                          <p:val>
                                            <p:strVal val="#ppt_x"/>
                                          </p:val>
                                        </p:tav>
                                        <p:tav tm="100000">
                                          <p:val>
                                            <p:strVal val="#ppt_x"/>
                                          </p:val>
                                        </p:tav>
                                      </p:tavLst>
                                    </p:anim>
                                    <p:anim calcmode="lin" valueType="num">
                                      <p:cBhvr>
                                        <p:cTn id="3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1000"/>
                                        <p:tgtEl>
                                          <p:spTgt spid="12"/>
                                        </p:tgtEl>
                                      </p:cBhvr>
                                    </p:animEffect>
                                    <p:anim calcmode="lin" valueType="num">
                                      <p:cBhvr>
                                        <p:cTn id="43" dur="1000" fill="hold"/>
                                        <p:tgtEl>
                                          <p:spTgt spid="12"/>
                                        </p:tgtEl>
                                        <p:attrNameLst>
                                          <p:attrName>ppt_x</p:attrName>
                                        </p:attrNameLst>
                                      </p:cBhvr>
                                      <p:tavLst>
                                        <p:tav tm="0">
                                          <p:val>
                                            <p:strVal val="#ppt_x"/>
                                          </p:val>
                                        </p:tav>
                                        <p:tav tm="100000">
                                          <p:val>
                                            <p:strVal val="#ppt_x"/>
                                          </p:val>
                                        </p:tav>
                                      </p:tavLst>
                                    </p:anim>
                                    <p:anim calcmode="lin" valueType="num">
                                      <p:cBhvr>
                                        <p:cTn id="4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fade">
                                      <p:cBhvr>
                                        <p:cTn id="49" dur="1000"/>
                                        <p:tgtEl>
                                          <p:spTgt spid="10"/>
                                        </p:tgtEl>
                                      </p:cBhvr>
                                    </p:animEffect>
                                    <p:anim calcmode="lin" valueType="num">
                                      <p:cBhvr>
                                        <p:cTn id="50" dur="1000" fill="hold"/>
                                        <p:tgtEl>
                                          <p:spTgt spid="10"/>
                                        </p:tgtEl>
                                        <p:attrNameLst>
                                          <p:attrName>ppt_x</p:attrName>
                                        </p:attrNameLst>
                                      </p:cBhvr>
                                      <p:tavLst>
                                        <p:tav tm="0">
                                          <p:val>
                                            <p:strVal val="#ppt_x"/>
                                          </p:val>
                                        </p:tav>
                                        <p:tav tm="100000">
                                          <p:val>
                                            <p:strVal val="#ppt_x"/>
                                          </p:val>
                                        </p:tav>
                                      </p:tavLst>
                                    </p:anim>
                                    <p:anim calcmode="lin" valueType="num">
                                      <p:cBhvr>
                                        <p:cTn id="5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fade">
                                      <p:cBhvr>
                                        <p:cTn id="56" dur="1000"/>
                                        <p:tgtEl>
                                          <p:spTgt spid="16"/>
                                        </p:tgtEl>
                                      </p:cBhvr>
                                    </p:animEffect>
                                    <p:anim calcmode="lin" valueType="num">
                                      <p:cBhvr>
                                        <p:cTn id="57" dur="1000" fill="hold"/>
                                        <p:tgtEl>
                                          <p:spTgt spid="16"/>
                                        </p:tgtEl>
                                        <p:attrNameLst>
                                          <p:attrName>ppt_x</p:attrName>
                                        </p:attrNameLst>
                                      </p:cBhvr>
                                      <p:tavLst>
                                        <p:tav tm="0">
                                          <p:val>
                                            <p:strVal val="#ppt_x"/>
                                          </p:val>
                                        </p:tav>
                                        <p:tav tm="100000">
                                          <p:val>
                                            <p:strVal val="#ppt_x"/>
                                          </p:val>
                                        </p:tav>
                                      </p:tavLst>
                                    </p:anim>
                                    <p:anim calcmode="lin" valueType="num">
                                      <p:cBhvr>
                                        <p:cTn id="58"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fade">
                                      <p:cBhvr>
                                        <p:cTn id="63" dur="1000"/>
                                        <p:tgtEl>
                                          <p:spTgt spid="15"/>
                                        </p:tgtEl>
                                      </p:cBhvr>
                                    </p:animEffect>
                                    <p:anim calcmode="lin" valueType="num">
                                      <p:cBhvr>
                                        <p:cTn id="64" dur="1000" fill="hold"/>
                                        <p:tgtEl>
                                          <p:spTgt spid="15"/>
                                        </p:tgtEl>
                                        <p:attrNameLst>
                                          <p:attrName>ppt_x</p:attrName>
                                        </p:attrNameLst>
                                      </p:cBhvr>
                                      <p:tavLst>
                                        <p:tav tm="0">
                                          <p:val>
                                            <p:strVal val="#ppt_x"/>
                                          </p:val>
                                        </p:tav>
                                        <p:tav tm="100000">
                                          <p:val>
                                            <p:strVal val="#ppt_x"/>
                                          </p:val>
                                        </p:tav>
                                      </p:tavLst>
                                    </p:anim>
                                    <p:anim calcmode="lin" valueType="num">
                                      <p:cBhvr>
                                        <p:cTn id="65"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nodeType="click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fade">
                                      <p:cBhvr>
                                        <p:cTn id="70" dur="1000"/>
                                        <p:tgtEl>
                                          <p:spTgt spid="14"/>
                                        </p:tgtEl>
                                      </p:cBhvr>
                                    </p:animEffect>
                                    <p:anim calcmode="lin" valueType="num">
                                      <p:cBhvr>
                                        <p:cTn id="71" dur="1000" fill="hold"/>
                                        <p:tgtEl>
                                          <p:spTgt spid="14"/>
                                        </p:tgtEl>
                                        <p:attrNameLst>
                                          <p:attrName>ppt_x</p:attrName>
                                        </p:attrNameLst>
                                      </p:cBhvr>
                                      <p:tavLst>
                                        <p:tav tm="0">
                                          <p:val>
                                            <p:strVal val="#ppt_x"/>
                                          </p:val>
                                        </p:tav>
                                        <p:tav tm="100000">
                                          <p:val>
                                            <p:strVal val="#ppt_x"/>
                                          </p:val>
                                        </p:tav>
                                      </p:tavLst>
                                    </p:anim>
                                    <p:anim calcmode="lin" valueType="num">
                                      <p:cBhvr>
                                        <p:cTn id="72"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nodeType="clickEffect">
                                  <p:stCondLst>
                                    <p:cond delay="0"/>
                                  </p:stCondLst>
                                  <p:childTnLst>
                                    <p:set>
                                      <p:cBhvr>
                                        <p:cTn id="76" dur="1" fill="hold">
                                          <p:stCondLst>
                                            <p:cond delay="0"/>
                                          </p:stCondLst>
                                        </p:cTn>
                                        <p:tgtEl>
                                          <p:spTgt spid="13"/>
                                        </p:tgtEl>
                                        <p:attrNameLst>
                                          <p:attrName>style.visibility</p:attrName>
                                        </p:attrNameLst>
                                      </p:cBhvr>
                                      <p:to>
                                        <p:strVal val="visible"/>
                                      </p:to>
                                    </p:set>
                                    <p:animEffect transition="in" filter="fade">
                                      <p:cBhvr>
                                        <p:cTn id="77" dur="1000"/>
                                        <p:tgtEl>
                                          <p:spTgt spid="13"/>
                                        </p:tgtEl>
                                      </p:cBhvr>
                                    </p:animEffect>
                                    <p:anim calcmode="lin" valueType="num">
                                      <p:cBhvr>
                                        <p:cTn id="78" dur="1000" fill="hold"/>
                                        <p:tgtEl>
                                          <p:spTgt spid="13"/>
                                        </p:tgtEl>
                                        <p:attrNameLst>
                                          <p:attrName>ppt_x</p:attrName>
                                        </p:attrNameLst>
                                      </p:cBhvr>
                                      <p:tavLst>
                                        <p:tav tm="0">
                                          <p:val>
                                            <p:strVal val="#ppt_x"/>
                                          </p:val>
                                        </p:tav>
                                        <p:tav tm="100000">
                                          <p:val>
                                            <p:strVal val="#ppt_x"/>
                                          </p:val>
                                        </p:tav>
                                      </p:tavLst>
                                    </p:anim>
                                    <p:anim calcmode="lin" valueType="num">
                                      <p:cBhvr>
                                        <p:cTn id="7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nodeType="clickEffect">
                                  <p:stCondLst>
                                    <p:cond delay="0"/>
                                  </p:stCondLst>
                                  <p:childTnLst>
                                    <p:set>
                                      <p:cBhvr>
                                        <p:cTn id="83" dur="1" fill="hold">
                                          <p:stCondLst>
                                            <p:cond delay="0"/>
                                          </p:stCondLst>
                                        </p:cTn>
                                        <p:tgtEl>
                                          <p:spTgt spid="20"/>
                                        </p:tgtEl>
                                        <p:attrNameLst>
                                          <p:attrName>style.visibility</p:attrName>
                                        </p:attrNameLst>
                                      </p:cBhvr>
                                      <p:to>
                                        <p:strVal val="visible"/>
                                      </p:to>
                                    </p:set>
                                    <p:animEffect transition="in" filter="fade">
                                      <p:cBhvr>
                                        <p:cTn id="84" dur="1000"/>
                                        <p:tgtEl>
                                          <p:spTgt spid="20"/>
                                        </p:tgtEl>
                                      </p:cBhvr>
                                    </p:animEffect>
                                    <p:anim calcmode="lin" valueType="num">
                                      <p:cBhvr>
                                        <p:cTn id="85" dur="1000" fill="hold"/>
                                        <p:tgtEl>
                                          <p:spTgt spid="20"/>
                                        </p:tgtEl>
                                        <p:attrNameLst>
                                          <p:attrName>ppt_x</p:attrName>
                                        </p:attrNameLst>
                                      </p:cBhvr>
                                      <p:tavLst>
                                        <p:tav tm="0">
                                          <p:val>
                                            <p:strVal val="#ppt_x"/>
                                          </p:val>
                                        </p:tav>
                                        <p:tav tm="100000">
                                          <p:val>
                                            <p:strVal val="#ppt_x"/>
                                          </p:val>
                                        </p:tav>
                                      </p:tavLst>
                                    </p:anim>
                                    <p:anim calcmode="lin" valueType="num">
                                      <p:cBhvr>
                                        <p:cTn id="86"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79165" y="0"/>
            <a:ext cx="6612835" cy="6857999"/>
          </a:xfrm>
        </p:spPr>
        <p:txBody>
          <a:bodyPr>
            <a:normAutofit/>
          </a:bodyPr>
          <a:lstStyle/>
          <a:p>
            <a:pPr algn="ctr"/>
            <a:r>
              <a:rPr lang="es-ES" b="1" dirty="0"/>
              <a:t>Oh </a:t>
            </a:r>
            <a:r>
              <a:rPr lang="es-ES" b="1" dirty="0" err="1"/>
              <a:t>my</a:t>
            </a:r>
            <a:r>
              <a:rPr lang="es-ES" b="1" dirty="0"/>
              <a:t> </a:t>
            </a:r>
            <a:r>
              <a:rPr lang="es-ES" b="1" dirty="0" err="1"/>
              <a:t>Jesus</a:t>
            </a:r>
            <a:r>
              <a:rPr lang="es-ES" b="1" dirty="0"/>
              <a:t>,</a:t>
            </a:r>
            <a:br>
              <a:rPr lang="es-ES" b="1" dirty="0"/>
            </a:br>
            <a:r>
              <a:rPr lang="es-ES" b="1" dirty="0" err="1"/>
              <a:t>Forgive</a:t>
            </a:r>
            <a:r>
              <a:rPr lang="es-ES" b="1" dirty="0"/>
              <a:t> </a:t>
            </a:r>
            <a:r>
              <a:rPr lang="es-ES" b="1" dirty="0" err="1"/>
              <a:t>us</a:t>
            </a:r>
            <a:r>
              <a:rPr lang="es-ES" b="1" dirty="0"/>
              <a:t> </a:t>
            </a:r>
            <a:r>
              <a:rPr lang="es-ES" b="1" dirty="0" err="1"/>
              <a:t>our</a:t>
            </a:r>
            <a:r>
              <a:rPr lang="es-ES" b="1" dirty="0"/>
              <a:t> </a:t>
            </a:r>
            <a:r>
              <a:rPr lang="es-ES" b="1" dirty="0" err="1"/>
              <a:t>sins</a:t>
            </a:r>
            <a:r>
              <a:rPr lang="es-ES" b="1" dirty="0"/>
              <a:t>. </a:t>
            </a:r>
            <a:br>
              <a:rPr lang="es-ES" b="1" dirty="0"/>
            </a:br>
            <a:r>
              <a:rPr lang="es-ES" b="1" dirty="0" err="1"/>
              <a:t>Save</a:t>
            </a:r>
            <a:r>
              <a:rPr lang="es-ES" b="1" dirty="0"/>
              <a:t> </a:t>
            </a:r>
            <a:r>
              <a:rPr lang="es-ES" b="1" dirty="0" err="1"/>
              <a:t>us</a:t>
            </a:r>
            <a:r>
              <a:rPr lang="es-ES" b="1" dirty="0"/>
              <a:t> </a:t>
            </a:r>
            <a:r>
              <a:rPr lang="es-ES" b="1" dirty="0" err="1"/>
              <a:t>from</a:t>
            </a:r>
            <a:r>
              <a:rPr lang="es-ES" b="1" dirty="0"/>
              <a:t> </a:t>
            </a:r>
            <a:r>
              <a:rPr lang="es-ES" b="1" dirty="0" err="1"/>
              <a:t>the</a:t>
            </a:r>
            <a:r>
              <a:rPr lang="es-ES" b="1" dirty="0"/>
              <a:t> </a:t>
            </a:r>
            <a:r>
              <a:rPr lang="es-ES" b="1" dirty="0" err="1"/>
              <a:t>fires</a:t>
            </a:r>
            <a:r>
              <a:rPr lang="es-ES" b="1" dirty="0"/>
              <a:t> </a:t>
            </a:r>
            <a:r>
              <a:rPr lang="es-ES" b="1" dirty="0" err="1"/>
              <a:t>of</a:t>
            </a:r>
            <a:r>
              <a:rPr lang="es-ES" b="1" dirty="0"/>
              <a:t> </a:t>
            </a:r>
            <a:r>
              <a:rPr lang="es-ES" b="1" dirty="0" err="1"/>
              <a:t>Hell</a:t>
            </a:r>
            <a:r>
              <a:rPr lang="es-ES" b="1" dirty="0"/>
              <a:t>. Lead </a:t>
            </a:r>
            <a:r>
              <a:rPr lang="es-ES" b="1" dirty="0" err="1"/>
              <a:t>all</a:t>
            </a:r>
            <a:r>
              <a:rPr lang="es-ES" b="1" dirty="0"/>
              <a:t> </a:t>
            </a:r>
            <a:r>
              <a:rPr lang="es-ES" b="1" dirty="0" err="1"/>
              <a:t>souls</a:t>
            </a:r>
            <a:r>
              <a:rPr lang="es-ES" b="1" dirty="0"/>
              <a:t> </a:t>
            </a:r>
            <a:r>
              <a:rPr lang="es-ES" b="1" dirty="0" err="1"/>
              <a:t>to</a:t>
            </a:r>
            <a:r>
              <a:rPr lang="es-ES" b="1" dirty="0"/>
              <a:t> </a:t>
            </a:r>
            <a:r>
              <a:rPr lang="es-ES" b="1" dirty="0" err="1"/>
              <a:t>Heaven</a:t>
            </a:r>
            <a:r>
              <a:rPr lang="es-ES" b="1" dirty="0"/>
              <a:t>, </a:t>
            </a:r>
            <a:r>
              <a:rPr lang="es-ES" b="1" dirty="0" err="1"/>
              <a:t>especially</a:t>
            </a:r>
            <a:r>
              <a:rPr lang="es-ES" b="1" dirty="0"/>
              <a:t> </a:t>
            </a:r>
            <a:r>
              <a:rPr lang="es-ES" b="1" dirty="0" err="1"/>
              <a:t>those</a:t>
            </a:r>
            <a:r>
              <a:rPr lang="es-ES" b="1" dirty="0"/>
              <a:t> in </a:t>
            </a:r>
            <a:r>
              <a:rPr lang="es-ES" b="1" dirty="0" err="1"/>
              <a:t>most</a:t>
            </a:r>
            <a:r>
              <a:rPr lang="es-ES" b="1" dirty="0"/>
              <a:t> </a:t>
            </a:r>
            <a:r>
              <a:rPr lang="es-ES" b="1" dirty="0" err="1"/>
              <a:t>need</a:t>
            </a:r>
            <a:r>
              <a:rPr lang="es-ES" b="1" dirty="0"/>
              <a:t> </a:t>
            </a:r>
            <a:r>
              <a:rPr lang="es-ES" b="1" dirty="0" err="1"/>
              <a:t>of</a:t>
            </a:r>
            <a:r>
              <a:rPr lang="es-ES" b="1" dirty="0"/>
              <a:t> </a:t>
            </a:r>
            <a:r>
              <a:rPr lang="es-ES" b="1" dirty="0" err="1"/>
              <a:t>your</a:t>
            </a:r>
            <a:r>
              <a:rPr lang="es-ES" b="1" dirty="0"/>
              <a:t> </a:t>
            </a:r>
            <a:r>
              <a:rPr lang="es-ES" b="1" dirty="0" err="1"/>
              <a:t>Mercy</a:t>
            </a:r>
            <a:r>
              <a:rPr lang="es-ES" b="1" dirty="0"/>
              <a:t>.</a:t>
            </a:r>
            <a:br>
              <a:rPr lang="es-ES" b="1" dirty="0"/>
            </a:br>
            <a:r>
              <a:rPr lang="es-ES" b="1" dirty="0"/>
              <a:t>Amen.</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8942" y="200801"/>
            <a:ext cx="4855334" cy="6456395"/>
          </a:xfrm>
          <a:prstGeom prst="rect">
            <a:avLst/>
          </a:prstGeom>
        </p:spPr>
      </p:pic>
    </p:spTree>
    <p:extLst>
      <p:ext uri="{BB962C8B-B14F-4D97-AF65-F5344CB8AC3E}">
        <p14:creationId xmlns:p14="http://schemas.microsoft.com/office/powerpoint/2010/main" val="1636363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04551" y="3603657"/>
            <a:ext cx="1570701" cy="1448972"/>
          </a:xfrm>
          <a:prstGeom prst="rect">
            <a:avLst/>
          </a:prstGeom>
        </p:spPr>
      </p:pic>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76106" y="631617"/>
            <a:ext cx="1570701" cy="1448972"/>
          </a:xfrm>
          <a:prstGeom prst="rect">
            <a:avLst/>
          </a:prstGeom>
        </p:spPr>
      </p:pic>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95034" y="2057200"/>
            <a:ext cx="1570701" cy="1448972"/>
          </a:xfrm>
          <a:prstGeom prst="rect">
            <a:avLst/>
          </a:prstGeom>
        </p:spPr>
      </p:pic>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92942" y="5342358"/>
            <a:ext cx="1570701" cy="1448972"/>
          </a:xfrm>
          <a:prstGeom prst="rect">
            <a:avLst/>
          </a:prstGeom>
        </p:spPr>
      </p:pic>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65347" y="5052629"/>
            <a:ext cx="1570701" cy="1448972"/>
          </a:xfrm>
          <a:prstGeom prst="rect">
            <a:avLst/>
          </a:prstGeom>
        </p:spPr>
      </p:pic>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50366" y="5342358"/>
            <a:ext cx="1570701" cy="1448972"/>
          </a:xfrm>
          <a:prstGeom prst="rect">
            <a:avLst/>
          </a:prstGeom>
        </p:spPr>
      </p:pic>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06128" y="715646"/>
            <a:ext cx="1570701" cy="1448972"/>
          </a:xfrm>
          <a:prstGeom prst="rect">
            <a:avLst/>
          </a:prstGeom>
        </p:spPr>
      </p:pic>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44328" y="2087066"/>
            <a:ext cx="1570701" cy="1448972"/>
          </a:xfrm>
          <a:prstGeom prst="rect">
            <a:avLst/>
          </a:prstGeom>
        </p:spPr>
      </p:pic>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83379" y="1710901"/>
            <a:ext cx="3333975" cy="3590542"/>
          </a:xfrm>
          <a:prstGeom prst="rect">
            <a:avLst/>
          </a:prstGeom>
          <a:ln>
            <a:noFill/>
          </a:ln>
          <a:effectLst>
            <a:softEdge rad="112500"/>
          </a:effectLst>
        </p:spPr>
      </p:pic>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69079" y="3506172"/>
            <a:ext cx="1570701" cy="1448972"/>
          </a:xfrm>
          <a:prstGeom prst="rect">
            <a:avLst/>
          </a:prstGeom>
        </p:spPr>
      </p:pic>
      <p:pic>
        <p:nvPicPr>
          <p:cNvPr id="16" name="Picture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38753" y="4985535"/>
            <a:ext cx="1570701" cy="1448972"/>
          </a:xfrm>
          <a:prstGeom prst="rect">
            <a:avLst/>
          </a:prstGeom>
        </p:spPr>
      </p:pic>
      <p:pic>
        <p:nvPicPr>
          <p:cNvPr id="19" name="Picture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50367" y="21121"/>
            <a:ext cx="1453792" cy="1453792"/>
          </a:xfrm>
          <a:prstGeom prst="rect">
            <a:avLst/>
          </a:prstGeom>
        </p:spPr>
      </p:pic>
      <p:pic>
        <p:nvPicPr>
          <p:cNvPr id="20" name="Picture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21257" y="101996"/>
            <a:ext cx="1453792" cy="1453792"/>
          </a:xfrm>
          <a:prstGeom prst="rect">
            <a:avLst/>
          </a:prstGeom>
        </p:spPr>
      </p:pic>
      <p:sp>
        <p:nvSpPr>
          <p:cNvPr id="4" name="TextBox 3"/>
          <p:cNvSpPr txBox="1"/>
          <p:nvPr/>
        </p:nvSpPr>
        <p:spPr>
          <a:xfrm>
            <a:off x="586554" y="101996"/>
            <a:ext cx="3604847" cy="830997"/>
          </a:xfrm>
          <a:prstGeom prst="rect">
            <a:avLst/>
          </a:prstGeom>
          <a:noFill/>
        </p:spPr>
        <p:txBody>
          <a:bodyPr wrap="square" rtlCol="0">
            <a:spAutoFit/>
          </a:bodyPr>
          <a:lstStyle/>
          <a:p>
            <a:pPr algn="ctr"/>
            <a:r>
              <a:rPr lang="en-US" sz="2400" b="1" dirty="0"/>
              <a:t>4th Luminous Mystery</a:t>
            </a:r>
          </a:p>
          <a:p>
            <a:pPr algn="ctr"/>
            <a:r>
              <a:rPr lang="en-US" sz="2400" b="1" dirty="0"/>
              <a:t>THE TRANSFIGURATION</a:t>
            </a:r>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9026" y="1073426"/>
            <a:ext cx="4459905" cy="5744408"/>
          </a:xfrm>
          <a:prstGeom prst="rect">
            <a:avLst/>
          </a:prstGeom>
        </p:spPr>
      </p:pic>
    </p:spTree>
    <p:extLst>
      <p:ext uri="{BB962C8B-B14F-4D97-AF65-F5344CB8AC3E}">
        <p14:creationId xmlns:p14="http://schemas.microsoft.com/office/powerpoint/2010/main" val="90656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1000"/>
                                        <p:tgtEl>
                                          <p:spTgt spid="9"/>
                                        </p:tgtEl>
                                      </p:cBhvr>
                                    </p:animEffect>
                                    <p:anim calcmode="lin" valueType="num">
                                      <p:cBhvr>
                                        <p:cTn id="29" dur="1000" fill="hold"/>
                                        <p:tgtEl>
                                          <p:spTgt spid="9"/>
                                        </p:tgtEl>
                                        <p:attrNameLst>
                                          <p:attrName>ppt_x</p:attrName>
                                        </p:attrNameLst>
                                      </p:cBhvr>
                                      <p:tavLst>
                                        <p:tav tm="0">
                                          <p:val>
                                            <p:strVal val="#ppt_x"/>
                                          </p:val>
                                        </p:tav>
                                        <p:tav tm="100000">
                                          <p:val>
                                            <p:strVal val="#ppt_x"/>
                                          </p:val>
                                        </p:tav>
                                      </p:tavLst>
                                    </p:anim>
                                    <p:anim calcmode="lin" valueType="num">
                                      <p:cBhvr>
                                        <p:cTn id="3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1000"/>
                                        <p:tgtEl>
                                          <p:spTgt spid="11"/>
                                        </p:tgtEl>
                                      </p:cBhvr>
                                    </p:animEffect>
                                    <p:anim calcmode="lin" valueType="num">
                                      <p:cBhvr>
                                        <p:cTn id="36" dur="1000" fill="hold"/>
                                        <p:tgtEl>
                                          <p:spTgt spid="11"/>
                                        </p:tgtEl>
                                        <p:attrNameLst>
                                          <p:attrName>ppt_x</p:attrName>
                                        </p:attrNameLst>
                                      </p:cBhvr>
                                      <p:tavLst>
                                        <p:tav tm="0">
                                          <p:val>
                                            <p:strVal val="#ppt_x"/>
                                          </p:val>
                                        </p:tav>
                                        <p:tav tm="100000">
                                          <p:val>
                                            <p:strVal val="#ppt_x"/>
                                          </p:val>
                                        </p:tav>
                                      </p:tavLst>
                                    </p:anim>
                                    <p:anim calcmode="lin" valueType="num">
                                      <p:cBhvr>
                                        <p:cTn id="3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1000"/>
                                        <p:tgtEl>
                                          <p:spTgt spid="12"/>
                                        </p:tgtEl>
                                      </p:cBhvr>
                                    </p:animEffect>
                                    <p:anim calcmode="lin" valueType="num">
                                      <p:cBhvr>
                                        <p:cTn id="43" dur="1000" fill="hold"/>
                                        <p:tgtEl>
                                          <p:spTgt spid="12"/>
                                        </p:tgtEl>
                                        <p:attrNameLst>
                                          <p:attrName>ppt_x</p:attrName>
                                        </p:attrNameLst>
                                      </p:cBhvr>
                                      <p:tavLst>
                                        <p:tav tm="0">
                                          <p:val>
                                            <p:strVal val="#ppt_x"/>
                                          </p:val>
                                        </p:tav>
                                        <p:tav tm="100000">
                                          <p:val>
                                            <p:strVal val="#ppt_x"/>
                                          </p:val>
                                        </p:tav>
                                      </p:tavLst>
                                    </p:anim>
                                    <p:anim calcmode="lin" valueType="num">
                                      <p:cBhvr>
                                        <p:cTn id="4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fade">
                                      <p:cBhvr>
                                        <p:cTn id="49" dur="1000"/>
                                        <p:tgtEl>
                                          <p:spTgt spid="10"/>
                                        </p:tgtEl>
                                      </p:cBhvr>
                                    </p:animEffect>
                                    <p:anim calcmode="lin" valueType="num">
                                      <p:cBhvr>
                                        <p:cTn id="50" dur="1000" fill="hold"/>
                                        <p:tgtEl>
                                          <p:spTgt spid="10"/>
                                        </p:tgtEl>
                                        <p:attrNameLst>
                                          <p:attrName>ppt_x</p:attrName>
                                        </p:attrNameLst>
                                      </p:cBhvr>
                                      <p:tavLst>
                                        <p:tav tm="0">
                                          <p:val>
                                            <p:strVal val="#ppt_x"/>
                                          </p:val>
                                        </p:tav>
                                        <p:tav tm="100000">
                                          <p:val>
                                            <p:strVal val="#ppt_x"/>
                                          </p:val>
                                        </p:tav>
                                      </p:tavLst>
                                    </p:anim>
                                    <p:anim calcmode="lin" valueType="num">
                                      <p:cBhvr>
                                        <p:cTn id="5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fade">
                                      <p:cBhvr>
                                        <p:cTn id="56" dur="1000"/>
                                        <p:tgtEl>
                                          <p:spTgt spid="16"/>
                                        </p:tgtEl>
                                      </p:cBhvr>
                                    </p:animEffect>
                                    <p:anim calcmode="lin" valueType="num">
                                      <p:cBhvr>
                                        <p:cTn id="57" dur="1000" fill="hold"/>
                                        <p:tgtEl>
                                          <p:spTgt spid="16"/>
                                        </p:tgtEl>
                                        <p:attrNameLst>
                                          <p:attrName>ppt_x</p:attrName>
                                        </p:attrNameLst>
                                      </p:cBhvr>
                                      <p:tavLst>
                                        <p:tav tm="0">
                                          <p:val>
                                            <p:strVal val="#ppt_x"/>
                                          </p:val>
                                        </p:tav>
                                        <p:tav tm="100000">
                                          <p:val>
                                            <p:strVal val="#ppt_x"/>
                                          </p:val>
                                        </p:tav>
                                      </p:tavLst>
                                    </p:anim>
                                    <p:anim calcmode="lin" valueType="num">
                                      <p:cBhvr>
                                        <p:cTn id="58"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fade">
                                      <p:cBhvr>
                                        <p:cTn id="63" dur="1000"/>
                                        <p:tgtEl>
                                          <p:spTgt spid="15"/>
                                        </p:tgtEl>
                                      </p:cBhvr>
                                    </p:animEffect>
                                    <p:anim calcmode="lin" valueType="num">
                                      <p:cBhvr>
                                        <p:cTn id="64" dur="1000" fill="hold"/>
                                        <p:tgtEl>
                                          <p:spTgt spid="15"/>
                                        </p:tgtEl>
                                        <p:attrNameLst>
                                          <p:attrName>ppt_x</p:attrName>
                                        </p:attrNameLst>
                                      </p:cBhvr>
                                      <p:tavLst>
                                        <p:tav tm="0">
                                          <p:val>
                                            <p:strVal val="#ppt_x"/>
                                          </p:val>
                                        </p:tav>
                                        <p:tav tm="100000">
                                          <p:val>
                                            <p:strVal val="#ppt_x"/>
                                          </p:val>
                                        </p:tav>
                                      </p:tavLst>
                                    </p:anim>
                                    <p:anim calcmode="lin" valueType="num">
                                      <p:cBhvr>
                                        <p:cTn id="65"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nodeType="click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fade">
                                      <p:cBhvr>
                                        <p:cTn id="70" dur="1000"/>
                                        <p:tgtEl>
                                          <p:spTgt spid="14"/>
                                        </p:tgtEl>
                                      </p:cBhvr>
                                    </p:animEffect>
                                    <p:anim calcmode="lin" valueType="num">
                                      <p:cBhvr>
                                        <p:cTn id="71" dur="1000" fill="hold"/>
                                        <p:tgtEl>
                                          <p:spTgt spid="14"/>
                                        </p:tgtEl>
                                        <p:attrNameLst>
                                          <p:attrName>ppt_x</p:attrName>
                                        </p:attrNameLst>
                                      </p:cBhvr>
                                      <p:tavLst>
                                        <p:tav tm="0">
                                          <p:val>
                                            <p:strVal val="#ppt_x"/>
                                          </p:val>
                                        </p:tav>
                                        <p:tav tm="100000">
                                          <p:val>
                                            <p:strVal val="#ppt_x"/>
                                          </p:val>
                                        </p:tav>
                                      </p:tavLst>
                                    </p:anim>
                                    <p:anim calcmode="lin" valueType="num">
                                      <p:cBhvr>
                                        <p:cTn id="72"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nodeType="clickEffect">
                                  <p:stCondLst>
                                    <p:cond delay="0"/>
                                  </p:stCondLst>
                                  <p:childTnLst>
                                    <p:set>
                                      <p:cBhvr>
                                        <p:cTn id="76" dur="1" fill="hold">
                                          <p:stCondLst>
                                            <p:cond delay="0"/>
                                          </p:stCondLst>
                                        </p:cTn>
                                        <p:tgtEl>
                                          <p:spTgt spid="13"/>
                                        </p:tgtEl>
                                        <p:attrNameLst>
                                          <p:attrName>style.visibility</p:attrName>
                                        </p:attrNameLst>
                                      </p:cBhvr>
                                      <p:to>
                                        <p:strVal val="visible"/>
                                      </p:to>
                                    </p:set>
                                    <p:animEffect transition="in" filter="fade">
                                      <p:cBhvr>
                                        <p:cTn id="77" dur="1000"/>
                                        <p:tgtEl>
                                          <p:spTgt spid="13"/>
                                        </p:tgtEl>
                                      </p:cBhvr>
                                    </p:animEffect>
                                    <p:anim calcmode="lin" valueType="num">
                                      <p:cBhvr>
                                        <p:cTn id="78" dur="1000" fill="hold"/>
                                        <p:tgtEl>
                                          <p:spTgt spid="13"/>
                                        </p:tgtEl>
                                        <p:attrNameLst>
                                          <p:attrName>ppt_x</p:attrName>
                                        </p:attrNameLst>
                                      </p:cBhvr>
                                      <p:tavLst>
                                        <p:tav tm="0">
                                          <p:val>
                                            <p:strVal val="#ppt_x"/>
                                          </p:val>
                                        </p:tav>
                                        <p:tav tm="100000">
                                          <p:val>
                                            <p:strVal val="#ppt_x"/>
                                          </p:val>
                                        </p:tav>
                                      </p:tavLst>
                                    </p:anim>
                                    <p:anim calcmode="lin" valueType="num">
                                      <p:cBhvr>
                                        <p:cTn id="7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nodeType="clickEffect">
                                  <p:stCondLst>
                                    <p:cond delay="0"/>
                                  </p:stCondLst>
                                  <p:childTnLst>
                                    <p:set>
                                      <p:cBhvr>
                                        <p:cTn id="83" dur="1" fill="hold">
                                          <p:stCondLst>
                                            <p:cond delay="0"/>
                                          </p:stCondLst>
                                        </p:cTn>
                                        <p:tgtEl>
                                          <p:spTgt spid="20"/>
                                        </p:tgtEl>
                                        <p:attrNameLst>
                                          <p:attrName>style.visibility</p:attrName>
                                        </p:attrNameLst>
                                      </p:cBhvr>
                                      <p:to>
                                        <p:strVal val="visible"/>
                                      </p:to>
                                    </p:set>
                                    <p:animEffect transition="in" filter="fade">
                                      <p:cBhvr>
                                        <p:cTn id="84" dur="1000"/>
                                        <p:tgtEl>
                                          <p:spTgt spid="20"/>
                                        </p:tgtEl>
                                      </p:cBhvr>
                                    </p:animEffect>
                                    <p:anim calcmode="lin" valueType="num">
                                      <p:cBhvr>
                                        <p:cTn id="85" dur="1000" fill="hold"/>
                                        <p:tgtEl>
                                          <p:spTgt spid="20"/>
                                        </p:tgtEl>
                                        <p:attrNameLst>
                                          <p:attrName>ppt_x</p:attrName>
                                        </p:attrNameLst>
                                      </p:cBhvr>
                                      <p:tavLst>
                                        <p:tav tm="0">
                                          <p:val>
                                            <p:strVal val="#ppt_x"/>
                                          </p:val>
                                        </p:tav>
                                        <p:tav tm="100000">
                                          <p:val>
                                            <p:strVal val="#ppt_x"/>
                                          </p:val>
                                        </p:tav>
                                      </p:tavLst>
                                    </p:anim>
                                    <p:anim calcmode="lin" valueType="num">
                                      <p:cBhvr>
                                        <p:cTn id="86"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79165" y="0"/>
            <a:ext cx="6612835" cy="6857999"/>
          </a:xfrm>
        </p:spPr>
        <p:txBody>
          <a:bodyPr>
            <a:normAutofit/>
          </a:bodyPr>
          <a:lstStyle/>
          <a:p>
            <a:pPr algn="ctr"/>
            <a:r>
              <a:rPr lang="es-ES" b="1" dirty="0"/>
              <a:t>Oh </a:t>
            </a:r>
            <a:r>
              <a:rPr lang="es-ES" b="1" dirty="0" err="1"/>
              <a:t>my</a:t>
            </a:r>
            <a:r>
              <a:rPr lang="es-ES" b="1" dirty="0"/>
              <a:t> </a:t>
            </a:r>
            <a:r>
              <a:rPr lang="es-ES" b="1" dirty="0" err="1"/>
              <a:t>Jesus</a:t>
            </a:r>
            <a:r>
              <a:rPr lang="es-ES" b="1" dirty="0"/>
              <a:t>,</a:t>
            </a:r>
            <a:br>
              <a:rPr lang="es-ES" b="1" dirty="0"/>
            </a:br>
            <a:r>
              <a:rPr lang="es-ES" b="1" dirty="0" err="1"/>
              <a:t>Forgive</a:t>
            </a:r>
            <a:r>
              <a:rPr lang="es-ES" b="1" dirty="0"/>
              <a:t> </a:t>
            </a:r>
            <a:r>
              <a:rPr lang="es-ES" b="1" dirty="0" err="1"/>
              <a:t>us</a:t>
            </a:r>
            <a:r>
              <a:rPr lang="es-ES" b="1" dirty="0"/>
              <a:t> </a:t>
            </a:r>
            <a:r>
              <a:rPr lang="es-ES" b="1" dirty="0" err="1"/>
              <a:t>our</a:t>
            </a:r>
            <a:r>
              <a:rPr lang="es-ES" b="1" dirty="0"/>
              <a:t> </a:t>
            </a:r>
            <a:r>
              <a:rPr lang="es-ES" b="1" dirty="0" err="1"/>
              <a:t>sins</a:t>
            </a:r>
            <a:r>
              <a:rPr lang="es-ES" b="1" dirty="0"/>
              <a:t>. </a:t>
            </a:r>
            <a:br>
              <a:rPr lang="es-ES" b="1" dirty="0"/>
            </a:br>
            <a:r>
              <a:rPr lang="es-ES" b="1" dirty="0" err="1"/>
              <a:t>Save</a:t>
            </a:r>
            <a:r>
              <a:rPr lang="es-ES" b="1" dirty="0"/>
              <a:t> </a:t>
            </a:r>
            <a:r>
              <a:rPr lang="es-ES" b="1" dirty="0" err="1"/>
              <a:t>us</a:t>
            </a:r>
            <a:r>
              <a:rPr lang="es-ES" b="1" dirty="0"/>
              <a:t> </a:t>
            </a:r>
            <a:r>
              <a:rPr lang="es-ES" b="1" dirty="0" err="1"/>
              <a:t>from</a:t>
            </a:r>
            <a:r>
              <a:rPr lang="es-ES" b="1" dirty="0"/>
              <a:t> </a:t>
            </a:r>
            <a:r>
              <a:rPr lang="es-ES" b="1" dirty="0" err="1"/>
              <a:t>the</a:t>
            </a:r>
            <a:r>
              <a:rPr lang="es-ES" b="1" dirty="0"/>
              <a:t> </a:t>
            </a:r>
            <a:r>
              <a:rPr lang="es-ES" b="1" dirty="0" err="1"/>
              <a:t>fires</a:t>
            </a:r>
            <a:r>
              <a:rPr lang="es-ES" b="1" dirty="0"/>
              <a:t> </a:t>
            </a:r>
            <a:r>
              <a:rPr lang="es-ES" b="1" dirty="0" err="1"/>
              <a:t>of</a:t>
            </a:r>
            <a:r>
              <a:rPr lang="es-ES" b="1" dirty="0"/>
              <a:t> </a:t>
            </a:r>
            <a:r>
              <a:rPr lang="es-ES" b="1" dirty="0" err="1"/>
              <a:t>Hell</a:t>
            </a:r>
            <a:r>
              <a:rPr lang="es-ES" b="1" dirty="0"/>
              <a:t>. Lead </a:t>
            </a:r>
            <a:r>
              <a:rPr lang="es-ES" b="1" dirty="0" err="1"/>
              <a:t>all</a:t>
            </a:r>
            <a:r>
              <a:rPr lang="es-ES" b="1" dirty="0"/>
              <a:t> </a:t>
            </a:r>
            <a:r>
              <a:rPr lang="es-ES" b="1" dirty="0" err="1"/>
              <a:t>souls</a:t>
            </a:r>
            <a:r>
              <a:rPr lang="es-ES" b="1" dirty="0"/>
              <a:t> </a:t>
            </a:r>
            <a:r>
              <a:rPr lang="es-ES" b="1" dirty="0" err="1"/>
              <a:t>to</a:t>
            </a:r>
            <a:r>
              <a:rPr lang="es-ES" b="1" dirty="0"/>
              <a:t> </a:t>
            </a:r>
            <a:r>
              <a:rPr lang="es-ES" b="1" dirty="0" err="1"/>
              <a:t>Heaven</a:t>
            </a:r>
            <a:r>
              <a:rPr lang="es-ES" b="1" dirty="0"/>
              <a:t>, </a:t>
            </a:r>
            <a:r>
              <a:rPr lang="es-ES" b="1" dirty="0" err="1"/>
              <a:t>especially</a:t>
            </a:r>
            <a:r>
              <a:rPr lang="es-ES" b="1" dirty="0"/>
              <a:t> </a:t>
            </a:r>
            <a:r>
              <a:rPr lang="es-ES" b="1" dirty="0" err="1"/>
              <a:t>those</a:t>
            </a:r>
            <a:r>
              <a:rPr lang="es-ES" b="1" dirty="0"/>
              <a:t> in </a:t>
            </a:r>
            <a:r>
              <a:rPr lang="es-ES" b="1" dirty="0" err="1"/>
              <a:t>most</a:t>
            </a:r>
            <a:r>
              <a:rPr lang="es-ES" b="1" dirty="0"/>
              <a:t> </a:t>
            </a:r>
            <a:r>
              <a:rPr lang="es-ES" b="1" dirty="0" err="1"/>
              <a:t>need</a:t>
            </a:r>
            <a:r>
              <a:rPr lang="es-ES" b="1" dirty="0"/>
              <a:t> </a:t>
            </a:r>
            <a:r>
              <a:rPr lang="es-ES" b="1" dirty="0" err="1"/>
              <a:t>of</a:t>
            </a:r>
            <a:r>
              <a:rPr lang="es-ES" b="1" dirty="0"/>
              <a:t> </a:t>
            </a:r>
            <a:r>
              <a:rPr lang="es-ES" b="1" dirty="0" err="1"/>
              <a:t>your</a:t>
            </a:r>
            <a:r>
              <a:rPr lang="es-ES" b="1" dirty="0"/>
              <a:t> </a:t>
            </a:r>
            <a:r>
              <a:rPr lang="es-ES" b="1" dirty="0" err="1"/>
              <a:t>Mercy</a:t>
            </a:r>
            <a:r>
              <a:rPr lang="es-ES" b="1" dirty="0"/>
              <a:t>.</a:t>
            </a:r>
            <a:br>
              <a:rPr lang="es-ES" b="1" dirty="0"/>
            </a:br>
            <a:r>
              <a:rPr lang="es-ES" b="1" dirty="0"/>
              <a:t>Amen.</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8942" y="200801"/>
            <a:ext cx="4855334" cy="6456395"/>
          </a:xfrm>
          <a:prstGeom prst="rect">
            <a:avLst/>
          </a:prstGeom>
        </p:spPr>
      </p:pic>
    </p:spTree>
    <p:extLst>
      <p:ext uri="{BB962C8B-B14F-4D97-AF65-F5344CB8AC3E}">
        <p14:creationId xmlns:p14="http://schemas.microsoft.com/office/powerpoint/2010/main" val="223560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01886" y="3531139"/>
            <a:ext cx="1570701" cy="1448972"/>
          </a:xfrm>
          <a:prstGeom prst="rect">
            <a:avLst/>
          </a:prstGeom>
        </p:spPr>
      </p:pic>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07825" y="596531"/>
            <a:ext cx="1570701" cy="1448972"/>
          </a:xfrm>
          <a:prstGeom prst="rect">
            <a:avLst/>
          </a:prstGeom>
        </p:spPr>
      </p:pic>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16575" y="2037404"/>
            <a:ext cx="1570701" cy="1448972"/>
          </a:xfrm>
          <a:prstGeom prst="rect">
            <a:avLst/>
          </a:prstGeom>
        </p:spPr>
      </p:pic>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96516" y="5328536"/>
            <a:ext cx="1570701" cy="1448972"/>
          </a:xfrm>
          <a:prstGeom prst="rect">
            <a:avLst/>
          </a:prstGeom>
        </p:spPr>
      </p:pic>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08569" y="4910437"/>
            <a:ext cx="1570701" cy="1448972"/>
          </a:xfrm>
          <a:prstGeom prst="rect">
            <a:avLst/>
          </a:prstGeom>
        </p:spPr>
      </p:pic>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28411" y="5283761"/>
            <a:ext cx="1570701" cy="1448972"/>
          </a:xfrm>
          <a:prstGeom prst="rect">
            <a:avLst/>
          </a:prstGeom>
        </p:spPr>
      </p:pic>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24500" y="634683"/>
            <a:ext cx="1570701" cy="1448972"/>
          </a:xfrm>
          <a:prstGeom prst="rect">
            <a:avLst/>
          </a:prstGeom>
        </p:spPr>
      </p:pic>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39661" y="2130733"/>
            <a:ext cx="1570701" cy="1448972"/>
          </a:xfrm>
          <a:prstGeom prst="rect">
            <a:avLst/>
          </a:prstGeom>
        </p:spPr>
      </p:pic>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74594" y="1676437"/>
            <a:ext cx="3333975" cy="3590542"/>
          </a:xfrm>
          <a:prstGeom prst="rect">
            <a:avLst/>
          </a:prstGeom>
          <a:ln>
            <a:noFill/>
          </a:ln>
          <a:effectLst>
            <a:softEdge rad="112500"/>
          </a:effectLst>
        </p:spPr>
      </p:pic>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03080" y="3548361"/>
            <a:ext cx="1570701" cy="1448972"/>
          </a:xfrm>
          <a:prstGeom prst="rect">
            <a:avLst/>
          </a:prstGeom>
        </p:spPr>
      </p:pic>
      <p:pic>
        <p:nvPicPr>
          <p:cNvPr id="16" name="Picture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87009" y="4859761"/>
            <a:ext cx="1570701" cy="1448972"/>
          </a:xfrm>
          <a:prstGeom prst="rect">
            <a:avLst/>
          </a:prstGeom>
        </p:spPr>
      </p:pic>
      <p:pic>
        <p:nvPicPr>
          <p:cNvPr id="19" name="Picture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97678" y="148534"/>
            <a:ext cx="1453792" cy="1453792"/>
          </a:xfrm>
          <a:prstGeom prst="rect">
            <a:avLst/>
          </a:prstGeom>
        </p:spPr>
      </p:pic>
      <p:pic>
        <p:nvPicPr>
          <p:cNvPr id="20" name="Picture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19779" y="148534"/>
            <a:ext cx="1453792" cy="1453792"/>
          </a:xfrm>
          <a:prstGeom prst="rect">
            <a:avLst/>
          </a:prstGeom>
        </p:spPr>
      </p:pic>
      <p:sp>
        <p:nvSpPr>
          <p:cNvPr id="4" name="TextBox 3"/>
          <p:cNvSpPr txBox="1"/>
          <p:nvPr/>
        </p:nvSpPr>
        <p:spPr>
          <a:xfrm>
            <a:off x="197469" y="94930"/>
            <a:ext cx="4549121" cy="1200329"/>
          </a:xfrm>
          <a:prstGeom prst="rect">
            <a:avLst/>
          </a:prstGeom>
          <a:noFill/>
        </p:spPr>
        <p:txBody>
          <a:bodyPr wrap="square" rtlCol="0">
            <a:spAutoFit/>
          </a:bodyPr>
          <a:lstStyle/>
          <a:p>
            <a:pPr algn="ctr"/>
            <a:r>
              <a:rPr lang="en-US" sz="2400" b="1" dirty="0"/>
              <a:t>5</a:t>
            </a:r>
            <a:r>
              <a:rPr lang="en-US" sz="2400" b="1" baseline="30000" dirty="0"/>
              <a:t>th</a:t>
            </a:r>
            <a:r>
              <a:rPr lang="en-US" sz="2400" b="1" dirty="0"/>
              <a:t> Luminous Mystery</a:t>
            </a:r>
          </a:p>
          <a:p>
            <a:pPr algn="ctr"/>
            <a:r>
              <a:rPr lang="en-US" sz="2400" b="1" dirty="0"/>
              <a:t>The </a:t>
            </a:r>
            <a:r>
              <a:rPr lang="en-US" sz="2400" b="1"/>
              <a:t>Institution </a:t>
            </a:r>
          </a:p>
          <a:p>
            <a:pPr algn="ctr"/>
            <a:r>
              <a:rPr lang="en-US" sz="2400" b="1"/>
              <a:t>of the Eucharist</a:t>
            </a:r>
            <a:endParaRPr lang="en-US" sz="2400" b="1" dirty="0"/>
          </a:p>
        </p:txBody>
      </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7802" y="1359169"/>
            <a:ext cx="4549121" cy="5372778"/>
          </a:xfrm>
          <a:prstGeom prst="rect">
            <a:avLst/>
          </a:prstGeom>
        </p:spPr>
      </p:pic>
    </p:spTree>
    <p:extLst>
      <p:ext uri="{BB962C8B-B14F-4D97-AF65-F5344CB8AC3E}">
        <p14:creationId xmlns:p14="http://schemas.microsoft.com/office/powerpoint/2010/main" val="211490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1000"/>
                                        <p:tgtEl>
                                          <p:spTgt spid="9"/>
                                        </p:tgtEl>
                                      </p:cBhvr>
                                    </p:animEffect>
                                    <p:anim calcmode="lin" valueType="num">
                                      <p:cBhvr>
                                        <p:cTn id="29" dur="1000" fill="hold"/>
                                        <p:tgtEl>
                                          <p:spTgt spid="9"/>
                                        </p:tgtEl>
                                        <p:attrNameLst>
                                          <p:attrName>ppt_x</p:attrName>
                                        </p:attrNameLst>
                                      </p:cBhvr>
                                      <p:tavLst>
                                        <p:tav tm="0">
                                          <p:val>
                                            <p:strVal val="#ppt_x"/>
                                          </p:val>
                                        </p:tav>
                                        <p:tav tm="100000">
                                          <p:val>
                                            <p:strVal val="#ppt_x"/>
                                          </p:val>
                                        </p:tav>
                                      </p:tavLst>
                                    </p:anim>
                                    <p:anim calcmode="lin" valueType="num">
                                      <p:cBhvr>
                                        <p:cTn id="3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1000"/>
                                        <p:tgtEl>
                                          <p:spTgt spid="11"/>
                                        </p:tgtEl>
                                      </p:cBhvr>
                                    </p:animEffect>
                                    <p:anim calcmode="lin" valueType="num">
                                      <p:cBhvr>
                                        <p:cTn id="36" dur="1000" fill="hold"/>
                                        <p:tgtEl>
                                          <p:spTgt spid="11"/>
                                        </p:tgtEl>
                                        <p:attrNameLst>
                                          <p:attrName>ppt_x</p:attrName>
                                        </p:attrNameLst>
                                      </p:cBhvr>
                                      <p:tavLst>
                                        <p:tav tm="0">
                                          <p:val>
                                            <p:strVal val="#ppt_x"/>
                                          </p:val>
                                        </p:tav>
                                        <p:tav tm="100000">
                                          <p:val>
                                            <p:strVal val="#ppt_x"/>
                                          </p:val>
                                        </p:tav>
                                      </p:tavLst>
                                    </p:anim>
                                    <p:anim calcmode="lin" valueType="num">
                                      <p:cBhvr>
                                        <p:cTn id="3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1000"/>
                                        <p:tgtEl>
                                          <p:spTgt spid="12"/>
                                        </p:tgtEl>
                                      </p:cBhvr>
                                    </p:animEffect>
                                    <p:anim calcmode="lin" valueType="num">
                                      <p:cBhvr>
                                        <p:cTn id="43" dur="1000" fill="hold"/>
                                        <p:tgtEl>
                                          <p:spTgt spid="12"/>
                                        </p:tgtEl>
                                        <p:attrNameLst>
                                          <p:attrName>ppt_x</p:attrName>
                                        </p:attrNameLst>
                                      </p:cBhvr>
                                      <p:tavLst>
                                        <p:tav tm="0">
                                          <p:val>
                                            <p:strVal val="#ppt_x"/>
                                          </p:val>
                                        </p:tav>
                                        <p:tav tm="100000">
                                          <p:val>
                                            <p:strVal val="#ppt_x"/>
                                          </p:val>
                                        </p:tav>
                                      </p:tavLst>
                                    </p:anim>
                                    <p:anim calcmode="lin" valueType="num">
                                      <p:cBhvr>
                                        <p:cTn id="4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fade">
                                      <p:cBhvr>
                                        <p:cTn id="49" dur="1000"/>
                                        <p:tgtEl>
                                          <p:spTgt spid="10"/>
                                        </p:tgtEl>
                                      </p:cBhvr>
                                    </p:animEffect>
                                    <p:anim calcmode="lin" valueType="num">
                                      <p:cBhvr>
                                        <p:cTn id="50" dur="1000" fill="hold"/>
                                        <p:tgtEl>
                                          <p:spTgt spid="10"/>
                                        </p:tgtEl>
                                        <p:attrNameLst>
                                          <p:attrName>ppt_x</p:attrName>
                                        </p:attrNameLst>
                                      </p:cBhvr>
                                      <p:tavLst>
                                        <p:tav tm="0">
                                          <p:val>
                                            <p:strVal val="#ppt_x"/>
                                          </p:val>
                                        </p:tav>
                                        <p:tav tm="100000">
                                          <p:val>
                                            <p:strVal val="#ppt_x"/>
                                          </p:val>
                                        </p:tav>
                                      </p:tavLst>
                                    </p:anim>
                                    <p:anim calcmode="lin" valueType="num">
                                      <p:cBhvr>
                                        <p:cTn id="5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fade">
                                      <p:cBhvr>
                                        <p:cTn id="56" dur="1000"/>
                                        <p:tgtEl>
                                          <p:spTgt spid="16"/>
                                        </p:tgtEl>
                                      </p:cBhvr>
                                    </p:animEffect>
                                    <p:anim calcmode="lin" valueType="num">
                                      <p:cBhvr>
                                        <p:cTn id="57" dur="1000" fill="hold"/>
                                        <p:tgtEl>
                                          <p:spTgt spid="16"/>
                                        </p:tgtEl>
                                        <p:attrNameLst>
                                          <p:attrName>ppt_x</p:attrName>
                                        </p:attrNameLst>
                                      </p:cBhvr>
                                      <p:tavLst>
                                        <p:tav tm="0">
                                          <p:val>
                                            <p:strVal val="#ppt_x"/>
                                          </p:val>
                                        </p:tav>
                                        <p:tav tm="100000">
                                          <p:val>
                                            <p:strVal val="#ppt_x"/>
                                          </p:val>
                                        </p:tav>
                                      </p:tavLst>
                                    </p:anim>
                                    <p:anim calcmode="lin" valueType="num">
                                      <p:cBhvr>
                                        <p:cTn id="58"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fade">
                                      <p:cBhvr>
                                        <p:cTn id="63" dur="1000"/>
                                        <p:tgtEl>
                                          <p:spTgt spid="15"/>
                                        </p:tgtEl>
                                      </p:cBhvr>
                                    </p:animEffect>
                                    <p:anim calcmode="lin" valueType="num">
                                      <p:cBhvr>
                                        <p:cTn id="64" dur="1000" fill="hold"/>
                                        <p:tgtEl>
                                          <p:spTgt spid="15"/>
                                        </p:tgtEl>
                                        <p:attrNameLst>
                                          <p:attrName>ppt_x</p:attrName>
                                        </p:attrNameLst>
                                      </p:cBhvr>
                                      <p:tavLst>
                                        <p:tav tm="0">
                                          <p:val>
                                            <p:strVal val="#ppt_x"/>
                                          </p:val>
                                        </p:tav>
                                        <p:tav tm="100000">
                                          <p:val>
                                            <p:strVal val="#ppt_x"/>
                                          </p:val>
                                        </p:tav>
                                      </p:tavLst>
                                    </p:anim>
                                    <p:anim calcmode="lin" valueType="num">
                                      <p:cBhvr>
                                        <p:cTn id="65"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nodeType="click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fade">
                                      <p:cBhvr>
                                        <p:cTn id="70" dur="1000"/>
                                        <p:tgtEl>
                                          <p:spTgt spid="14"/>
                                        </p:tgtEl>
                                      </p:cBhvr>
                                    </p:animEffect>
                                    <p:anim calcmode="lin" valueType="num">
                                      <p:cBhvr>
                                        <p:cTn id="71" dur="1000" fill="hold"/>
                                        <p:tgtEl>
                                          <p:spTgt spid="14"/>
                                        </p:tgtEl>
                                        <p:attrNameLst>
                                          <p:attrName>ppt_x</p:attrName>
                                        </p:attrNameLst>
                                      </p:cBhvr>
                                      <p:tavLst>
                                        <p:tav tm="0">
                                          <p:val>
                                            <p:strVal val="#ppt_x"/>
                                          </p:val>
                                        </p:tav>
                                        <p:tav tm="100000">
                                          <p:val>
                                            <p:strVal val="#ppt_x"/>
                                          </p:val>
                                        </p:tav>
                                      </p:tavLst>
                                    </p:anim>
                                    <p:anim calcmode="lin" valueType="num">
                                      <p:cBhvr>
                                        <p:cTn id="72"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nodeType="clickEffect">
                                  <p:stCondLst>
                                    <p:cond delay="0"/>
                                  </p:stCondLst>
                                  <p:childTnLst>
                                    <p:set>
                                      <p:cBhvr>
                                        <p:cTn id="76" dur="1" fill="hold">
                                          <p:stCondLst>
                                            <p:cond delay="0"/>
                                          </p:stCondLst>
                                        </p:cTn>
                                        <p:tgtEl>
                                          <p:spTgt spid="13"/>
                                        </p:tgtEl>
                                        <p:attrNameLst>
                                          <p:attrName>style.visibility</p:attrName>
                                        </p:attrNameLst>
                                      </p:cBhvr>
                                      <p:to>
                                        <p:strVal val="visible"/>
                                      </p:to>
                                    </p:set>
                                    <p:animEffect transition="in" filter="fade">
                                      <p:cBhvr>
                                        <p:cTn id="77" dur="1000"/>
                                        <p:tgtEl>
                                          <p:spTgt spid="13"/>
                                        </p:tgtEl>
                                      </p:cBhvr>
                                    </p:animEffect>
                                    <p:anim calcmode="lin" valueType="num">
                                      <p:cBhvr>
                                        <p:cTn id="78" dur="1000" fill="hold"/>
                                        <p:tgtEl>
                                          <p:spTgt spid="13"/>
                                        </p:tgtEl>
                                        <p:attrNameLst>
                                          <p:attrName>ppt_x</p:attrName>
                                        </p:attrNameLst>
                                      </p:cBhvr>
                                      <p:tavLst>
                                        <p:tav tm="0">
                                          <p:val>
                                            <p:strVal val="#ppt_x"/>
                                          </p:val>
                                        </p:tav>
                                        <p:tav tm="100000">
                                          <p:val>
                                            <p:strVal val="#ppt_x"/>
                                          </p:val>
                                        </p:tav>
                                      </p:tavLst>
                                    </p:anim>
                                    <p:anim calcmode="lin" valueType="num">
                                      <p:cBhvr>
                                        <p:cTn id="7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nodeType="clickEffect">
                                  <p:stCondLst>
                                    <p:cond delay="0"/>
                                  </p:stCondLst>
                                  <p:childTnLst>
                                    <p:set>
                                      <p:cBhvr>
                                        <p:cTn id="83" dur="1" fill="hold">
                                          <p:stCondLst>
                                            <p:cond delay="0"/>
                                          </p:stCondLst>
                                        </p:cTn>
                                        <p:tgtEl>
                                          <p:spTgt spid="20"/>
                                        </p:tgtEl>
                                        <p:attrNameLst>
                                          <p:attrName>style.visibility</p:attrName>
                                        </p:attrNameLst>
                                      </p:cBhvr>
                                      <p:to>
                                        <p:strVal val="visible"/>
                                      </p:to>
                                    </p:set>
                                    <p:animEffect transition="in" filter="fade">
                                      <p:cBhvr>
                                        <p:cTn id="84" dur="1000"/>
                                        <p:tgtEl>
                                          <p:spTgt spid="20"/>
                                        </p:tgtEl>
                                      </p:cBhvr>
                                    </p:animEffect>
                                    <p:anim calcmode="lin" valueType="num">
                                      <p:cBhvr>
                                        <p:cTn id="85" dur="1000" fill="hold"/>
                                        <p:tgtEl>
                                          <p:spTgt spid="20"/>
                                        </p:tgtEl>
                                        <p:attrNameLst>
                                          <p:attrName>ppt_x</p:attrName>
                                        </p:attrNameLst>
                                      </p:cBhvr>
                                      <p:tavLst>
                                        <p:tav tm="0">
                                          <p:val>
                                            <p:strVal val="#ppt_x"/>
                                          </p:val>
                                        </p:tav>
                                        <p:tav tm="100000">
                                          <p:val>
                                            <p:strVal val="#ppt_x"/>
                                          </p:val>
                                        </p:tav>
                                      </p:tavLst>
                                    </p:anim>
                                    <p:anim calcmode="lin" valueType="num">
                                      <p:cBhvr>
                                        <p:cTn id="86"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79165" y="0"/>
            <a:ext cx="6612835" cy="6857999"/>
          </a:xfrm>
        </p:spPr>
        <p:txBody>
          <a:bodyPr>
            <a:normAutofit/>
          </a:bodyPr>
          <a:lstStyle/>
          <a:p>
            <a:pPr algn="ctr"/>
            <a:r>
              <a:rPr lang="es-ES" b="1" dirty="0"/>
              <a:t>Oh </a:t>
            </a:r>
            <a:r>
              <a:rPr lang="es-ES" b="1" dirty="0" err="1"/>
              <a:t>my</a:t>
            </a:r>
            <a:r>
              <a:rPr lang="es-ES" b="1" dirty="0"/>
              <a:t> </a:t>
            </a:r>
            <a:r>
              <a:rPr lang="es-ES" b="1" dirty="0" err="1"/>
              <a:t>Jesus</a:t>
            </a:r>
            <a:r>
              <a:rPr lang="es-ES" b="1" dirty="0"/>
              <a:t>,</a:t>
            </a:r>
            <a:br>
              <a:rPr lang="es-ES" b="1" dirty="0"/>
            </a:br>
            <a:r>
              <a:rPr lang="es-ES" b="1" dirty="0" err="1"/>
              <a:t>Forgive</a:t>
            </a:r>
            <a:r>
              <a:rPr lang="es-ES" b="1" dirty="0"/>
              <a:t> </a:t>
            </a:r>
            <a:r>
              <a:rPr lang="es-ES" b="1" dirty="0" err="1"/>
              <a:t>us</a:t>
            </a:r>
            <a:r>
              <a:rPr lang="es-ES" b="1" dirty="0"/>
              <a:t> </a:t>
            </a:r>
            <a:r>
              <a:rPr lang="es-ES" b="1" dirty="0" err="1"/>
              <a:t>our</a:t>
            </a:r>
            <a:r>
              <a:rPr lang="es-ES" b="1" dirty="0"/>
              <a:t> </a:t>
            </a:r>
            <a:r>
              <a:rPr lang="es-ES" b="1" dirty="0" err="1"/>
              <a:t>sins</a:t>
            </a:r>
            <a:r>
              <a:rPr lang="es-ES" b="1" dirty="0"/>
              <a:t>. </a:t>
            </a:r>
            <a:br>
              <a:rPr lang="es-ES" b="1" dirty="0"/>
            </a:br>
            <a:r>
              <a:rPr lang="es-ES" b="1" dirty="0" err="1"/>
              <a:t>Save</a:t>
            </a:r>
            <a:r>
              <a:rPr lang="es-ES" b="1" dirty="0"/>
              <a:t> </a:t>
            </a:r>
            <a:r>
              <a:rPr lang="es-ES" b="1" dirty="0" err="1"/>
              <a:t>us</a:t>
            </a:r>
            <a:r>
              <a:rPr lang="es-ES" b="1" dirty="0"/>
              <a:t> </a:t>
            </a:r>
            <a:r>
              <a:rPr lang="es-ES" b="1" dirty="0" err="1"/>
              <a:t>from</a:t>
            </a:r>
            <a:r>
              <a:rPr lang="es-ES" b="1" dirty="0"/>
              <a:t> </a:t>
            </a:r>
            <a:r>
              <a:rPr lang="es-ES" b="1" dirty="0" err="1"/>
              <a:t>the</a:t>
            </a:r>
            <a:r>
              <a:rPr lang="es-ES" b="1" dirty="0"/>
              <a:t> </a:t>
            </a:r>
            <a:r>
              <a:rPr lang="es-ES" b="1" dirty="0" err="1"/>
              <a:t>fires</a:t>
            </a:r>
            <a:r>
              <a:rPr lang="es-ES" b="1" dirty="0"/>
              <a:t> </a:t>
            </a:r>
            <a:r>
              <a:rPr lang="es-ES" b="1" dirty="0" err="1"/>
              <a:t>of</a:t>
            </a:r>
            <a:r>
              <a:rPr lang="es-ES" b="1" dirty="0"/>
              <a:t> </a:t>
            </a:r>
            <a:r>
              <a:rPr lang="es-ES" b="1" dirty="0" err="1"/>
              <a:t>Hell</a:t>
            </a:r>
            <a:r>
              <a:rPr lang="es-ES" b="1" dirty="0"/>
              <a:t>. Lead </a:t>
            </a:r>
            <a:r>
              <a:rPr lang="es-ES" b="1" dirty="0" err="1"/>
              <a:t>all</a:t>
            </a:r>
            <a:r>
              <a:rPr lang="es-ES" b="1" dirty="0"/>
              <a:t> </a:t>
            </a:r>
            <a:r>
              <a:rPr lang="es-ES" b="1" dirty="0" err="1"/>
              <a:t>souls</a:t>
            </a:r>
            <a:r>
              <a:rPr lang="es-ES" b="1" dirty="0"/>
              <a:t> </a:t>
            </a:r>
            <a:r>
              <a:rPr lang="es-ES" b="1" dirty="0" err="1"/>
              <a:t>to</a:t>
            </a:r>
            <a:r>
              <a:rPr lang="es-ES" b="1" dirty="0"/>
              <a:t> </a:t>
            </a:r>
            <a:r>
              <a:rPr lang="es-ES" b="1" dirty="0" err="1"/>
              <a:t>Heaven</a:t>
            </a:r>
            <a:r>
              <a:rPr lang="es-ES" b="1" dirty="0"/>
              <a:t>, </a:t>
            </a:r>
            <a:r>
              <a:rPr lang="es-ES" b="1" dirty="0" err="1"/>
              <a:t>especially</a:t>
            </a:r>
            <a:r>
              <a:rPr lang="es-ES" b="1" dirty="0"/>
              <a:t> </a:t>
            </a:r>
            <a:r>
              <a:rPr lang="es-ES" b="1" dirty="0" err="1"/>
              <a:t>those</a:t>
            </a:r>
            <a:r>
              <a:rPr lang="es-ES" b="1" dirty="0"/>
              <a:t> in </a:t>
            </a:r>
            <a:r>
              <a:rPr lang="es-ES" b="1" dirty="0" err="1"/>
              <a:t>most</a:t>
            </a:r>
            <a:r>
              <a:rPr lang="es-ES" b="1" dirty="0"/>
              <a:t> </a:t>
            </a:r>
            <a:r>
              <a:rPr lang="es-ES" b="1" dirty="0" err="1"/>
              <a:t>need</a:t>
            </a:r>
            <a:r>
              <a:rPr lang="es-ES" b="1" dirty="0"/>
              <a:t> </a:t>
            </a:r>
            <a:r>
              <a:rPr lang="es-ES" b="1" dirty="0" err="1"/>
              <a:t>of</a:t>
            </a:r>
            <a:r>
              <a:rPr lang="es-ES" b="1" dirty="0"/>
              <a:t> </a:t>
            </a:r>
            <a:r>
              <a:rPr lang="es-ES" b="1" dirty="0" err="1"/>
              <a:t>your</a:t>
            </a:r>
            <a:r>
              <a:rPr lang="es-ES" b="1" dirty="0"/>
              <a:t> </a:t>
            </a:r>
            <a:r>
              <a:rPr lang="es-ES" b="1" dirty="0" err="1"/>
              <a:t>Mercy</a:t>
            </a:r>
            <a:r>
              <a:rPr lang="es-ES" b="1" dirty="0"/>
              <a:t>.</a:t>
            </a:r>
            <a:br>
              <a:rPr lang="es-ES" b="1" dirty="0"/>
            </a:br>
            <a:r>
              <a:rPr lang="es-ES" b="1" dirty="0"/>
              <a:t>Amen.</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8942" y="200801"/>
            <a:ext cx="4855334" cy="6456395"/>
          </a:xfrm>
          <a:prstGeom prst="rect">
            <a:avLst/>
          </a:prstGeom>
        </p:spPr>
      </p:pic>
    </p:spTree>
    <p:extLst>
      <p:ext uri="{BB962C8B-B14F-4D97-AF65-F5344CB8AC3E}">
        <p14:creationId xmlns:p14="http://schemas.microsoft.com/office/powerpoint/2010/main" val="2912643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945463" cy="3400115"/>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45463" y="-43598"/>
            <a:ext cx="2782001" cy="3443713"/>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27464" y="-128240"/>
            <a:ext cx="2705100" cy="3528355"/>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32564" y="-128240"/>
            <a:ext cx="3759436" cy="3528355"/>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 y="3400115"/>
            <a:ext cx="2651760" cy="3438237"/>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651761" y="3400114"/>
            <a:ext cx="3750526" cy="3438237"/>
          </a:xfrm>
          <a:prstGeom prst="rect">
            <a:avLst/>
          </a:prstGeom>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402287" y="3400114"/>
            <a:ext cx="2651760" cy="3438237"/>
          </a:xfrm>
          <a:prstGeom prst="rect">
            <a:avLst/>
          </a:prstGeom>
        </p:spPr>
      </p:pic>
      <p:pic>
        <p:nvPicPr>
          <p:cNvPr id="11" name="Picture 1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054047" y="3400113"/>
            <a:ext cx="3164494" cy="3438238"/>
          </a:xfrm>
          <a:prstGeom prst="rect">
            <a:avLst/>
          </a:prstGeom>
        </p:spPr>
      </p:pic>
      <p:sp>
        <p:nvSpPr>
          <p:cNvPr id="3" name="TextBox 2">
            <a:extLst>
              <a:ext uri="{FF2B5EF4-FFF2-40B4-BE49-F238E27FC236}">
                <a16:creationId xmlns:a16="http://schemas.microsoft.com/office/drawing/2014/main" id="{3654AA14-FF18-4C42-A2F7-67FED510FDEA}"/>
              </a:ext>
            </a:extLst>
          </p:cNvPr>
          <p:cNvSpPr txBox="1"/>
          <p:nvPr/>
        </p:nvSpPr>
        <p:spPr>
          <a:xfrm>
            <a:off x="1550504" y="2478157"/>
            <a:ext cx="1101257" cy="523220"/>
          </a:xfrm>
          <a:prstGeom prst="rect">
            <a:avLst/>
          </a:prstGeom>
          <a:solidFill>
            <a:schemeClr val="accent4">
              <a:lumMod val="40000"/>
              <a:lumOff val="60000"/>
            </a:schemeClr>
          </a:solidFill>
        </p:spPr>
        <p:txBody>
          <a:bodyPr wrap="square" rtlCol="0">
            <a:spAutoFit/>
          </a:bodyPr>
          <a:lstStyle/>
          <a:p>
            <a:pPr algn="ctr"/>
            <a:r>
              <a:rPr lang="en-US" sz="1400" b="1" dirty="0">
                <a:latin typeface="Comic Sans MS" panose="030F0702030302020204" pitchFamily="66" charset="0"/>
              </a:rPr>
              <a:t>Hail Holy Queen</a:t>
            </a:r>
          </a:p>
        </p:txBody>
      </p:sp>
      <p:sp>
        <p:nvSpPr>
          <p:cNvPr id="4" name="TextBox 3">
            <a:extLst>
              <a:ext uri="{FF2B5EF4-FFF2-40B4-BE49-F238E27FC236}">
                <a16:creationId xmlns:a16="http://schemas.microsoft.com/office/drawing/2014/main" id="{66B8B0F3-892F-4E0F-8F7F-CC11C3EEDE9D}"/>
              </a:ext>
            </a:extLst>
          </p:cNvPr>
          <p:cNvSpPr txBox="1"/>
          <p:nvPr/>
        </p:nvSpPr>
        <p:spPr>
          <a:xfrm>
            <a:off x="2945463" y="2785933"/>
            <a:ext cx="2522720" cy="430887"/>
          </a:xfrm>
          <a:prstGeom prst="rect">
            <a:avLst/>
          </a:prstGeom>
          <a:solidFill>
            <a:schemeClr val="accent4">
              <a:lumMod val="40000"/>
              <a:lumOff val="60000"/>
            </a:schemeClr>
          </a:solidFill>
        </p:spPr>
        <p:txBody>
          <a:bodyPr wrap="square" rtlCol="0">
            <a:spAutoFit/>
          </a:bodyPr>
          <a:lstStyle/>
          <a:p>
            <a:pPr algn="ctr"/>
            <a:r>
              <a:rPr lang="en-US" sz="1400" b="1" dirty="0">
                <a:latin typeface="Comic Sans MS" panose="030F0702030302020204" pitchFamily="66" charset="0"/>
              </a:rPr>
              <a:t>Mother of Mercy</a:t>
            </a:r>
          </a:p>
          <a:p>
            <a:pPr algn="ctr"/>
            <a:endParaRPr lang="en-US" sz="800" b="1" dirty="0">
              <a:latin typeface="Comic Sans MS" panose="030F0702030302020204" pitchFamily="66" charset="0"/>
            </a:endParaRPr>
          </a:p>
        </p:txBody>
      </p:sp>
      <p:sp>
        <p:nvSpPr>
          <p:cNvPr id="14" name="TextBox 13">
            <a:extLst>
              <a:ext uri="{FF2B5EF4-FFF2-40B4-BE49-F238E27FC236}">
                <a16:creationId xmlns:a16="http://schemas.microsoft.com/office/drawing/2014/main" id="{88625571-002E-405B-B4C6-6387820E77BE}"/>
              </a:ext>
            </a:extLst>
          </p:cNvPr>
          <p:cNvSpPr txBox="1"/>
          <p:nvPr/>
        </p:nvSpPr>
        <p:spPr>
          <a:xfrm>
            <a:off x="5611631" y="2661449"/>
            <a:ext cx="1045426" cy="738664"/>
          </a:xfrm>
          <a:prstGeom prst="rect">
            <a:avLst/>
          </a:prstGeom>
          <a:solidFill>
            <a:schemeClr val="accent4">
              <a:lumMod val="40000"/>
              <a:lumOff val="60000"/>
            </a:schemeClr>
          </a:solidFill>
        </p:spPr>
        <p:txBody>
          <a:bodyPr wrap="square" rtlCol="0">
            <a:spAutoFit/>
          </a:bodyPr>
          <a:lstStyle/>
          <a:p>
            <a:pPr algn="ctr"/>
            <a:r>
              <a:rPr lang="en-US" sz="1400" b="1" dirty="0">
                <a:latin typeface="Comic Sans MS" panose="030F0702030302020204" pitchFamily="66" charset="0"/>
              </a:rPr>
              <a:t>our </a:t>
            </a:r>
          </a:p>
          <a:p>
            <a:pPr algn="ctr"/>
            <a:r>
              <a:rPr lang="en-US" sz="1400" b="1" dirty="0">
                <a:latin typeface="Comic Sans MS" panose="030F0702030302020204" pitchFamily="66" charset="0"/>
              </a:rPr>
              <a:t>Life our</a:t>
            </a:r>
          </a:p>
          <a:p>
            <a:pPr algn="ctr"/>
            <a:r>
              <a:rPr lang="en-US" sz="1400" b="1" dirty="0">
                <a:latin typeface="Comic Sans MS" panose="030F0702030302020204" pitchFamily="66" charset="0"/>
              </a:rPr>
              <a:t>sweetness</a:t>
            </a:r>
          </a:p>
        </p:txBody>
      </p:sp>
      <p:sp>
        <p:nvSpPr>
          <p:cNvPr id="16" name="TextBox 15">
            <a:extLst>
              <a:ext uri="{FF2B5EF4-FFF2-40B4-BE49-F238E27FC236}">
                <a16:creationId xmlns:a16="http://schemas.microsoft.com/office/drawing/2014/main" id="{2BB5053E-A7B0-41E3-A225-2B55741700A1}"/>
              </a:ext>
            </a:extLst>
          </p:cNvPr>
          <p:cNvSpPr txBox="1"/>
          <p:nvPr/>
        </p:nvSpPr>
        <p:spPr>
          <a:xfrm>
            <a:off x="6603115" y="3077500"/>
            <a:ext cx="1492037" cy="307777"/>
          </a:xfrm>
          <a:prstGeom prst="rect">
            <a:avLst/>
          </a:prstGeom>
          <a:solidFill>
            <a:schemeClr val="accent4">
              <a:lumMod val="20000"/>
              <a:lumOff val="80000"/>
            </a:schemeClr>
          </a:solidFill>
        </p:spPr>
        <p:txBody>
          <a:bodyPr wrap="square" rtlCol="0">
            <a:spAutoFit/>
          </a:bodyPr>
          <a:lstStyle/>
          <a:p>
            <a:r>
              <a:rPr lang="en-US" sz="1400" b="1" dirty="0">
                <a:latin typeface="Comic Sans MS" panose="030F0702030302020204" pitchFamily="66" charset="0"/>
              </a:rPr>
              <a:t>and our hope.</a:t>
            </a:r>
          </a:p>
        </p:txBody>
      </p:sp>
      <p:sp>
        <p:nvSpPr>
          <p:cNvPr id="18" name="TextBox 17">
            <a:extLst>
              <a:ext uri="{FF2B5EF4-FFF2-40B4-BE49-F238E27FC236}">
                <a16:creationId xmlns:a16="http://schemas.microsoft.com/office/drawing/2014/main" id="{55BE8140-ADD7-486D-8C1A-A10796983F1B}"/>
              </a:ext>
            </a:extLst>
          </p:cNvPr>
          <p:cNvSpPr txBox="1"/>
          <p:nvPr/>
        </p:nvSpPr>
        <p:spPr>
          <a:xfrm>
            <a:off x="10312282" y="2785933"/>
            <a:ext cx="1101257" cy="523220"/>
          </a:xfrm>
          <a:prstGeom prst="rect">
            <a:avLst/>
          </a:prstGeom>
          <a:solidFill>
            <a:schemeClr val="accent4">
              <a:lumMod val="20000"/>
              <a:lumOff val="80000"/>
            </a:schemeClr>
          </a:solidFill>
        </p:spPr>
        <p:txBody>
          <a:bodyPr wrap="square" rtlCol="0">
            <a:spAutoFit/>
          </a:bodyPr>
          <a:lstStyle/>
          <a:p>
            <a:r>
              <a:rPr lang="en-US" sz="1400" b="1" dirty="0">
                <a:latin typeface="Comic Sans MS" panose="030F0702030302020204" pitchFamily="66" charset="0"/>
              </a:rPr>
              <a:t>To thee do we cry</a:t>
            </a:r>
          </a:p>
        </p:txBody>
      </p:sp>
      <p:sp>
        <p:nvSpPr>
          <p:cNvPr id="19" name="TextBox 18">
            <a:extLst>
              <a:ext uri="{FF2B5EF4-FFF2-40B4-BE49-F238E27FC236}">
                <a16:creationId xmlns:a16="http://schemas.microsoft.com/office/drawing/2014/main" id="{5D3E4ED1-5880-406E-BECB-0AE657BF8EA1}"/>
              </a:ext>
            </a:extLst>
          </p:cNvPr>
          <p:cNvSpPr txBox="1"/>
          <p:nvPr/>
        </p:nvSpPr>
        <p:spPr>
          <a:xfrm>
            <a:off x="10018643" y="450574"/>
            <a:ext cx="649357" cy="437322"/>
          </a:xfrm>
          <a:prstGeom prst="rect">
            <a:avLst/>
          </a:prstGeom>
          <a:solidFill>
            <a:schemeClr val="accent4">
              <a:lumMod val="60000"/>
              <a:lumOff val="40000"/>
            </a:schemeClr>
          </a:solidFill>
        </p:spPr>
        <p:txBody>
          <a:bodyPr wrap="square" rtlCol="0">
            <a:spAutoFit/>
          </a:bodyPr>
          <a:lstStyle/>
          <a:p>
            <a:endParaRPr lang="en-US" dirty="0"/>
          </a:p>
        </p:txBody>
      </p:sp>
      <p:sp>
        <p:nvSpPr>
          <p:cNvPr id="21" name="TextBox 20">
            <a:extLst>
              <a:ext uri="{FF2B5EF4-FFF2-40B4-BE49-F238E27FC236}">
                <a16:creationId xmlns:a16="http://schemas.microsoft.com/office/drawing/2014/main" id="{A7CBD119-1C02-4D22-B5A0-C11B8AD5E4EA}"/>
              </a:ext>
            </a:extLst>
          </p:cNvPr>
          <p:cNvSpPr txBox="1"/>
          <p:nvPr/>
        </p:nvSpPr>
        <p:spPr>
          <a:xfrm>
            <a:off x="1677889" y="3798853"/>
            <a:ext cx="1101257" cy="954107"/>
          </a:xfrm>
          <a:prstGeom prst="rect">
            <a:avLst/>
          </a:prstGeom>
          <a:solidFill>
            <a:schemeClr val="accent4">
              <a:lumMod val="20000"/>
              <a:lumOff val="80000"/>
            </a:schemeClr>
          </a:solidFill>
        </p:spPr>
        <p:txBody>
          <a:bodyPr wrap="square" rtlCol="0">
            <a:spAutoFit/>
          </a:bodyPr>
          <a:lstStyle/>
          <a:p>
            <a:pPr algn="ctr"/>
            <a:r>
              <a:rPr lang="en-US" sz="1400" b="1" dirty="0">
                <a:latin typeface="Comic Sans MS" panose="030F0702030302020204" pitchFamily="66" charset="0"/>
              </a:rPr>
              <a:t>Poor banished children of Eve</a:t>
            </a:r>
          </a:p>
        </p:txBody>
      </p:sp>
      <p:sp>
        <p:nvSpPr>
          <p:cNvPr id="23" name="TextBox 22">
            <a:extLst>
              <a:ext uri="{FF2B5EF4-FFF2-40B4-BE49-F238E27FC236}">
                <a16:creationId xmlns:a16="http://schemas.microsoft.com/office/drawing/2014/main" id="{9F4FD505-34DA-4AAD-954A-70AB271295BD}"/>
              </a:ext>
            </a:extLst>
          </p:cNvPr>
          <p:cNvSpPr txBox="1"/>
          <p:nvPr/>
        </p:nvSpPr>
        <p:spPr>
          <a:xfrm>
            <a:off x="2779147" y="6078326"/>
            <a:ext cx="1660332" cy="630942"/>
          </a:xfrm>
          <a:prstGeom prst="rect">
            <a:avLst/>
          </a:prstGeom>
          <a:solidFill>
            <a:schemeClr val="accent6">
              <a:lumMod val="60000"/>
              <a:lumOff val="40000"/>
            </a:schemeClr>
          </a:solidFill>
        </p:spPr>
        <p:txBody>
          <a:bodyPr wrap="square" rtlCol="0">
            <a:spAutoFit/>
          </a:bodyPr>
          <a:lstStyle/>
          <a:p>
            <a:pPr algn="ctr"/>
            <a:r>
              <a:rPr lang="en-US" sz="1350" b="1" dirty="0">
                <a:latin typeface="Comic Sans MS" panose="030F0702030302020204" pitchFamily="66" charset="0"/>
              </a:rPr>
              <a:t>To thee do we </a:t>
            </a:r>
          </a:p>
          <a:p>
            <a:pPr algn="ctr"/>
            <a:r>
              <a:rPr lang="en-US" sz="1350" b="1" dirty="0">
                <a:latin typeface="Comic Sans MS" panose="030F0702030302020204" pitchFamily="66" charset="0"/>
              </a:rPr>
              <a:t>send up our sighs</a:t>
            </a:r>
          </a:p>
          <a:p>
            <a:pPr algn="ctr"/>
            <a:endParaRPr lang="en-US" sz="800" b="1" dirty="0">
              <a:latin typeface="Comic Sans MS" panose="030F0702030302020204" pitchFamily="66" charset="0"/>
            </a:endParaRPr>
          </a:p>
        </p:txBody>
      </p:sp>
      <p:sp>
        <p:nvSpPr>
          <p:cNvPr id="25" name="TextBox 24">
            <a:extLst>
              <a:ext uri="{FF2B5EF4-FFF2-40B4-BE49-F238E27FC236}">
                <a16:creationId xmlns:a16="http://schemas.microsoft.com/office/drawing/2014/main" id="{56BED791-BBF9-416B-A212-6B443A73B5DB}"/>
              </a:ext>
            </a:extLst>
          </p:cNvPr>
          <p:cNvSpPr txBox="1"/>
          <p:nvPr/>
        </p:nvSpPr>
        <p:spPr>
          <a:xfrm>
            <a:off x="4638017" y="6207409"/>
            <a:ext cx="1660332" cy="630942"/>
          </a:xfrm>
          <a:prstGeom prst="rect">
            <a:avLst/>
          </a:prstGeom>
          <a:solidFill>
            <a:srgbClr val="FFC000"/>
          </a:solidFill>
        </p:spPr>
        <p:txBody>
          <a:bodyPr wrap="square" rtlCol="0">
            <a:spAutoFit/>
          </a:bodyPr>
          <a:lstStyle/>
          <a:p>
            <a:pPr algn="ctr"/>
            <a:r>
              <a:rPr lang="en-US" sz="1350" b="1" dirty="0">
                <a:latin typeface="Comic Sans MS" panose="030F0702030302020204" pitchFamily="66" charset="0"/>
              </a:rPr>
              <a:t>mourning and weeping</a:t>
            </a:r>
          </a:p>
          <a:p>
            <a:pPr algn="ctr"/>
            <a:endParaRPr lang="en-US" sz="800" b="1" dirty="0">
              <a:latin typeface="Comic Sans MS" panose="030F0702030302020204" pitchFamily="66" charset="0"/>
            </a:endParaRPr>
          </a:p>
        </p:txBody>
      </p:sp>
      <p:sp>
        <p:nvSpPr>
          <p:cNvPr id="27" name="TextBox 26">
            <a:extLst>
              <a:ext uri="{FF2B5EF4-FFF2-40B4-BE49-F238E27FC236}">
                <a16:creationId xmlns:a16="http://schemas.microsoft.com/office/drawing/2014/main" id="{16E14DCE-47A6-41DA-B5AE-2C8C0E3BE1F3}"/>
              </a:ext>
            </a:extLst>
          </p:cNvPr>
          <p:cNvSpPr txBox="1"/>
          <p:nvPr/>
        </p:nvSpPr>
        <p:spPr>
          <a:xfrm>
            <a:off x="6529673" y="6515186"/>
            <a:ext cx="2522720" cy="323165"/>
          </a:xfrm>
          <a:prstGeom prst="rect">
            <a:avLst/>
          </a:prstGeom>
          <a:solidFill>
            <a:schemeClr val="accent4">
              <a:lumMod val="40000"/>
              <a:lumOff val="60000"/>
            </a:schemeClr>
          </a:solidFill>
        </p:spPr>
        <p:txBody>
          <a:bodyPr wrap="square" rtlCol="0">
            <a:spAutoFit/>
          </a:bodyPr>
          <a:lstStyle/>
          <a:p>
            <a:pPr algn="ctr"/>
            <a:r>
              <a:rPr lang="en-US" sz="1500" b="1" dirty="0">
                <a:latin typeface="Comic Sans MS" panose="030F0702030302020204" pitchFamily="66" charset="0"/>
              </a:rPr>
              <a:t>in this valley of tears</a:t>
            </a:r>
            <a:r>
              <a:rPr lang="en-US" sz="1400" b="1" dirty="0">
                <a:latin typeface="Comic Sans MS" panose="030F0702030302020204" pitchFamily="66" charset="0"/>
              </a:rPr>
              <a:t>.</a:t>
            </a:r>
          </a:p>
        </p:txBody>
      </p:sp>
      <p:sp>
        <p:nvSpPr>
          <p:cNvPr id="29" name="TextBox 28">
            <a:extLst>
              <a:ext uri="{FF2B5EF4-FFF2-40B4-BE49-F238E27FC236}">
                <a16:creationId xmlns:a16="http://schemas.microsoft.com/office/drawing/2014/main" id="{3C076380-A12F-445F-981A-AE7451AC47CC}"/>
              </a:ext>
            </a:extLst>
          </p:cNvPr>
          <p:cNvSpPr txBox="1"/>
          <p:nvPr/>
        </p:nvSpPr>
        <p:spPr>
          <a:xfrm>
            <a:off x="9540239" y="6334780"/>
            <a:ext cx="2522720" cy="523220"/>
          </a:xfrm>
          <a:prstGeom prst="rect">
            <a:avLst/>
          </a:prstGeom>
          <a:solidFill>
            <a:schemeClr val="accent4">
              <a:lumMod val="20000"/>
              <a:lumOff val="80000"/>
            </a:schemeClr>
          </a:solidFill>
        </p:spPr>
        <p:txBody>
          <a:bodyPr wrap="square" rtlCol="0">
            <a:spAutoFit/>
          </a:bodyPr>
          <a:lstStyle/>
          <a:p>
            <a:pPr algn="ctr"/>
            <a:r>
              <a:rPr lang="en-US" sz="1400" b="1" dirty="0">
                <a:latin typeface="Comic Sans MS" panose="030F0702030302020204" pitchFamily="66" charset="0"/>
              </a:rPr>
              <a:t>Turn then most gracious advocate</a:t>
            </a:r>
          </a:p>
        </p:txBody>
      </p:sp>
      <p:sp>
        <p:nvSpPr>
          <p:cNvPr id="33" name="TextBox 32">
            <a:extLst>
              <a:ext uri="{FF2B5EF4-FFF2-40B4-BE49-F238E27FC236}">
                <a16:creationId xmlns:a16="http://schemas.microsoft.com/office/drawing/2014/main" id="{BCA2B5AF-B070-4BDC-90DE-6DA7FB7A451E}"/>
              </a:ext>
            </a:extLst>
          </p:cNvPr>
          <p:cNvSpPr txBox="1"/>
          <p:nvPr/>
        </p:nvSpPr>
        <p:spPr>
          <a:xfrm>
            <a:off x="0" y="19648"/>
            <a:ext cx="2491409" cy="830997"/>
          </a:xfrm>
          <a:prstGeom prst="rect">
            <a:avLst/>
          </a:prstGeom>
          <a:solidFill>
            <a:schemeClr val="bg1"/>
          </a:solidFill>
        </p:spPr>
        <p:txBody>
          <a:bodyPr wrap="square" rtlCol="0">
            <a:spAutoFit/>
          </a:bodyPr>
          <a:lstStyle/>
          <a:p>
            <a:pPr algn="ctr"/>
            <a:r>
              <a:rPr lang="en-US" sz="2400" b="1" dirty="0">
                <a:latin typeface="Comic Sans MS" panose="030F0702030302020204" pitchFamily="66" charset="0"/>
              </a:rPr>
              <a:t>Hail Holy Queen</a:t>
            </a:r>
          </a:p>
        </p:txBody>
      </p:sp>
      <p:sp>
        <p:nvSpPr>
          <p:cNvPr id="34" name="TextBox 33">
            <a:extLst>
              <a:ext uri="{FF2B5EF4-FFF2-40B4-BE49-F238E27FC236}">
                <a16:creationId xmlns:a16="http://schemas.microsoft.com/office/drawing/2014/main" id="{56290D3D-3ABB-4958-BEAE-D710FB717EA7}"/>
              </a:ext>
            </a:extLst>
          </p:cNvPr>
          <p:cNvSpPr txBox="1"/>
          <p:nvPr/>
        </p:nvSpPr>
        <p:spPr>
          <a:xfrm>
            <a:off x="92765" y="823580"/>
            <a:ext cx="463826" cy="369332"/>
          </a:xfrm>
          <a:prstGeom prst="rect">
            <a:avLst/>
          </a:prstGeom>
          <a:solidFill>
            <a:srgbClr val="FFFF99"/>
          </a:solidFill>
        </p:spPr>
        <p:txBody>
          <a:bodyPr wrap="square" rtlCol="0">
            <a:spAutoFit/>
          </a:bodyPr>
          <a:lstStyle/>
          <a:p>
            <a:endParaRPr lang="en-US" dirty="0"/>
          </a:p>
        </p:txBody>
      </p:sp>
    </p:spTree>
    <p:extLst>
      <p:ext uri="{BB962C8B-B14F-4D97-AF65-F5344CB8AC3E}">
        <p14:creationId xmlns:p14="http://schemas.microsoft.com/office/powerpoint/2010/main" val="42890445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3044127" cy="341757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4127" y="0"/>
            <a:ext cx="2453703" cy="3420628"/>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97830" y="0"/>
            <a:ext cx="3394710" cy="3415795"/>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892539" y="-4835"/>
            <a:ext cx="3278733" cy="3420629"/>
          </a:xfrm>
          <a:prstGeom prst="rect">
            <a:avLst/>
          </a:prstGeom>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256" y="3415794"/>
            <a:ext cx="3051381" cy="3442206"/>
          </a:xfrm>
          <a:prstGeom prst="rect">
            <a:avLst/>
          </a:prstGeom>
        </p:spPr>
      </p:pic>
      <p:pic>
        <p:nvPicPr>
          <p:cNvPr id="7" name="Pictur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044125" y="3428841"/>
            <a:ext cx="2756430" cy="3429159"/>
          </a:xfrm>
          <a:prstGeom prst="rect">
            <a:avLst/>
          </a:prstGeom>
        </p:spPr>
      </p:pic>
      <p:pic>
        <p:nvPicPr>
          <p:cNvPr id="8" name="Picture 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800555" y="3415794"/>
            <a:ext cx="2852156" cy="3442206"/>
          </a:xfrm>
          <a:prstGeom prst="rect">
            <a:avLst/>
          </a:prstGeom>
        </p:spPr>
      </p:pic>
      <p:pic>
        <p:nvPicPr>
          <p:cNvPr id="9" name="Picture 8"/>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652711" y="3424083"/>
            <a:ext cx="3518561" cy="3412580"/>
          </a:xfrm>
          <a:prstGeom prst="rect">
            <a:avLst/>
          </a:prstGeom>
        </p:spPr>
      </p:pic>
      <p:sp>
        <p:nvSpPr>
          <p:cNvPr id="11" name="TextBox 10">
            <a:extLst>
              <a:ext uri="{FF2B5EF4-FFF2-40B4-BE49-F238E27FC236}">
                <a16:creationId xmlns:a16="http://schemas.microsoft.com/office/drawing/2014/main" id="{C94BB20B-F4C9-4B06-AAE7-5C2AE99B54EC}"/>
              </a:ext>
            </a:extLst>
          </p:cNvPr>
          <p:cNvSpPr txBox="1"/>
          <p:nvPr/>
        </p:nvSpPr>
        <p:spPr>
          <a:xfrm>
            <a:off x="2219098" y="329746"/>
            <a:ext cx="902793" cy="1169551"/>
          </a:xfrm>
          <a:prstGeom prst="rect">
            <a:avLst/>
          </a:prstGeom>
          <a:solidFill>
            <a:schemeClr val="accent4">
              <a:lumMod val="20000"/>
              <a:lumOff val="80000"/>
            </a:schemeClr>
          </a:solidFill>
        </p:spPr>
        <p:txBody>
          <a:bodyPr wrap="square" rtlCol="0">
            <a:spAutoFit/>
          </a:bodyPr>
          <a:lstStyle/>
          <a:p>
            <a:pPr algn="ctr"/>
            <a:r>
              <a:rPr lang="en-US" sz="1400" b="1" dirty="0">
                <a:latin typeface="Comic Sans MS" panose="030F0702030302020204" pitchFamily="66" charset="0"/>
              </a:rPr>
              <a:t>Thine eyes of mercy toward us</a:t>
            </a:r>
          </a:p>
        </p:txBody>
      </p:sp>
      <p:sp>
        <p:nvSpPr>
          <p:cNvPr id="13" name="TextBox 12">
            <a:extLst>
              <a:ext uri="{FF2B5EF4-FFF2-40B4-BE49-F238E27FC236}">
                <a16:creationId xmlns:a16="http://schemas.microsoft.com/office/drawing/2014/main" id="{23FB05EF-1638-436C-814F-25BCBBC710E2}"/>
              </a:ext>
            </a:extLst>
          </p:cNvPr>
          <p:cNvSpPr txBox="1"/>
          <p:nvPr/>
        </p:nvSpPr>
        <p:spPr>
          <a:xfrm>
            <a:off x="4192069" y="2405270"/>
            <a:ext cx="1101257" cy="738664"/>
          </a:xfrm>
          <a:prstGeom prst="rect">
            <a:avLst/>
          </a:prstGeom>
          <a:solidFill>
            <a:schemeClr val="accent4">
              <a:lumMod val="20000"/>
              <a:lumOff val="80000"/>
            </a:schemeClr>
          </a:solidFill>
        </p:spPr>
        <p:txBody>
          <a:bodyPr wrap="square" rtlCol="0">
            <a:spAutoFit/>
          </a:bodyPr>
          <a:lstStyle/>
          <a:p>
            <a:pPr algn="ctr"/>
            <a:r>
              <a:rPr lang="en-US" sz="1400" b="1" dirty="0">
                <a:latin typeface="Comic Sans MS" panose="030F0702030302020204" pitchFamily="66" charset="0"/>
              </a:rPr>
              <a:t>And after this our exile</a:t>
            </a:r>
          </a:p>
        </p:txBody>
      </p:sp>
      <p:sp>
        <p:nvSpPr>
          <p:cNvPr id="15" name="TextBox 14">
            <a:extLst>
              <a:ext uri="{FF2B5EF4-FFF2-40B4-BE49-F238E27FC236}">
                <a16:creationId xmlns:a16="http://schemas.microsoft.com/office/drawing/2014/main" id="{B8A6B96A-24F2-4006-A7C8-8A996F6A6A6C}"/>
              </a:ext>
            </a:extLst>
          </p:cNvPr>
          <p:cNvSpPr txBox="1"/>
          <p:nvPr/>
        </p:nvSpPr>
        <p:spPr>
          <a:xfrm>
            <a:off x="5496155" y="2512992"/>
            <a:ext cx="1101257" cy="523220"/>
          </a:xfrm>
          <a:prstGeom prst="rect">
            <a:avLst/>
          </a:prstGeom>
          <a:solidFill>
            <a:schemeClr val="accent4">
              <a:lumMod val="20000"/>
              <a:lumOff val="80000"/>
            </a:schemeClr>
          </a:solidFill>
        </p:spPr>
        <p:txBody>
          <a:bodyPr wrap="square" rtlCol="0">
            <a:spAutoFit/>
          </a:bodyPr>
          <a:lstStyle/>
          <a:p>
            <a:pPr algn="ctr"/>
            <a:r>
              <a:rPr lang="en-US" sz="1400" b="1" dirty="0">
                <a:latin typeface="Comic Sans MS" panose="030F0702030302020204" pitchFamily="66" charset="0"/>
              </a:rPr>
              <a:t>Show </a:t>
            </a:r>
          </a:p>
          <a:p>
            <a:pPr algn="ctr"/>
            <a:r>
              <a:rPr lang="en-US" sz="1400" b="1" dirty="0">
                <a:latin typeface="Comic Sans MS" panose="030F0702030302020204" pitchFamily="66" charset="0"/>
              </a:rPr>
              <a:t>unto us</a:t>
            </a:r>
          </a:p>
        </p:txBody>
      </p:sp>
      <p:sp>
        <p:nvSpPr>
          <p:cNvPr id="17" name="TextBox 16">
            <a:extLst>
              <a:ext uri="{FF2B5EF4-FFF2-40B4-BE49-F238E27FC236}">
                <a16:creationId xmlns:a16="http://schemas.microsoft.com/office/drawing/2014/main" id="{40FAFD63-17C2-44C1-A82C-76F8F9B726FC}"/>
              </a:ext>
            </a:extLst>
          </p:cNvPr>
          <p:cNvSpPr txBox="1"/>
          <p:nvPr/>
        </p:nvSpPr>
        <p:spPr>
          <a:xfrm>
            <a:off x="6499178" y="2930281"/>
            <a:ext cx="2453702" cy="523220"/>
          </a:xfrm>
          <a:prstGeom prst="rect">
            <a:avLst/>
          </a:prstGeom>
          <a:solidFill>
            <a:schemeClr val="bg1"/>
          </a:solidFill>
        </p:spPr>
        <p:txBody>
          <a:bodyPr wrap="square" rtlCol="0">
            <a:spAutoFit/>
          </a:bodyPr>
          <a:lstStyle/>
          <a:p>
            <a:pPr algn="ctr"/>
            <a:r>
              <a:rPr lang="en-US" sz="1400" b="1" dirty="0">
                <a:latin typeface="Comic Sans MS" panose="030F0702030302020204" pitchFamily="66" charset="0"/>
              </a:rPr>
              <a:t>The blessed fruit </a:t>
            </a:r>
          </a:p>
          <a:p>
            <a:pPr algn="ctr"/>
            <a:r>
              <a:rPr lang="en-US" sz="1400" b="1" dirty="0">
                <a:latin typeface="Comic Sans MS" panose="030F0702030302020204" pitchFamily="66" charset="0"/>
              </a:rPr>
              <a:t>of thy womb, Jesus</a:t>
            </a:r>
          </a:p>
        </p:txBody>
      </p:sp>
      <p:sp>
        <p:nvSpPr>
          <p:cNvPr id="19" name="TextBox 18">
            <a:extLst>
              <a:ext uri="{FF2B5EF4-FFF2-40B4-BE49-F238E27FC236}">
                <a16:creationId xmlns:a16="http://schemas.microsoft.com/office/drawing/2014/main" id="{A553ABD7-1187-4BDF-88F1-94671435339D}"/>
              </a:ext>
            </a:extLst>
          </p:cNvPr>
          <p:cNvSpPr txBox="1"/>
          <p:nvPr/>
        </p:nvSpPr>
        <p:spPr>
          <a:xfrm>
            <a:off x="10244985" y="391301"/>
            <a:ext cx="1363919" cy="523220"/>
          </a:xfrm>
          <a:prstGeom prst="rect">
            <a:avLst/>
          </a:prstGeom>
          <a:solidFill>
            <a:schemeClr val="accent4">
              <a:lumMod val="20000"/>
              <a:lumOff val="80000"/>
            </a:schemeClr>
          </a:solidFill>
        </p:spPr>
        <p:txBody>
          <a:bodyPr wrap="square" rtlCol="0">
            <a:spAutoFit/>
          </a:bodyPr>
          <a:lstStyle/>
          <a:p>
            <a:pPr algn="ctr"/>
            <a:r>
              <a:rPr lang="en-US" sz="1400" b="1" dirty="0">
                <a:latin typeface="Comic Sans MS" panose="030F0702030302020204" pitchFamily="66" charset="0"/>
              </a:rPr>
              <a:t>Oh clement, Oh loving</a:t>
            </a:r>
          </a:p>
        </p:txBody>
      </p:sp>
      <p:sp>
        <p:nvSpPr>
          <p:cNvPr id="21" name="TextBox 20">
            <a:extLst>
              <a:ext uri="{FF2B5EF4-FFF2-40B4-BE49-F238E27FC236}">
                <a16:creationId xmlns:a16="http://schemas.microsoft.com/office/drawing/2014/main" id="{E2E12BF8-4721-4E58-A73E-F2252F5C7831}"/>
              </a:ext>
            </a:extLst>
          </p:cNvPr>
          <p:cNvSpPr txBox="1"/>
          <p:nvPr/>
        </p:nvSpPr>
        <p:spPr>
          <a:xfrm>
            <a:off x="11025809" y="1380327"/>
            <a:ext cx="702365" cy="830997"/>
          </a:xfrm>
          <a:prstGeom prst="rect">
            <a:avLst/>
          </a:prstGeom>
          <a:solidFill>
            <a:srgbClr val="CC3399"/>
          </a:solidFill>
        </p:spPr>
        <p:txBody>
          <a:bodyPr wrap="square" rtlCol="0">
            <a:spAutoFit/>
          </a:bodyPr>
          <a:lstStyle/>
          <a:p>
            <a:pPr algn="ctr"/>
            <a:r>
              <a:rPr lang="en-US" sz="1200" b="1" dirty="0">
                <a:solidFill>
                  <a:schemeClr val="bg1"/>
                </a:solidFill>
                <a:latin typeface="Comic Sans MS" panose="030F0702030302020204" pitchFamily="66" charset="0"/>
              </a:rPr>
              <a:t>Oh sweet Virgin</a:t>
            </a:r>
          </a:p>
          <a:p>
            <a:pPr algn="ctr"/>
            <a:r>
              <a:rPr lang="en-US" sz="1200" b="1" dirty="0">
                <a:solidFill>
                  <a:schemeClr val="bg1"/>
                </a:solidFill>
                <a:latin typeface="Comic Sans MS" panose="030F0702030302020204" pitchFamily="66" charset="0"/>
              </a:rPr>
              <a:t>Mary</a:t>
            </a:r>
          </a:p>
        </p:txBody>
      </p:sp>
      <p:sp>
        <p:nvSpPr>
          <p:cNvPr id="23" name="TextBox 22">
            <a:extLst>
              <a:ext uri="{FF2B5EF4-FFF2-40B4-BE49-F238E27FC236}">
                <a16:creationId xmlns:a16="http://schemas.microsoft.com/office/drawing/2014/main" id="{5D37BE5F-5268-4DF2-97BB-6906095201C5}"/>
              </a:ext>
            </a:extLst>
          </p:cNvPr>
          <p:cNvSpPr txBox="1"/>
          <p:nvPr/>
        </p:nvSpPr>
        <p:spPr>
          <a:xfrm>
            <a:off x="1703039" y="3852598"/>
            <a:ext cx="1101257" cy="523220"/>
          </a:xfrm>
          <a:prstGeom prst="rect">
            <a:avLst/>
          </a:prstGeom>
          <a:solidFill>
            <a:schemeClr val="accent4">
              <a:lumMod val="40000"/>
              <a:lumOff val="60000"/>
            </a:schemeClr>
          </a:solidFill>
        </p:spPr>
        <p:txBody>
          <a:bodyPr wrap="square" rtlCol="0">
            <a:spAutoFit/>
          </a:bodyPr>
          <a:lstStyle/>
          <a:p>
            <a:pPr algn="ctr"/>
            <a:r>
              <a:rPr lang="en-US" sz="1400" b="1" dirty="0">
                <a:latin typeface="Comic Sans MS" panose="030F0702030302020204" pitchFamily="66" charset="0"/>
              </a:rPr>
              <a:t>Pray for</a:t>
            </a:r>
          </a:p>
          <a:p>
            <a:pPr algn="ctr"/>
            <a:r>
              <a:rPr lang="en-US" sz="1400" b="1" dirty="0">
                <a:latin typeface="Comic Sans MS" panose="030F0702030302020204" pitchFamily="66" charset="0"/>
              </a:rPr>
              <a:t>us</a:t>
            </a:r>
          </a:p>
        </p:txBody>
      </p:sp>
      <p:sp>
        <p:nvSpPr>
          <p:cNvPr id="25" name="TextBox 24">
            <a:extLst>
              <a:ext uri="{FF2B5EF4-FFF2-40B4-BE49-F238E27FC236}">
                <a16:creationId xmlns:a16="http://schemas.microsoft.com/office/drawing/2014/main" id="{2D741C17-3059-41AF-AC7F-9E5F88032F30}"/>
              </a:ext>
            </a:extLst>
          </p:cNvPr>
          <p:cNvSpPr txBox="1"/>
          <p:nvPr/>
        </p:nvSpPr>
        <p:spPr>
          <a:xfrm>
            <a:off x="3283954" y="6380922"/>
            <a:ext cx="2452030" cy="307777"/>
          </a:xfrm>
          <a:prstGeom prst="rect">
            <a:avLst/>
          </a:prstGeom>
          <a:solidFill>
            <a:srgbClr val="FF99CC"/>
          </a:solidFill>
        </p:spPr>
        <p:txBody>
          <a:bodyPr wrap="square" rtlCol="0">
            <a:spAutoFit/>
          </a:bodyPr>
          <a:lstStyle/>
          <a:p>
            <a:r>
              <a:rPr lang="en-US" sz="1400" b="1" dirty="0">
                <a:latin typeface="Comic Sans MS" panose="030F0702030302020204" pitchFamily="66" charset="0"/>
              </a:rPr>
              <a:t>Oh Holy Mother of God</a:t>
            </a:r>
          </a:p>
        </p:txBody>
      </p:sp>
      <p:sp>
        <p:nvSpPr>
          <p:cNvPr id="27" name="TextBox 26">
            <a:extLst>
              <a:ext uri="{FF2B5EF4-FFF2-40B4-BE49-F238E27FC236}">
                <a16:creationId xmlns:a16="http://schemas.microsoft.com/office/drawing/2014/main" id="{DE57880F-8895-4183-9DDC-19DC85F8CEC0}"/>
              </a:ext>
            </a:extLst>
          </p:cNvPr>
          <p:cNvSpPr txBox="1"/>
          <p:nvPr/>
        </p:nvSpPr>
        <p:spPr>
          <a:xfrm>
            <a:off x="6268290" y="4243297"/>
            <a:ext cx="1563745" cy="738664"/>
          </a:xfrm>
          <a:prstGeom prst="rect">
            <a:avLst/>
          </a:prstGeom>
          <a:solidFill>
            <a:srgbClr val="FFC000"/>
          </a:solidFill>
        </p:spPr>
        <p:txBody>
          <a:bodyPr wrap="square" rtlCol="0">
            <a:spAutoFit/>
          </a:bodyPr>
          <a:lstStyle/>
          <a:p>
            <a:pPr algn="ctr"/>
            <a:r>
              <a:rPr lang="en-US" sz="1400" b="1" dirty="0">
                <a:latin typeface="Comic Sans MS" panose="030F0702030302020204" pitchFamily="66" charset="0"/>
              </a:rPr>
              <a:t>That we may be made worthy</a:t>
            </a:r>
          </a:p>
        </p:txBody>
      </p:sp>
      <p:sp>
        <p:nvSpPr>
          <p:cNvPr id="29" name="TextBox 28">
            <a:extLst>
              <a:ext uri="{FF2B5EF4-FFF2-40B4-BE49-F238E27FC236}">
                <a16:creationId xmlns:a16="http://schemas.microsoft.com/office/drawing/2014/main" id="{F6408D08-4018-49E0-88CA-E53C95A4C684}"/>
              </a:ext>
            </a:extLst>
          </p:cNvPr>
          <p:cNvSpPr txBox="1"/>
          <p:nvPr/>
        </p:nvSpPr>
        <p:spPr>
          <a:xfrm>
            <a:off x="8873459" y="6011590"/>
            <a:ext cx="1101257" cy="738664"/>
          </a:xfrm>
          <a:prstGeom prst="rect">
            <a:avLst/>
          </a:prstGeom>
          <a:solidFill>
            <a:schemeClr val="accent4">
              <a:lumMod val="20000"/>
              <a:lumOff val="80000"/>
            </a:schemeClr>
          </a:solidFill>
        </p:spPr>
        <p:txBody>
          <a:bodyPr wrap="square" rtlCol="0">
            <a:spAutoFit/>
          </a:bodyPr>
          <a:lstStyle/>
          <a:p>
            <a:pPr algn="ctr"/>
            <a:r>
              <a:rPr lang="en-US" sz="1400" b="1" dirty="0">
                <a:latin typeface="Comic Sans MS" panose="030F0702030302020204" pitchFamily="66" charset="0"/>
              </a:rPr>
              <a:t>Of the promises of Christ, </a:t>
            </a:r>
          </a:p>
        </p:txBody>
      </p:sp>
      <p:sp>
        <p:nvSpPr>
          <p:cNvPr id="31" name="TextBox 30">
            <a:extLst>
              <a:ext uri="{FF2B5EF4-FFF2-40B4-BE49-F238E27FC236}">
                <a16:creationId xmlns:a16="http://schemas.microsoft.com/office/drawing/2014/main" id="{60556AF1-6A50-42E3-9884-8D6DA14FB1A2}"/>
              </a:ext>
            </a:extLst>
          </p:cNvPr>
          <p:cNvSpPr txBox="1"/>
          <p:nvPr/>
        </p:nvSpPr>
        <p:spPr>
          <a:xfrm>
            <a:off x="9981276" y="6466699"/>
            <a:ext cx="1985437" cy="307777"/>
          </a:xfrm>
          <a:prstGeom prst="rect">
            <a:avLst/>
          </a:prstGeom>
          <a:solidFill>
            <a:schemeClr val="accent4">
              <a:lumMod val="40000"/>
              <a:lumOff val="60000"/>
            </a:schemeClr>
          </a:solidFill>
        </p:spPr>
        <p:txBody>
          <a:bodyPr wrap="square" rtlCol="0">
            <a:spAutoFit/>
          </a:bodyPr>
          <a:lstStyle/>
          <a:p>
            <a:r>
              <a:rPr lang="en-US" sz="1400" b="1" dirty="0">
                <a:latin typeface="Comic Sans MS" panose="030F0702030302020204" pitchFamily="66" charset="0"/>
              </a:rPr>
              <a:t>      Amen</a:t>
            </a:r>
          </a:p>
        </p:txBody>
      </p:sp>
    </p:spTree>
    <p:extLst>
      <p:ext uri="{BB962C8B-B14F-4D97-AF65-F5344CB8AC3E}">
        <p14:creationId xmlns:p14="http://schemas.microsoft.com/office/powerpoint/2010/main" val="7521007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5320990" y="67839"/>
            <a:ext cx="2074282" cy="523220"/>
          </a:xfrm>
          <a:prstGeom prst="rect">
            <a:avLst/>
          </a:prstGeom>
          <a:noFill/>
        </p:spPr>
        <p:txBody>
          <a:bodyPr wrap="square" rtlCol="0">
            <a:spAutoFit/>
          </a:bodyPr>
          <a:lstStyle/>
          <a:p>
            <a:r>
              <a:rPr lang="en-US" sz="2800" b="1" dirty="0"/>
              <a:t>INTENTIONS</a:t>
            </a:r>
          </a:p>
        </p:txBody>
      </p:sp>
      <p:pic>
        <p:nvPicPr>
          <p:cNvPr id="1026" name="Picture 2" descr="El Papa: ¿Por qué bautizar a los niños y no esperar a que sean ...">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5086" y="1215221"/>
            <a:ext cx="1922654" cy="85473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4383" y="67838"/>
            <a:ext cx="1883357" cy="1048607"/>
          </a:xfrm>
          <a:prstGeom prst="rect">
            <a:avLst/>
          </a:prstGeom>
        </p:spPr>
      </p:pic>
      <p:sp>
        <p:nvSpPr>
          <p:cNvPr id="10" name="Rectangle 9"/>
          <p:cNvSpPr/>
          <p:nvPr/>
        </p:nvSpPr>
        <p:spPr>
          <a:xfrm>
            <a:off x="2100137" y="644075"/>
            <a:ext cx="4552783" cy="369332"/>
          </a:xfrm>
          <a:prstGeom prst="rect">
            <a:avLst/>
          </a:prstGeom>
        </p:spPr>
        <p:txBody>
          <a:bodyPr wrap="square">
            <a:spAutoFit/>
          </a:bodyPr>
          <a:lstStyle/>
          <a:p>
            <a:pPr marL="285750" indent="-285750">
              <a:buFont typeface="Arial" panose="020B0604020202020204" pitchFamily="34" charset="0"/>
              <a:buChar char="•"/>
            </a:pPr>
            <a:r>
              <a:rPr lang="en-US" b="1" dirty="0"/>
              <a:t>For the intentions of Our Blessed Mother,</a:t>
            </a:r>
          </a:p>
        </p:txBody>
      </p:sp>
      <p:sp>
        <p:nvSpPr>
          <p:cNvPr id="13" name="TextBox 12"/>
          <p:cNvSpPr txBox="1"/>
          <p:nvPr/>
        </p:nvSpPr>
        <p:spPr>
          <a:xfrm>
            <a:off x="2060814" y="1442717"/>
            <a:ext cx="10006100" cy="369332"/>
          </a:xfrm>
          <a:prstGeom prst="rect">
            <a:avLst/>
          </a:prstGeom>
          <a:noFill/>
        </p:spPr>
        <p:txBody>
          <a:bodyPr wrap="square" rtlCol="0">
            <a:spAutoFit/>
          </a:bodyPr>
          <a:lstStyle/>
          <a:p>
            <a:pPr marL="285750" indent="-285750">
              <a:buFont typeface="Arial" panose="020B0604020202020204" pitchFamily="34" charset="0"/>
              <a:buChar char="•"/>
            </a:pPr>
            <a:r>
              <a:rPr lang="en-US" b="1" dirty="0"/>
              <a:t>For our Holy Catholic Church, for Pope Francis, our priests and religious. </a:t>
            </a:r>
          </a:p>
        </p:txBody>
      </p:sp>
      <p:sp>
        <p:nvSpPr>
          <p:cNvPr id="14" name="TextBox 13"/>
          <p:cNvSpPr txBox="1"/>
          <p:nvPr/>
        </p:nvSpPr>
        <p:spPr>
          <a:xfrm>
            <a:off x="2100136" y="2198788"/>
            <a:ext cx="10144259" cy="369332"/>
          </a:xfrm>
          <a:prstGeom prst="rect">
            <a:avLst/>
          </a:prstGeom>
          <a:noFill/>
        </p:spPr>
        <p:txBody>
          <a:bodyPr wrap="square" rtlCol="0">
            <a:spAutoFit/>
          </a:bodyPr>
          <a:lstStyle/>
          <a:p>
            <a:pPr marL="285750" indent="-285750">
              <a:buFont typeface="Arial" panose="020B0604020202020204" pitchFamily="34" charset="0"/>
              <a:buChar char="•"/>
            </a:pPr>
            <a:r>
              <a:rPr lang="en-US" b="1" dirty="0"/>
              <a:t>For our country’s leaders, that they may promote life, peace, and justice for all,</a:t>
            </a:r>
          </a:p>
        </p:txBody>
      </p:sp>
      <p:pic>
        <p:nvPicPr>
          <p:cNvPr id="15" name="Picture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5086" y="2139224"/>
            <a:ext cx="1922654" cy="558438"/>
          </a:xfrm>
          <a:prstGeom prst="rect">
            <a:avLst/>
          </a:prstGeom>
        </p:spPr>
      </p:pic>
      <p:sp>
        <p:nvSpPr>
          <p:cNvPr id="16" name="TextBox 15"/>
          <p:cNvSpPr txBox="1"/>
          <p:nvPr/>
        </p:nvSpPr>
        <p:spPr>
          <a:xfrm>
            <a:off x="2100136" y="2845980"/>
            <a:ext cx="9987222" cy="646331"/>
          </a:xfrm>
          <a:prstGeom prst="rect">
            <a:avLst/>
          </a:prstGeom>
          <a:noFill/>
        </p:spPr>
        <p:txBody>
          <a:bodyPr wrap="square" rtlCol="0">
            <a:spAutoFit/>
          </a:bodyPr>
          <a:lstStyle/>
          <a:p>
            <a:pPr marL="285750" indent="-285750">
              <a:buFont typeface="Arial" panose="020B0604020202020204" pitchFamily="34" charset="0"/>
              <a:buChar char="•"/>
            </a:pPr>
            <a:r>
              <a:rPr lang="en-US" b="1" dirty="0"/>
              <a:t>For the elderly, and the sick, and those caring for them,</a:t>
            </a:r>
          </a:p>
          <a:p>
            <a:pPr marL="285750" indent="-285750">
              <a:buFont typeface="Arial" panose="020B0604020202020204" pitchFamily="34" charset="0"/>
              <a:buChar char="•"/>
            </a:pPr>
            <a:r>
              <a:rPr lang="en-US" b="1" dirty="0"/>
              <a:t>For the end to the Corona Virus pandemic,</a:t>
            </a:r>
          </a:p>
        </p:txBody>
      </p:sp>
      <p:sp>
        <p:nvSpPr>
          <p:cNvPr id="17" name="TextBox 16"/>
          <p:cNvSpPr txBox="1"/>
          <p:nvPr/>
        </p:nvSpPr>
        <p:spPr>
          <a:xfrm>
            <a:off x="2047740" y="4651666"/>
            <a:ext cx="10006100" cy="369332"/>
          </a:xfrm>
          <a:prstGeom prst="rect">
            <a:avLst/>
          </a:prstGeom>
          <a:noFill/>
        </p:spPr>
        <p:txBody>
          <a:bodyPr wrap="square" rtlCol="0">
            <a:spAutoFit/>
          </a:bodyPr>
          <a:lstStyle/>
          <a:p>
            <a:pPr marL="285750" indent="-285750">
              <a:buFont typeface="Arial" panose="020B0604020202020204" pitchFamily="34" charset="0"/>
              <a:buChar char="•"/>
            </a:pPr>
            <a:r>
              <a:rPr lang="en-US" b="1" dirty="0"/>
              <a:t>For all the children and youth, especially the abandoned, abused, and at-risk unborn,</a:t>
            </a:r>
          </a:p>
        </p:txBody>
      </p:sp>
      <p:pic>
        <p:nvPicPr>
          <p:cNvPr id="18" name="Picture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0613" y="2760629"/>
            <a:ext cx="1922654" cy="770965"/>
          </a:xfrm>
          <a:prstGeom prst="rect">
            <a:avLst/>
          </a:prstGeom>
        </p:spPr>
      </p:pic>
      <p:pic>
        <p:nvPicPr>
          <p:cNvPr id="19" name="Picture 1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0613" y="4338651"/>
            <a:ext cx="1975051" cy="826676"/>
          </a:xfrm>
          <a:prstGeom prst="rect">
            <a:avLst/>
          </a:prstGeom>
        </p:spPr>
      </p:pic>
      <p:sp>
        <p:nvSpPr>
          <p:cNvPr id="2" name="TextBox 1"/>
          <p:cNvSpPr txBox="1"/>
          <p:nvPr/>
        </p:nvSpPr>
        <p:spPr>
          <a:xfrm>
            <a:off x="2100136" y="3784240"/>
            <a:ext cx="8342576" cy="369332"/>
          </a:xfrm>
          <a:prstGeom prst="rect">
            <a:avLst/>
          </a:prstGeom>
          <a:noFill/>
        </p:spPr>
        <p:txBody>
          <a:bodyPr wrap="square" rtlCol="0">
            <a:spAutoFit/>
          </a:bodyPr>
          <a:lstStyle/>
          <a:p>
            <a:pPr marL="285750" indent="-285750">
              <a:buFont typeface="Arial" panose="020B0604020202020204" pitchFamily="34" charset="0"/>
              <a:buChar char="•"/>
            </a:pPr>
            <a:r>
              <a:rPr lang="en-US" b="1" dirty="0"/>
              <a:t>For the homeless, the poor, and all those struggling financially,</a:t>
            </a:r>
          </a:p>
        </p:txBody>
      </p:sp>
      <p:pic>
        <p:nvPicPr>
          <p:cNvPr id="3" name="Picture 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0613" y="3598643"/>
            <a:ext cx="1959207" cy="679755"/>
          </a:xfrm>
          <a:prstGeom prst="rect">
            <a:avLst/>
          </a:prstGeom>
        </p:spPr>
      </p:pic>
      <p:sp>
        <p:nvSpPr>
          <p:cNvPr id="4" name="TextBox 3"/>
          <p:cNvSpPr txBox="1"/>
          <p:nvPr/>
        </p:nvSpPr>
        <p:spPr>
          <a:xfrm>
            <a:off x="2100136" y="5406439"/>
            <a:ext cx="9972749" cy="369332"/>
          </a:xfrm>
          <a:prstGeom prst="rect">
            <a:avLst/>
          </a:prstGeom>
          <a:noFill/>
        </p:spPr>
        <p:txBody>
          <a:bodyPr wrap="square" rtlCol="0">
            <a:spAutoFit/>
          </a:bodyPr>
          <a:lstStyle/>
          <a:p>
            <a:pPr marL="285750" indent="-285750">
              <a:buFont typeface="Arial" panose="020B0604020202020204" pitchFamily="34" charset="0"/>
              <a:buChar char="•"/>
            </a:pPr>
            <a:r>
              <a:rPr lang="en-US" b="1" dirty="0"/>
              <a:t>For healing for our family and friends and all those that have asked for prayer,</a:t>
            </a:r>
            <a:endParaRPr lang="en-US" dirty="0"/>
          </a:p>
        </p:txBody>
      </p:sp>
      <p:pic>
        <p:nvPicPr>
          <p:cNvPr id="5" name="Picture 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25085" y="5197763"/>
            <a:ext cx="1975051" cy="698219"/>
          </a:xfrm>
          <a:prstGeom prst="rect">
            <a:avLst/>
          </a:prstGeom>
        </p:spPr>
      </p:pic>
      <p:sp>
        <p:nvSpPr>
          <p:cNvPr id="6" name="TextBox 5"/>
          <p:cNvSpPr txBox="1"/>
          <p:nvPr/>
        </p:nvSpPr>
        <p:spPr>
          <a:xfrm>
            <a:off x="2114608" y="6147262"/>
            <a:ext cx="9865357" cy="369332"/>
          </a:xfrm>
          <a:prstGeom prst="rect">
            <a:avLst/>
          </a:prstGeom>
          <a:noFill/>
        </p:spPr>
        <p:txBody>
          <a:bodyPr wrap="square" rtlCol="0">
            <a:spAutoFit/>
          </a:bodyPr>
          <a:lstStyle/>
          <a:p>
            <a:pPr marL="285750" indent="-285750">
              <a:buFont typeface="Arial" panose="020B0604020202020204" pitchFamily="34" charset="0"/>
              <a:buChar char="•"/>
            </a:pPr>
            <a:r>
              <a:rPr lang="en-US" b="1" dirty="0"/>
              <a:t>For the souls in Purgatory and for those who do not know of the love of Christ. Amen.</a:t>
            </a:r>
            <a:endParaRPr lang="en-US" dirty="0"/>
          </a:p>
        </p:txBody>
      </p:sp>
      <p:pic>
        <p:nvPicPr>
          <p:cNvPr id="9" name="Picture 8"/>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49910" y="5954390"/>
            <a:ext cx="1883357" cy="806206"/>
          </a:xfrm>
          <a:prstGeom prst="rect">
            <a:avLst/>
          </a:prstGeom>
        </p:spPr>
      </p:pic>
    </p:spTree>
    <p:extLst>
      <p:ext uri="{BB962C8B-B14F-4D97-AF65-F5344CB8AC3E}">
        <p14:creationId xmlns:p14="http://schemas.microsoft.com/office/powerpoint/2010/main" val="270428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1000"/>
                                        <p:tgtEl>
                                          <p:spTgt spid="14"/>
                                        </p:tgtEl>
                                      </p:cBhvr>
                                    </p:animEffect>
                                    <p:anim calcmode="lin" valueType="num">
                                      <p:cBhvr>
                                        <p:cTn id="15" dur="1000" fill="hold"/>
                                        <p:tgtEl>
                                          <p:spTgt spid="14"/>
                                        </p:tgtEl>
                                        <p:attrNameLst>
                                          <p:attrName>ppt_x</p:attrName>
                                        </p:attrNameLst>
                                      </p:cBhvr>
                                      <p:tavLst>
                                        <p:tav tm="0">
                                          <p:val>
                                            <p:strVal val="#ppt_x"/>
                                          </p:val>
                                        </p:tav>
                                        <p:tav tm="100000">
                                          <p:val>
                                            <p:strVal val="#ppt_x"/>
                                          </p:val>
                                        </p:tav>
                                      </p:tavLst>
                                    </p:anim>
                                    <p:anim calcmode="lin" valueType="num">
                                      <p:cBhvr>
                                        <p:cTn id="1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1000"/>
                                        <p:tgtEl>
                                          <p:spTgt spid="16"/>
                                        </p:tgtEl>
                                      </p:cBhvr>
                                    </p:animEffect>
                                    <p:anim calcmode="lin" valueType="num">
                                      <p:cBhvr>
                                        <p:cTn id="22" dur="1000" fill="hold"/>
                                        <p:tgtEl>
                                          <p:spTgt spid="16"/>
                                        </p:tgtEl>
                                        <p:attrNameLst>
                                          <p:attrName>ppt_x</p:attrName>
                                        </p:attrNameLst>
                                      </p:cBhvr>
                                      <p:tavLst>
                                        <p:tav tm="0">
                                          <p:val>
                                            <p:strVal val="#ppt_x"/>
                                          </p:val>
                                        </p:tav>
                                        <p:tav tm="100000">
                                          <p:val>
                                            <p:strVal val="#ppt_x"/>
                                          </p:val>
                                        </p:tav>
                                      </p:tavLst>
                                    </p:anim>
                                    <p:anim calcmode="lin" valueType="num">
                                      <p:cBhvr>
                                        <p:cTn id="23"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fade">
                                      <p:cBhvr>
                                        <p:cTn id="28" dur="1000"/>
                                        <p:tgtEl>
                                          <p:spTgt spid="2"/>
                                        </p:tgtEl>
                                      </p:cBhvr>
                                    </p:animEffect>
                                    <p:anim calcmode="lin" valueType="num">
                                      <p:cBhvr>
                                        <p:cTn id="29" dur="1000" fill="hold"/>
                                        <p:tgtEl>
                                          <p:spTgt spid="2"/>
                                        </p:tgtEl>
                                        <p:attrNameLst>
                                          <p:attrName>ppt_x</p:attrName>
                                        </p:attrNameLst>
                                      </p:cBhvr>
                                      <p:tavLst>
                                        <p:tav tm="0">
                                          <p:val>
                                            <p:strVal val="#ppt_x"/>
                                          </p:val>
                                        </p:tav>
                                        <p:tav tm="100000">
                                          <p:val>
                                            <p:strVal val="#ppt_x"/>
                                          </p:val>
                                        </p:tav>
                                      </p:tavLst>
                                    </p:anim>
                                    <p:anim calcmode="lin" valueType="num">
                                      <p:cBhvr>
                                        <p:cTn id="30"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fade">
                                      <p:cBhvr>
                                        <p:cTn id="35" dur="1000"/>
                                        <p:tgtEl>
                                          <p:spTgt spid="17"/>
                                        </p:tgtEl>
                                      </p:cBhvr>
                                    </p:animEffect>
                                    <p:anim calcmode="lin" valueType="num">
                                      <p:cBhvr>
                                        <p:cTn id="36" dur="1000" fill="hold"/>
                                        <p:tgtEl>
                                          <p:spTgt spid="17"/>
                                        </p:tgtEl>
                                        <p:attrNameLst>
                                          <p:attrName>ppt_x</p:attrName>
                                        </p:attrNameLst>
                                      </p:cBhvr>
                                      <p:tavLst>
                                        <p:tav tm="0">
                                          <p:val>
                                            <p:strVal val="#ppt_x"/>
                                          </p:val>
                                        </p:tav>
                                        <p:tav tm="100000">
                                          <p:val>
                                            <p:strVal val="#ppt_x"/>
                                          </p:val>
                                        </p:tav>
                                      </p:tavLst>
                                    </p:anim>
                                    <p:anim calcmode="lin" valueType="num">
                                      <p:cBhvr>
                                        <p:cTn id="37"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fade">
                                      <p:cBhvr>
                                        <p:cTn id="42" dur="1000"/>
                                        <p:tgtEl>
                                          <p:spTgt spid="4"/>
                                        </p:tgtEl>
                                      </p:cBhvr>
                                    </p:animEffect>
                                    <p:anim calcmode="lin" valueType="num">
                                      <p:cBhvr>
                                        <p:cTn id="43" dur="1000" fill="hold"/>
                                        <p:tgtEl>
                                          <p:spTgt spid="4"/>
                                        </p:tgtEl>
                                        <p:attrNameLst>
                                          <p:attrName>ppt_x</p:attrName>
                                        </p:attrNameLst>
                                      </p:cBhvr>
                                      <p:tavLst>
                                        <p:tav tm="0">
                                          <p:val>
                                            <p:strVal val="#ppt_x"/>
                                          </p:val>
                                        </p:tav>
                                        <p:tav tm="100000">
                                          <p:val>
                                            <p:strVal val="#ppt_x"/>
                                          </p:val>
                                        </p:tav>
                                      </p:tavLst>
                                    </p:anim>
                                    <p:anim calcmode="lin" valueType="num">
                                      <p:cBhvr>
                                        <p:cTn id="4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6"/>
                                        </p:tgtEl>
                                        <p:attrNameLst>
                                          <p:attrName>style.visibility</p:attrName>
                                        </p:attrNameLst>
                                      </p:cBhvr>
                                      <p:to>
                                        <p:strVal val="visible"/>
                                      </p:to>
                                    </p:set>
                                    <p:animEffect transition="in" filter="fade">
                                      <p:cBhvr>
                                        <p:cTn id="49" dur="1000"/>
                                        <p:tgtEl>
                                          <p:spTgt spid="6"/>
                                        </p:tgtEl>
                                      </p:cBhvr>
                                    </p:animEffect>
                                    <p:anim calcmode="lin" valueType="num">
                                      <p:cBhvr>
                                        <p:cTn id="50" dur="1000" fill="hold"/>
                                        <p:tgtEl>
                                          <p:spTgt spid="6"/>
                                        </p:tgtEl>
                                        <p:attrNameLst>
                                          <p:attrName>ppt_x</p:attrName>
                                        </p:attrNameLst>
                                      </p:cBhvr>
                                      <p:tavLst>
                                        <p:tav tm="0">
                                          <p:val>
                                            <p:strVal val="#ppt_x"/>
                                          </p:val>
                                        </p:tav>
                                        <p:tav tm="100000">
                                          <p:val>
                                            <p:strVal val="#ppt_x"/>
                                          </p:val>
                                        </p:tav>
                                      </p:tavLst>
                                    </p:anim>
                                    <p:anim calcmode="lin" valueType="num">
                                      <p:cBhvr>
                                        <p:cTn id="5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6" grpId="0"/>
      <p:bldP spid="17" grpId="0"/>
      <p:bldP spid="2" grpId="0"/>
      <p:bldP spid="4" grpId="0"/>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84035" y="365125"/>
            <a:ext cx="7257711" cy="6331889"/>
          </a:xfrm>
        </p:spPr>
        <p:txBody>
          <a:bodyPr>
            <a:noAutofit/>
          </a:bodyPr>
          <a:lstStyle/>
          <a:p>
            <a:pPr algn="ctr"/>
            <a:r>
              <a:rPr lang="en-US" sz="3000" b="1" i="1" dirty="0"/>
              <a:t>St. Michael the Archangel, </a:t>
            </a:r>
            <a:br>
              <a:rPr lang="en-US" sz="3000" b="1" i="1" dirty="0"/>
            </a:br>
            <a:r>
              <a:rPr lang="en-US" sz="3000" b="1" i="1" dirty="0"/>
              <a:t>defend us in battle. </a:t>
            </a:r>
            <a:br>
              <a:rPr lang="en-US" sz="3000" b="1" i="1" dirty="0"/>
            </a:br>
            <a:r>
              <a:rPr lang="en-US" sz="3000" b="1" i="1" dirty="0"/>
              <a:t>Be our protection against the </a:t>
            </a:r>
            <a:br>
              <a:rPr lang="en-US" sz="3000" b="1" i="1" dirty="0"/>
            </a:br>
            <a:r>
              <a:rPr lang="en-US" sz="3000" b="1" i="1" dirty="0"/>
              <a:t>wickedness and snares of the Devil. </a:t>
            </a:r>
            <a:br>
              <a:rPr lang="en-US" sz="3000" b="1" i="1" dirty="0"/>
            </a:br>
            <a:r>
              <a:rPr lang="en-US" sz="3000" b="1" i="1" dirty="0"/>
              <a:t>May God rebuke him, we humbly pray, </a:t>
            </a:r>
            <a:br>
              <a:rPr lang="en-US" sz="3000" b="1" i="1" dirty="0"/>
            </a:br>
            <a:r>
              <a:rPr lang="en-US" sz="3000" b="1" i="1" dirty="0"/>
              <a:t>and do thou, </a:t>
            </a:r>
            <a:br>
              <a:rPr lang="en-US" sz="3000" b="1" i="1" dirty="0"/>
            </a:br>
            <a:r>
              <a:rPr lang="en-US" sz="3000" b="1" i="1" dirty="0"/>
              <a:t>O Prince of the heavenly hosts, </a:t>
            </a:r>
            <a:br>
              <a:rPr lang="en-US" sz="3000" b="1" i="1" dirty="0"/>
            </a:br>
            <a:r>
              <a:rPr lang="en-US" sz="3000" b="1" i="1" dirty="0"/>
              <a:t>by the power of God, </a:t>
            </a:r>
            <a:br>
              <a:rPr lang="en-US" sz="3000" b="1" i="1" dirty="0"/>
            </a:br>
            <a:r>
              <a:rPr lang="en-US" sz="3000" b="1" i="1" dirty="0"/>
              <a:t>thrust into hell Satan, </a:t>
            </a:r>
            <a:br>
              <a:rPr lang="en-US" sz="3000" b="1" i="1" dirty="0"/>
            </a:br>
            <a:r>
              <a:rPr lang="en-US" sz="3000" b="1" i="1" dirty="0"/>
              <a:t>and all the evil spirits, </a:t>
            </a:r>
            <a:br>
              <a:rPr lang="en-US" sz="3000" b="1" i="1" dirty="0"/>
            </a:br>
            <a:r>
              <a:rPr lang="en-US" sz="3000" b="1" i="1" dirty="0"/>
              <a:t>who prowl about the world </a:t>
            </a:r>
            <a:br>
              <a:rPr lang="en-US" sz="3000" b="1" i="1" dirty="0"/>
            </a:br>
            <a:r>
              <a:rPr lang="en-US" sz="3000" b="1" i="1" dirty="0"/>
              <a:t>seeking the ruin of souls.</a:t>
            </a:r>
            <a:br>
              <a:rPr lang="en-US" sz="3000" dirty="0"/>
            </a:br>
            <a:r>
              <a:rPr lang="en-US" sz="3000" b="1" i="1" dirty="0"/>
              <a:t>Amen</a:t>
            </a:r>
            <a:endParaRPr lang="en-US" sz="30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9737" y="0"/>
            <a:ext cx="5033772" cy="6858000"/>
          </a:xfrm>
          <a:prstGeom prst="rect">
            <a:avLst/>
          </a:prstGeom>
        </p:spPr>
      </p:pic>
    </p:spTree>
    <p:extLst>
      <p:ext uri="{BB962C8B-B14F-4D97-AF65-F5344CB8AC3E}">
        <p14:creationId xmlns:p14="http://schemas.microsoft.com/office/powerpoint/2010/main" val="400923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3739" y="207294"/>
            <a:ext cx="7652824" cy="6540305"/>
          </a:xfrm>
          <a:prstGeom prst="rect">
            <a:avLst/>
          </a:prstGeom>
        </p:spPr>
      </p:pic>
      <p:sp>
        <p:nvSpPr>
          <p:cNvPr id="4" name="TextBox 3"/>
          <p:cNvSpPr txBox="1"/>
          <p:nvPr/>
        </p:nvSpPr>
        <p:spPr>
          <a:xfrm>
            <a:off x="8759687" y="2200173"/>
            <a:ext cx="2914867" cy="2554545"/>
          </a:xfrm>
          <a:prstGeom prst="rect">
            <a:avLst/>
          </a:prstGeom>
          <a:noFill/>
        </p:spPr>
        <p:txBody>
          <a:bodyPr wrap="square" rtlCol="0">
            <a:spAutoFit/>
          </a:bodyPr>
          <a:lstStyle/>
          <a:p>
            <a:pPr algn="ctr"/>
            <a:r>
              <a:rPr lang="es-ES" sz="3200" b="1" dirty="0"/>
              <a:t>In </a:t>
            </a:r>
            <a:r>
              <a:rPr lang="es-ES" sz="3200" b="1" dirty="0" err="1"/>
              <a:t>the</a:t>
            </a:r>
            <a:r>
              <a:rPr lang="es-ES" sz="3200" b="1" dirty="0"/>
              <a:t> </a:t>
            </a:r>
            <a:r>
              <a:rPr lang="es-ES" sz="3200" b="1" dirty="0" err="1"/>
              <a:t>name</a:t>
            </a:r>
            <a:r>
              <a:rPr lang="es-ES" sz="3200" b="1" dirty="0"/>
              <a:t> of </a:t>
            </a:r>
            <a:r>
              <a:rPr lang="es-ES" sz="3200" b="1" dirty="0" err="1"/>
              <a:t>the</a:t>
            </a:r>
            <a:r>
              <a:rPr lang="es-ES" sz="3200" b="1" dirty="0"/>
              <a:t> </a:t>
            </a:r>
            <a:r>
              <a:rPr lang="es-ES" sz="3200" b="1" dirty="0" err="1"/>
              <a:t>Father</a:t>
            </a:r>
            <a:r>
              <a:rPr lang="es-ES" sz="3200" b="1" dirty="0"/>
              <a:t> and of </a:t>
            </a:r>
            <a:r>
              <a:rPr lang="es-ES" sz="3200" b="1" dirty="0" err="1"/>
              <a:t>the</a:t>
            </a:r>
            <a:r>
              <a:rPr lang="es-ES" sz="3200" b="1" dirty="0"/>
              <a:t> Son and of </a:t>
            </a:r>
            <a:r>
              <a:rPr lang="es-ES" sz="3200" b="1" dirty="0" err="1"/>
              <a:t>the</a:t>
            </a:r>
            <a:r>
              <a:rPr lang="es-ES" sz="3200" b="1" dirty="0"/>
              <a:t> </a:t>
            </a:r>
            <a:r>
              <a:rPr lang="es-ES" sz="3200" b="1" dirty="0" err="1"/>
              <a:t>Holy</a:t>
            </a:r>
            <a:r>
              <a:rPr lang="es-ES" sz="3200" b="1" dirty="0"/>
              <a:t> </a:t>
            </a:r>
            <a:r>
              <a:rPr lang="es-ES" sz="3200" b="1" dirty="0" err="1"/>
              <a:t>Spirit</a:t>
            </a:r>
            <a:r>
              <a:rPr lang="es-ES" sz="3200" b="1" dirty="0"/>
              <a:t>. Amen.</a:t>
            </a:r>
          </a:p>
        </p:txBody>
      </p:sp>
    </p:spTree>
    <p:extLst>
      <p:ext uri="{BB962C8B-B14F-4D97-AF65-F5344CB8AC3E}">
        <p14:creationId xmlns:p14="http://schemas.microsoft.com/office/powerpoint/2010/main" val="3424296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3739" y="207294"/>
            <a:ext cx="7652824" cy="6540305"/>
          </a:xfrm>
          <a:prstGeom prst="rect">
            <a:avLst/>
          </a:prstGeom>
        </p:spPr>
      </p:pic>
      <p:sp>
        <p:nvSpPr>
          <p:cNvPr id="4" name="TextBox 3"/>
          <p:cNvSpPr txBox="1"/>
          <p:nvPr/>
        </p:nvSpPr>
        <p:spPr>
          <a:xfrm>
            <a:off x="8759687" y="2200173"/>
            <a:ext cx="2914867" cy="2554545"/>
          </a:xfrm>
          <a:prstGeom prst="rect">
            <a:avLst/>
          </a:prstGeom>
          <a:noFill/>
        </p:spPr>
        <p:txBody>
          <a:bodyPr wrap="square" rtlCol="0">
            <a:spAutoFit/>
          </a:bodyPr>
          <a:lstStyle/>
          <a:p>
            <a:pPr algn="ctr"/>
            <a:r>
              <a:rPr lang="es-ES" sz="3200" b="1" dirty="0"/>
              <a:t>In </a:t>
            </a:r>
            <a:r>
              <a:rPr lang="es-ES" sz="3200" b="1" dirty="0" err="1"/>
              <a:t>the</a:t>
            </a:r>
            <a:r>
              <a:rPr lang="es-ES" sz="3200" b="1" dirty="0"/>
              <a:t> </a:t>
            </a:r>
            <a:r>
              <a:rPr lang="es-ES" sz="3200" b="1" dirty="0" err="1"/>
              <a:t>name</a:t>
            </a:r>
            <a:r>
              <a:rPr lang="es-ES" sz="3200" b="1" dirty="0"/>
              <a:t> of </a:t>
            </a:r>
            <a:r>
              <a:rPr lang="es-ES" sz="3200" b="1" dirty="0" err="1"/>
              <a:t>the</a:t>
            </a:r>
            <a:r>
              <a:rPr lang="es-ES" sz="3200" b="1" dirty="0"/>
              <a:t> </a:t>
            </a:r>
            <a:r>
              <a:rPr lang="es-ES" sz="3200" b="1" dirty="0" err="1"/>
              <a:t>Father</a:t>
            </a:r>
            <a:r>
              <a:rPr lang="es-ES" sz="3200" b="1" dirty="0"/>
              <a:t> and of </a:t>
            </a:r>
            <a:r>
              <a:rPr lang="es-ES" sz="3200" b="1" dirty="0" err="1"/>
              <a:t>the</a:t>
            </a:r>
            <a:r>
              <a:rPr lang="es-ES" sz="3200" b="1" dirty="0"/>
              <a:t> Son and of </a:t>
            </a:r>
            <a:r>
              <a:rPr lang="es-ES" sz="3200" b="1" dirty="0" err="1"/>
              <a:t>the</a:t>
            </a:r>
            <a:r>
              <a:rPr lang="es-ES" sz="3200" b="1" dirty="0"/>
              <a:t> </a:t>
            </a:r>
            <a:r>
              <a:rPr lang="es-ES" sz="3200" b="1" dirty="0" err="1"/>
              <a:t>Holy</a:t>
            </a:r>
            <a:r>
              <a:rPr lang="es-ES" sz="3200" b="1" dirty="0"/>
              <a:t> </a:t>
            </a:r>
            <a:r>
              <a:rPr lang="es-ES" sz="3200" b="1" dirty="0" err="1"/>
              <a:t>Spirit</a:t>
            </a:r>
            <a:r>
              <a:rPr lang="es-ES" sz="3200" b="1" dirty="0"/>
              <a:t>. Amen.</a:t>
            </a:r>
          </a:p>
        </p:txBody>
      </p:sp>
    </p:spTree>
    <p:extLst>
      <p:ext uri="{BB962C8B-B14F-4D97-AF65-F5344CB8AC3E}">
        <p14:creationId xmlns:p14="http://schemas.microsoft.com/office/powerpoint/2010/main" val="3925786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200" y="922648"/>
            <a:ext cx="1554716" cy="1729403"/>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98670" y="0"/>
            <a:ext cx="3171730" cy="3461121"/>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24153" y="0"/>
            <a:ext cx="3193088" cy="3461121"/>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770995" y="-1158"/>
            <a:ext cx="3138083" cy="3461121"/>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6669" y="3572383"/>
            <a:ext cx="2928678" cy="3298874"/>
          </a:xfrm>
          <a:prstGeom prst="rect">
            <a:avLst/>
          </a:prstGeom>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040751" y="3572383"/>
            <a:ext cx="2977842" cy="3298873"/>
          </a:xfrm>
          <a:prstGeom prst="rect">
            <a:avLst/>
          </a:prstGeom>
        </p:spPr>
      </p:pic>
      <p:pic>
        <p:nvPicPr>
          <p:cNvPr id="9" name="Picture 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053996" y="3572383"/>
            <a:ext cx="3020252" cy="3298873"/>
          </a:xfrm>
          <a:prstGeom prst="rect">
            <a:avLst/>
          </a:prstGeom>
        </p:spPr>
      </p:pic>
      <p:pic>
        <p:nvPicPr>
          <p:cNvPr id="10" name="Picture 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109652" y="3572383"/>
            <a:ext cx="2977842" cy="3272353"/>
          </a:xfrm>
          <a:prstGeom prst="rect">
            <a:avLst/>
          </a:prstGeom>
        </p:spPr>
      </p:pic>
      <p:sp>
        <p:nvSpPr>
          <p:cNvPr id="2" name="TextBox 1"/>
          <p:cNvSpPr txBox="1"/>
          <p:nvPr/>
        </p:nvSpPr>
        <p:spPr>
          <a:xfrm>
            <a:off x="490330" y="1245704"/>
            <a:ext cx="755374" cy="400110"/>
          </a:xfrm>
          <a:prstGeom prst="rect">
            <a:avLst/>
          </a:prstGeom>
          <a:solidFill>
            <a:schemeClr val="accent2"/>
          </a:solidFill>
        </p:spPr>
        <p:txBody>
          <a:bodyPr wrap="square" rtlCol="0">
            <a:spAutoFit/>
          </a:bodyPr>
          <a:lstStyle/>
          <a:p>
            <a:r>
              <a:rPr lang="en-US" sz="2000" b="1" dirty="0">
                <a:latin typeface="Comic Sans MS" panose="030F0702030302020204" pitchFamily="66" charset="0"/>
              </a:rPr>
              <a:t>THE</a:t>
            </a:r>
          </a:p>
        </p:txBody>
      </p:sp>
      <p:sp>
        <p:nvSpPr>
          <p:cNvPr id="11" name="TextBox 10"/>
          <p:cNvSpPr txBox="1"/>
          <p:nvPr/>
        </p:nvSpPr>
        <p:spPr>
          <a:xfrm>
            <a:off x="198783" y="1645814"/>
            <a:ext cx="1258956" cy="400110"/>
          </a:xfrm>
          <a:prstGeom prst="rect">
            <a:avLst/>
          </a:prstGeom>
          <a:solidFill>
            <a:schemeClr val="accent2"/>
          </a:solidFill>
        </p:spPr>
        <p:txBody>
          <a:bodyPr wrap="square" rtlCol="0">
            <a:spAutoFit/>
          </a:bodyPr>
          <a:lstStyle/>
          <a:p>
            <a:pPr algn="ctr"/>
            <a:r>
              <a:rPr lang="en-US" sz="2000" b="1" dirty="0">
                <a:latin typeface="Comic Sans MS" panose="030F0702030302020204" pitchFamily="66" charset="0"/>
              </a:rPr>
              <a:t>CREED</a:t>
            </a:r>
          </a:p>
        </p:txBody>
      </p:sp>
      <p:sp>
        <p:nvSpPr>
          <p:cNvPr id="12" name="TextBox 11"/>
          <p:cNvSpPr txBox="1"/>
          <p:nvPr/>
        </p:nvSpPr>
        <p:spPr>
          <a:xfrm>
            <a:off x="1898670" y="3124337"/>
            <a:ext cx="3171729" cy="261610"/>
          </a:xfrm>
          <a:prstGeom prst="rect">
            <a:avLst/>
          </a:prstGeom>
          <a:solidFill>
            <a:schemeClr val="bg1"/>
          </a:solidFill>
        </p:spPr>
        <p:txBody>
          <a:bodyPr wrap="square" rtlCol="0">
            <a:spAutoFit/>
          </a:bodyPr>
          <a:lstStyle/>
          <a:p>
            <a:r>
              <a:rPr lang="en-US" sz="1100" b="1" dirty="0">
                <a:latin typeface="Comic Sans MS" panose="030F0702030302020204" pitchFamily="66" charset="0"/>
              </a:rPr>
              <a:t>I believe in one God, the Father Almighty,</a:t>
            </a:r>
          </a:p>
        </p:txBody>
      </p:sp>
      <p:sp>
        <p:nvSpPr>
          <p:cNvPr id="13" name="TextBox 12"/>
          <p:cNvSpPr txBox="1"/>
          <p:nvPr/>
        </p:nvSpPr>
        <p:spPr>
          <a:xfrm>
            <a:off x="5446643" y="3124337"/>
            <a:ext cx="2955235" cy="261610"/>
          </a:xfrm>
          <a:prstGeom prst="rect">
            <a:avLst/>
          </a:prstGeom>
          <a:solidFill>
            <a:schemeClr val="bg1"/>
          </a:solidFill>
        </p:spPr>
        <p:txBody>
          <a:bodyPr wrap="square" rtlCol="0">
            <a:spAutoFit/>
          </a:bodyPr>
          <a:lstStyle/>
          <a:p>
            <a:pPr algn="ctr"/>
            <a:r>
              <a:rPr lang="en-US" sz="1100" b="1" dirty="0">
                <a:latin typeface="Comic Sans MS" panose="030F0702030302020204" pitchFamily="66" charset="0"/>
              </a:rPr>
              <a:t>Creator of Heaven and Earth,</a:t>
            </a:r>
          </a:p>
        </p:txBody>
      </p:sp>
      <p:sp>
        <p:nvSpPr>
          <p:cNvPr id="14" name="TextBox 13"/>
          <p:cNvSpPr txBox="1"/>
          <p:nvPr/>
        </p:nvSpPr>
        <p:spPr>
          <a:xfrm>
            <a:off x="8862418" y="3012648"/>
            <a:ext cx="2955235" cy="430887"/>
          </a:xfrm>
          <a:prstGeom prst="rect">
            <a:avLst/>
          </a:prstGeom>
          <a:solidFill>
            <a:schemeClr val="bg1"/>
          </a:solidFill>
        </p:spPr>
        <p:txBody>
          <a:bodyPr wrap="square" rtlCol="0">
            <a:spAutoFit/>
          </a:bodyPr>
          <a:lstStyle/>
          <a:p>
            <a:pPr algn="ctr"/>
            <a:r>
              <a:rPr lang="en-US" sz="1100" b="1" dirty="0">
                <a:latin typeface="Comic Sans MS" panose="030F0702030302020204" pitchFamily="66" charset="0"/>
              </a:rPr>
              <a:t>and in Jesus Christ, </a:t>
            </a:r>
          </a:p>
          <a:p>
            <a:pPr algn="ctr"/>
            <a:r>
              <a:rPr lang="en-US" sz="1100" b="1" dirty="0">
                <a:latin typeface="Comic Sans MS" panose="030F0702030302020204" pitchFamily="66" charset="0"/>
              </a:rPr>
              <a:t>His only Son, Our Lord,</a:t>
            </a:r>
          </a:p>
        </p:txBody>
      </p:sp>
      <p:sp>
        <p:nvSpPr>
          <p:cNvPr id="15" name="TextBox 14"/>
          <p:cNvSpPr txBox="1"/>
          <p:nvPr/>
        </p:nvSpPr>
        <p:spPr>
          <a:xfrm>
            <a:off x="198783" y="6384169"/>
            <a:ext cx="2690192" cy="430887"/>
          </a:xfrm>
          <a:prstGeom prst="rect">
            <a:avLst/>
          </a:prstGeom>
          <a:solidFill>
            <a:schemeClr val="bg1"/>
          </a:solidFill>
        </p:spPr>
        <p:txBody>
          <a:bodyPr wrap="square" rtlCol="0">
            <a:spAutoFit/>
          </a:bodyPr>
          <a:lstStyle/>
          <a:p>
            <a:pPr algn="ctr"/>
            <a:r>
              <a:rPr lang="en-US" sz="1100" b="1" dirty="0">
                <a:latin typeface="Comic Sans MS" panose="030F0702030302020204" pitchFamily="66" charset="0"/>
              </a:rPr>
              <a:t>who was conceived </a:t>
            </a:r>
          </a:p>
          <a:p>
            <a:pPr algn="ctr"/>
            <a:r>
              <a:rPr lang="en-US" sz="1100" b="1" dirty="0">
                <a:latin typeface="Comic Sans MS" panose="030F0702030302020204" pitchFamily="66" charset="0"/>
              </a:rPr>
              <a:t>by the Holy Spirit,</a:t>
            </a:r>
          </a:p>
        </p:txBody>
      </p:sp>
      <p:sp>
        <p:nvSpPr>
          <p:cNvPr id="16" name="TextBox 15"/>
          <p:cNvSpPr txBox="1"/>
          <p:nvPr/>
        </p:nvSpPr>
        <p:spPr>
          <a:xfrm>
            <a:off x="3063357" y="6553446"/>
            <a:ext cx="2955235" cy="261610"/>
          </a:xfrm>
          <a:prstGeom prst="rect">
            <a:avLst/>
          </a:prstGeom>
          <a:solidFill>
            <a:schemeClr val="bg1"/>
          </a:solidFill>
        </p:spPr>
        <p:txBody>
          <a:bodyPr wrap="square" rtlCol="0">
            <a:spAutoFit/>
          </a:bodyPr>
          <a:lstStyle/>
          <a:p>
            <a:pPr algn="ctr"/>
            <a:r>
              <a:rPr lang="en-US" sz="1100" b="1" dirty="0">
                <a:latin typeface="Comic Sans MS" panose="030F0702030302020204" pitchFamily="66" charset="0"/>
              </a:rPr>
              <a:t>born of the Virgin Mary,</a:t>
            </a:r>
          </a:p>
        </p:txBody>
      </p:sp>
      <p:sp>
        <p:nvSpPr>
          <p:cNvPr id="17" name="TextBox 16"/>
          <p:cNvSpPr txBox="1"/>
          <p:nvPr/>
        </p:nvSpPr>
        <p:spPr>
          <a:xfrm>
            <a:off x="6053995" y="6577920"/>
            <a:ext cx="2955235" cy="261610"/>
          </a:xfrm>
          <a:prstGeom prst="rect">
            <a:avLst/>
          </a:prstGeom>
          <a:solidFill>
            <a:schemeClr val="bg1"/>
          </a:solidFill>
        </p:spPr>
        <p:txBody>
          <a:bodyPr wrap="square" rtlCol="0">
            <a:spAutoFit/>
          </a:bodyPr>
          <a:lstStyle/>
          <a:p>
            <a:pPr algn="ctr"/>
            <a:r>
              <a:rPr lang="en-US" sz="1100" b="1" dirty="0">
                <a:latin typeface="Comic Sans MS" panose="030F0702030302020204" pitchFamily="66" charset="0"/>
              </a:rPr>
              <a:t>suffered under Pontius Pilate,</a:t>
            </a:r>
          </a:p>
        </p:txBody>
      </p:sp>
      <p:sp>
        <p:nvSpPr>
          <p:cNvPr id="18" name="TextBox 17"/>
          <p:cNvSpPr txBox="1"/>
          <p:nvPr/>
        </p:nvSpPr>
        <p:spPr>
          <a:xfrm>
            <a:off x="9132259" y="6553446"/>
            <a:ext cx="2955235" cy="261610"/>
          </a:xfrm>
          <a:prstGeom prst="rect">
            <a:avLst/>
          </a:prstGeom>
          <a:solidFill>
            <a:schemeClr val="bg1"/>
          </a:solidFill>
        </p:spPr>
        <p:txBody>
          <a:bodyPr wrap="square" rtlCol="0">
            <a:spAutoFit/>
          </a:bodyPr>
          <a:lstStyle/>
          <a:p>
            <a:pPr algn="ctr"/>
            <a:r>
              <a:rPr lang="en-US" sz="1100" b="1" dirty="0">
                <a:latin typeface="Comic Sans MS" panose="030F0702030302020204" pitchFamily="66" charset="0"/>
              </a:rPr>
              <a:t>Was crucified,</a:t>
            </a:r>
          </a:p>
        </p:txBody>
      </p:sp>
    </p:spTree>
    <p:extLst>
      <p:ext uri="{BB962C8B-B14F-4D97-AF65-F5344CB8AC3E}">
        <p14:creationId xmlns:p14="http://schemas.microsoft.com/office/powerpoint/2010/main" val="8179377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3096755" cy="3376246"/>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96754" y="0"/>
            <a:ext cx="3084610" cy="3376246"/>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93509" y="0"/>
            <a:ext cx="3127322" cy="3376246"/>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20831" y="0"/>
            <a:ext cx="2894378" cy="3376246"/>
          </a:xfrm>
          <a:prstGeom prst="rect">
            <a:avLst/>
          </a:prstGeom>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3475566"/>
            <a:ext cx="3096755" cy="3382434"/>
          </a:xfrm>
          <a:prstGeom prst="rect">
            <a:avLst/>
          </a:prstGeom>
        </p:spPr>
      </p:pic>
      <p:pic>
        <p:nvPicPr>
          <p:cNvPr id="7" name="Pictur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073117" y="3475566"/>
            <a:ext cx="3131883" cy="3382434"/>
          </a:xfrm>
          <a:prstGeom prst="rect">
            <a:avLst/>
          </a:prstGeom>
        </p:spPr>
      </p:pic>
      <p:pic>
        <p:nvPicPr>
          <p:cNvPr id="8" name="Picture 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169871" y="3475565"/>
            <a:ext cx="3108245" cy="3368207"/>
          </a:xfrm>
          <a:prstGeom prst="rect">
            <a:avLst/>
          </a:prstGeom>
        </p:spPr>
      </p:pic>
      <p:pic>
        <p:nvPicPr>
          <p:cNvPr id="9" name="Picture 8"/>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277341" y="3475563"/>
            <a:ext cx="2927932" cy="3368209"/>
          </a:xfrm>
          <a:prstGeom prst="rect">
            <a:avLst/>
          </a:prstGeom>
        </p:spPr>
      </p:pic>
      <p:sp>
        <p:nvSpPr>
          <p:cNvPr id="10" name="TextBox 9"/>
          <p:cNvSpPr txBox="1"/>
          <p:nvPr/>
        </p:nvSpPr>
        <p:spPr>
          <a:xfrm>
            <a:off x="55476" y="3033491"/>
            <a:ext cx="2955235" cy="261610"/>
          </a:xfrm>
          <a:prstGeom prst="rect">
            <a:avLst/>
          </a:prstGeom>
          <a:solidFill>
            <a:schemeClr val="bg1"/>
          </a:solidFill>
        </p:spPr>
        <p:txBody>
          <a:bodyPr wrap="square" rtlCol="0">
            <a:spAutoFit/>
          </a:bodyPr>
          <a:lstStyle/>
          <a:p>
            <a:pPr algn="ctr"/>
            <a:r>
              <a:rPr lang="en-US" sz="1100" b="1" dirty="0">
                <a:latin typeface="Comic Sans MS" panose="030F0702030302020204" pitchFamily="66" charset="0"/>
              </a:rPr>
              <a:t>died and was buried.</a:t>
            </a:r>
          </a:p>
        </p:txBody>
      </p:sp>
      <p:sp>
        <p:nvSpPr>
          <p:cNvPr id="11" name="TextBox 10"/>
          <p:cNvSpPr txBox="1"/>
          <p:nvPr/>
        </p:nvSpPr>
        <p:spPr>
          <a:xfrm>
            <a:off x="3161441" y="3080177"/>
            <a:ext cx="2955235" cy="261610"/>
          </a:xfrm>
          <a:prstGeom prst="rect">
            <a:avLst/>
          </a:prstGeom>
          <a:solidFill>
            <a:schemeClr val="bg1"/>
          </a:solidFill>
        </p:spPr>
        <p:txBody>
          <a:bodyPr wrap="square" rtlCol="0">
            <a:spAutoFit/>
          </a:bodyPr>
          <a:lstStyle/>
          <a:p>
            <a:pPr algn="ctr"/>
            <a:r>
              <a:rPr lang="en-US" sz="1100" b="1" dirty="0">
                <a:latin typeface="Comic Sans MS" panose="030F0702030302020204" pitchFamily="66" charset="0"/>
              </a:rPr>
              <a:t>He descended into Hell,</a:t>
            </a:r>
          </a:p>
        </p:txBody>
      </p:sp>
      <p:sp>
        <p:nvSpPr>
          <p:cNvPr id="12" name="TextBox 11"/>
          <p:cNvSpPr txBox="1"/>
          <p:nvPr/>
        </p:nvSpPr>
        <p:spPr>
          <a:xfrm>
            <a:off x="6224076" y="3034495"/>
            <a:ext cx="2955235" cy="261610"/>
          </a:xfrm>
          <a:prstGeom prst="rect">
            <a:avLst/>
          </a:prstGeom>
          <a:solidFill>
            <a:schemeClr val="bg1"/>
          </a:solidFill>
        </p:spPr>
        <p:txBody>
          <a:bodyPr wrap="square" rtlCol="0">
            <a:spAutoFit/>
          </a:bodyPr>
          <a:lstStyle/>
          <a:p>
            <a:pPr algn="ctr"/>
            <a:r>
              <a:rPr lang="en-US" sz="1100" b="1" dirty="0">
                <a:latin typeface="Comic Sans MS" panose="030F0702030302020204" pitchFamily="66" charset="0"/>
              </a:rPr>
              <a:t>On the 3</a:t>
            </a:r>
            <a:r>
              <a:rPr lang="en-US" sz="1100" b="1" baseline="30000" dirty="0">
                <a:latin typeface="Comic Sans MS" panose="030F0702030302020204" pitchFamily="66" charset="0"/>
              </a:rPr>
              <a:t>rd</a:t>
            </a:r>
            <a:r>
              <a:rPr lang="en-US" sz="1100" b="1" dirty="0">
                <a:latin typeface="Comic Sans MS" panose="030F0702030302020204" pitchFamily="66" charset="0"/>
              </a:rPr>
              <a:t> day He rose from the dead,</a:t>
            </a:r>
          </a:p>
        </p:txBody>
      </p:sp>
      <p:sp>
        <p:nvSpPr>
          <p:cNvPr id="13" name="TextBox 12"/>
          <p:cNvSpPr txBox="1"/>
          <p:nvPr/>
        </p:nvSpPr>
        <p:spPr>
          <a:xfrm>
            <a:off x="9332976" y="3044586"/>
            <a:ext cx="2955235" cy="261610"/>
          </a:xfrm>
          <a:prstGeom prst="rect">
            <a:avLst/>
          </a:prstGeom>
          <a:solidFill>
            <a:schemeClr val="bg1"/>
          </a:solidFill>
        </p:spPr>
        <p:txBody>
          <a:bodyPr wrap="square" rtlCol="0">
            <a:spAutoFit/>
          </a:bodyPr>
          <a:lstStyle/>
          <a:p>
            <a:pPr algn="ctr"/>
            <a:r>
              <a:rPr lang="en-US" sz="1100" b="1" dirty="0">
                <a:latin typeface="Comic Sans MS" panose="030F0702030302020204" pitchFamily="66" charset="0"/>
              </a:rPr>
              <a:t>ascended into Heaven,</a:t>
            </a:r>
          </a:p>
        </p:txBody>
      </p:sp>
      <p:sp>
        <p:nvSpPr>
          <p:cNvPr id="15" name="TextBox 14"/>
          <p:cNvSpPr txBox="1"/>
          <p:nvPr/>
        </p:nvSpPr>
        <p:spPr>
          <a:xfrm>
            <a:off x="55475" y="6409737"/>
            <a:ext cx="2955235" cy="430887"/>
          </a:xfrm>
          <a:prstGeom prst="rect">
            <a:avLst/>
          </a:prstGeom>
          <a:solidFill>
            <a:schemeClr val="bg1"/>
          </a:solidFill>
        </p:spPr>
        <p:txBody>
          <a:bodyPr wrap="square" rtlCol="0">
            <a:spAutoFit/>
          </a:bodyPr>
          <a:lstStyle/>
          <a:p>
            <a:pPr algn="ctr"/>
            <a:r>
              <a:rPr lang="en-US" sz="1100" b="1" dirty="0">
                <a:latin typeface="Comic Sans MS" panose="030F0702030302020204" pitchFamily="66" charset="0"/>
              </a:rPr>
              <a:t>And is seated at the </a:t>
            </a:r>
          </a:p>
          <a:p>
            <a:pPr algn="ctr"/>
            <a:r>
              <a:rPr lang="en-US" sz="1100" b="1" dirty="0">
                <a:latin typeface="Comic Sans MS" panose="030F0702030302020204" pitchFamily="66" charset="0"/>
              </a:rPr>
              <a:t>right hand of the Father.</a:t>
            </a:r>
          </a:p>
        </p:txBody>
      </p:sp>
      <p:sp>
        <p:nvSpPr>
          <p:cNvPr id="16" name="TextBox 15"/>
          <p:cNvSpPr txBox="1"/>
          <p:nvPr/>
        </p:nvSpPr>
        <p:spPr>
          <a:xfrm>
            <a:off x="3138519" y="6409736"/>
            <a:ext cx="2955235" cy="430887"/>
          </a:xfrm>
          <a:prstGeom prst="rect">
            <a:avLst/>
          </a:prstGeom>
          <a:solidFill>
            <a:schemeClr val="bg1"/>
          </a:solidFill>
        </p:spPr>
        <p:txBody>
          <a:bodyPr wrap="square" rtlCol="0">
            <a:spAutoFit/>
          </a:bodyPr>
          <a:lstStyle/>
          <a:p>
            <a:pPr algn="ctr"/>
            <a:r>
              <a:rPr lang="en-US" sz="1100" b="1" dirty="0">
                <a:latin typeface="Comic Sans MS" panose="030F0702030302020204" pitchFamily="66" charset="0"/>
              </a:rPr>
              <a:t>From thence He shall come </a:t>
            </a:r>
          </a:p>
          <a:p>
            <a:pPr algn="ctr"/>
            <a:r>
              <a:rPr lang="en-US" sz="1100" b="1" dirty="0">
                <a:latin typeface="Comic Sans MS" panose="030F0702030302020204" pitchFamily="66" charset="0"/>
              </a:rPr>
              <a:t>to judge the living and the dead.</a:t>
            </a:r>
          </a:p>
        </p:txBody>
      </p:sp>
      <p:sp>
        <p:nvSpPr>
          <p:cNvPr id="17" name="TextBox 16"/>
          <p:cNvSpPr txBox="1"/>
          <p:nvPr/>
        </p:nvSpPr>
        <p:spPr>
          <a:xfrm>
            <a:off x="6263166" y="6494374"/>
            <a:ext cx="2955235" cy="261610"/>
          </a:xfrm>
          <a:prstGeom prst="rect">
            <a:avLst/>
          </a:prstGeom>
          <a:solidFill>
            <a:schemeClr val="bg1"/>
          </a:solidFill>
        </p:spPr>
        <p:txBody>
          <a:bodyPr wrap="square" rtlCol="0">
            <a:spAutoFit/>
          </a:bodyPr>
          <a:lstStyle/>
          <a:p>
            <a:pPr algn="ctr"/>
            <a:r>
              <a:rPr lang="en-US" sz="1100" b="1" dirty="0">
                <a:latin typeface="Comic Sans MS" panose="030F0702030302020204" pitchFamily="66" charset="0"/>
              </a:rPr>
              <a:t>I believe in the Holy Spirit,</a:t>
            </a:r>
          </a:p>
        </p:txBody>
      </p:sp>
      <p:sp>
        <p:nvSpPr>
          <p:cNvPr id="18" name="TextBox 17"/>
          <p:cNvSpPr txBox="1"/>
          <p:nvPr/>
        </p:nvSpPr>
        <p:spPr>
          <a:xfrm>
            <a:off x="9332378" y="6490058"/>
            <a:ext cx="2872895" cy="261610"/>
          </a:xfrm>
          <a:prstGeom prst="rect">
            <a:avLst/>
          </a:prstGeom>
          <a:solidFill>
            <a:schemeClr val="bg1"/>
          </a:solidFill>
        </p:spPr>
        <p:txBody>
          <a:bodyPr wrap="square" rtlCol="0">
            <a:spAutoFit/>
          </a:bodyPr>
          <a:lstStyle/>
          <a:p>
            <a:pPr algn="ctr"/>
            <a:r>
              <a:rPr lang="en-US" sz="1100" b="1" dirty="0">
                <a:latin typeface="Comic Sans MS" panose="030F0702030302020204" pitchFamily="66" charset="0"/>
              </a:rPr>
              <a:t>the Holy Catholic Church,</a:t>
            </a:r>
          </a:p>
        </p:txBody>
      </p:sp>
    </p:spTree>
    <p:extLst>
      <p:ext uri="{BB962C8B-B14F-4D97-AF65-F5344CB8AC3E}">
        <p14:creationId xmlns:p14="http://schemas.microsoft.com/office/powerpoint/2010/main" val="41195230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3120930" cy="3420355"/>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20930" y="-6081"/>
            <a:ext cx="3112147" cy="3432515"/>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29318" y="-6081"/>
            <a:ext cx="3120930" cy="3418161"/>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079853" y="0"/>
            <a:ext cx="3112147" cy="3431342"/>
          </a:xfrm>
          <a:prstGeom prst="rect">
            <a:avLst/>
          </a:prstGeom>
        </p:spPr>
      </p:pic>
      <p:sp>
        <p:nvSpPr>
          <p:cNvPr id="6" name="TextBox 5"/>
          <p:cNvSpPr txBox="1"/>
          <p:nvPr/>
        </p:nvSpPr>
        <p:spPr>
          <a:xfrm>
            <a:off x="4375050" y="4369553"/>
            <a:ext cx="4037429" cy="1554272"/>
          </a:xfrm>
          <a:prstGeom prst="rect">
            <a:avLst/>
          </a:prstGeom>
          <a:noFill/>
        </p:spPr>
        <p:txBody>
          <a:bodyPr wrap="square" rtlCol="0">
            <a:spAutoFit/>
          </a:bodyPr>
          <a:lstStyle/>
          <a:p>
            <a:r>
              <a:rPr lang="en-US" sz="9500" b="1" dirty="0">
                <a:latin typeface="Aharoni" panose="02010803020104030203" pitchFamily="2" charset="-79"/>
                <a:cs typeface="Aharoni" panose="02010803020104030203" pitchFamily="2" charset="-79"/>
              </a:rPr>
              <a:t>AMEN</a:t>
            </a:r>
          </a:p>
        </p:txBody>
      </p:sp>
      <p:sp>
        <p:nvSpPr>
          <p:cNvPr id="7" name="TextBox 6"/>
          <p:cNvSpPr txBox="1"/>
          <p:nvPr/>
        </p:nvSpPr>
        <p:spPr>
          <a:xfrm>
            <a:off x="124018" y="3131733"/>
            <a:ext cx="2872895" cy="261610"/>
          </a:xfrm>
          <a:prstGeom prst="rect">
            <a:avLst/>
          </a:prstGeom>
          <a:solidFill>
            <a:schemeClr val="bg1"/>
          </a:solidFill>
        </p:spPr>
        <p:txBody>
          <a:bodyPr wrap="square" rtlCol="0">
            <a:spAutoFit/>
          </a:bodyPr>
          <a:lstStyle/>
          <a:p>
            <a:pPr algn="ctr"/>
            <a:r>
              <a:rPr lang="en-US" sz="1100" b="1" dirty="0">
                <a:latin typeface="Comic Sans MS" panose="030F0702030302020204" pitchFamily="66" charset="0"/>
              </a:rPr>
              <a:t>the communion of Saints,</a:t>
            </a:r>
          </a:p>
        </p:txBody>
      </p:sp>
      <p:sp>
        <p:nvSpPr>
          <p:cNvPr id="8" name="TextBox 7"/>
          <p:cNvSpPr txBox="1"/>
          <p:nvPr/>
        </p:nvSpPr>
        <p:spPr>
          <a:xfrm>
            <a:off x="3212633" y="3131733"/>
            <a:ext cx="2872895" cy="261610"/>
          </a:xfrm>
          <a:prstGeom prst="rect">
            <a:avLst/>
          </a:prstGeom>
          <a:solidFill>
            <a:schemeClr val="bg1"/>
          </a:solidFill>
        </p:spPr>
        <p:txBody>
          <a:bodyPr wrap="square" rtlCol="0">
            <a:spAutoFit/>
          </a:bodyPr>
          <a:lstStyle/>
          <a:p>
            <a:pPr algn="ctr"/>
            <a:r>
              <a:rPr lang="en-US" sz="1100" b="1" dirty="0">
                <a:latin typeface="Comic Sans MS" panose="030F0702030302020204" pitchFamily="66" charset="0"/>
              </a:rPr>
              <a:t>The forgiveness of sins,</a:t>
            </a:r>
          </a:p>
        </p:txBody>
      </p:sp>
      <p:sp>
        <p:nvSpPr>
          <p:cNvPr id="9" name="TextBox 8"/>
          <p:cNvSpPr txBox="1"/>
          <p:nvPr/>
        </p:nvSpPr>
        <p:spPr>
          <a:xfrm>
            <a:off x="6206958" y="3094873"/>
            <a:ext cx="2872895" cy="261610"/>
          </a:xfrm>
          <a:prstGeom prst="rect">
            <a:avLst/>
          </a:prstGeom>
          <a:solidFill>
            <a:schemeClr val="bg1"/>
          </a:solidFill>
        </p:spPr>
        <p:txBody>
          <a:bodyPr wrap="square" rtlCol="0">
            <a:spAutoFit/>
          </a:bodyPr>
          <a:lstStyle/>
          <a:p>
            <a:pPr algn="ctr"/>
            <a:r>
              <a:rPr lang="en-US" sz="1100" b="1" dirty="0">
                <a:latin typeface="Comic Sans MS" panose="030F0702030302020204" pitchFamily="66" charset="0"/>
              </a:rPr>
              <a:t>the resurrection of the body,</a:t>
            </a:r>
          </a:p>
        </p:txBody>
      </p:sp>
      <p:sp>
        <p:nvSpPr>
          <p:cNvPr id="10" name="TextBox 9"/>
          <p:cNvSpPr txBox="1"/>
          <p:nvPr/>
        </p:nvSpPr>
        <p:spPr>
          <a:xfrm>
            <a:off x="9157493" y="3094873"/>
            <a:ext cx="2872895" cy="261610"/>
          </a:xfrm>
          <a:prstGeom prst="rect">
            <a:avLst/>
          </a:prstGeom>
          <a:solidFill>
            <a:schemeClr val="bg1"/>
          </a:solidFill>
        </p:spPr>
        <p:txBody>
          <a:bodyPr wrap="square" rtlCol="0">
            <a:spAutoFit/>
          </a:bodyPr>
          <a:lstStyle/>
          <a:p>
            <a:pPr algn="ctr"/>
            <a:r>
              <a:rPr lang="en-US" sz="1100" b="1" dirty="0">
                <a:latin typeface="Comic Sans MS" panose="030F0702030302020204" pitchFamily="66" charset="0"/>
              </a:rPr>
              <a:t>and life everlasting.</a:t>
            </a:r>
          </a:p>
        </p:txBody>
      </p:sp>
    </p:spTree>
    <p:extLst>
      <p:ext uri="{BB962C8B-B14F-4D97-AF65-F5344CB8AC3E}">
        <p14:creationId xmlns:p14="http://schemas.microsoft.com/office/powerpoint/2010/main" val="18736870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92199" y="-92220"/>
            <a:ext cx="1453792" cy="1453792"/>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92199" y="1304501"/>
            <a:ext cx="1570701" cy="1448972"/>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92199" y="2701863"/>
            <a:ext cx="1570701" cy="1448972"/>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59090" y="4042154"/>
            <a:ext cx="1570701" cy="1448972"/>
          </a:xfrm>
          <a:prstGeom prst="rect">
            <a:avLst/>
          </a:prstGeom>
        </p:spPr>
      </p:pic>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42890" y="5361274"/>
            <a:ext cx="1453792" cy="1453792"/>
          </a:xfrm>
          <a:prstGeom prst="rect">
            <a:avLst/>
          </a:prstGeom>
        </p:spPr>
      </p:pic>
      <p:sp>
        <p:nvSpPr>
          <p:cNvPr id="9" name="TextBox 8"/>
          <p:cNvSpPr txBox="1"/>
          <p:nvPr/>
        </p:nvSpPr>
        <p:spPr>
          <a:xfrm>
            <a:off x="8544884" y="1870866"/>
            <a:ext cx="2684393" cy="830997"/>
          </a:xfrm>
          <a:prstGeom prst="rect">
            <a:avLst/>
          </a:prstGeom>
          <a:noFill/>
        </p:spPr>
        <p:txBody>
          <a:bodyPr wrap="square" rtlCol="0">
            <a:spAutoFit/>
          </a:bodyPr>
          <a:lstStyle/>
          <a:p>
            <a:r>
              <a:rPr lang="en-US" sz="4800" b="1" dirty="0"/>
              <a:t>For Faith</a:t>
            </a:r>
          </a:p>
        </p:txBody>
      </p:sp>
      <p:sp>
        <p:nvSpPr>
          <p:cNvPr id="11" name="TextBox 10"/>
          <p:cNvSpPr txBox="1"/>
          <p:nvPr/>
        </p:nvSpPr>
        <p:spPr>
          <a:xfrm>
            <a:off x="8520718" y="3007453"/>
            <a:ext cx="3242788" cy="830997"/>
          </a:xfrm>
          <a:prstGeom prst="rect">
            <a:avLst/>
          </a:prstGeom>
          <a:noFill/>
        </p:spPr>
        <p:txBody>
          <a:bodyPr wrap="square" rtlCol="0">
            <a:spAutoFit/>
          </a:bodyPr>
          <a:lstStyle/>
          <a:p>
            <a:r>
              <a:rPr lang="en-US" sz="4800" b="1" dirty="0"/>
              <a:t>For Hope</a:t>
            </a:r>
          </a:p>
        </p:txBody>
      </p:sp>
      <p:sp>
        <p:nvSpPr>
          <p:cNvPr id="12" name="TextBox 11"/>
          <p:cNvSpPr txBox="1"/>
          <p:nvPr/>
        </p:nvSpPr>
        <p:spPr>
          <a:xfrm>
            <a:off x="8678667" y="4240045"/>
            <a:ext cx="2439099" cy="830997"/>
          </a:xfrm>
          <a:prstGeom prst="rect">
            <a:avLst/>
          </a:prstGeom>
          <a:noFill/>
        </p:spPr>
        <p:txBody>
          <a:bodyPr wrap="square" rtlCol="0">
            <a:spAutoFit/>
          </a:bodyPr>
          <a:lstStyle/>
          <a:p>
            <a:r>
              <a:rPr lang="en-US" sz="4800" b="1" dirty="0"/>
              <a:t>For Love</a:t>
            </a:r>
          </a:p>
        </p:txBody>
      </p:sp>
      <p:pic>
        <p:nvPicPr>
          <p:cNvPr id="18" name="Picture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2830" y="2552207"/>
            <a:ext cx="6037384" cy="4262859"/>
          </a:xfrm>
          <a:prstGeom prst="rect">
            <a:avLst/>
          </a:prstGeom>
        </p:spPr>
      </p:pic>
      <p:sp>
        <p:nvSpPr>
          <p:cNvPr id="7" name="TextBox 6"/>
          <p:cNvSpPr txBox="1"/>
          <p:nvPr/>
        </p:nvSpPr>
        <p:spPr>
          <a:xfrm>
            <a:off x="0" y="0"/>
            <a:ext cx="6143323" cy="954107"/>
          </a:xfrm>
          <a:prstGeom prst="rect">
            <a:avLst/>
          </a:prstGeom>
          <a:noFill/>
        </p:spPr>
        <p:txBody>
          <a:bodyPr wrap="square" rtlCol="0">
            <a:spAutoFit/>
          </a:bodyPr>
          <a:lstStyle/>
          <a:p>
            <a:pPr algn="ctr"/>
            <a:r>
              <a:rPr lang="en-US" sz="1400" b="1" u="sng" dirty="0"/>
              <a:t>Our Father</a:t>
            </a:r>
            <a:r>
              <a:rPr lang="en-US" sz="1400" b="1" dirty="0"/>
              <a:t>, who are in heaven, holy is your name. Your Kingdom come. </a:t>
            </a:r>
          </a:p>
          <a:p>
            <a:pPr algn="ctr"/>
            <a:r>
              <a:rPr lang="en-US" sz="1400" b="1" dirty="0"/>
              <a:t>Your will be done, on earth as it is in Heaven. Give us this day our daily bread. And forgive us our trespasses, as we forgive those who trespass against us. And lead us not into temptation, but deliver us from evil. Amen.</a:t>
            </a:r>
          </a:p>
        </p:txBody>
      </p:sp>
      <p:sp>
        <p:nvSpPr>
          <p:cNvPr id="8" name="TextBox 7"/>
          <p:cNvSpPr txBox="1"/>
          <p:nvPr/>
        </p:nvSpPr>
        <p:spPr>
          <a:xfrm>
            <a:off x="105939" y="1122215"/>
            <a:ext cx="5848812" cy="738664"/>
          </a:xfrm>
          <a:prstGeom prst="rect">
            <a:avLst/>
          </a:prstGeom>
          <a:noFill/>
        </p:spPr>
        <p:txBody>
          <a:bodyPr wrap="square" rtlCol="0">
            <a:spAutoFit/>
          </a:bodyPr>
          <a:lstStyle/>
          <a:p>
            <a:pPr algn="ctr"/>
            <a:r>
              <a:rPr lang="en-US" sz="1400" b="1" u="sng" dirty="0"/>
              <a:t>Hail Mary</a:t>
            </a:r>
            <a:r>
              <a:rPr lang="en-US" sz="1400" b="1" dirty="0"/>
              <a:t>, full of grace, the Lord is with you: blessed are you among women, and blessed is the fruit of your womb, Jesus. Holy Mary, Mother of God, </a:t>
            </a:r>
          </a:p>
          <a:p>
            <a:pPr algn="ctr"/>
            <a:r>
              <a:rPr lang="en-US" sz="1400" b="1" dirty="0"/>
              <a:t>pray for us sinners, now and at the hour of our death. Amen.</a:t>
            </a:r>
          </a:p>
        </p:txBody>
      </p:sp>
      <p:sp>
        <p:nvSpPr>
          <p:cNvPr id="10" name="TextBox 9"/>
          <p:cNvSpPr txBox="1"/>
          <p:nvPr/>
        </p:nvSpPr>
        <p:spPr>
          <a:xfrm>
            <a:off x="105939" y="2028987"/>
            <a:ext cx="5714998" cy="523220"/>
          </a:xfrm>
          <a:prstGeom prst="rect">
            <a:avLst/>
          </a:prstGeom>
          <a:noFill/>
        </p:spPr>
        <p:txBody>
          <a:bodyPr wrap="square" rtlCol="0">
            <a:spAutoFit/>
          </a:bodyPr>
          <a:lstStyle/>
          <a:p>
            <a:pPr algn="ctr"/>
            <a:r>
              <a:rPr lang="en-US" sz="1400" b="1" u="sng" dirty="0"/>
              <a:t>Glory be </a:t>
            </a:r>
            <a:r>
              <a:rPr lang="en-US" sz="1400" b="1" dirty="0"/>
              <a:t>to the Father, and to the Son, and to the Holy Spirit, as it was </a:t>
            </a:r>
          </a:p>
          <a:p>
            <a:pPr algn="ctr"/>
            <a:r>
              <a:rPr lang="en-US" sz="1400" b="1" dirty="0"/>
              <a:t>in the beginning, is now, and ever shall be, world without end. Amen</a:t>
            </a:r>
          </a:p>
        </p:txBody>
      </p:sp>
      <p:sp>
        <p:nvSpPr>
          <p:cNvPr id="14" name="TextBox 13">
            <a:extLst>
              <a:ext uri="{FF2B5EF4-FFF2-40B4-BE49-F238E27FC236}">
                <a16:creationId xmlns:a16="http://schemas.microsoft.com/office/drawing/2014/main" id="{4F71574B-2896-4042-865B-2C906E62AC31}"/>
              </a:ext>
            </a:extLst>
          </p:cNvPr>
          <p:cNvSpPr txBox="1"/>
          <p:nvPr/>
        </p:nvSpPr>
        <p:spPr>
          <a:xfrm>
            <a:off x="8420040" y="475834"/>
            <a:ext cx="3330133" cy="646331"/>
          </a:xfrm>
          <a:prstGeom prst="rect">
            <a:avLst/>
          </a:prstGeom>
          <a:noFill/>
        </p:spPr>
        <p:txBody>
          <a:bodyPr wrap="square" rtlCol="0">
            <a:spAutoFit/>
          </a:bodyPr>
          <a:lstStyle/>
          <a:p>
            <a:r>
              <a:rPr lang="en-US" sz="3600" b="1" dirty="0"/>
              <a:t>For Pope Francis</a:t>
            </a:r>
          </a:p>
        </p:txBody>
      </p:sp>
    </p:spTree>
    <p:extLst>
      <p:ext uri="{BB962C8B-B14F-4D97-AF65-F5344CB8AC3E}">
        <p14:creationId xmlns:p14="http://schemas.microsoft.com/office/powerpoint/2010/main" val="627710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fade">
                                      <p:cBhvr>
                                        <p:cTn id="14" dur="1000"/>
                                        <p:tgtEl>
                                          <p:spTgt spid="9">
                                            <p:txEl>
                                              <p:pRg st="0" end="0"/>
                                            </p:txEl>
                                          </p:spTgt>
                                        </p:tgtEl>
                                      </p:cBhvr>
                                    </p:animEffect>
                                    <p:anim calcmode="lin" valueType="num">
                                      <p:cBhvr>
                                        <p:cTn id="15"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1">
                                            <p:txEl>
                                              <p:pRg st="0" end="0"/>
                                            </p:txEl>
                                          </p:spTgt>
                                        </p:tgtEl>
                                        <p:attrNameLst>
                                          <p:attrName>style.visibility</p:attrName>
                                        </p:attrNameLst>
                                      </p:cBhvr>
                                      <p:to>
                                        <p:strVal val="visible"/>
                                      </p:to>
                                    </p:set>
                                    <p:animEffect transition="in" filter="fade">
                                      <p:cBhvr>
                                        <p:cTn id="28" dur="1000"/>
                                        <p:tgtEl>
                                          <p:spTgt spid="11">
                                            <p:txEl>
                                              <p:pRg st="0" end="0"/>
                                            </p:txEl>
                                          </p:spTgt>
                                        </p:tgtEl>
                                      </p:cBhvr>
                                    </p:animEffect>
                                    <p:anim calcmode="lin" valueType="num">
                                      <p:cBhvr>
                                        <p:cTn id="29"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fade">
                                      <p:cBhvr>
                                        <p:cTn id="35" dur="1000"/>
                                        <p:tgtEl>
                                          <p:spTgt spid="4"/>
                                        </p:tgtEl>
                                      </p:cBhvr>
                                    </p:animEffect>
                                    <p:anim calcmode="lin" valueType="num">
                                      <p:cBhvr>
                                        <p:cTn id="36" dur="1000" fill="hold"/>
                                        <p:tgtEl>
                                          <p:spTgt spid="4"/>
                                        </p:tgtEl>
                                        <p:attrNameLst>
                                          <p:attrName>ppt_x</p:attrName>
                                        </p:attrNameLst>
                                      </p:cBhvr>
                                      <p:tavLst>
                                        <p:tav tm="0">
                                          <p:val>
                                            <p:strVal val="#ppt_x"/>
                                          </p:val>
                                        </p:tav>
                                        <p:tav tm="100000">
                                          <p:val>
                                            <p:strVal val="#ppt_x"/>
                                          </p:val>
                                        </p:tav>
                                      </p:tavLst>
                                    </p:anim>
                                    <p:anim calcmode="lin" valueType="num">
                                      <p:cBhvr>
                                        <p:cTn id="37"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12">
                                            <p:txEl>
                                              <p:pRg st="0" end="0"/>
                                            </p:txEl>
                                          </p:spTgt>
                                        </p:tgtEl>
                                        <p:attrNameLst>
                                          <p:attrName>style.visibility</p:attrName>
                                        </p:attrNameLst>
                                      </p:cBhvr>
                                      <p:to>
                                        <p:strVal val="visible"/>
                                      </p:to>
                                    </p:set>
                                    <p:animEffect transition="in" filter="fade">
                                      <p:cBhvr>
                                        <p:cTn id="42" dur="1000"/>
                                        <p:tgtEl>
                                          <p:spTgt spid="12">
                                            <p:txEl>
                                              <p:pRg st="0" end="0"/>
                                            </p:txEl>
                                          </p:spTgt>
                                        </p:tgtEl>
                                      </p:cBhvr>
                                    </p:animEffect>
                                    <p:anim calcmode="lin" valueType="num">
                                      <p:cBhvr>
                                        <p:cTn id="43"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6"/>
                                        </p:tgtEl>
                                        <p:attrNameLst>
                                          <p:attrName>style.visibility</p:attrName>
                                        </p:attrNameLst>
                                      </p:cBhvr>
                                      <p:to>
                                        <p:strVal val="visible"/>
                                      </p:to>
                                    </p:set>
                                    <p:animEffect transition="in" filter="fade">
                                      <p:cBhvr>
                                        <p:cTn id="56" dur="1000"/>
                                        <p:tgtEl>
                                          <p:spTgt spid="6"/>
                                        </p:tgtEl>
                                      </p:cBhvr>
                                    </p:animEffect>
                                    <p:anim calcmode="lin" valueType="num">
                                      <p:cBhvr>
                                        <p:cTn id="57" dur="1000" fill="hold"/>
                                        <p:tgtEl>
                                          <p:spTgt spid="6"/>
                                        </p:tgtEl>
                                        <p:attrNameLst>
                                          <p:attrName>ppt_x</p:attrName>
                                        </p:attrNameLst>
                                      </p:cBhvr>
                                      <p:tavLst>
                                        <p:tav tm="0">
                                          <p:val>
                                            <p:strVal val="#ppt_x"/>
                                          </p:val>
                                        </p:tav>
                                        <p:tav tm="100000">
                                          <p:val>
                                            <p:strVal val="#ppt_x"/>
                                          </p:val>
                                        </p:tav>
                                      </p:tavLst>
                                    </p:anim>
                                    <p:anim calcmode="lin" valueType="num">
                                      <p:cBhvr>
                                        <p:cTn id="58"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14">
                                            <p:txEl>
                                              <p:pRg st="0" end="0"/>
                                            </p:txEl>
                                          </p:spTgt>
                                        </p:tgtEl>
                                        <p:attrNameLst>
                                          <p:attrName>style.visibility</p:attrName>
                                        </p:attrNameLst>
                                      </p:cBhvr>
                                      <p:to>
                                        <p:strVal val="visible"/>
                                      </p:to>
                                    </p:set>
                                    <p:animEffect transition="in" filter="fade">
                                      <p:cBhvr>
                                        <p:cTn id="63" dur="1000"/>
                                        <p:tgtEl>
                                          <p:spTgt spid="14">
                                            <p:txEl>
                                              <p:pRg st="0" end="0"/>
                                            </p:txEl>
                                          </p:spTgt>
                                        </p:tgtEl>
                                      </p:cBhvr>
                                    </p:animEffect>
                                    <p:anim calcmode="lin" valueType="num">
                                      <p:cBhvr>
                                        <p:cTn id="64"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38290" y="3531139"/>
            <a:ext cx="1570701" cy="1448972"/>
          </a:xfrm>
          <a:prstGeom prst="rect">
            <a:avLst/>
          </a:prstGeom>
        </p:spPr>
      </p:pic>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52939" y="669405"/>
            <a:ext cx="1570701" cy="1448972"/>
          </a:xfrm>
          <a:prstGeom prst="rect">
            <a:avLst/>
          </a:prstGeom>
        </p:spPr>
      </p:pic>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23036" y="2057200"/>
            <a:ext cx="1570701" cy="1448972"/>
          </a:xfrm>
          <a:prstGeom prst="rect">
            <a:avLst/>
          </a:prstGeom>
        </p:spPr>
      </p:pic>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13193" y="5409028"/>
            <a:ext cx="1570701" cy="1448972"/>
          </a:xfrm>
          <a:prstGeom prst="rect">
            <a:avLst/>
          </a:prstGeom>
        </p:spPr>
      </p:pic>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17520" y="4893967"/>
            <a:ext cx="1570701" cy="1448972"/>
          </a:xfrm>
          <a:prstGeom prst="rect">
            <a:avLst/>
          </a:prstGeom>
        </p:spPr>
      </p:pic>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93270" y="5349693"/>
            <a:ext cx="1570701" cy="1448972"/>
          </a:xfrm>
          <a:prstGeom prst="rect">
            <a:avLst/>
          </a:prstGeom>
        </p:spPr>
      </p:pic>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80065" y="646064"/>
            <a:ext cx="1570701" cy="1448972"/>
          </a:xfrm>
          <a:prstGeom prst="rect">
            <a:avLst/>
          </a:prstGeom>
        </p:spPr>
      </p:pic>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26211" y="2062624"/>
            <a:ext cx="1570701" cy="1448972"/>
          </a:xfrm>
          <a:prstGeom prst="rect">
            <a:avLst/>
          </a:prstGeom>
        </p:spPr>
      </p:pic>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83545" y="1654920"/>
            <a:ext cx="3333975" cy="3590542"/>
          </a:xfrm>
          <a:prstGeom prst="rect">
            <a:avLst/>
          </a:prstGeom>
          <a:ln>
            <a:noFill/>
          </a:ln>
          <a:effectLst>
            <a:softEdge rad="112500"/>
          </a:effectLst>
        </p:spPr>
      </p:pic>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53192" y="3531139"/>
            <a:ext cx="1570701" cy="1448972"/>
          </a:xfrm>
          <a:prstGeom prst="rect">
            <a:avLst/>
          </a:prstGeom>
        </p:spPr>
      </p:pic>
      <p:pic>
        <p:nvPicPr>
          <p:cNvPr id="16" name="Picture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02992" y="4928156"/>
            <a:ext cx="1570701" cy="1448972"/>
          </a:xfrm>
          <a:prstGeom prst="rect">
            <a:avLst/>
          </a:prstGeom>
        </p:spPr>
      </p:pic>
      <p:pic>
        <p:nvPicPr>
          <p:cNvPr id="19" name="Picture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55946" y="96897"/>
            <a:ext cx="1453792" cy="1453792"/>
          </a:xfrm>
          <a:prstGeom prst="rect">
            <a:avLst/>
          </a:prstGeom>
        </p:spPr>
      </p:pic>
      <p:pic>
        <p:nvPicPr>
          <p:cNvPr id="20" name="Picture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76829" y="104406"/>
            <a:ext cx="1453792" cy="1453792"/>
          </a:xfrm>
          <a:prstGeom prst="rect">
            <a:avLst/>
          </a:prstGeom>
        </p:spPr>
      </p:pic>
      <p:sp>
        <p:nvSpPr>
          <p:cNvPr id="5" name="TextBox 4"/>
          <p:cNvSpPr txBox="1"/>
          <p:nvPr/>
        </p:nvSpPr>
        <p:spPr>
          <a:xfrm>
            <a:off x="226467" y="17142"/>
            <a:ext cx="4120246" cy="830997"/>
          </a:xfrm>
          <a:prstGeom prst="rect">
            <a:avLst/>
          </a:prstGeom>
          <a:noFill/>
        </p:spPr>
        <p:txBody>
          <a:bodyPr wrap="square" rtlCol="0">
            <a:spAutoFit/>
          </a:bodyPr>
          <a:lstStyle/>
          <a:p>
            <a:pPr algn="ctr"/>
            <a:r>
              <a:rPr lang="en-US" sz="2400" b="1" dirty="0"/>
              <a:t>1</a:t>
            </a:r>
            <a:r>
              <a:rPr lang="en-US" sz="2400" b="1" baseline="30000" dirty="0"/>
              <a:t>st</a:t>
            </a:r>
            <a:r>
              <a:rPr lang="en-US" sz="2400" b="1" dirty="0"/>
              <a:t> Luminous Mystery</a:t>
            </a:r>
          </a:p>
          <a:p>
            <a:pPr algn="ctr"/>
            <a:r>
              <a:rPr lang="en-US" sz="2400" b="1" dirty="0"/>
              <a:t>The Baptism of Jesus</a:t>
            </a:r>
          </a:p>
        </p:txBody>
      </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1143" y="1020718"/>
            <a:ext cx="4187786" cy="5777947"/>
          </a:xfrm>
          <a:prstGeom prst="rect">
            <a:avLst/>
          </a:prstGeom>
        </p:spPr>
      </p:pic>
    </p:spTree>
    <p:extLst>
      <p:ext uri="{BB962C8B-B14F-4D97-AF65-F5344CB8AC3E}">
        <p14:creationId xmlns:p14="http://schemas.microsoft.com/office/powerpoint/2010/main" val="4185018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1000"/>
                                        <p:tgtEl>
                                          <p:spTgt spid="9"/>
                                        </p:tgtEl>
                                      </p:cBhvr>
                                    </p:animEffect>
                                    <p:anim calcmode="lin" valueType="num">
                                      <p:cBhvr>
                                        <p:cTn id="29" dur="1000" fill="hold"/>
                                        <p:tgtEl>
                                          <p:spTgt spid="9"/>
                                        </p:tgtEl>
                                        <p:attrNameLst>
                                          <p:attrName>ppt_x</p:attrName>
                                        </p:attrNameLst>
                                      </p:cBhvr>
                                      <p:tavLst>
                                        <p:tav tm="0">
                                          <p:val>
                                            <p:strVal val="#ppt_x"/>
                                          </p:val>
                                        </p:tav>
                                        <p:tav tm="100000">
                                          <p:val>
                                            <p:strVal val="#ppt_x"/>
                                          </p:val>
                                        </p:tav>
                                      </p:tavLst>
                                    </p:anim>
                                    <p:anim calcmode="lin" valueType="num">
                                      <p:cBhvr>
                                        <p:cTn id="3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1000"/>
                                        <p:tgtEl>
                                          <p:spTgt spid="11"/>
                                        </p:tgtEl>
                                      </p:cBhvr>
                                    </p:animEffect>
                                    <p:anim calcmode="lin" valueType="num">
                                      <p:cBhvr>
                                        <p:cTn id="36" dur="1000" fill="hold"/>
                                        <p:tgtEl>
                                          <p:spTgt spid="11"/>
                                        </p:tgtEl>
                                        <p:attrNameLst>
                                          <p:attrName>ppt_x</p:attrName>
                                        </p:attrNameLst>
                                      </p:cBhvr>
                                      <p:tavLst>
                                        <p:tav tm="0">
                                          <p:val>
                                            <p:strVal val="#ppt_x"/>
                                          </p:val>
                                        </p:tav>
                                        <p:tav tm="100000">
                                          <p:val>
                                            <p:strVal val="#ppt_x"/>
                                          </p:val>
                                        </p:tav>
                                      </p:tavLst>
                                    </p:anim>
                                    <p:anim calcmode="lin" valueType="num">
                                      <p:cBhvr>
                                        <p:cTn id="3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1000"/>
                                        <p:tgtEl>
                                          <p:spTgt spid="12"/>
                                        </p:tgtEl>
                                      </p:cBhvr>
                                    </p:animEffect>
                                    <p:anim calcmode="lin" valueType="num">
                                      <p:cBhvr>
                                        <p:cTn id="43" dur="1000" fill="hold"/>
                                        <p:tgtEl>
                                          <p:spTgt spid="12"/>
                                        </p:tgtEl>
                                        <p:attrNameLst>
                                          <p:attrName>ppt_x</p:attrName>
                                        </p:attrNameLst>
                                      </p:cBhvr>
                                      <p:tavLst>
                                        <p:tav tm="0">
                                          <p:val>
                                            <p:strVal val="#ppt_x"/>
                                          </p:val>
                                        </p:tav>
                                        <p:tav tm="100000">
                                          <p:val>
                                            <p:strVal val="#ppt_x"/>
                                          </p:val>
                                        </p:tav>
                                      </p:tavLst>
                                    </p:anim>
                                    <p:anim calcmode="lin" valueType="num">
                                      <p:cBhvr>
                                        <p:cTn id="4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fade">
                                      <p:cBhvr>
                                        <p:cTn id="49" dur="1000"/>
                                        <p:tgtEl>
                                          <p:spTgt spid="10"/>
                                        </p:tgtEl>
                                      </p:cBhvr>
                                    </p:animEffect>
                                    <p:anim calcmode="lin" valueType="num">
                                      <p:cBhvr>
                                        <p:cTn id="50" dur="1000" fill="hold"/>
                                        <p:tgtEl>
                                          <p:spTgt spid="10"/>
                                        </p:tgtEl>
                                        <p:attrNameLst>
                                          <p:attrName>ppt_x</p:attrName>
                                        </p:attrNameLst>
                                      </p:cBhvr>
                                      <p:tavLst>
                                        <p:tav tm="0">
                                          <p:val>
                                            <p:strVal val="#ppt_x"/>
                                          </p:val>
                                        </p:tav>
                                        <p:tav tm="100000">
                                          <p:val>
                                            <p:strVal val="#ppt_x"/>
                                          </p:val>
                                        </p:tav>
                                      </p:tavLst>
                                    </p:anim>
                                    <p:anim calcmode="lin" valueType="num">
                                      <p:cBhvr>
                                        <p:cTn id="5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fade">
                                      <p:cBhvr>
                                        <p:cTn id="56" dur="1000"/>
                                        <p:tgtEl>
                                          <p:spTgt spid="16"/>
                                        </p:tgtEl>
                                      </p:cBhvr>
                                    </p:animEffect>
                                    <p:anim calcmode="lin" valueType="num">
                                      <p:cBhvr>
                                        <p:cTn id="57" dur="1000" fill="hold"/>
                                        <p:tgtEl>
                                          <p:spTgt spid="16"/>
                                        </p:tgtEl>
                                        <p:attrNameLst>
                                          <p:attrName>ppt_x</p:attrName>
                                        </p:attrNameLst>
                                      </p:cBhvr>
                                      <p:tavLst>
                                        <p:tav tm="0">
                                          <p:val>
                                            <p:strVal val="#ppt_x"/>
                                          </p:val>
                                        </p:tav>
                                        <p:tav tm="100000">
                                          <p:val>
                                            <p:strVal val="#ppt_x"/>
                                          </p:val>
                                        </p:tav>
                                      </p:tavLst>
                                    </p:anim>
                                    <p:anim calcmode="lin" valueType="num">
                                      <p:cBhvr>
                                        <p:cTn id="58"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fade">
                                      <p:cBhvr>
                                        <p:cTn id="63" dur="1000"/>
                                        <p:tgtEl>
                                          <p:spTgt spid="15"/>
                                        </p:tgtEl>
                                      </p:cBhvr>
                                    </p:animEffect>
                                    <p:anim calcmode="lin" valueType="num">
                                      <p:cBhvr>
                                        <p:cTn id="64" dur="1000" fill="hold"/>
                                        <p:tgtEl>
                                          <p:spTgt spid="15"/>
                                        </p:tgtEl>
                                        <p:attrNameLst>
                                          <p:attrName>ppt_x</p:attrName>
                                        </p:attrNameLst>
                                      </p:cBhvr>
                                      <p:tavLst>
                                        <p:tav tm="0">
                                          <p:val>
                                            <p:strVal val="#ppt_x"/>
                                          </p:val>
                                        </p:tav>
                                        <p:tav tm="100000">
                                          <p:val>
                                            <p:strVal val="#ppt_x"/>
                                          </p:val>
                                        </p:tav>
                                      </p:tavLst>
                                    </p:anim>
                                    <p:anim calcmode="lin" valueType="num">
                                      <p:cBhvr>
                                        <p:cTn id="65"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nodeType="click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fade">
                                      <p:cBhvr>
                                        <p:cTn id="70" dur="1000"/>
                                        <p:tgtEl>
                                          <p:spTgt spid="14"/>
                                        </p:tgtEl>
                                      </p:cBhvr>
                                    </p:animEffect>
                                    <p:anim calcmode="lin" valueType="num">
                                      <p:cBhvr>
                                        <p:cTn id="71" dur="1000" fill="hold"/>
                                        <p:tgtEl>
                                          <p:spTgt spid="14"/>
                                        </p:tgtEl>
                                        <p:attrNameLst>
                                          <p:attrName>ppt_x</p:attrName>
                                        </p:attrNameLst>
                                      </p:cBhvr>
                                      <p:tavLst>
                                        <p:tav tm="0">
                                          <p:val>
                                            <p:strVal val="#ppt_x"/>
                                          </p:val>
                                        </p:tav>
                                        <p:tav tm="100000">
                                          <p:val>
                                            <p:strVal val="#ppt_x"/>
                                          </p:val>
                                        </p:tav>
                                      </p:tavLst>
                                    </p:anim>
                                    <p:anim calcmode="lin" valueType="num">
                                      <p:cBhvr>
                                        <p:cTn id="72"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nodeType="clickEffect">
                                  <p:stCondLst>
                                    <p:cond delay="0"/>
                                  </p:stCondLst>
                                  <p:childTnLst>
                                    <p:set>
                                      <p:cBhvr>
                                        <p:cTn id="76" dur="1" fill="hold">
                                          <p:stCondLst>
                                            <p:cond delay="0"/>
                                          </p:stCondLst>
                                        </p:cTn>
                                        <p:tgtEl>
                                          <p:spTgt spid="13"/>
                                        </p:tgtEl>
                                        <p:attrNameLst>
                                          <p:attrName>style.visibility</p:attrName>
                                        </p:attrNameLst>
                                      </p:cBhvr>
                                      <p:to>
                                        <p:strVal val="visible"/>
                                      </p:to>
                                    </p:set>
                                    <p:animEffect transition="in" filter="fade">
                                      <p:cBhvr>
                                        <p:cTn id="77" dur="1000"/>
                                        <p:tgtEl>
                                          <p:spTgt spid="13"/>
                                        </p:tgtEl>
                                      </p:cBhvr>
                                    </p:animEffect>
                                    <p:anim calcmode="lin" valueType="num">
                                      <p:cBhvr>
                                        <p:cTn id="78" dur="1000" fill="hold"/>
                                        <p:tgtEl>
                                          <p:spTgt spid="13"/>
                                        </p:tgtEl>
                                        <p:attrNameLst>
                                          <p:attrName>ppt_x</p:attrName>
                                        </p:attrNameLst>
                                      </p:cBhvr>
                                      <p:tavLst>
                                        <p:tav tm="0">
                                          <p:val>
                                            <p:strVal val="#ppt_x"/>
                                          </p:val>
                                        </p:tav>
                                        <p:tav tm="100000">
                                          <p:val>
                                            <p:strVal val="#ppt_x"/>
                                          </p:val>
                                        </p:tav>
                                      </p:tavLst>
                                    </p:anim>
                                    <p:anim calcmode="lin" valueType="num">
                                      <p:cBhvr>
                                        <p:cTn id="7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nodeType="clickEffect">
                                  <p:stCondLst>
                                    <p:cond delay="0"/>
                                  </p:stCondLst>
                                  <p:childTnLst>
                                    <p:set>
                                      <p:cBhvr>
                                        <p:cTn id="83" dur="1" fill="hold">
                                          <p:stCondLst>
                                            <p:cond delay="0"/>
                                          </p:stCondLst>
                                        </p:cTn>
                                        <p:tgtEl>
                                          <p:spTgt spid="20"/>
                                        </p:tgtEl>
                                        <p:attrNameLst>
                                          <p:attrName>style.visibility</p:attrName>
                                        </p:attrNameLst>
                                      </p:cBhvr>
                                      <p:to>
                                        <p:strVal val="visible"/>
                                      </p:to>
                                    </p:set>
                                    <p:animEffect transition="in" filter="fade">
                                      <p:cBhvr>
                                        <p:cTn id="84" dur="1000"/>
                                        <p:tgtEl>
                                          <p:spTgt spid="20"/>
                                        </p:tgtEl>
                                      </p:cBhvr>
                                    </p:animEffect>
                                    <p:anim calcmode="lin" valueType="num">
                                      <p:cBhvr>
                                        <p:cTn id="85" dur="1000" fill="hold"/>
                                        <p:tgtEl>
                                          <p:spTgt spid="20"/>
                                        </p:tgtEl>
                                        <p:attrNameLst>
                                          <p:attrName>ppt_x</p:attrName>
                                        </p:attrNameLst>
                                      </p:cBhvr>
                                      <p:tavLst>
                                        <p:tav tm="0">
                                          <p:val>
                                            <p:strVal val="#ppt_x"/>
                                          </p:val>
                                        </p:tav>
                                        <p:tav tm="100000">
                                          <p:val>
                                            <p:strVal val="#ppt_x"/>
                                          </p:val>
                                        </p:tav>
                                      </p:tavLst>
                                    </p:anim>
                                    <p:anim calcmode="lin" valueType="num">
                                      <p:cBhvr>
                                        <p:cTn id="86"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79165" y="0"/>
            <a:ext cx="6612835" cy="6857999"/>
          </a:xfrm>
        </p:spPr>
        <p:txBody>
          <a:bodyPr>
            <a:normAutofit/>
          </a:bodyPr>
          <a:lstStyle/>
          <a:p>
            <a:pPr algn="ctr"/>
            <a:r>
              <a:rPr lang="es-ES" b="1" dirty="0"/>
              <a:t>Oh </a:t>
            </a:r>
            <a:r>
              <a:rPr lang="es-ES" b="1" dirty="0" err="1"/>
              <a:t>my</a:t>
            </a:r>
            <a:r>
              <a:rPr lang="es-ES" b="1" dirty="0"/>
              <a:t> </a:t>
            </a:r>
            <a:r>
              <a:rPr lang="es-ES" b="1" dirty="0" err="1"/>
              <a:t>Jesus</a:t>
            </a:r>
            <a:r>
              <a:rPr lang="es-ES" b="1" dirty="0"/>
              <a:t>,</a:t>
            </a:r>
            <a:br>
              <a:rPr lang="es-ES" b="1" dirty="0"/>
            </a:br>
            <a:r>
              <a:rPr lang="es-ES" b="1" dirty="0" err="1"/>
              <a:t>Forgive</a:t>
            </a:r>
            <a:r>
              <a:rPr lang="es-ES" b="1" dirty="0"/>
              <a:t> </a:t>
            </a:r>
            <a:r>
              <a:rPr lang="es-ES" b="1" dirty="0" err="1"/>
              <a:t>us</a:t>
            </a:r>
            <a:r>
              <a:rPr lang="es-ES" b="1" dirty="0"/>
              <a:t> </a:t>
            </a:r>
            <a:r>
              <a:rPr lang="es-ES" b="1" dirty="0" err="1"/>
              <a:t>our</a:t>
            </a:r>
            <a:r>
              <a:rPr lang="es-ES" b="1" dirty="0"/>
              <a:t> </a:t>
            </a:r>
            <a:r>
              <a:rPr lang="es-ES" b="1" dirty="0" err="1"/>
              <a:t>sins</a:t>
            </a:r>
            <a:r>
              <a:rPr lang="es-ES" b="1" dirty="0"/>
              <a:t>. </a:t>
            </a:r>
            <a:br>
              <a:rPr lang="es-ES" b="1" dirty="0"/>
            </a:br>
            <a:r>
              <a:rPr lang="es-ES" b="1" dirty="0" err="1"/>
              <a:t>Save</a:t>
            </a:r>
            <a:r>
              <a:rPr lang="es-ES" b="1" dirty="0"/>
              <a:t> </a:t>
            </a:r>
            <a:r>
              <a:rPr lang="es-ES" b="1" dirty="0" err="1"/>
              <a:t>us</a:t>
            </a:r>
            <a:r>
              <a:rPr lang="es-ES" b="1" dirty="0"/>
              <a:t> </a:t>
            </a:r>
            <a:r>
              <a:rPr lang="es-ES" b="1" dirty="0" err="1"/>
              <a:t>from</a:t>
            </a:r>
            <a:r>
              <a:rPr lang="es-ES" b="1" dirty="0"/>
              <a:t> </a:t>
            </a:r>
            <a:r>
              <a:rPr lang="es-ES" b="1" dirty="0" err="1"/>
              <a:t>the</a:t>
            </a:r>
            <a:r>
              <a:rPr lang="es-ES" b="1" dirty="0"/>
              <a:t> </a:t>
            </a:r>
            <a:r>
              <a:rPr lang="es-ES" b="1" dirty="0" err="1"/>
              <a:t>fires</a:t>
            </a:r>
            <a:r>
              <a:rPr lang="es-ES" b="1" dirty="0"/>
              <a:t> </a:t>
            </a:r>
            <a:r>
              <a:rPr lang="es-ES" b="1" dirty="0" err="1"/>
              <a:t>of</a:t>
            </a:r>
            <a:r>
              <a:rPr lang="es-ES" b="1" dirty="0"/>
              <a:t> </a:t>
            </a:r>
            <a:r>
              <a:rPr lang="es-ES" b="1" dirty="0" err="1"/>
              <a:t>Hell</a:t>
            </a:r>
            <a:r>
              <a:rPr lang="es-ES" b="1" dirty="0"/>
              <a:t>. Lead </a:t>
            </a:r>
            <a:r>
              <a:rPr lang="es-ES" b="1" dirty="0" err="1"/>
              <a:t>all</a:t>
            </a:r>
            <a:r>
              <a:rPr lang="es-ES" b="1" dirty="0"/>
              <a:t> </a:t>
            </a:r>
            <a:r>
              <a:rPr lang="es-ES" b="1" dirty="0" err="1"/>
              <a:t>souls</a:t>
            </a:r>
            <a:r>
              <a:rPr lang="es-ES" b="1" dirty="0"/>
              <a:t> </a:t>
            </a:r>
            <a:r>
              <a:rPr lang="es-ES" b="1" dirty="0" err="1"/>
              <a:t>to</a:t>
            </a:r>
            <a:r>
              <a:rPr lang="es-ES" b="1" dirty="0"/>
              <a:t> </a:t>
            </a:r>
            <a:r>
              <a:rPr lang="es-ES" b="1" dirty="0" err="1"/>
              <a:t>Heaven</a:t>
            </a:r>
            <a:r>
              <a:rPr lang="es-ES" b="1" dirty="0"/>
              <a:t>, </a:t>
            </a:r>
            <a:r>
              <a:rPr lang="es-ES" b="1" dirty="0" err="1"/>
              <a:t>especially</a:t>
            </a:r>
            <a:r>
              <a:rPr lang="es-ES" b="1" dirty="0"/>
              <a:t> </a:t>
            </a:r>
            <a:r>
              <a:rPr lang="es-ES" b="1" dirty="0" err="1"/>
              <a:t>those</a:t>
            </a:r>
            <a:r>
              <a:rPr lang="es-ES" b="1" dirty="0"/>
              <a:t> in </a:t>
            </a:r>
            <a:r>
              <a:rPr lang="es-ES" b="1" dirty="0" err="1"/>
              <a:t>most</a:t>
            </a:r>
            <a:r>
              <a:rPr lang="es-ES" b="1" dirty="0"/>
              <a:t> </a:t>
            </a:r>
            <a:r>
              <a:rPr lang="es-ES" b="1" dirty="0" err="1"/>
              <a:t>need</a:t>
            </a:r>
            <a:r>
              <a:rPr lang="es-ES" b="1" dirty="0"/>
              <a:t> </a:t>
            </a:r>
            <a:r>
              <a:rPr lang="es-ES" b="1" dirty="0" err="1"/>
              <a:t>of</a:t>
            </a:r>
            <a:r>
              <a:rPr lang="es-ES" b="1" dirty="0"/>
              <a:t> </a:t>
            </a:r>
            <a:r>
              <a:rPr lang="es-ES" b="1" dirty="0" err="1"/>
              <a:t>your</a:t>
            </a:r>
            <a:r>
              <a:rPr lang="es-ES" b="1" dirty="0"/>
              <a:t> </a:t>
            </a:r>
            <a:r>
              <a:rPr lang="es-ES" b="1" dirty="0" err="1"/>
              <a:t>Mercy</a:t>
            </a:r>
            <a:r>
              <a:rPr lang="es-ES" b="1" dirty="0"/>
              <a:t>.</a:t>
            </a:r>
            <a:br>
              <a:rPr lang="es-ES" b="1" dirty="0"/>
            </a:br>
            <a:r>
              <a:rPr lang="es-ES" b="1" dirty="0"/>
              <a:t>Amen.</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8942" y="200801"/>
            <a:ext cx="4855334" cy="6456395"/>
          </a:xfrm>
          <a:prstGeom prst="rect">
            <a:avLst/>
          </a:prstGeom>
        </p:spPr>
      </p:pic>
    </p:spTree>
    <p:extLst>
      <p:ext uri="{BB962C8B-B14F-4D97-AF65-F5344CB8AC3E}">
        <p14:creationId xmlns:p14="http://schemas.microsoft.com/office/powerpoint/2010/main" val="3144449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270</TotalTime>
  <Words>878</Words>
  <Application>Microsoft Office PowerPoint</Application>
  <PresentationFormat>Widescreen</PresentationFormat>
  <Paragraphs>96</Paragraphs>
  <Slides>21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Aharoni</vt:lpstr>
      <vt:lpstr>Arial</vt:lpstr>
      <vt:lpstr>Calibri</vt:lpstr>
      <vt:lpstr>Calibri Light</vt:lpstr>
      <vt:lpstr>Comic Sans MS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Oh my Jesus, Forgive us our sins.  Save us from the fires of Hell. Lead all souls to Heaven, especially those in most need of your Mercy. Amen.</vt:lpstr>
      <vt:lpstr>PowerPoint Presentation</vt:lpstr>
      <vt:lpstr>Oh my Jesus, Forgive us our sins.  Save us from the fires of Hell. Lead all souls to Heaven, especially those in most need of your Mercy. Amen.</vt:lpstr>
      <vt:lpstr>PowerPoint Presentation</vt:lpstr>
      <vt:lpstr>Oh my Jesus, Forgive us our sins.  Save us from the fires of Hell. Lead all souls to Heaven, especially those in most need of your Mercy. Amen.</vt:lpstr>
      <vt:lpstr>PowerPoint Presentation</vt:lpstr>
      <vt:lpstr>Oh my Jesus, Forgive us our sins.  Save us from the fires of Hell. Lead all souls to Heaven, especially those in most need of your Mercy. Amen.</vt:lpstr>
      <vt:lpstr>PowerPoint Presentation</vt:lpstr>
      <vt:lpstr>Oh my Jesus, Forgive us our sins.  Save us from the fires of Hell. Lead all souls to Heaven, especially those in most need of your Mercy. Amen.</vt:lpstr>
      <vt:lpstr>PowerPoint Presentation</vt:lpstr>
      <vt:lpstr>PowerPoint Presentation</vt:lpstr>
      <vt:lpstr>St. Michael the Archangel,  defend us in battle.  Be our protection against the  wickedness and snares of the Devil.  May God rebuke him, we humbly pray,  and do thou,  O Prince of the heavenly hosts,  by the power of God,  thrust into hell Satan,  and all the evil spirits,  who prowl about the world  seeking the ruin of souls. Amen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Maria Varona</dc:creator>
  <cp:lastModifiedBy>Maria Varona</cp:lastModifiedBy>
  <cp:revision>66</cp:revision>
  <dcterms:created xsi:type="dcterms:W3CDTF">2020-05-11T13:21:03Z</dcterms:created>
  <dcterms:modified xsi:type="dcterms:W3CDTF">2021-07-23T19:56:06Z</dcterms:modified>
</cp:coreProperties>
</file>