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43" r:id="rId3"/>
    <p:sldId id="324" r:id="rId4"/>
    <p:sldId id="325" r:id="rId5"/>
    <p:sldId id="326" r:id="rId6"/>
    <p:sldId id="327" r:id="rId7"/>
    <p:sldId id="328" r:id="rId8"/>
    <p:sldId id="256" r:id="rId9"/>
    <p:sldId id="341" r:id="rId10"/>
    <p:sldId id="261" r:id="rId11"/>
    <p:sldId id="340" r:id="rId12"/>
    <p:sldId id="262" r:id="rId13"/>
    <p:sldId id="339" r:id="rId14"/>
    <p:sldId id="263" r:id="rId15"/>
    <p:sldId id="338" r:id="rId16"/>
    <p:sldId id="264" r:id="rId17"/>
    <p:sldId id="337" r:id="rId18"/>
    <p:sldId id="333" r:id="rId19"/>
    <p:sldId id="334" r:id="rId20"/>
    <p:sldId id="336"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7/23/2021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7/23/2021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7/23/2021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7/23/2021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7/23/2021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7/23/2021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hyperlink" Target="https://www.google.com/url?sa=i&amp;url=http://www.stagnescathedral.org/Prayers/Rosary/Sorrowful%20-%20Crowning.html&amp;psig=AOvVaw1xjbi9WboJPItE4fAd4YNs&amp;ust=1591237129859000&amp;source=images&amp;cd=vfe&amp;ved=0CAIQjRxqFwoTCLjH69rK5OkCFQAAAAAdAAAAABAL" TargetMode="Externa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jpg"/><Relationship Id="rId7" Type="http://schemas.openxmlformats.org/officeDocument/2006/relationships/image" Target="../media/image47.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 Id="rId9" Type="http://schemas.openxmlformats.org/officeDocument/2006/relationships/image" Target="../media/image49.jpg"/></Relationships>
</file>

<file path=ppt/slides/_rels/slide19.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57.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 Id="rId9"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97735" y="1569676"/>
            <a:ext cx="4437029" cy="4437029"/>
          </a:xfrm>
          <a:prstGeom prst="rect">
            <a:avLst/>
          </a:prstGeom>
          <a:noFill/>
        </p:spPr>
      </p:pic>
      <p:sp>
        <p:nvSpPr>
          <p:cNvPr id="4" name="Title 1"/>
          <p:cNvSpPr txBox="1">
            <a:spLocks/>
          </p:cNvSpPr>
          <p:nvPr/>
        </p:nvSpPr>
        <p:spPr>
          <a:xfrm>
            <a:off x="951964" y="18031"/>
            <a:ext cx="10515600"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 – Sorrowful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1999" y="1569676"/>
            <a:ext cx="3258221" cy="4450254"/>
          </a:xfrm>
          <a:prstGeom prst="rect">
            <a:avLst/>
          </a:prstGeom>
        </p:spPr>
      </p:pic>
    </p:spTree>
    <p:extLst>
      <p:ext uri="{BB962C8B-B14F-4D97-AF65-F5344CB8AC3E}">
        <p14:creationId xmlns:p14="http://schemas.microsoft.com/office/powerpoint/2010/main" val="288410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5938" y="349763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9311" y="484813"/>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5938" y="1975696"/>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898"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54744" y="4989828"/>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3821" y="532641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1973" y="738036"/>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7418" y="2142473"/>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272" y="1740629"/>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5346" y="3591445"/>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8140" y="4937984"/>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5940" y="184614"/>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1272" y="208980"/>
            <a:ext cx="1453792" cy="14537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035" y="1040321"/>
            <a:ext cx="4598086" cy="5735061"/>
          </a:xfrm>
          <a:prstGeom prst="rect">
            <a:avLst/>
          </a:prstGeom>
        </p:spPr>
      </p:pic>
      <p:sp>
        <p:nvSpPr>
          <p:cNvPr id="4" name="TextBox 3"/>
          <p:cNvSpPr txBox="1"/>
          <p:nvPr/>
        </p:nvSpPr>
        <p:spPr>
          <a:xfrm>
            <a:off x="337721" y="117215"/>
            <a:ext cx="4346713" cy="830997"/>
          </a:xfrm>
          <a:prstGeom prst="rect">
            <a:avLst/>
          </a:prstGeom>
          <a:noFill/>
        </p:spPr>
        <p:txBody>
          <a:bodyPr wrap="square" rtlCol="0">
            <a:spAutoFit/>
          </a:bodyPr>
          <a:lstStyle/>
          <a:p>
            <a:pPr algn="ctr"/>
            <a:r>
              <a:rPr lang="en-US" sz="2400" b="1" dirty="0"/>
              <a:t>2</a:t>
            </a:r>
            <a:r>
              <a:rPr lang="en-US" sz="2400" b="1" baseline="30000" dirty="0"/>
              <a:t>nd</a:t>
            </a:r>
            <a:r>
              <a:rPr lang="en-US" sz="2400" b="1" dirty="0"/>
              <a:t> Sorrowful Mystery</a:t>
            </a:r>
          </a:p>
          <a:p>
            <a:pPr algn="ctr"/>
            <a:r>
              <a:rPr lang="en-US" sz="2400" b="1" dirty="0"/>
              <a:t>The Flagellation</a:t>
            </a:r>
          </a:p>
        </p:txBody>
      </p:sp>
    </p:spTree>
    <p:extLst>
      <p:ext uri="{BB962C8B-B14F-4D97-AF65-F5344CB8AC3E}">
        <p14:creationId xmlns:p14="http://schemas.microsoft.com/office/powerpoint/2010/main" val="35767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33424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474" y="346657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5780" y="618897"/>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1474"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1211" y="5407011"/>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4296" y="486528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6384" y="5289349"/>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8398" y="846328"/>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8244" y="2197592"/>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452" y="1698807"/>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1399" y="3534892"/>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0974" y="4983864"/>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9643" y="96001"/>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5851" y="127353"/>
            <a:ext cx="1453792" cy="1453792"/>
          </a:xfrm>
          <a:prstGeom prst="rect">
            <a:avLst/>
          </a:prstGeom>
        </p:spPr>
      </p:pic>
      <p:pic>
        <p:nvPicPr>
          <p:cNvPr id="2050" name="Picture 2" descr="Sorrowful Mysteries - Crowning with Thorns">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762" y="1170376"/>
            <a:ext cx="4616109" cy="556794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88761" y="157232"/>
            <a:ext cx="4616109" cy="830997"/>
          </a:xfrm>
          <a:prstGeom prst="rect">
            <a:avLst/>
          </a:prstGeom>
          <a:noFill/>
        </p:spPr>
        <p:txBody>
          <a:bodyPr wrap="square" rtlCol="0">
            <a:spAutoFit/>
          </a:bodyPr>
          <a:lstStyle/>
          <a:p>
            <a:pPr algn="ctr"/>
            <a:r>
              <a:rPr lang="en-US" sz="2400" b="1" dirty="0"/>
              <a:t>3</a:t>
            </a:r>
            <a:r>
              <a:rPr lang="en-US" sz="2400" b="1" baseline="30000" dirty="0"/>
              <a:t>rd</a:t>
            </a:r>
            <a:r>
              <a:rPr lang="en-US" sz="2400" b="1" dirty="0"/>
              <a:t> Sorrowful Mystery</a:t>
            </a:r>
          </a:p>
          <a:p>
            <a:pPr algn="ctr"/>
            <a:r>
              <a:rPr lang="en-US" sz="2400" b="1" dirty="0"/>
              <a:t>The Crowning of Thorns</a:t>
            </a:r>
          </a:p>
        </p:txBody>
      </p:sp>
    </p:spTree>
    <p:extLst>
      <p:ext uri="{BB962C8B-B14F-4D97-AF65-F5344CB8AC3E}">
        <p14:creationId xmlns:p14="http://schemas.microsoft.com/office/powerpoint/2010/main" val="29616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4386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0274" y="352244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8738" y="639590"/>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460" y="2022459"/>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7916" y="5356046"/>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68739" y="4758035"/>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6355" y="533221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0638" y="81836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5561" y="2159612"/>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00" y="1676160"/>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6920" y="3577277"/>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3489" y="4751943"/>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4809" y="192036"/>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5338" y="253404"/>
            <a:ext cx="1453792" cy="14537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43" y="1185016"/>
            <a:ext cx="4486198" cy="5530505"/>
          </a:xfrm>
          <a:prstGeom prst="rect">
            <a:avLst/>
          </a:prstGeom>
        </p:spPr>
      </p:pic>
      <p:sp>
        <p:nvSpPr>
          <p:cNvPr id="4" name="TextBox 3"/>
          <p:cNvSpPr txBox="1"/>
          <p:nvPr/>
        </p:nvSpPr>
        <p:spPr>
          <a:xfrm>
            <a:off x="424070" y="192036"/>
            <a:ext cx="4327171" cy="830997"/>
          </a:xfrm>
          <a:prstGeom prst="rect">
            <a:avLst/>
          </a:prstGeom>
          <a:noFill/>
        </p:spPr>
        <p:txBody>
          <a:bodyPr wrap="square" rtlCol="0">
            <a:spAutoFit/>
          </a:bodyPr>
          <a:lstStyle/>
          <a:p>
            <a:pPr algn="ctr"/>
            <a:r>
              <a:rPr lang="en-US" sz="2400" b="1" dirty="0"/>
              <a:t>4</a:t>
            </a:r>
            <a:r>
              <a:rPr lang="en-US" sz="2400" b="1" baseline="30000" dirty="0"/>
              <a:t>th</a:t>
            </a:r>
            <a:r>
              <a:rPr lang="en-US" sz="2400" b="1" dirty="0"/>
              <a:t> Sorrowful Mystery</a:t>
            </a:r>
          </a:p>
          <a:p>
            <a:pPr algn="ctr"/>
            <a:r>
              <a:rPr lang="en-US" sz="2400" b="1" dirty="0"/>
              <a:t>Jesus Carries His Cross</a:t>
            </a:r>
          </a:p>
        </p:txBody>
      </p:sp>
    </p:spTree>
    <p:extLst>
      <p:ext uri="{BB962C8B-B14F-4D97-AF65-F5344CB8AC3E}">
        <p14:creationId xmlns:p14="http://schemas.microsoft.com/office/powerpoint/2010/main" val="2315393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49884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1593" y="353113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4675" y="484813"/>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1593"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747" y="5394617"/>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2191" y="4965988"/>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5745" y="5347705"/>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0626" y="737180"/>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2906" y="2136121"/>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6753" y="1742747"/>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9842" y="3585093"/>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5884" y="4863318"/>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399" y="69612"/>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0450" y="17571"/>
            <a:ext cx="1453792" cy="145379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56" y="1109870"/>
            <a:ext cx="4402731" cy="5660311"/>
          </a:xfrm>
          <a:prstGeom prst="rect">
            <a:avLst/>
          </a:prstGeom>
        </p:spPr>
      </p:pic>
      <p:sp>
        <p:nvSpPr>
          <p:cNvPr id="4" name="TextBox 3"/>
          <p:cNvSpPr txBox="1"/>
          <p:nvPr/>
        </p:nvSpPr>
        <p:spPr>
          <a:xfrm>
            <a:off x="407983" y="69612"/>
            <a:ext cx="4402731" cy="830997"/>
          </a:xfrm>
          <a:prstGeom prst="rect">
            <a:avLst/>
          </a:prstGeom>
          <a:noFill/>
        </p:spPr>
        <p:txBody>
          <a:bodyPr wrap="square" rtlCol="0">
            <a:spAutoFit/>
          </a:bodyPr>
          <a:lstStyle/>
          <a:p>
            <a:pPr algn="ctr"/>
            <a:r>
              <a:rPr lang="en-US" sz="2400" b="1" dirty="0"/>
              <a:t>5</a:t>
            </a:r>
            <a:r>
              <a:rPr lang="en-US" sz="2400" b="1" baseline="30000" dirty="0"/>
              <a:t>th</a:t>
            </a:r>
            <a:r>
              <a:rPr lang="en-US" sz="2400" b="1" dirty="0"/>
              <a:t> Sorrowful Mystery</a:t>
            </a:r>
          </a:p>
          <a:p>
            <a:pPr algn="ctr"/>
            <a:r>
              <a:rPr lang="en-US" sz="2400" b="1" dirty="0"/>
              <a:t>Jesus is Crucified</a:t>
            </a:r>
          </a:p>
        </p:txBody>
      </p:sp>
    </p:spTree>
    <p:extLst>
      <p:ext uri="{BB962C8B-B14F-4D97-AF65-F5344CB8AC3E}">
        <p14:creationId xmlns:p14="http://schemas.microsoft.com/office/powerpoint/2010/main" val="4135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291264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a:p>
            <a:pPr marL="285750" indent="-285750">
              <a:buFont typeface="Arial" panose="020B0604020202020204" pitchFamily="34" charset="0"/>
              <a:buChar char="•"/>
            </a:pPr>
            <a:r>
              <a:rPr lang="en-US" b="1" dirty="0"/>
              <a:t>For the end to the Corona Virus pandemic,</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of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27042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400923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424296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77681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57238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1" y="3572383"/>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6" y="3572383"/>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57238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98783" y="6384169"/>
            <a:ext cx="2690192"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63357"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577920"/>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9"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118611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75566"/>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47556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475565"/>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475563"/>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409737"/>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409736"/>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3166" y="6494374"/>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90058"/>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372475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2690769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2199" y="-92220"/>
            <a:ext cx="1453792" cy="145379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1304501"/>
            <a:ext cx="1570701" cy="144897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2199" y="2701863"/>
            <a:ext cx="1570701" cy="14489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9090" y="4042154"/>
            <a:ext cx="1570701" cy="144897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890" y="5361274"/>
            <a:ext cx="1453792" cy="1453792"/>
          </a:xfrm>
          <a:prstGeom prst="rect">
            <a:avLst/>
          </a:prstGeom>
        </p:spPr>
      </p:pic>
      <p:sp>
        <p:nvSpPr>
          <p:cNvPr id="9" name="TextBox 8"/>
          <p:cNvSpPr txBox="1"/>
          <p:nvPr/>
        </p:nvSpPr>
        <p:spPr>
          <a:xfrm>
            <a:off x="8544884" y="1870866"/>
            <a:ext cx="2684393" cy="830997"/>
          </a:xfrm>
          <a:prstGeom prst="rect">
            <a:avLst/>
          </a:prstGeom>
          <a:noFill/>
        </p:spPr>
        <p:txBody>
          <a:bodyPr wrap="square" rtlCol="0">
            <a:spAutoFit/>
          </a:bodyPr>
          <a:lstStyle/>
          <a:p>
            <a:r>
              <a:rPr lang="en-US" sz="4800" b="1" dirty="0"/>
              <a:t>For Faith</a:t>
            </a:r>
          </a:p>
        </p:txBody>
      </p:sp>
      <p:sp>
        <p:nvSpPr>
          <p:cNvPr id="11" name="TextBox 10"/>
          <p:cNvSpPr txBox="1"/>
          <p:nvPr/>
        </p:nvSpPr>
        <p:spPr>
          <a:xfrm>
            <a:off x="8520718" y="3007453"/>
            <a:ext cx="3242788" cy="830997"/>
          </a:xfrm>
          <a:prstGeom prst="rect">
            <a:avLst/>
          </a:prstGeom>
          <a:noFill/>
        </p:spPr>
        <p:txBody>
          <a:bodyPr wrap="square" rtlCol="0">
            <a:spAutoFit/>
          </a:bodyPr>
          <a:lstStyle/>
          <a:p>
            <a:r>
              <a:rPr lang="en-US" sz="4800" b="1" dirty="0"/>
              <a:t>For Hope</a:t>
            </a:r>
          </a:p>
        </p:txBody>
      </p:sp>
      <p:sp>
        <p:nvSpPr>
          <p:cNvPr id="12" name="TextBox 11"/>
          <p:cNvSpPr txBox="1"/>
          <p:nvPr/>
        </p:nvSpPr>
        <p:spPr>
          <a:xfrm>
            <a:off x="8678667" y="4240045"/>
            <a:ext cx="2439099" cy="830997"/>
          </a:xfrm>
          <a:prstGeom prst="rect">
            <a:avLst/>
          </a:prstGeom>
          <a:noFill/>
        </p:spPr>
        <p:txBody>
          <a:bodyPr wrap="square" rtlCol="0">
            <a:spAutoFit/>
          </a:bodyPr>
          <a:lstStyle/>
          <a:p>
            <a:r>
              <a:rPr lang="en-US" sz="4800" b="1" dirty="0"/>
              <a:t>For Love</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830" y="2552207"/>
            <a:ext cx="6037384" cy="4262859"/>
          </a:xfrm>
          <a:prstGeom prst="rect">
            <a:avLst/>
          </a:prstGeom>
        </p:spPr>
      </p:pic>
      <p:sp>
        <p:nvSpPr>
          <p:cNvPr id="7" name="TextBox 6"/>
          <p:cNvSpPr txBox="1"/>
          <p:nvPr/>
        </p:nvSpPr>
        <p:spPr>
          <a:xfrm>
            <a:off x="0" y="0"/>
            <a:ext cx="6143323" cy="954107"/>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8" name="TextBox 7"/>
          <p:cNvSpPr txBox="1"/>
          <p:nvPr/>
        </p:nvSpPr>
        <p:spPr>
          <a:xfrm>
            <a:off x="105939" y="1122215"/>
            <a:ext cx="5848812" cy="738664"/>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10" name="TextBox 9"/>
          <p:cNvSpPr txBox="1"/>
          <p:nvPr/>
        </p:nvSpPr>
        <p:spPr>
          <a:xfrm>
            <a:off x="105939" y="2028987"/>
            <a:ext cx="5714998" cy="523220"/>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
        <p:nvSpPr>
          <p:cNvPr id="14" name="TextBox 13">
            <a:extLst>
              <a:ext uri="{FF2B5EF4-FFF2-40B4-BE49-F238E27FC236}">
                <a16:creationId xmlns:a16="http://schemas.microsoft.com/office/drawing/2014/main" id="{75943512-3DFB-4F9B-A04F-98DFFBA37019}"/>
              </a:ext>
            </a:extLst>
          </p:cNvPr>
          <p:cNvSpPr txBox="1"/>
          <p:nvPr/>
        </p:nvSpPr>
        <p:spPr>
          <a:xfrm>
            <a:off x="8433373" y="423573"/>
            <a:ext cx="3330133" cy="646331"/>
          </a:xfrm>
          <a:prstGeom prst="rect">
            <a:avLst/>
          </a:prstGeom>
          <a:noFill/>
        </p:spPr>
        <p:txBody>
          <a:bodyPr wrap="square" rtlCol="0">
            <a:spAutoFit/>
          </a:bodyPr>
          <a:lstStyle/>
          <a:p>
            <a:r>
              <a:rPr lang="en-US" sz="3600" b="1" dirty="0"/>
              <a:t>For Pope Francis</a:t>
            </a:r>
          </a:p>
        </p:txBody>
      </p:sp>
    </p:spTree>
    <p:extLst>
      <p:ext uri="{BB962C8B-B14F-4D97-AF65-F5344CB8AC3E}">
        <p14:creationId xmlns:p14="http://schemas.microsoft.com/office/powerpoint/2010/main" val="33010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Effect transition="in" filter="fade">
                                      <p:cBhvr>
                                        <p:cTn id="63" dur="1000"/>
                                        <p:tgtEl>
                                          <p:spTgt spid="14">
                                            <p:txEl>
                                              <p:pRg st="0" end="0"/>
                                            </p:txEl>
                                          </p:spTgt>
                                        </p:tgtEl>
                                      </p:cBhvr>
                                    </p:animEffect>
                                    <p:anim calcmode="lin" valueType="num">
                                      <p:cBhvr>
                                        <p:cTn id="6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3514789"/>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9863" y="57517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37404"/>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8032" y="5355610"/>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5666" y="4782004"/>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8733" y="5326410"/>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8437" y="765047"/>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8987" y="2164618"/>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459" y="1735868"/>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7557" y="3514789"/>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8085" y="4864960"/>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108863"/>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459" y="195470"/>
            <a:ext cx="1453792" cy="145379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886" y="1300897"/>
            <a:ext cx="4379342" cy="5395203"/>
          </a:xfrm>
          <a:prstGeom prst="rect">
            <a:avLst/>
          </a:prstGeom>
        </p:spPr>
      </p:pic>
      <p:sp>
        <p:nvSpPr>
          <p:cNvPr id="5" name="TextBox 4"/>
          <p:cNvSpPr txBox="1"/>
          <p:nvPr/>
        </p:nvSpPr>
        <p:spPr>
          <a:xfrm>
            <a:off x="401886" y="105550"/>
            <a:ext cx="4379341" cy="1200329"/>
          </a:xfrm>
          <a:prstGeom prst="rect">
            <a:avLst/>
          </a:prstGeom>
          <a:noFill/>
        </p:spPr>
        <p:txBody>
          <a:bodyPr wrap="square" rtlCol="0">
            <a:spAutoFit/>
          </a:bodyPr>
          <a:lstStyle/>
          <a:p>
            <a:pPr algn="ctr"/>
            <a:r>
              <a:rPr lang="es-ES" sz="2400" b="1" dirty="0"/>
              <a:t>1st </a:t>
            </a:r>
            <a:r>
              <a:rPr lang="es-ES" sz="2400" b="1" dirty="0" err="1"/>
              <a:t>Sorrowful</a:t>
            </a:r>
            <a:r>
              <a:rPr lang="es-ES" sz="2400" b="1" dirty="0"/>
              <a:t> </a:t>
            </a:r>
            <a:r>
              <a:rPr lang="es-ES" sz="2400" b="1" dirty="0" err="1"/>
              <a:t>Mystery</a:t>
            </a:r>
            <a:endParaRPr lang="es-ES" sz="2400" b="1" dirty="0"/>
          </a:p>
          <a:p>
            <a:pPr algn="ctr"/>
            <a:r>
              <a:rPr lang="es-ES" sz="2400" b="1" dirty="0" err="1"/>
              <a:t>Jesus</a:t>
            </a:r>
            <a:r>
              <a:rPr lang="es-ES" sz="2400" b="1" dirty="0"/>
              <a:t> in </a:t>
            </a:r>
            <a:r>
              <a:rPr lang="es-ES" sz="2400" b="1" dirty="0" err="1"/>
              <a:t>the</a:t>
            </a:r>
            <a:r>
              <a:rPr lang="es-ES" sz="2400" b="1" dirty="0"/>
              <a:t> Garden </a:t>
            </a:r>
          </a:p>
          <a:p>
            <a:pPr algn="ctr"/>
            <a:r>
              <a:rPr lang="es-ES" sz="2400" b="1" dirty="0" err="1"/>
              <a:t>Of</a:t>
            </a:r>
            <a:r>
              <a:rPr lang="es-ES" sz="2400" b="1" dirty="0"/>
              <a:t> </a:t>
            </a:r>
            <a:r>
              <a:rPr lang="es-ES" sz="2400" b="1" dirty="0" err="1"/>
              <a:t>Gethsemane</a:t>
            </a:r>
            <a:endParaRPr lang="es-ES" sz="2400" b="1" dirty="0"/>
          </a:p>
        </p:txBody>
      </p:sp>
    </p:spTree>
    <p:extLst>
      <p:ext uri="{BB962C8B-B14F-4D97-AF65-F5344CB8AC3E}">
        <p14:creationId xmlns:p14="http://schemas.microsoft.com/office/powerpoint/2010/main" val="81804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381319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878</Words>
  <Application>Microsoft Office PowerPoint</Application>
  <PresentationFormat>Widescreen</PresentationFormat>
  <Paragraphs>95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Aharoni</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65</cp:revision>
  <dcterms:created xsi:type="dcterms:W3CDTF">2020-05-11T13:21:03Z</dcterms:created>
  <dcterms:modified xsi:type="dcterms:W3CDTF">2021-07-23T19:58:39Z</dcterms:modified>
</cp:coreProperties>
</file>