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88" r:id="rId3"/>
    <p:sldId id="386" r:id="rId4"/>
    <p:sldId id="330" r:id="rId5"/>
    <p:sldId id="389" r:id="rId6"/>
    <p:sldId id="390" r:id="rId7"/>
    <p:sldId id="391" r:id="rId8"/>
    <p:sldId id="392" r:id="rId9"/>
    <p:sldId id="394" r:id="rId10"/>
    <p:sldId id="393" r:id="rId11"/>
    <p:sldId id="396" r:id="rId12"/>
    <p:sldId id="3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1T13:20:30.489"/>
    </inkml:context>
    <inkml:brush xml:id="br0">
      <inkml:brushProperty name="width" value="0.5" units="cm"/>
      <inkml:brushProperty name="height" value="1" units="cm"/>
      <inkml:brushProperty name="color" value="#AACAFE"/>
      <inkml:brushProperty name="tip" value="rectangle"/>
      <inkml:brushProperty name="rasterOp" value="maskPen"/>
      <inkml:brushProperty name="ignorePressure" value="1"/>
    </inkml:brush>
  </inkml:definitions>
  <inkml:trace contextRef="#ctx0" brushRef="#br0">306 13988,'1251'0,"-1195"-2,60-12,49-1,675 13,-400 4,-393-5,0-2,-1-3,0-1,46-16,6 0,69-22,-116 30,1 2,1 3,0 2,81-5,617 15,-310 3,619-76,355-81,-808 118,-360 27,897-1,-743 25,180 2,-353-19,188 4,-216 13,63 2,470 0,-260-3,1016 79,-897-57,2-38,-203-1,75 3,-461 0,0 0,0 0,0 0,0 1,0-1,0 1,0 0,-1 1,1-1,0 1,-1 0,1 0,-1 1,0-1,0 1,0 0,0 0,0 0,-1 1,1-1,-1 1,0 0,0 0,0 0,0 0,-1 0,0 1,0-1,0 1,-1 0,1-1,0 9,27 58,-23-58,0-1,-1 1,-1 0,0 0,0 0,2 26,-5-29,0-1,-1 1,-1 0,1-1,-2 1,-2 11,3-18,0 0,0 0,0-1,-1 1,1-1,-1 1,0-1,0 1,1-1,-2 0,1 0,0 0,0 0,-1 0,1-1,-1 1,1-1,-1 0,0 1,1-1,-1 0,0 0,0-1,-4 1,-28 4,-1-3,1-1,-60-6,-3 1,18 2,-1 3,1 4,-143 27,148-18,-2-4,1-3,-1-4,-79-6,-107 5,-403 95,499-66,45-16,0-6,-194-8,129-4,-11 5,-225-5,376-2,-85-22,25 4,-136-33,63 11,-485-138,484 128,-23-11,-164-44,280 91,-11-5,-1 6,-153-11,110 25,0 7,-258 37,296-26,-1-4,-163-7,224-1,-76 12,-29 1,-23-12,-281 12,-299 0,475-17,10 4,-300-5,352-12,-49-1,-986 18,396 48,794-45,-10 0,0-3,0-3,-124-18,96 9,-1 3,-130 9,71 1,153-3,-24-1,-47 7,65-4,1 1,0 0,0 0,0 1,1 0,-1 1,-14 9,-49 34,-121 101,176-133,-2-1,-43 23,-18 13,67-39,-1-1,0-1,-1 0,0-2,0 0,-1 0,-22 5,37-13,1 1,-1-1,1 1,-1 0,1 0,-1 0,1 0,0 1,-1-1,1 1,0-1,-3 4,5-5,0 0,0 0,0 1,0-1,0 0,-1 0,1 1,0-1,0 0,0 0,0 1,0-1,1 0,-1 0,0 1,0-1,0 0,0 0,0 1,0-1,0 0,0 0,1 0,-1 1,0-1,0 0,0 0,0 0,1 0,-1 1,0-1,0 0,0 0,1 0,-1 0,0 0,0 0,0 0,1 1,23 4,38-1,-26-3,0 2,37 9,-20-4,1-2,-1-2,101-7,-39 0,807 3,-882-2,0-2,0-2,46-13,-36 8,65-7,-43 13,-39 5,0-3,0-1,54-13,116-30,-69 18,-80 20,1 2,-1 2,103 4,22-1,-52-13,18-1,580 13,-373 6,1793-3,-2082 4,-1 2,0 4,100 27,-23-4,-103-25,6 1,1-1,77 4,721-12,-361-2,-453 5,-1 0,1 2,-1 1,0 1,0 1,27 12,39 12,134 37,-132-41,-67-18,1-2,0-1,1-1,35 3,239-8,-139-4,-71-2,1-4,118-28,-178 30,436-110,-9-30,11-4,-59 58,7 32,49-9,-286 32,283-100,159-109,110-64,22-5,-682 291,8-5,-242 66,-130 50,-27 7,238-75,0-3,-93 6,-330-19,272-6,-110 6,-268-5,298-27,-5 0,-87-5,-24 0,-4 37,155 1,-228-5,-537 5,658 12,-104 2,-1286-59,1124 24,250 12,83-22,47 2,-823 20,710 21,-103 1,451-13,-1 0,0 2,1 2,0 0,0 3,1 0,-44 22,36-16,15-7,-1-2,-1 0,1-2,-1 0,-38 1,-135-8,91-2,-31 4,-212-7,241 0,-128-25,-453-89,374 39,96 20,183 51,-52-22,64 22,0 1,-1 1,0 1,-52-7,-261 11,173 7,143-3,0 1,1 1,-1 1,1 1,-1 0,1 2,-27 11,-2 1,-84 17,-28 9,118-28,17-7,0 1,1 1,0 2,1 1,-49 32,21-8,-90 48,82-51,-62 45,103-62,0 0,1 1,1 1,-27 35,46-54,-1 1,1 0,0 0,-1 0,1 0,0 0,0 1,0-1,0 0,1 0,-1 1,1-1,-1 0,1 1,0-1,0 0,0 1,0-1,0 1,0-1,1 0,-1 1,1-1,1 3,0-1,1-1,-1 0,1 0,0 0,0 0,0 0,0 0,0-1,0 0,1 0,-1 0,1 0,4 2,11 3,1-1,0-1,0 0,32 2,343 0,-216-10,-107-2,0-2,-1-4,77-21,38-6,490-111,-286 57,-281 74,0 4,134 1,-197 11,10-2,94-22,4 0,-117 22,810-59,-647 65,214 28,89 6,3-36,-199-3,-109 1,207 5,-292 11,14 1,263-13,-220-3,-170 1,0 0,0 0,0 0,0 0,0 0,0 1,0-1,0 0,0 0,0 0,0 0,0 0,0 0,0 0,0 0,0 0,0 1,0-1,0 0,0 0,0 0,0 0,0 0,0 0,0 0,0 0,0 0,0 0,1 1,-23 4,-35 6,48-10,-562 43,-245-15,354 56,119-17,292-57,1 3,0 2,-92 45,60-25,46-19,-43 28,59-32,0-1,-1-1,0 0,-1-2,0 0,-43 10,-301 15,-1-33,187-2,80-2,-145-23,-99-38,92 15,-717-116,895 153,0-3,1-3,-116-45,136 39,0-1,-66-45,-10-4,97 58,0-1,1-2,1-1,-53-46,65 50,1 2,-2 0,-34-19,31 21,0-2,-33-28,-94-108,127 125,2-2,0 0,2-2,-19-36,34 57,-1 0,2 1,-1-1,1 0,0-1,1 1,0 0,0 0,1 0,1-14,-1 19,1 0,-1 0,1 0,0 0,0 0,0 0,0 1,0-1,1 0,-1 1,1-1,-1 1,1 0,0-1,0 1,0 0,1 0,-1 0,0 0,1 1,-1-1,1 1,0-1,-1 1,1 0,0 0,0 0,0 0,-1 1,1-1,0 1,3 0,11-1,-1 1,1 1,-1 1,0 0,1 2,-1-1,16 7,111 50,-41-15,-20-17,0-4,2-4,0-3,124 8,346-10,-458-15,562 33,76 19,-329-46,101 5,553 9,-833-21,-140 2,1-4,-1-4,158-33,268-114,184-44,-532 167,175-9,168 15,744 17,-700 11,425-3,-680 16,-42-1,717-12,-503-5,25-29,-146 3,-115 12,131-4,-3-10,-83 2,-46 15,397-11,-518 27,0 4,0 6,-1 4,161 46,-158-35,31 9,-125-31,-1 0,0 2,-1 0,0 0,28 21,-38-24,0 0,-1 1,0-1,0 1,0 0,-1 0,0 1,0-1,0 1,-1 0,0 0,-1 0,1 0,-1 0,1 10,-2-13,-1 0,0 1,0-1,0 0,0 0,-1 0,1 1,-1-1,0 0,0 0,-1 0,1 0,-1 0,0 0,0-1,0 1,-1-1,1 1,-1-1,0 0,0 0,0 0,0 0,-1 0,1-1,-1 1,-7 2,-34 16,-1-3,0-2,-1-2,-1-2,-80 10,17-11,-157-6,242-7,-1-1,-30-8,-44-5,-218-13,-336 23,360 9,286-3,-1063 38,74 51,-751-26,1570-72,0-7,2-8,-341-93,392 81,-1 7,-203-22,-144-13,330 42,89 16,0-3,-64-20,88 20,-1 2,0 1,-65-4,-101 11,74 2,-134-2,-286-3,482-2,0-3,1-2,0-3,1-3,0-2,1-3,1-3,-105-57,-77-34,106 53,-72-35,-319-205,315 148,8-9,6-9,-337-384,267 226,-369-598,196 142,48-18,337 688,-5 2,-4 4,-142-185,-13-24,208 303,-4-11,0 0,2-1,-16-54,27 80,1 0,-1-1,1 1,-1 0,1 0,0-1,0 1,0 0,0 0,0-1,0 1,0 0,0 0,0-1,0 1,1-2,0 3,-1 0,0-1,1 1,-1 0,1 0,-1 0,1 0,-1 0,1-1,-1 1,0 0,1 0,-1 0,1 0,-1 0,1 0,-1 1,1-1,-1 0,1 0,-1 0,0 0,1 0,-1 1,1-1,-1 0,0 0,1 1,39 31,60 70,-5 6,102 147,-118-150,75 105,-36-46,228 245,66-36,-342-314,-31-23,-2 2,-1 1,58 85,68 143,-32-47,-103-181,3 0,0-2,54 49,117 86,-39-36,123 133,-21-18,24-25,-8-8,31 38,-275-225,1-2,1-2,2-1,0-2,2-2,1-2,0-2,1-1,1-3,0-1,80 11,-34-10,118 35,-73-12,-40-13,113 45,-164-50,11 5,75 21,-10-4,-93-29,1-1,0-2,1-1,50 7,-54-13,0 2,-1 1,1 1,-1 1,0 1,-1 1,0 1,0 2,-1 0,-1 1,0 1,26 22,-34-26,1-1,-1-1,2-1,-1 0,1-1,0 0,0-1,1-1,-1-1,23 2,-7 0,48 15,-76-19,1 1,0-1,1 0,-1 0,0 0,0-1,0 1,7-2,-11 1,-1 0,1 0,-1 0,1 0,-1 0,0-1,1 1,-1 0,1 0,-1 0,1-1,-1 1,0 0,1 0,-1-1,1 1,-1 0,0-1,1 1,-1-1,0 1,0 0,1-1,-1 1,0-1,0 1,0-1,0 1,1 0,-1-1,0 1,0-1,-1-2,1 1,-1 0,1 0,-1 0,0 1,0-1,0 0,0 0,0 0,-1 1,1-1,-3-2,-10-10,0 0,-1 0,0 2,-2 0,-33-19,-97-37,60 36,-180-42,-98 10,104 20,217 35,0-2,1-2,0-2,-60-30,45 14,1-3,-73-58,-585-380,640 427,-219-138,227 136,3-2,-75-75,-87-105,-242-235,377 373,5-4,3-3,5-4,-87-151,65 85,1 0,-217-283,9 116,164 186,-166-222,202 207,-142-290,181 302,-2-4,60 135,1-1,1 0,0 0,2-1,-7-46,13 67,0-1,-1 1,1-1,1 1,-1 0,0-1,0 1,1-1,0 1,-1 0,1 0,0-1,0 1,0 0,0 0,1 0,-1 0,0 0,1 0,0 0,-1 1,1-1,0 1,0-1,0 1,0-1,0 1,0 0,0 0,0 0,1 0,-1 1,0-1,1 0,-1 1,0 0,1-1,-1 1,1 0,4 1,3-1,0 1,1 1,-1-1,0 2,0-1,0 1,0 1,13 7,-2 1,-1 2,0 0,-1 2,0 0,-2 1,0 0,-1 2,0 0,22 38,5 18,48 115,-58-116,127 296,-35-79,39 57,-124-256,-31-67,2 0,0 0,28 41,-28-56,-8-19,-9-26,-76-214,13 49,26 34,7-2,7-2,8 0,8-2,8-197,7 302,-1-520,-2 554,-2-1,-1 0,-1 1,-2 0,-1 1,-2-1,-1 2,-1-1,-2 1,-1 1,-2 1,0 0,-2 1,-1 1,-45-46,44 52,-1 1,-1 0,0 2,-42-25,50 35,-1 1,0 0,0 1,0 1,-1 0,0 2,1 0,-2 0,-23 1,-17 4,0 3,0 3,-99 26,99-19,-1-3,-1-2,-88 3,-414-15,538 3,0 2,-41 9,40-7,-1 0,-29 0,-250-4,139-2,162 0,-1 1,1 0,-1 1,1-1,-1 1,1 0,-1 0,1 0,0 0,0 1,0 0,-1 0,2 0,-9 5,10-4,-1 1,0-1,1 1,0-1,0 1,0 0,0 0,0 0,1 0,0 0,0 0,0 0,0 0,1 1,-1-1,1 5,-12 138,-3 62,16 4664,-80-3922,76-930,-13 282,7-73,1-142,0-11,4 0,6 109,-2-184,1 0,-1 0,0 0,1-1,-1 1,1 0,-1 0,1-1,0 1,0 0,0-1,0 1,0-1,0 1,0-1,0 0,1 1,-1-1,1 0,-1 0,0 0,1 0,0 0,-1 0,1-1,0 1,-1 0,1-1,0 1,0-1,-1 0,1 0,0 1,0-1,0 0,0-1,-1 1,1 0,0 0,0-1,2 0,11-2,0-2,0 1,27-14,-22 9,94-38,-32 12,160-46,-159 56,-55 16,0 0,39-5,-55 12,780-68,-655 68,366 6,-455 0,-1 2,0 1,0 3,-1 2,61 24,212 111,3-2,-273-128,0-2,1-3,1-1,92 6,103 15,-172-19,142 6,816-21,-1027 2,0 0,-1 0,1 0,0-1,-1 0,1 0,0 0,-1 0,1-1,-1 0,0 0,0 0,0 0,5-3,-7 2,1 0,-1 1,0-1,0 0,0 0,0 0,-1-1,1 1,-1 0,1-1,-1 1,0-1,-1 1,1-1,-1 1,1-1,-1 1,0-1,-1-4,0-3,-1 0,0 0,0 1,-1-1,-1 1,1 0,-2 0,0 0,-10-16,-10-11,-33-37,14 19,-185-289,8 12,117 197,-7 5,-126-117,224 236,0 1,0 0,-1 1,-1 1,0 0,0 0,0 2,-1 0,0 0,0 2,0 0,-26-2,-18 0,-1 4,-69 5,29 0,-622-3,699-1,0-1,0-1,0-1,1-1,-1-1,1-1,0-1,1-1,-41-24,52 25,0 0,0-1,1-1,1 0,0 0,0-1,1 0,0 0,0-1,2 0,-10-24,0-4,2 0,-12-65,-4-52,7-1,7-1,4-160,13 236,38-826,22 183,-49 490,5-229,-18 400,1-93,-25-196,7 239,-49-174,51 237,-3 1,-2 1,-2 0,-2 2,-50-72,-6 9,-113-163,181 252,6 9,-1 1,-1-1,0 2,-15-16,20 23,-1 0,1 1,-1 0,0 0,0 0,0 1,0 0,-1 0,1 0,-1 0,1 1,-1 0,0 0,1 0,-7 1,-268 5,230 3,1 1,1 2,-58 22,-78 18,129-44,0-2,-108-5,-38 2,197-2,1 1,0 0,0-1,0 1,0 0,0 0,0 1,0-1,0 1,1-1,-1 1,0 0,1 0,0 0,-1 0,1 1,0-1,0 1,0-1,0 1,1 0,-1-1,1 1,0 0,-1 0,1 0,0 0,1 0,-1 0,0 5,-1 11,1 0,0 0,1 0,4 21,-2-7,3 849,-7-483,2 1350,-38-1301,12-217,19-191,-2 0,-1 0,-2-1,-2-1,-26 52,-26 76,38-75,-62 221,76-252,4 1,2 0,0 81,11 555,-4-693,1 0,0 0,0 0,0 0,1 0,-1-1,1 1,0 0,0 0,0-1,0 1,1 0,-1-1,1 1,0-1,0 0,0 0,1 0,-1 0,1 0,0 0,0 0,0-1,0 0,0 1,0-1,1 0,-1-1,1 1,-1 0,1-1,5 1,69 24,151 26,-45-12,869 163,-554-118,-401-67,549 114,-106-17,-413-103,245-10,-196-5,-170 3,70-1,1 3,90 15,-124-10,1-3,-1-1,77-5,-102-4,-22-4,-30-11,-295-99,84 36,189 62,1-3,-68-41,24 12,-2 5,-184-63,245 98,-81-29,-225-48,122 34,146 34,-119-19,-206 2,170 12,207 24,1-1,-1-1,2-1,-41-18,-92-55,38 18,70 36,0-2,-71-57,-16-10,93 62,37 28,-1 0,1 0,-1 1,0 0,0 0,0 1,0-1,0 1,-1 0,0 1,1 0,-9-2,-35 0,1 2,-60 6,7-1,98-3,-1-1,1 1,-1 1,0-1,1 1,-1 0,1 0,-1 0,1 1,0-1,0 1,-1 0,1 0,-5 5,6-4,0 0,1 0,-1 1,1-1,0 1,0 0,0-1,1 1,-1 0,1 0,0 0,0 0,0 0,1 1,-1-1,1 6,1 15,-2 20,1-43,0 0,0 0,-1 0,1 0,0-1,-1 1,0 0,1 0,-1 0,0-1,0 1,0 0,0-1,0 1,0-1,-1 1,-1 1,2-3,0 1,0-1,-1 0,1 0,0 0,0 0,0 0,-1 0,1 0,0 0,0 0,0 0,-1 0,1-1,0 1,0-1,0 1,0-1,0 1,0-1,0 0,0 1,0-1,0 0,0 0,0 0,0 1,1-1,-1 0,0 0,1 0,-1 0,1 0,-1-2,-21-38,18 30,1 1,0-1,0 0,1 1,0-1,1 0,1-1,0 1,0 0,1 0,4-21,-2 23,0-1,1 1,0 1,0-1,1 1,0-1,1 1,-1 1,2-1,-1 1,1 0,0 0,16-11,28-15,1 2,2 3,1 2,1 2,1 2,69-15,-33 19,1 4,0 4,118 3,-12-1,378-2,-414 11,-154-2,-1 0,1 0,-1-1,1 0,-1-1,0 0,0-1,0 0,0 0,0-1,-1 0,0 0,0-1,8-7,31-20,-23 21,0 2,1 0,0 2,0 0,1 2,0 1,40-3,49-10,-102 15,-2 1,-1 0,0-1,0 0,0-1,13-6,-21 9,-1 0,1 0,-1 0,0 0,1 0,-1 0,0 0,0 0,0-1,0 1,0 0,0-1,0 1,0-1,-1 1,1-1,-1 1,1-1,-1 0,1 1,-1-1,0 1,0-1,0 0,0 1,0-1,0 0,0 1,0-1,-1 0,1 1,-1-1,1 1,-1-1,0 1,1-1,-1 1,0-1,0 1,0 0,0-1,-2-1,-2-3,-1 0,1 0,-1 1,0 0,0 0,-1 0,0 1,0 0,0 0,-10-4,-84-25,55 19,12 3,0-2,0-1,1-2,1-1,1-1,-45-36,54 36,1-2,1 0,2-1,0-1,1-1,1-1,1 0,1 0,-12-30,-21-68,5-1,5-1,6-3,5 0,-9-136,10-661,19 727,-50-322,22 270,17 124,-56-211,51 264,-3 0,-4 2,-2 1,-50-79,36 75,-4 3,-3 2,-3 2,-2 3,-75-63,127 121,-2-1,1 0,-1 1,0 0,0 0,-15-7,20 12,0-1,0 1,0-1,1 1,-1-1,0 1,0 0,0 0,0 0,0 0,0 0,0 1,1-1,-1 1,0-1,0 1,0-1,1 1,-1 0,0 0,1 0,-1 0,0 0,1 0,0 1,-1-1,1 0,0 1,-1-1,1 1,0-1,0 1,-1 2,-4 10,0 1,1-1,0 1,1 1,1-1,1 1,-2 26,-2 8,-2 31,6-48,-13 56,12-78,0 0,-1 0,0-1,-1 1,0-1,0 0,-1-1,-1 1,-7 8,-31 32,2 2,3 2,-40 69,33-30,5 3,4 1,-30 118,-50 315,-70 908,148-931,-25 686,77-919,-7-228,2-1,2-1,30 86,-23-84,20 48,-33-87,1 0,0 0,1 0,-1 0,1-1,1 0,-1 0,1 0,11 8,-17-14,1 1,0 0,0-1,0 1,0-1,0 1,0-1,0 0,0 1,0-1,0 0,0 0,0 0,1 0,-1 0,0 0,0 0,0 0,0 0,0 0,0 0,0-1,0 1,0-1,0 1,0-1,0 1,1-2,1 0,0 0,-1-1,0 0,1 1,-1-1,0 0,0 0,-1 0,2-4,4-9,-1 0,6-29,59-416,-44 252,156-864,-171 1008,175-1257,-142 819,77-689,-105 1021,-11 84,28-130,-31 205,-1 3,0 1,0 0,1-1,0 1,7-13,-10 21,0-1,0 1,0 0,0 0,1-1,-1 1,0 0,0 0,0 0,0-1,0 1,0 0,1 0,-1 0,0 0,0-1,0 1,0 0,1 0,-1 0,0 0,0 0,0 0,1 0,-1 0,0-1,0 1,1 0,-1 0,0 0,0 0,1 0,-1 0,0 0,0 0,0 0,1 1,-1-1,0 0,0 0,0 0,1 0,-1 0,5 12,-1 18,-2 334,-4-182,-30 572,0-94,39-256,0-320,4-1,38 145,105 222,-17-55,-103-310,-27-71,0 0,-1 0,-1 1,0 0,-1 0,-1 0,0 1,0 17,-6 246,3-289,-7-698,-48 2,47 647,-79-707,37 377,35 236,-2-6,14 144,-3-15,6 25,4 13,60 147,18 52,82 310,120 662,-252-1025,-12-69,-4 1,-3 0,0 97,-13-111,-5 139,5-208,-1-1,1 1,0 0,-1 0,0 0,1-1,-1 1,0 0,0-1,-1 1,1-1,-1 1,1-1,-1 0,0 1,0-1,1 0,-2 0,1 0,0-1,-4 4,2-4,0 1,0-1,0 0,0 0,0 0,0-1,0 1,0-1,0 0,-1 0,1-1,0 1,-5-2,-5-2,-1 0,1-1,0 0,0-2,0 1,-24-18,12 6,-1 0,-42-19,55 31,-1 0,1 1,-1 0,-1 2,1 0,-1 0,-15 0,-185 6,125 1,-100-10,186 6,0 0,0-1,0 1,0-1,1-1,-1 1,0-1,1 1,-1-1,1 0,-6-4,13 5,0 1,-1 0,1 0,-1 0,1 0,0 0,-1 0,1 1,-1-1,1 1,2 1,39 14,0 3,-2 2,78 51,-50-29,200 126,-107-63,228 109,-233-150,1-6,4-8,214 40,516 42,-798-120,0 4,-1 4,0 5,-3 3,0 4,-2 5,147 84,-23 17,57 33,-244-158,1-3,0 0,1-1,0-2,0-1,1-1,40 3,208-7,-183-4,41-1,557 1,-646 6,0 1,0 3,-1 1,-1 3,1 1,-2 2,67 34,18 20,126 90,-208-128,34 20,3-3,143 59,-159-82,1-2,0-4,2-3,82 10,778 6,-910-32,0 0,-1-2,1 0,0-1,30-9,-43 9,1 0,-1 0,-1 0,1-1,-1-1,1 1,-1-1,0 0,-1 0,1 0,-1-1,0 0,0 0,-1 0,0-1,0 0,5-11,11-23,2 0,2 2,2 0,2 2,1 1,1 1,54-46,20-7,142-91,-27 33,257-127,-360 215,-3-5,-2-5,131-107,475-407,-405 295,-209 183,166-177,-215 219,-3-3,71-120,-90 128,-3-1,-3-2,-3 0,29-115,-16 50,-21 80,10-55,-25 99,1 0,-1 0,1 0,-1-1,0 1,0 0,0 0,0-1,0 1,0 0,0 0,0 0,0-1,0 1,-1 0,1 0,0 0,-1-1,1 1,-1 0,1 0,-1 0,0 0,0 0,1 0,-2-1,0 2,1-1,-1 1,1 0,-1 0,1 0,-1 0,0 0,1 0,-1 0,1 1,-1-1,1 1,-1-1,1 1,0-1,-1 1,-1 1,-13 8,0 1,-22 20,30-24,-235 217,107-93,-311 240,385-324,1 2,2 3,3 3,2 2,3 2,2 3,-50 84,11-1,-149 226,196-313,-68 88,92-126,-1-1,-1 0,-1-2,-41 29,-80 44,3 5,-176 161,113-55,9 8,-260 370,450-577,-2 4,0 0,0 1,0-1,1 1,-4 8,7-14,0 0,-1 0,1 0,0 0,0 1,0-1,-1 0,1 0,0 0,1 0,-1 1,0-1,0 0,0 0,1 0,-1 0,1 0,-1 0,1 0,-1 0,1 0,-1 0,1 0,0 0,0 0,-1 0,1-1,0 1,0 0,0 0,0-1,0 1,0-1,0 1,0-1,0 1,0-1,0 0,0 1,3-1,26 5,0-2,1-1,0-2,-1 0,59-10,-62 7,661-25,-393 24,-177-1,-1-5,0-5,-1-5,-1-5,133-48,-111 27,2 5,2 7,1 6,1 6,260-7,-243 31,297 42,-322-28,1-7,185-9,-119-3,1029 3,-1215 1,0 1,-1 1,1 1,-1 0,0 1,0 0,0 1,-1 1,26 16,48 21,-86-44,-1 1,0-1,1 1,-1-1,0 0,1 1,-1-1,1 0,-1 0,0 0,1 0,-1-1,1 1,-1 0,0 0,1-1,-1 1,0-1,1 1,-1-1,0 0,0 1,0-1,1 0,-1 0,0 0,0 0,0 0,0 0,-1 0,1 0,0 0,0-1,-1 1,1 0,0 0,-1-1,0 1,1 0,-1-1,0 1,1-1,-1 1,0-2,2-11,-1 0,0 0,-1-23,-1 22,-1-36,-2 0,-2 0,-3 1,-17-56,-76-192,-14-57,96 259,5 0,-5-137,20-199,3 184,-1-314,-5-571,-1 1058,-3 0,-4 1,-3 0,-3 0,-3 2,-3 0,-43-89,60 148,-14-29,3-1,-13-45,26 70,0-1,1 0,1 1,1-1,1 0,0 0,2 0,4-24,154-556,-90 365,-17 52,232-844,-278 996,0-1,-2 0,-2 0,-1-1,-1 1,-3-34,0 10,0 14,1 72,2 1136,14-957,0-27,-12 833,-5-514,-73 803,65-1191,-1 499,13-375,-2-209,-1 45,4 1,14 90,0-70,11 187,-29-196,-5 1,-17 94,-54 168,71-312,-8 28,13-61,0 0,0-1,-1 1,1 0,-1-1,0 1,0-1,0 0,0 0,-1 0,1 0,-5 4,6-6,-1-1,1 1,0-1,-1 0,1 0,-1 1,1-1,-1 0,1 0,0-1,-1 1,1 0,-1 0,1-1,0 1,-1 0,1-1,0 0,-1 1,1-1,0 0,0 1,-1-1,1 0,0 0,0 0,0 0,0 0,0 0,1-1,-1 1,-1-2,-29-43,30 45,-42-84,4-3,-42-139,63 173,-224-740,183 551,-37-333,46-240,49-6,54-347,0-272,-53 1335,1 19,-3 0,-18-108,19 189,-2-11,0 0,-2 0,-7-19,9 29,0 0,-1 1,0 0,0 0,-1 0,0 0,0 1,0 0,0 0,-10-7,-16-9,-2 1,-1 1,0 2,-1 2,0 1,-41-10,66 21,0 1,0 0,0 0,0 1,0 0,0 1,0 1,0-1,0 1,0 1,0 0,0 0,1 1,-19 8,13-2,0 0,1 1,-1 0,2 2,0-1,0 2,-19 24,-12 19,2 3,3 1,-51 106,-69 211,77-171,-264 561,47-113,92-91,176-450,-25 172,10 121,45-401,-17 191,-90 653,97-786,9-43,-2 0,0 0,-1 0,-1 0,-1-1,-11 24,-39 53,-86 109,46-71,-13 25,-188 282,140-188,112-170,5 2,-58 166,87-218,-12 35,9-22,-2-1,-2 0,-40 69,52-104,-1-1,-1 0,0-1,0 0,0 0,-12 7,-23 20,7 0,18-16,-1 0,-1-2,-25 17,38-29,0 0,0-1,-1 0,1-1,-1 0,0-1,0 1,0-2,0 1,0-1,-1 0,1-1,-11-1,17 0,-1 1,1 0,0-1,0 0,0 0,0 0,1 0,-1-1,0 1,0-1,1 1,-1-1,1 0,-1 0,1 0,0 0,0-1,0 1,0 0,0-1,0 0,1 1,-1-1,1 0,0 0,0 0,0 0,0 0,0 0,1 0,0 0,-1 0,1 0,0-5,0 1,1 0,-1 0,1 0,0 1,1-1,0 0,0 0,0 1,1 0,0-1,0 1,0 0,1 0,8-10,-1 7,-1 0,2 1,-1 0,1 0,0 1,0 1,1 0,0 1,20-6,17-1,62-9,-90 18,570-56,4 40,-571 19,43-2,874 0,-894 4,1 2,-1 2,-1 2,1 2,-1 3,-1 1,58 28,-32-16,0-2,135 25,-182-44,27 4,0-2,1-3,0-2,83-8,-109 2,-1 0,1-2,-2-1,1-1,-1-1,0-2,23-12,-45 21,0 1,0-1,0 0,0 0,-1 0,1 0,-1 0,1 0,-1-1,0 1,0-1,0 0,0 1,0-1,-1 0,1 0,-1 0,0 0,0 0,0-1,0 1,-1 0,1 0,-1-1,0 1,0 0,0-1,0 1,0 0,-1-1,0 1,1 0,-1 0,0 0,-1 0,1 0,-3-5,-6-9,-1-1,-1 2,0 0,-29-29,28 32,-17-21,2-2,0-2,3 0,1-1,2-2,2 0,2-1,-22-75,-3-32,6-1,-22-206,9-429,49-2,17 149,2-225,-2 313,0-29,-14 533,2 0,20-85,-12 75,5-65,-13 48,-1 11,12-65,-9 88,-2 0,-2-47,-21 138,-81 255,-52 180,127-387,5 1,4 0,-2 103,18 95,-1 12,-3-231,-29 150,-95 287,106-433,3 0,-10 113,13 176,21 2119,-5-2476,1-10,-1 0,0 0,0 0,0 1,-1-1,0 0,0 0,0 0,-1 0,0 0,-3 6,5-12,0 0,0 0,0 1,0-1,0 0,-1 0,1 0,0 0,0 0,0 0,0 0,0 1,0-1,0 0,0 0,-1 0,1 0,0 0,0 0,0 0,0 0,0 0,-1 0,1 0,0 0,0 0,0 0,0 0,0 0,-1 0,1 0,0 0,0 0,0 0,0 0,0 0,-1 0,1 0,0 0,0 0,0 0,0 0,0 0,0 0,0-1,-1 1,1 0,0 0,0 0,0 0,0 0,0 0,0-1,-5-11,0-15,-11-325,-4 119,-72-1035,62 787,-12-242,50 4,16 398,105-519,-102 739,-16 68,-2 1,-1-2,-2 1,-1-1,0-43,-6-88,-3-59,4 223,0-1,0 1,0-1,0 1,0-1,-1 1,1-1,-1 1,1-1,-1 1,1-1,-1 1,0 0,0-1,-1-1,2 3,-1 0,1 0,-1 0,1-1,-1 1,1 0,-1 0,1 0,-1 0,1 0,-1 0,1 0,-1 0,1 0,-1 1,1-1,-1 0,1 0,-1 0,1 1,-1-1,1 0,0 0,-1 1,1-1,-1 0,1 1,0-1,-1 1,-31 44,4 7,2 0,-21 66,-29 118,66-203,-204 904,75 14,128-869,-21 185,-24 165,35-323,-66 207,-240 408,223-514,-509 949,501-955,56-99,65-123,1 2,0-1,1 1,0 1,2 0,0 0,16-13,-15 13,314-273,-185 169,123-99,239-216,-363 301,187-184,-234 217,106-145,-118 131,99-179,-161 253,-2 0,-2-1,-2-1,-1 0,-3-1,-1-1,-2 1,4-82,-12 112,0 0,-1 0,-1 0,0 0,0 1,-2-1,1 1,-1 0,-1 0,0 0,-1 0,-1 1,-10-16,9 18,0 0,0 1,-1 0,0 1,0-1,-1 2,0-1,0 2,-1-1,1 1,-1 1,0 0,0 0,-23-3,-6 1,0 1,-1 3,1 1,-81 9,111-6,0 0,0 1,0 0,1 1,-1 0,1 1,0 0,0 0,0 1,1 0,0 0,0 1,1 0,-8 8,-9 15,1 0,-28 51,23-36,-181 294,-142 215,295-474,-144 220,160-232,2 2,-43 113,76-164,1 0,0 1,1-1,1 1,1 0,1 0,1 0,3 20,-3-25,-1-67,3 0,10-65,30-136,31-237,-22-3,-12-520,-39 806,-5-516,1 679,-1-1,-3 1,-1 0,-3 0,-1 1,-27-62,-25-88,34 96,12 35,3-1,3-1,-6-81,7-198,13-1239,-1 1573,-1 0,0 1,-1-1,0 0,0 1,-1-1,0 0,0 1,-1 0,0 0,-1 0,0 0,0 0,0 1,-1-1,0 1,-1 1,-9-11,2 6,2-1,-1-1,2 0,0-1,0 1,1-2,1 1,1-1,0-1,-7-23,-11-71,-16-183,-15-73,44 317,0 6,2-1,2 0,-3-71,10 54,5-293,2 321,1-1,1 2,1-1,2 1,2 1,22-42,23-60,-32 66,-17 49,-1-1,-1 0,-1 0,-1 0,0-1,-2 0,2-26,-5 27,0-16,2 0,1 0,8-42,-4 37,-7 31,1 0,1 0,0 1,0-1,6-13,-7 19,1 1,-1-1,1 1,0-1,0 1,0 0,0-1,1 1,-1 0,0 1,1-1,0 0,-1 1,1-1,0 1,0 0,-1 0,1 0,0 0,6 0,26-3,1 1,68 5,-60 0,53-4,248-23,-308 23,286-44,-228 28,0 4,98-2,-89 18,-62 1,1-3,-1-1,79-13,56-15,19-5,-136 24,-1 2,1 3,1 2,76 7,-12-1,-64-4,69 3,-127-2,1 0,-1 1,0 0,0 0,0 0,0 0,0 0,0 1,-1-1,1 1,0 0,-1 0,1 0,-1 0,0 0,0 1,1-1,-2 0,1 1,0 0,0-1,-1 1,1 0,-1 0,0 0,0 0,0 0,-1 0,1 0,0 5,1 11,-1 0,0 0,-2 1,-2 18,1-4,-4 863,9-490,-22-29,-31-27,26-206,7 0,1 176,-2 150,5-210,14-411,17-241,-6 302,4 1,38-120,-2 2,-32 117,12-28,7-27,-26 75,-6 26,1 1,3 0,1 0,18-41,-24 70,-2 0,0 0,0 0,-1-1,-1 0,1-23,-5-90,-1 55,7-6,24-147,-14 145,4-139,-19 138,-19-118,12 122,4-1,6-77,-6-98,4 250,0 0,-1 0,0 0,0 0,0 0,0 0,0 0,-1 0,1 0,-1 1,0-1,1 0,-1 1,-1-1,1 1,0 0,0 0,-1 0,0 0,1 0,-1 1,0-1,0 1,1-1,-1 1,0 0,-1 0,1 1,0-1,-4 0,-12-1,0 1,0 0,0 1,-21 4,6-2,26-1,-1-1,0 0,0-1,1 0,-1 0,0 0,1-2,0 1,-1-1,1 0,0 0,0-1,1 0,-1-1,1 1,0-2,0 1,-7-7,8 7,-2 0,1 1,0-1,-1 2,0-1,0 1,0 0,0 1,-1 0,1 0,-1 0,-12 1,-17-1,-58 6,61-1,-78 9,2 5,-149 43,143-31,-251 62,-832 168,998-235,-1-10,-1-9,1-8,-373-55,-32-10,88 65,438 11,0 4,-94 26,21-4,-192 30,-3-16,-420 4,-1035-144,-16-126,1539 191,-381 11,-425 18,573-3,395 7,0 6,-127 28,105-16,38-13,0-4,-138-9,70-1,127 3,-164 5,172-2,1 2,0 2,-61 19,-40 23,-142 74,267-117,0-1,0 0,-1-1,0 0,0-1,0-1,0 0,-1 0,1-2,0 1,-15-3,10 0,1-1,-1-1,1-1,-1-1,1 0,1-1,-27-14,-8-5,-92-32,118 49,19 6,-1 0,0 0,1 0,-1-1,1 0,0 0,1 0,-1-1,1 0,-1 0,2-1,-1 1,0-1,1 0,0 0,1 0,-1-1,1 0,1 1,-1-1,-1-8,0-5,1 0,1 0,1 0,1 0,0-1,5-29,-4 47,-1-1,1 1,0 0,0 0,0 0,0 0,1 0,-1 0,1 0,0 0,0 0,0 1,0-1,0 0,1 1,-1 0,1 0,-1 0,1 0,0 0,0 0,0 1,0-1,0 1,0 0,0 0,0 0,1 0,4 0,10-1,1 1,-1 0,1 1,22 3,-6 0,415 0,-270-3,-127-4,0-1,91-22,-6 1,-3-1,29-3,119-18,11 0,90 2,-214 29,313 10,-266 10,1092-3,-1008 15,-42 0,-121-13,9-2,-1 7,152 26,-157-10,0-6,172-1,-126-7,236 43,136 9,-558-61,423 1,-377-6,-1-3,1-2,-2-2,77-30,-67 22,2 2,77-15,72 13,9-1,-85 4,140-1,135 19,-162 1,166-20,-313 9,-57 7,-1-2,1-2,39-11,-10 1,2 2,117-6,-102 12,497-5,-357 16,-124-4,119 3,-185 0,0 2,-1 2,1 1,39 13,-28-6,1-2,0-2,0-2,1-2,0-2,52-3,111 14,-4 1,637-18,-825 3,0 1,0 0,0 1,0 1,34 13,88 45,-26-9,15 5,143 87,-235-124,13 6,-37-21,1 1,-2 0,1 1,-1 1,-1 0,1 0,-1 2,-1-1,0 2,15 18,-11-3,0 1,-2 0,14 41,17 39,-29-82,-2 1,-2 0,0 1,-2 1,-1-1,-1 1,-1 1,2 48,-6 300,8 147,57 151,6 96,32-31,-91-640,0 117,3 24,-15-217,4 31,-3-47,-2-30,47-1036,-46 1039,32-363,9-214,-46-441,3 1016,-1 0,-2 0,0 0,-1 0,0 0,-2 1,-11-27,-1 9,-1 2,-41-58,17 28,-43-81,71 115,0-1,3 0,0 0,2-1,-6-40,14 48,1 12,0-1,-1 1,-5-22,7 33,0 1,-1-1,1 1,-1-1,1 1,-1 0,1-1,-1 1,0 0,0-1,0 1,0 0,0 0,0 0,0-1,0 1,0 0,0 0,-1 1,1-1,0 0,-1 0,1 1,0-1,-1 1,1-1,-1 1,1-1,-1 1,1 0,-1 0,1 0,-1 0,1 0,-1 0,1 0,-1 0,-2 1,2 1,0-1,0 1,-1-1,1 1,0 0,0-1,1 1,-1 0,0 0,1 1,-1-1,1 0,-1 0,1 1,0-1,0 1,0-1,1 1,-1-1,0 1,1 0,0-1,0 1,0 0,0-1,0 1,0 0,1-1,-1 1,1 0,-1-1,1 1,0-1,0 1,1-1,-1 0,0 1,1-1,-1 0,1 0,2 3,12 3,-1 0,1-1,0-1,1 0,0-1,0-1,0-1,0 0,24 1,-38-4,1 0,0 0,-1 0,1-1,-1 1,1-1,-1 1,1-1,-1 0,0-1,4-1,-5 2,-1 1,0-1,0 0,0 0,0 0,1 0,-2 0,1-1,0 1,0 0,0 0,0 0,-1-1,1 1,-1-1,1 1,-1 0,1-1,-1-2,0 1,0-1,-1 0,1 0,-1 0,0 0,0 0,-1 0,1 1,-1-1,0 1,0-1,0 1,0 0,-1-1,1 1,-1 1,0-1,-5-4,-15-12,-1 1,-1 1,0 2,-2 0,0 2,0 1,-1 1,0 1,-1 2,0 1,-40-5,-37 0,-195 5,253 7,-300 17,7 0,208-19,-105 5,206-1,0 2,0 2,1 1,-1 1,-39 16,-25 22,2 3,3 5,-153 117,237-165,-1 0,1 0,0 0,1 1,0 0,0 0,1 1,-1 0,1 0,1 0,0 0,0 1,1 0,0-1,0 1,1 1,0-1,1 0,0 0,0 1,1-1,0 0,1 1,0-1,0 0,4 13,4 12,2-1,0-1,33 61,-29-64,-1 1,-1 0,-2 1,12 49,-4 34,-6-22,4-1,49 145,-30-142,72 206,-91-243,-3 0,-2 1,5 80,-11-72,3 0,3 0,31 97,-32-122,-2 1,3 45,-5-40,13 58,33 172,-52-270,8 88,-7-59,12 61,-5-54,2-1,2 0,2-1,1 0,38 64,-50-98,18 26,-1 2,-2 0,26 67,12 43,-40-109,-17-36,0 1,1-1,-1 0,0 0,0 1,0-1,1 0,-1 0,0 1,0-1,1 0,-1 0,0 0,0 0,1 1,-1-1,0 0,1 0,-1 0,0 0,1 0,-1 0,0 0,1 0,-1 0,0 0,1 0,-1 0,0 0,0 0,1 0,-1 0,0 0,1-1,8-19,8-85,5-151,-15 153,45-1545,-57 1564,-3 1,-35-145,8 55,-3 25,6 27,-27-112,51 186,-37-157,45 201,-1 0,1 1,-1-1,0 0,0 1,0-1,0 1,0-1,-1 1,1 0,-1 0,1-1,-1 1,0 0,0 0,0 1,0-1,0 0,-1 1,1-1,0 1,-1 0,1 0,-1-1,1 2,-1-1,0 0,1 1,-1-1,0 1,0 0,1-1,-1 2,-4-1,2 2,1-1,-1 1,0 0,1 0,-1 1,1-1,0 1,0 0,0 0,0 1,0-1,1 1,-1 0,1-1,0 2,0-1,1 0,-3 5,-10 21,2 0,1 0,1 1,2 1,1 0,1 0,2 0,2 1,0 64,29 419,-18-399,-4-61,18 82,-21-238,-58-249,34 240,4-2,-5-181,24 276,0-1,2 0,0 1,0-1,2 1,8-24,-7 28,0 1,1 0,1 1,0-1,0 1,1 1,0-1,0 1,15-11,5-2,1 1,1 2,0 1,2 1,34-13,175-55,-198 72,59-15,122-16,13-3,-225 44,17-6,0 2,1 1,-1 2,1 1,0 1,31 2,-57 0,0 1,-1 0,1 1,0-1,-1 1,1 0,-1-1,0 1,1 1,-1-1,0 0,0 1,0 0,-1 0,1 0,-1 0,1 0,-1 0,0 0,0 1,-1-1,1 1,-1 0,1-1,0 5,4 15,-1-1,-1 1,2 28,-2-13,9 92,-5 198,-4-52,49 141,-41-341,34 119,-2-9,-14-58,2 13,-33-131,-4-14,-12-27,10 19,-268-445,-14-24,212 338,6-4,-83-249,142 359,-86-328,97 361,1 0,-1 0,0-1,0 1,-1 0,1 0,-1 1,0-1,0 0,0 0,0 1,-1-1,1 1,-1 0,0 0,0 0,-5-4,3 5,1 0,-1 0,0 0,1 1,-1 0,0 0,0 0,0 1,0-1,0 1,0 0,0 1,0-1,-7 3,7-2,0 0,0 0,0 0,0 1,1 0,-1 0,1 0,-1 1,1 0,0 0,0 0,0 0,0 0,1 1,-1 0,1-1,0 1,0 1,0-1,1 0,-1 1,1-1,0 1,0 0,1-1,0 1,-2 10,-1 10,2 0,1 1,1-1,4 35,-3-47,8 46,2-1,3 0,3 0,33 77,-7-17,36 142,-11 3,-11 4,32 387,-82-580,44 325,-51-397,14 46,-14-46,1 0,0 0,0 1,0-1,0 0,0-1,0 1,1 0,-1 0,1 0,-1-1,1 1,0-1,0 1,-1-1,1 0,0 0,3 2,-4-3,-1 0,1 0,0 0,0 0,0 0,-1 0,1 0,0-1,0 1,-1 0,1 0,0-1,0 1,-1 0,1-1,0 1,-1-1,1 1,0-1,-1 1,1-1,-1 1,1-1,-1 1,1-1,-1 0,1 1,-1-1,0 0,1 0,-1 1,0-1,0 0,0 0,1 0,5-31,-5 30,5-79,-7-137,-2 93,-6-49,-39-219,25 237,17 69,5 61,-1 1,-1 0,-10-41,11 59,-1 1,-1-1,1 0,-1 1,0 0,-1 0,1 0,-1 1,0-1,-1 1,1 0,-1 1,0-1,0 1,-1 0,-13-6,-10-3,-1 2,-51-13,62 19,-137-32,-195-20,-171 8,380 37,-180-12,-519-55,720 60,1-4,1-7,-205-77,255 74,58 25,-1 1,0 1,-1 0,1 1,-1 1,0 0,-1 0,-25-2,-351 6,164 3,-60-5,-334 5,-436 115,288-18,-593-34,1076-53,-561 101,472-72,136-21,-955 38,601-60,422 14,40-1,-1028-1,671-15,-102 4,554-1,0-3,-39-8,4 0,47 9,-1-1,0-1,1-1,0-1,1-1,-1-1,-23-14,44 21,0-1,0 0,0 0,0 0,0-1,1 1,-1-1,1 1,0-1,0 0,0 1,1-1,-1 0,1 0,0 0,0-1,0-3,-1-11,1 0,1-29,0 28,3-18,2 0,1 0,16-55,-11 50,-1-2,3-45,-10 52,2 1,2-1,1 1,14-39,-20 72,0-1,1 1,-1 0,1 0,0 0,0 0,0 1,1-1,-1 1,1 0,0 0,-1 0,2 1,-1-1,0 1,0 0,1 0,-1 0,1 1,0-1,-1 1,1 0,6 0,14-1,0 1,1 0,34 6,-9-2,299-8,-267-3,-1-2,101-28,297-106,251-57,-54 116,-594 77,14-4,-2-5,146-44,180-87,-81 26,251-56,-454 146,1 5,197-12,1 17,229-9,42 27,-347 5,-231 0,-1 1,0 2,0 0,0 2,0 1,-1 2,37 15,-8 3,-2 2,68 48,-90-57,0-2,1-1,1-1,44 13,146 31,35 13,-47 12,66 24,-222-91,0-2,2-3,62 6,450-8,-336-15,-149 2,73 2,-137 2,0 0,0 1,0 2,-1 0,28 11,10 11,85 54,-14-7,-79-51,1-3,1-2,101 21,-5-2,-127-29,-1 0,30 17,27 10,208 64,-219-77,-37-11,0-1,0-2,1-1,0-1,52 3,-24-10,-38-1,-1 2,1 0,0 1,26 5,-36-4,1-1,-1 0,0-1,0 0,1 0,-1-1,0 0,0-1,0-1,15-4,13-7,49-27,-26 12,291-135,-296 139,0 2,1 2,110-24,-112 37,-1 3,1 2,0 2,74 9,-96-2,-25 0,-25 0,-88 2,60-6,-1002 67,-829-8,1425-60,-342-5,152-63,161 8,-109 27,332 19,-174-3,336 18,0 4,-146 29,63 5,-138 26,56-31,-399 2,-1031-39,1637 4,-70 12,68-6,-63 1,72-9,0 1,1 3,-1 2,1 1,-85 27,-284 125,381-147,0-1,0-2,-57 9,-106 1,147-16,32-2,-1 1,1 1,0 0,0 1,0 1,0 1,1 0,-1 1,2 1,-1 0,-20 15,-98 67,25-18,-46 25,3-2,135-83,1 0,0 2,-17 18,27-24,0 0,0 0,0 1,1 0,1 0,-1 0,1 1,-3 14,-5 26,-8 92,5-21,-58 412,69-495,-12 81,-14 185,26 381,6-367,-2-310,0 1,-1 0,-1 0,1-1,-1 1,-1-1,-3 9,6-15,-1 0,1-1,-1 0,0 1,0-1,0 1,1-1,-1 0,-1 0,1 1,0-1,0 0,0 0,0 0,-1 0,1 0,-1-1,1 1,0 0,-1 0,1-1,-1 1,0-1,1 0,-1 1,1-1,-1 0,0 0,1 0,-1 0,1 0,-1 0,0-1,1 1,-1 0,1-1,-1 0,1 1,-1-1,1 0,0 1,-1-1,1 0,0 0,-1 0,0-2,-10-8,1-1,0 0,1 0,0-1,1-1,1 1,0-1,-10-28,1 8,-5-14,2 0,-21-76,-14-107,50 211,-1-20,-4-71,8 69,-11-67,-81-250,88 329,1 0,1 0,2-1,1 1,2 0,1-1,1 1,2 0,10-40,-13 66,-1 1,1-1,-1 0,1 1,1-1,-1 1,0-1,1 1,0 0,-1 0,1 0,1 0,-1 1,0-1,1 1,-1 0,1 0,-1 0,1 1,0-1,0 1,0 0,0 0,4-1,11 0,1 0,-1 1,0 1,20 3,-4-1,48 4,-1 4,113 29,-133-25,13-1,1-2,83 0,154-13,-137-1,-38 1,205-29,-294 23,26-3,145-40,175-60,-116 36,-169 44,99-31,-101 31,-63 19,61-25,117-70,-141 66,-48 26,63-18,-40 15,-15 6,0 1,1 2,1 2,-1 2,1 2,52 2,-18 6,94 18,-142-18,14 4,51 17,-19-4,-69-20,-1 0,1 0,-1 0,0 1,0 0,0 0,-1 1,1-1,-1 1,1 1,-1-1,-1 1,8 8,-9-9,-1-1,0 0,-1 1,1 0,0-1,-1 1,0 0,0 0,0-1,-1 1,1 0,-1 0,0 0,0 0,0 0,0 0,-1 0,0 0,0 0,0-1,0 1,0 0,-1-1,-2 6,-2 0,0-1,0 1,0-1,-1 0,0-1,-1 0,0 0,0-1,-10 7,-91 49,56-34,-53 33,-197 106,268-147,0 1,-49 41,-10 7,-81 54,-281 255,404-324,2 3,-82 123,64-85,-117 158,-406 575,579-811,2 0,0 0,1 1,1 1,0 0,2 0,0 0,1 1,1-1,1 1,-1 25,5-77,0 12,-1-1,0 0,-2 1,-6-34,7 47,-1 1,-1-1,1 1,-1 0,0 0,0 0,-1 0,0 0,0 1,0 0,-1 0,1 0,-1 0,-1 1,1 0,0 0,-1 0,0 1,-8-4,-14-4,0 2,-1 2,0 0,-53-4,-4-2,-388-59,130 12,249 38,45 10,-88-11,79 18,1-3,0-2,1-3,0-2,-57-24,102 34,1 0,1 0,-1-1,1 0,0-1,0 0,1-1,0 0,0 0,0-1,2 0,-1 0,1-1,0 0,1 0,0-1,1 0,0 0,1 0,0 0,0-1,2 0,-1 1,-1-23,0-6,2 1,1 0,2 0,1 0,12-60,-8 75,0 1,2-1,1 2,0-1,2 1,0 1,1-1,2 2,0 0,18-19,-1 5,1 2,2 1,1 1,1 3,2 0,0 3,2 1,68-29,-39 24,-31 11,0 2,0 1,2 2,-1 2,69-9,455 15,-283 8,-168-3,212-7,-266 1,0-2,-1-3,88-26,-44 2,-2-4,-1-4,92-57,-150 73,64-54,-7 3,-30 28,-33 23,0 1,1 2,2 2,43-20,-56 34,-1 1,1 2,-1 0,34-1,-2 0,260-39,-2-14,584-191,-719 188,801-262,-99 29,-838 276,0 2,2 2,0 2,90-13,-130 25,1-1,-1 1,1 1,0-1,-1 0,1 1,-1 0,1 0,-1 0,5 3,-8-3,1-1,-1 1,0 0,1 0,-1 0,0 1,0-1,0 0,0 0,0 1,0-1,0 0,0 1,-1-1,1 1,0-1,-1 1,1-1,-1 1,0 0,1-1,-1 1,0-1,0 1,0 0,0-1,-1 1,1 0,0-1,-1 1,0 2,-2 4,0 0,0 0,-1-1,0 1,-1-1,0 0,0 0,0 0,-1-1,0 0,-8 7,-15 11,-38 24,50-36,-645 430,495-333,66-44,-97 66,186-120,-1-1,0-1,-1 0,0-1,-1-1,1 0,-1-1,-1 0,1-1,-1-1,0-1,0 0,0-1,-26 0,-1-3,37 0,28 0,25-2,0-2,75-19,-70 13,94-9,163 18,-158 4,-103 1,1 1,-1 3,1 2,-2 2,0 2,0 2,68 33,-69-31,0-2,2-2,0-1,0-3,73 4,252-10,-199-6,-107 2,85 2,-149-1,-1 1,1-1,-1 0,1 1,-1-1,0 1,1 0,-1 0,0 0,1 0,-1 0,0 0,3 3,-4-3,0-1,-1 1,1 0,-1 0,1-1,-1 1,0 0,1 0,-1 0,0 0,1-1,-1 1,0 0,0 0,0 0,0 0,0 0,0 0,0 0,0 0,0 0,0-1,-1 1,0 2,-1 1,0 0,0 0,-1 0,0 0,0-1,0 1,0-1,-1 0,1 1,-1-2,0 1,-4 3,-29 14,-1-2,-67 23,66-28,1 2,1 1,-36 23,22-3,37-24,-1-2,-1 0,-25 13,19-14,-1-2,0 0,0-1,-1-2,1 0,-1-1,0-2,-40-2,49 0,0 1,0 1,0 0,0 1,0 1,1 0,-1 1,1 0,0 1,0 1,0 0,1 1,-19 13,31-20,1 1,-1 0,0-1,0 1,0 0,1 0,-1-1,0 1,1 0,-1 0,1 0,-1 0,1 0,-1 0,1 0,0 0,0 0,-1 0,1 0,0 0,0 0,0 0,0 0,0 0,0 0,0 0,1 2,0 0,0-1,1 1,-1-1,1 0,0 1,-1-1,1 0,0 0,0-1,5 4,6 5,1-2,29 13,-37-18,10 4,1-1,-1-1,1-1,0 0,0-1,24 1,108-4,-84-2,-58 1,1 1,-1-1,1 0,-1-1,1 0,-1 0,0 0,0-1,0 0,0 0,0-1,-1 0,0 0,0-1,0 0,8-8,3-6,-2 0,0-1,20-39,21-29,-3 23,3 3,2 2,3 3,2 2,73-47,-42 40,3 3,2 5,129-50,-164 81,1 3,0 3,2 3,0 2,0 3,1 4,97 4,1467 7,-1044-7,-537 1,0 3,0 1,0 3,60 16,-85-16,0 2,-1 1,0 0,0 2,-1 1,-1 1,0 1,-1 1,33 31,10 17,126 117,-170-160,0 1,-2 1,-1 0,0 1,-2 1,23 48,-38-72,1 1,-1 0,0 0,0-1,0 1,-1 0,1 0,0 0,-1 0,1 0,-1 0,0 0,1 0,-1 0,0 0,0 0,0 0,-1 0,1 0,0 0,-1 0,0 0,1 0,-1 0,0 0,0 0,0-1,0 1,-3 3,1-2,-1-1,0 0,0 0,0 0,-1 0,1-1,0 0,-1 0,1 0,0 0,-1 0,-8-1,-183-2,73 0,83-1,0-1,-41-10,19 4,43 5,1 0,-1-2,1 0,0 0,1-2,0 0,-32-23,29 18,-1 1,0 1,-1 1,-30-11,-166-66,94 39,83 31,-1 2,-49-13,15 16,0 4,0 4,-135 6,114 1,18 5,49-1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1T13:20:31.901"/>
    </inkml:context>
    <inkml:brush xml:id="br0">
      <inkml:brushProperty name="width" value="0.5" units="cm"/>
      <inkml:brushProperty name="height" value="1" units="cm"/>
      <inkml:brushProperty name="color" value="#AACAFE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1T13:20:32.951"/>
    </inkml:context>
    <inkml:brush xml:id="br0">
      <inkml:brushProperty name="width" value="0.5" units="cm"/>
      <inkml:brushProperty name="height" value="1" units="cm"/>
      <inkml:brushProperty name="color" value="#AACAFE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1T13:20:33.280"/>
    </inkml:context>
    <inkml:brush xml:id="br0">
      <inkml:brushProperty name="width" value="0.5" units="cm"/>
      <inkml:brushProperty name="height" value="1" units="cm"/>
      <inkml:brushProperty name="color" value="#AACAFE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1T13:20:33.742"/>
    </inkml:context>
    <inkml:brush xml:id="br0">
      <inkml:brushProperty name="width" value="0.5" units="cm"/>
      <inkml:brushProperty name="height" value="1" units="cm"/>
      <inkml:brushProperty name="color" value="#AACAFE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NEAtmq6oT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NEAtmq6oTE?feature=oembed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2szkCm0ulY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dgEhqvydsK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6.jpeg"/><Relationship Id="rId10" Type="http://schemas.openxmlformats.org/officeDocument/2006/relationships/customXml" Target="../ink/ink3.xml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y0xSo1JnW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973" y="1968885"/>
            <a:ext cx="10031896" cy="2387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Friends of Jesus and 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71327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Sacrament of Reconciliation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713232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 Steps to a Good Confession | Catholic confession, Doers of the word,  Catholic faith formation">
            <a:extLst>
              <a:ext uri="{FF2B5EF4-FFF2-40B4-BE49-F238E27FC236}">
                <a16:creationId xmlns:a16="http://schemas.microsoft.com/office/drawing/2014/main" id="{ACE8D1F3-1138-4DE5-B2BC-973FBEB3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0"/>
            <a:ext cx="7117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9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605B-8B44-42A7-959D-74582AD0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6862"/>
            <a:ext cx="5608320" cy="62642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Prayer</a:t>
            </a:r>
            <a:b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Thank you Jesus for all you did so my sins would be forgiven. Help me to be obedient and loving like you. </a:t>
            </a:r>
            <a:b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</a:br>
            <a:b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Amen.</a:t>
            </a:r>
            <a:br>
              <a:rPr lang="en-US" sz="3600" b="1" dirty="0">
                <a:latin typeface="Comic Sans MS" panose="030F070203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</a:br>
            <a:endParaRPr lang="en-US" sz="3600" b="1" dirty="0">
              <a:latin typeface="Comic Sans MS" panose="030F0702030302020204" pitchFamily="66" charset="0"/>
              <a:ea typeface="Verdana" panose="020B0604030504040204" pitchFamily="34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29,847 Children Praying Stock Photos, Pictures &amp;amp; Royalty-Free Images -  iStock">
            <a:extLst>
              <a:ext uri="{FF2B5EF4-FFF2-40B4-BE49-F238E27FC236}">
                <a16:creationId xmlns:a16="http://schemas.microsoft.com/office/drawing/2014/main" id="{C774B72E-206E-4168-8F81-49612A57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3001"/>
            <a:ext cx="5608320" cy="42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34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31EC-B421-47B0-A26D-44DF8DBC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1"/>
            <a:ext cx="6309360" cy="472439"/>
          </a:xfrm>
        </p:spPr>
        <p:txBody>
          <a:bodyPr>
            <a:normAutofit/>
          </a:bodyPr>
          <a:lstStyle/>
          <a:p>
            <a:r>
              <a:rPr lang="en-US" sz="1800" dirty="0"/>
              <a:t>The Power Shuffle, Lifetree Kids, </a:t>
            </a:r>
            <a:r>
              <a:rPr lang="en-US" sz="1800" dirty="0">
                <a:hlinkClick r:id="rId3"/>
              </a:rPr>
              <a:t>https://youtu.be/JNEAtmq6oTE</a:t>
            </a:r>
            <a:endParaRPr lang="en-US" sz="1800" dirty="0"/>
          </a:p>
        </p:txBody>
      </p:sp>
      <p:pic>
        <p:nvPicPr>
          <p:cNvPr id="4" name="Online Media 3" title="Power Shuffle | Everest VBS Music Video | Group Publishing">
            <a:hlinkClick r:id="" action="ppaction://media"/>
            <a:extLst>
              <a:ext uri="{FF2B5EF4-FFF2-40B4-BE49-F238E27FC236}">
                <a16:creationId xmlns:a16="http://schemas.microsoft.com/office/drawing/2014/main" id="{19E4AD3C-B97F-4089-BAC5-928212E6FC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5564"/>
            <a:ext cx="12165025" cy="63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5733-CA97-43FA-A042-B21D951D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0"/>
            <a:ext cx="1175467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sz="2500" b="1" dirty="0">
                <a:latin typeface="Comic Sans MS" panose="030F0702030302020204" pitchFamily="66" charset="0"/>
              </a:rPr>
              <a:t>Jesus gives the Apostles the power to forgive sins. (John 20: 19-23)</a:t>
            </a:r>
            <a:br>
              <a:rPr lang="en-US" sz="2500" b="1" dirty="0">
                <a:latin typeface="Comic Sans MS" panose="030F0702030302020204" pitchFamily="66" charset="0"/>
              </a:rPr>
            </a:br>
            <a:r>
              <a:rPr lang="en-US" sz="2500" dirty="0">
                <a:latin typeface="Comic Sans MS" panose="030F0702030302020204" pitchFamily="66" charset="0"/>
                <a:hlinkClick r:id="rId2"/>
              </a:rPr>
              <a:t>https://youtu.be/b2szkCm0ulY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865B4-0EB4-4F7E-B97B-FC13C589B4FE}"/>
              </a:ext>
            </a:extLst>
          </p:cNvPr>
          <p:cNvSpPr txBox="1"/>
          <p:nvPr/>
        </p:nvSpPr>
        <p:spPr>
          <a:xfrm>
            <a:off x="318052" y="1270480"/>
            <a:ext cx="113968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On the evening of that first day of the week,</a:t>
            </a:r>
            <a:r>
              <a:rPr lang="en-US" sz="2400" b="0" i="0" u="none" strike="noStrike" baseline="30000" dirty="0">
                <a:solidFill>
                  <a:srgbClr val="1A6AA9"/>
                </a:solidFill>
                <a:effectLst/>
                <a:latin typeface="Comic Sans MS" panose="030F0702030302020204" pitchFamily="66" charset="0"/>
              </a:rPr>
              <a:t>  </a:t>
            </a:r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when the doors were locked, where the disciples were, for fear of the Jews, Jesus came and stood in their midst and said to them, “Peace be with you.”</a:t>
            </a:r>
          </a:p>
          <a:p>
            <a:b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When he had said this, he showed them his hands and his side. The disciples rejoiced when they saw the Lord.</a:t>
            </a:r>
          </a:p>
          <a:p>
            <a:b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[Jesus] said to them again,</a:t>
            </a:r>
            <a:r>
              <a:rPr lang="en-US" sz="2400" b="0" i="0" u="none" strike="noStrike" baseline="30000" dirty="0">
                <a:solidFill>
                  <a:srgbClr val="1A6AA9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 “Peace be with you. As the Father has sent me, so I send you.”</a:t>
            </a:r>
          </a:p>
          <a:p>
            <a:b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And when he had said this, he breathed on them and said to them,</a:t>
            </a:r>
            <a:r>
              <a:rPr lang="en-US" sz="2400" b="0" i="0" u="none" strike="noStrike" baseline="30000" dirty="0">
                <a:solidFill>
                  <a:srgbClr val="1A6AA9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0" i="0" dirty="0">
                <a:solidFill>
                  <a:srgbClr val="363936"/>
                </a:solidFill>
                <a:effectLst/>
                <a:latin typeface="Comic Sans MS" panose="030F0702030302020204" pitchFamily="66" charset="0"/>
              </a:rPr>
              <a:t> “Receive the holy Spirit. Whose sins you forgive are forgiven them, and whose sins you retain are retained.”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6F924-D264-49F6-B319-65EBEF63354C}"/>
              </a:ext>
            </a:extLst>
          </p:cNvPr>
          <p:cNvSpPr txBox="1"/>
          <p:nvPr/>
        </p:nvSpPr>
        <p:spPr>
          <a:xfrm>
            <a:off x="1139686" y="6164127"/>
            <a:ext cx="1057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GOSPEL OF THE LORD.   PRAISE TO YOU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90514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9182-548F-439F-BD82-1CEEF654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67"/>
            <a:ext cx="10515600" cy="13384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Reconciliation is a Healing Sacrament</a:t>
            </a:r>
            <a:br>
              <a:rPr lang="en-US" b="1" dirty="0"/>
            </a:br>
            <a:r>
              <a:rPr lang="en-US" b="1" dirty="0">
                <a:hlinkClick r:id="rId2"/>
              </a:rPr>
              <a:t>https://youtu.be/dgEhqvydsK0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D2C3B-4BD0-4C3B-A2D1-B41E8AEC1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2" y="2080591"/>
            <a:ext cx="4704398" cy="4637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F4652-F4C0-4937-8708-9E848CDD4227}"/>
              </a:ext>
            </a:extLst>
          </p:cNvPr>
          <p:cNvSpPr txBox="1"/>
          <p:nvPr/>
        </p:nvSpPr>
        <p:spPr>
          <a:xfrm>
            <a:off x="4220944" y="6195213"/>
            <a:ext cx="45056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Reconciliation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81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0821-379C-427C-B869-AAE62AFF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" y="233199"/>
            <a:ext cx="11597640" cy="1019331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Sin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sin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Adam and Eve. </a:t>
            </a:r>
            <a:b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Sacrament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Baptism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God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erases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stain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Original Sin, and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fills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us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Holy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Spirit</a:t>
            </a:r>
            <a:r>
              <a:rPr lang="es-E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0" descr="Simbolo de corazon - Descargar PNG/SVG transparente">
            <a:extLst>
              <a:ext uri="{FF2B5EF4-FFF2-40B4-BE49-F238E27FC236}">
                <a16:creationId xmlns:a16="http://schemas.microsoft.com/office/drawing/2014/main" id="{B9995AEB-98EC-4A1F-AB0F-A4183E74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08" y="1079654"/>
            <a:ext cx="5905183" cy="5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50+ ideas de Siluetas de palomas | siluetas de palomas, dibujos de palomas,  paloma de la paz">
            <a:extLst>
              <a:ext uri="{FF2B5EF4-FFF2-40B4-BE49-F238E27FC236}">
                <a16:creationId xmlns:a16="http://schemas.microsoft.com/office/drawing/2014/main" id="{C8A3CEE6-C2AD-4620-BD43-0647F4C5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1" y="2446725"/>
            <a:ext cx="22383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 descr="Corazón Negro De La Tinta. Resumen Ilustración Vectorial. Ilustraciones  Vectoriales, Clip Art Vectorizado Libre De Derechos. Image 22303454.">
            <a:extLst>
              <a:ext uri="{FF2B5EF4-FFF2-40B4-BE49-F238E27FC236}">
                <a16:creationId xmlns:a16="http://schemas.microsoft.com/office/drawing/2014/main" id="{1EDA3FEB-51A2-46B1-8B8E-62EB60B8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51" y="1417951"/>
            <a:ext cx="5908740" cy="52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ve Enticing Adam To Eat Of The Forbidden Fruit In The Garden.. Stock  Photo, Picture And Royalty Free Image. Image 970555.">
            <a:extLst>
              <a:ext uri="{FF2B5EF4-FFF2-40B4-BE49-F238E27FC236}">
                <a16:creationId xmlns:a16="http://schemas.microsoft.com/office/drawing/2014/main" id="{41F5450C-01E0-4738-9281-FBC878B1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39" y="3201190"/>
            <a:ext cx="1842118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9E12D2-12DF-40F6-9128-D49D09B34F90}"/>
                  </a:ext>
                </a:extLst>
              </p14:cNvPr>
              <p14:cNvContentPartPr/>
              <p14:nvPr/>
            </p14:nvContentPartPr>
            <p14:xfrm>
              <a:off x="3018621" y="1430361"/>
              <a:ext cx="6395040" cy="5194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9E12D2-12DF-40F6-9128-D49D09B34F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8981" y="1250361"/>
                <a:ext cx="6574680" cy="55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4EBFEC4-9073-423B-A6D1-5898AAFE232A}"/>
                  </a:ext>
                </a:extLst>
              </p14:cNvPr>
              <p14:cNvContentPartPr/>
              <p14:nvPr/>
            </p14:nvContentPartPr>
            <p14:xfrm>
              <a:off x="11500098" y="1894831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4EBFEC4-9073-423B-A6D1-5898AAFE23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0458" y="171519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6086FC7-86E1-4784-BE1F-0CAD03B81625}"/>
                  </a:ext>
                </a:extLst>
              </p14:cNvPr>
              <p14:cNvContentPartPr/>
              <p14:nvPr/>
            </p14:nvContentPartPr>
            <p14:xfrm>
              <a:off x="1010778" y="2165705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6086FC7-86E1-4784-BE1F-0CAD03B816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778" y="19860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0182C0-7364-421A-9FC2-BF588C88CDD4}"/>
                  </a:ext>
                </a:extLst>
              </p14:cNvPr>
              <p14:cNvContentPartPr/>
              <p14:nvPr/>
            </p14:nvContentPartPr>
            <p14:xfrm>
              <a:off x="688344" y="2450207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0182C0-7364-421A-9FC2-BF588C88CD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344" y="227056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06F6A01-9464-4AE7-B32E-BE252AE59C1D}"/>
                  </a:ext>
                </a:extLst>
              </p14:cNvPr>
              <p14:cNvContentPartPr/>
              <p14:nvPr/>
            </p14:nvContentPartPr>
            <p14:xfrm>
              <a:off x="2016618" y="221328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06F6A01-9464-4AE7-B32E-BE252AE59C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6618" y="2033642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70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CB4D-CB35-42DB-BF2F-275AE3BE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721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Personal Sin is the sin we choose to commit.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042AA-58BF-4447-BC13-1491028619C6}"/>
              </a:ext>
            </a:extLst>
          </p:cNvPr>
          <p:cNvSpPr txBox="1"/>
          <p:nvPr/>
        </p:nvSpPr>
        <p:spPr>
          <a:xfrm>
            <a:off x="2252870" y="887895"/>
            <a:ext cx="727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ea typeface="+mj-ea"/>
                <a:cs typeface="+mj-cs"/>
              </a:rPr>
              <a:t>There are 2 kinds of Personal Sin.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3DDB7-1698-4984-AC05-8202F0C7ABFA}"/>
              </a:ext>
            </a:extLst>
          </p:cNvPr>
          <p:cNvSpPr txBox="1"/>
          <p:nvPr/>
        </p:nvSpPr>
        <p:spPr>
          <a:xfrm>
            <a:off x="212037" y="1874079"/>
            <a:ext cx="6016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ea typeface="+mj-ea"/>
                <a:cs typeface="+mj-cs"/>
              </a:rPr>
              <a:t>When we totally reject God, we commit a </a:t>
            </a:r>
            <a:r>
              <a:rPr lang="en-US" sz="2800" b="1" i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Mortal Sin</a:t>
            </a:r>
            <a:r>
              <a:rPr lang="en-US" sz="2800" b="1" dirty="0">
                <a:latin typeface="Comic Sans MS" panose="030F0702030302020204" pitchFamily="66" charset="0"/>
                <a:ea typeface="+mj-ea"/>
                <a:cs typeface="+mj-cs"/>
              </a:rPr>
              <a:t>. We put ourselves at risk of facing God’s judgement after death.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414DD-BC1F-4EA4-A0C9-BAB4856BC2D7}"/>
              </a:ext>
            </a:extLst>
          </p:cNvPr>
          <p:cNvSpPr txBox="1"/>
          <p:nvPr/>
        </p:nvSpPr>
        <p:spPr>
          <a:xfrm>
            <a:off x="6414052" y="1874079"/>
            <a:ext cx="5565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Venial Sins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are less serious, but they still hurt our relationship with God and others.</a:t>
            </a:r>
          </a:p>
        </p:txBody>
      </p:sp>
      <p:pic>
        <p:nvPicPr>
          <p:cNvPr id="1026" name="Picture 2" descr="Pin on Art on &quot;Separation&quot;">
            <a:extLst>
              <a:ext uri="{FF2B5EF4-FFF2-40B4-BE49-F238E27FC236}">
                <a16:creationId xmlns:a16="http://schemas.microsoft.com/office/drawing/2014/main" id="{54C275A2-799B-4BD0-B61A-713C718C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92" y="4207494"/>
            <a:ext cx="3414575" cy="24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5,545 Jesus Christ Illustrations &amp; Clip Art - iStock">
            <a:extLst>
              <a:ext uri="{FF2B5EF4-FFF2-40B4-BE49-F238E27FC236}">
                <a16:creationId xmlns:a16="http://schemas.microsoft.com/office/drawing/2014/main" id="{13E6E52F-57AB-4BEC-8BAD-B2FF84E6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17" y="3954506"/>
            <a:ext cx="2737152" cy="27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2E1C0971-BA5B-4A91-9A1C-D92E130C745B}"/>
              </a:ext>
            </a:extLst>
          </p:cNvPr>
          <p:cNvSpPr/>
          <p:nvPr/>
        </p:nvSpPr>
        <p:spPr>
          <a:xfrm>
            <a:off x="8693426" y="4399722"/>
            <a:ext cx="1985582" cy="2040835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EE9B-0286-4988-89BA-B1314267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4" y="184503"/>
            <a:ext cx="11977511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Because of Jesus’ sacrifice for us, our sins are forgiven in the Sacrament of Reconciliation.</a:t>
            </a:r>
          </a:p>
        </p:txBody>
      </p:sp>
      <p:pic>
        <p:nvPicPr>
          <p:cNvPr id="2050" name="Picture 2" descr="EXPLAINING WHAT SIN IS TO CHILDREN – James 4:17 | Walking with Yeshua (  Jesus ) - Bible Stories for Kids">
            <a:extLst>
              <a:ext uri="{FF2B5EF4-FFF2-40B4-BE49-F238E27FC236}">
                <a16:creationId xmlns:a16="http://schemas.microsoft.com/office/drawing/2014/main" id="{EF3750FA-86CC-45FE-9140-59634AAF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016125"/>
            <a:ext cx="55435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12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FCF3-8C65-4B26-9C4B-6F795F53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"/>
            <a:ext cx="7178040" cy="1253066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God, in his grace, wants all his children to live with him in heaven. </a:t>
            </a:r>
          </a:p>
        </p:txBody>
      </p:sp>
      <p:pic>
        <p:nvPicPr>
          <p:cNvPr id="3076" name="Picture 4" descr="HOLY SPIRIT - Play Jigsaw Puzzle for free at Puzzle Factory">
            <a:extLst>
              <a:ext uri="{FF2B5EF4-FFF2-40B4-BE49-F238E27FC236}">
                <a16:creationId xmlns:a16="http://schemas.microsoft.com/office/drawing/2014/main" id="{F4956AB4-3D12-4DC5-B8A0-A4A66950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7" y="183408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sus Kids Stock Illustrations – 928 Jesus Kids Stock Illustrations,  Vectors &amp; Clipart - Dreamstime">
            <a:extLst>
              <a:ext uri="{FF2B5EF4-FFF2-40B4-BE49-F238E27FC236}">
                <a16:creationId xmlns:a16="http://schemas.microsoft.com/office/drawing/2014/main" id="{A5E80936-BEC9-4312-8260-D1A1678B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1094987"/>
            <a:ext cx="6468533" cy="43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74709-14D8-4EFB-9340-D57E44644A76}"/>
              </a:ext>
            </a:extLst>
          </p:cNvPr>
          <p:cNvSpPr txBox="1"/>
          <p:nvPr/>
        </p:nvSpPr>
        <p:spPr>
          <a:xfrm>
            <a:off x="349956" y="5791200"/>
            <a:ext cx="4740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When we sin, the Holy Spirit leads us back to God.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B970C-F5A6-4652-8816-9A07F8ED0218}"/>
              </a:ext>
            </a:extLst>
          </p:cNvPr>
          <p:cNvSpPr txBox="1"/>
          <p:nvPr/>
        </p:nvSpPr>
        <p:spPr>
          <a:xfrm>
            <a:off x="5678311" y="5621922"/>
            <a:ext cx="5215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Guided by the Holy Spirit, we confess our sins in the Sacrament of Reconciliation.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593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DBD6-E29F-42F0-A471-28B4ACD3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02107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The priest gives us a penance to make up for hurting God with our sin, and God gives us the gift of His forgiveness.</a:t>
            </a:r>
            <a:br>
              <a:rPr lang="en-US" sz="3000" dirty="0">
                <a:latin typeface="Comic Sans MS" panose="030F0702030302020204" pitchFamily="66" charset="0"/>
              </a:rPr>
            </a:b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ommunal Reconciliation — Saint John XXIII Catholic Community">
            <a:extLst>
              <a:ext uri="{FF2B5EF4-FFF2-40B4-BE49-F238E27FC236}">
                <a16:creationId xmlns:a16="http://schemas.microsoft.com/office/drawing/2014/main" id="{D45421F2-EB5B-40E1-B0AF-3BC14F50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8" y="1148417"/>
            <a:ext cx="6868472" cy="52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3D960-4732-498D-A976-52D6EFFBF62C}"/>
              </a:ext>
            </a:extLst>
          </p:cNvPr>
          <p:cNvSpPr txBox="1"/>
          <p:nvPr/>
        </p:nvSpPr>
        <p:spPr>
          <a:xfrm>
            <a:off x="7386632" y="2710160"/>
            <a:ext cx="451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+mj-ea"/>
                <a:cs typeface="+mj-cs"/>
              </a:rPr>
              <a:t>Then we know we are at peace with God, and so at peace with ourselves and others.</a:t>
            </a:r>
          </a:p>
        </p:txBody>
      </p:sp>
    </p:spTree>
    <p:extLst>
      <p:ext uri="{BB962C8B-B14F-4D97-AF65-F5344CB8AC3E}">
        <p14:creationId xmlns:p14="http://schemas.microsoft.com/office/powerpoint/2010/main" val="2825510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EE90-A460-45BC-BDD7-3E6DCDD5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6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7 Steps of the Sacrament of Reconciliation</a:t>
            </a:r>
            <a:br>
              <a:rPr lang="en-US" dirty="0"/>
            </a:br>
            <a:r>
              <a:rPr lang="en-US" dirty="0">
                <a:hlinkClick r:id="rId2"/>
              </a:rPr>
              <a:t>https://youtu.be/gy0xSo1JnWs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6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460</Words>
  <Application>Microsoft Office PowerPoint</Application>
  <PresentationFormat>Widescreen</PresentationFormat>
  <Paragraphs>24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Friends of Jesus and Mary</vt:lpstr>
      <vt:lpstr>Jesus gives the Apostles the power to forgive sins. (John 20: 19-23) https://youtu.be/b2szkCm0ulY</vt:lpstr>
      <vt:lpstr>Reconciliation is a Healing Sacrament https://youtu.be/dgEhqvydsK0</vt:lpstr>
      <vt:lpstr>Original Sin is the sin of Adam and Eve.  In the Sacrament of Baptism, God erases the stain of Original Sin, and fills us with the Holy Spirit.</vt:lpstr>
      <vt:lpstr>Personal Sin is the sin we choose to commit.</vt:lpstr>
      <vt:lpstr>Because of Jesus’ sacrifice for us, our sins are forgiven in the Sacrament of Reconciliation.</vt:lpstr>
      <vt:lpstr>God, in his grace, wants all his children to live with him in heaven. </vt:lpstr>
      <vt:lpstr>The priest gives us a penance to make up for hurting God with our sin, and God gives us the gift of His forgiveness. </vt:lpstr>
      <vt:lpstr>7 Steps of the Sacrament of Reconciliation https://youtu.be/gy0xSo1JnWs</vt:lpstr>
      <vt:lpstr>PowerPoint Presentation</vt:lpstr>
      <vt:lpstr>Prayer  Thank you Jesus for all you did so my sins would be forgiven. Help me to be obedient and loving like you.   Amen. </vt:lpstr>
      <vt:lpstr>The Power Shuffle, Lifetree Kids, https://youtu.be/JNEAtmq6oTE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363</cp:revision>
  <dcterms:created xsi:type="dcterms:W3CDTF">2020-07-14T14:58:41Z</dcterms:created>
  <dcterms:modified xsi:type="dcterms:W3CDTF">2021-12-01T13:50:49Z</dcterms:modified>
</cp:coreProperties>
</file>