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377" r:id="rId3"/>
    <p:sldId id="386" r:id="rId4"/>
    <p:sldId id="380" r:id="rId5"/>
    <p:sldId id="373" r:id="rId6"/>
    <p:sldId id="378" r:id="rId7"/>
    <p:sldId id="374" r:id="rId8"/>
    <p:sldId id="379" r:id="rId9"/>
    <p:sldId id="407" r:id="rId10"/>
    <p:sldId id="365" r:id="rId11"/>
    <p:sldId id="330" r:id="rId12"/>
    <p:sldId id="376" r:id="rId13"/>
    <p:sldId id="387" r:id="rId14"/>
    <p:sldId id="382" r:id="rId15"/>
    <p:sldId id="388" r:id="rId16"/>
    <p:sldId id="389" r:id="rId17"/>
    <p:sldId id="390" r:id="rId18"/>
    <p:sldId id="391" r:id="rId19"/>
    <p:sldId id="381" r:id="rId20"/>
    <p:sldId id="405" r:id="rId21"/>
    <p:sldId id="384" r:id="rId22"/>
    <p:sldId id="393" r:id="rId23"/>
    <p:sldId id="401" r:id="rId24"/>
    <p:sldId id="397" r:id="rId25"/>
    <p:sldId id="392" r:id="rId26"/>
    <p:sldId id="402" r:id="rId27"/>
    <p:sldId id="398" r:id="rId28"/>
    <p:sldId id="394" r:id="rId29"/>
    <p:sldId id="403" r:id="rId30"/>
    <p:sldId id="399" r:id="rId31"/>
    <p:sldId id="395" r:id="rId32"/>
    <p:sldId id="404" r:id="rId33"/>
    <p:sldId id="400" r:id="rId34"/>
    <p:sldId id="270" r:id="rId35"/>
    <p:sldId id="396" r:id="rId36"/>
    <p:sldId id="385" r:id="rId37"/>
    <p:sldId id="358" r:id="rId38"/>
    <p:sldId id="40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FF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35" autoAdjust="0"/>
    <p:restoredTop sz="94660"/>
  </p:normalViewPr>
  <p:slideViewPr>
    <p:cSldViewPr snapToGrid="0">
      <p:cViewPr varScale="1">
        <p:scale>
          <a:sx n="63" d="100"/>
          <a:sy n="63" d="100"/>
        </p:scale>
        <p:origin x="102" y="5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6T14:26:48.260"/>
    </inkml:context>
    <inkml:brush xml:id="br0">
      <inkml:brushProperty name="width" value="0.5" units="cm"/>
      <inkml:brushProperty name="height" value="1" units="cm"/>
      <inkml:brushProperty name="color" value="#ABC0FD"/>
      <inkml:brushProperty name="tip" value="rectangle"/>
      <inkml:brushProperty name="rasterOp" value="maskPen"/>
      <inkml:brushProperty name="ignorePressure" value="1"/>
    </inkml:brush>
  </inkml:definitions>
  <inkml:trace contextRef="#ctx0" brushRef="#br0">513 10377,'-1'0,"-1"0,1 1,0-1,0 1,-1-1,1 1,0-1,0 1,0 0,0-1,0 1,0 0,0 0,0 0,0 0,1 0,-1 0,0 0,0 0,1 0,-1 0,0 3,-13 33,11-25,-21 70,-21 152,41-213,-8 92,5 1,9 147,2-78,-5 2204,1-2383,-5 66,5-67,0-1,0 0,-1 0,1 0,-1 0,1 0,-1 0,0 0,0 0,0 0,0-1,0 1,0 0,0 0,-1-1,1 1,0-1,-1 1,0-1,1 0,-1 1,0-1,0 0,1 0,-1 0,0-1,0 1,-3 1,3-3,0 1,1-1,-1 1,1-1,-1 0,0 1,1-1,-1 0,1 0,0 0,-1 0,1 0,0-1,-1 1,1 0,0-1,0 1,0 0,0-1,0 0,1 1,-1-1,0 1,1-1,-1 0,1 1,0-1,-1-3,-8-55,8 57,-2-350,7 183,-4-1935,21 1801,1 5,-24-931,2 1219,0-1,-1 0,-5-20,6 31,0 0,0 0,0 0,0 0,0 0,0 1,0-1,-1 0,1 0,-1 0,1 0,0 0,-1 0,1 0,-1 1,0-1,1 0,-1 0,0 1,1-1,-1 1,0-1,0 0,0 1,1-1,-1 1,0 0,0-1,0 1,0 0,0-1,0 1,0 0,0 0,0 0,0 0,0 0,0 0,0 0,0 0,1 0,-1 1,0-1,0 0,0 0,0 1,0-1,0 1,0-1,1 1,-1-1,0 1,0 0,1-1,-1 1,0 0,1-1,-1 1,0 0,1 0,-1 1,-9 9,0 1,1 0,0 1,1 0,1 1,-10 24,-29 93,46-130,-116 455,104-350,4-1,10 180,1-106,-5-45,5 136,3-236,0-1,3 1,18 49,7 27,-19-61,2-2,1 1,29 49,20 49,-61-130,1 1,0 0,14 23,-21-38,1-1,0 0,0 0,-1 0,1 0,0 0,0 0,0 0,0 0,1 0,-1 0,0 0,0-1,0 1,2 0,-2-1,0 0,0 0,-1 0,1 0,0 0,-1 0,1 0,0 0,-1 0,1-1,-1 1,1 0,0 0,-1-1,1 1,-1 0,1-1,0 1,-1-1,1 1,-1-1,1 0,2-3,0-1,0 0,-1 1,0-1,0 0,3-9,163-760,-123 526,-44 242,89-524,-71 375,-1-227,-20-91,1 461,1 7,-1 0,1-1,0 1,0-1,1 1,-1 0,1-1,1 1,-1 0,1 0,0 0,0 0,5-10,-6 15,-1 0,1 0,-1 0,1 0,-1 0,1 0,0 0,-1 1,1-1,-1 0,1 0,-1 0,1 1,-1-1,1 0,-1 1,1-1,-1 0,1 1,-1-1,1 0,-1 1,0-1,1 1,-1-1,0 1,1-1,-1 1,0-1,0 1,0-1,1 1,-1 0,0-1,0 1,0-1,0 2,13 31,-11-26,123 353,-90-275,3-1,88 139,-48-91,9 18,147 189,-156-243,3-3,163 142,-136-146,141 131,6 22,-48-49,-42-3,-122-136,2-1,89 81,-2-35,167 95,-179-119,344 214,-429-271,2 0,0-3,43 13,39 15,195 75,-50-21,72 51,-178-93,-100-37,67 29,-92-34,1-2,0-1,0-2,38 4,21 6,124 46,-147-40,1-4,74 13,45 0,-92-13,163 10,149-29,-192-3,-213 2,66 5,-69-4,0-1,0 0,0 0,0 1,0-1,0 1,0-1,-1 1,1 0,0 0,0 0,0 0,-1 0,1 0,0 1,-1-1,0 0,1 1,-1-1,0 1,1 0,-1-1,0 1,0 0,0 0,0 0,-1-1,1 1,0 3,-2-2,1-1,-1 1,0-1,0 0,0 1,0-1,-1 0,1 1,-1-1,1 0,-1 0,0 0,0 0,0-1,0 1,0 0,0-1,0 0,-1 1,1-1,0 0,-4 1,-55 22,-65 13,7-1,-159 28,193-56,-1-3,-99-9,32 1,-696 3,795 3,-1 3,2 2,-62 17,-62 10,63-26,-180-7,135-5,-4196 3,4347 0,1 0,-1 0,1-1,0 0,-1 0,1-1,0 0,0 0,-9-5,13 5,0 0,-1 0,1 0,1-1,-1 0,0 0,1 0,-1 0,1 0,0 0,0 0,0-1,0 1,1-1,-1 1,1-1,0 0,0 0,-1-6,0-10,0 1,1-1,1 1,1-1,6-38,32-97,-9 47,11-56,25-122,-39 152,31-177,-35 58,-10-335,-13 536,6-51,4-1,44-191,-15 105,49-259,-82 406,1-77,-3 28,-3 88,-1 0,1 0,-1 1,1-1,0 0,1 1,-1-1,1 1,-1-1,3-3,-3 7,-1-1,0 1,1-1,-1 1,1-1,-1 1,1 0,-1-1,1 1,-1 0,1-1,-1 1,1 0,-1 0,1-1,-1 1,1 0,0 0,-1 0,1 0,-1 0,1 0,0 0,-1 0,1 0,1 1,-1 0,1-1,-1 1,0 0,1 0,-1 0,0 0,0 0,0 0,0 0,0 1,0-1,0 0,1 2,102 182,-10-14,73 120,-60-102,-64-107,54 75,-72-125,1 0,2-2,46 40,104 68,-107-87,104 99,17 69,-179-205,5 7,2-1,0-1,2-1,0-1,0-1,28 15,157 69,-48-26,-104-45,2-1,-2 3,86 63,-65-41,-51-36,-1 0,25 23,-24-18,1-1,1-2,1 0,0-2,34 14,159 59,-114-50,-59-21,-26-12,0 0,-1 2,0 1,-1 1,0 0,-1 1,34 29,-35-25,38 25,-43-32,0-1,-1 1,0 1,-1 0,0 1,-1 0,13 17,1-2,-20-23,-1-1,0 1,-1 0,1 0,0 0,-1 0,0 1,3 4,-5-8,0 1,0-1,0 0,0 1,0-1,-1 1,1-1,0 1,0-1,0 0,-1 1,1-1,0 1,0-1,-1 0,1 1,0-1,-1 0,1 1,0-1,-1 0,1 0,0 1,-1-1,1 0,-1 0,1 0,0 1,-1-1,1 0,-1 0,1 0,-1 0,1 0,-1 0,0 0,-23 3,21-3,-467 2,235-7,-1635 5,1796 3,-81 14,-41 4,158-20,-79 4,-118-11,231 5,0 1,1-1,-1 0,1 0,-1 0,1-1,-1 1,1-1,0 0,0 0,0 0,0 0,0 0,0-1,0 0,1 1,-1-1,1 0,0 0,0 0,0 0,0-1,1 1,-1 0,1-1,0 1,-2-7,-1-9,1 0,1 0,0 0,2-23,0 22,1-98,6 0,36-192,87-224,-106 454,-5-1,-2-1,-5-1,5-165,-24-356,8 629,1 0,1 0,1 0,11 32,39 98,-28-86,161 447,-139-376,-6 2,27 165,-14-88,-5-24,-34-94,-4 1,-4 0,-7 113,-5-186,4-29,0 1,0-1,0 1,0-1,-1 1,1-1,0 0,0 1,-1-1,1 1,0-1,-1 0,1 1,0-1,-1 0,1 1,-1-1,1 0,-1 1,1-1,0 0,-1 0,1 0,-1 0,1 1,-1-1,0 0,-2-1,0 0,0-1,0 1,0-1,0 0,0 1,0-1,1 0,-1-1,1 1,0 0,-3-4,-371-385,332 344,2-1,2-2,2-2,3-1,2-2,-34-74,59 107,0 1,1-1,-5-28,10 40,0 0,1 1,0-1,1 0,0 1,1-1,0 0,0 1,1-1,3-10,-2 15,-1 1,1-1,0 1,1 0,-1 0,1 0,-1 1,1-1,0 1,1 0,-1 0,0 0,1 0,-1 1,1 0,7-2,6-3,1 2,38-7,0 4,1 3,1 2,107 10,-160-6,1 0,-1 0,0 1,0 0,0 0,0 1,0 0,0 0,-1 0,1 0,9 9,0 2,-1 1,18 24,15 15,218 180,-200-188,3-4,98 47,-147-80,-50-24,1-1,0-2,1-2,1 0,1-2,1 0,1-2,1-1,1-1,2-1,0-1,2-1,1 0,-26-58,26 45,7 19,1 0,1-1,0 0,2 0,1-1,-5-45,11 66,0 0,1 0,-1 0,0 0,1 0,0 0,0 1,0-1,1 0,-1 1,1-1,0 1,0-1,0 1,0 0,1 0,-1 0,1 0,0 0,0 0,0 1,3-3,6-2,1 1,-1 0,1 0,26-6,19-9,-56 20,0 1,-1-1,1 0,-1 0,1 0,-1 0,1 0,-1 0,0 0,1 0,-1 0,0-1,0 1,0-1,0 1,0-1,0 1,1-4,-2 4,0 0,0-1,0 1,-1 0,1 0,0 0,0-1,-1 1,1 0,-1 0,1 0,-1-1,1 1,-1 0,0 0,0 0,1 0,-1 0,0 0,-1 0,-8-7,0 1,0 0,-1 0,-16-6,5 2,-83-51,3-4,2-4,4-4,-102-103,-74-115,231 241,2-2,2-1,3-2,-30-66,15 10,5-2,5-1,5-3,6 0,4-2,6-1,-4-175,21-26,55-432,-14 190,-42-1,-1 200,3-867,-21 962,1 40,20-22,-2-59,-3 270,-12-56,10 60,-7-73,13-256,3 167,2 71,6 0,5 0,33-125,123-363,-107 402,34-221,-74 279,-6-1,-3-197,-14 276,0 42,-1-1,-1 1,-2-1,-13-57,-4-9,17 80,0 0,-2 0,-1 0,-17-43,-2 13,-36-113,59 157,-1-1,0 1,-1 1,0-1,0 0,-1 1,0 0,-10-12,11 16,0 0,-1 0,1 0,-1 1,0 0,0 0,0 0,-1 1,1 0,-1 0,1 0,-1 0,0 1,-11-1,-45-2,-103 7,51 1,104-4,0 0,0 1,0 0,0 1,1 0,-1 0,0 1,-11 5,15-5,1 1,-1-1,1 1,0 0,0 0,1 1,-1 0,1-1,0 1,0 1,0-1,1 0,-5 12,-2 5,2 1,1 0,0 1,2-1,1 1,-3 39,8 152,2-121,2 1941,-8-1090,3 3841,1-4800,1 1,0 0,6-20,4-23,57-761,-66 762,35-1383,-40-6,-2 646,-3 473,-97-634,75 765,9-1,5-236,20-861,-5 1282,-1 4,0 1,1 0,0 0,0 0,1-1,0 1,-1 0,2 0,-1 0,1 0,-1 0,1 0,1 1,2-6,-4 10,-1-1,1 1,0 0,-1-1,1 1,0 0,-1 0,1 0,0 0,-1 0,1 0,0 0,0 0,-1 0,1 0,0 0,-1 1,1-1,0 0,-1 0,1 1,-1-1,1 0,0 1,-1-1,1 0,-1 1,1-1,-1 1,1-1,-1 1,1-1,-1 1,1 1,15 21,-8-2,-1 0,-1 1,0 0,-2 0,2 26,8 40,8 10,5 15,-4 0,13 196,-34-211,12 223,12 534,-27-716,7-333,53-329,83-186,-36 207,-10 28,-80 323,-16 164,-1 17,-1 0,-1 0,-1 0,-14 46,-22 39,0-7,-44 204,58-162,-70 336,66-290,31-301,2-92,29-197,23-118,-49 472,2 0,25-78,-8 34,-23 77,3-12,0 0,1 1,1 0,12-22,-16 35,-1 1,2-1,-1 1,1 0,-1 0,1 0,0 0,0 1,1 0,-1-1,1 2,0-1,-1 0,1 1,0 0,1 0,-1 1,0-1,9 0,82-5,-61 6,43-7,136-15,-135 17,81-16,-62 2,0 3,175-5,-239 22,21 1,0-3,78-11,-52 1,134 0,-81 7,-48-5,0-3,87-27,-68 16,79-26,-125 31,2 2,0 4,116-12,-101 24,-36 1,0-1,67-12,-40 1,1 3,70 1,139 10,-92 1,1599-3,-1805 7,0-1,-34 6,-230 8,29-4,-215 40,263-33,1 8,2 10,-208 69,325-78,-158 83,-71 69,221-126,-659 442,-226 348,802-685,-17 24,9 8,9 9,9 7,-183 299,317-455,-103 177,117-191,2 1,2 0,-22 83,30-96,9-29,0 0,0 0,0 0,0 0,-1 0,1 0,0 0,0 0,0 0,-1 0,1 0,0 0,0 0,0 0,0 0,-1 0,1 0,0 0,0 0,0 0,0 0,0-1,-1 1,1 0,0 0,0 0,0 0,0 0,0-1,0 1,0 0,-1 0,1 0,0 0,0-1,0 1,0 0,0 0,0 0,0 0,0-1,0 1,0 0,0 0,0 0,0 0,0-1,0 1,0 0,0 0,0 0,0 0,1-1,-1 1,0 0,0 0,0 0,0 0,0-1,0 1,1 0,-1-62,1 41,1-28,3-1,21-93,41-98,164-351,-170 449,207-536,-184 412,-55 166,-18 56,-2-1,5-77,-10 76,-2 27,1 0,0 0,2 1,10-31,-11 41,0 0,1 1,0-1,0 1,0 0,1 0,0 1,1 0,0 0,0 0,11-7,218-135,-180 118,-9 5,1 1,2 2,54-16,-27 14,74-34,-80 30,-44 20,-1-2,0-1,36-22,-47 25,0 0,0 1,1 1,0 1,1 0,30-6,108-8,-51 9,833-167,-515 89,-211 42,-105 20,1 6,189-15,382 37,-277 3,-277-2,144-6,-236 0,48-13,-60 11,-1 2,1 0,-1 1,1 1,0 0,27 3,-47-1,1 0,-1 0,1 0,-1 0,1 0,-1 0,1 0,-1 1,1-1,-1 0,1 0,-1 1,1-1,-1 0,0 0,1 1,-1-1,0 1,1-1,-1 0,0 1,1-1,-1 1,0-1,0 0,0 1,1-1,-1 1,0-1,0 1,0-1,0 1,0-1,0 1,0-1,0 1,0-1,0 1,0-1,0 1,0-1,0 1,0-1,-1 1,1-1,0 1,0-1,-1 0,1 1,-1 0,-15 20,10-16,-1 0,0-1,0 0,-1 0,1-1,-1 1,0-2,0 1,0-1,-15 1,-88 4,86-6,-187 0,-183 12,325-5,-546 80,456-42,64-15,5 0,1 4,-103 56,38-16,-591 277,722-339,1 1,0 1,1 1,1 1,-34 34,-81 108,130-152,-110 125,-221 193,62-67,70-38,160-165,2 1,-43 78,-101 214,-256 419,-62-40,479-690,-15 19,3 2,2 1,3 2,-27 70,-101 305,135-336,23-203,6 37,3-1,3 1,3 0,30-95,113-249,192-297,-296 610,66-120,198-277,-33 131,-198 266,152-134,584-393,-639 501,219-111,-267 167,3 7,227-68,183-3,-420 102,-1-6,-2-5,146-69,-85 15,-117 58,126-51,-139 68,0 2,1 2,1 2,0 3,64-3,498 13,-268 3,-321-3,15-1,-1 2,1 2,57 11,-45-3,1-2,76 1,119-11,-97-2,524 3,-580-5,184-33,-182 20,168-7,433 27,-660 0,1 2,45 10,59 6,-71-14,85 17,-113-17,56 1,-73-6,0 1,0 1,0 1,0 2,42 14,-35-7,1-1,0-2,73 8,73 20,-129-24,109 13,355-21,-275-10,-199 7,85 15,6 0,299-12,-257-7,-125 4,-1 2,0 3,56 16,88 13,369-26,-334-15,-203 4,17-1,0 3,0 1,49 10,51 14,-79-17,125 38,-165-40,0-2,0 0,1-1,43 1,116-9,-72 0,9 1,165 5,-285-3,1 0,-1 1,0 0,0-1,0 1,0 1,0-1,0 0,0 1,0 0,-1 0,1 0,-1 0,1 1,-1 0,0-1,0 1,5 6,-6-5,0 0,0 0,0 0,-1 0,0 0,0 1,0-1,0 0,-1 1,1-1,-1 0,0 1,0-1,-1 0,0 1,1-1,-4 9,-5 11,-1 1,0-1,-2-1,-23 35,23-40,0 0,1 1,2 0,0 0,1 1,0 1,-8 39,10 20,8 145,2-79,-4 417,3-509,2-1,3 0,15 57,4 19,67 595,-81 2,2 20,103 524,-91-979,-21 538,-17-677,-6-1,-6-1,-80 270,86-357,2 1,3 1,3 0,3 0,3 101,10 1391,-10-871,3 1019,-22-1295,1-12,22 103,0-494,-1 0,-1 1,1-1,-1 0,-1 1,1-1,-1 0,0 0,-5 9,5-13,0 0,0 0,-1 0,1 0,-1 0,0 0,0-1,0 1,0-1,0 0,-1 0,1 0,-1-1,1 1,-1-1,1 0,-1 0,0 0,-6 1,-32 2,-1-2,1-1,-47-6,-12 0,-822 3,491 3,122 19,66-1,-161 2,-220 6,-1507-29,1871 24,19 0,-825-20,510-5,-695 3,1243 0,1-1,-1 0,1 0,0 0,0-1,-1-1,1 1,0-1,-13-8,19 10,1 0,-1 0,0 0,1-1,-1 1,1 0,-1-1,1 0,0 1,-1-1,1 0,0 1,0-1,1 0,-1 0,0 0,0 0,0-3,1 3,0-1,1 0,-1 0,1 1,-1-1,1 0,0 0,0 1,0-1,0 1,0-1,1 1,-1-1,1 1,0 0,-1 0,4-3,8-8,1 0,0 1,0 1,1 1,1 0,-1 0,26-9,126-42,-143 53,200-61,3 9,343-45,-44 34,472 13,-559 79,-52 0,520-22,-285-60,-131 6,448 42,-560 17,1324-4,-1695 0,-1 0,1 0,-1-1,1 0,-1-1,1 1,-1-1,14-6,-19 6,1 1,-1-1,0 0,1 1,-1-1,0 0,0-1,0 1,0 0,-1-1,1 1,-1-1,1 1,-1-1,0 1,0-1,0 0,0 0,0 0,-1 0,1 1,-1-1,0 0,0 0,0 0,-1-4,0-8,-2-1,0 0,-1 1,0 0,-1 0,-7-15,-49-87,29 60,-5-20,4-1,3-1,-28-113,-32-254,31 137,-46-287,58 300,-13-4,-9-61,-27-117,61 322,16 53,5 0,-1-118,17-212,3 149,-5-203,0 481,0 0,0 0,0-1,-1 1,0 0,0 0,-5-12,6 18,0-1,-1 1,1-1,-1 0,1 1,0-1,-1 1,1-1,-1 1,0-1,1 1,-1-1,1 1,-1 0,0-1,1 1,-1 0,0 0,1-1,-1 1,0 0,1 0,-1 0,0 0,0 0,1 0,-2 0,0 1,-1-1,0 1,1 0,-1 1,1-1,0 0,-1 1,1-1,0 1,0 0,-3 2,-22 25,1 0,1 2,-35 58,9-12,-524 870,410-622,-113 190,-288 268,81-121,156-101,46 26,132-227,-20 44,57-187,-38 84,152-299,-25 67,23-64,1-1,0 1,1 0,-1-1,1 1,0 0,0 0,0 0,1-1,-1 1,1 0,2 5,-2-9,-1 0,1 0,-1 0,1 0,0 0,-1 0,1-1,0 1,0 0,-1 0,1-1,0 1,0 0,0-1,0 1,0-1,0 1,0-1,0 1,0-1,0 0,1 0,-1 0,0 1,0-1,0 0,0 0,0 0,0-1,0 1,1 0,-1 0,0-1,0 1,0 0,0-1,1 0,42-23,-37 19,161-112,61-37,-88 81,299-106,-371 156,0 3,2 3,94-10,87-6,156-13,-331 41,0-3,133-33,-150 29,1 3,1 3,-1 2,71 4,68-3,-157-2,-1-2,74-23,-70 17,85-13,-105 22,0-2,0-1,0 0,47-23,-26 14,1 1,84-13,-116 25,21-2,-25 3,-1 1,0-1,0-1,0 0,19-8,-26 9,-1 0,0 0,1-1,-1 1,0-1,0 0,0 0,-1 0,1 0,-1-1,0 1,1-1,-2 1,1-1,0 0,-1 1,1-1,-1 0,0 0,0-6,2-27,-1 0,-2 0,-1 1,-2-1,-14-59,-2-45,9-52,10-1,40-331,-23 374,44-318,94-521,-84 361,-66 564,3 0,3 1,3 0,2 1,50-120,-57 158,-1 0,0 0,-2-1,-1 1,1-32,-1-133,-5 127,-1-2080,-1 774,-1 1306,-16-90,-2-27,-6-87,14 160,-6-30,6 53,-2-96,14 81,2 19,-3 0,-4 0,-24-118,11 107,-9-106,17 125,-37-123,28 125,-19-131,29-318,14 299,-3 151,1 40,-1 0,-1 1,-2-1,-8-42,8 66,0 0,1 0,-2 0,1 0,-1 0,1 1,-1-1,-1 1,1 0,0 0,-1 0,0 0,0 1,0-1,-1 1,1 0,-1 0,1 1,-7-3,-9-3,0 1,-1 2,-34-6,26 5,-40-3,0 3,-1 3,-84 6,19 0,-627-3,737-2,1-1,0-1,0-2,0 0,0-2,1 0,-43-23,-37-13,63 31,1 1,-2 1,1 3,-1 1,-1 2,-55 1,-394 7,484 0,13 6,21 10,-21-15,61 45,-2 2,-3 4,-2 2,92 114,-144-161,1 0,0 0,1-1,0 0,0-1,1 0,0-1,0 0,1 0,0-1,0-1,0 0,1-1,21 5,23 1,0-2,1-3,0-2,88-7,-64 1,110 10,-167-4,384 30,-194-12,-31-2,-175-18,50 4,-57-4,-1-1,1 0,-1 0,1 0,-1 1,0-1,1 0,-1 1,1 0,-1-1,0 1,1 0,-1 0,0-1,0 1,0 0,0 0,0 0,0 1,0-1,0 0,0 0,0 0,0 1,-1-1,1 1,0-1,-1 0,0 1,1 2,-1-2,-1-1,1 1,-1-1,1 1,-1-1,0 1,0-1,0 1,0-1,0 0,0 0,0 1,0-1,-1 0,1 0,0 0,-1 0,1-1,-1 1,-2 1,-39 15,27-12,-29 13,0-2,-2-1,0-3,0-2,-1-2,-71 3,-396-15,507 3,0 1,1 1,-1-1,0 1,1 1,-1 0,1 0,0 0,-8 4,11-4,1 0,0 0,0 1,0 0,0-1,0 1,1 0,-1 0,1 0,0 1,0-1,0 0,0 1,0 0,1-1,0 1,0 0,0 0,-1 6,-2 19,2 0,0 0,3 1,0-1,1 0,2 0,2-1,15 52,4-8,3-1,44 78,-20-48,73 139,110 301,-11 140,-184-529,-6 2,-6 1,9 211,-25 479,-15-589,1 1276,2-1514,0 18,-6 57,4-81,0 0,-1 0,-1-1,0 1,0-1,-1 0,-1 0,-10 16,-98 113,21-31,-77 115,-430 523,563-706,-93 103,-117 169,-161 251,252-354,62-69,-30 37,-98 65,63-74,55-42,6 5,6 4,-125 245,188-319,20-41,0-1,-1-1,-1 1,0-2,-25 30,-36 24,-3-3,-3-4,-150 98,209-150,2 1,0 0,-16 19,-21 19,29-30,2 2,-42 54,12-13,36-52,16-26,22-33,144-169,-47 71,517-798,-60-48,-480 823,733-1425,-575 1044,136-278,-290 620,-10-4,75-262,-126 344,-6 28,-5-1,23-169,-37 143,27-472,2-273,-1 111,-40-147,-3 299,3 620,1 1,0-2,1 1,0 0,0 0,7 12,8 28,98 409,-80-307,76 358,-55-240,52 456,-71 6,-39-257,-1-216,2-336,34-1332,-30 1346,113-1225,-85 1013,-2-387,-33 425,3 236,-1 0,1 0,0 1,0-1,0 0,0 0,0 0,0 0,0 0,0 0,-1 0,1 0,0 0,0 0,0 0,0 0,0 0,0 0,0 0,0 0,-1 0,1 0,0 0,0 0,0 0,0 0,0 0,0 0,0-1,0 1,-1 0,1 0,0 0,0 0,0 0,0 0,0 0,-8 24,-8 37,-22 131,-23 326,67 351,62-353,-14-135,142 1583,-178-1785,18 313,-31 1044,-9-907,-29-1430,-53-149,85 927,-106-1225,78 1085,13 88,4-1,-3-87,15 151,0 8,1 0,-1-1,0 1,0 0,-1-1,1 1,-1 0,0 0,0-1,0 1,0 0,-1 0,0 0,0 0,-3-4,5 8,-1 0,0 1,0-1,1 0,-1 1,0-1,0 0,1 1,-1-1,0 1,1-1,-1 1,1 0,-1-1,1 1,-1-1,1 1,-1 0,1 0,-1-1,1 1,0 0,0 0,-1-1,1 1,0 0,0 0,0 0,-12 31,11-30,-10 40,2 1,-6 69,5-30,-111 1319,75-486,14-338,-26 104,34-438,14-117,-15 113,16-179,4 0,2 91,30-354,-9-626,-19 611,-3 147,-2 0,-3 1,-4 0,-2 1,-27-72,-113-389,86 290,-31-201,89 322,10 83,-2 1,-13-58,6 43,2 0,2-1,2 0,3 0,8-86,-7 136,0-1,0 0,0 0,0 0,0 0,0 0,1 0,-1 0,1 1,-1-1,1 0,0 0,0 0,0 1,0-1,0 1,0-1,0 0,0 1,3-2,-3 3,0 0,0 0,1 0,-1 0,0 1,0-1,0 1,0-1,0 1,0-1,0 1,0 0,0-1,0 1,0 0,0 0,0 0,0 0,-1 0,1 0,0 0,-1 0,1 1,10 14,-2 1,14 33,0 14,-2 2,12 72,13 139,-26-146,29 195,62 348,-44-287,22 503,-79-712,42 238,-40-361,66 268,-59-256,-15-46,2 0,0 0,2 0,0-1,1 0,16 23,-25-42,0-1,0 0,0 1,1-1,-1 0,0 1,0-1,1 1,-1-1,0 0,1 0,-1 1,0-1,1 0,-1 0,1 1,-1-1,0 0,1 0,-1 0,1 0,-1 1,0-1,1 0,-1 0,1 0,-1 0,1 0,-1 0,1 0,-1 0,0 0,1-1,-1 1,1 0,-1 0,1 0,-1 0,0-1,1 1,-1 0,0 0,1-1,-1 1,0 0,1-1,-1 1,0 0,1-1,-1 1,0 0,0-1,0 1,1-1,-1 1,0 0,0-1,0 1,0-1,0 1,0-1,0 1,0-1,0 1,0 0,0-1,0 0,7-36,-2-393,-8 251,2-725,-1 851,-18-96,11 92,-4-73,12-471,3 281,-2 314,0 1,0-1,0 1,-1-1,0 0,0 1,-1-1,1 1,-1 0,-1 0,1-1,-1 1,1 1,-2-1,-3-5,3 6,-1 0,1 0,-1 1,0-1,-1 1,1 0,0 0,-1 1,0 0,1 0,-1 0,0 1,0 0,-10-1,-11 0,-1 1,0 2,1 1,-1 1,1 1,-38 11,8 2,-107 46,44-7,-225 97,279-130,-91 20,8-3,131-35,1 1,0 0,0 2,0 0,1 0,1 2,-1 0,2 1,-1 0,1 1,1 1,-16 19,-360 421,359-421,-15 15,2 3,-38 56,-176 266,-120 190,41 40,254-394,2-6,-210 521,279-693,-34 93,6 3,5 2,-18 142,41-194,-22 150,-4 245,36-465,4 36,-3-42,0 1,0-1,0 1,0-1,0 1,0-1,1 1,-1-1,0 1,0-1,0 1,1-1,-1 1,0-1,0 1,1-1,-1 1,0-1,1 0,-1 1,1-1,-1 0,1 1,-1-1,0 0,1 1,-1-1,1 0,-1 0,1 0,0 0,-1 1,1-1,-1 0,1 0,-1 0,1 0,-1 0,1 0,-1 0,1 0,-1-1,1 1,-1 0,1 0,-1 0,1-1,-1 1,1 0,-1 0,1-1,-1 1,1 0,-1-1,0 1,1 0,-1-1,1 1,-1-2,13-11,0-1,-1-1,-1 0,0 0,-1-1,13-29,-11 20,2 1,23-32,76-63,-26 29,837-846,-868 883,611-644,-271 184,-304 386,140-212,314-612,-473 808,217-470,-276 581,1 0,1 1,1 1,2 0,1 1,1 1,2 1,1 1,34-29,-22 31,-23 23,-13 2,1 0,-1 0,0 0,0 0,0 0,1-1,-1 1,0 0,0 0,0 0,0 0,0 0,-1 0,1 0,0 0,0-1,-1 1,1 0,-1 1,-6 15,-1 0,-1-1,-1 0,0 0,-1-1,-13 14,-6 11,-216 277,-42 58,-501 773,422-511,144-236,-83 157,111-196,-32 120,217-452,0 0,-8 51,67-158,215-314,-136 210,6-3,188-197,183-138,-361 375,58-41,-138 129,-9-6,-44 48,0 0,23-21,-13 15,-1-1,20-27,-30 34,1 1,0-1,1 2,1 0,0 0,0 1,1 1,23-14,-37 24,0 0,0 0,0 0,0 0,0 0,0 0,0 0,1 0,-1 0,0 0,0 0,0 0,0 0,0 0,0 0,0 0,1 1,-1-1,0 0,0 0,0 0,0 0,0 0,0 0,0 0,0 0,0 0,0 0,1 0,-1 1,0-1,0 0,0 0,0 0,0 0,0 0,0 0,0 0,0 1,0-1,0 0,0 0,0 0,0 0,0 0,0 0,0 0,0 1,0-1,0 0,0 0,0 0,0 0,0 0,-1 0,1 0,0 0,0 1,0-1,0 0,0 0,0 0,0 0,0 0,-1 0,-5 16,-12 18,-17 21,-66 79,15-23,-519 730,527-720,-91 193,65-113,-84 192,170-333,16-49,0-1,-1 0,0 1,-1-1,0 0,0 0,-1-1,-8 11,117-149,332-304,-262 264,119-106,-156 146,54-42,-120 114,-2-3,87-99,94-156,-186 221,-40 55,-20 32,-8 10,-143 206,87-121,-282 439,48 27,266-494,-2-1,-2-2,-3-2,-2-1,-60 67,-53 57,150-178,0 0,0 0,0 0,1 0,-1 0,0 0,0 0,0 0,0 0,0 0,0 0,0 0,0 0,0 0,1 0,-1 0,0 0,0 0,0 0,0 1,0-1,0 0,0 0,0 0,0 0,0 0,0 0,0 0,0 0,0 0,0 0,0 1,0-1,0 0,0 0,1 0,-1 0,0 0,0 0,-1 0,1 0,0 1,0-1,0 0,0 0,0 0,0 0,0 0,0 0,0 0,17-9,22-18,68-72,121-105,-172 159,3 2,76-43,139-82,-176 106,-41 28,-35 22,-1 0,0-2,32-27,-34 21,-16 15,1 1,0 0,-1 0,2 0,-1 0,0 0,1 1,-1 0,1 0,0 0,0 1,7-3,-12 5,1 0,-1 0,1 1,0-1,-1 0,1 1,-1-1,1 0,-1 1,1-1,-1 1,1-1,-1 0,1 1,-1-1,0 1,1 0,-1-1,0 1,0-1,1 1,-1-1,0 1,0 0,0-1,1 1,-1-1,0 1,0 0,0-1,0 1,0 0,-1-1,1 1,0 0,-3 30,3-26,-6 25,0 0,-11 29,9-33,1 1,1 0,-3 34,4-17,-19 73,12-63,8-41,0 0,0-1,-2 1,1-1,-2 0,1-1,-2 0,0 0,0 0,0-1,-2 0,-12 11,-16 11,-85 53,59-44,49-32,-1 0,0-1,0-1,-1-1,0 0,0-2,0 0,-1 0,1-2,-31 1,34-1,-85 15,69-10,-55 5,17-6,1 3,0 4,0 2,1 3,-86 36,118-42,0-2,-1-1,-61 8,-110-4,86-7,-838 98,-1 53,81-12,552-99,-2-15,-474-15,612-19,-119-9,273 7,-1-1,1-2,1-1,-1-2,2-2,-48-23,-182-124,-11-6,-190-65,-92-48,5 7,259 133,96 31,-256-185,257 160,15 15,-90-60,-42-18,-19-14,97 44,-368-275,410 282,-261-276,274 246,-319-363,405 425,-9-10,93 124,1-1,0 0,2 0,-13-28,12 23,-1 0,-14-21,-76-111,53 90,11 14,-74-78,-41-43,50 51,90 106,2-1,-1 0,1-1,1 0,0 0,-9-27,4 4,-10-53,21 208,1-116,-1 102,5 0,5 0,25 121,85 244,-104-422,35 79,-7-24,-34-82,1-1,1 1,1-2,0 0,2 0,0-1,1-1,29 27,-32-31,-1 0,-1 1,14 23,18 24,-4-21,2-1,74 55,-5-5,-57-49,-38-30,0 0,-1 1,23 25,147 167,-74-78,206 163,-267-246,75 52,-73-59,80 74,-73-59,2-2,2-4,128 72,-80-52,65 55,-132-88,38 36,-1 0,-19-16,53 59,22 20,-30-32,-55-50,67 51,3-15,-46-34,-1 3,69 68,-10-12,-41-36,3-4,3-4,180 89,-172-96,-41-22,117 48,189 63,-231-90,-73-30,-1 3,-1 3,-1 2,93 71,-104-62,-21-17,39 26,-43-36,-1 1,0-1,1-1,1-2,36 14,-13-13,1-3,0-2,1-2,-1-2,1-3,60-4,614-1,-1142 4,-448-6,760-2,-138-26,-96-39,-77-14,188 64,140 16,-124-24,-466-160,181 29,458 147,1-1,1-3,0-1,1-1,1-2,1-1,1-1,1-2,-47-51,-172-196,206 220,-49-77,-9-11,47 65,4-2,-72-150,103 189,-79-182,22 42,1 3,-45-88,116 256,1 0,-1 1,1-2,1 1,-1 0,1 0,-1-12,2 18,1 0,0 0,0 0,0 0,0 0,1 0,-1 0,0 0,0 0,0 0,1 0,-1 0,1 0,-1 0,1 1,-1-1,1 0,-1 0,1 0,0 1,-1-1,1 0,0 1,1-2,0 2,0-1,1 0,-1 1,0 0,0-1,1 1,-1 0,1 0,-1 0,0 1,1-1,-1 0,0 1,0 0,4 1,26 10,0 1,-1 2,41 26,34 16,90 26,3-8,248 57,424 164,-710-235,25-1,340 63,-47-16,-478-107,72 19,-1 3,-2 4,71 35,-81-28,1-3,1-2,2-4,0-2,84 18,145 31,-273-62,-20-9,0 0,0 0,0 0,0 0,0 0,0 1,0-1,0 0,0 0,0 0,0 0,0 0,0 0,0 1,0-1,0 0,0 0,0 0,0 0,0 0,0 0,0 1,0-1,0 0,0 0,0 0,0 0,0 0,0 0,-1 0,1 0,0 1,0-1,0 0,0 0,0 0,0 0,0 0,0 0,-1 0,1 0,0 0,0 0,0 0,0 0,0 0,0 0,-1 0,1 0,0 0,0 0,0 0,0 0,0 0,0 0,-1 0,1 0,0 0,0 0,0 0,0 0,-40-2,-45-16,-138-47,-76-51,237 91,-1295-593,577 123,531 325,-121-90,-347-319,23-83,309 279,85 88,45 43,-178-188,234 208,152 172,-75-130,75 100,3-3,-48-148,72 174,4-1,2-1,3 0,-3-112,19-531,1 643,2 0,4 1,2 0,4 1,2 1,3 1,40-80,263-413,-272 473,222-311,4-7,-63 37,-196 328,1 1,2 1,1 2,32-34,-50 62,0-1,0 1,1 0,0 0,0 1,0 0,11-4,-18 9,1-1,0 0,-1 1,1 0,0-1,-1 1,1 0,0 0,-1-1,1 1,0 1,0-1,-1 0,1 0,0 1,-1-1,1 1,0-1,1 2,-2-1,1 1,-1-1,1 1,-1 0,0-1,0 1,0 0,0 0,0 0,0 0,0 0,-1 0,1 0,-1 0,1 0,-1 0,0 0,0 1,0-1,0 2,-1 9,0 0,-1 0,0 0,-1 0,-1-1,0 1,-1-1,-8 17,-56 91,8-27,-227 370,224-347,5 2,-48 140,60-116,-54 282,60-206,8-54,-16 248,45 315,7-372,-3-318,2 0,1 0,2 0,1-1,2 1,2-1,15 37,368 786,-364-803,1 0,4-2,1-2,3-1,77 80,-113-129,0 1,1-1,-1 0,1 0,0 0,0-1,0 1,0-1,0 1,0-1,3 1,-5-2,1 0,-1 0,0 0,0 0,0 0,1-1,-1 1,0 0,0-1,0 1,0-1,0 1,0-1,0 1,0-1,0 0,0 1,0-1,0 0,0 0,0 0,-1 0,1 0,0 0,-1 0,1 0,-1 0,1 0,-1 0,1 0,-1 0,0-1,0 1,1 0,-1 0,0-1,6-39,-1 0,-2 0,-2 0,-4-45,1-1,-2-1626,74 714,-24 694,-21 160,5-152,-27 184,-2 38,2 0,4 1,18-81,-5 69,-12 42,3-1,1 1,2 1,2 0,31-57,-26 61,28-77,11-21,-3 37,5 3,82-98,-103 149,52-46,-1 2,-41 40,2 2,2 2,2 2,1 4,110-58,-106 65,-1-2,109-87,-109 62,56-70,-116 128,-292 393,66-82,-327 357,-14 16,255-294,-51 66,220-260,8 6,10 6,9 5,8 5,11 5,-68 233,69-74,82-302,4 0,1 149,11-211,6-21,10-33,-14 29,244-559,-147 326,-89 212,369-904,68-387,-340 984,-24 87,224-452,-267 628,3 1,3 2,3 3,64-66,-11 28,176-137,-172 162,4 6,172-87,259-90,-413 195,268-125,82-37,-408 192,0 3,85-15,-74 19,213-35,-80 2,285-32,-480 83,1743-127,-786 129,-457 37,-423-23,-1 4,-1 4,117 44,-148-43,1-3,0-3,1-3,1-3,0-3,119-2,665-9,-912 7,-1 2,-67 15,61-8,-157 36,-225 81,81-19,-35 20,-39 10,432-138,-195 58,182-52,-1 1,2 1,-1 1,2 1,0 1,-31 27,24-15,1 0,1 2,1 1,-38 63,-125 201,173-273,-1-1,0-1,-1-1,-1 0,0-1,-22 14,-18 18,31-24,-291 281,316-304,-7 8,0-1,0 0,-1-1,-13 10,21-16,-1 0,1 0,0 0,-1 0,1-1,-1 1,1 0,-1-1,1 1,-1-1,1 0,-1 1,0-1,1 0,-1 0,1 0,-1 0,0 0,1-1,-1 1,1 0,-1-1,1 1,-1-1,1 1,-1-1,1 0,-1 0,1 0,0 1,-1-1,1-1,0 1,0 0,0 0,0 0,0 0,0-1,0 1,-1-3,-2-5,1 1,-1-1,1 0,1 0,0-1,0 1,1 0,-1-12,6-82,4 41,2-1,4 1,31-89,87-179,129-178,41 20,-161 295,-138 190,0-1,0 0,-1 0,0 0,1 0,-2-1,1 1,0 0,-1-1,0 0,0 1,0-1,-1-6,0 10,0 1,0-1,-1 0,1 1,0-1,-1 1,1 0,-1-1,1 1,-1-1,1 1,-1 0,1-1,-1 1,1 0,-1-1,1 1,-1 0,0 0,1 0,-1 0,1-1,-1 1,0 0,1 0,-1 0,1 0,-1 0,0 0,1 1,-1-1,1 0,-1 0,0 0,1 1,-1-1,0 1,-28 10,27-10,-31 16,1 1,-49 38,-12 8,84-59,-224 127,180-105,-2-2,-82 25,98-41,0-2,0-2,-76 1,62-5,-64 11,-35 18,-50 7,165-30,0 2,0 1,0 2,1 2,1 1,1 1,-42 27,-24 13,-2-5,-180 64,246-105,0-1,0-2,-1-2,-45 2,-150-10,87-1,-555 4,686-1,1 0,-1-1,1 0,-1-2,1 1,0-2,0 1,0-2,1 0,0 0,0-1,1-1,0 0,0 0,0-1,1-1,1 0,0 0,0-1,-13-21,19 29,1-1,-1 0,1 0,0-1,0 1,1 0,-1-1,1 1,0-1,0 1,0-1,1 0,0 1,0-1,0 0,0 1,1-1,1-7,1 6,-1-1,1 1,1 0,-1-1,1 1,0 1,0-1,1 1,0-1,0 1,6-4,11-8,1 1,1 1,0 2,1 0,31-10,555-184,-566 193,161-45,2 10,301-32,1227-29,-117 115,-814 53,-12 59,-695-100,385 75,-382-67,0 4,161 72,-221-78,0 1,-1 2,-2 1,60 57,-57-53,1-2,2-2,0-2,63 26,-89-42,81 32,-68-29,1 1,-2 1,0 2,49 35,-47-24,0 2,-3 2,0 0,-2 2,-2 1,-1 1,-1 1,19 44,9 33,54 175,-56-127,61 165,-73-238,95 248,-116-283,-2 0,-2 1,-3 1,4 87,-12 753,-4-401,28 486,-17-854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3T19:50:54.353"/>
    </inkml:context>
    <inkml:brush xml:id="br0">
      <inkml:brushProperty name="width" value="0.5" units="cm"/>
      <inkml:brushProperty name="height" value="1" units="cm"/>
      <inkml:brushProperty name="color" value="#ABC0FD"/>
      <inkml:brushProperty name="tip" value="rectangle"/>
      <inkml:brushProperty name="rasterOp" value="maskPen"/>
      <inkml:brushProperty name="ignorePressure" value="1"/>
    </inkml:brush>
  </inkml:definitions>
  <inkml:trace contextRef="#ctx0" brushRef="#br0">0 1,'0'0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3T19:51:01.568"/>
    </inkml:context>
    <inkml:brush xml:id="br0">
      <inkml:brushProperty name="width" value="0.5" units="cm"/>
      <inkml:brushProperty name="height" value="1" units="cm"/>
      <inkml:brushProperty name="color" value="#ABC0FD"/>
      <inkml:brushProperty name="tip" value="rectangle"/>
      <inkml:brushProperty name="rasterOp" value="maskPen"/>
      <inkml:brushProperty name="ignorePressure" value="1"/>
    </inkml:brush>
  </inkml:definitions>
  <inkml:trace contextRef="#ctx0" brushRef="#br0">0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6T14:26:53.888"/>
    </inkml:context>
    <inkml:brush xml:id="br0">
      <inkml:brushProperty name="width" value="0.5" units="cm"/>
      <inkml:brushProperty name="height" value="1" units="cm"/>
      <inkml:brushProperty name="color" value="#ABC0FD"/>
      <inkml:brushProperty name="tip" value="rectangle"/>
      <inkml:brushProperty name="rasterOp" value="maskPen"/>
      <inkml:brushProperty name="ignorePressure" value="1"/>
    </inkml:brush>
  </inkml:definitions>
  <inkml:trace contextRef="#ctx0" brushRef="#br0">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6T14:26:58.970"/>
    </inkml:context>
    <inkml:brush xml:id="br0">
      <inkml:brushProperty name="width" value="0.5" units="cm"/>
      <inkml:brushProperty name="height" value="1" units="cm"/>
      <inkml:brushProperty name="color" value="#ABC0FD"/>
      <inkml:brushProperty name="tip" value="rectangle"/>
      <inkml:brushProperty name="rasterOp" value="maskPen"/>
      <inkml:brushProperty name="ignorePressure" value="1"/>
    </inkml:brush>
  </inkml:definitions>
  <inkml:trace contextRef="#ctx0" brushRef="#br0">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6T14:26:59.706"/>
    </inkml:context>
    <inkml:brush xml:id="br0">
      <inkml:brushProperty name="width" value="0.5" units="cm"/>
      <inkml:brushProperty name="height" value="1" units="cm"/>
      <inkml:brushProperty name="color" value="#ABC0FD"/>
      <inkml:brushProperty name="tip" value="rectangle"/>
      <inkml:brushProperty name="rasterOp" value="maskPen"/>
      <inkml:brushProperty name="ignorePressure" value="1"/>
    </inkml:brush>
  </inkml:definitions>
  <inkml:trace contextRef="#ctx0" brushRef="#br0">0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3T19:50:09.807"/>
    </inkml:context>
    <inkml:brush xml:id="br0">
      <inkml:brushProperty name="width" value="0.5" units="cm"/>
      <inkml:brushProperty name="height" value="1" units="cm"/>
      <inkml:brushProperty name="color" value="#ABC0FD"/>
      <inkml:brushProperty name="tip" value="rectangle"/>
      <inkml:brushProperty name="rasterOp" value="maskPen"/>
      <inkml:brushProperty name="ignorePressure" value="1"/>
    </inkml:brush>
  </inkml:definitions>
  <inkml:trace contextRef="#ctx0" brushRef="#br0">9153 6268,'-1'11,"-1"0,0 0,-1-1,0 1,-1-1,0 0,-1 0,0 0,-10 14,0 3,-300 566,-116 379,118-192,284-722,-3-1,-43 57,66-99,-7 11,1 0,-13 38,18-41,-1 1,-1-1,-23 34,7-12,27-44,1 1,-1 0,0-1,1 1,-1 0,1 0,0-1,0 1,-1 0,1 0,0-1,0 1,1 0,-1 0,0-1,0 1,1 0,-1 0,1-1,0 1,-1-1,1 1,0 0,0-1,0 1,2 1,-2-3,0 1,0 0,1 0,-1-1,0 1,1-1,-1 1,0-1,1 0,-1 1,1-1,-1 0,1 0,-1 0,1 0,-1 0,0 0,1-1,-1 1,1 0,-1-1,0 1,3-2,35-18,-30 14,18-10,-1-2,-1-1,-1-1,0-1,26-31,97-132,-101 123,36-47,189-191,37 35,-147 131,-145 119,-1-1,-1 0,0-1,-2-1,1 0,14-29,45-118,-13 27,29-24,172-239,-114 173,-139 213,0 0,-1-1,-1 1,0-1,-2 0,1-1,1-28,-3-7,-4-54,-1 40,3 61,-6-60,5 62,1 0,0 0,-1 0,1 0,-1 0,0 0,1 0,-1 1,0-1,0 0,0 1,-1-1,1 0,0 1,0-1,-1 1,1 0,-1-1,0 1,1 0,-1 0,0 0,1 0,-1 0,0 1,0-1,0 0,-3 0,3 2,0-1,0 1,-1-1,1 1,0 0,0 0,0 0,0 0,1 0,-1 0,0 0,0 1,1-1,-1 1,0-1,1 1,0-1,-1 1,1 0,0 0,-2 4,-22 49,21-45,-18 55,4 2,-18 113,19-83,-18 95,8 1,-3 350,32 45,-2-579,0 0,0 1,-1-1,0 0,0 0,-1 0,0 0,-1 0,0-1,0 1,-1-1,0 0,0 0,-1 0,0 0,-1-1,0 0,0 0,0 0,-1-1,0 0,0 0,-10 5,-42 21,-68 26,-53 27,119-47,31-19,-1-1,-63 27,18-13,52-21,-1 0,0-2,-1 0,0-2,0-1,-39 4,62-9,1-1,-1 0,1 0,-1 0,1 0,-1 0,1 0,0-1,-1 1,1-1,-1 0,1 0,0 0,-1 0,1 0,0 0,0 0,0-1,0 1,0-1,0 1,0-1,1 0,-1 0,1 0,-1 0,1 0,-2-3,2 2,1-1,0 1,0 0,0-1,0 1,0 0,1 0,-1-1,1 1,0 0,0 0,0 0,0 0,1 0,-1 0,1 0,-1 0,1 1,0-1,0 1,4-4,20-22,1 2,1 0,40-27,102-57,-62 41,-58 37,2 3,0 1,2 3,1 2,84-22,-107 36,-11 5,0-1,0-1,-1-2,0 1,31-18,-51 25,1 0,-1 0,0 0,0 0,1-1,-1 1,0 0,0 0,0 0,1 0,-1 0,0 0,0 0,1 0,-1-1,0 1,0 0,0 0,0 0,1 0,-1-1,0 1,0 0,0 0,0 0,0-1,0 1,1 0,-1 0,0 0,0-1,0 1,0 0,0 0,0-1,0 1,0 0,0 0,0-1,0 1,0 0,0 0,0 0,0-1,-1 1,1 0,0 0,0-1,0 1,0 0,0 0,0 0,-1-1,1 1,0 0,0 0,0 0,0 0,-1 0,1-1,0 1,-1 0,-18-3,-8 5,1 0,-1 2,-39 11,-1 0,-356 72,129-24,-594 81,773-135,-102 14,178-16,9-3,-1 2,1 1,0 1,-53 23,82-31,1 0,-1 1,0-1,1 0,-1 0,1 0,-1 1,0-1,1 0,-1 0,1 1,-1-1,0 1,1-1,-1 1,1-1,0 1,-1-1,1 1,-1-1,1 1,0-1,-1 1,1-1,0 1,0 0,-1-1,1 1,0 0,0-1,0 1,0 0,0-1,0 1,0 0,0-1,0 2,2-1,-1 0,1 0,-1 1,1-1,0-1,-1 1,1 0,0 0,0-1,0 1,0-1,2 1,62 7,-61-8,56 3,115-9,-158 4,0-1,0-1,-1 0,0-1,1-1,-2-1,1 0,-1-1,0-1,-1 0,15-12,-9 2,-1 0,-1-1,-1-1,0-1,24-42,56-127,-50 90,-13 28,-3-2,-3-1,-4-1,26-129,-41 145,-2 10,3 0,17-53,-12 59,45-131,140-279,-174 404,349-580,-231 409,61-82,-181 272,0-2,-3-1,0-1,-3-1,-1 0,-2-2,-1 0,-2 0,8-45,60-262,-34 153,-31 125,-4 0,8-132,-18-731,-5 450,3-302,-1 763,-1 1,-1 0,0 0,-2 0,0 1,-1 0,-1 0,-10-19,1-7,3 0,1 0,-8-74,17 102,-4-30,3 16,-1 0,-1 1,-1 0,-2 0,-18-42,19 55,-3-7,0 0,-2 0,-22-28,30 46,1 1,-1 0,-1 0,1 0,0 1,-1-1,0 1,0 1,0-1,0 1,0 0,0 1,-1-1,-11 0,-11 0,0 1,-31 3,25 0,-434 2,461-4,1 0,0 0,0 1,-1 0,1 0,0 1,0 0,0 0,1 1,-1-1,-11 8,15-8,0 1,1-1,-1 1,1-1,-1 1,1 0,0 0,0 0,1 0,-1 0,1 1,-1-1,1 0,0 1,0-1,0 1,1-1,-1 1,1 0,0-1,0 1,0-1,1 1,-1-1,1 1,1 3,2 12,1-1,1 0,1-1,1 1,17 29,61 77,-57-86,43 74,27 106,-37-76,82 255,-44-100,-60-194,-5 2,33 162,-57-178,-5 0,-6 128,-2-119,2-97,-6 63,6-62,0 0,-1 0,1-1,0 1,-1 0,0 0,1 0,-1-1,0 1,0 0,0-1,0 1,0-1,0 1,0-1,-1 0,1 1,0-1,-1 0,1 0,-1 0,1 0,-1 0,0 0,1 0,-1-1,0 1,0 0,-3 0,3-2,0 1,0-1,1 1,-1-1,0 0,0 0,1 0,-1 0,0 0,1 0,-1 0,1-1,0 1,-1 0,1-1,0 1,0-1,0 1,0-1,0 0,-1-2,-17-42,17 41,-9-35,1-1,-7-69,-3-19,-20-82,-21-342,56 457,-5 1,-4 0,-4 0,-60-180,64 234,-10-51,14 49,-15-41,22 77,0 1,0 0,-1 0,0 1,0-1,0 1,0 0,-1 0,0 0,-9-6,-63-37,11 7,-17-26,47 37,-1 1,-62-37,87 58,0 0,1-1,0-1,0 0,-17-21,20 21,-1 0,0 1,-1 0,0 0,0 1,0 0,-20-10,28 17,1 0,-1 0,1 1,-1-1,1 1,-1-1,1 1,-1 0,1-1,-1 1,0 0,1 0,-1 0,1 0,-1 1,-3 0,5-1,-1 0,0 1,0-1,1 1,-1 0,1-1,-1 1,0-1,1 1,-1 0,1 0,0-1,-1 1,1 0,0 0,-1-1,1 1,0 0,0 0,-1 0,1 0,0 1,0 3,1 0,-1 0,1 0,0 0,0 0,0 0,1 0,3 8,7 10,1-1,26 33,-25-36,0 1,-2 0,17 34,-6-3,47 75,-52-95,0 1,24 65,-23-45,1 0,3-2,36 59,-40-73,-1 2,-2 0,18 70,-18-56,29 66,-24-76,-12-26,-1 0,-1 1,0 0,-1 0,-1 0,6 31,6 89,-4-36,1 102,-14-165,0 53,15 125,8 44,-17-158,13 47,0 27,-15 485,-7-338,2-297,-1-1,-2 0,0 1,-2-1,-1-1,-13 35,3-21,0 0,-3-2,-27 41,0-8,-193 266,205-284,2 2,-34 73,-16 28,-90 92,102-151,-63 112,108-162,-5 9,-44 106,59-114,0 0,-2-1,-1 0,-49 80,34-71,21-32,-1-1,-1 0,0 0,-2-2,-25 24,-136 101,-103 91,197-158,-254 247,-32 21,262-251,46-44,-110 67,101-72,-84 69,144-107,0 1,0-2,-1 1,0-2,0 1,0-2,-1 0,0 0,1-1,-1-1,-14 2,-44 10,31-5,0-2,-1-2,0-2,0-1,0-2,0-2,0-2,1-2,0-1,0-2,0-2,1-1,-55-27,54 22,-447-186,383 160,-182-106,284 148,-26-14,-1 0,0 3,-1 0,-1 2,1 1,-2 2,1 1,-1 1,0 2,-49 1,-58 5,14 1,-156-16,243 6,0-2,0-1,2-3,-1 0,1-3,1 0,-35-23,8 0,2-2,-101-88,77 53,-303-260,189 180,60 50,5-5,-118-128,-176-235,220 262,139 147,-2 3,-128-85,146 109,43 31,1-1,-1 1,2-2,-1 1,1-1,0 0,0-1,1 0,0 0,1 0,0-1,0 1,1-1,0 0,1-1,0 1,1 0,0-1,0 0,2 1,-1-1,1 0,0 0,3-10,-3 18,-1 1,1 0,0 0,1 0,-1 0,0 0,1-1,-1 1,1 0,0 0,-1 0,1 0,0 0,0 1,1-1,-1 0,0 0,1 1,-1-1,0 0,1 1,0 0,-1-1,1 1,0 0,0 0,0 0,0 0,0 0,0 0,0 1,0-1,0 1,0-1,0 1,0 0,1 0,-1 0,0 0,0 0,0 0,0 0,0 1,1-1,1 2,7 2,0 0,0 1,-1 0,1 1,-1 0,-1 0,13 12,198 178,-182-158,-2 2,-2 2,43 69,-40-49,-4 2,-2 1,-3 1,-3 1,-2 2,-4 0,-3 1,-3 1,7 134,-18 635,-6-378,4 157,0-619,0 1,1-1,-1 0,0 0,0 0,0 0,0 1,0-1,0 0,0 0,0 0,0 1,0-1,0 0,0 0,0 0,0 1,0-1,0 0,0 0,0 0,0 1,0-1,0 0,0 0,0 0,-1 1,1-1,0 0,0 0,0 0,0 0,0 0,0 1,-1-1,1 0,0 0,0 0,0 0,0 0,-1 0,1 0,0 0,0 0,0 1,-1-1,1 0,0 0,0 0,-9-11,-5-19,5-16,2-1,2 0,2-1,6-87,-1 36,0-693,0 730,2 0,25-119,-28 176,0 0,1-1,0 1,0 0,1 0,-1 0,1 0,0 0,0 0,1 1,-1 0,8-8,-9 11,0-1,0 1,0 0,0 0,0 0,1 0,-1 0,0 0,1 0,-1 1,0-1,1 1,-1-1,1 1,-1 0,0 0,1 0,-1 1,1-1,-1 0,1 1,-1 0,0-1,0 1,1 0,-1 0,0 1,0-1,0 0,0 1,2 1,12 12,-1 1,0 1,-2 0,0 1,0 1,-2 0,15 33,-4-10,-3-6,2-1,1-1,1-1,2-1,2-1,0-1,2-2,49 37,-16-23,2-4,1-2,109 41,-28-13,64 24,53 16,-262-104,-1 0,1 0,-1 0,1 0,0 0,-1 1,1-1,-1 0,1 0,-1 0,1 1,-1-1,1 0,-1 1,1-1,-1 0,1 1,-1-1,1 1,-1-1,0 0,1 1,-1-1,0 1,1-1,-1 1,0 0,0-1,1 1,-19 4,-48-4,54-2,-1387-2,1354 1,0-2,-44-10,-57-6,135 20,0-1,-1 0,1-1,0 0,0 0,1-1,-18-7,27 10,0 0,1-1,-1 1,1 0,-1 0,0-1,1 1,-1 0,1-1,-1 1,1 0,-1-1,1 1,-1-1,1 1,0-1,-1 1,1-1,0 0,-1 1,1-1,0 1,-1-1,1 0,0 1,0-1,0 1,0-1,0 0,0 1,0-1,0 0,0 1,0-1,0 0,0 1,0-1,0 1,1-1,-1 0,0 1,0-1,1 1,-1-1,1 0,-1 1,0-1,1 1,-1 0,1-1,-1 1,1-1,-1 1,1 0,-1-1,1 1,0-1,39-15,195-26,-45 10,267-68,127-24,-511 111,575-89,-468 82,296 6,-442 16,-24 0,1-1,-1-1,1 1,-1-2,1 1,-1-2,1 1,18-6,-27 6,-1 0,0 1,0-1,0 0,0 0,1 1,-1-1,0 0,-1 0,1 0,0 0,0-1,0 1,-1 0,1 0,0 0,-1-1,1 1,-1 0,1 0,-1-1,0 1,0 0,0-1,1-1,-2-1,1 1,-1-1,1 0,-1 0,0 0,-1 1,1-1,-1 1,-1-4,-3-4,-1 1,0 0,0 0,-17-16,5 10,-1 2,0 1,-1 0,-37-15,-29-18,11 3,43 26,-55-40,-3-20,3-3,-105-123,144 153,-3 1,-97-69,92 76,2-3,-82-84,23-16,-163-269,247 366,-24-38,-3 3,-97-108,-149-162,225 249,-103-182,-179-405,317 606,-17-25,33 65,2-2,-25-67,33 66,6 22,2 0,1-1,1 0,1-1,-3-39,10-215,0 219,-2 188,0 85,27 220,-3-248,65 244,-76-383,41 149,130 307,106 62,-196-390,-6-24,14 28,140 312,-19-98,-77-191,-71-104,61 69,-321-461,53 78,-404-735,208 228,54-25,248 668,10 37,3 0,1-1,3-1,1 0,-1-52,36-662,-17 614,11-172,15-287,-21 437,60-287,-25 31,-34 233,-14 188,39-299,-31 239,-3 1,-4-130,-3 166,-1 466,-24-204,11-125,44-139,41-31,3 10,3 3,152-72,-217 115,74-34,117-39,-169 71,56-7,-8 2,-30 5,94-3,-46 6,33-15,-86 11,73-3,-94 11,-1-1,1 0,0-2,-1-1,1-1,-1-1,34-15,-34 14,1 0,0 1,34-4,-35 7,-1 0,0-2,42-16,-63 19,-12 0,-15 2,6 5,-1 1,1 1,0 1,0 0,1 2,-22 12,6-3,-73 36,-222 97,192-100,2 6,-153 89,251-121,2 1,-39 38,3-4,-22 25,4 3,-134 172,197-228,2 1,1 2,2 0,2 2,1 0,1 1,3 0,-18 74,-178 725,144-519,55-221,5 1,8 145,1-75,-2-162,-2 34,8 54,-5-80,1 1,1-1,0 0,1-1,0 1,1-1,9 16,-1-7,30 38,-38-53,-1-1,1 0,0 0,1 0,-1-1,1 0,0-1,0 1,14 5,-20-10,1 1,-1-1,0 1,1-1,-1 0,1 0,-1 0,1 0,-1 0,1 0,-1 0,1 0,-1 0,1-1,-1 1,1-1,-1 1,1-1,-1 1,0-1,0 0,1 0,-1 0,1-1,1 0,-1-1,0 0,0 0,0 0,0 0,0-1,-1 1,1 0,1-7,1-7,-1 0,0-1,0-21,-3 38,11-115,5 0,5 2,54-169,-7-19,1-3,-59 272,61-169,-40 127,-21 45,2 2,0-1,3 2,0 0,1 0,23-26,68-66,179-207,-244 275,15-19,2 2,92-81,-109 119,2 1,0 2,81-34,-59 29,14-5,-47 24,-2-2,0-1,-1-1,36-28,60-58,259-195,-365 286,44-20,-42 23,-1-2,21-13,-23 13,1 1,0 0,1 2,28-8,20-9,-38 14,0 1,0 1,1 2,0 1,46-2,167 8,-111 3,14-1,-22 1,150-16,-194 0,102-32,-124 28,0 2,2 3,112-8,821 23,-955 0,0 1,-1 2,0 2,42 13,-34-7,99 13,24-9,179 10,-279-28,-1 4,81 15,-91-9,-1-2,-1 3,0 3,99 36,-125-38,1-2,0-1,1-1,0-2,0-1,1-1,-1-2,43-3,-65 0,0 1,0 1,1 0,16 3,-17 4,-20 0,-23 0,-67 1,-184-6,158-5,-161 4,-254-6,483-2,0-2,-68-19,63 12,-91-9,-366 17,278 10,224-2,0 0,-1 1,1 1,1 1,-1 0,0 1,1 1,0 0,0 1,1 1,0 0,-24 18,-27 13,43-27,0 1,-25 20,42-28,-1 0,2 1,-1-1,1 2,-1-1,2 0,-1 1,1 0,0 0,0 1,-3 10,0 4,-73 247,80-265,-1 0,0 1,-1-1,1 0,-1 0,0 0,1-1,-2 1,1 0,0-1,-1 1,0-1,1 0,-1 0,-1 0,1 0,0 0,-1-1,1 1,-1-1,0 0,0 0,0-1,0 1,0-1,0 0,0 0,0 0,-1 0,1-1,0 0,-8 0,1-1,0 0,0-1,-1-1,1 0,0 0,1-1,-1 0,1-1,0 0,0-1,-13-9,-96-88,80 66,-53-37,43 43,-87-41,79 44,-56-37,-159-113,259 170,-1 1,0 1,0 0,-1 1,0 1,0 0,0 1,-30-2,-9 3,-66 5,33 1,79-4,-53 0,1 3,-117 20,67 2,2 5,-200 84,65 13,-44 23,248-126,2 1,1 3,1 0,1 3,-36 42,6 4,4 4,-57 99,97-145,2 0,2 1,1 0,2 2,2-1,-13 74,-23 124,13-80,18-92,-3 0,-50 112,19-53,-11 16,-10 24,25-44,22-63,-17 66,21-56,4 1,3 1,2 0,-2 95,12-44,6 138,-4-245,1 1,0 0,1-1,1 1,-1-1,2 0,-1 0,2 0,-1-1,1 0,1 0,12 14,5 2,1-2,53 39,17 18,256 220,-109-101,-201-161,-1 2,-2 2,-2 2,-3 1,40 70,-20-17,71 185,-71-158,75 127,-10-24,104 184,-211-393,7 12,1-2,1 0,2-1,35 37,-46-56,1 1,0-2,0 1,1-2,0 0,1 0,0-1,0-1,0 0,1-1,0-1,28 5,-18-5,-10-3,0 0,-1 1,1 1,-1 1,1 0,-1 1,0 0,-1 1,1 1,23 15,276 193,-293-204,1-1,0-1,0-1,43 11,93 9,-120-22,-15-1,-1 2,0 0,0 1,-1 1,0 1,35 23,-33-18,1-2,1-1,0 0,40 12,-25-12,0 2,36 18,28 12,-28-13,75 42,-28-11,-63-38,-39-16,-1 0,0 1,32 20,-34-18,1 0,1-1,0-1,0-1,0 0,1-2,27 6,-9-5,0-1,1-3,39-1,-35 0,0 2,49 11,-44-6,67 3,-97-11,-1 0,1-2,-1 0,1 0,-1-2,0 0,0-1,0-1,0 0,-1-1,0-1,0-1,15-9,150-124,-45 31,162-130,-133 101,38-47,-135 130,87-55,-56 42,-86 60,178-139,-140 105,-38 33,0 0,0-1,-1 0,0-1,-1 0,-1-1,0 0,0-1,-2 0,1 0,6-19,0-15,-3-1,-2 0,4-55,1-2,75-329,-71 353,28-103,80-199,-36 173,174-298,-212 414,129-298,-32-15,-16 38,356-735,-469 1063,19-55,-35 82,0 0,-2 0,0-1,-1 0,0 0,-1 1,-2-22,-3 0,-2 0,-2 0,-17-53,-50-106,20 59,-86-326,33 99,71 256,-67-136,74 185,-69-101,79 133,-2 0,-1 2,0 1,-2 0,-41-29,15 15,-1 3,-2 1,-1 4,-99-41,107 55,0 2,-1 2,0 3,0 1,-95-1,81 8,-487 21,488-12,1 2,0 2,0 3,2 3,0 3,-106 52,-58 34,172-83,2 2,0 1,-45 37,29-14,2 3,3 2,-84 102,14-15,-353 404,432-488,-138 203,19-23,-103 71,229-267,-163 161,204-202,1 1,-1-1,1 0,0 0,0 1,0-1,-1 0,1 1,1-1,-1 1,0 0,0-1,0 1,1 0,-1 2,1-3,0 0,0-1,0 1,0-1,1 1,-1-1,0 1,1 0,-1-1,0 1,1-1,-1 0,0 1,1-1,-1 1,1-1,-1 0,1 1,-1-1,1 0,-1 1,1-1,0 0,-1 0,1 1,-1-1,1 0,0 0,0 0,4 1,1-1,-1 0,1 0,-1 0,1-1,-1 0,0 0,1 0,5-2,21-13,-1 0,0-2,-1-1,38-32,1 0,100-72,-97 67,2 3,148-78,149-29,-273 119,181-107,-238 124,247-141,-140 91,-147 74,-1 0,1 0,-1 0,1 0,-1 0,0 0,1 0,-1 0,1-1,-1 1,1 0,-1 0,1 0,-1-1,0 1,1 0,-1-1,1 1,-1 0,0-1,1 1,-1 0,0-1,0 1,1-1,-1 1,0 0,0-1,0 1,0-1,1 1,-1-1,0 1,0-1,0 1,0-1,0 1,0-1,0 1,0-1,0 1,0-1,-1 1,1-1,0 1,-27-9,-47 6,72 3,-63 2,1 4,-1 2,2 3,-1 3,2 3,0 2,1 3,1 3,1 2,-102 65,131-71,2 1,0 2,2 1,0 0,-33 45,16-10,-61 111,73-112,17-28,-3-1,0 0,-31 37,41-58,-1 0,0-1,-1-1,0 1,0-1,-1-1,0 0,0 0,0-1,-1 0,1-1,-1 0,0 0,-14 1,-2-1,1-1,-1-2,0 0,0-2,1-1,-43-9,-156-51,65 15,142 42,-207-41,25 7,142 24,0 3,-114-7,144 19,0-1,0-1,0-1,1-1,-1-2,-32-10,-1-3,0 2,-118-15,26 6,64 10,-148-7,-90 20,232 4,10-5,-84-14,-47-3,-13 19,169 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3T19:50:36.247"/>
    </inkml:context>
    <inkml:brush xml:id="br0">
      <inkml:brushProperty name="width" value="0.5" units="cm"/>
      <inkml:brushProperty name="height" value="1" units="cm"/>
      <inkml:brushProperty name="color" value="#ABC0FD"/>
      <inkml:brushProperty name="tip" value="rectangle"/>
      <inkml:brushProperty name="rasterOp" value="maskPen"/>
      <inkml:brushProperty name="ignorePressure" value="1"/>
    </inkml:brush>
  </inkml:definitions>
  <inkml:trace contextRef="#ctx0" brushRef="#br0">1 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3T19:50:39.784"/>
    </inkml:context>
    <inkml:brush xml:id="br0">
      <inkml:brushProperty name="width" value="0.5" units="cm"/>
      <inkml:brushProperty name="height" value="1" units="cm"/>
      <inkml:brushProperty name="color" value="#ABC0FD"/>
      <inkml:brushProperty name="tip" value="rectangle"/>
      <inkml:brushProperty name="rasterOp" value="maskPen"/>
      <inkml:brushProperty name="ignorePressure" value="1"/>
    </inkml:brush>
  </inkml:definitions>
  <inkml:trace contextRef="#ctx0" brushRef="#br0">0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3T19:50:42.335"/>
    </inkml:context>
    <inkml:brush xml:id="br0">
      <inkml:brushProperty name="width" value="0.5" units="cm"/>
      <inkml:brushProperty name="height" value="1" units="cm"/>
      <inkml:brushProperty name="color" value="#ABC0FD"/>
      <inkml:brushProperty name="tip" value="rectangle"/>
      <inkml:brushProperty name="rasterOp" value="maskPen"/>
      <inkml:brushProperty name="ignorePressure" value="1"/>
    </inkml:brush>
  </inkml:definitions>
  <inkml:trace contextRef="#ctx0" brushRef="#br0">0 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3T19:50:52.514"/>
    </inkml:context>
    <inkml:brush xml:id="br0">
      <inkml:brushProperty name="width" value="0.5" units="cm"/>
      <inkml:brushProperty name="height" value="1" units="cm"/>
      <inkml:brushProperty name="color" value="#ABC0FD"/>
      <inkml:brushProperty name="tip" value="rectangle"/>
      <inkml:brushProperty name="rasterOp" value="maskPen"/>
      <inkml:brushProperty name="ignorePressure" value="1"/>
    </inkml:brush>
  </inkml:definitions>
  <inkml:trace contextRef="#ctx0" brushRef="#br0">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F70B0DA-FF89-4FA9-8163-E4F7495A1028}"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2459914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70B0DA-FF89-4FA9-8163-E4F7495A1028}"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3349003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70B0DA-FF89-4FA9-8163-E4F7495A1028}"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378481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70B0DA-FF89-4FA9-8163-E4F7495A1028}"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3386019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70B0DA-FF89-4FA9-8163-E4F7495A1028}"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2382529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70B0DA-FF89-4FA9-8163-E4F7495A1028}"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1857950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70B0DA-FF89-4FA9-8163-E4F7495A1028}" type="datetimeFigureOut">
              <a:rPr lang="en-US" smtClean="0"/>
              <a:t>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3632970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70B0DA-FF89-4FA9-8163-E4F7495A1028}" type="datetimeFigureOut">
              <a:rPr lang="en-US" smtClean="0"/>
              <a:t>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1520447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70B0DA-FF89-4FA9-8163-E4F7495A1028}" type="datetimeFigureOut">
              <a:rPr lang="en-US" smtClean="0"/>
              <a:t>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3909782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70B0DA-FF89-4FA9-8163-E4F7495A1028}"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866434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70B0DA-FF89-4FA9-8163-E4F7495A1028}"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4273405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70B0DA-FF89-4FA9-8163-E4F7495A1028}" type="datetimeFigureOut">
              <a:rPr lang="en-US" smtClean="0"/>
              <a:t>12/1/2021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072C7-BEA1-4EC7-93FE-7A5A649EF4E3}" type="slidenum">
              <a:rPr lang="en-US" smtClean="0"/>
              <a:t>‹#›</a:t>
            </a:fld>
            <a:endParaRPr lang="en-US"/>
          </a:p>
        </p:txBody>
      </p:sp>
    </p:spTree>
    <p:extLst>
      <p:ext uri="{BB962C8B-B14F-4D97-AF65-F5344CB8AC3E}">
        <p14:creationId xmlns:p14="http://schemas.microsoft.com/office/powerpoint/2010/main" val="34285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oGMCA_aUY4c" TargetMode="External"/><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24.jpeg"/><Relationship Id="rId3" Type="http://schemas.openxmlformats.org/officeDocument/2006/relationships/image" Target="../media/image20.png"/><Relationship Id="rId7" Type="http://schemas.openxmlformats.org/officeDocument/2006/relationships/image" Target="../media/image22.jpeg"/><Relationship Id="rId12" Type="http://schemas.openxmlformats.org/officeDocument/2006/relationships/image" Target="../media/image23.jpe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10.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customXml" Target="../ink/ink3.xml"/><Relationship Id="rId4" Type="http://schemas.openxmlformats.org/officeDocument/2006/relationships/image" Target="../media/image21.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hyperlink" Target="https://youtu.be/y-SrXeZcVhU" TargetMode="External"/><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 Id="rId4" Type="http://schemas.openxmlformats.org/officeDocument/2006/relationships/hyperlink" Target="https://youtu.be/4cJtafGUVno"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hyperlink" Target="https://youtu.be/sd236l2fpxw" TargetMode="External"/><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customXml" Target="../ink/ink8.xml"/><Relationship Id="rId13" Type="http://schemas.openxmlformats.org/officeDocument/2006/relationships/image" Target="../media/image20.png"/><Relationship Id="rId3" Type="http://schemas.openxmlformats.org/officeDocument/2006/relationships/customXml" Target="../ink/ink5.xml"/><Relationship Id="rId7" Type="http://schemas.openxmlformats.org/officeDocument/2006/relationships/customXml" Target="../ink/ink7.xml"/><Relationship Id="rId12" Type="http://schemas.openxmlformats.org/officeDocument/2006/relationships/image" Target="../media/image45.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44.png"/><Relationship Id="rId11" Type="http://schemas.openxmlformats.org/officeDocument/2006/relationships/customXml" Target="../ink/ink11.xml"/><Relationship Id="rId5" Type="http://schemas.openxmlformats.org/officeDocument/2006/relationships/customXml" Target="../ink/ink6.xml"/><Relationship Id="rId15" Type="http://schemas.openxmlformats.org/officeDocument/2006/relationships/image" Target="../media/image47.jpeg"/><Relationship Id="rId10" Type="http://schemas.openxmlformats.org/officeDocument/2006/relationships/customXml" Target="../ink/ink10.xml"/><Relationship Id="rId4" Type="http://schemas.openxmlformats.org/officeDocument/2006/relationships/image" Target="../media/image43.png"/><Relationship Id="rId9" Type="http://schemas.openxmlformats.org/officeDocument/2006/relationships/customXml" Target="../ink/ink9.xml"/><Relationship Id="rId14"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youtu.be/ZYLUTdB9l1g" TargetMode="External"/><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8.png"/><Relationship Id="rId1" Type="http://schemas.openxmlformats.org/officeDocument/2006/relationships/slideLayout" Target="../slideLayouts/slideLayout6.xml"/><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slideLayout" Target="../slideLayouts/slideLayout6.xml"/><Relationship Id="rId6" Type="http://schemas.openxmlformats.org/officeDocument/2006/relationships/image" Target="../media/image13.jpg"/><Relationship Id="rId5" Type="http://schemas.openxmlformats.org/officeDocument/2006/relationships/image" Target="../media/image12.jpg"/><Relationship Id="rId10" Type="http://schemas.openxmlformats.org/officeDocument/2006/relationships/image" Target="../media/image17.jpg"/><Relationship Id="rId4" Type="http://schemas.openxmlformats.org/officeDocument/2006/relationships/image" Target="../media/image11.jpg"/><Relationship Id="rId9" Type="http://schemas.openxmlformats.org/officeDocument/2006/relationships/image" Target="../media/image16.png"/></Relationships>
</file>

<file path=ppt/slides/_rels/slide36.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hyperlink" Target="https://youtu.be/fzoOmdZxrx8"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youtu.be/yC_oZIY_f5w" TargetMode="External"/><Relationship Id="rId2" Type="http://schemas.openxmlformats.org/officeDocument/2006/relationships/slideLayout" Target="../slideLayouts/slideLayout6.xml"/><Relationship Id="rId1" Type="http://schemas.openxmlformats.org/officeDocument/2006/relationships/video" Target="https://www.youtube.com/embed/yC_oZIY_f5w?feature=oembed" TargetMode="External"/><Relationship Id="rId4" Type="http://schemas.openxmlformats.org/officeDocument/2006/relationships/image" Target="../media/image63.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slideLayout" Target="../slideLayouts/slideLayout6.xml"/><Relationship Id="rId6" Type="http://schemas.openxmlformats.org/officeDocument/2006/relationships/image" Target="../media/image13.jpg"/><Relationship Id="rId5" Type="http://schemas.openxmlformats.org/officeDocument/2006/relationships/image" Target="../media/image12.jpg"/><Relationship Id="rId10" Type="http://schemas.openxmlformats.org/officeDocument/2006/relationships/image" Target="../media/image17.jpg"/><Relationship Id="rId4" Type="http://schemas.openxmlformats.org/officeDocument/2006/relationships/image" Target="../media/image11.jp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10092" y="244054"/>
            <a:ext cx="10031896" cy="1109595"/>
          </a:xfrm>
        </p:spPr>
        <p:txBody>
          <a:bodyPr/>
          <a:lstStyle/>
          <a:p>
            <a:r>
              <a:rPr lang="en-US" dirty="0">
                <a:latin typeface="Calibri" panose="020F0502020204030204" pitchFamily="34" charset="0"/>
                <a:cs typeface="Calibri" panose="020F0502020204030204" pitchFamily="34" charset="0"/>
              </a:rPr>
              <a:t>Friends of Jesus and Mary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346" y="225552"/>
            <a:ext cx="2193254" cy="219325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52" name="Picture 4" descr="St. James and St. Joseph Churches - Sacraments - Free Gifts from god -  Cooperstown and Kellnersville, WI">
            <a:extLst>
              <a:ext uri="{FF2B5EF4-FFF2-40B4-BE49-F238E27FC236}">
                <a16:creationId xmlns:a16="http://schemas.microsoft.com/office/drawing/2014/main" id="{135BCC81-8D0D-4EE4-A602-5BCAD8B242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7281" y="1944848"/>
            <a:ext cx="8819038" cy="40292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470B0AF-EFC7-4B81-8DB7-8DAE6C8FC654}"/>
              </a:ext>
            </a:extLst>
          </p:cNvPr>
          <p:cNvSpPr txBox="1"/>
          <p:nvPr/>
        </p:nvSpPr>
        <p:spPr>
          <a:xfrm>
            <a:off x="2917281" y="5074920"/>
            <a:ext cx="8817519" cy="923330"/>
          </a:xfrm>
          <a:prstGeom prst="rect">
            <a:avLst/>
          </a:prstGeom>
          <a:solidFill>
            <a:srgbClr val="CC66FF"/>
          </a:solidFill>
        </p:spPr>
        <p:txBody>
          <a:bodyPr wrap="square" rtlCol="0">
            <a:spAutoFit/>
          </a:bodyPr>
          <a:lstStyle/>
          <a:p>
            <a:pPr algn="ctr"/>
            <a:r>
              <a:rPr lang="en-US" sz="5400" dirty="0">
                <a:solidFill>
                  <a:schemeClr val="bg1"/>
                </a:solidFill>
                <a:latin typeface="Abadi" panose="020B0604020104020204" pitchFamily="34" charset="0"/>
              </a:rPr>
              <a:t>THE 7 SACRAMENTS</a:t>
            </a:r>
          </a:p>
        </p:txBody>
      </p:sp>
    </p:spTree>
    <p:extLst>
      <p:ext uri="{BB962C8B-B14F-4D97-AF65-F5344CB8AC3E}">
        <p14:creationId xmlns:p14="http://schemas.microsoft.com/office/powerpoint/2010/main" val="42834221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F4FA-3C08-48B1-ADC1-FF599A482162}"/>
              </a:ext>
            </a:extLst>
          </p:cNvPr>
          <p:cNvSpPr>
            <a:spLocks noGrp="1"/>
          </p:cNvSpPr>
          <p:nvPr>
            <p:ph type="title"/>
          </p:nvPr>
        </p:nvSpPr>
        <p:spPr>
          <a:xfrm>
            <a:off x="7559040" y="217170"/>
            <a:ext cx="4450080" cy="2754629"/>
          </a:xfrm>
        </p:spPr>
        <p:txBody>
          <a:bodyPr>
            <a:normAutofit/>
          </a:bodyPr>
          <a:lstStyle/>
          <a:p>
            <a:pPr algn="ctr"/>
            <a:r>
              <a:rPr lang="es-ES" sz="4000" b="1" u="sng" dirty="0">
                <a:solidFill>
                  <a:srgbClr val="FF0000"/>
                </a:solidFill>
                <a:latin typeface="Comic Sans MS" panose="030F0702030302020204" pitchFamily="66" charset="0"/>
              </a:rPr>
              <a:t>1st </a:t>
            </a:r>
            <a:r>
              <a:rPr lang="es-ES" sz="4000" b="1" u="sng" dirty="0" err="1">
                <a:solidFill>
                  <a:srgbClr val="FF0000"/>
                </a:solidFill>
                <a:latin typeface="Comic Sans MS" panose="030F0702030302020204" pitchFamily="66" charset="0"/>
              </a:rPr>
              <a:t>Sacrament</a:t>
            </a:r>
            <a:r>
              <a:rPr lang="es-ES" sz="4000" b="1" u="sng" dirty="0">
                <a:solidFill>
                  <a:srgbClr val="FF0000"/>
                </a:solidFill>
                <a:latin typeface="Comic Sans MS" panose="030F0702030302020204" pitchFamily="66" charset="0"/>
              </a:rPr>
              <a:t> </a:t>
            </a:r>
            <a:r>
              <a:rPr lang="es-ES" sz="4000" b="1" u="sng" dirty="0" err="1">
                <a:solidFill>
                  <a:srgbClr val="FF0000"/>
                </a:solidFill>
                <a:latin typeface="Comic Sans MS" panose="030F0702030302020204" pitchFamily="66" charset="0"/>
              </a:rPr>
              <a:t>of</a:t>
            </a:r>
            <a:r>
              <a:rPr lang="es-ES" sz="4000" b="1" u="sng" dirty="0">
                <a:solidFill>
                  <a:srgbClr val="FF0000"/>
                </a:solidFill>
                <a:latin typeface="Comic Sans MS" panose="030F0702030302020204" pitchFamily="66" charset="0"/>
              </a:rPr>
              <a:t> </a:t>
            </a:r>
            <a:r>
              <a:rPr lang="es-ES" sz="4000" b="1" u="sng" dirty="0" err="1">
                <a:solidFill>
                  <a:srgbClr val="FF0000"/>
                </a:solidFill>
                <a:latin typeface="Comic Sans MS" panose="030F0702030302020204" pitchFamily="66" charset="0"/>
              </a:rPr>
              <a:t>Initiation</a:t>
            </a:r>
            <a:br>
              <a:rPr lang="es-ES" sz="4000" b="1" u="sng" dirty="0">
                <a:solidFill>
                  <a:srgbClr val="FF0000"/>
                </a:solidFill>
                <a:latin typeface="Comic Sans MS" panose="030F0702030302020204" pitchFamily="66" charset="0"/>
              </a:rPr>
            </a:br>
            <a:br>
              <a:rPr lang="es-ES" sz="4000" b="1" u="sng" dirty="0">
                <a:solidFill>
                  <a:srgbClr val="FF0000"/>
                </a:solidFill>
                <a:latin typeface="Comic Sans MS" panose="030F0702030302020204" pitchFamily="66" charset="0"/>
              </a:rPr>
            </a:br>
            <a:r>
              <a:rPr lang="es-ES" sz="4000" b="1" u="sng" dirty="0">
                <a:solidFill>
                  <a:srgbClr val="FF0000"/>
                </a:solidFill>
                <a:latin typeface="Comic Sans MS" panose="030F0702030302020204" pitchFamily="66" charset="0"/>
              </a:rPr>
              <a:t>BAPTISM</a:t>
            </a:r>
            <a:endParaRPr lang="en-US" sz="4000" b="1" u="sng" dirty="0">
              <a:latin typeface="Comic Sans MS" panose="030F0702030302020204" pitchFamily="66" charset="0"/>
            </a:endParaRPr>
          </a:p>
        </p:txBody>
      </p:sp>
      <p:pic>
        <p:nvPicPr>
          <p:cNvPr id="5122" name="Picture 2" descr="ᐈ Bautizo imágenes de stock, fotos bautizo niño | descargar en  Depositphotos®">
            <a:extLst>
              <a:ext uri="{FF2B5EF4-FFF2-40B4-BE49-F238E27FC236}">
                <a16:creationId xmlns:a16="http://schemas.microsoft.com/office/drawing/2014/main" id="{3F181368-E70C-48B7-8EF5-4E3AF06823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 y="217170"/>
            <a:ext cx="6065520" cy="64236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58DEFD8-3D05-47B0-800A-541A953C3A5A}"/>
              </a:ext>
            </a:extLst>
          </p:cNvPr>
          <p:cNvSpPr txBox="1"/>
          <p:nvPr/>
        </p:nvSpPr>
        <p:spPr>
          <a:xfrm>
            <a:off x="7909560" y="4343404"/>
            <a:ext cx="3977640" cy="2062103"/>
          </a:xfrm>
          <a:prstGeom prst="rect">
            <a:avLst/>
          </a:prstGeom>
          <a:noFill/>
        </p:spPr>
        <p:txBody>
          <a:bodyPr wrap="square" rtlCol="0">
            <a:spAutoFit/>
          </a:bodyPr>
          <a:lstStyle/>
          <a:p>
            <a:pPr algn="ctr"/>
            <a:r>
              <a:rPr lang="es-ES" sz="3200" b="1" dirty="0" err="1">
                <a:latin typeface="Comic Sans MS" panose="030F0702030302020204" pitchFamily="66" charset="0"/>
              </a:rPr>
              <a:t>What</a:t>
            </a:r>
            <a:r>
              <a:rPr lang="es-ES" sz="3200" b="1" dirty="0">
                <a:latin typeface="Comic Sans MS" panose="030F0702030302020204" pitchFamily="66" charset="0"/>
              </a:rPr>
              <a:t> </a:t>
            </a:r>
            <a:r>
              <a:rPr lang="es-ES" sz="3200" b="1" dirty="0" err="1">
                <a:latin typeface="Comic Sans MS" panose="030F0702030302020204" pitchFamily="66" charset="0"/>
              </a:rPr>
              <a:t>happens</a:t>
            </a:r>
            <a:r>
              <a:rPr lang="es-ES" sz="3200" b="1" dirty="0">
                <a:latin typeface="Comic Sans MS" panose="030F0702030302020204" pitchFamily="66" charset="0"/>
              </a:rPr>
              <a:t> </a:t>
            </a:r>
            <a:r>
              <a:rPr lang="es-ES" sz="3200" b="1" dirty="0" err="1">
                <a:latin typeface="Comic Sans MS" panose="030F0702030302020204" pitchFamily="66" charset="0"/>
              </a:rPr>
              <a:t>to</a:t>
            </a:r>
            <a:r>
              <a:rPr lang="es-ES" sz="3200" b="1" dirty="0">
                <a:latin typeface="Comic Sans MS" panose="030F0702030302020204" pitchFamily="66" charset="0"/>
              </a:rPr>
              <a:t> </a:t>
            </a:r>
            <a:r>
              <a:rPr lang="es-ES" sz="3200" b="1" dirty="0" err="1">
                <a:latin typeface="Comic Sans MS" panose="030F0702030302020204" pitchFamily="66" charset="0"/>
              </a:rPr>
              <a:t>us</a:t>
            </a:r>
            <a:r>
              <a:rPr lang="es-ES" sz="3200" b="1" dirty="0">
                <a:latin typeface="Comic Sans MS" panose="030F0702030302020204" pitchFamily="66" charset="0"/>
              </a:rPr>
              <a:t> </a:t>
            </a:r>
            <a:r>
              <a:rPr lang="es-ES" sz="3200" b="1" dirty="0" err="1">
                <a:latin typeface="Comic Sans MS" panose="030F0702030302020204" pitchFamily="66" charset="0"/>
              </a:rPr>
              <a:t>when</a:t>
            </a:r>
            <a:r>
              <a:rPr lang="es-ES" sz="3200" b="1" dirty="0">
                <a:latin typeface="Comic Sans MS" panose="030F0702030302020204" pitchFamily="66" charset="0"/>
              </a:rPr>
              <a:t> </a:t>
            </a:r>
            <a:r>
              <a:rPr lang="es-ES" sz="3200" b="1" dirty="0" err="1">
                <a:latin typeface="Comic Sans MS" panose="030F0702030302020204" pitchFamily="66" charset="0"/>
              </a:rPr>
              <a:t>we</a:t>
            </a:r>
            <a:r>
              <a:rPr lang="es-ES" sz="3200" b="1" dirty="0">
                <a:latin typeface="Comic Sans MS" panose="030F0702030302020204" pitchFamily="66" charset="0"/>
              </a:rPr>
              <a:t> </a:t>
            </a:r>
            <a:r>
              <a:rPr lang="es-ES" sz="3200" b="1" dirty="0" err="1">
                <a:latin typeface="Comic Sans MS" panose="030F0702030302020204" pitchFamily="66" charset="0"/>
              </a:rPr>
              <a:t>receive</a:t>
            </a:r>
            <a:r>
              <a:rPr lang="es-ES" sz="3200" b="1" dirty="0">
                <a:latin typeface="Comic Sans MS" panose="030F0702030302020204" pitchFamily="66" charset="0"/>
              </a:rPr>
              <a:t> </a:t>
            </a:r>
            <a:r>
              <a:rPr lang="es-ES" sz="3200" b="1" dirty="0" err="1">
                <a:latin typeface="Comic Sans MS" panose="030F0702030302020204" pitchFamily="66" charset="0"/>
              </a:rPr>
              <a:t>the</a:t>
            </a:r>
            <a:r>
              <a:rPr lang="es-ES" sz="3200" b="1" dirty="0">
                <a:latin typeface="Comic Sans MS" panose="030F0702030302020204" pitchFamily="66" charset="0"/>
              </a:rPr>
              <a:t> </a:t>
            </a:r>
            <a:r>
              <a:rPr lang="es-ES" sz="3200" b="1" dirty="0" err="1">
                <a:latin typeface="Comic Sans MS" panose="030F0702030302020204" pitchFamily="66" charset="0"/>
              </a:rPr>
              <a:t>Sacrament</a:t>
            </a:r>
            <a:r>
              <a:rPr lang="es-ES" sz="3200" b="1" dirty="0">
                <a:latin typeface="Comic Sans MS" panose="030F0702030302020204" pitchFamily="66" charset="0"/>
              </a:rPr>
              <a:t> </a:t>
            </a:r>
            <a:r>
              <a:rPr lang="es-ES" sz="3200" b="1" dirty="0" err="1">
                <a:latin typeface="Comic Sans MS" panose="030F0702030302020204" pitchFamily="66" charset="0"/>
              </a:rPr>
              <a:t>of</a:t>
            </a:r>
            <a:r>
              <a:rPr lang="es-ES" sz="3200" b="1" dirty="0">
                <a:latin typeface="Comic Sans MS" panose="030F0702030302020204" pitchFamily="66" charset="0"/>
              </a:rPr>
              <a:t> </a:t>
            </a:r>
            <a:r>
              <a:rPr lang="es-ES" sz="3200" b="1" dirty="0" err="1">
                <a:latin typeface="Comic Sans MS" panose="030F0702030302020204" pitchFamily="66" charset="0"/>
              </a:rPr>
              <a:t>Baptism</a:t>
            </a:r>
            <a:r>
              <a:rPr lang="es-ES" sz="3200" b="1" dirty="0">
                <a:latin typeface="Comic Sans MS" panose="030F0702030302020204" pitchFamily="66" charset="0"/>
              </a:rPr>
              <a:t>?</a:t>
            </a:r>
            <a:endParaRPr lang="en-US" sz="3200" dirty="0">
              <a:latin typeface="Comic Sans MS" panose="030F0702030302020204" pitchFamily="66" charset="0"/>
            </a:endParaRPr>
          </a:p>
        </p:txBody>
      </p:sp>
      <p:sp>
        <p:nvSpPr>
          <p:cNvPr id="4" name="TextBox 3">
            <a:extLst>
              <a:ext uri="{FF2B5EF4-FFF2-40B4-BE49-F238E27FC236}">
                <a16:creationId xmlns:a16="http://schemas.microsoft.com/office/drawing/2014/main" id="{692CBA58-9C7A-42EB-84E1-F224E24EDCA2}"/>
              </a:ext>
            </a:extLst>
          </p:cNvPr>
          <p:cNvSpPr txBox="1"/>
          <p:nvPr/>
        </p:nvSpPr>
        <p:spPr>
          <a:xfrm>
            <a:off x="7360920" y="3178316"/>
            <a:ext cx="4846320" cy="707886"/>
          </a:xfrm>
          <a:prstGeom prst="rect">
            <a:avLst/>
          </a:prstGeom>
          <a:noFill/>
        </p:spPr>
        <p:txBody>
          <a:bodyPr wrap="square" rtlCol="0">
            <a:spAutoFit/>
          </a:bodyPr>
          <a:lstStyle/>
          <a:p>
            <a:pPr algn="ctr"/>
            <a:r>
              <a:rPr lang="en-US" sz="2000" b="1" dirty="0">
                <a:solidFill>
                  <a:srgbClr val="FF0000"/>
                </a:solidFill>
                <a:latin typeface="Comic Sans MS" panose="030F0702030302020204" pitchFamily="66" charset="0"/>
              </a:rPr>
              <a:t>The Baptism of Jesus</a:t>
            </a:r>
          </a:p>
          <a:p>
            <a:pPr algn="ctr"/>
            <a:r>
              <a:rPr lang="en-US" sz="2000" b="1" dirty="0">
                <a:solidFill>
                  <a:srgbClr val="FF0000"/>
                </a:solidFill>
                <a:latin typeface="Comic Sans MS" panose="030F0702030302020204" pitchFamily="66" charset="0"/>
                <a:hlinkClick r:id="rId3"/>
              </a:rPr>
              <a:t>https://youtu.be/oGMCA_aUY4c</a:t>
            </a:r>
            <a:endParaRPr lang="en-US" sz="20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8865364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60821-379C-427C-B869-AAE62AFFE06D}"/>
              </a:ext>
            </a:extLst>
          </p:cNvPr>
          <p:cNvSpPr>
            <a:spLocks noGrp="1"/>
          </p:cNvSpPr>
          <p:nvPr>
            <p:ph type="title"/>
          </p:nvPr>
        </p:nvSpPr>
        <p:spPr>
          <a:xfrm>
            <a:off x="83819" y="0"/>
            <a:ext cx="12108181" cy="1019331"/>
          </a:xfrm>
        </p:spPr>
        <p:txBody>
          <a:bodyPr>
            <a:noAutofit/>
          </a:bodyPr>
          <a:lstStyle/>
          <a:p>
            <a:pPr algn="ctr"/>
            <a:r>
              <a:rPr lang="es-ES" sz="3000" b="1" dirty="0" err="1">
                <a:solidFill>
                  <a:srgbClr val="FF0000"/>
                </a:solidFill>
                <a:latin typeface="Comic Sans MS" panose="030F0702030302020204" pitchFamily="66" charset="0"/>
              </a:rPr>
              <a:t>God</a:t>
            </a:r>
            <a:r>
              <a:rPr lang="es-ES" sz="3000" b="1" dirty="0">
                <a:solidFill>
                  <a:srgbClr val="FF0000"/>
                </a:solidFill>
                <a:latin typeface="Comic Sans MS" panose="030F0702030302020204" pitchFamily="66" charset="0"/>
              </a:rPr>
              <a:t> erases </a:t>
            </a:r>
            <a:r>
              <a:rPr lang="es-ES" sz="3000" b="1" dirty="0" err="1">
                <a:solidFill>
                  <a:srgbClr val="FF0000"/>
                </a:solidFill>
                <a:latin typeface="Comic Sans MS" panose="030F0702030302020204" pitchFamily="66" charset="0"/>
              </a:rPr>
              <a:t>the</a:t>
            </a:r>
            <a:r>
              <a:rPr lang="es-ES" sz="3000" b="1" dirty="0">
                <a:solidFill>
                  <a:srgbClr val="FF0000"/>
                </a:solidFill>
                <a:latin typeface="Comic Sans MS" panose="030F0702030302020204" pitchFamily="66" charset="0"/>
              </a:rPr>
              <a:t> </a:t>
            </a:r>
            <a:r>
              <a:rPr lang="es-ES" sz="3000" b="1" dirty="0" err="1">
                <a:solidFill>
                  <a:srgbClr val="FF0000"/>
                </a:solidFill>
                <a:latin typeface="Comic Sans MS" panose="030F0702030302020204" pitchFamily="66" charset="0"/>
              </a:rPr>
              <a:t>stain</a:t>
            </a:r>
            <a:r>
              <a:rPr lang="es-ES" sz="3000" b="1" dirty="0">
                <a:solidFill>
                  <a:srgbClr val="FF0000"/>
                </a:solidFill>
                <a:latin typeface="Comic Sans MS" panose="030F0702030302020204" pitchFamily="66" charset="0"/>
              </a:rPr>
              <a:t> </a:t>
            </a:r>
            <a:r>
              <a:rPr lang="es-ES" sz="3000" b="1" dirty="0" err="1">
                <a:solidFill>
                  <a:srgbClr val="FF0000"/>
                </a:solidFill>
                <a:latin typeface="Comic Sans MS" panose="030F0702030302020204" pitchFamily="66" charset="0"/>
              </a:rPr>
              <a:t>of</a:t>
            </a:r>
            <a:r>
              <a:rPr lang="es-ES" sz="3000" b="1" dirty="0">
                <a:solidFill>
                  <a:srgbClr val="FF0000"/>
                </a:solidFill>
                <a:latin typeface="Comic Sans MS" panose="030F0702030302020204" pitchFamily="66" charset="0"/>
              </a:rPr>
              <a:t> Original Sin, </a:t>
            </a:r>
            <a:r>
              <a:rPr lang="es-ES" sz="3000" b="1" dirty="0" err="1">
                <a:solidFill>
                  <a:srgbClr val="FF0000"/>
                </a:solidFill>
                <a:latin typeface="Comic Sans MS" panose="030F0702030302020204" pitchFamily="66" charset="0"/>
              </a:rPr>
              <a:t>the</a:t>
            </a:r>
            <a:r>
              <a:rPr lang="es-ES" sz="3000" b="1" dirty="0">
                <a:solidFill>
                  <a:srgbClr val="FF0000"/>
                </a:solidFill>
                <a:latin typeface="Comic Sans MS" panose="030F0702030302020204" pitchFamily="66" charset="0"/>
              </a:rPr>
              <a:t> sin </a:t>
            </a:r>
            <a:r>
              <a:rPr lang="es-ES" sz="3000" b="1" dirty="0" err="1">
                <a:solidFill>
                  <a:srgbClr val="FF0000"/>
                </a:solidFill>
                <a:latin typeface="Comic Sans MS" panose="030F0702030302020204" pitchFamily="66" charset="0"/>
              </a:rPr>
              <a:t>of</a:t>
            </a:r>
            <a:r>
              <a:rPr lang="es-ES" sz="3000" b="1" dirty="0">
                <a:solidFill>
                  <a:srgbClr val="FF0000"/>
                </a:solidFill>
                <a:latin typeface="Comic Sans MS" panose="030F0702030302020204" pitchFamily="66" charset="0"/>
              </a:rPr>
              <a:t> Adam and Eve, and </a:t>
            </a:r>
            <a:r>
              <a:rPr lang="es-ES" sz="3000" b="1" dirty="0" err="1">
                <a:solidFill>
                  <a:srgbClr val="FF0000"/>
                </a:solidFill>
                <a:latin typeface="Comic Sans MS" panose="030F0702030302020204" pitchFamily="66" charset="0"/>
              </a:rPr>
              <a:t>we</a:t>
            </a:r>
            <a:r>
              <a:rPr lang="es-ES" sz="3000" b="1" dirty="0">
                <a:solidFill>
                  <a:srgbClr val="FF0000"/>
                </a:solidFill>
                <a:latin typeface="Comic Sans MS" panose="030F0702030302020204" pitchFamily="66" charset="0"/>
              </a:rPr>
              <a:t> </a:t>
            </a:r>
            <a:r>
              <a:rPr lang="es-ES" sz="3000" b="1" dirty="0" err="1">
                <a:solidFill>
                  <a:srgbClr val="FF0000"/>
                </a:solidFill>
                <a:latin typeface="Comic Sans MS" panose="030F0702030302020204" pitchFamily="66" charset="0"/>
              </a:rPr>
              <a:t>receive</a:t>
            </a:r>
            <a:r>
              <a:rPr lang="es-ES" sz="3000" b="1" dirty="0">
                <a:solidFill>
                  <a:srgbClr val="FF0000"/>
                </a:solidFill>
                <a:latin typeface="Comic Sans MS" panose="030F0702030302020204" pitchFamily="66" charset="0"/>
              </a:rPr>
              <a:t> </a:t>
            </a:r>
            <a:r>
              <a:rPr lang="es-ES" sz="3000" b="1" dirty="0" err="1">
                <a:solidFill>
                  <a:srgbClr val="FF0000"/>
                </a:solidFill>
                <a:latin typeface="Comic Sans MS" panose="030F0702030302020204" pitchFamily="66" charset="0"/>
              </a:rPr>
              <a:t>the</a:t>
            </a:r>
            <a:r>
              <a:rPr lang="es-ES" sz="3000" b="1" dirty="0">
                <a:solidFill>
                  <a:srgbClr val="FF0000"/>
                </a:solidFill>
                <a:latin typeface="Comic Sans MS" panose="030F0702030302020204" pitchFamily="66" charset="0"/>
              </a:rPr>
              <a:t> </a:t>
            </a:r>
            <a:r>
              <a:rPr lang="es-ES" sz="3000" b="1" dirty="0" err="1">
                <a:solidFill>
                  <a:srgbClr val="FF0000"/>
                </a:solidFill>
                <a:latin typeface="Comic Sans MS" panose="030F0702030302020204" pitchFamily="66" charset="0"/>
              </a:rPr>
              <a:t>Holy</a:t>
            </a:r>
            <a:r>
              <a:rPr lang="es-ES" sz="3000" b="1" dirty="0">
                <a:solidFill>
                  <a:srgbClr val="FF0000"/>
                </a:solidFill>
                <a:latin typeface="Comic Sans MS" panose="030F0702030302020204" pitchFamily="66" charset="0"/>
              </a:rPr>
              <a:t> </a:t>
            </a:r>
            <a:r>
              <a:rPr lang="es-ES" sz="3000" b="1" dirty="0" err="1">
                <a:solidFill>
                  <a:srgbClr val="FF0000"/>
                </a:solidFill>
                <a:latin typeface="Comic Sans MS" panose="030F0702030302020204" pitchFamily="66" charset="0"/>
              </a:rPr>
              <a:t>Spirit</a:t>
            </a:r>
            <a:r>
              <a:rPr lang="es-ES" sz="3000" b="1" dirty="0">
                <a:solidFill>
                  <a:srgbClr val="FF0000"/>
                </a:solidFill>
                <a:latin typeface="Comic Sans MS" panose="030F0702030302020204" pitchFamily="66" charset="0"/>
              </a:rPr>
              <a:t>, </a:t>
            </a:r>
            <a:r>
              <a:rPr lang="es-ES" sz="3000" b="1" dirty="0" err="1">
                <a:solidFill>
                  <a:srgbClr val="FF0000"/>
                </a:solidFill>
                <a:latin typeface="Comic Sans MS" panose="030F0702030302020204" pitchFamily="66" charset="0"/>
              </a:rPr>
              <a:t>God</a:t>
            </a:r>
            <a:r>
              <a:rPr lang="es-ES" sz="3000" b="1" dirty="0">
                <a:solidFill>
                  <a:srgbClr val="FF0000"/>
                </a:solidFill>
                <a:latin typeface="Comic Sans MS" panose="030F0702030302020204" pitchFamily="66" charset="0"/>
              </a:rPr>
              <a:t> </a:t>
            </a:r>
            <a:r>
              <a:rPr lang="es-ES" sz="3000" b="1" dirty="0" err="1">
                <a:solidFill>
                  <a:srgbClr val="FF0000"/>
                </a:solidFill>
                <a:latin typeface="Comic Sans MS" panose="030F0702030302020204" pitchFamily="66" charset="0"/>
              </a:rPr>
              <a:t>himself</a:t>
            </a:r>
            <a:r>
              <a:rPr lang="es-ES" sz="3000" b="1" dirty="0">
                <a:solidFill>
                  <a:srgbClr val="FF0000"/>
                </a:solidFill>
                <a:latin typeface="Comic Sans MS" panose="030F0702030302020204" pitchFamily="66" charset="0"/>
              </a:rPr>
              <a:t>, in </a:t>
            </a:r>
            <a:r>
              <a:rPr lang="es-ES" sz="3000" b="1" dirty="0" err="1">
                <a:solidFill>
                  <a:srgbClr val="FF0000"/>
                </a:solidFill>
                <a:latin typeface="Comic Sans MS" panose="030F0702030302020204" pitchFamily="66" charset="0"/>
              </a:rPr>
              <a:t>our</a:t>
            </a:r>
            <a:r>
              <a:rPr lang="es-ES" sz="3000" b="1" dirty="0">
                <a:solidFill>
                  <a:srgbClr val="FF0000"/>
                </a:solidFill>
                <a:latin typeface="Comic Sans MS" panose="030F0702030302020204" pitchFamily="66" charset="0"/>
              </a:rPr>
              <a:t> </a:t>
            </a:r>
            <a:r>
              <a:rPr lang="es-ES" sz="3000" b="1" dirty="0" err="1">
                <a:solidFill>
                  <a:srgbClr val="FF0000"/>
                </a:solidFill>
                <a:latin typeface="Comic Sans MS" panose="030F0702030302020204" pitchFamily="66" charset="0"/>
              </a:rPr>
              <a:t>heart</a:t>
            </a:r>
            <a:r>
              <a:rPr lang="es-ES" sz="3000" b="1" dirty="0">
                <a:solidFill>
                  <a:srgbClr val="FF0000"/>
                </a:solidFill>
                <a:latin typeface="Comic Sans MS" panose="030F0702030302020204" pitchFamily="66" charset="0"/>
              </a:rPr>
              <a:t>.</a:t>
            </a:r>
            <a:endParaRPr lang="en-US" sz="3000" b="1" dirty="0">
              <a:solidFill>
                <a:srgbClr val="FF0000"/>
              </a:solidFill>
              <a:latin typeface="Comic Sans MS" panose="030F0702030302020204" pitchFamily="66" charset="0"/>
            </a:endParaRPr>
          </a:p>
        </p:txBody>
      </p:sp>
      <p:pic>
        <p:nvPicPr>
          <p:cNvPr id="4" name="Picture 10" descr="Simbolo de corazon - Descargar PNG/SVG transparente">
            <a:extLst>
              <a:ext uri="{FF2B5EF4-FFF2-40B4-BE49-F238E27FC236}">
                <a16:creationId xmlns:a16="http://schemas.microsoft.com/office/drawing/2014/main" id="{B9995AEB-98EC-4A1F-AB0F-A4183E7488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408" y="1079654"/>
            <a:ext cx="5905183" cy="59051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Holy Spirit PNG Images Transparent Free Download | PNGMart">
            <a:extLst>
              <a:ext uri="{FF2B5EF4-FFF2-40B4-BE49-F238E27FC236}">
                <a16:creationId xmlns:a16="http://schemas.microsoft.com/office/drawing/2014/main" id="{E36E296E-C53D-4528-9D4E-3B8440C727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7973" y="2076422"/>
            <a:ext cx="1964073" cy="35104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7807159-B05C-4F5A-95A1-9DC9AE9FBF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3408" y="1512064"/>
            <a:ext cx="5785243" cy="5040362"/>
          </a:xfrm>
          <a:prstGeom prst="rect">
            <a:avLst/>
          </a:prstGeom>
        </p:spPr>
      </p:pic>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DB1073FB-A39C-4CAA-ACE1-BF97549B8BA0}"/>
                  </a:ext>
                </a:extLst>
              </p14:cNvPr>
              <p14:cNvContentPartPr/>
              <p14:nvPr/>
            </p14:nvContentPartPr>
            <p14:xfrm>
              <a:off x="3122040" y="1384800"/>
              <a:ext cx="5853960" cy="5093280"/>
            </p14:xfrm>
          </p:contentPart>
        </mc:Choice>
        <mc:Fallback xmlns="">
          <p:pic>
            <p:nvPicPr>
              <p:cNvPr id="6" name="Ink 5">
                <a:extLst>
                  <a:ext uri="{FF2B5EF4-FFF2-40B4-BE49-F238E27FC236}">
                    <a16:creationId xmlns:a16="http://schemas.microsoft.com/office/drawing/2014/main" id="{DB1073FB-A39C-4CAA-ACE1-BF97549B8BA0}"/>
                  </a:ext>
                </a:extLst>
              </p:cNvPr>
              <p:cNvPicPr/>
              <p:nvPr/>
            </p:nvPicPr>
            <p:blipFill>
              <a:blip r:embed="rId6"/>
              <a:stretch>
                <a:fillRect/>
              </a:stretch>
            </p:blipFill>
            <p:spPr>
              <a:xfrm>
                <a:off x="3032400" y="1205160"/>
                <a:ext cx="6033600" cy="5452920"/>
              </a:xfrm>
              <a:prstGeom prst="rect">
                <a:avLst/>
              </a:prstGeom>
            </p:spPr>
          </p:pic>
        </mc:Fallback>
      </mc:AlternateContent>
      <p:pic>
        <p:nvPicPr>
          <p:cNvPr id="8196" name="Picture 4" descr="Eve Enticing Adam To Eat Of The Forbidden Fruit In The Garden.. Stock  Photo, Picture And Royalty Free Image. Image 970555.">
            <a:extLst>
              <a:ext uri="{FF2B5EF4-FFF2-40B4-BE49-F238E27FC236}">
                <a16:creationId xmlns:a16="http://schemas.microsoft.com/office/drawing/2014/main" id="{41F5450C-01E0-4738-9281-FBC878B1D8D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53533" y="3100383"/>
            <a:ext cx="1842118" cy="166211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5ADF6880-1829-40FC-9CB9-29B5079C3EA1}"/>
                  </a:ext>
                </a:extLst>
              </p14:cNvPr>
              <p14:cNvContentPartPr/>
              <p14:nvPr/>
            </p14:nvContentPartPr>
            <p14:xfrm>
              <a:off x="6812040" y="4221240"/>
              <a:ext cx="360" cy="360"/>
            </p14:xfrm>
          </p:contentPart>
        </mc:Choice>
        <mc:Fallback xmlns="">
          <p:pic>
            <p:nvPicPr>
              <p:cNvPr id="9" name="Ink 8">
                <a:extLst>
                  <a:ext uri="{FF2B5EF4-FFF2-40B4-BE49-F238E27FC236}">
                    <a16:creationId xmlns:a16="http://schemas.microsoft.com/office/drawing/2014/main" id="{5ADF6880-1829-40FC-9CB9-29B5079C3EA1}"/>
                  </a:ext>
                </a:extLst>
              </p:cNvPr>
              <p:cNvPicPr/>
              <p:nvPr/>
            </p:nvPicPr>
            <p:blipFill>
              <a:blip r:embed="rId9"/>
              <a:stretch>
                <a:fillRect/>
              </a:stretch>
            </p:blipFill>
            <p:spPr>
              <a:xfrm>
                <a:off x="6722040" y="404124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58CBD7E6-34EF-45BB-9A40-4895E4B851A2}"/>
                  </a:ext>
                </a:extLst>
              </p14:cNvPr>
              <p14:cNvContentPartPr/>
              <p14:nvPr/>
            </p14:nvContentPartPr>
            <p14:xfrm>
              <a:off x="11017920" y="4221240"/>
              <a:ext cx="360" cy="360"/>
            </p14:xfrm>
          </p:contentPart>
        </mc:Choice>
        <mc:Fallback xmlns="">
          <p:pic>
            <p:nvPicPr>
              <p:cNvPr id="10" name="Ink 9">
                <a:extLst>
                  <a:ext uri="{FF2B5EF4-FFF2-40B4-BE49-F238E27FC236}">
                    <a16:creationId xmlns:a16="http://schemas.microsoft.com/office/drawing/2014/main" id="{58CBD7E6-34EF-45BB-9A40-4895E4B851A2}"/>
                  </a:ext>
                </a:extLst>
              </p:cNvPr>
              <p:cNvPicPr/>
              <p:nvPr/>
            </p:nvPicPr>
            <p:blipFill>
              <a:blip r:embed="rId9"/>
              <a:stretch>
                <a:fillRect/>
              </a:stretch>
            </p:blipFill>
            <p:spPr>
              <a:xfrm>
                <a:off x="10928280" y="404124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0B4CE95E-8ED7-41E6-8C4A-E8F6C066B4E1}"/>
                  </a:ext>
                </a:extLst>
              </p14:cNvPr>
              <p14:cNvContentPartPr/>
              <p14:nvPr/>
            </p14:nvContentPartPr>
            <p14:xfrm>
              <a:off x="11947800" y="3169320"/>
              <a:ext cx="360" cy="360"/>
            </p14:xfrm>
          </p:contentPart>
        </mc:Choice>
        <mc:Fallback xmlns="">
          <p:pic>
            <p:nvPicPr>
              <p:cNvPr id="11" name="Ink 10">
                <a:extLst>
                  <a:ext uri="{FF2B5EF4-FFF2-40B4-BE49-F238E27FC236}">
                    <a16:creationId xmlns:a16="http://schemas.microsoft.com/office/drawing/2014/main" id="{0B4CE95E-8ED7-41E6-8C4A-E8F6C066B4E1}"/>
                  </a:ext>
                </a:extLst>
              </p:cNvPr>
              <p:cNvPicPr/>
              <p:nvPr/>
            </p:nvPicPr>
            <p:blipFill>
              <a:blip r:embed="rId9"/>
              <a:stretch>
                <a:fillRect/>
              </a:stretch>
            </p:blipFill>
            <p:spPr>
              <a:xfrm>
                <a:off x="11857800" y="2989680"/>
                <a:ext cx="180000" cy="360000"/>
              </a:xfrm>
              <a:prstGeom prst="rect">
                <a:avLst/>
              </a:prstGeom>
            </p:spPr>
          </p:pic>
        </mc:Fallback>
      </mc:AlternateContent>
      <p:pic>
        <p:nvPicPr>
          <p:cNvPr id="12" name="Picture 6" descr="JESÚS Y NIÑOS - Juegos Gratis Online en Puzzle Factory">
            <a:extLst>
              <a:ext uri="{FF2B5EF4-FFF2-40B4-BE49-F238E27FC236}">
                <a16:creationId xmlns:a16="http://schemas.microsoft.com/office/drawing/2014/main" id="{29727311-C342-4DD2-9D26-45CF0991858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4787" y="2002949"/>
            <a:ext cx="2687313" cy="2852101"/>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A285C331-14D8-4E15-8066-FF96D0DDAAEF}"/>
              </a:ext>
            </a:extLst>
          </p:cNvPr>
          <p:cNvSpPr txBox="1">
            <a:spLocks/>
          </p:cNvSpPr>
          <p:nvPr/>
        </p:nvSpPr>
        <p:spPr>
          <a:xfrm>
            <a:off x="39193" y="5072138"/>
            <a:ext cx="3238500" cy="129991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300" b="1" dirty="0" err="1">
                <a:solidFill>
                  <a:srgbClr val="FF0000"/>
                </a:solidFill>
                <a:latin typeface="Comic Sans MS" panose="030F0702030302020204" pitchFamily="66" charset="0"/>
              </a:rPr>
              <a:t>We</a:t>
            </a:r>
            <a:r>
              <a:rPr lang="es-ES" sz="2300" b="1" dirty="0">
                <a:solidFill>
                  <a:srgbClr val="FF0000"/>
                </a:solidFill>
                <a:latin typeface="Comic Sans MS" panose="030F0702030302020204" pitchFamily="66" charset="0"/>
              </a:rPr>
              <a:t> </a:t>
            </a:r>
            <a:r>
              <a:rPr lang="es-ES" sz="2300" b="1" dirty="0" err="1">
                <a:solidFill>
                  <a:srgbClr val="FF0000"/>
                </a:solidFill>
                <a:latin typeface="Comic Sans MS" panose="030F0702030302020204" pitchFamily="66" charset="0"/>
              </a:rPr>
              <a:t>enter</a:t>
            </a:r>
            <a:r>
              <a:rPr lang="es-ES" sz="2300" b="1" dirty="0">
                <a:solidFill>
                  <a:srgbClr val="FF0000"/>
                </a:solidFill>
                <a:latin typeface="Comic Sans MS" panose="030F0702030302020204" pitchFamily="66" charset="0"/>
              </a:rPr>
              <a:t> </a:t>
            </a:r>
            <a:r>
              <a:rPr lang="es-ES" sz="2300" b="1" dirty="0" err="1">
                <a:solidFill>
                  <a:srgbClr val="FF0000"/>
                </a:solidFill>
                <a:latin typeface="Comic Sans MS" panose="030F0702030302020204" pitchFamily="66" charset="0"/>
              </a:rPr>
              <a:t>into</a:t>
            </a:r>
            <a:r>
              <a:rPr lang="es-ES" sz="2300" b="1" dirty="0">
                <a:solidFill>
                  <a:srgbClr val="FF0000"/>
                </a:solidFill>
                <a:latin typeface="Comic Sans MS" panose="030F0702030302020204" pitchFamily="66" charset="0"/>
              </a:rPr>
              <a:t> </a:t>
            </a:r>
            <a:r>
              <a:rPr lang="es-ES" sz="2300" b="1" dirty="0" err="1">
                <a:solidFill>
                  <a:srgbClr val="FF0000"/>
                </a:solidFill>
                <a:latin typeface="Comic Sans MS" panose="030F0702030302020204" pitchFamily="66" charset="0"/>
              </a:rPr>
              <a:t>God’s</a:t>
            </a:r>
            <a:r>
              <a:rPr lang="es-ES" sz="2300" b="1" dirty="0">
                <a:solidFill>
                  <a:srgbClr val="FF0000"/>
                </a:solidFill>
                <a:latin typeface="Comic Sans MS" panose="030F0702030302020204" pitchFamily="66" charset="0"/>
              </a:rPr>
              <a:t> </a:t>
            </a:r>
            <a:r>
              <a:rPr lang="es-ES" sz="2300" b="1" dirty="0" err="1">
                <a:solidFill>
                  <a:srgbClr val="FF0000"/>
                </a:solidFill>
                <a:latin typeface="Comic Sans MS" panose="030F0702030302020204" pitchFamily="66" charset="0"/>
              </a:rPr>
              <a:t>family</a:t>
            </a:r>
            <a:r>
              <a:rPr lang="es-ES" sz="2300" b="1" dirty="0">
                <a:solidFill>
                  <a:srgbClr val="FF0000"/>
                </a:solidFill>
                <a:latin typeface="Comic Sans MS" panose="030F0702030302020204" pitchFamily="66" charset="0"/>
              </a:rPr>
              <a:t>, </a:t>
            </a:r>
            <a:r>
              <a:rPr lang="es-ES" sz="2300" b="1" dirty="0" err="1">
                <a:solidFill>
                  <a:srgbClr val="FF0000"/>
                </a:solidFill>
                <a:latin typeface="Comic Sans MS" panose="030F0702030302020204" pitchFamily="66" charset="0"/>
              </a:rPr>
              <a:t>the</a:t>
            </a:r>
            <a:r>
              <a:rPr lang="es-ES" sz="2300" b="1" dirty="0">
                <a:solidFill>
                  <a:srgbClr val="FF0000"/>
                </a:solidFill>
                <a:latin typeface="Comic Sans MS" panose="030F0702030302020204" pitchFamily="66" charset="0"/>
              </a:rPr>
              <a:t> </a:t>
            </a:r>
            <a:r>
              <a:rPr lang="es-ES" sz="2300" b="1" dirty="0" err="1">
                <a:solidFill>
                  <a:srgbClr val="FF0000"/>
                </a:solidFill>
                <a:latin typeface="Comic Sans MS" panose="030F0702030302020204" pitchFamily="66" charset="0"/>
              </a:rPr>
              <a:t>Church</a:t>
            </a:r>
            <a:r>
              <a:rPr lang="es-ES" sz="2300" b="1" dirty="0">
                <a:solidFill>
                  <a:srgbClr val="FF0000"/>
                </a:solidFill>
                <a:latin typeface="Comic Sans MS" panose="030F0702030302020204" pitchFamily="66" charset="0"/>
              </a:rPr>
              <a:t>.</a:t>
            </a:r>
            <a:endParaRPr lang="en-US" sz="2300" b="1" dirty="0">
              <a:solidFill>
                <a:srgbClr val="FF0000"/>
              </a:solidFill>
              <a:latin typeface="Comic Sans MS" panose="030F0702030302020204" pitchFamily="66" charset="0"/>
            </a:endParaRPr>
          </a:p>
        </p:txBody>
      </p:sp>
      <p:pic>
        <p:nvPicPr>
          <p:cNvPr id="14" name="Picture 2" descr="jesús enseñando a un grupo de niños jóvenes - Descargar Vectores Gratis,  Illustrator Graficos, Plantillas Diseño">
            <a:extLst>
              <a:ext uri="{FF2B5EF4-FFF2-40B4-BE49-F238E27FC236}">
                <a16:creationId xmlns:a16="http://schemas.microsoft.com/office/drawing/2014/main" id="{92B3D861-6643-463C-AB68-2D433A5FE3E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007518" y="2003669"/>
            <a:ext cx="2981356" cy="2758827"/>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id="{CE8B9AB4-DAA9-4678-B40D-0A79F690B106}"/>
              </a:ext>
            </a:extLst>
          </p:cNvPr>
          <p:cNvSpPr txBox="1">
            <a:spLocks/>
          </p:cNvSpPr>
          <p:nvPr/>
        </p:nvSpPr>
        <p:spPr>
          <a:xfrm>
            <a:off x="8822326" y="5059801"/>
            <a:ext cx="3330482" cy="1422253"/>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000" b="1" dirty="0">
                <a:solidFill>
                  <a:srgbClr val="FF0000"/>
                </a:solidFill>
                <a:latin typeface="Comic Sans MS" panose="030F0702030302020204" pitchFamily="66" charset="0"/>
              </a:rPr>
              <a:t>And </a:t>
            </a:r>
            <a:r>
              <a:rPr lang="es-ES" sz="3000" b="1" dirty="0" err="1">
                <a:solidFill>
                  <a:srgbClr val="FF0000"/>
                </a:solidFill>
                <a:latin typeface="Comic Sans MS" panose="030F0702030302020204" pitchFamily="66" charset="0"/>
              </a:rPr>
              <a:t>we</a:t>
            </a:r>
            <a:r>
              <a:rPr lang="es-ES" sz="3000" b="1" dirty="0">
                <a:solidFill>
                  <a:srgbClr val="FF0000"/>
                </a:solidFill>
                <a:latin typeface="Comic Sans MS" panose="030F0702030302020204" pitchFamily="66" charset="0"/>
              </a:rPr>
              <a:t> share in </a:t>
            </a:r>
            <a:r>
              <a:rPr lang="es-ES" sz="3000" b="1" dirty="0" err="1">
                <a:solidFill>
                  <a:srgbClr val="FF0000"/>
                </a:solidFill>
                <a:latin typeface="Comic Sans MS" panose="030F0702030302020204" pitchFamily="66" charset="0"/>
              </a:rPr>
              <a:t>the</a:t>
            </a:r>
            <a:r>
              <a:rPr lang="es-ES" sz="3000" b="1" dirty="0">
                <a:solidFill>
                  <a:srgbClr val="FF0000"/>
                </a:solidFill>
                <a:latin typeface="Comic Sans MS" panose="030F0702030302020204" pitchFamily="66" charset="0"/>
              </a:rPr>
              <a:t> </a:t>
            </a:r>
            <a:r>
              <a:rPr lang="es-ES" sz="3000" b="1" dirty="0" err="1">
                <a:solidFill>
                  <a:srgbClr val="FF0000"/>
                </a:solidFill>
                <a:latin typeface="Comic Sans MS" panose="030F0702030302020204" pitchFamily="66" charset="0"/>
              </a:rPr>
              <a:t>mission</a:t>
            </a:r>
            <a:r>
              <a:rPr lang="es-ES" sz="3000" b="1" dirty="0">
                <a:solidFill>
                  <a:srgbClr val="FF0000"/>
                </a:solidFill>
                <a:latin typeface="Comic Sans MS" panose="030F0702030302020204" pitchFamily="66" charset="0"/>
              </a:rPr>
              <a:t> </a:t>
            </a:r>
            <a:r>
              <a:rPr lang="es-ES" sz="3000" b="1" dirty="0" err="1">
                <a:solidFill>
                  <a:srgbClr val="FF0000"/>
                </a:solidFill>
                <a:latin typeface="Comic Sans MS" panose="030F0702030302020204" pitchFamily="66" charset="0"/>
              </a:rPr>
              <a:t>of</a:t>
            </a:r>
            <a:r>
              <a:rPr lang="es-ES" sz="3000" b="1" dirty="0">
                <a:solidFill>
                  <a:srgbClr val="FF0000"/>
                </a:solidFill>
                <a:latin typeface="Comic Sans MS" panose="030F0702030302020204" pitchFamily="66" charset="0"/>
              </a:rPr>
              <a:t> </a:t>
            </a:r>
            <a:r>
              <a:rPr lang="es-ES" sz="3000" b="1" dirty="0" err="1">
                <a:solidFill>
                  <a:srgbClr val="FF0000"/>
                </a:solidFill>
                <a:latin typeface="Comic Sans MS" panose="030F0702030302020204" pitchFamily="66" charset="0"/>
              </a:rPr>
              <a:t>Jesus</a:t>
            </a:r>
            <a:r>
              <a:rPr lang="es-ES" sz="3000" b="1" dirty="0">
                <a:solidFill>
                  <a:srgbClr val="FF0000"/>
                </a:solidFill>
                <a:latin typeface="Comic Sans MS" panose="030F0702030302020204" pitchFamily="66" charset="0"/>
              </a:rPr>
              <a:t> </a:t>
            </a:r>
            <a:r>
              <a:rPr lang="es-ES" sz="3000" b="1" dirty="0" err="1">
                <a:solidFill>
                  <a:srgbClr val="FF0000"/>
                </a:solidFill>
                <a:latin typeface="Comic Sans MS" panose="030F0702030302020204" pitchFamily="66" charset="0"/>
              </a:rPr>
              <a:t>to</a:t>
            </a:r>
            <a:r>
              <a:rPr lang="es-ES" sz="3000" b="1" dirty="0">
                <a:solidFill>
                  <a:srgbClr val="FF0000"/>
                </a:solidFill>
                <a:latin typeface="Comic Sans MS" panose="030F0702030302020204" pitchFamily="66" charset="0"/>
              </a:rPr>
              <a:t> </a:t>
            </a:r>
            <a:r>
              <a:rPr lang="es-ES" sz="3000" b="1" dirty="0" err="1">
                <a:solidFill>
                  <a:srgbClr val="FF0000"/>
                </a:solidFill>
                <a:latin typeface="Comic Sans MS" panose="030F0702030302020204" pitchFamily="66" charset="0"/>
              </a:rPr>
              <a:t>help</a:t>
            </a:r>
            <a:r>
              <a:rPr lang="es-ES" sz="3000" b="1" dirty="0">
                <a:solidFill>
                  <a:srgbClr val="FF0000"/>
                </a:solidFill>
                <a:latin typeface="Comic Sans MS" panose="030F0702030302020204" pitchFamily="66" charset="0"/>
              </a:rPr>
              <a:t> </a:t>
            </a:r>
            <a:r>
              <a:rPr lang="es-ES" sz="3000" b="1" dirty="0" err="1">
                <a:solidFill>
                  <a:srgbClr val="FF0000"/>
                </a:solidFill>
                <a:latin typeface="Comic Sans MS" panose="030F0702030302020204" pitchFamily="66" charset="0"/>
              </a:rPr>
              <a:t>bring</a:t>
            </a:r>
            <a:r>
              <a:rPr lang="es-ES" sz="3000" b="1" dirty="0">
                <a:solidFill>
                  <a:srgbClr val="FF0000"/>
                </a:solidFill>
                <a:latin typeface="Comic Sans MS" panose="030F0702030302020204" pitchFamily="66" charset="0"/>
              </a:rPr>
              <a:t> </a:t>
            </a:r>
            <a:r>
              <a:rPr lang="es-ES" sz="3000" b="1" dirty="0" err="1">
                <a:solidFill>
                  <a:srgbClr val="FF0000"/>
                </a:solidFill>
                <a:latin typeface="Comic Sans MS" panose="030F0702030302020204" pitchFamily="66" charset="0"/>
              </a:rPr>
              <a:t>God’s</a:t>
            </a:r>
            <a:r>
              <a:rPr lang="es-ES" sz="3000" b="1" dirty="0">
                <a:solidFill>
                  <a:srgbClr val="FF0000"/>
                </a:solidFill>
                <a:latin typeface="Comic Sans MS" panose="030F0702030302020204" pitchFamily="66" charset="0"/>
              </a:rPr>
              <a:t> </a:t>
            </a:r>
            <a:r>
              <a:rPr lang="es-ES" sz="3000" b="1" dirty="0" err="1">
                <a:solidFill>
                  <a:srgbClr val="FF0000"/>
                </a:solidFill>
                <a:latin typeface="Comic Sans MS" panose="030F0702030302020204" pitchFamily="66" charset="0"/>
              </a:rPr>
              <a:t>Kingdom</a:t>
            </a:r>
            <a:r>
              <a:rPr lang="es-ES" sz="3000" b="1" dirty="0">
                <a:solidFill>
                  <a:srgbClr val="FF0000"/>
                </a:solidFill>
                <a:latin typeface="Comic Sans MS" panose="030F0702030302020204" pitchFamily="66" charset="0"/>
              </a:rPr>
              <a:t> </a:t>
            </a:r>
            <a:r>
              <a:rPr lang="es-ES" sz="3000" b="1" dirty="0" err="1">
                <a:solidFill>
                  <a:srgbClr val="FF0000"/>
                </a:solidFill>
                <a:latin typeface="Comic Sans MS" panose="030F0702030302020204" pitchFamily="66" charset="0"/>
              </a:rPr>
              <a:t>to</a:t>
            </a:r>
            <a:r>
              <a:rPr lang="es-ES" sz="3000" b="1" dirty="0">
                <a:solidFill>
                  <a:srgbClr val="FF0000"/>
                </a:solidFill>
                <a:latin typeface="Comic Sans MS" panose="030F0702030302020204" pitchFamily="66" charset="0"/>
              </a:rPr>
              <a:t> </a:t>
            </a:r>
            <a:r>
              <a:rPr lang="es-ES" sz="3000" b="1" dirty="0" err="1">
                <a:solidFill>
                  <a:srgbClr val="FF0000"/>
                </a:solidFill>
                <a:latin typeface="Comic Sans MS" panose="030F0702030302020204" pitchFamily="66" charset="0"/>
              </a:rPr>
              <a:t>the</a:t>
            </a:r>
            <a:r>
              <a:rPr lang="es-ES" sz="3000" b="1" dirty="0">
                <a:solidFill>
                  <a:srgbClr val="FF0000"/>
                </a:solidFill>
                <a:latin typeface="Comic Sans MS" panose="030F0702030302020204" pitchFamily="66" charset="0"/>
              </a:rPr>
              <a:t> </a:t>
            </a:r>
            <a:r>
              <a:rPr lang="es-ES" sz="3000" b="1" dirty="0" err="1">
                <a:solidFill>
                  <a:srgbClr val="FF0000"/>
                </a:solidFill>
                <a:latin typeface="Comic Sans MS" panose="030F0702030302020204" pitchFamily="66" charset="0"/>
              </a:rPr>
              <a:t>world</a:t>
            </a:r>
            <a:r>
              <a:rPr lang="es-ES" sz="3000" b="1" dirty="0">
                <a:solidFill>
                  <a:srgbClr val="FF0000"/>
                </a:solidFill>
                <a:latin typeface="Comic Sans MS" panose="030F0702030302020204" pitchFamily="66" charset="0"/>
              </a:rPr>
              <a:t>.</a:t>
            </a:r>
            <a:endParaRPr lang="en-US" sz="30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7917084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8196"/>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8A7AFC0-B3B7-4FB8-B27F-38F13C5A1D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6031" y="3594547"/>
            <a:ext cx="1722723" cy="2708434"/>
          </a:xfrm>
          <a:prstGeom prst="rect">
            <a:avLst/>
          </a:prstGeom>
        </p:spPr>
      </p:pic>
      <p:pic>
        <p:nvPicPr>
          <p:cNvPr id="15" name="Picture 14">
            <a:extLst>
              <a:ext uri="{FF2B5EF4-FFF2-40B4-BE49-F238E27FC236}">
                <a16:creationId xmlns:a16="http://schemas.microsoft.com/office/drawing/2014/main" id="{3B7A90CD-64B8-4E64-B5C4-C5E0802338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1221" y="845664"/>
            <a:ext cx="2661957" cy="2033068"/>
          </a:xfrm>
          <a:prstGeom prst="rect">
            <a:avLst/>
          </a:prstGeom>
        </p:spPr>
      </p:pic>
      <p:pic>
        <p:nvPicPr>
          <p:cNvPr id="16" name="Picture 2" descr="Resultado de imagen para simbolos del bautismo para niños a color |  Sacramento del bautismo, Los sacramentos, Bautismo">
            <a:extLst>
              <a:ext uri="{FF2B5EF4-FFF2-40B4-BE49-F238E27FC236}">
                <a16:creationId xmlns:a16="http://schemas.microsoft.com/office/drawing/2014/main" id="{AA21656C-17A3-40FE-93A4-A198B84D58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990" y="661676"/>
            <a:ext cx="2661957" cy="239930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CC9F69E4-2BED-40AB-AE2B-3494902576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4827" y="3903256"/>
            <a:ext cx="1722723" cy="2317570"/>
          </a:xfrm>
          <a:prstGeom prst="rect">
            <a:avLst/>
          </a:prstGeom>
        </p:spPr>
      </p:pic>
      <p:pic>
        <p:nvPicPr>
          <p:cNvPr id="18" name="Picture 17">
            <a:extLst>
              <a:ext uri="{FF2B5EF4-FFF2-40B4-BE49-F238E27FC236}">
                <a16:creationId xmlns:a16="http://schemas.microsoft.com/office/drawing/2014/main" id="{102EF76F-26D0-49D9-A24A-430FCF5BB0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9328" y="3594547"/>
            <a:ext cx="1045868" cy="2708434"/>
          </a:xfrm>
          <a:prstGeom prst="rect">
            <a:avLst/>
          </a:prstGeom>
        </p:spPr>
      </p:pic>
      <p:sp>
        <p:nvSpPr>
          <p:cNvPr id="9" name="TextBox 8">
            <a:extLst>
              <a:ext uri="{FF2B5EF4-FFF2-40B4-BE49-F238E27FC236}">
                <a16:creationId xmlns:a16="http://schemas.microsoft.com/office/drawing/2014/main" id="{A4FCC041-D0D1-418A-86EF-DA9FB367E2BF}"/>
              </a:ext>
            </a:extLst>
          </p:cNvPr>
          <p:cNvSpPr txBox="1"/>
          <p:nvPr/>
        </p:nvSpPr>
        <p:spPr>
          <a:xfrm>
            <a:off x="3398520" y="1199607"/>
            <a:ext cx="2327979" cy="1323439"/>
          </a:xfrm>
          <a:prstGeom prst="rect">
            <a:avLst/>
          </a:prstGeom>
          <a:solidFill>
            <a:schemeClr val="bg1"/>
          </a:solidFill>
          <a:ln w="38100">
            <a:solidFill>
              <a:schemeClr val="tx1"/>
            </a:solidFill>
          </a:ln>
        </p:spPr>
        <p:txBody>
          <a:bodyPr wrap="square" rtlCol="0">
            <a:spAutoFit/>
          </a:bodyPr>
          <a:lstStyle/>
          <a:p>
            <a:pPr algn="ctr"/>
            <a:r>
              <a:rPr lang="en-US" sz="2000" b="1" dirty="0">
                <a:latin typeface="Comic Sans MS" panose="030F0702030302020204" pitchFamily="66" charset="0"/>
              </a:rPr>
              <a:t>The sign of the cross symbolizes we belong to Jesus.</a:t>
            </a:r>
          </a:p>
        </p:txBody>
      </p:sp>
      <p:sp>
        <p:nvSpPr>
          <p:cNvPr id="20" name="TextBox 19">
            <a:extLst>
              <a:ext uri="{FF2B5EF4-FFF2-40B4-BE49-F238E27FC236}">
                <a16:creationId xmlns:a16="http://schemas.microsoft.com/office/drawing/2014/main" id="{5D89C142-2F55-4AC5-9384-D43D9DC2470E}"/>
              </a:ext>
            </a:extLst>
          </p:cNvPr>
          <p:cNvSpPr txBox="1"/>
          <p:nvPr/>
        </p:nvSpPr>
        <p:spPr>
          <a:xfrm>
            <a:off x="9564345" y="1353494"/>
            <a:ext cx="2161665" cy="1323439"/>
          </a:xfrm>
          <a:prstGeom prst="rect">
            <a:avLst/>
          </a:prstGeom>
          <a:solidFill>
            <a:schemeClr val="bg1"/>
          </a:solidFill>
          <a:ln w="38100">
            <a:solidFill>
              <a:schemeClr val="tx1"/>
            </a:solidFill>
          </a:ln>
        </p:spPr>
        <p:txBody>
          <a:bodyPr wrap="square" rtlCol="0">
            <a:spAutoFit/>
          </a:bodyPr>
          <a:lstStyle/>
          <a:p>
            <a:pPr algn="ctr"/>
            <a:r>
              <a:rPr lang="en-US" sz="2000" b="1" dirty="0">
                <a:latin typeface="Comic Sans MS" panose="030F0702030302020204" pitchFamily="66" charset="0"/>
              </a:rPr>
              <a:t>The oil symbolizes we receive the Holy Spirit.</a:t>
            </a:r>
          </a:p>
        </p:txBody>
      </p:sp>
      <p:sp>
        <p:nvSpPr>
          <p:cNvPr id="21" name="TextBox 20">
            <a:extLst>
              <a:ext uri="{FF2B5EF4-FFF2-40B4-BE49-F238E27FC236}">
                <a16:creationId xmlns:a16="http://schemas.microsoft.com/office/drawing/2014/main" id="{B5893CF4-8F9A-46D5-80F9-F3946B0F2E1C}"/>
              </a:ext>
            </a:extLst>
          </p:cNvPr>
          <p:cNvSpPr txBox="1"/>
          <p:nvPr/>
        </p:nvSpPr>
        <p:spPr>
          <a:xfrm>
            <a:off x="135912" y="4191830"/>
            <a:ext cx="2161665" cy="1938992"/>
          </a:xfrm>
          <a:prstGeom prst="rect">
            <a:avLst/>
          </a:prstGeom>
          <a:solidFill>
            <a:schemeClr val="bg1"/>
          </a:solidFill>
          <a:ln w="38100">
            <a:solidFill>
              <a:schemeClr val="tx1"/>
            </a:solidFill>
          </a:ln>
        </p:spPr>
        <p:txBody>
          <a:bodyPr wrap="square" rtlCol="0">
            <a:spAutoFit/>
          </a:bodyPr>
          <a:lstStyle/>
          <a:p>
            <a:pPr algn="ctr"/>
            <a:r>
              <a:rPr lang="en-US" sz="2000" b="1" dirty="0">
                <a:latin typeface="Comic Sans MS" panose="030F0702030302020204" pitchFamily="66" charset="0"/>
              </a:rPr>
              <a:t>The water symbolizes we are purified from sin and receive new life in Jesus.</a:t>
            </a:r>
          </a:p>
        </p:txBody>
      </p:sp>
      <p:sp>
        <p:nvSpPr>
          <p:cNvPr id="22" name="TextBox 21">
            <a:extLst>
              <a:ext uri="{FF2B5EF4-FFF2-40B4-BE49-F238E27FC236}">
                <a16:creationId xmlns:a16="http://schemas.microsoft.com/office/drawing/2014/main" id="{9C0B3282-0D02-4E85-8237-D5DAF88D9D0E}"/>
              </a:ext>
            </a:extLst>
          </p:cNvPr>
          <p:cNvSpPr txBox="1"/>
          <p:nvPr/>
        </p:nvSpPr>
        <p:spPr>
          <a:xfrm>
            <a:off x="9906022" y="4092545"/>
            <a:ext cx="2161665" cy="1938992"/>
          </a:xfrm>
          <a:prstGeom prst="rect">
            <a:avLst/>
          </a:prstGeom>
          <a:solidFill>
            <a:schemeClr val="bg1"/>
          </a:solidFill>
          <a:ln w="38100">
            <a:solidFill>
              <a:schemeClr val="tx1"/>
            </a:solidFill>
          </a:ln>
        </p:spPr>
        <p:txBody>
          <a:bodyPr wrap="square" rtlCol="0">
            <a:spAutoFit/>
          </a:bodyPr>
          <a:lstStyle/>
          <a:p>
            <a:pPr algn="ctr"/>
            <a:r>
              <a:rPr lang="en-US" sz="2000" b="1" dirty="0">
                <a:latin typeface="Comic Sans MS" panose="030F0702030302020204" pitchFamily="66" charset="0"/>
              </a:rPr>
              <a:t>The white garments symbolize we are cleansed and “dressed of Jesus”.</a:t>
            </a:r>
          </a:p>
        </p:txBody>
      </p:sp>
      <p:sp>
        <p:nvSpPr>
          <p:cNvPr id="23" name="TextBox 22">
            <a:extLst>
              <a:ext uri="{FF2B5EF4-FFF2-40B4-BE49-F238E27FC236}">
                <a16:creationId xmlns:a16="http://schemas.microsoft.com/office/drawing/2014/main" id="{39B9869C-DC40-4E90-AEE1-0932386430A3}"/>
              </a:ext>
            </a:extLst>
          </p:cNvPr>
          <p:cNvSpPr txBox="1"/>
          <p:nvPr/>
        </p:nvSpPr>
        <p:spPr>
          <a:xfrm>
            <a:off x="5851177" y="4345718"/>
            <a:ext cx="1933600" cy="1631216"/>
          </a:xfrm>
          <a:prstGeom prst="rect">
            <a:avLst/>
          </a:prstGeom>
          <a:solidFill>
            <a:schemeClr val="bg1"/>
          </a:solidFill>
          <a:ln w="38100">
            <a:solidFill>
              <a:schemeClr val="tx1"/>
            </a:solidFill>
          </a:ln>
        </p:spPr>
        <p:txBody>
          <a:bodyPr wrap="square" rtlCol="0">
            <a:spAutoFit/>
          </a:bodyPr>
          <a:lstStyle/>
          <a:p>
            <a:pPr algn="ctr"/>
            <a:r>
              <a:rPr lang="en-US" sz="2000" b="1" dirty="0">
                <a:latin typeface="Comic Sans MS" panose="030F0702030302020204" pitchFamily="66" charset="0"/>
              </a:rPr>
              <a:t>The candle symbolizes the light of Jesus which shines in us.</a:t>
            </a:r>
          </a:p>
        </p:txBody>
      </p:sp>
      <p:sp>
        <p:nvSpPr>
          <p:cNvPr id="10" name="TextBox 9">
            <a:extLst>
              <a:ext uri="{FF2B5EF4-FFF2-40B4-BE49-F238E27FC236}">
                <a16:creationId xmlns:a16="http://schemas.microsoft.com/office/drawing/2014/main" id="{BE7915F7-124C-4D37-85D5-21A65151A085}"/>
              </a:ext>
            </a:extLst>
          </p:cNvPr>
          <p:cNvSpPr txBox="1"/>
          <p:nvPr/>
        </p:nvSpPr>
        <p:spPr>
          <a:xfrm>
            <a:off x="465990" y="18628"/>
            <a:ext cx="11509609" cy="523220"/>
          </a:xfrm>
          <a:prstGeom prst="rect">
            <a:avLst/>
          </a:prstGeom>
          <a:noFill/>
        </p:spPr>
        <p:txBody>
          <a:bodyPr wrap="square" rtlCol="0">
            <a:spAutoFit/>
          </a:bodyPr>
          <a:lstStyle/>
          <a:p>
            <a:r>
              <a:rPr lang="en-US" sz="2800" b="1" dirty="0">
                <a:latin typeface="Comic Sans MS" panose="030F0702030302020204" pitchFamily="66" charset="0"/>
                <a:ea typeface="Cambria" panose="02040503050406030204" pitchFamily="18" charset="0"/>
              </a:rPr>
              <a:t>What are the symbols of Baptism and what do they represent?</a:t>
            </a:r>
          </a:p>
        </p:txBody>
      </p:sp>
      <p:sp>
        <p:nvSpPr>
          <p:cNvPr id="3" name="TextBox 2">
            <a:extLst>
              <a:ext uri="{FF2B5EF4-FFF2-40B4-BE49-F238E27FC236}">
                <a16:creationId xmlns:a16="http://schemas.microsoft.com/office/drawing/2014/main" id="{E49A427A-2D49-41E8-9BFF-7C09E285510D}"/>
              </a:ext>
            </a:extLst>
          </p:cNvPr>
          <p:cNvSpPr txBox="1"/>
          <p:nvPr/>
        </p:nvSpPr>
        <p:spPr>
          <a:xfrm>
            <a:off x="2422255" y="3307080"/>
            <a:ext cx="3304244" cy="3307080"/>
          </a:xfrm>
          <a:prstGeom prst="rect">
            <a:avLst/>
          </a:prstGeom>
          <a:noFill/>
          <a:ln w="5715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8821808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animBg="1"/>
      <p:bldP spid="21" grpId="0" animBg="1"/>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F4FA-3C08-48B1-ADC1-FF599A482162}"/>
              </a:ext>
            </a:extLst>
          </p:cNvPr>
          <p:cNvSpPr>
            <a:spLocks noGrp="1"/>
          </p:cNvSpPr>
          <p:nvPr>
            <p:ph type="title"/>
          </p:nvPr>
        </p:nvSpPr>
        <p:spPr>
          <a:xfrm>
            <a:off x="7665720" y="222379"/>
            <a:ext cx="4526280" cy="2754629"/>
          </a:xfrm>
        </p:spPr>
        <p:txBody>
          <a:bodyPr>
            <a:normAutofit/>
          </a:bodyPr>
          <a:lstStyle/>
          <a:p>
            <a:pPr algn="ctr"/>
            <a:r>
              <a:rPr lang="es-ES" sz="4000" b="1" dirty="0">
                <a:solidFill>
                  <a:srgbClr val="FF0000"/>
                </a:solidFill>
                <a:latin typeface="Comic Sans MS" panose="030F0702030302020204" pitchFamily="66" charset="0"/>
              </a:rPr>
              <a:t>2nd </a:t>
            </a:r>
            <a:r>
              <a:rPr lang="es-ES" sz="4000" b="1" dirty="0" err="1">
                <a:solidFill>
                  <a:srgbClr val="FF0000"/>
                </a:solidFill>
                <a:latin typeface="Comic Sans MS" panose="030F0702030302020204" pitchFamily="66" charset="0"/>
              </a:rPr>
              <a:t>Sacrament</a:t>
            </a:r>
            <a:r>
              <a:rPr lang="es-ES" sz="4000" b="1" dirty="0">
                <a:solidFill>
                  <a:srgbClr val="FF0000"/>
                </a:solidFill>
                <a:latin typeface="Comic Sans MS" panose="030F0702030302020204" pitchFamily="66" charset="0"/>
              </a:rPr>
              <a:t> </a:t>
            </a:r>
            <a:br>
              <a:rPr lang="es-ES" sz="4000" b="1" dirty="0">
                <a:solidFill>
                  <a:srgbClr val="FF0000"/>
                </a:solidFill>
                <a:latin typeface="Comic Sans MS" panose="030F0702030302020204" pitchFamily="66" charset="0"/>
              </a:rPr>
            </a:br>
            <a:r>
              <a:rPr lang="es-ES" sz="4000" b="1" dirty="0" err="1">
                <a:solidFill>
                  <a:srgbClr val="FF0000"/>
                </a:solidFill>
                <a:latin typeface="Comic Sans MS" panose="030F0702030302020204" pitchFamily="66" charset="0"/>
              </a:rPr>
              <a:t>of</a:t>
            </a:r>
            <a:r>
              <a:rPr lang="es-ES" sz="4000" b="1" dirty="0">
                <a:solidFill>
                  <a:srgbClr val="FF0000"/>
                </a:solidFill>
                <a:latin typeface="Comic Sans MS" panose="030F0702030302020204" pitchFamily="66" charset="0"/>
              </a:rPr>
              <a:t> </a:t>
            </a:r>
            <a:r>
              <a:rPr lang="es-ES" sz="4000" b="1" dirty="0" err="1">
                <a:solidFill>
                  <a:srgbClr val="FF0000"/>
                </a:solidFill>
                <a:latin typeface="Comic Sans MS" panose="030F0702030302020204" pitchFamily="66" charset="0"/>
              </a:rPr>
              <a:t>Initiation</a:t>
            </a:r>
            <a:br>
              <a:rPr lang="es-ES" sz="4000" b="1" dirty="0">
                <a:solidFill>
                  <a:srgbClr val="FF0000"/>
                </a:solidFill>
                <a:latin typeface="Comic Sans MS" panose="030F0702030302020204" pitchFamily="66" charset="0"/>
              </a:rPr>
            </a:br>
            <a:br>
              <a:rPr lang="es-ES" sz="4000" b="1" dirty="0">
                <a:solidFill>
                  <a:srgbClr val="FF0000"/>
                </a:solidFill>
                <a:latin typeface="Comic Sans MS" panose="030F0702030302020204" pitchFamily="66" charset="0"/>
              </a:rPr>
            </a:br>
            <a:r>
              <a:rPr lang="es-ES" sz="4000" b="1" dirty="0">
                <a:solidFill>
                  <a:srgbClr val="FF0000"/>
                </a:solidFill>
                <a:latin typeface="Comic Sans MS" panose="030F0702030302020204" pitchFamily="66" charset="0"/>
              </a:rPr>
              <a:t>COMMUNION</a:t>
            </a:r>
            <a:endParaRPr lang="en-US" sz="4000" b="1" dirty="0">
              <a:latin typeface="Comic Sans MS" panose="030F0702030302020204" pitchFamily="66" charset="0"/>
            </a:endParaRPr>
          </a:p>
        </p:txBody>
      </p:sp>
      <p:sp>
        <p:nvSpPr>
          <p:cNvPr id="3" name="TextBox 2">
            <a:extLst>
              <a:ext uri="{FF2B5EF4-FFF2-40B4-BE49-F238E27FC236}">
                <a16:creationId xmlns:a16="http://schemas.microsoft.com/office/drawing/2014/main" id="{E58DEFD8-3D05-47B0-800A-541A953C3A5A}"/>
              </a:ext>
            </a:extLst>
          </p:cNvPr>
          <p:cNvSpPr txBox="1"/>
          <p:nvPr/>
        </p:nvSpPr>
        <p:spPr>
          <a:xfrm>
            <a:off x="8008620" y="4730174"/>
            <a:ext cx="3840480" cy="1569660"/>
          </a:xfrm>
          <a:prstGeom prst="rect">
            <a:avLst/>
          </a:prstGeom>
          <a:noFill/>
        </p:spPr>
        <p:txBody>
          <a:bodyPr wrap="square" rtlCol="0">
            <a:spAutoFit/>
          </a:bodyPr>
          <a:lstStyle/>
          <a:p>
            <a:pPr algn="ctr"/>
            <a:r>
              <a:rPr lang="es-ES" sz="3200" b="1" dirty="0" err="1">
                <a:latin typeface="Comic Sans MS" panose="030F0702030302020204" pitchFamily="66" charset="0"/>
              </a:rPr>
              <a:t>What</a:t>
            </a:r>
            <a:r>
              <a:rPr lang="es-ES" sz="3200" b="1" dirty="0">
                <a:latin typeface="Comic Sans MS" panose="030F0702030302020204" pitchFamily="66" charset="0"/>
              </a:rPr>
              <a:t> </a:t>
            </a:r>
            <a:r>
              <a:rPr lang="es-ES" sz="3200" b="1" dirty="0" err="1">
                <a:latin typeface="Comic Sans MS" panose="030F0702030302020204" pitchFamily="66" charset="0"/>
              </a:rPr>
              <a:t>happens</a:t>
            </a:r>
            <a:r>
              <a:rPr lang="es-ES" sz="3200" b="1" dirty="0">
                <a:latin typeface="Comic Sans MS" panose="030F0702030302020204" pitchFamily="66" charset="0"/>
              </a:rPr>
              <a:t> in </a:t>
            </a:r>
            <a:r>
              <a:rPr lang="es-ES" sz="3200" b="1" dirty="0" err="1">
                <a:latin typeface="Comic Sans MS" panose="030F0702030302020204" pitchFamily="66" charset="0"/>
              </a:rPr>
              <a:t>the</a:t>
            </a:r>
            <a:r>
              <a:rPr lang="es-ES" sz="3200" b="1" dirty="0">
                <a:latin typeface="Comic Sans MS" panose="030F0702030302020204" pitchFamily="66" charset="0"/>
              </a:rPr>
              <a:t> </a:t>
            </a:r>
            <a:r>
              <a:rPr lang="es-ES" sz="3200" b="1" dirty="0" err="1">
                <a:latin typeface="Comic Sans MS" panose="030F0702030302020204" pitchFamily="66" charset="0"/>
              </a:rPr>
              <a:t>Sacrament</a:t>
            </a:r>
            <a:r>
              <a:rPr lang="es-ES" sz="3200" b="1" dirty="0">
                <a:latin typeface="Comic Sans MS" panose="030F0702030302020204" pitchFamily="66" charset="0"/>
              </a:rPr>
              <a:t> </a:t>
            </a:r>
          </a:p>
          <a:p>
            <a:pPr algn="ctr"/>
            <a:r>
              <a:rPr lang="es-ES" sz="3200" b="1" dirty="0" err="1">
                <a:latin typeface="Comic Sans MS" panose="030F0702030302020204" pitchFamily="66" charset="0"/>
              </a:rPr>
              <a:t>of</a:t>
            </a:r>
            <a:r>
              <a:rPr lang="es-ES" sz="3200" b="1" dirty="0">
                <a:latin typeface="Comic Sans MS" panose="030F0702030302020204" pitchFamily="66" charset="0"/>
              </a:rPr>
              <a:t> </a:t>
            </a:r>
            <a:r>
              <a:rPr lang="es-ES" sz="3200" b="1" dirty="0" err="1">
                <a:latin typeface="Comic Sans MS" panose="030F0702030302020204" pitchFamily="66" charset="0"/>
              </a:rPr>
              <a:t>Communion</a:t>
            </a:r>
            <a:r>
              <a:rPr lang="es-ES" sz="3200" b="1" dirty="0">
                <a:latin typeface="Comic Sans MS" panose="030F0702030302020204" pitchFamily="66" charset="0"/>
              </a:rPr>
              <a:t>?</a:t>
            </a:r>
            <a:endParaRPr lang="en-US" sz="3200" dirty="0">
              <a:latin typeface="Comic Sans MS" panose="030F0702030302020204" pitchFamily="66" charset="0"/>
            </a:endParaRPr>
          </a:p>
        </p:txBody>
      </p:sp>
      <p:pic>
        <p:nvPicPr>
          <p:cNvPr id="2050" name="Picture 2" descr="The Veil Removed&amp;quot;: Powerful Film Reveals How Heaven Miraculously Joins  Earth at Mass -">
            <a:extLst>
              <a:ext uri="{FF2B5EF4-FFF2-40B4-BE49-F238E27FC236}">
                <a16:creationId xmlns:a16="http://schemas.microsoft.com/office/drawing/2014/main" id="{CB6B2427-B525-4674-BA11-AF9E6CBB80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 y="222379"/>
            <a:ext cx="7482840" cy="64132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E506090-68EC-474C-8325-4FDF554157D9}"/>
              </a:ext>
            </a:extLst>
          </p:cNvPr>
          <p:cNvSpPr txBox="1"/>
          <p:nvPr/>
        </p:nvSpPr>
        <p:spPr>
          <a:xfrm>
            <a:off x="7665720" y="3428999"/>
            <a:ext cx="4526280" cy="1015663"/>
          </a:xfrm>
          <a:prstGeom prst="rect">
            <a:avLst/>
          </a:prstGeom>
          <a:noFill/>
        </p:spPr>
        <p:txBody>
          <a:bodyPr wrap="square" rtlCol="0">
            <a:spAutoFit/>
          </a:bodyPr>
          <a:lstStyle/>
          <a:p>
            <a:pPr algn="ctr"/>
            <a:r>
              <a:rPr lang="en-US" sz="2000" b="1" dirty="0">
                <a:solidFill>
                  <a:srgbClr val="FF0000"/>
                </a:solidFill>
                <a:latin typeface="Comic Sans MS" panose="030F0702030302020204" pitchFamily="66" charset="0"/>
              </a:rPr>
              <a:t>The Last Supper</a:t>
            </a:r>
          </a:p>
          <a:p>
            <a:pPr algn="ctr"/>
            <a:r>
              <a:rPr lang="en-US" sz="2000" b="1" dirty="0">
                <a:solidFill>
                  <a:srgbClr val="FF0000"/>
                </a:solidFill>
                <a:latin typeface="Comic Sans MS" panose="030F0702030302020204" pitchFamily="66" charset="0"/>
                <a:hlinkClick r:id="rId3"/>
              </a:rPr>
              <a:t>https://youtu.be/y-SrXeZcVhU</a:t>
            </a:r>
            <a:endParaRPr lang="en-US" sz="2000" b="1" dirty="0">
              <a:solidFill>
                <a:srgbClr val="FF0000"/>
              </a:solidFill>
              <a:latin typeface="Comic Sans MS" panose="030F0702030302020204" pitchFamily="66" charset="0"/>
            </a:endParaRPr>
          </a:p>
          <a:p>
            <a:pPr algn="ctr"/>
            <a:r>
              <a:rPr lang="en-US" b="1" dirty="0">
                <a:solidFill>
                  <a:srgbClr val="FF0000"/>
                </a:solidFill>
                <a:latin typeface="Comic Sans MS" panose="030F0702030302020204" pitchFamily="66" charset="0"/>
              </a:rPr>
              <a:t>(Stop at 2:10 minutes)</a:t>
            </a:r>
          </a:p>
        </p:txBody>
      </p:sp>
    </p:spTree>
    <p:extLst>
      <p:ext uri="{BB962C8B-B14F-4D97-AF65-F5344CB8AC3E}">
        <p14:creationId xmlns:p14="http://schemas.microsoft.com/office/powerpoint/2010/main" val="5330139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993EB-8E6F-4C3D-B4FC-B63C93F07B58}"/>
              </a:ext>
            </a:extLst>
          </p:cNvPr>
          <p:cNvSpPr>
            <a:spLocks noGrp="1"/>
          </p:cNvSpPr>
          <p:nvPr>
            <p:ph type="title"/>
          </p:nvPr>
        </p:nvSpPr>
        <p:spPr>
          <a:xfrm>
            <a:off x="0" y="0"/>
            <a:ext cx="12192000" cy="1432560"/>
          </a:xfrm>
        </p:spPr>
        <p:txBody>
          <a:bodyPr>
            <a:normAutofit/>
          </a:bodyPr>
          <a:lstStyle/>
          <a:p>
            <a:pPr algn="ctr"/>
            <a:r>
              <a:rPr lang="en-US" sz="3100" dirty="0">
                <a:latin typeface="Comic Sans MS" panose="030F0702030302020204" pitchFamily="66" charset="0"/>
              </a:rPr>
              <a:t>In the Sacrament of Communion or the </a:t>
            </a:r>
            <a:r>
              <a:rPr lang="en-US" sz="3100" dirty="0">
                <a:solidFill>
                  <a:srgbClr val="FF0000"/>
                </a:solidFill>
                <a:latin typeface="Comic Sans MS" panose="030F0702030302020204" pitchFamily="66" charset="0"/>
              </a:rPr>
              <a:t>Eucharist</a:t>
            </a:r>
            <a:r>
              <a:rPr lang="en-US" sz="3100" dirty="0">
                <a:latin typeface="Comic Sans MS" panose="030F0702030302020204" pitchFamily="66" charset="0"/>
              </a:rPr>
              <a:t>, the bread and wine, by the power of the </a:t>
            </a:r>
            <a:r>
              <a:rPr lang="en-US" sz="3100" dirty="0">
                <a:solidFill>
                  <a:srgbClr val="FF0000"/>
                </a:solidFill>
                <a:latin typeface="Comic Sans MS" panose="030F0702030302020204" pitchFamily="66" charset="0"/>
              </a:rPr>
              <a:t>Holy Spirit</a:t>
            </a:r>
            <a:r>
              <a:rPr lang="en-US" sz="3100" dirty="0">
                <a:latin typeface="Comic Sans MS" panose="030F0702030302020204" pitchFamily="66" charset="0"/>
              </a:rPr>
              <a:t>, become the body and blood of Christ at the moment of </a:t>
            </a:r>
            <a:r>
              <a:rPr lang="en-US" sz="3100" dirty="0">
                <a:solidFill>
                  <a:srgbClr val="FF0000"/>
                </a:solidFill>
                <a:latin typeface="Comic Sans MS" panose="030F0702030302020204" pitchFamily="66" charset="0"/>
              </a:rPr>
              <a:t>Consecration.</a:t>
            </a:r>
          </a:p>
        </p:txBody>
      </p:sp>
      <p:pic>
        <p:nvPicPr>
          <p:cNvPr id="3074" name="Picture 2" descr="The Mass is Christ&amp;#39;s sacrifice which is free">
            <a:extLst>
              <a:ext uri="{FF2B5EF4-FFF2-40B4-BE49-F238E27FC236}">
                <a16:creationId xmlns:a16="http://schemas.microsoft.com/office/drawing/2014/main" id="{B3E2FAEA-147D-4EFC-A86A-275670469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348" y="1432560"/>
            <a:ext cx="7010400" cy="5257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38E2EFE-4498-442B-A4EB-1386AA0EE01A}"/>
              </a:ext>
            </a:extLst>
          </p:cNvPr>
          <p:cNvSpPr txBox="1"/>
          <p:nvPr/>
        </p:nvSpPr>
        <p:spPr>
          <a:xfrm>
            <a:off x="8031736" y="1967377"/>
            <a:ext cx="3827721" cy="4524315"/>
          </a:xfrm>
          <a:prstGeom prst="rect">
            <a:avLst/>
          </a:prstGeom>
          <a:noFill/>
        </p:spPr>
        <p:txBody>
          <a:bodyPr wrap="square" rtlCol="0">
            <a:spAutoFit/>
          </a:bodyPr>
          <a:lstStyle/>
          <a:p>
            <a:pPr algn="ctr"/>
            <a:r>
              <a:rPr lang="en-US" sz="3200" dirty="0">
                <a:latin typeface="Comic Sans MS" panose="030F0702030302020204" pitchFamily="66" charset="0"/>
                <a:ea typeface="+mj-ea"/>
                <a:cs typeface="+mj-cs"/>
              </a:rPr>
              <a:t>The moment of </a:t>
            </a:r>
            <a:r>
              <a:rPr lang="en-US" sz="3200" dirty="0">
                <a:solidFill>
                  <a:srgbClr val="FF0000"/>
                </a:solidFill>
                <a:latin typeface="Comic Sans MS" panose="030F0702030302020204" pitchFamily="66" charset="0"/>
                <a:ea typeface="+mj-ea"/>
                <a:cs typeface="+mj-cs"/>
              </a:rPr>
              <a:t>Consecration</a:t>
            </a:r>
            <a:r>
              <a:rPr lang="en-US" sz="3200" dirty="0">
                <a:latin typeface="Comic Sans MS" panose="030F0702030302020204" pitchFamily="66" charset="0"/>
                <a:ea typeface="+mj-ea"/>
                <a:cs typeface="+mj-cs"/>
              </a:rPr>
              <a:t> is when the priest repeats the words of Jesus at the Last Supper. We ring a bell to mark this important event.</a:t>
            </a:r>
          </a:p>
        </p:txBody>
      </p:sp>
    </p:spTree>
    <p:extLst>
      <p:ext uri="{BB962C8B-B14F-4D97-AF65-F5344CB8AC3E}">
        <p14:creationId xmlns:p14="http://schemas.microsoft.com/office/powerpoint/2010/main" val="20682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247CB1-026F-48AF-9ADA-862D14063E72}"/>
              </a:ext>
            </a:extLst>
          </p:cNvPr>
          <p:cNvSpPr txBox="1"/>
          <p:nvPr/>
        </p:nvSpPr>
        <p:spPr>
          <a:xfrm>
            <a:off x="7528560" y="343168"/>
            <a:ext cx="4164266" cy="6247864"/>
          </a:xfrm>
          <a:prstGeom prst="rect">
            <a:avLst/>
          </a:prstGeom>
          <a:noFill/>
        </p:spPr>
        <p:txBody>
          <a:bodyPr wrap="square" rtlCol="0">
            <a:spAutoFit/>
          </a:bodyPr>
          <a:lstStyle/>
          <a:p>
            <a:pPr algn="ctr"/>
            <a:r>
              <a:rPr lang="en-US" sz="4000" dirty="0">
                <a:latin typeface="Comic Sans MS" panose="030F0702030302020204" pitchFamily="66" charset="0"/>
              </a:rPr>
              <a:t>When we receive the </a:t>
            </a:r>
            <a:r>
              <a:rPr lang="en-US" sz="4000" dirty="0">
                <a:solidFill>
                  <a:srgbClr val="FFFF00"/>
                </a:solidFill>
                <a:latin typeface="Comic Sans MS" panose="030F0702030302020204" pitchFamily="66" charset="0"/>
              </a:rPr>
              <a:t>Eucharist</a:t>
            </a:r>
            <a:r>
              <a:rPr lang="en-US" sz="4000" dirty="0">
                <a:latin typeface="Comic Sans MS" panose="030F0702030302020204" pitchFamily="66" charset="0"/>
              </a:rPr>
              <a:t>, we become one with Jesus. </a:t>
            </a:r>
          </a:p>
          <a:p>
            <a:pPr algn="ctr"/>
            <a:endParaRPr lang="en-US" sz="4000" dirty="0">
              <a:latin typeface="Comic Sans MS" panose="030F0702030302020204" pitchFamily="66" charset="0"/>
            </a:endParaRPr>
          </a:p>
          <a:p>
            <a:pPr algn="ctr"/>
            <a:r>
              <a:rPr lang="en-US" sz="4000" dirty="0">
                <a:latin typeface="Comic Sans MS" panose="030F0702030302020204" pitchFamily="66" charset="0"/>
              </a:rPr>
              <a:t>He strengthens our spirit and helps us to be more like Him.</a:t>
            </a:r>
          </a:p>
        </p:txBody>
      </p:sp>
      <p:pic>
        <p:nvPicPr>
          <p:cNvPr id="2050" name="Picture 2" descr="Historia del Sagrado Corazón de Jesús – Bendición del Padre Cano – Inicial">
            <a:extLst>
              <a:ext uri="{FF2B5EF4-FFF2-40B4-BE49-F238E27FC236}">
                <a16:creationId xmlns:a16="http://schemas.microsoft.com/office/drawing/2014/main" id="{BB767C2F-1086-4D21-B8E5-E29E288F7B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574" y="343168"/>
            <a:ext cx="6895972"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1055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7B3902-818E-46C7-AFD7-EC73D636E9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7417" y="1816442"/>
            <a:ext cx="2790899" cy="2790899"/>
          </a:xfrm>
          <a:prstGeom prst="rect">
            <a:avLst/>
          </a:prstGeom>
          <a:ln w="57150">
            <a:noFill/>
          </a:ln>
          <a:effectLst>
            <a:softEdge rad="112500"/>
          </a:effectLst>
        </p:spPr>
      </p:pic>
      <p:sp>
        <p:nvSpPr>
          <p:cNvPr id="10" name="TextBox 9">
            <a:extLst>
              <a:ext uri="{FF2B5EF4-FFF2-40B4-BE49-F238E27FC236}">
                <a16:creationId xmlns:a16="http://schemas.microsoft.com/office/drawing/2014/main" id="{BE7915F7-124C-4D37-85D5-21A65151A085}"/>
              </a:ext>
            </a:extLst>
          </p:cNvPr>
          <p:cNvSpPr txBox="1"/>
          <p:nvPr/>
        </p:nvSpPr>
        <p:spPr>
          <a:xfrm>
            <a:off x="175260" y="0"/>
            <a:ext cx="11841480" cy="523220"/>
          </a:xfrm>
          <a:prstGeom prst="rect">
            <a:avLst/>
          </a:prstGeom>
          <a:noFill/>
        </p:spPr>
        <p:txBody>
          <a:bodyPr wrap="square" rtlCol="0">
            <a:spAutoFit/>
          </a:bodyPr>
          <a:lstStyle/>
          <a:p>
            <a:r>
              <a:rPr lang="en-US" sz="2800" b="1" dirty="0">
                <a:latin typeface="Comic Sans MS" panose="030F0702030302020204" pitchFamily="66" charset="0"/>
                <a:ea typeface="Cambria" panose="02040503050406030204" pitchFamily="18" charset="0"/>
              </a:rPr>
              <a:t>What are the symbols of Communion and what do they represent?</a:t>
            </a:r>
          </a:p>
        </p:txBody>
      </p:sp>
      <p:pic>
        <p:nvPicPr>
          <p:cNvPr id="5" name="Picture 4">
            <a:extLst>
              <a:ext uri="{FF2B5EF4-FFF2-40B4-BE49-F238E27FC236}">
                <a16:creationId xmlns:a16="http://schemas.microsoft.com/office/drawing/2014/main" id="{B1AE7466-D126-4257-8CA9-1DD4AFE198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185" y="1890880"/>
            <a:ext cx="3017040" cy="2642024"/>
          </a:xfrm>
          <a:prstGeom prst="rect">
            <a:avLst/>
          </a:prstGeom>
        </p:spPr>
      </p:pic>
      <p:pic>
        <p:nvPicPr>
          <p:cNvPr id="7" name="Picture 6">
            <a:extLst>
              <a:ext uri="{FF2B5EF4-FFF2-40B4-BE49-F238E27FC236}">
                <a16:creationId xmlns:a16="http://schemas.microsoft.com/office/drawing/2014/main" id="{8CD64079-E995-458A-BE22-95C3A36154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7146" y="2718170"/>
            <a:ext cx="4696959" cy="1814734"/>
          </a:xfrm>
          <a:prstGeom prst="rect">
            <a:avLst/>
          </a:prstGeom>
        </p:spPr>
      </p:pic>
      <p:sp>
        <p:nvSpPr>
          <p:cNvPr id="8" name="TextBox 7">
            <a:extLst>
              <a:ext uri="{FF2B5EF4-FFF2-40B4-BE49-F238E27FC236}">
                <a16:creationId xmlns:a16="http://schemas.microsoft.com/office/drawing/2014/main" id="{C4F8456D-0910-4B99-8E40-8603DFA0AE9D}"/>
              </a:ext>
            </a:extLst>
          </p:cNvPr>
          <p:cNvSpPr txBox="1"/>
          <p:nvPr/>
        </p:nvSpPr>
        <p:spPr>
          <a:xfrm>
            <a:off x="4910287" y="4834490"/>
            <a:ext cx="2996418" cy="1631216"/>
          </a:xfrm>
          <a:prstGeom prst="rect">
            <a:avLst/>
          </a:prstGeom>
          <a:noFill/>
        </p:spPr>
        <p:txBody>
          <a:bodyPr wrap="square" rtlCol="0">
            <a:spAutoFit/>
          </a:bodyPr>
          <a:lstStyle/>
          <a:p>
            <a:pPr algn="ctr"/>
            <a:r>
              <a:rPr lang="en-US" sz="2000" b="1" dirty="0">
                <a:solidFill>
                  <a:srgbClr val="FFFF00"/>
                </a:solidFill>
                <a:latin typeface="Comic Sans MS" panose="030F0702030302020204" pitchFamily="66" charset="0"/>
              </a:rPr>
              <a:t>Wheat is the main ingredient for bread and Jesus is the Bread of Life who feeds our spirit.</a:t>
            </a:r>
          </a:p>
        </p:txBody>
      </p:sp>
      <p:sp>
        <p:nvSpPr>
          <p:cNvPr id="11" name="TextBox 10">
            <a:extLst>
              <a:ext uri="{FF2B5EF4-FFF2-40B4-BE49-F238E27FC236}">
                <a16:creationId xmlns:a16="http://schemas.microsoft.com/office/drawing/2014/main" id="{FB6FE24D-5B73-4870-87BD-2D2357D50727}"/>
              </a:ext>
            </a:extLst>
          </p:cNvPr>
          <p:cNvSpPr txBox="1"/>
          <p:nvPr/>
        </p:nvSpPr>
        <p:spPr>
          <a:xfrm>
            <a:off x="212114" y="4532904"/>
            <a:ext cx="4073183" cy="2246769"/>
          </a:xfrm>
          <a:prstGeom prst="rect">
            <a:avLst/>
          </a:prstGeom>
          <a:noFill/>
        </p:spPr>
        <p:txBody>
          <a:bodyPr wrap="square" rtlCol="0">
            <a:spAutoFit/>
          </a:bodyPr>
          <a:lstStyle/>
          <a:p>
            <a:pPr algn="ctr"/>
            <a:r>
              <a:rPr lang="en-US" sz="2000" b="1" dirty="0">
                <a:solidFill>
                  <a:schemeClr val="bg1"/>
                </a:solidFill>
                <a:latin typeface="Comic Sans MS" panose="030F0702030302020204" pitchFamily="66" charset="0"/>
              </a:rPr>
              <a:t>A HOST, a round piece of unleavened bread, consecrated during Mass becoming the body of Christ. In Latin, it means a sacrificial lamb. Jesus is “the lamb of God who takes away the sins of the world”.</a:t>
            </a:r>
            <a:endParaRPr lang="en-US" sz="1200" b="1" dirty="0">
              <a:solidFill>
                <a:schemeClr val="bg1"/>
              </a:solidFill>
              <a:latin typeface="Comic Sans MS" panose="030F0702030302020204" pitchFamily="66" charset="0"/>
            </a:endParaRPr>
          </a:p>
        </p:txBody>
      </p:sp>
      <p:sp>
        <p:nvSpPr>
          <p:cNvPr id="12" name="TextBox 11">
            <a:extLst>
              <a:ext uri="{FF2B5EF4-FFF2-40B4-BE49-F238E27FC236}">
                <a16:creationId xmlns:a16="http://schemas.microsoft.com/office/drawing/2014/main" id="{D114FE3E-B364-4DC3-BCF1-9E30253CD14D}"/>
              </a:ext>
            </a:extLst>
          </p:cNvPr>
          <p:cNvSpPr txBox="1"/>
          <p:nvPr/>
        </p:nvSpPr>
        <p:spPr>
          <a:xfrm>
            <a:off x="337625" y="596344"/>
            <a:ext cx="3643532" cy="1323439"/>
          </a:xfrm>
          <a:prstGeom prst="rect">
            <a:avLst/>
          </a:prstGeom>
          <a:noFill/>
        </p:spPr>
        <p:txBody>
          <a:bodyPr wrap="square" rtlCol="0">
            <a:spAutoFit/>
          </a:bodyPr>
          <a:lstStyle/>
          <a:p>
            <a:pPr algn="ctr"/>
            <a:r>
              <a:rPr lang="en-US" sz="2000" b="1" dirty="0">
                <a:solidFill>
                  <a:schemeClr val="accent4">
                    <a:lumMod val="60000"/>
                    <a:lumOff val="40000"/>
                  </a:schemeClr>
                </a:solidFill>
                <a:latin typeface="Comic Sans MS" panose="030F0702030302020204" pitchFamily="66" charset="0"/>
              </a:rPr>
              <a:t>Jesus used a cup or a CHALICE as the vessel for his Blood at the Last Supper.</a:t>
            </a:r>
          </a:p>
        </p:txBody>
      </p:sp>
      <p:sp>
        <p:nvSpPr>
          <p:cNvPr id="13" name="TextBox 12">
            <a:extLst>
              <a:ext uri="{FF2B5EF4-FFF2-40B4-BE49-F238E27FC236}">
                <a16:creationId xmlns:a16="http://schemas.microsoft.com/office/drawing/2014/main" id="{1441C6F8-121D-4EE8-B41F-5F32B4C85D3F}"/>
              </a:ext>
            </a:extLst>
          </p:cNvPr>
          <p:cNvSpPr txBox="1"/>
          <p:nvPr/>
        </p:nvSpPr>
        <p:spPr>
          <a:xfrm>
            <a:off x="8706955" y="4761229"/>
            <a:ext cx="3485045" cy="1631216"/>
          </a:xfrm>
          <a:prstGeom prst="rect">
            <a:avLst/>
          </a:prstGeom>
          <a:noFill/>
        </p:spPr>
        <p:txBody>
          <a:bodyPr wrap="square" rtlCol="0">
            <a:spAutoFit/>
          </a:bodyPr>
          <a:lstStyle/>
          <a:p>
            <a:pPr algn="ctr"/>
            <a:r>
              <a:rPr lang="en-US" sz="2000" b="1" dirty="0">
                <a:solidFill>
                  <a:srgbClr val="C00000"/>
                </a:solidFill>
                <a:latin typeface="Comic Sans MS" panose="030F0702030302020204" pitchFamily="66" charset="0"/>
              </a:rPr>
              <a:t>Jesus used wine at the Last Supper which becomes His BLOOD, shed for many for the forgiveness of sins.</a:t>
            </a:r>
          </a:p>
        </p:txBody>
      </p:sp>
      <p:sp>
        <p:nvSpPr>
          <p:cNvPr id="19" name="TextBox 18">
            <a:extLst>
              <a:ext uri="{FF2B5EF4-FFF2-40B4-BE49-F238E27FC236}">
                <a16:creationId xmlns:a16="http://schemas.microsoft.com/office/drawing/2014/main" id="{D87A0722-3A7F-46D9-AA15-F15F50B75763}"/>
              </a:ext>
            </a:extLst>
          </p:cNvPr>
          <p:cNvSpPr txBox="1"/>
          <p:nvPr/>
        </p:nvSpPr>
        <p:spPr>
          <a:xfrm>
            <a:off x="9054026" y="886265"/>
            <a:ext cx="2579956" cy="646331"/>
          </a:xfrm>
          <a:prstGeom prst="rect">
            <a:avLst/>
          </a:prstGeom>
          <a:noFill/>
        </p:spPr>
        <p:txBody>
          <a:bodyPr wrap="square" rtlCol="0">
            <a:spAutoFit/>
          </a:bodyPr>
          <a:lstStyle/>
          <a:p>
            <a:pPr algn="ctr"/>
            <a:r>
              <a:rPr lang="en-US" sz="1800" b="1" dirty="0">
                <a:solidFill>
                  <a:srgbClr val="7030A0"/>
                </a:solidFill>
                <a:latin typeface="Comic Sans MS" panose="030F0702030302020204" pitchFamily="66" charset="0"/>
              </a:rPr>
              <a:t>Grapes are used to make wine.</a:t>
            </a:r>
            <a:endParaRPr lang="en-US" dirty="0">
              <a:solidFill>
                <a:srgbClr val="7030A0"/>
              </a:solidFill>
            </a:endParaRPr>
          </a:p>
        </p:txBody>
      </p:sp>
      <p:sp>
        <p:nvSpPr>
          <p:cNvPr id="2" name="TextBox 1">
            <a:extLst>
              <a:ext uri="{FF2B5EF4-FFF2-40B4-BE49-F238E27FC236}">
                <a16:creationId xmlns:a16="http://schemas.microsoft.com/office/drawing/2014/main" id="{670AB6B2-EE7F-4B49-85C9-E83256373EBC}"/>
              </a:ext>
            </a:extLst>
          </p:cNvPr>
          <p:cNvSpPr txBox="1"/>
          <p:nvPr/>
        </p:nvSpPr>
        <p:spPr>
          <a:xfrm>
            <a:off x="740185" y="1890880"/>
            <a:ext cx="3017040" cy="2716461"/>
          </a:xfrm>
          <a:prstGeom prst="rect">
            <a:avLst/>
          </a:prstGeom>
          <a:noFill/>
          <a:ln w="5715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23976323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1000"/>
                                        <p:tgtEl>
                                          <p:spTgt spid="3"/>
                                        </p:tgtEl>
                                      </p:cBhvr>
                                    </p:animEffect>
                                    <p:anim calcmode="lin" valueType="num">
                                      <p:cBhvr>
                                        <p:cTn id="42" dur="1000" fill="hold"/>
                                        <p:tgtEl>
                                          <p:spTgt spid="3"/>
                                        </p:tgtEl>
                                        <p:attrNameLst>
                                          <p:attrName>ppt_x</p:attrName>
                                        </p:attrNameLst>
                                      </p:cBhvr>
                                      <p:tavLst>
                                        <p:tav tm="0">
                                          <p:val>
                                            <p:strVal val="#ppt_x"/>
                                          </p:val>
                                        </p:tav>
                                        <p:tav tm="100000">
                                          <p:val>
                                            <p:strVal val="#ppt_x"/>
                                          </p:val>
                                        </p:tav>
                                      </p:tavLst>
                                    </p:anim>
                                    <p:anim calcmode="lin" valueType="num">
                                      <p:cBhvr>
                                        <p:cTn id="43" dur="1000" fill="hold"/>
                                        <p:tgtEl>
                                          <p:spTgt spid="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F4FA-3C08-48B1-ADC1-FF599A482162}"/>
              </a:ext>
            </a:extLst>
          </p:cNvPr>
          <p:cNvSpPr>
            <a:spLocks noGrp="1"/>
          </p:cNvSpPr>
          <p:nvPr>
            <p:ph type="title"/>
          </p:nvPr>
        </p:nvSpPr>
        <p:spPr>
          <a:xfrm>
            <a:off x="8031480" y="232403"/>
            <a:ext cx="4160520" cy="2754629"/>
          </a:xfrm>
        </p:spPr>
        <p:txBody>
          <a:bodyPr>
            <a:normAutofit fontScale="90000"/>
          </a:bodyPr>
          <a:lstStyle/>
          <a:p>
            <a:pPr algn="ctr"/>
            <a:r>
              <a:rPr lang="es-ES" sz="4000" b="1" dirty="0">
                <a:solidFill>
                  <a:srgbClr val="FF0000"/>
                </a:solidFill>
                <a:latin typeface="Comic Sans MS" panose="030F0702030302020204" pitchFamily="66" charset="0"/>
              </a:rPr>
              <a:t>3rd </a:t>
            </a:r>
            <a:r>
              <a:rPr lang="es-ES" sz="4000" b="1" dirty="0" err="1">
                <a:solidFill>
                  <a:srgbClr val="FF0000"/>
                </a:solidFill>
                <a:latin typeface="Comic Sans MS" panose="030F0702030302020204" pitchFamily="66" charset="0"/>
              </a:rPr>
              <a:t>Sacrament</a:t>
            </a:r>
            <a:r>
              <a:rPr lang="es-ES" sz="4000" b="1" dirty="0">
                <a:solidFill>
                  <a:srgbClr val="FF0000"/>
                </a:solidFill>
                <a:latin typeface="Comic Sans MS" panose="030F0702030302020204" pitchFamily="66" charset="0"/>
              </a:rPr>
              <a:t> </a:t>
            </a:r>
            <a:r>
              <a:rPr lang="es-ES" sz="4000" b="1" dirty="0" err="1">
                <a:solidFill>
                  <a:srgbClr val="FF0000"/>
                </a:solidFill>
                <a:latin typeface="Comic Sans MS" panose="030F0702030302020204" pitchFamily="66" charset="0"/>
              </a:rPr>
              <a:t>of</a:t>
            </a:r>
            <a:r>
              <a:rPr lang="es-ES" sz="4000" b="1" dirty="0">
                <a:solidFill>
                  <a:srgbClr val="FF0000"/>
                </a:solidFill>
                <a:latin typeface="Comic Sans MS" panose="030F0702030302020204" pitchFamily="66" charset="0"/>
              </a:rPr>
              <a:t> </a:t>
            </a:r>
            <a:r>
              <a:rPr lang="es-ES" sz="4000" b="1" dirty="0" err="1">
                <a:solidFill>
                  <a:srgbClr val="FF0000"/>
                </a:solidFill>
                <a:latin typeface="Comic Sans MS" panose="030F0702030302020204" pitchFamily="66" charset="0"/>
              </a:rPr>
              <a:t>Initiation</a:t>
            </a:r>
            <a:br>
              <a:rPr lang="es-ES" sz="4000" b="1" u="sng" dirty="0">
                <a:solidFill>
                  <a:srgbClr val="FF0000"/>
                </a:solidFill>
                <a:latin typeface="Comic Sans MS" panose="030F0702030302020204" pitchFamily="66" charset="0"/>
              </a:rPr>
            </a:br>
            <a:br>
              <a:rPr lang="es-ES" sz="4000" b="1" u="sng" dirty="0">
                <a:solidFill>
                  <a:srgbClr val="FF0000"/>
                </a:solidFill>
                <a:latin typeface="Comic Sans MS" panose="030F0702030302020204" pitchFamily="66" charset="0"/>
              </a:rPr>
            </a:br>
            <a:r>
              <a:rPr lang="es-ES" sz="4000" b="1" dirty="0">
                <a:solidFill>
                  <a:srgbClr val="FF0000"/>
                </a:solidFill>
                <a:latin typeface="Comic Sans MS" panose="030F0702030302020204" pitchFamily="66" charset="0"/>
              </a:rPr>
              <a:t>CONFIRMATION</a:t>
            </a:r>
            <a:endParaRPr lang="en-US" sz="4000" b="1" dirty="0">
              <a:latin typeface="Comic Sans MS" panose="030F0702030302020204" pitchFamily="66" charset="0"/>
            </a:endParaRPr>
          </a:p>
        </p:txBody>
      </p:sp>
      <p:sp>
        <p:nvSpPr>
          <p:cNvPr id="3" name="TextBox 2">
            <a:extLst>
              <a:ext uri="{FF2B5EF4-FFF2-40B4-BE49-F238E27FC236}">
                <a16:creationId xmlns:a16="http://schemas.microsoft.com/office/drawing/2014/main" id="{E58DEFD8-3D05-47B0-800A-541A953C3A5A}"/>
              </a:ext>
            </a:extLst>
          </p:cNvPr>
          <p:cNvSpPr txBox="1"/>
          <p:nvPr/>
        </p:nvSpPr>
        <p:spPr>
          <a:xfrm>
            <a:off x="8176260" y="4071052"/>
            <a:ext cx="3703320" cy="2554545"/>
          </a:xfrm>
          <a:prstGeom prst="rect">
            <a:avLst/>
          </a:prstGeom>
          <a:noFill/>
        </p:spPr>
        <p:txBody>
          <a:bodyPr wrap="square" rtlCol="0">
            <a:spAutoFit/>
          </a:bodyPr>
          <a:lstStyle/>
          <a:p>
            <a:pPr algn="ctr"/>
            <a:r>
              <a:rPr lang="es-ES" sz="3200" b="1" dirty="0" err="1">
                <a:latin typeface="Comic Sans MS" panose="030F0702030302020204" pitchFamily="66" charset="0"/>
              </a:rPr>
              <a:t>What</a:t>
            </a:r>
            <a:r>
              <a:rPr lang="es-ES" sz="3200" b="1" dirty="0">
                <a:latin typeface="Comic Sans MS" panose="030F0702030302020204" pitchFamily="66" charset="0"/>
              </a:rPr>
              <a:t> </a:t>
            </a:r>
            <a:r>
              <a:rPr lang="es-ES" sz="3200" b="1" dirty="0" err="1">
                <a:latin typeface="Comic Sans MS" panose="030F0702030302020204" pitchFamily="66" charset="0"/>
              </a:rPr>
              <a:t>happens</a:t>
            </a:r>
            <a:r>
              <a:rPr lang="es-ES" sz="3200" b="1" dirty="0">
                <a:latin typeface="Comic Sans MS" panose="030F0702030302020204" pitchFamily="66" charset="0"/>
              </a:rPr>
              <a:t> </a:t>
            </a:r>
            <a:r>
              <a:rPr lang="es-ES" sz="3200" b="1" dirty="0" err="1">
                <a:latin typeface="Comic Sans MS" panose="030F0702030302020204" pitchFamily="66" charset="0"/>
              </a:rPr>
              <a:t>to</a:t>
            </a:r>
            <a:r>
              <a:rPr lang="es-ES" sz="3200" b="1" dirty="0">
                <a:latin typeface="Comic Sans MS" panose="030F0702030302020204" pitchFamily="66" charset="0"/>
              </a:rPr>
              <a:t> </a:t>
            </a:r>
            <a:r>
              <a:rPr lang="es-ES" sz="3200" b="1" dirty="0" err="1">
                <a:latin typeface="Comic Sans MS" panose="030F0702030302020204" pitchFamily="66" charset="0"/>
              </a:rPr>
              <a:t>us</a:t>
            </a:r>
            <a:r>
              <a:rPr lang="es-ES" sz="3200" b="1" dirty="0">
                <a:latin typeface="Comic Sans MS" panose="030F0702030302020204" pitchFamily="66" charset="0"/>
              </a:rPr>
              <a:t> </a:t>
            </a:r>
            <a:r>
              <a:rPr lang="es-ES" sz="3200" b="1" dirty="0" err="1">
                <a:latin typeface="Comic Sans MS" panose="030F0702030302020204" pitchFamily="66" charset="0"/>
              </a:rPr>
              <a:t>when</a:t>
            </a:r>
            <a:r>
              <a:rPr lang="es-ES" sz="3200" b="1" dirty="0">
                <a:latin typeface="Comic Sans MS" panose="030F0702030302020204" pitchFamily="66" charset="0"/>
              </a:rPr>
              <a:t> </a:t>
            </a:r>
            <a:r>
              <a:rPr lang="es-ES" sz="3200" b="1" dirty="0" err="1">
                <a:latin typeface="Comic Sans MS" panose="030F0702030302020204" pitchFamily="66" charset="0"/>
              </a:rPr>
              <a:t>we</a:t>
            </a:r>
            <a:r>
              <a:rPr lang="es-ES" sz="3200" b="1" dirty="0">
                <a:latin typeface="Comic Sans MS" panose="030F0702030302020204" pitchFamily="66" charset="0"/>
              </a:rPr>
              <a:t> </a:t>
            </a:r>
            <a:r>
              <a:rPr lang="es-ES" sz="3200" b="1" dirty="0" err="1">
                <a:latin typeface="Comic Sans MS" panose="030F0702030302020204" pitchFamily="66" charset="0"/>
              </a:rPr>
              <a:t>receive</a:t>
            </a:r>
            <a:r>
              <a:rPr lang="es-ES" sz="3200" b="1" dirty="0">
                <a:latin typeface="Comic Sans MS" panose="030F0702030302020204" pitchFamily="66" charset="0"/>
              </a:rPr>
              <a:t> </a:t>
            </a:r>
            <a:r>
              <a:rPr lang="es-ES" sz="3200" b="1" dirty="0" err="1">
                <a:latin typeface="Comic Sans MS" panose="030F0702030302020204" pitchFamily="66" charset="0"/>
              </a:rPr>
              <a:t>the</a:t>
            </a:r>
            <a:r>
              <a:rPr lang="es-ES" sz="3200" b="1" dirty="0">
                <a:latin typeface="Comic Sans MS" panose="030F0702030302020204" pitchFamily="66" charset="0"/>
              </a:rPr>
              <a:t> </a:t>
            </a:r>
            <a:r>
              <a:rPr lang="es-ES" sz="3200" b="1" dirty="0" err="1">
                <a:latin typeface="Comic Sans MS" panose="030F0702030302020204" pitchFamily="66" charset="0"/>
              </a:rPr>
              <a:t>Sacrament</a:t>
            </a:r>
            <a:r>
              <a:rPr lang="es-ES" sz="3200" b="1" dirty="0">
                <a:latin typeface="Comic Sans MS" panose="030F0702030302020204" pitchFamily="66" charset="0"/>
              </a:rPr>
              <a:t> </a:t>
            </a:r>
            <a:r>
              <a:rPr lang="es-ES" sz="3200" b="1" dirty="0" err="1">
                <a:latin typeface="Comic Sans MS" panose="030F0702030302020204" pitchFamily="66" charset="0"/>
              </a:rPr>
              <a:t>of</a:t>
            </a:r>
            <a:r>
              <a:rPr lang="es-ES" sz="3200" b="1" dirty="0">
                <a:latin typeface="Comic Sans MS" panose="030F0702030302020204" pitchFamily="66" charset="0"/>
              </a:rPr>
              <a:t> </a:t>
            </a:r>
            <a:r>
              <a:rPr lang="es-ES" sz="3200" b="1" dirty="0" err="1">
                <a:latin typeface="Comic Sans MS" panose="030F0702030302020204" pitchFamily="66" charset="0"/>
              </a:rPr>
              <a:t>Confirmation</a:t>
            </a:r>
            <a:r>
              <a:rPr lang="es-ES" sz="3200" b="1" dirty="0">
                <a:latin typeface="Comic Sans MS" panose="030F0702030302020204" pitchFamily="66" charset="0"/>
              </a:rPr>
              <a:t>?</a:t>
            </a:r>
            <a:endParaRPr lang="en-US" sz="3200" dirty="0">
              <a:latin typeface="Comic Sans MS" panose="030F0702030302020204" pitchFamily="66" charset="0"/>
            </a:endParaRPr>
          </a:p>
        </p:txBody>
      </p:sp>
      <p:pic>
        <p:nvPicPr>
          <p:cNvPr id="4102" name="Picture 6" descr="9,100 Holy Spirit Dove Stock Photos, Pictures &amp;amp; Royalty-Free Images - iStock">
            <a:extLst>
              <a:ext uri="{FF2B5EF4-FFF2-40B4-BE49-F238E27FC236}">
                <a16:creationId xmlns:a16="http://schemas.microsoft.com/office/drawing/2014/main" id="{084A27BD-F780-418A-B209-F2B448BC79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0"/>
            <a:ext cx="6736081" cy="58293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Sacrament Of Confirmation Quiz! Trivia - ProProfs Quiz">
            <a:extLst>
              <a:ext uri="{FF2B5EF4-FFF2-40B4-BE49-F238E27FC236}">
                <a16:creationId xmlns:a16="http://schemas.microsoft.com/office/drawing/2014/main" id="{B138A185-C7E9-4932-9CB0-0BC9BECE59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822" y="2147659"/>
            <a:ext cx="7010399" cy="47103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9C985FC-81FA-4E71-B995-EDDDB769AD99}"/>
              </a:ext>
            </a:extLst>
          </p:cNvPr>
          <p:cNvSpPr txBox="1"/>
          <p:nvPr/>
        </p:nvSpPr>
        <p:spPr>
          <a:xfrm>
            <a:off x="7863840" y="2964172"/>
            <a:ext cx="4328160" cy="707886"/>
          </a:xfrm>
          <a:prstGeom prst="rect">
            <a:avLst/>
          </a:prstGeom>
          <a:noFill/>
        </p:spPr>
        <p:txBody>
          <a:bodyPr wrap="square" rtlCol="0">
            <a:spAutoFit/>
          </a:bodyPr>
          <a:lstStyle/>
          <a:p>
            <a:pPr algn="ctr"/>
            <a:r>
              <a:rPr lang="en-US" sz="2000" b="1" dirty="0">
                <a:solidFill>
                  <a:srgbClr val="FF0000"/>
                </a:solidFill>
                <a:latin typeface="Comic Sans MS" panose="030F0702030302020204" pitchFamily="66" charset="0"/>
              </a:rPr>
              <a:t>Pentecost</a:t>
            </a:r>
          </a:p>
          <a:p>
            <a:pPr algn="ctr"/>
            <a:r>
              <a:rPr lang="en-US" sz="2000" b="1" dirty="0">
                <a:solidFill>
                  <a:srgbClr val="FF0000"/>
                </a:solidFill>
                <a:latin typeface="Comic Sans MS" panose="030F0702030302020204" pitchFamily="66" charset="0"/>
                <a:hlinkClick r:id="rId4"/>
              </a:rPr>
              <a:t>https://youtu.be/4cJtafGUVno</a:t>
            </a:r>
            <a:endParaRPr lang="en-US" sz="20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260468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BD7675-B9E6-4F16-A962-53934A0A712F}"/>
              </a:ext>
            </a:extLst>
          </p:cNvPr>
          <p:cNvSpPr txBox="1"/>
          <p:nvPr/>
        </p:nvSpPr>
        <p:spPr>
          <a:xfrm>
            <a:off x="6074224" y="126295"/>
            <a:ext cx="5989320" cy="1446550"/>
          </a:xfrm>
          <a:prstGeom prst="rect">
            <a:avLst/>
          </a:prstGeom>
          <a:noFill/>
        </p:spPr>
        <p:txBody>
          <a:bodyPr wrap="square">
            <a:spAutoFit/>
          </a:bodyPr>
          <a:lstStyle/>
          <a:p>
            <a:pPr algn="ctr"/>
            <a:r>
              <a:rPr lang="en-US" sz="2200" b="1" dirty="0">
                <a:latin typeface="Comic Sans MS" panose="030F0702030302020204" pitchFamily="66" charset="0"/>
              </a:rPr>
              <a:t>During Confirmation, God the Holy Spirit comes upon the person, accompanied by God the Father and God the Son, just as he did at Pentecost.</a:t>
            </a:r>
          </a:p>
        </p:txBody>
      </p:sp>
      <p:sp>
        <p:nvSpPr>
          <p:cNvPr id="5" name="TextBox 4">
            <a:extLst>
              <a:ext uri="{FF2B5EF4-FFF2-40B4-BE49-F238E27FC236}">
                <a16:creationId xmlns:a16="http://schemas.microsoft.com/office/drawing/2014/main" id="{6076AB4C-6819-41BC-9C29-3DBAE08E6821}"/>
              </a:ext>
            </a:extLst>
          </p:cNvPr>
          <p:cNvSpPr txBox="1"/>
          <p:nvPr/>
        </p:nvSpPr>
        <p:spPr>
          <a:xfrm>
            <a:off x="339090" y="197903"/>
            <a:ext cx="5090160" cy="1446550"/>
          </a:xfrm>
          <a:prstGeom prst="rect">
            <a:avLst/>
          </a:prstGeom>
          <a:noFill/>
        </p:spPr>
        <p:txBody>
          <a:bodyPr wrap="square">
            <a:spAutoFit/>
          </a:bodyPr>
          <a:lstStyle/>
          <a:p>
            <a:pPr algn="ctr"/>
            <a:r>
              <a:rPr lang="en-US" sz="2200" b="1" dirty="0">
                <a:latin typeface="Comic Sans MS" panose="030F0702030302020204" pitchFamily="66" charset="0"/>
              </a:rPr>
              <a:t>This sacrament is called Confirmation because you now confirm the faith you were given in Baptism.</a:t>
            </a:r>
          </a:p>
        </p:txBody>
      </p:sp>
      <p:sp>
        <p:nvSpPr>
          <p:cNvPr id="7" name="TextBox 6">
            <a:extLst>
              <a:ext uri="{FF2B5EF4-FFF2-40B4-BE49-F238E27FC236}">
                <a16:creationId xmlns:a16="http://schemas.microsoft.com/office/drawing/2014/main" id="{57B3497D-9EAB-40A3-A3A5-8EE00F2C486C}"/>
              </a:ext>
            </a:extLst>
          </p:cNvPr>
          <p:cNvSpPr txBox="1"/>
          <p:nvPr/>
        </p:nvSpPr>
        <p:spPr>
          <a:xfrm>
            <a:off x="1078230" y="5454432"/>
            <a:ext cx="3611880" cy="1107996"/>
          </a:xfrm>
          <a:prstGeom prst="rect">
            <a:avLst/>
          </a:prstGeom>
          <a:noFill/>
        </p:spPr>
        <p:txBody>
          <a:bodyPr wrap="square">
            <a:spAutoFit/>
          </a:bodyPr>
          <a:lstStyle/>
          <a:p>
            <a:pPr algn="ctr"/>
            <a:r>
              <a:rPr lang="en-US" sz="2200" b="1" dirty="0">
                <a:solidFill>
                  <a:srgbClr val="FF0000"/>
                </a:solidFill>
                <a:latin typeface="Comic Sans MS" panose="030F0702030302020204" pitchFamily="66" charset="0"/>
              </a:rPr>
              <a:t>You accept responsibility for living your faith with God’s help. </a:t>
            </a:r>
          </a:p>
        </p:txBody>
      </p:sp>
      <p:sp>
        <p:nvSpPr>
          <p:cNvPr id="9" name="TextBox 8">
            <a:extLst>
              <a:ext uri="{FF2B5EF4-FFF2-40B4-BE49-F238E27FC236}">
                <a16:creationId xmlns:a16="http://schemas.microsoft.com/office/drawing/2014/main" id="{10BAF3CB-DDD9-4775-A288-2B84165F6525}"/>
              </a:ext>
            </a:extLst>
          </p:cNvPr>
          <p:cNvSpPr txBox="1"/>
          <p:nvPr/>
        </p:nvSpPr>
        <p:spPr>
          <a:xfrm>
            <a:off x="6257104" y="5285155"/>
            <a:ext cx="5623560" cy="1446550"/>
          </a:xfrm>
          <a:prstGeom prst="rect">
            <a:avLst/>
          </a:prstGeom>
          <a:noFill/>
        </p:spPr>
        <p:txBody>
          <a:bodyPr wrap="square">
            <a:spAutoFit/>
          </a:bodyPr>
          <a:lstStyle/>
          <a:p>
            <a:pPr algn="ctr"/>
            <a:r>
              <a:rPr lang="en-US" sz="2200" b="1" dirty="0">
                <a:solidFill>
                  <a:srgbClr val="FF0000"/>
                </a:solidFill>
                <a:latin typeface="Comic Sans MS" panose="030F0702030302020204" pitchFamily="66" charset="0"/>
              </a:rPr>
              <a:t>The focus is on the Holy Spirit, who confirmed the apostles on Pentecost (Acts 2:1–4) and gave them courage to practice their faith.</a:t>
            </a:r>
          </a:p>
        </p:txBody>
      </p:sp>
      <p:pic>
        <p:nvPicPr>
          <p:cNvPr id="1026" name="Picture 2" descr="Don Bosco Church, North Paravur - Wikiwand">
            <a:extLst>
              <a:ext uri="{FF2B5EF4-FFF2-40B4-BE49-F238E27FC236}">
                <a16:creationId xmlns:a16="http://schemas.microsoft.com/office/drawing/2014/main" id="{1C243F5E-3F0B-400B-B294-F64DF8CEDE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 y="1828800"/>
            <a:ext cx="4640580" cy="34258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y 23, 2021: Pentecost Sunday | National Catholic Reporter">
            <a:extLst>
              <a:ext uri="{FF2B5EF4-FFF2-40B4-BE49-F238E27FC236}">
                <a16:creationId xmlns:a16="http://schemas.microsoft.com/office/drawing/2014/main" id="{D661923A-C714-4362-A28C-6CE6187F22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466" y="1716062"/>
            <a:ext cx="5114837" cy="342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407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1000"/>
                                        <p:tgtEl>
                                          <p:spTgt spid="1028"/>
                                        </p:tgtEl>
                                      </p:cBhvr>
                                    </p:animEffect>
                                    <p:anim calcmode="lin" valueType="num">
                                      <p:cBhvr>
                                        <p:cTn id="20" dur="1000" fill="hold"/>
                                        <p:tgtEl>
                                          <p:spTgt spid="1028"/>
                                        </p:tgtEl>
                                        <p:attrNameLst>
                                          <p:attrName>ppt_x</p:attrName>
                                        </p:attrNameLst>
                                      </p:cBhvr>
                                      <p:tavLst>
                                        <p:tav tm="0">
                                          <p:val>
                                            <p:strVal val="#ppt_x"/>
                                          </p:val>
                                        </p:tav>
                                        <p:tav tm="100000">
                                          <p:val>
                                            <p:strVal val="#ppt_x"/>
                                          </p:val>
                                        </p:tav>
                                      </p:tavLst>
                                    </p:anim>
                                    <p:anim calcmode="lin" valueType="num">
                                      <p:cBhvr>
                                        <p:cTn id="21"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5171E-E05A-4DB7-AD19-53F49F175F31}"/>
              </a:ext>
            </a:extLst>
          </p:cNvPr>
          <p:cNvSpPr>
            <a:spLocks noGrp="1"/>
          </p:cNvSpPr>
          <p:nvPr>
            <p:ph type="title"/>
          </p:nvPr>
        </p:nvSpPr>
        <p:spPr>
          <a:xfrm>
            <a:off x="624840" y="4445524"/>
            <a:ext cx="4658824" cy="2246769"/>
          </a:xfrm>
          <a:solidFill>
            <a:schemeClr val="bg1"/>
          </a:solidFill>
          <a:ln w="38100">
            <a:solidFill>
              <a:schemeClr val="tx1"/>
            </a:solidFill>
          </a:ln>
        </p:spPr>
        <p:txBody>
          <a:bodyPr>
            <a:noAutofit/>
          </a:bodyPr>
          <a:lstStyle/>
          <a:p>
            <a:pPr algn="ctr"/>
            <a:r>
              <a:rPr lang="en-US" sz="2800" b="1" dirty="0">
                <a:latin typeface="Comic Sans MS" panose="030F0702030302020204" pitchFamily="66" charset="0"/>
              </a:rPr>
              <a:t>The Chrism is scented oil blessed by the Bishop. The oil symbolizes we receive the Holy Spirit.</a:t>
            </a:r>
          </a:p>
        </p:txBody>
      </p:sp>
      <p:pic>
        <p:nvPicPr>
          <p:cNvPr id="6" name="Picture 5">
            <a:extLst>
              <a:ext uri="{FF2B5EF4-FFF2-40B4-BE49-F238E27FC236}">
                <a16:creationId xmlns:a16="http://schemas.microsoft.com/office/drawing/2014/main" id="{9D9B22D1-46D4-44A3-A3A7-19FCE11A83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 y="1472192"/>
            <a:ext cx="4658824" cy="2685157"/>
          </a:xfrm>
          <a:prstGeom prst="rect">
            <a:avLst/>
          </a:prstGeom>
        </p:spPr>
      </p:pic>
      <p:pic>
        <p:nvPicPr>
          <p:cNvPr id="3074" name="Picture 2" descr="Free Catholic Confirmation Cliparts, Download Free Clip Art, Free Clip Art  on Clipart Library">
            <a:extLst>
              <a:ext uri="{FF2B5EF4-FFF2-40B4-BE49-F238E27FC236}">
                <a16:creationId xmlns:a16="http://schemas.microsoft.com/office/drawing/2014/main" id="{21E475E6-00DD-4CA3-B003-5A60FF95C3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5803" y="1171466"/>
            <a:ext cx="2868392" cy="32136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969E680-33CC-4FC5-8136-81FD885814AF}"/>
              </a:ext>
            </a:extLst>
          </p:cNvPr>
          <p:cNvSpPr txBox="1"/>
          <p:nvPr/>
        </p:nvSpPr>
        <p:spPr>
          <a:xfrm>
            <a:off x="6512883" y="4445525"/>
            <a:ext cx="5196840" cy="2246769"/>
          </a:xfrm>
          <a:prstGeom prst="rect">
            <a:avLst/>
          </a:prstGeom>
          <a:solidFill>
            <a:schemeClr val="bg1"/>
          </a:solidFill>
          <a:ln w="38100">
            <a:solidFill>
              <a:schemeClr val="tx1"/>
            </a:solidFill>
          </a:ln>
        </p:spPr>
        <p:txBody>
          <a:bodyPr wrap="square" rtlCol="0">
            <a:spAutoFit/>
          </a:bodyPr>
          <a:lstStyle/>
          <a:p>
            <a:pPr algn="ctr"/>
            <a:r>
              <a:rPr lang="en-US" sz="2800" b="1" dirty="0">
                <a:latin typeface="Comic Sans MS" panose="030F0702030302020204" pitchFamily="66" charset="0"/>
                <a:ea typeface="+mj-ea"/>
                <a:cs typeface="+mj-cs"/>
              </a:rPr>
              <a:t>The Bishop’s laying on of hands symbolizes the gifts of the Holy Spirit, which strengthens us to do what God the Father asks of us.</a:t>
            </a:r>
          </a:p>
        </p:txBody>
      </p:sp>
      <p:sp>
        <p:nvSpPr>
          <p:cNvPr id="8" name="TextBox 7">
            <a:extLst>
              <a:ext uri="{FF2B5EF4-FFF2-40B4-BE49-F238E27FC236}">
                <a16:creationId xmlns:a16="http://schemas.microsoft.com/office/drawing/2014/main" id="{ED0F7D54-E96A-4113-936A-323C3B8C10B1}"/>
              </a:ext>
            </a:extLst>
          </p:cNvPr>
          <p:cNvSpPr txBox="1"/>
          <p:nvPr/>
        </p:nvSpPr>
        <p:spPr>
          <a:xfrm>
            <a:off x="0" y="-4118"/>
            <a:ext cx="12192000" cy="523220"/>
          </a:xfrm>
          <a:prstGeom prst="rect">
            <a:avLst/>
          </a:prstGeom>
          <a:noFill/>
        </p:spPr>
        <p:txBody>
          <a:bodyPr wrap="square" rtlCol="0">
            <a:spAutoFit/>
          </a:bodyPr>
          <a:lstStyle/>
          <a:p>
            <a:r>
              <a:rPr lang="en-US" sz="2800" b="1" dirty="0">
                <a:latin typeface="Comic Sans MS" panose="030F0702030302020204" pitchFamily="66" charset="0"/>
                <a:ea typeface="Cambria" panose="02040503050406030204" pitchFamily="18" charset="0"/>
              </a:rPr>
              <a:t>What are the symbols of Confirmation and what do they represent?</a:t>
            </a:r>
          </a:p>
        </p:txBody>
      </p:sp>
      <p:sp>
        <p:nvSpPr>
          <p:cNvPr id="3" name="TextBox 2">
            <a:extLst>
              <a:ext uri="{FF2B5EF4-FFF2-40B4-BE49-F238E27FC236}">
                <a16:creationId xmlns:a16="http://schemas.microsoft.com/office/drawing/2014/main" id="{A398B345-2C61-420D-BE73-269038DCF112}"/>
              </a:ext>
            </a:extLst>
          </p:cNvPr>
          <p:cNvSpPr txBox="1"/>
          <p:nvPr/>
        </p:nvSpPr>
        <p:spPr>
          <a:xfrm>
            <a:off x="624840" y="1472192"/>
            <a:ext cx="4658824" cy="2685157"/>
          </a:xfrm>
          <a:prstGeom prst="rect">
            <a:avLst/>
          </a:prstGeom>
          <a:noFill/>
          <a:ln w="5715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34885115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fade">
                                      <p:cBhvr>
                                        <p:cTn id="19" dur="1000"/>
                                        <p:tgtEl>
                                          <p:spTgt spid="3074"/>
                                        </p:tgtEl>
                                      </p:cBhvr>
                                    </p:animEffect>
                                    <p:anim calcmode="lin" valueType="num">
                                      <p:cBhvr>
                                        <p:cTn id="20" dur="1000" fill="hold"/>
                                        <p:tgtEl>
                                          <p:spTgt spid="3074"/>
                                        </p:tgtEl>
                                        <p:attrNameLst>
                                          <p:attrName>ppt_x</p:attrName>
                                        </p:attrNameLst>
                                      </p:cBhvr>
                                      <p:tavLst>
                                        <p:tav tm="0">
                                          <p:val>
                                            <p:strVal val="#ppt_x"/>
                                          </p:val>
                                        </p:tav>
                                        <p:tav tm="100000">
                                          <p:val>
                                            <p:strVal val="#ppt_x"/>
                                          </p:val>
                                        </p:tav>
                                      </p:tavLst>
                                    </p:anim>
                                    <p:anim calcmode="lin" valueType="num">
                                      <p:cBhvr>
                                        <p:cTn id="21" dur="1000" fill="hold"/>
                                        <p:tgtEl>
                                          <p:spTgt spid="307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D08D5-3F24-4838-B80F-203C36F38847}"/>
              </a:ext>
            </a:extLst>
          </p:cNvPr>
          <p:cNvSpPr>
            <a:spLocks noGrp="1"/>
          </p:cNvSpPr>
          <p:nvPr>
            <p:ph type="title"/>
          </p:nvPr>
        </p:nvSpPr>
        <p:spPr>
          <a:xfrm>
            <a:off x="838200" y="243322"/>
            <a:ext cx="10515600" cy="1325563"/>
          </a:xfrm>
        </p:spPr>
        <p:txBody>
          <a:bodyPr>
            <a:noAutofit/>
          </a:bodyPr>
          <a:lstStyle/>
          <a:p>
            <a:pPr algn="ctr"/>
            <a:r>
              <a:rPr lang="es-ES" sz="3000" b="1" dirty="0" err="1">
                <a:latin typeface="Comic Sans MS" panose="030F0702030302020204" pitchFamily="66" charset="0"/>
                <a:cs typeface="Cavolini" panose="03000502040302020204" pitchFamily="66" charset="0"/>
              </a:rPr>
              <a:t>God</a:t>
            </a:r>
            <a:r>
              <a:rPr lang="es-ES" sz="3000" b="1" dirty="0">
                <a:latin typeface="Comic Sans MS" panose="030F0702030302020204" pitchFamily="66" charset="0"/>
                <a:cs typeface="Cavolini" panose="03000502040302020204" pitchFamily="66" charset="0"/>
              </a:rPr>
              <a:t> </a:t>
            </a:r>
            <a:r>
              <a:rPr lang="es-ES" sz="3000" b="1" dirty="0" err="1">
                <a:latin typeface="Comic Sans MS" panose="030F0702030302020204" pitchFamily="66" charset="0"/>
                <a:cs typeface="Cavolini" panose="03000502040302020204" pitchFamily="66" charset="0"/>
              </a:rPr>
              <a:t>gives</a:t>
            </a:r>
            <a:r>
              <a:rPr lang="es-ES" sz="3000" b="1" dirty="0">
                <a:latin typeface="Comic Sans MS" panose="030F0702030302020204" pitchFamily="66" charset="0"/>
                <a:cs typeface="Cavolini" panose="03000502040302020204" pitchFamily="66" charset="0"/>
              </a:rPr>
              <a:t> </a:t>
            </a:r>
            <a:r>
              <a:rPr lang="es-ES" sz="3000" b="1" dirty="0" err="1">
                <a:latin typeface="Comic Sans MS" panose="030F0702030302020204" pitchFamily="66" charset="0"/>
                <a:cs typeface="Cavolini" panose="03000502040302020204" pitchFamily="66" charset="0"/>
              </a:rPr>
              <a:t>us</a:t>
            </a:r>
            <a:r>
              <a:rPr lang="es-ES" sz="3000" b="1" dirty="0">
                <a:latin typeface="Comic Sans MS" panose="030F0702030302020204" pitchFamily="66" charset="0"/>
                <a:cs typeface="Cavolini" panose="03000502040302020204" pitchFamily="66" charset="0"/>
              </a:rPr>
              <a:t> </a:t>
            </a:r>
            <a:r>
              <a:rPr lang="es-ES" sz="3000" b="1" dirty="0" err="1">
                <a:latin typeface="Comic Sans MS" panose="030F0702030302020204" pitchFamily="66" charset="0"/>
                <a:cs typeface="Cavolini" panose="03000502040302020204" pitchFamily="66" charset="0"/>
              </a:rPr>
              <a:t>the</a:t>
            </a:r>
            <a:r>
              <a:rPr lang="es-ES" sz="3000" b="1" dirty="0">
                <a:latin typeface="Comic Sans MS" panose="030F0702030302020204" pitchFamily="66" charset="0"/>
                <a:cs typeface="Cavolini" panose="03000502040302020204" pitchFamily="66" charset="0"/>
              </a:rPr>
              <a:t> </a:t>
            </a:r>
            <a:r>
              <a:rPr lang="es-ES" sz="3000" b="1" dirty="0" err="1">
                <a:latin typeface="Comic Sans MS" panose="030F0702030302020204" pitchFamily="66" charset="0"/>
                <a:cs typeface="Cavolini" panose="03000502040302020204" pitchFamily="66" charset="0"/>
              </a:rPr>
              <a:t>great</a:t>
            </a:r>
            <a:r>
              <a:rPr lang="es-ES" sz="3000" b="1" dirty="0">
                <a:latin typeface="Comic Sans MS" panose="030F0702030302020204" pitchFamily="66" charset="0"/>
                <a:cs typeface="Cavolini" panose="03000502040302020204" pitchFamily="66" charset="0"/>
              </a:rPr>
              <a:t> </a:t>
            </a:r>
            <a:r>
              <a:rPr lang="es-ES" sz="3000" b="1" dirty="0" err="1">
                <a:latin typeface="Comic Sans MS" panose="030F0702030302020204" pitchFamily="66" charset="0"/>
                <a:cs typeface="Cavolini" panose="03000502040302020204" pitchFamily="66" charset="0"/>
              </a:rPr>
              <a:t>gift</a:t>
            </a:r>
            <a:r>
              <a:rPr lang="es-ES" sz="3000" b="1" dirty="0">
                <a:latin typeface="Comic Sans MS" panose="030F0702030302020204" pitchFamily="66" charset="0"/>
                <a:cs typeface="Cavolini" panose="03000502040302020204" pitchFamily="66" charset="0"/>
              </a:rPr>
              <a:t> </a:t>
            </a:r>
            <a:br>
              <a:rPr lang="es-ES" sz="3000" b="1" dirty="0">
                <a:latin typeface="Comic Sans MS" panose="030F0702030302020204" pitchFamily="66" charset="0"/>
                <a:cs typeface="Cavolini" panose="03000502040302020204" pitchFamily="66" charset="0"/>
              </a:rPr>
            </a:br>
            <a:r>
              <a:rPr lang="es-ES" sz="3000" b="1" dirty="0" err="1">
                <a:latin typeface="Comic Sans MS" panose="030F0702030302020204" pitchFamily="66" charset="0"/>
                <a:cs typeface="Cavolini" panose="03000502040302020204" pitchFamily="66" charset="0"/>
              </a:rPr>
              <a:t>of</a:t>
            </a:r>
            <a:r>
              <a:rPr lang="es-ES" sz="3000" b="1" dirty="0">
                <a:latin typeface="Comic Sans MS" panose="030F0702030302020204" pitchFamily="66" charset="0"/>
                <a:cs typeface="Cavolini" panose="03000502040302020204" pitchFamily="66" charset="0"/>
              </a:rPr>
              <a:t> </a:t>
            </a:r>
            <a:r>
              <a:rPr lang="es-ES" sz="3000" b="1" dirty="0" err="1">
                <a:latin typeface="Comic Sans MS" panose="030F0702030302020204" pitchFamily="66" charset="0"/>
                <a:cs typeface="Cavolini" panose="03000502040302020204" pitchFamily="66" charset="0"/>
              </a:rPr>
              <a:t>the</a:t>
            </a:r>
            <a:r>
              <a:rPr lang="es-ES" sz="3000" b="1" dirty="0">
                <a:latin typeface="Comic Sans MS" panose="030F0702030302020204" pitchFamily="66" charset="0"/>
                <a:cs typeface="Cavolini" panose="03000502040302020204" pitchFamily="66" charset="0"/>
              </a:rPr>
              <a:t> </a:t>
            </a:r>
            <a:r>
              <a:rPr lang="es-ES" sz="3000" b="1" dirty="0" err="1">
                <a:latin typeface="Comic Sans MS" panose="030F0702030302020204" pitchFamily="66" charset="0"/>
                <a:cs typeface="Cavolini" panose="03000502040302020204" pitchFamily="66" charset="0"/>
              </a:rPr>
              <a:t>Catholic</a:t>
            </a:r>
            <a:r>
              <a:rPr lang="es-ES" sz="3000" b="1" dirty="0">
                <a:latin typeface="Comic Sans MS" panose="030F0702030302020204" pitchFamily="66" charset="0"/>
                <a:cs typeface="Cavolini" panose="03000502040302020204" pitchFamily="66" charset="0"/>
              </a:rPr>
              <a:t> </a:t>
            </a:r>
            <a:r>
              <a:rPr lang="es-ES" sz="3000" b="1" dirty="0" err="1">
                <a:latin typeface="Comic Sans MS" panose="030F0702030302020204" pitchFamily="66" charset="0"/>
                <a:cs typeface="Cavolini" panose="03000502040302020204" pitchFamily="66" charset="0"/>
              </a:rPr>
              <a:t>Church</a:t>
            </a:r>
            <a:r>
              <a:rPr lang="es-ES" sz="3000" b="1" dirty="0">
                <a:latin typeface="Comic Sans MS" panose="030F0702030302020204" pitchFamily="66" charset="0"/>
                <a:cs typeface="Cavolini" panose="03000502040302020204" pitchFamily="66" charset="0"/>
              </a:rPr>
              <a:t> </a:t>
            </a:r>
            <a:r>
              <a:rPr lang="es-ES" sz="3000" b="1" dirty="0" err="1">
                <a:latin typeface="Comic Sans MS" panose="030F0702030302020204" pitchFamily="66" charset="0"/>
                <a:cs typeface="Cavolini" panose="03000502040302020204" pitchFamily="66" charset="0"/>
              </a:rPr>
              <a:t>to</a:t>
            </a:r>
            <a:r>
              <a:rPr lang="es-ES" sz="3000" b="1" dirty="0">
                <a:latin typeface="Comic Sans MS" panose="030F0702030302020204" pitchFamily="66" charset="0"/>
                <a:cs typeface="Cavolini" panose="03000502040302020204" pitchFamily="66" charset="0"/>
              </a:rPr>
              <a:t> </a:t>
            </a:r>
            <a:r>
              <a:rPr lang="es-ES" sz="3000" b="1" dirty="0" err="1">
                <a:latin typeface="Comic Sans MS" panose="030F0702030302020204" pitchFamily="66" charset="0"/>
                <a:cs typeface="Cavolini" panose="03000502040302020204" pitchFamily="66" charset="0"/>
              </a:rPr>
              <a:t>help</a:t>
            </a:r>
            <a:r>
              <a:rPr lang="es-ES" sz="3000" b="1" dirty="0">
                <a:latin typeface="Comic Sans MS" panose="030F0702030302020204" pitchFamily="66" charset="0"/>
                <a:cs typeface="Cavolini" panose="03000502040302020204" pitchFamily="66" charset="0"/>
              </a:rPr>
              <a:t> </a:t>
            </a:r>
            <a:r>
              <a:rPr lang="es-ES" sz="3000" b="1" dirty="0" err="1">
                <a:latin typeface="Comic Sans MS" panose="030F0702030302020204" pitchFamily="66" charset="0"/>
                <a:cs typeface="Cavolini" panose="03000502040302020204" pitchFamily="66" charset="0"/>
              </a:rPr>
              <a:t>us</a:t>
            </a:r>
            <a:r>
              <a:rPr lang="es-ES" sz="3000" b="1" dirty="0">
                <a:latin typeface="Comic Sans MS" panose="030F0702030302020204" pitchFamily="66" charset="0"/>
                <a:cs typeface="Cavolini" panose="03000502040302020204" pitchFamily="66" charset="0"/>
              </a:rPr>
              <a:t> </a:t>
            </a:r>
            <a:br>
              <a:rPr lang="es-ES" sz="3000" b="1" dirty="0">
                <a:latin typeface="Comic Sans MS" panose="030F0702030302020204" pitchFamily="66" charset="0"/>
                <a:cs typeface="Cavolini" panose="03000502040302020204" pitchFamily="66" charset="0"/>
              </a:rPr>
            </a:br>
            <a:r>
              <a:rPr lang="es-ES" sz="3000" b="1" dirty="0">
                <a:latin typeface="Comic Sans MS" panose="030F0702030302020204" pitchFamily="66" charset="0"/>
                <a:cs typeface="Cavolini" panose="03000502040302020204" pitchFamily="66" charset="0"/>
              </a:rPr>
              <a:t>be </a:t>
            </a:r>
            <a:r>
              <a:rPr lang="es-ES" sz="3000" b="1" dirty="0" err="1">
                <a:latin typeface="Comic Sans MS" panose="030F0702030302020204" pitchFamily="66" charset="0"/>
                <a:cs typeface="Cavolini" panose="03000502040302020204" pitchFamily="66" charset="0"/>
              </a:rPr>
              <a:t>happy</a:t>
            </a:r>
            <a:r>
              <a:rPr lang="es-ES" sz="3000" b="1" dirty="0">
                <a:latin typeface="Comic Sans MS" panose="030F0702030302020204" pitchFamily="66" charset="0"/>
                <a:cs typeface="Cavolini" panose="03000502040302020204" pitchFamily="66" charset="0"/>
              </a:rPr>
              <a:t> </a:t>
            </a:r>
            <a:r>
              <a:rPr lang="es-ES" sz="3000" b="1" dirty="0" err="1">
                <a:latin typeface="Comic Sans MS" panose="030F0702030302020204" pitchFamily="66" charset="0"/>
                <a:cs typeface="Cavolini" panose="03000502040302020204" pitchFamily="66" charset="0"/>
              </a:rPr>
              <a:t>on</a:t>
            </a:r>
            <a:r>
              <a:rPr lang="es-ES" sz="3000" b="1" dirty="0">
                <a:latin typeface="Comic Sans MS" panose="030F0702030302020204" pitchFamily="66" charset="0"/>
                <a:cs typeface="Cavolini" panose="03000502040302020204" pitchFamily="66" charset="0"/>
              </a:rPr>
              <a:t> </a:t>
            </a:r>
            <a:r>
              <a:rPr lang="es-ES" sz="3000" b="1" dirty="0" err="1">
                <a:latin typeface="Comic Sans MS" panose="030F0702030302020204" pitchFamily="66" charset="0"/>
                <a:cs typeface="Cavolini" panose="03000502040302020204" pitchFamily="66" charset="0"/>
              </a:rPr>
              <a:t>earth</a:t>
            </a:r>
            <a:r>
              <a:rPr lang="es-ES" sz="3000" b="1" dirty="0">
                <a:latin typeface="Comic Sans MS" panose="030F0702030302020204" pitchFamily="66" charset="0"/>
                <a:cs typeface="Cavolini" panose="03000502040302020204" pitchFamily="66" charset="0"/>
              </a:rPr>
              <a:t> and in </a:t>
            </a:r>
            <a:r>
              <a:rPr lang="es-ES" sz="3000" b="1" dirty="0" err="1">
                <a:latin typeface="Comic Sans MS" panose="030F0702030302020204" pitchFamily="66" charset="0"/>
                <a:cs typeface="Cavolini" panose="03000502040302020204" pitchFamily="66" charset="0"/>
              </a:rPr>
              <a:t>Heaven</a:t>
            </a:r>
            <a:r>
              <a:rPr lang="es-ES" sz="3000" b="1" dirty="0">
                <a:latin typeface="Comic Sans MS" panose="030F0702030302020204" pitchFamily="66" charset="0"/>
                <a:cs typeface="Cavolini" panose="03000502040302020204" pitchFamily="66" charset="0"/>
              </a:rPr>
              <a:t>.</a:t>
            </a:r>
            <a:endParaRPr lang="en-US" sz="3000" dirty="0">
              <a:latin typeface="Comic Sans MS" panose="030F0702030302020204" pitchFamily="66" charset="0"/>
              <a:cs typeface="Cavolini" panose="03000502040302020204" pitchFamily="66" charset="0"/>
            </a:endParaRPr>
          </a:p>
        </p:txBody>
      </p:sp>
      <p:pic>
        <p:nvPicPr>
          <p:cNvPr id="3" name="Picture 2">
            <a:extLst>
              <a:ext uri="{FF2B5EF4-FFF2-40B4-BE49-F238E27FC236}">
                <a16:creationId xmlns:a16="http://schemas.microsoft.com/office/drawing/2014/main" id="{BD9DBF8E-A538-468E-96AA-917179252F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7543" y="1889760"/>
            <a:ext cx="7736914" cy="4352014"/>
          </a:xfrm>
          <a:prstGeom prst="rect">
            <a:avLst/>
          </a:prstGeom>
        </p:spPr>
      </p:pic>
      <p:sp>
        <p:nvSpPr>
          <p:cNvPr id="4" name="TextBox 3">
            <a:extLst>
              <a:ext uri="{FF2B5EF4-FFF2-40B4-BE49-F238E27FC236}">
                <a16:creationId xmlns:a16="http://schemas.microsoft.com/office/drawing/2014/main" id="{461B417F-E553-4A8E-8D44-B9B3E7D37177}"/>
              </a:ext>
            </a:extLst>
          </p:cNvPr>
          <p:cNvSpPr txBox="1"/>
          <p:nvPr/>
        </p:nvSpPr>
        <p:spPr>
          <a:xfrm>
            <a:off x="2669822" y="6377983"/>
            <a:ext cx="6852356" cy="369332"/>
          </a:xfrm>
          <a:prstGeom prst="rect">
            <a:avLst/>
          </a:prstGeom>
          <a:noFill/>
        </p:spPr>
        <p:txBody>
          <a:bodyPr wrap="square" rtlCol="0">
            <a:spAutoFit/>
          </a:bodyPr>
          <a:lstStyle/>
          <a:p>
            <a:pPr algn="ctr"/>
            <a:r>
              <a:rPr lang="en-US" b="1" dirty="0">
                <a:latin typeface="Comic Sans MS" panose="030F0702030302020204" pitchFamily="66" charset="0"/>
              </a:rPr>
              <a:t>St. Peter’s Basilica in the Vatican City, Rome Italy</a:t>
            </a:r>
          </a:p>
        </p:txBody>
      </p:sp>
    </p:spTree>
    <p:extLst>
      <p:ext uri="{BB962C8B-B14F-4D97-AF65-F5344CB8AC3E}">
        <p14:creationId xmlns:p14="http://schemas.microsoft.com/office/powerpoint/2010/main" val="11330549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teresting Green: Reflection - What Are Spiritual Gifts?">
            <a:extLst>
              <a:ext uri="{FF2B5EF4-FFF2-40B4-BE49-F238E27FC236}">
                <a16:creationId xmlns:a16="http://schemas.microsoft.com/office/drawing/2014/main" id="{3D4BBAB9-244B-4470-B637-C061BBDD9B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7741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B5653-AACA-4F43-88AC-36562282DEBD}"/>
              </a:ext>
            </a:extLst>
          </p:cNvPr>
          <p:cNvSpPr>
            <a:spLocks noGrp="1"/>
          </p:cNvSpPr>
          <p:nvPr>
            <p:ph type="title"/>
          </p:nvPr>
        </p:nvSpPr>
        <p:spPr>
          <a:xfrm>
            <a:off x="731520" y="280393"/>
            <a:ext cx="11049000" cy="761310"/>
          </a:xfrm>
        </p:spPr>
        <p:txBody>
          <a:bodyPr>
            <a:normAutofit fontScale="90000"/>
          </a:bodyPr>
          <a:lstStyle/>
          <a:p>
            <a:r>
              <a:rPr lang="en-US" b="1" dirty="0">
                <a:latin typeface="Comic Sans MS" panose="030F0702030302020204" pitchFamily="66" charset="0"/>
              </a:rPr>
              <a:t>Together the 3 Sacraments of Initiation:</a:t>
            </a:r>
          </a:p>
        </p:txBody>
      </p:sp>
      <p:pic>
        <p:nvPicPr>
          <p:cNvPr id="6" name="Picture 5">
            <a:extLst>
              <a:ext uri="{FF2B5EF4-FFF2-40B4-BE49-F238E27FC236}">
                <a16:creationId xmlns:a16="http://schemas.microsoft.com/office/drawing/2014/main" id="{0563CCDF-8FBE-4A32-82F7-68A96C30BC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774" y="1219200"/>
            <a:ext cx="2991688" cy="3718560"/>
          </a:xfrm>
          <a:prstGeom prst="rect">
            <a:avLst/>
          </a:prstGeom>
        </p:spPr>
      </p:pic>
      <p:sp>
        <p:nvSpPr>
          <p:cNvPr id="7" name="TextBox 6">
            <a:extLst>
              <a:ext uri="{FF2B5EF4-FFF2-40B4-BE49-F238E27FC236}">
                <a16:creationId xmlns:a16="http://schemas.microsoft.com/office/drawing/2014/main" id="{95C4B448-7FC4-4E9F-A712-5422DADE0873}"/>
              </a:ext>
            </a:extLst>
          </p:cNvPr>
          <p:cNvSpPr txBox="1"/>
          <p:nvPr/>
        </p:nvSpPr>
        <p:spPr>
          <a:xfrm>
            <a:off x="1126774" y="4476095"/>
            <a:ext cx="2991687" cy="461665"/>
          </a:xfrm>
          <a:prstGeom prst="rect">
            <a:avLst/>
          </a:prstGeom>
          <a:solidFill>
            <a:schemeClr val="accent4">
              <a:lumMod val="40000"/>
              <a:lumOff val="60000"/>
            </a:schemeClr>
          </a:solidFill>
        </p:spPr>
        <p:txBody>
          <a:bodyPr wrap="square" rtlCol="0">
            <a:spAutoFit/>
          </a:bodyPr>
          <a:lstStyle/>
          <a:p>
            <a:pPr algn="ctr"/>
            <a:r>
              <a:rPr lang="en-US" sz="2400" b="1" dirty="0">
                <a:latin typeface="Comic Sans MS" panose="030F0702030302020204" pitchFamily="66" charset="0"/>
              </a:rPr>
              <a:t>Baptism</a:t>
            </a:r>
          </a:p>
        </p:txBody>
      </p:sp>
      <p:pic>
        <p:nvPicPr>
          <p:cNvPr id="8" name="Picture 7">
            <a:extLst>
              <a:ext uri="{FF2B5EF4-FFF2-40B4-BE49-F238E27FC236}">
                <a16:creationId xmlns:a16="http://schemas.microsoft.com/office/drawing/2014/main" id="{6DE0BC51-ADF1-4B12-8690-ADABC78A1B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0157" y="1219199"/>
            <a:ext cx="2991686" cy="3694773"/>
          </a:xfrm>
          <a:prstGeom prst="rect">
            <a:avLst/>
          </a:prstGeom>
        </p:spPr>
      </p:pic>
      <p:sp>
        <p:nvSpPr>
          <p:cNvPr id="9" name="TextBox 8">
            <a:extLst>
              <a:ext uri="{FF2B5EF4-FFF2-40B4-BE49-F238E27FC236}">
                <a16:creationId xmlns:a16="http://schemas.microsoft.com/office/drawing/2014/main" id="{6BE84100-2EEA-4118-A7C1-6EBCAD2EC7AA}"/>
              </a:ext>
            </a:extLst>
          </p:cNvPr>
          <p:cNvSpPr txBox="1"/>
          <p:nvPr/>
        </p:nvSpPr>
        <p:spPr>
          <a:xfrm>
            <a:off x="4600154" y="4452307"/>
            <a:ext cx="2991683" cy="461665"/>
          </a:xfrm>
          <a:prstGeom prst="rect">
            <a:avLst/>
          </a:prstGeom>
          <a:solidFill>
            <a:schemeClr val="accent1">
              <a:lumMod val="40000"/>
              <a:lumOff val="60000"/>
            </a:schemeClr>
          </a:solidFill>
        </p:spPr>
        <p:txBody>
          <a:bodyPr wrap="square" rtlCol="0">
            <a:spAutoFit/>
          </a:bodyPr>
          <a:lstStyle/>
          <a:p>
            <a:pPr algn="ctr"/>
            <a:r>
              <a:rPr lang="en-US" sz="2400" b="1" dirty="0">
                <a:latin typeface="Comic Sans MS" panose="030F0702030302020204" pitchFamily="66" charset="0"/>
              </a:rPr>
              <a:t>Communion</a:t>
            </a:r>
          </a:p>
        </p:txBody>
      </p:sp>
      <p:pic>
        <p:nvPicPr>
          <p:cNvPr id="10" name="Picture 9">
            <a:extLst>
              <a:ext uri="{FF2B5EF4-FFF2-40B4-BE49-F238E27FC236}">
                <a16:creationId xmlns:a16="http://schemas.microsoft.com/office/drawing/2014/main" id="{B6F84C7F-10F2-4769-8F13-DB7AFB6CC1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3540" y="1219200"/>
            <a:ext cx="2991686" cy="3694772"/>
          </a:xfrm>
          <a:prstGeom prst="rect">
            <a:avLst/>
          </a:prstGeom>
        </p:spPr>
      </p:pic>
      <p:sp>
        <p:nvSpPr>
          <p:cNvPr id="11" name="TextBox 10">
            <a:extLst>
              <a:ext uri="{FF2B5EF4-FFF2-40B4-BE49-F238E27FC236}">
                <a16:creationId xmlns:a16="http://schemas.microsoft.com/office/drawing/2014/main" id="{C61A9449-F21F-42A3-832F-83096A94FACE}"/>
              </a:ext>
            </a:extLst>
          </p:cNvPr>
          <p:cNvSpPr txBox="1"/>
          <p:nvPr/>
        </p:nvSpPr>
        <p:spPr>
          <a:xfrm>
            <a:off x="8073540" y="4476094"/>
            <a:ext cx="2991683" cy="461665"/>
          </a:xfrm>
          <a:prstGeom prst="rect">
            <a:avLst/>
          </a:prstGeom>
          <a:solidFill>
            <a:schemeClr val="accent4">
              <a:lumMod val="40000"/>
              <a:lumOff val="60000"/>
            </a:schemeClr>
          </a:solidFill>
        </p:spPr>
        <p:txBody>
          <a:bodyPr wrap="square" rtlCol="0">
            <a:spAutoFit/>
          </a:bodyPr>
          <a:lstStyle/>
          <a:p>
            <a:pPr algn="ctr"/>
            <a:r>
              <a:rPr lang="en-US" sz="2400" b="1" dirty="0">
                <a:latin typeface="Comic Sans MS" panose="030F0702030302020204" pitchFamily="66" charset="0"/>
              </a:rPr>
              <a:t>Confirmation</a:t>
            </a:r>
          </a:p>
        </p:txBody>
      </p:sp>
      <p:sp>
        <p:nvSpPr>
          <p:cNvPr id="22" name="TextBox 21">
            <a:extLst>
              <a:ext uri="{FF2B5EF4-FFF2-40B4-BE49-F238E27FC236}">
                <a16:creationId xmlns:a16="http://schemas.microsoft.com/office/drawing/2014/main" id="{C0122EC2-F98B-49F6-B7A4-1B6E77063755}"/>
              </a:ext>
            </a:extLst>
          </p:cNvPr>
          <p:cNvSpPr txBox="1"/>
          <p:nvPr/>
        </p:nvSpPr>
        <p:spPr>
          <a:xfrm>
            <a:off x="944880" y="5295124"/>
            <a:ext cx="11049000" cy="707886"/>
          </a:xfrm>
          <a:prstGeom prst="rect">
            <a:avLst/>
          </a:prstGeom>
          <a:noFill/>
        </p:spPr>
        <p:txBody>
          <a:bodyPr wrap="square" rtlCol="0">
            <a:spAutoFit/>
          </a:bodyPr>
          <a:lstStyle/>
          <a:p>
            <a:r>
              <a:rPr lang="en-US" sz="4000" b="1" dirty="0">
                <a:latin typeface="Comic Sans MS" panose="030F0702030302020204" pitchFamily="66" charset="0"/>
                <a:ea typeface="+mj-ea"/>
                <a:cs typeface="+mj-cs"/>
              </a:rPr>
              <a:t>…complete our initiation into the Church.</a:t>
            </a:r>
          </a:p>
        </p:txBody>
      </p:sp>
    </p:spTree>
    <p:extLst>
      <p:ext uri="{BB962C8B-B14F-4D97-AF65-F5344CB8AC3E}">
        <p14:creationId xmlns:p14="http://schemas.microsoft.com/office/powerpoint/2010/main" val="1101371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F4FA-3C08-48B1-ADC1-FF599A482162}"/>
              </a:ext>
            </a:extLst>
          </p:cNvPr>
          <p:cNvSpPr>
            <a:spLocks noGrp="1"/>
          </p:cNvSpPr>
          <p:nvPr>
            <p:ph type="title"/>
          </p:nvPr>
        </p:nvSpPr>
        <p:spPr>
          <a:xfrm>
            <a:off x="7249760" y="217170"/>
            <a:ext cx="4614898" cy="2754629"/>
          </a:xfrm>
        </p:spPr>
        <p:txBody>
          <a:bodyPr>
            <a:normAutofit fontScale="90000"/>
          </a:bodyPr>
          <a:lstStyle/>
          <a:p>
            <a:pPr algn="ctr"/>
            <a:r>
              <a:rPr lang="es-ES" sz="4000" b="1" dirty="0">
                <a:solidFill>
                  <a:srgbClr val="FF0000"/>
                </a:solidFill>
                <a:latin typeface="Comic Sans MS" panose="030F0702030302020204" pitchFamily="66" charset="0"/>
              </a:rPr>
              <a:t>1st </a:t>
            </a:r>
            <a:r>
              <a:rPr lang="es-ES" sz="4000" b="1" dirty="0" err="1">
                <a:solidFill>
                  <a:srgbClr val="FF0000"/>
                </a:solidFill>
                <a:latin typeface="Comic Sans MS" panose="030F0702030302020204" pitchFamily="66" charset="0"/>
              </a:rPr>
              <a:t>Sacrament</a:t>
            </a:r>
            <a:r>
              <a:rPr lang="es-ES" sz="4000" b="1" dirty="0">
                <a:solidFill>
                  <a:srgbClr val="FF0000"/>
                </a:solidFill>
                <a:latin typeface="Comic Sans MS" panose="030F0702030302020204" pitchFamily="66" charset="0"/>
              </a:rPr>
              <a:t> </a:t>
            </a:r>
            <a:br>
              <a:rPr lang="es-ES" sz="4000" b="1" dirty="0">
                <a:solidFill>
                  <a:srgbClr val="FF0000"/>
                </a:solidFill>
                <a:latin typeface="Comic Sans MS" panose="030F0702030302020204" pitchFamily="66" charset="0"/>
              </a:rPr>
            </a:br>
            <a:r>
              <a:rPr lang="es-ES" sz="4000" b="1" dirty="0" err="1">
                <a:solidFill>
                  <a:srgbClr val="FF0000"/>
                </a:solidFill>
                <a:latin typeface="Comic Sans MS" panose="030F0702030302020204" pitchFamily="66" charset="0"/>
              </a:rPr>
              <a:t>of</a:t>
            </a:r>
            <a:r>
              <a:rPr lang="es-ES" sz="4000" b="1" dirty="0">
                <a:solidFill>
                  <a:srgbClr val="FF0000"/>
                </a:solidFill>
                <a:latin typeface="Comic Sans MS" panose="030F0702030302020204" pitchFamily="66" charset="0"/>
              </a:rPr>
              <a:t> </a:t>
            </a:r>
            <a:r>
              <a:rPr lang="es-ES" sz="4000" b="1" dirty="0" err="1">
                <a:solidFill>
                  <a:srgbClr val="FF0000"/>
                </a:solidFill>
                <a:latin typeface="Comic Sans MS" panose="030F0702030302020204" pitchFamily="66" charset="0"/>
              </a:rPr>
              <a:t>Healing</a:t>
            </a:r>
            <a:br>
              <a:rPr lang="es-ES" sz="4000" b="1" dirty="0">
                <a:solidFill>
                  <a:srgbClr val="FF0000"/>
                </a:solidFill>
                <a:latin typeface="Comic Sans MS" panose="030F0702030302020204" pitchFamily="66" charset="0"/>
              </a:rPr>
            </a:br>
            <a:br>
              <a:rPr lang="es-ES" sz="4000" b="1" dirty="0">
                <a:solidFill>
                  <a:srgbClr val="FF0000"/>
                </a:solidFill>
                <a:latin typeface="Comic Sans MS" panose="030F0702030302020204" pitchFamily="66" charset="0"/>
              </a:rPr>
            </a:br>
            <a:r>
              <a:rPr lang="es-ES" sz="4000" b="1" dirty="0">
                <a:solidFill>
                  <a:srgbClr val="FF0000"/>
                </a:solidFill>
                <a:latin typeface="Comic Sans MS" panose="030F0702030302020204" pitchFamily="66" charset="0"/>
              </a:rPr>
              <a:t>RECONCILIATION</a:t>
            </a:r>
            <a:endParaRPr lang="en-US" sz="4000" b="1" dirty="0">
              <a:latin typeface="Comic Sans MS" panose="030F0702030302020204" pitchFamily="66" charset="0"/>
            </a:endParaRPr>
          </a:p>
        </p:txBody>
      </p:sp>
      <p:sp>
        <p:nvSpPr>
          <p:cNvPr id="3" name="TextBox 2">
            <a:extLst>
              <a:ext uri="{FF2B5EF4-FFF2-40B4-BE49-F238E27FC236}">
                <a16:creationId xmlns:a16="http://schemas.microsoft.com/office/drawing/2014/main" id="{E58DEFD8-3D05-47B0-800A-541A953C3A5A}"/>
              </a:ext>
            </a:extLst>
          </p:cNvPr>
          <p:cNvSpPr txBox="1"/>
          <p:nvPr/>
        </p:nvSpPr>
        <p:spPr>
          <a:xfrm>
            <a:off x="7568389" y="4600692"/>
            <a:ext cx="3977640" cy="2062103"/>
          </a:xfrm>
          <a:prstGeom prst="rect">
            <a:avLst/>
          </a:prstGeom>
          <a:noFill/>
        </p:spPr>
        <p:txBody>
          <a:bodyPr wrap="square" rtlCol="0">
            <a:spAutoFit/>
          </a:bodyPr>
          <a:lstStyle/>
          <a:p>
            <a:pPr algn="ctr"/>
            <a:r>
              <a:rPr lang="es-ES" sz="3200" b="1" dirty="0" err="1">
                <a:latin typeface="Comic Sans MS" panose="030F0702030302020204" pitchFamily="66" charset="0"/>
              </a:rPr>
              <a:t>What</a:t>
            </a:r>
            <a:r>
              <a:rPr lang="es-ES" sz="3200" b="1" dirty="0">
                <a:latin typeface="Comic Sans MS" panose="030F0702030302020204" pitchFamily="66" charset="0"/>
              </a:rPr>
              <a:t> </a:t>
            </a:r>
            <a:r>
              <a:rPr lang="es-ES" sz="3200" b="1" dirty="0" err="1">
                <a:latin typeface="Comic Sans MS" panose="030F0702030302020204" pitchFamily="66" charset="0"/>
              </a:rPr>
              <a:t>happens</a:t>
            </a:r>
            <a:r>
              <a:rPr lang="es-ES" sz="3200" b="1" dirty="0">
                <a:latin typeface="Comic Sans MS" panose="030F0702030302020204" pitchFamily="66" charset="0"/>
              </a:rPr>
              <a:t> </a:t>
            </a:r>
            <a:r>
              <a:rPr lang="es-ES" sz="3200" b="1" dirty="0" err="1">
                <a:latin typeface="Comic Sans MS" panose="030F0702030302020204" pitchFamily="66" charset="0"/>
              </a:rPr>
              <a:t>to</a:t>
            </a:r>
            <a:r>
              <a:rPr lang="es-ES" sz="3200" b="1" dirty="0">
                <a:latin typeface="Comic Sans MS" panose="030F0702030302020204" pitchFamily="66" charset="0"/>
              </a:rPr>
              <a:t> </a:t>
            </a:r>
            <a:r>
              <a:rPr lang="es-ES" sz="3200" b="1" dirty="0" err="1">
                <a:latin typeface="Comic Sans MS" panose="030F0702030302020204" pitchFamily="66" charset="0"/>
              </a:rPr>
              <a:t>us</a:t>
            </a:r>
            <a:r>
              <a:rPr lang="es-ES" sz="3200" b="1" dirty="0">
                <a:latin typeface="Comic Sans MS" panose="030F0702030302020204" pitchFamily="66" charset="0"/>
              </a:rPr>
              <a:t> </a:t>
            </a:r>
            <a:r>
              <a:rPr lang="es-ES" sz="3200" b="1" dirty="0" err="1">
                <a:latin typeface="Comic Sans MS" panose="030F0702030302020204" pitchFamily="66" charset="0"/>
              </a:rPr>
              <a:t>when</a:t>
            </a:r>
            <a:r>
              <a:rPr lang="es-ES" sz="3200" b="1" dirty="0">
                <a:latin typeface="Comic Sans MS" panose="030F0702030302020204" pitchFamily="66" charset="0"/>
              </a:rPr>
              <a:t> </a:t>
            </a:r>
            <a:r>
              <a:rPr lang="es-ES" sz="3200" b="1" dirty="0" err="1">
                <a:latin typeface="Comic Sans MS" panose="030F0702030302020204" pitchFamily="66" charset="0"/>
              </a:rPr>
              <a:t>we</a:t>
            </a:r>
            <a:r>
              <a:rPr lang="es-ES" sz="3200" b="1" dirty="0">
                <a:latin typeface="Comic Sans MS" panose="030F0702030302020204" pitchFamily="66" charset="0"/>
              </a:rPr>
              <a:t> </a:t>
            </a:r>
            <a:r>
              <a:rPr lang="es-ES" sz="3200" b="1" dirty="0" err="1">
                <a:latin typeface="Comic Sans MS" panose="030F0702030302020204" pitchFamily="66" charset="0"/>
              </a:rPr>
              <a:t>receive</a:t>
            </a:r>
            <a:r>
              <a:rPr lang="es-ES" sz="3200" b="1" dirty="0">
                <a:latin typeface="Comic Sans MS" panose="030F0702030302020204" pitchFamily="66" charset="0"/>
              </a:rPr>
              <a:t> </a:t>
            </a:r>
            <a:r>
              <a:rPr lang="es-ES" sz="3200" b="1" dirty="0" err="1">
                <a:latin typeface="Comic Sans MS" panose="030F0702030302020204" pitchFamily="66" charset="0"/>
              </a:rPr>
              <a:t>the</a:t>
            </a:r>
            <a:r>
              <a:rPr lang="es-ES" sz="3200" b="1" dirty="0">
                <a:latin typeface="Comic Sans MS" panose="030F0702030302020204" pitchFamily="66" charset="0"/>
              </a:rPr>
              <a:t> </a:t>
            </a:r>
            <a:r>
              <a:rPr lang="es-ES" sz="3200" b="1" dirty="0" err="1">
                <a:latin typeface="Comic Sans MS" panose="030F0702030302020204" pitchFamily="66" charset="0"/>
              </a:rPr>
              <a:t>Sacrament</a:t>
            </a:r>
            <a:r>
              <a:rPr lang="es-ES" sz="3200" b="1" dirty="0">
                <a:latin typeface="Comic Sans MS" panose="030F0702030302020204" pitchFamily="66" charset="0"/>
              </a:rPr>
              <a:t> </a:t>
            </a:r>
            <a:r>
              <a:rPr lang="es-ES" sz="3200" b="1" dirty="0" err="1">
                <a:latin typeface="Comic Sans MS" panose="030F0702030302020204" pitchFamily="66" charset="0"/>
              </a:rPr>
              <a:t>of</a:t>
            </a:r>
            <a:r>
              <a:rPr lang="es-ES" sz="3200" b="1" dirty="0">
                <a:latin typeface="Comic Sans MS" panose="030F0702030302020204" pitchFamily="66" charset="0"/>
              </a:rPr>
              <a:t> </a:t>
            </a:r>
            <a:r>
              <a:rPr lang="es-ES" sz="3200" b="1" dirty="0" err="1">
                <a:latin typeface="Comic Sans MS" panose="030F0702030302020204" pitchFamily="66" charset="0"/>
              </a:rPr>
              <a:t>Healing</a:t>
            </a:r>
            <a:r>
              <a:rPr lang="es-ES" sz="3200" b="1" dirty="0">
                <a:latin typeface="Comic Sans MS" panose="030F0702030302020204" pitchFamily="66" charset="0"/>
              </a:rPr>
              <a:t>?</a:t>
            </a:r>
            <a:endParaRPr lang="en-US" sz="3200" dirty="0">
              <a:latin typeface="Comic Sans MS" panose="030F0702030302020204" pitchFamily="66" charset="0"/>
            </a:endParaRPr>
          </a:p>
        </p:txBody>
      </p:sp>
      <p:pic>
        <p:nvPicPr>
          <p:cNvPr id="5124" name="Picture 4" descr="Sacraments and Funerals - Sacred Heart Parish - Glyndon, MD">
            <a:extLst>
              <a:ext uri="{FF2B5EF4-FFF2-40B4-BE49-F238E27FC236}">
                <a16:creationId xmlns:a16="http://schemas.microsoft.com/office/drawing/2014/main" id="{8C5461FD-FD1D-4F02-8860-C4A8025797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902" y="338470"/>
            <a:ext cx="6419497" cy="61810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65EF6B8-368D-46C6-ACB1-95FB48908826}"/>
              </a:ext>
            </a:extLst>
          </p:cNvPr>
          <p:cNvSpPr txBox="1"/>
          <p:nvPr/>
        </p:nvSpPr>
        <p:spPr>
          <a:xfrm>
            <a:off x="7513320" y="3298209"/>
            <a:ext cx="4087778" cy="954107"/>
          </a:xfrm>
          <a:prstGeom prst="rect">
            <a:avLst/>
          </a:prstGeom>
          <a:noFill/>
        </p:spPr>
        <p:txBody>
          <a:bodyPr wrap="square" rtlCol="0">
            <a:spAutoFit/>
          </a:bodyPr>
          <a:lstStyle/>
          <a:p>
            <a:pPr algn="ctr"/>
            <a:r>
              <a:rPr lang="en-US" sz="2000" b="1" dirty="0">
                <a:solidFill>
                  <a:srgbClr val="FF0000"/>
                </a:solidFill>
                <a:latin typeface="Comic Sans MS" panose="030F0702030302020204" pitchFamily="66" charset="0"/>
              </a:rPr>
              <a:t>Jesus appears to His disciples</a:t>
            </a:r>
          </a:p>
          <a:p>
            <a:pPr algn="ctr"/>
            <a:r>
              <a:rPr lang="en-US" sz="1600" b="1" dirty="0">
                <a:solidFill>
                  <a:srgbClr val="FF0000"/>
                </a:solidFill>
                <a:latin typeface="Comic Sans MS" panose="030F0702030302020204" pitchFamily="66" charset="0"/>
              </a:rPr>
              <a:t>(John 20: 19-23)</a:t>
            </a:r>
          </a:p>
          <a:p>
            <a:pPr algn="ctr"/>
            <a:r>
              <a:rPr lang="en-US" sz="2000" b="1" dirty="0">
                <a:solidFill>
                  <a:srgbClr val="FF0000"/>
                </a:solidFill>
                <a:latin typeface="Comic Sans MS" panose="030F0702030302020204" pitchFamily="66" charset="0"/>
                <a:hlinkClick r:id="rId3"/>
              </a:rPr>
              <a:t>https://youtu.be/sd236l2fpxw</a:t>
            </a:r>
            <a:endParaRPr lang="en-US" sz="20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4178625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61FD2B-E647-4A25-A563-B4D4DEF68608}"/>
              </a:ext>
            </a:extLst>
          </p:cNvPr>
          <p:cNvSpPr txBox="1"/>
          <p:nvPr/>
        </p:nvSpPr>
        <p:spPr>
          <a:xfrm>
            <a:off x="543200" y="98636"/>
            <a:ext cx="4958439" cy="1446550"/>
          </a:xfrm>
          <a:prstGeom prst="rect">
            <a:avLst/>
          </a:prstGeom>
          <a:noFill/>
        </p:spPr>
        <p:txBody>
          <a:bodyPr wrap="square" rtlCol="0">
            <a:spAutoFit/>
          </a:bodyPr>
          <a:lstStyle/>
          <a:p>
            <a:pPr algn="ctr"/>
            <a:r>
              <a:rPr lang="en-US" sz="2200" b="1" dirty="0">
                <a:latin typeface="Comic Sans MS" panose="030F0702030302020204" pitchFamily="66" charset="0"/>
              </a:rPr>
              <a:t>In the Sacrament of Reconciliation, we confess our sins with a sorry heart to a priest. He forgives us in Jesus’ name.</a:t>
            </a:r>
            <a:endParaRPr lang="en-US" sz="2200" dirty="0"/>
          </a:p>
        </p:txBody>
      </p:sp>
      <p:sp>
        <p:nvSpPr>
          <p:cNvPr id="5" name="TextBox 4">
            <a:extLst>
              <a:ext uri="{FF2B5EF4-FFF2-40B4-BE49-F238E27FC236}">
                <a16:creationId xmlns:a16="http://schemas.microsoft.com/office/drawing/2014/main" id="{9F93E58C-1EC7-4979-88A6-4F72FC9C0F96}"/>
              </a:ext>
            </a:extLst>
          </p:cNvPr>
          <p:cNvSpPr txBox="1"/>
          <p:nvPr/>
        </p:nvSpPr>
        <p:spPr>
          <a:xfrm>
            <a:off x="8010731" y="292269"/>
            <a:ext cx="3525840" cy="769441"/>
          </a:xfrm>
          <a:prstGeom prst="rect">
            <a:avLst/>
          </a:prstGeom>
          <a:noFill/>
        </p:spPr>
        <p:txBody>
          <a:bodyPr wrap="square" rtlCol="0">
            <a:spAutoFit/>
          </a:bodyPr>
          <a:lstStyle/>
          <a:p>
            <a:pPr algn="ctr"/>
            <a:r>
              <a:rPr lang="en-US" sz="2200" b="1" dirty="0">
                <a:latin typeface="Comic Sans MS" panose="030F0702030302020204" pitchFamily="66" charset="0"/>
              </a:rPr>
              <a:t>The grace we have lost is given back to us.</a:t>
            </a:r>
          </a:p>
        </p:txBody>
      </p:sp>
      <p:sp>
        <p:nvSpPr>
          <p:cNvPr id="6" name="TextBox 5">
            <a:extLst>
              <a:ext uri="{FF2B5EF4-FFF2-40B4-BE49-F238E27FC236}">
                <a16:creationId xmlns:a16="http://schemas.microsoft.com/office/drawing/2014/main" id="{908BFD2A-FBC4-45D8-96C5-524FDD0179EA}"/>
              </a:ext>
            </a:extLst>
          </p:cNvPr>
          <p:cNvSpPr txBox="1"/>
          <p:nvPr/>
        </p:nvSpPr>
        <p:spPr>
          <a:xfrm>
            <a:off x="728799" y="5502890"/>
            <a:ext cx="4587240" cy="1107996"/>
          </a:xfrm>
          <a:prstGeom prst="rect">
            <a:avLst/>
          </a:prstGeom>
          <a:noFill/>
        </p:spPr>
        <p:txBody>
          <a:bodyPr wrap="square" rtlCol="0">
            <a:spAutoFit/>
          </a:bodyPr>
          <a:lstStyle/>
          <a:p>
            <a:pPr algn="ctr"/>
            <a:r>
              <a:rPr lang="en-US" sz="2200" b="1" dirty="0">
                <a:latin typeface="Comic Sans MS" panose="030F0702030302020204" pitchFamily="66" charset="0"/>
              </a:rPr>
              <a:t>We are reconciled with God, with the Church, and with the people we have hurt. </a:t>
            </a:r>
          </a:p>
        </p:txBody>
      </p:sp>
      <p:pic>
        <p:nvPicPr>
          <p:cNvPr id="9" name="Picture 8">
            <a:extLst>
              <a:ext uri="{FF2B5EF4-FFF2-40B4-BE49-F238E27FC236}">
                <a16:creationId xmlns:a16="http://schemas.microsoft.com/office/drawing/2014/main" id="{9F3B066D-A2AC-47B8-AD36-9C94EF33EF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7687" y="1465285"/>
            <a:ext cx="3208884" cy="2795723"/>
          </a:xfrm>
          <a:prstGeom prst="rect">
            <a:avLst/>
          </a:prstGeom>
        </p:spPr>
      </p:pic>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7D5D2F8D-5C9F-4A3C-AE91-5E7659CE93B1}"/>
                  </a:ext>
                </a:extLst>
              </p14:cNvPr>
              <p14:cNvContentPartPr/>
              <p14:nvPr/>
            </p14:nvContentPartPr>
            <p14:xfrm>
              <a:off x="8124014" y="1061923"/>
              <a:ext cx="3526200" cy="3371040"/>
            </p14:xfrm>
          </p:contentPart>
        </mc:Choice>
        <mc:Fallback xmlns="">
          <p:pic>
            <p:nvPicPr>
              <p:cNvPr id="12" name="Ink 11">
                <a:extLst>
                  <a:ext uri="{FF2B5EF4-FFF2-40B4-BE49-F238E27FC236}">
                    <a16:creationId xmlns:a16="http://schemas.microsoft.com/office/drawing/2014/main" id="{7D5D2F8D-5C9F-4A3C-AE91-5E7659CE93B1}"/>
                  </a:ext>
                </a:extLst>
              </p:cNvPr>
              <p:cNvPicPr/>
              <p:nvPr/>
            </p:nvPicPr>
            <p:blipFill>
              <a:blip r:embed="rId4"/>
              <a:stretch>
                <a:fillRect/>
              </a:stretch>
            </p:blipFill>
            <p:spPr>
              <a:xfrm>
                <a:off x="8034374" y="881923"/>
                <a:ext cx="3705840" cy="3730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9E3DE811-2E04-44EB-ADCB-D4E4C4FC1D33}"/>
                  </a:ext>
                </a:extLst>
              </p14:cNvPr>
              <p14:cNvContentPartPr/>
              <p14:nvPr/>
            </p14:nvContentPartPr>
            <p14:xfrm>
              <a:off x="2514360" y="3261240"/>
              <a:ext cx="360" cy="360"/>
            </p14:xfrm>
          </p:contentPart>
        </mc:Choice>
        <mc:Fallback xmlns="">
          <p:pic>
            <p:nvPicPr>
              <p:cNvPr id="13" name="Ink 12">
                <a:extLst>
                  <a:ext uri="{FF2B5EF4-FFF2-40B4-BE49-F238E27FC236}">
                    <a16:creationId xmlns:a16="http://schemas.microsoft.com/office/drawing/2014/main" id="{9E3DE811-2E04-44EB-ADCB-D4E4C4FC1D33}"/>
                  </a:ext>
                </a:extLst>
              </p:cNvPr>
              <p:cNvPicPr/>
              <p:nvPr/>
            </p:nvPicPr>
            <p:blipFill>
              <a:blip r:embed="rId6"/>
              <a:stretch>
                <a:fillRect/>
              </a:stretch>
            </p:blipFill>
            <p:spPr>
              <a:xfrm>
                <a:off x="2424720" y="308124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91BAEFD4-D49B-450F-9A1C-D37F2C4EAE70}"/>
                  </a:ext>
                </a:extLst>
              </p14:cNvPr>
              <p14:cNvContentPartPr/>
              <p14:nvPr/>
            </p14:nvContentPartPr>
            <p14:xfrm>
              <a:off x="5638800" y="2955960"/>
              <a:ext cx="360" cy="360"/>
            </p14:xfrm>
          </p:contentPart>
        </mc:Choice>
        <mc:Fallback xmlns="">
          <p:pic>
            <p:nvPicPr>
              <p:cNvPr id="14" name="Ink 13">
                <a:extLst>
                  <a:ext uri="{FF2B5EF4-FFF2-40B4-BE49-F238E27FC236}">
                    <a16:creationId xmlns:a16="http://schemas.microsoft.com/office/drawing/2014/main" id="{91BAEFD4-D49B-450F-9A1C-D37F2C4EAE70}"/>
                  </a:ext>
                </a:extLst>
              </p:cNvPr>
              <p:cNvPicPr/>
              <p:nvPr/>
            </p:nvPicPr>
            <p:blipFill>
              <a:blip r:embed="rId6"/>
              <a:stretch>
                <a:fillRect/>
              </a:stretch>
            </p:blipFill>
            <p:spPr>
              <a:xfrm>
                <a:off x="5548800" y="277596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a:extLst>
                  <a:ext uri="{FF2B5EF4-FFF2-40B4-BE49-F238E27FC236}">
                    <a16:creationId xmlns:a16="http://schemas.microsoft.com/office/drawing/2014/main" id="{20ABE1DE-91C9-4883-954B-82DF5E9ECE03}"/>
                  </a:ext>
                </a:extLst>
              </p14:cNvPr>
              <p14:cNvContentPartPr/>
              <p14:nvPr/>
            </p14:nvContentPartPr>
            <p14:xfrm>
              <a:off x="5638800" y="2955960"/>
              <a:ext cx="360" cy="360"/>
            </p14:xfrm>
          </p:contentPart>
        </mc:Choice>
        <mc:Fallback xmlns="">
          <p:pic>
            <p:nvPicPr>
              <p:cNvPr id="15" name="Ink 14">
                <a:extLst>
                  <a:ext uri="{FF2B5EF4-FFF2-40B4-BE49-F238E27FC236}">
                    <a16:creationId xmlns:a16="http://schemas.microsoft.com/office/drawing/2014/main" id="{20ABE1DE-91C9-4883-954B-82DF5E9ECE03}"/>
                  </a:ext>
                </a:extLst>
              </p:cNvPr>
              <p:cNvPicPr/>
              <p:nvPr/>
            </p:nvPicPr>
            <p:blipFill>
              <a:blip r:embed="rId6"/>
              <a:stretch>
                <a:fillRect/>
              </a:stretch>
            </p:blipFill>
            <p:spPr>
              <a:xfrm>
                <a:off x="5548800" y="277596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id="{00CD504E-A957-4E82-934D-86FDD76ABE3D}"/>
                  </a:ext>
                </a:extLst>
              </p14:cNvPr>
              <p14:cNvContentPartPr/>
              <p14:nvPr/>
            </p14:nvContentPartPr>
            <p14:xfrm>
              <a:off x="5958480" y="2925360"/>
              <a:ext cx="360" cy="360"/>
            </p14:xfrm>
          </p:contentPart>
        </mc:Choice>
        <mc:Fallback xmlns="">
          <p:pic>
            <p:nvPicPr>
              <p:cNvPr id="16" name="Ink 15">
                <a:extLst>
                  <a:ext uri="{FF2B5EF4-FFF2-40B4-BE49-F238E27FC236}">
                    <a16:creationId xmlns:a16="http://schemas.microsoft.com/office/drawing/2014/main" id="{00CD504E-A957-4E82-934D-86FDD76ABE3D}"/>
                  </a:ext>
                </a:extLst>
              </p:cNvPr>
              <p:cNvPicPr/>
              <p:nvPr/>
            </p:nvPicPr>
            <p:blipFill>
              <a:blip r:embed="rId6"/>
              <a:stretch>
                <a:fillRect/>
              </a:stretch>
            </p:blipFill>
            <p:spPr>
              <a:xfrm>
                <a:off x="5868480" y="274536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Ink 16">
                <a:extLst>
                  <a:ext uri="{FF2B5EF4-FFF2-40B4-BE49-F238E27FC236}">
                    <a16:creationId xmlns:a16="http://schemas.microsoft.com/office/drawing/2014/main" id="{8042D488-B7CE-4F81-854B-F3ACA9D42146}"/>
                  </a:ext>
                </a:extLst>
              </p14:cNvPr>
              <p14:cNvContentPartPr/>
              <p14:nvPr/>
            </p14:nvContentPartPr>
            <p14:xfrm>
              <a:off x="8305680" y="3489120"/>
              <a:ext cx="360" cy="360"/>
            </p14:xfrm>
          </p:contentPart>
        </mc:Choice>
        <mc:Fallback xmlns="">
          <p:pic>
            <p:nvPicPr>
              <p:cNvPr id="17" name="Ink 16">
                <a:extLst>
                  <a:ext uri="{FF2B5EF4-FFF2-40B4-BE49-F238E27FC236}">
                    <a16:creationId xmlns:a16="http://schemas.microsoft.com/office/drawing/2014/main" id="{8042D488-B7CE-4F81-854B-F3ACA9D42146}"/>
                  </a:ext>
                </a:extLst>
              </p:cNvPr>
              <p:cNvPicPr/>
              <p:nvPr/>
            </p:nvPicPr>
            <p:blipFill>
              <a:blip r:embed="rId6"/>
              <a:stretch>
                <a:fillRect/>
              </a:stretch>
            </p:blipFill>
            <p:spPr>
              <a:xfrm>
                <a:off x="8215680" y="330948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 name="Ink 17">
                <a:extLst>
                  <a:ext uri="{FF2B5EF4-FFF2-40B4-BE49-F238E27FC236}">
                    <a16:creationId xmlns:a16="http://schemas.microsoft.com/office/drawing/2014/main" id="{37F2FC9C-3BD1-488C-B7A8-75B3D6629D3A}"/>
                  </a:ext>
                </a:extLst>
              </p14:cNvPr>
              <p14:cNvContentPartPr/>
              <p14:nvPr/>
            </p14:nvContentPartPr>
            <p14:xfrm>
              <a:off x="7371378" y="3397316"/>
              <a:ext cx="360" cy="360"/>
            </p14:xfrm>
          </p:contentPart>
        </mc:Choice>
        <mc:Fallback xmlns="">
          <p:pic>
            <p:nvPicPr>
              <p:cNvPr id="18" name="Ink 17">
                <a:extLst>
                  <a:ext uri="{FF2B5EF4-FFF2-40B4-BE49-F238E27FC236}">
                    <a16:creationId xmlns:a16="http://schemas.microsoft.com/office/drawing/2014/main" id="{37F2FC9C-3BD1-488C-B7A8-75B3D6629D3A}"/>
                  </a:ext>
                </a:extLst>
              </p:cNvPr>
              <p:cNvPicPr/>
              <p:nvPr/>
            </p:nvPicPr>
            <p:blipFill>
              <a:blip r:embed="rId6"/>
              <a:stretch>
                <a:fillRect/>
              </a:stretch>
            </p:blipFill>
            <p:spPr>
              <a:xfrm>
                <a:off x="7281378" y="3217676"/>
                <a:ext cx="180000" cy="360000"/>
              </a:xfrm>
              <a:prstGeom prst="rect">
                <a:avLst/>
              </a:prstGeom>
            </p:spPr>
          </p:pic>
        </mc:Fallback>
      </mc:AlternateContent>
      <p:pic>
        <p:nvPicPr>
          <p:cNvPr id="20" name="Picture 19">
            <a:extLst>
              <a:ext uri="{FF2B5EF4-FFF2-40B4-BE49-F238E27FC236}">
                <a16:creationId xmlns:a16="http://schemas.microsoft.com/office/drawing/2014/main" id="{190FAB8D-5463-44D4-9CD5-8D8FE13A22B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29484" y="852758"/>
            <a:ext cx="4041649" cy="4324310"/>
          </a:xfrm>
          <a:prstGeom prst="rect">
            <a:avLst/>
          </a:prstGeom>
        </p:spPr>
      </p:pic>
      <p:pic>
        <p:nvPicPr>
          <p:cNvPr id="3088" name="Picture 16" descr="Holy Spirit PNG Images Transparent Free Download | PNGMart">
            <a:extLst>
              <a:ext uri="{FF2B5EF4-FFF2-40B4-BE49-F238E27FC236}">
                <a16:creationId xmlns:a16="http://schemas.microsoft.com/office/drawing/2014/main" id="{298648C9-AEE6-4806-9C46-DB21AF2F77AF}"/>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278768" y="1412100"/>
            <a:ext cx="1543083" cy="2758014"/>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The Sacrament of Reconciliation - Shrine of Our Lady of Guadalupe">
            <a:extLst>
              <a:ext uri="{FF2B5EF4-FFF2-40B4-BE49-F238E27FC236}">
                <a16:creationId xmlns:a16="http://schemas.microsoft.com/office/drawing/2014/main" id="{AE68FFAE-54B5-4A0B-87AB-196668A899D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4670" y="1602609"/>
            <a:ext cx="5158953" cy="3652782"/>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Amazon.com: David Bowman Security 8&amp;quot;X10&amp;quot; Wall Art Print of Jesus Christ  Hugging Child Christian: Posters &amp;amp; Prints">
            <a:extLst>
              <a:ext uri="{FF2B5EF4-FFF2-40B4-BE49-F238E27FC236}">
                <a16:creationId xmlns:a16="http://schemas.microsoft.com/office/drawing/2014/main" id="{A4657456-AF42-46B3-9327-6355E4219F2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28185" y="3104105"/>
            <a:ext cx="2208440" cy="350678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828F2F86-EBAA-49CF-8BD5-BF852227B4F4}"/>
              </a:ext>
            </a:extLst>
          </p:cNvPr>
          <p:cNvSpPr txBox="1"/>
          <p:nvPr/>
        </p:nvSpPr>
        <p:spPr>
          <a:xfrm>
            <a:off x="8364732" y="5164097"/>
            <a:ext cx="3528134" cy="1107996"/>
          </a:xfrm>
          <a:prstGeom prst="rect">
            <a:avLst/>
          </a:prstGeom>
          <a:noFill/>
        </p:spPr>
        <p:txBody>
          <a:bodyPr wrap="square" rtlCol="0">
            <a:spAutoFit/>
          </a:bodyPr>
          <a:lstStyle/>
          <a:p>
            <a:pPr algn="ctr"/>
            <a:r>
              <a:rPr lang="en-US" sz="2200" b="1" dirty="0">
                <a:latin typeface="Comic Sans MS" panose="030F0702030302020204" pitchFamily="66" charset="0"/>
              </a:rPr>
              <a:t>Jesus comforts us and strengthens us on our journey</a:t>
            </a:r>
            <a:r>
              <a:rPr lang="en-US" sz="1800" b="1" dirty="0">
                <a:latin typeface="Comic Sans MS" panose="030F0702030302020204" pitchFamily="66" charset="0"/>
              </a:rPr>
              <a:t>.</a:t>
            </a:r>
            <a:endParaRPr lang="en-US" dirty="0"/>
          </a:p>
        </p:txBody>
      </p:sp>
    </p:spTree>
    <p:extLst>
      <p:ext uri="{BB962C8B-B14F-4D97-AF65-F5344CB8AC3E}">
        <p14:creationId xmlns:p14="http://schemas.microsoft.com/office/powerpoint/2010/main" val="26622178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088"/>
                                        </p:tgtEl>
                                        <p:attrNameLst>
                                          <p:attrName>style.visibility</p:attrName>
                                        </p:attrNameLst>
                                      </p:cBhvr>
                                      <p:to>
                                        <p:strVal val="visible"/>
                                      </p:to>
                                    </p:set>
                                    <p:animEffect transition="in" filter="fade">
                                      <p:cBhvr>
                                        <p:cTn id="19" dur="1000"/>
                                        <p:tgtEl>
                                          <p:spTgt spid="3088"/>
                                        </p:tgtEl>
                                      </p:cBhvr>
                                    </p:animEffect>
                                    <p:anim calcmode="lin" valueType="num">
                                      <p:cBhvr>
                                        <p:cTn id="20" dur="1000" fill="hold"/>
                                        <p:tgtEl>
                                          <p:spTgt spid="3088"/>
                                        </p:tgtEl>
                                        <p:attrNameLst>
                                          <p:attrName>ppt_x</p:attrName>
                                        </p:attrNameLst>
                                      </p:cBhvr>
                                      <p:tavLst>
                                        <p:tav tm="0">
                                          <p:val>
                                            <p:strVal val="#ppt_x"/>
                                          </p:val>
                                        </p:tav>
                                        <p:tav tm="100000">
                                          <p:val>
                                            <p:strVal val="#ppt_x"/>
                                          </p:val>
                                        </p:tav>
                                      </p:tavLst>
                                    </p:anim>
                                    <p:anim calcmode="lin" valueType="num">
                                      <p:cBhvr>
                                        <p:cTn id="21" dur="1000" fill="hold"/>
                                        <p:tgtEl>
                                          <p:spTgt spid="308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092"/>
                                        </p:tgtEl>
                                        <p:attrNameLst>
                                          <p:attrName>style.visibility</p:attrName>
                                        </p:attrNameLst>
                                      </p:cBhvr>
                                      <p:to>
                                        <p:strVal val="visible"/>
                                      </p:to>
                                    </p:set>
                                    <p:animEffect transition="in" filter="fade">
                                      <p:cBhvr>
                                        <p:cTn id="31" dur="1000"/>
                                        <p:tgtEl>
                                          <p:spTgt spid="3092"/>
                                        </p:tgtEl>
                                      </p:cBhvr>
                                    </p:animEffect>
                                    <p:anim calcmode="lin" valueType="num">
                                      <p:cBhvr>
                                        <p:cTn id="32" dur="1000" fill="hold"/>
                                        <p:tgtEl>
                                          <p:spTgt spid="3092"/>
                                        </p:tgtEl>
                                        <p:attrNameLst>
                                          <p:attrName>ppt_x</p:attrName>
                                        </p:attrNameLst>
                                      </p:cBhvr>
                                      <p:tavLst>
                                        <p:tav tm="0">
                                          <p:val>
                                            <p:strVal val="#ppt_x"/>
                                          </p:val>
                                        </p:tav>
                                        <p:tav tm="100000">
                                          <p:val>
                                            <p:strVal val="#ppt_x"/>
                                          </p:val>
                                        </p:tav>
                                      </p:tavLst>
                                    </p:anim>
                                    <p:anim calcmode="lin" valueType="num">
                                      <p:cBhvr>
                                        <p:cTn id="33" dur="1000" fill="hold"/>
                                        <p:tgtEl>
                                          <p:spTgt spid="309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E7915F7-124C-4D37-85D5-21A65151A085}"/>
              </a:ext>
            </a:extLst>
          </p:cNvPr>
          <p:cNvSpPr txBox="1"/>
          <p:nvPr/>
        </p:nvSpPr>
        <p:spPr>
          <a:xfrm>
            <a:off x="396240" y="80329"/>
            <a:ext cx="12192000" cy="492443"/>
          </a:xfrm>
          <a:prstGeom prst="rect">
            <a:avLst/>
          </a:prstGeom>
          <a:noFill/>
        </p:spPr>
        <p:txBody>
          <a:bodyPr wrap="square" rtlCol="0">
            <a:spAutoFit/>
          </a:bodyPr>
          <a:lstStyle/>
          <a:p>
            <a:r>
              <a:rPr lang="en-US" sz="2600" b="1" dirty="0">
                <a:latin typeface="Comic Sans MS" panose="030F0702030302020204" pitchFamily="66" charset="0"/>
                <a:ea typeface="Cambria" panose="02040503050406030204" pitchFamily="18" charset="0"/>
              </a:rPr>
              <a:t>What are the symbols of Reconciliation and what do they represent?</a:t>
            </a:r>
          </a:p>
        </p:txBody>
      </p:sp>
      <p:pic>
        <p:nvPicPr>
          <p:cNvPr id="3" name="Picture 2">
            <a:extLst>
              <a:ext uri="{FF2B5EF4-FFF2-40B4-BE49-F238E27FC236}">
                <a16:creationId xmlns:a16="http://schemas.microsoft.com/office/drawing/2014/main" id="{03E91766-0482-4B3A-B56C-07E1C3128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941" y="1090805"/>
            <a:ext cx="2428494" cy="3553895"/>
          </a:xfrm>
          <a:prstGeom prst="rect">
            <a:avLst/>
          </a:prstGeom>
        </p:spPr>
      </p:pic>
      <p:sp>
        <p:nvSpPr>
          <p:cNvPr id="6" name="TextBox 5">
            <a:extLst>
              <a:ext uri="{FF2B5EF4-FFF2-40B4-BE49-F238E27FC236}">
                <a16:creationId xmlns:a16="http://schemas.microsoft.com/office/drawing/2014/main" id="{D6C83964-7C43-447F-805C-27FF442759BB}"/>
              </a:ext>
            </a:extLst>
          </p:cNvPr>
          <p:cNvSpPr txBox="1"/>
          <p:nvPr/>
        </p:nvSpPr>
        <p:spPr>
          <a:xfrm>
            <a:off x="-46862" y="5079541"/>
            <a:ext cx="4610100" cy="1446550"/>
          </a:xfrm>
          <a:prstGeom prst="rect">
            <a:avLst/>
          </a:prstGeom>
          <a:noFill/>
        </p:spPr>
        <p:txBody>
          <a:bodyPr wrap="square">
            <a:spAutoFit/>
          </a:bodyPr>
          <a:lstStyle/>
          <a:p>
            <a:pPr algn="ctr"/>
            <a:r>
              <a:rPr lang="en-US" sz="2200" b="1" dirty="0">
                <a:latin typeface="Comic Sans MS" panose="030F0702030302020204" pitchFamily="66" charset="0"/>
                <a:ea typeface="Cambria" panose="02040503050406030204" pitchFamily="18" charset="0"/>
              </a:rPr>
              <a:t>The raised hand is done by the priest in the Prayer of Absolution (forgiveness) in removing the persons sins. </a:t>
            </a:r>
          </a:p>
        </p:txBody>
      </p:sp>
      <p:sp>
        <p:nvSpPr>
          <p:cNvPr id="5" name="TextBox 4">
            <a:extLst>
              <a:ext uri="{FF2B5EF4-FFF2-40B4-BE49-F238E27FC236}">
                <a16:creationId xmlns:a16="http://schemas.microsoft.com/office/drawing/2014/main" id="{13123760-F454-4569-97EA-F4FDFADD4A4E}"/>
              </a:ext>
            </a:extLst>
          </p:cNvPr>
          <p:cNvSpPr txBox="1"/>
          <p:nvPr/>
        </p:nvSpPr>
        <p:spPr>
          <a:xfrm>
            <a:off x="5442963" y="3817148"/>
            <a:ext cx="5705096" cy="2800767"/>
          </a:xfrm>
          <a:prstGeom prst="rect">
            <a:avLst/>
          </a:prstGeom>
          <a:noFill/>
        </p:spPr>
        <p:txBody>
          <a:bodyPr wrap="square" rtlCol="0">
            <a:spAutoFit/>
          </a:bodyPr>
          <a:lstStyle/>
          <a:p>
            <a:pPr algn="ctr"/>
            <a:r>
              <a:rPr lang="en-US" sz="2200" b="1" dirty="0">
                <a:latin typeface="Comic Sans MS" panose="030F0702030302020204" pitchFamily="66" charset="0"/>
                <a:ea typeface="Cambria" panose="02040503050406030204" pitchFamily="18" charset="0"/>
              </a:rPr>
              <a:t>The sign of the cross is given by the priest as he recites the final words of the Prayer of Absolution. Jesus forgives us through the priest.</a:t>
            </a:r>
          </a:p>
          <a:p>
            <a:pPr algn="ctr"/>
            <a:endParaRPr lang="en-US" sz="2200" b="1" dirty="0">
              <a:latin typeface="Comic Sans MS" panose="030F0702030302020204" pitchFamily="66" charset="0"/>
              <a:ea typeface="Cambria" panose="02040503050406030204" pitchFamily="18" charset="0"/>
            </a:endParaRPr>
          </a:p>
          <a:p>
            <a:pPr algn="ctr"/>
            <a:r>
              <a:rPr lang="en-US" sz="2200" b="1" dirty="0">
                <a:latin typeface="Comic Sans MS" panose="030F0702030302020204" pitchFamily="66" charset="0"/>
                <a:ea typeface="Cambria" panose="02040503050406030204" pitchFamily="18" charset="0"/>
              </a:rPr>
              <a:t>“I absolve you in the name of the Father, and of the Son, and of the Holy Spirit. Amen</a:t>
            </a:r>
          </a:p>
        </p:txBody>
      </p:sp>
      <p:pic>
        <p:nvPicPr>
          <p:cNvPr id="4116" name="Picture 20" descr="Cross Of Christ,Glowing Cross Transparent Background transparent PNG - Key0">
            <a:extLst>
              <a:ext uri="{FF2B5EF4-FFF2-40B4-BE49-F238E27FC236}">
                <a16:creationId xmlns:a16="http://schemas.microsoft.com/office/drawing/2014/main" id="{6219EF30-3842-485E-BD1F-C7567C516D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3011" y="794785"/>
            <a:ext cx="1905000" cy="28003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B1518DD-794D-429D-B7A3-B20C9BDFC0BA}"/>
              </a:ext>
            </a:extLst>
          </p:cNvPr>
          <p:cNvSpPr txBox="1"/>
          <p:nvPr/>
        </p:nvSpPr>
        <p:spPr>
          <a:xfrm>
            <a:off x="1043941" y="1090805"/>
            <a:ext cx="2428494" cy="3553895"/>
          </a:xfrm>
          <a:prstGeom prst="rect">
            <a:avLst/>
          </a:prstGeom>
          <a:noFill/>
          <a:ln w="5715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7674416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116"/>
                                        </p:tgtEl>
                                        <p:attrNameLst>
                                          <p:attrName>style.visibility</p:attrName>
                                        </p:attrNameLst>
                                      </p:cBhvr>
                                      <p:to>
                                        <p:strVal val="visible"/>
                                      </p:to>
                                    </p:set>
                                    <p:animEffect transition="in" filter="fade">
                                      <p:cBhvr>
                                        <p:cTn id="19" dur="1000"/>
                                        <p:tgtEl>
                                          <p:spTgt spid="4116"/>
                                        </p:tgtEl>
                                      </p:cBhvr>
                                    </p:animEffect>
                                    <p:anim calcmode="lin" valueType="num">
                                      <p:cBhvr>
                                        <p:cTn id="20" dur="1000" fill="hold"/>
                                        <p:tgtEl>
                                          <p:spTgt spid="4116"/>
                                        </p:tgtEl>
                                        <p:attrNameLst>
                                          <p:attrName>ppt_x</p:attrName>
                                        </p:attrNameLst>
                                      </p:cBhvr>
                                      <p:tavLst>
                                        <p:tav tm="0">
                                          <p:val>
                                            <p:strVal val="#ppt_x"/>
                                          </p:val>
                                        </p:tav>
                                        <p:tav tm="100000">
                                          <p:val>
                                            <p:strVal val="#ppt_x"/>
                                          </p:val>
                                        </p:tav>
                                      </p:tavLst>
                                    </p:anim>
                                    <p:anim calcmode="lin" valueType="num">
                                      <p:cBhvr>
                                        <p:cTn id="21" dur="1000" fill="hold"/>
                                        <p:tgtEl>
                                          <p:spTgt spid="41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F4FA-3C08-48B1-ADC1-FF599A482162}"/>
              </a:ext>
            </a:extLst>
          </p:cNvPr>
          <p:cNvSpPr>
            <a:spLocks noGrp="1"/>
          </p:cNvSpPr>
          <p:nvPr>
            <p:ph type="title"/>
          </p:nvPr>
        </p:nvSpPr>
        <p:spPr>
          <a:xfrm>
            <a:off x="7010400" y="217167"/>
            <a:ext cx="4614898" cy="2754629"/>
          </a:xfrm>
        </p:spPr>
        <p:txBody>
          <a:bodyPr>
            <a:normAutofit fontScale="90000"/>
          </a:bodyPr>
          <a:lstStyle/>
          <a:p>
            <a:pPr algn="ctr"/>
            <a:r>
              <a:rPr lang="es-ES" sz="4000" b="1" dirty="0">
                <a:solidFill>
                  <a:srgbClr val="FF0000"/>
                </a:solidFill>
                <a:latin typeface="Comic Sans MS" panose="030F0702030302020204" pitchFamily="66" charset="0"/>
              </a:rPr>
              <a:t>2nd </a:t>
            </a:r>
            <a:r>
              <a:rPr lang="es-ES" sz="4000" b="1" dirty="0" err="1">
                <a:solidFill>
                  <a:srgbClr val="FF0000"/>
                </a:solidFill>
                <a:latin typeface="Comic Sans MS" panose="030F0702030302020204" pitchFamily="66" charset="0"/>
              </a:rPr>
              <a:t>Sacrament</a:t>
            </a:r>
            <a:r>
              <a:rPr lang="es-ES" sz="4000" b="1" dirty="0">
                <a:solidFill>
                  <a:srgbClr val="FF0000"/>
                </a:solidFill>
                <a:latin typeface="Comic Sans MS" panose="030F0702030302020204" pitchFamily="66" charset="0"/>
              </a:rPr>
              <a:t> </a:t>
            </a:r>
            <a:br>
              <a:rPr lang="es-ES" sz="4000" b="1" dirty="0">
                <a:solidFill>
                  <a:srgbClr val="FF0000"/>
                </a:solidFill>
                <a:latin typeface="Comic Sans MS" panose="030F0702030302020204" pitchFamily="66" charset="0"/>
              </a:rPr>
            </a:br>
            <a:r>
              <a:rPr lang="es-ES" sz="4000" b="1" dirty="0" err="1">
                <a:solidFill>
                  <a:srgbClr val="FF0000"/>
                </a:solidFill>
                <a:latin typeface="Comic Sans MS" panose="030F0702030302020204" pitchFamily="66" charset="0"/>
              </a:rPr>
              <a:t>of</a:t>
            </a:r>
            <a:r>
              <a:rPr lang="es-ES" sz="4000" b="1" dirty="0">
                <a:solidFill>
                  <a:srgbClr val="FF0000"/>
                </a:solidFill>
                <a:latin typeface="Comic Sans MS" panose="030F0702030302020204" pitchFamily="66" charset="0"/>
              </a:rPr>
              <a:t> </a:t>
            </a:r>
            <a:r>
              <a:rPr lang="es-ES" sz="4000" b="1" dirty="0" err="1">
                <a:solidFill>
                  <a:srgbClr val="FF0000"/>
                </a:solidFill>
                <a:latin typeface="Comic Sans MS" panose="030F0702030302020204" pitchFamily="66" charset="0"/>
              </a:rPr>
              <a:t>Healing</a:t>
            </a:r>
            <a:br>
              <a:rPr lang="es-ES" sz="4000" b="1" dirty="0">
                <a:solidFill>
                  <a:srgbClr val="FF0000"/>
                </a:solidFill>
                <a:latin typeface="Comic Sans MS" panose="030F0702030302020204" pitchFamily="66" charset="0"/>
              </a:rPr>
            </a:br>
            <a:br>
              <a:rPr lang="es-ES" sz="4000" b="1" dirty="0">
                <a:solidFill>
                  <a:srgbClr val="FF0000"/>
                </a:solidFill>
                <a:latin typeface="Comic Sans MS" panose="030F0702030302020204" pitchFamily="66" charset="0"/>
              </a:rPr>
            </a:br>
            <a:r>
              <a:rPr lang="es-ES" sz="4000" b="1" dirty="0" err="1">
                <a:solidFill>
                  <a:srgbClr val="FF0000"/>
                </a:solidFill>
                <a:latin typeface="Comic Sans MS" panose="030F0702030302020204" pitchFamily="66" charset="0"/>
              </a:rPr>
              <a:t>Anointing</a:t>
            </a:r>
            <a:r>
              <a:rPr lang="es-ES" sz="4000" b="1" dirty="0">
                <a:solidFill>
                  <a:srgbClr val="FF0000"/>
                </a:solidFill>
                <a:latin typeface="Comic Sans MS" panose="030F0702030302020204" pitchFamily="66" charset="0"/>
              </a:rPr>
              <a:t> </a:t>
            </a:r>
            <a:br>
              <a:rPr lang="es-ES" sz="4000" b="1" dirty="0">
                <a:solidFill>
                  <a:srgbClr val="FF0000"/>
                </a:solidFill>
                <a:latin typeface="Comic Sans MS" panose="030F0702030302020204" pitchFamily="66" charset="0"/>
              </a:rPr>
            </a:br>
            <a:r>
              <a:rPr lang="es-ES" sz="4000" b="1" dirty="0" err="1">
                <a:solidFill>
                  <a:srgbClr val="FF0000"/>
                </a:solidFill>
                <a:latin typeface="Comic Sans MS" panose="030F0702030302020204" pitchFamily="66" charset="0"/>
              </a:rPr>
              <a:t>of</a:t>
            </a:r>
            <a:r>
              <a:rPr lang="es-ES" sz="4000" b="1" dirty="0">
                <a:solidFill>
                  <a:srgbClr val="FF0000"/>
                </a:solidFill>
                <a:latin typeface="Comic Sans MS" panose="030F0702030302020204" pitchFamily="66" charset="0"/>
              </a:rPr>
              <a:t> </a:t>
            </a:r>
            <a:r>
              <a:rPr lang="es-ES" sz="4000" b="1" dirty="0" err="1">
                <a:solidFill>
                  <a:srgbClr val="FF0000"/>
                </a:solidFill>
                <a:latin typeface="Comic Sans MS" panose="030F0702030302020204" pitchFamily="66" charset="0"/>
              </a:rPr>
              <a:t>the</a:t>
            </a:r>
            <a:r>
              <a:rPr lang="es-ES" sz="4000" b="1" dirty="0">
                <a:solidFill>
                  <a:srgbClr val="FF0000"/>
                </a:solidFill>
                <a:latin typeface="Comic Sans MS" panose="030F0702030302020204" pitchFamily="66" charset="0"/>
              </a:rPr>
              <a:t> </a:t>
            </a:r>
            <a:r>
              <a:rPr lang="es-ES" sz="4000" b="1" dirty="0" err="1">
                <a:solidFill>
                  <a:srgbClr val="FF0000"/>
                </a:solidFill>
                <a:latin typeface="Comic Sans MS" panose="030F0702030302020204" pitchFamily="66" charset="0"/>
              </a:rPr>
              <a:t>Sick</a:t>
            </a:r>
            <a:endParaRPr lang="en-US" sz="4000" b="1" dirty="0">
              <a:latin typeface="Comic Sans MS" panose="030F0702030302020204" pitchFamily="66" charset="0"/>
            </a:endParaRPr>
          </a:p>
        </p:txBody>
      </p:sp>
      <p:sp>
        <p:nvSpPr>
          <p:cNvPr id="3" name="TextBox 2">
            <a:extLst>
              <a:ext uri="{FF2B5EF4-FFF2-40B4-BE49-F238E27FC236}">
                <a16:creationId xmlns:a16="http://schemas.microsoft.com/office/drawing/2014/main" id="{E58DEFD8-3D05-47B0-800A-541A953C3A5A}"/>
              </a:ext>
            </a:extLst>
          </p:cNvPr>
          <p:cNvSpPr txBox="1"/>
          <p:nvPr/>
        </p:nvSpPr>
        <p:spPr>
          <a:xfrm>
            <a:off x="7478324" y="3886205"/>
            <a:ext cx="3977640" cy="2554545"/>
          </a:xfrm>
          <a:prstGeom prst="rect">
            <a:avLst/>
          </a:prstGeom>
          <a:noFill/>
        </p:spPr>
        <p:txBody>
          <a:bodyPr wrap="square" rtlCol="0">
            <a:spAutoFit/>
          </a:bodyPr>
          <a:lstStyle/>
          <a:p>
            <a:pPr algn="ctr"/>
            <a:r>
              <a:rPr lang="es-ES" sz="3200" b="1" dirty="0" err="1">
                <a:latin typeface="Comic Sans MS" panose="030F0702030302020204" pitchFamily="66" charset="0"/>
              </a:rPr>
              <a:t>What</a:t>
            </a:r>
            <a:r>
              <a:rPr lang="es-ES" sz="3200" b="1" dirty="0">
                <a:latin typeface="Comic Sans MS" panose="030F0702030302020204" pitchFamily="66" charset="0"/>
              </a:rPr>
              <a:t> </a:t>
            </a:r>
            <a:r>
              <a:rPr lang="es-ES" sz="3200" b="1" dirty="0" err="1">
                <a:latin typeface="Comic Sans MS" panose="030F0702030302020204" pitchFamily="66" charset="0"/>
              </a:rPr>
              <a:t>happens</a:t>
            </a:r>
            <a:r>
              <a:rPr lang="es-ES" sz="3200" b="1" dirty="0">
                <a:latin typeface="Comic Sans MS" panose="030F0702030302020204" pitchFamily="66" charset="0"/>
              </a:rPr>
              <a:t> </a:t>
            </a:r>
            <a:r>
              <a:rPr lang="es-ES" sz="3200" b="1" dirty="0" err="1">
                <a:latin typeface="Comic Sans MS" panose="030F0702030302020204" pitchFamily="66" charset="0"/>
              </a:rPr>
              <a:t>to</a:t>
            </a:r>
            <a:r>
              <a:rPr lang="es-ES" sz="3200" b="1" dirty="0">
                <a:latin typeface="Comic Sans MS" panose="030F0702030302020204" pitchFamily="66" charset="0"/>
              </a:rPr>
              <a:t> </a:t>
            </a:r>
            <a:r>
              <a:rPr lang="es-ES" sz="3200" b="1" dirty="0" err="1">
                <a:latin typeface="Comic Sans MS" panose="030F0702030302020204" pitchFamily="66" charset="0"/>
              </a:rPr>
              <a:t>us</a:t>
            </a:r>
            <a:r>
              <a:rPr lang="es-ES" sz="3200" b="1" dirty="0">
                <a:latin typeface="Comic Sans MS" panose="030F0702030302020204" pitchFamily="66" charset="0"/>
              </a:rPr>
              <a:t> </a:t>
            </a:r>
            <a:r>
              <a:rPr lang="es-ES" sz="3200" b="1" dirty="0" err="1">
                <a:latin typeface="Comic Sans MS" panose="030F0702030302020204" pitchFamily="66" charset="0"/>
              </a:rPr>
              <a:t>when</a:t>
            </a:r>
            <a:r>
              <a:rPr lang="es-ES" sz="3200" b="1" dirty="0">
                <a:latin typeface="Comic Sans MS" panose="030F0702030302020204" pitchFamily="66" charset="0"/>
              </a:rPr>
              <a:t> </a:t>
            </a:r>
            <a:r>
              <a:rPr lang="es-ES" sz="3200" b="1" dirty="0" err="1">
                <a:latin typeface="Comic Sans MS" panose="030F0702030302020204" pitchFamily="66" charset="0"/>
              </a:rPr>
              <a:t>we</a:t>
            </a:r>
            <a:r>
              <a:rPr lang="es-ES" sz="3200" b="1" dirty="0">
                <a:latin typeface="Comic Sans MS" panose="030F0702030302020204" pitchFamily="66" charset="0"/>
              </a:rPr>
              <a:t> </a:t>
            </a:r>
            <a:r>
              <a:rPr lang="es-ES" sz="3200" b="1" dirty="0" err="1">
                <a:latin typeface="Comic Sans MS" panose="030F0702030302020204" pitchFamily="66" charset="0"/>
              </a:rPr>
              <a:t>receive</a:t>
            </a:r>
            <a:r>
              <a:rPr lang="es-ES" sz="3200" b="1" dirty="0">
                <a:latin typeface="Comic Sans MS" panose="030F0702030302020204" pitchFamily="66" charset="0"/>
              </a:rPr>
              <a:t> </a:t>
            </a:r>
            <a:r>
              <a:rPr lang="es-ES" sz="3200" b="1" dirty="0" err="1">
                <a:latin typeface="Comic Sans MS" panose="030F0702030302020204" pitchFamily="66" charset="0"/>
              </a:rPr>
              <a:t>the</a:t>
            </a:r>
            <a:r>
              <a:rPr lang="es-ES" sz="3200" b="1" dirty="0">
                <a:latin typeface="Comic Sans MS" panose="030F0702030302020204" pitchFamily="66" charset="0"/>
              </a:rPr>
              <a:t> </a:t>
            </a:r>
            <a:r>
              <a:rPr lang="es-ES" sz="3200" b="1" dirty="0" err="1">
                <a:latin typeface="Comic Sans MS" panose="030F0702030302020204" pitchFamily="66" charset="0"/>
              </a:rPr>
              <a:t>Sacrament</a:t>
            </a:r>
            <a:r>
              <a:rPr lang="es-ES" sz="3200" b="1" dirty="0">
                <a:latin typeface="Comic Sans MS" panose="030F0702030302020204" pitchFamily="66" charset="0"/>
              </a:rPr>
              <a:t> </a:t>
            </a:r>
            <a:r>
              <a:rPr lang="es-ES" sz="3200" b="1" dirty="0" err="1">
                <a:latin typeface="Comic Sans MS" panose="030F0702030302020204" pitchFamily="66" charset="0"/>
              </a:rPr>
              <a:t>of</a:t>
            </a:r>
            <a:r>
              <a:rPr lang="es-ES" sz="3200" b="1" dirty="0">
                <a:latin typeface="Comic Sans MS" panose="030F0702030302020204" pitchFamily="66" charset="0"/>
              </a:rPr>
              <a:t> </a:t>
            </a:r>
            <a:r>
              <a:rPr lang="es-ES" sz="3200" b="1" dirty="0" err="1">
                <a:latin typeface="Comic Sans MS" panose="030F0702030302020204" pitchFamily="66" charset="0"/>
              </a:rPr>
              <a:t>Annointing</a:t>
            </a:r>
            <a:r>
              <a:rPr lang="es-ES" sz="3200" b="1" dirty="0">
                <a:latin typeface="Comic Sans MS" panose="030F0702030302020204" pitchFamily="66" charset="0"/>
              </a:rPr>
              <a:t> </a:t>
            </a:r>
          </a:p>
          <a:p>
            <a:pPr algn="ctr"/>
            <a:r>
              <a:rPr lang="es-ES" sz="3200" b="1" dirty="0" err="1">
                <a:latin typeface="Comic Sans MS" panose="030F0702030302020204" pitchFamily="66" charset="0"/>
              </a:rPr>
              <a:t>of</a:t>
            </a:r>
            <a:r>
              <a:rPr lang="es-ES" sz="3200" b="1" dirty="0">
                <a:latin typeface="Comic Sans MS" panose="030F0702030302020204" pitchFamily="66" charset="0"/>
              </a:rPr>
              <a:t> </a:t>
            </a:r>
            <a:r>
              <a:rPr lang="es-ES" sz="3200" b="1" dirty="0" err="1">
                <a:latin typeface="Comic Sans MS" panose="030F0702030302020204" pitchFamily="66" charset="0"/>
              </a:rPr>
              <a:t>the</a:t>
            </a:r>
            <a:r>
              <a:rPr lang="es-ES" sz="3200" b="1" dirty="0">
                <a:latin typeface="Comic Sans MS" panose="030F0702030302020204" pitchFamily="66" charset="0"/>
              </a:rPr>
              <a:t> </a:t>
            </a:r>
            <a:r>
              <a:rPr lang="es-ES" sz="3200" b="1" dirty="0" err="1">
                <a:latin typeface="Comic Sans MS" panose="030F0702030302020204" pitchFamily="66" charset="0"/>
              </a:rPr>
              <a:t>Sick</a:t>
            </a:r>
            <a:r>
              <a:rPr lang="es-ES" sz="3200" b="1" dirty="0">
                <a:latin typeface="Comic Sans MS" panose="030F0702030302020204" pitchFamily="66" charset="0"/>
              </a:rPr>
              <a:t>?</a:t>
            </a:r>
            <a:endParaRPr lang="en-US" sz="3200" dirty="0">
              <a:latin typeface="Comic Sans MS" panose="030F0702030302020204" pitchFamily="66" charset="0"/>
            </a:endParaRPr>
          </a:p>
        </p:txBody>
      </p:sp>
      <p:pic>
        <p:nvPicPr>
          <p:cNvPr id="6146" name="Picture 2" descr="Anointing of the Sick – BBE Catholic Churches">
            <a:extLst>
              <a:ext uri="{FF2B5EF4-FFF2-40B4-BE49-F238E27FC236}">
                <a16:creationId xmlns:a16="http://schemas.microsoft.com/office/drawing/2014/main" id="{82E131A0-BD21-4C6A-818C-60162A9BB2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395" y="100063"/>
            <a:ext cx="5499982" cy="6657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1247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9F6422-D909-40A4-8378-1E9D9605DCE3}"/>
              </a:ext>
            </a:extLst>
          </p:cNvPr>
          <p:cNvSpPr txBox="1"/>
          <p:nvPr/>
        </p:nvSpPr>
        <p:spPr>
          <a:xfrm>
            <a:off x="236220" y="301675"/>
            <a:ext cx="11719560" cy="954107"/>
          </a:xfrm>
          <a:prstGeom prst="rect">
            <a:avLst/>
          </a:prstGeom>
          <a:noFill/>
        </p:spPr>
        <p:txBody>
          <a:bodyPr wrap="square">
            <a:spAutoFit/>
          </a:bodyPr>
          <a:lstStyle/>
          <a:p>
            <a:pPr algn="ctr"/>
            <a:r>
              <a:rPr lang="en-US" sz="2800" b="1" dirty="0">
                <a:latin typeface="Comic Sans MS" panose="030F0702030302020204" pitchFamily="66" charset="0"/>
                <a:ea typeface="Cambria" panose="02040503050406030204" pitchFamily="18" charset="0"/>
              </a:rPr>
              <a:t>In the Sacrament of the Anointing of the Sick, God protects the spirit from the sufferings of the body, mind, and emotions.  </a:t>
            </a:r>
            <a:endParaRPr lang="en-US" sz="2800" dirty="0"/>
          </a:p>
        </p:txBody>
      </p:sp>
      <p:pic>
        <p:nvPicPr>
          <p:cNvPr id="6146" name="Picture 2" descr="Anointing The Sick St Vincent de Paul Catholic Church">
            <a:extLst>
              <a:ext uri="{FF2B5EF4-FFF2-40B4-BE49-F238E27FC236}">
                <a16:creationId xmlns:a16="http://schemas.microsoft.com/office/drawing/2014/main" id="{659F0D81-DFD1-45F1-A704-830D37582D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5468" y="1809750"/>
            <a:ext cx="7832912" cy="443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8970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E7915F7-124C-4D37-85D5-21A65151A085}"/>
              </a:ext>
            </a:extLst>
          </p:cNvPr>
          <p:cNvSpPr txBox="1"/>
          <p:nvPr/>
        </p:nvSpPr>
        <p:spPr>
          <a:xfrm>
            <a:off x="0" y="-4118"/>
            <a:ext cx="12192000" cy="461665"/>
          </a:xfrm>
          <a:prstGeom prst="rect">
            <a:avLst/>
          </a:prstGeom>
          <a:noFill/>
        </p:spPr>
        <p:txBody>
          <a:bodyPr wrap="square" rtlCol="0">
            <a:spAutoFit/>
          </a:bodyPr>
          <a:lstStyle/>
          <a:p>
            <a:r>
              <a:rPr lang="en-US" sz="2400" b="1" dirty="0">
                <a:latin typeface="Comic Sans MS" panose="030F0702030302020204" pitchFamily="66" charset="0"/>
                <a:ea typeface="Cambria" panose="02040503050406030204" pitchFamily="18" charset="0"/>
              </a:rPr>
              <a:t>What are the symbols of Anointing of the Sick and what do they represent?</a:t>
            </a:r>
          </a:p>
        </p:txBody>
      </p:sp>
      <p:pic>
        <p:nvPicPr>
          <p:cNvPr id="5" name="Picture 4">
            <a:extLst>
              <a:ext uri="{FF2B5EF4-FFF2-40B4-BE49-F238E27FC236}">
                <a16:creationId xmlns:a16="http://schemas.microsoft.com/office/drawing/2014/main" id="{B5E2772D-8AFA-44BB-A823-EC552EE001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300" y="1358887"/>
            <a:ext cx="3868373" cy="2422252"/>
          </a:xfrm>
          <a:prstGeom prst="rect">
            <a:avLst/>
          </a:prstGeom>
        </p:spPr>
      </p:pic>
      <p:sp>
        <p:nvSpPr>
          <p:cNvPr id="8" name="TextBox 7">
            <a:extLst>
              <a:ext uri="{FF2B5EF4-FFF2-40B4-BE49-F238E27FC236}">
                <a16:creationId xmlns:a16="http://schemas.microsoft.com/office/drawing/2014/main" id="{F02F4A3F-F831-4FC9-AC98-F35C07E64E29}"/>
              </a:ext>
            </a:extLst>
          </p:cNvPr>
          <p:cNvSpPr txBox="1"/>
          <p:nvPr/>
        </p:nvSpPr>
        <p:spPr>
          <a:xfrm>
            <a:off x="8293900" y="1358887"/>
            <a:ext cx="3898100" cy="4154984"/>
          </a:xfrm>
          <a:prstGeom prst="rect">
            <a:avLst/>
          </a:prstGeom>
          <a:noFill/>
        </p:spPr>
        <p:txBody>
          <a:bodyPr wrap="square">
            <a:spAutoFit/>
          </a:bodyPr>
          <a:lstStyle/>
          <a:p>
            <a:pPr algn="ctr"/>
            <a:r>
              <a:rPr lang="en-US" sz="2200" b="1" dirty="0">
                <a:latin typeface="Comic Sans MS" panose="030F0702030302020204" pitchFamily="66" charset="0"/>
                <a:ea typeface="Cambria" panose="02040503050406030204" pitchFamily="18" charset="0"/>
              </a:rPr>
              <a:t>The laying on of hands symbolizes the power of God  entering  the sick person. </a:t>
            </a:r>
          </a:p>
          <a:p>
            <a:pPr algn="ctr"/>
            <a:endParaRPr lang="en-US" sz="2200" b="1" dirty="0">
              <a:latin typeface="Comic Sans MS" panose="030F0702030302020204" pitchFamily="66" charset="0"/>
              <a:ea typeface="Cambria" panose="02040503050406030204" pitchFamily="18" charset="0"/>
            </a:endParaRPr>
          </a:p>
          <a:p>
            <a:pPr algn="ctr"/>
            <a:r>
              <a:rPr lang="en-US" sz="2200" b="1" dirty="0">
                <a:latin typeface="Comic Sans MS" panose="030F0702030302020204" pitchFamily="66" charset="0"/>
                <a:ea typeface="Cambria" panose="02040503050406030204" pitchFamily="18" charset="0"/>
              </a:rPr>
              <a:t>The  priest lays his hands on the sick person's head. </a:t>
            </a:r>
          </a:p>
          <a:p>
            <a:pPr algn="ctr"/>
            <a:endParaRPr lang="en-US" sz="2200" b="1" dirty="0">
              <a:latin typeface="Comic Sans MS" panose="030F0702030302020204" pitchFamily="66" charset="0"/>
              <a:ea typeface="Cambria" panose="02040503050406030204" pitchFamily="18" charset="0"/>
            </a:endParaRPr>
          </a:p>
          <a:p>
            <a:pPr algn="ctr"/>
            <a:r>
              <a:rPr lang="en-US" sz="2200" b="1" dirty="0">
                <a:latin typeface="Comic Sans MS" panose="030F0702030302020204" pitchFamily="66" charset="0"/>
                <a:ea typeface="Cambria" panose="02040503050406030204" pitchFamily="18" charset="0"/>
              </a:rPr>
              <a:t>Then he anoints the sick person with the oil on the forehead and palms of the hands and prays.</a:t>
            </a:r>
          </a:p>
        </p:txBody>
      </p:sp>
      <p:sp>
        <p:nvSpPr>
          <p:cNvPr id="11" name="TextBox 10">
            <a:extLst>
              <a:ext uri="{FF2B5EF4-FFF2-40B4-BE49-F238E27FC236}">
                <a16:creationId xmlns:a16="http://schemas.microsoft.com/office/drawing/2014/main" id="{1F4E5DF3-1E4B-458F-AA20-C3E616E7A342}"/>
              </a:ext>
            </a:extLst>
          </p:cNvPr>
          <p:cNvSpPr txBox="1"/>
          <p:nvPr/>
        </p:nvSpPr>
        <p:spPr>
          <a:xfrm>
            <a:off x="110396" y="4281051"/>
            <a:ext cx="4538180" cy="769441"/>
          </a:xfrm>
          <a:prstGeom prst="rect">
            <a:avLst/>
          </a:prstGeom>
          <a:noFill/>
        </p:spPr>
        <p:txBody>
          <a:bodyPr wrap="square">
            <a:spAutoFit/>
          </a:bodyPr>
          <a:lstStyle/>
          <a:p>
            <a:pPr algn="ctr"/>
            <a:r>
              <a:rPr lang="en-US" sz="2200" b="1" dirty="0">
                <a:latin typeface="Comic Sans MS" panose="030F0702030302020204" pitchFamily="66" charset="0"/>
                <a:ea typeface="Cambria" panose="02040503050406030204" pitchFamily="18" charset="0"/>
              </a:rPr>
              <a:t>The oil signifies that an interior action has taken place. </a:t>
            </a:r>
          </a:p>
        </p:txBody>
      </p:sp>
      <p:pic>
        <p:nvPicPr>
          <p:cNvPr id="5122" name="Picture 2" descr="Sacrament of the Anointing of the Sick Coloring Page - TheCatholicKid.com">
            <a:extLst>
              <a:ext uri="{FF2B5EF4-FFF2-40B4-BE49-F238E27FC236}">
                <a16:creationId xmlns:a16="http://schemas.microsoft.com/office/drawing/2014/main" id="{DF7F2204-5E9D-4D86-B06A-E5D5363BCC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8831" y="1316966"/>
            <a:ext cx="3215640" cy="416164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F72F10D-7127-46E7-B159-A13BC52A6CD4}"/>
              </a:ext>
            </a:extLst>
          </p:cNvPr>
          <p:cNvSpPr txBox="1"/>
          <p:nvPr/>
        </p:nvSpPr>
        <p:spPr>
          <a:xfrm>
            <a:off x="445300" y="1358887"/>
            <a:ext cx="3868373" cy="2422252"/>
          </a:xfrm>
          <a:prstGeom prst="rect">
            <a:avLst/>
          </a:prstGeom>
          <a:noFill/>
          <a:ln w="5715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22646160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fade">
                                      <p:cBhvr>
                                        <p:cTn id="19" dur="1000"/>
                                        <p:tgtEl>
                                          <p:spTgt spid="5122"/>
                                        </p:tgtEl>
                                      </p:cBhvr>
                                    </p:animEffect>
                                    <p:anim calcmode="lin" valueType="num">
                                      <p:cBhvr>
                                        <p:cTn id="20" dur="1000" fill="hold"/>
                                        <p:tgtEl>
                                          <p:spTgt spid="5122"/>
                                        </p:tgtEl>
                                        <p:attrNameLst>
                                          <p:attrName>ppt_x</p:attrName>
                                        </p:attrNameLst>
                                      </p:cBhvr>
                                      <p:tavLst>
                                        <p:tav tm="0">
                                          <p:val>
                                            <p:strVal val="#ppt_x"/>
                                          </p:val>
                                        </p:tav>
                                        <p:tav tm="100000">
                                          <p:val>
                                            <p:strVal val="#ppt_x"/>
                                          </p:val>
                                        </p:tav>
                                      </p:tavLst>
                                    </p:anim>
                                    <p:anim calcmode="lin" valueType="num">
                                      <p:cBhvr>
                                        <p:cTn id="21" dur="1000" fill="hold"/>
                                        <p:tgtEl>
                                          <p:spTgt spid="512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F4FA-3C08-48B1-ADC1-FF599A482162}"/>
              </a:ext>
            </a:extLst>
          </p:cNvPr>
          <p:cNvSpPr>
            <a:spLocks noGrp="1"/>
          </p:cNvSpPr>
          <p:nvPr>
            <p:ph type="title"/>
          </p:nvPr>
        </p:nvSpPr>
        <p:spPr>
          <a:xfrm>
            <a:off x="7010400" y="217167"/>
            <a:ext cx="4614898" cy="2754629"/>
          </a:xfrm>
        </p:spPr>
        <p:txBody>
          <a:bodyPr>
            <a:normAutofit fontScale="90000"/>
          </a:bodyPr>
          <a:lstStyle/>
          <a:p>
            <a:pPr algn="ctr"/>
            <a:r>
              <a:rPr lang="es-ES" sz="4000" b="1" dirty="0">
                <a:solidFill>
                  <a:srgbClr val="FF0000"/>
                </a:solidFill>
                <a:latin typeface="Comic Sans MS" panose="030F0702030302020204" pitchFamily="66" charset="0"/>
              </a:rPr>
              <a:t>1st </a:t>
            </a:r>
            <a:r>
              <a:rPr lang="es-ES" sz="4000" b="1" dirty="0" err="1">
                <a:solidFill>
                  <a:srgbClr val="FF0000"/>
                </a:solidFill>
                <a:latin typeface="Comic Sans MS" panose="030F0702030302020204" pitchFamily="66" charset="0"/>
              </a:rPr>
              <a:t>Sacrament</a:t>
            </a:r>
            <a:r>
              <a:rPr lang="es-ES" sz="4000" b="1" dirty="0">
                <a:solidFill>
                  <a:srgbClr val="FF0000"/>
                </a:solidFill>
                <a:latin typeface="Comic Sans MS" panose="030F0702030302020204" pitchFamily="66" charset="0"/>
              </a:rPr>
              <a:t> </a:t>
            </a:r>
            <a:br>
              <a:rPr lang="es-ES" sz="4000" b="1" dirty="0">
                <a:solidFill>
                  <a:srgbClr val="FF0000"/>
                </a:solidFill>
                <a:latin typeface="Comic Sans MS" panose="030F0702030302020204" pitchFamily="66" charset="0"/>
              </a:rPr>
            </a:br>
            <a:r>
              <a:rPr lang="es-ES" sz="4000" b="1" dirty="0" err="1">
                <a:solidFill>
                  <a:srgbClr val="FF0000"/>
                </a:solidFill>
                <a:latin typeface="Comic Sans MS" panose="030F0702030302020204" pitchFamily="66" charset="0"/>
              </a:rPr>
              <a:t>of</a:t>
            </a:r>
            <a:r>
              <a:rPr lang="es-ES" sz="4000" b="1" dirty="0">
                <a:solidFill>
                  <a:srgbClr val="FF0000"/>
                </a:solidFill>
                <a:latin typeface="Comic Sans MS" panose="030F0702030302020204" pitchFamily="66" charset="0"/>
              </a:rPr>
              <a:t> </a:t>
            </a:r>
            <a:r>
              <a:rPr lang="es-ES" sz="4000" b="1" dirty="0" err="1">
                <a:solidFill>
                  <a:srgbClr val="FF0000"/>
                </a:solidFill>
                <a:latin typeface="Comic Sans MS" panose="030F0702030302020204" pitchFamily="66" charset="0"/>
              </a:rPr>
              <a:t>Vocation</a:t>
            </a:r>
            <a:br>
              <a:rPr lang="es-ES" sz="4000" b="1" dirty="0">
                <a:solidFill>
                  <a:srgbClr val="FF0000"/>
                </a:solidFill>
                <a:latin typeface="Comic Sans MS" panose="030F0702030302020204" pitchFamily="66" charset="0"/>
              </a:rPr>
            </a:br>
            <a:br>
              <a:rPr lang="es-ES" sz="4000" b="1" dirty="0">
                <a:solidFill>
                  <a:srgbClr val="FF0000"/>
                </a:solidFill>
                <a:latin typeface="Comic Sans MS" panose="030F0702030302020204" pitchFamily="66" charset="0"/>
              </a:rPr>
            </a:br>
            <a:r>
              <a:rPr lang="es-ES" sz="4000" b="1" dirty="0" err="1">
                <a:solidFill>
                  <a:srgbClr val="FF0000"/>
                </a:solidFill>
                <a:latin typeface="Comic Sans MS" panose="030F0702030302020204" pitchFamily="66" charset="0"/>
              </a:rPr>
              <a:t>Matrimony</a:t>
            </a:r>
            <a:r>
              <a:rPr lang="es-ES" sz="4000" b="1" dirty="0">
                <a:solidFill>
                  <a:srgbClr val="FF0000"/>
                </a:solidFill>
                <a:latin typeface="Comic Sans MS" panose="030F0702030302020204" pitchFamily="66" charset="0"/>
              </a:rPr>
              <a:t> </a:t>
            </a:r>
            <a:r>
              <a:rPr lang="es-ES" sz="4000" b="1" dirty="0" err="1">
                <a:solidFill>
                  <a:srgbClr val="FF0000"/>
                </a:solidFill>
                <a:latin typeface="Comic Sans MS" panose="030F0702030302020204" pitchFamily="66" charset="0"/>
              </a:rPr>
              <a:t>or</a:t>
            </a:r>
            <a:r>
              <a:rPr lang="es-ES" sz="4000" b="1" dirty="0">
                <a:solidFill>
                  <a:srgbClr val="FF0000"/>
                </a:solidFill>
                <a:latin typeface="Comic Sans MS" panose="030F0702030302020204" pitchFamily="66" charset="0"/>
              </a:rPr>
              <a:t> </a:t>
            </a:r>
            <a:r>
              <a:rPr lang="es-ES" sz="4000" b="1" dirty="0" err="1">
                <a:solidFill>
                  <a:srgbClr val="FF0000"/>
                </a:solidFill>
                <a:latin typeface="Comic Sans MS" panose="030F0702030302020204" pitchFamily="66" charset="0"/>
              </a:rPr>
              <a:t>Marriage</a:t>
            </a:r>
            <a:endParaRPr lang="en-US" sz="4000" b="1" dirty="0">
              <a:latin typeface="Comic Sans MS" panose="030F0702030302020204" pitchFamily="66" charset="0"/>
            </a:endParaRPr>
          </a:p>
        </p:txBody>
      </p:sp>
      <p:sp>
        <p:nvSpPr>
          <p:cNvPr id="3" name="TextBox 2">
            <a:extLst>
              <a:ext uri="{FF2B5EF4-FFF2-40B4-BE49-F238E27FC236}">
                <a16:creationId xmlns:a16="http://schemas.microsoft.com/office/drawing/2014/main" id="{E58DEFD8-3D05-47B0-800A-541A953C3A5A}"/>
              </a:ext>
            </a:extLst>
          </p:cNvPr>
          <p:cNvSpPr txBox="1"/>
          <p:nvPr/>
        </p:nvSpPr>
        <p:spPr>
          <a:xfrm>
            <a:off x="7478324" y="4434845"/>
            <a:ext cx="3977640" cy="2062103"/>
          </a:xfrm>
          <a:prstGeom prst="rect">
            <a:avLst/>
          </a:prstGeom>
          <a:noFill/>
        </p:spPr>
        <p:txBody>
          <a:bodyPr wrap="square" rtlCol="0">
            <a:spAutoFit/>
          </a:bodyPr>
          <a:lstStyle/>
          <a:p>
            <a:pPr algn="ctr"/>
            <a:r>
              <a:rPr lang="es-ES" sz="3200" b="1" dirty="0" err="1">
                <a:latin typeface="Comic Sans MS" panose="030F0702030302020204" pitchFamily="66" charset="0"/>
              </a:rPr>
              <a:t>What</a:t>
            </a:r>
            <a:r>
              <a:rPr lang="es-ES" sz="3200" b="1" dirty="0">
                <a:latin typeface="Comic Sans MS" panose="030F0702030302020204" pitchFamily="66" charset="0"/>
              </a:rPr>
              <a:t> </a:t>
            </a:r>
            <a:r>
              <a:rPr lang="es-ES" sz="3200" b="1" dirty="0" err="1">
                <a:latin typeface="Comic Sans MS" panose="030F0702030302020204" pitchFamily="66" charset="0"/>
              </a:rPr>
              <a:t>happens</a:t>
            </a:r>
            <a:r>
              <a:rPr lang="es-ES" sz="3200" b="1" dirty="0">
                <a:latin typeface="Comic Sans MS" panose="030F0702030302020204" pitchFamily="66" charset="0"/>
              </a:rPr>
              <a:t> </a:t>
            </a:r>
            <a:r>
              <a:rPr lang="es-ES" sz="3200" b="1" dirty="0" err="1">
                <a:latin typeface="Comic Sans MS" panose="030F0702030302020204" pitchFamily="66" charset="0"/>
              </a:rPr>
              <a:t>to</a:t>
            </a:r>
            <a:r>
              <a:rPr lang="es-ES" sz="3200" b="1" dirty="0">
                <a:latin typeface="Comic Sans MS" panose="030F0702030302020204" pitchFamily="66" charset="0"/>
              </a:rPr>
              <a:t> </a:t>
            </a:r>
            <a:r>
              <a:rPr lang="es-ES" sz="3200" b="1" dirty="0" err="1">
                <a:latin typeface="Comic Sans MS" panose="030F0702030302020204" pitchFamily="66" charset="0"/>
              </a:rPr>
              <a:t>us</a:t>
            </a:r>
            <a:r>
              <a:rPr lang="es-ES" sz="3200" b="1" dirty="0">
                <a:latin typeface="Comic Sans MS" panose="030F0702030302020204" pitchFamily="66" charset="0"/>
              </a:rPr>
              <a:t> </a:t>
            </a:r>
            <a:r>
              <a:rPr lang="es-ES" sz="3200" b="1" dirty="0" err="1">
                <a:latin typeface="Comic Sans MS" panose="030F0702030302020204" pitchFamily="66" charset="0"/>
              </a:rPr>
              <a:t>when</a:t>
            </a:r>
            <a:r>
              <a:rPr lang="es-ES" sz="3200" b="1" dirty="0">
                <a:latin typeface="Comic Sans MS" panose="030F0702030302020204" pitchFamily="66" charset="0"/>
              </a:rPr>
              <a:t> </a:t>
            </a:r>
            <a:r>
              <a:rPr lang="es-ES" sz="3200" b="1" dirty="0" err="1">
                <a:latin typeface="Comic Sans MS" panose="030F0702030302020204" pitchFamily="66" charset="0"/>
              </a:rPr>
              <a:t>we</a:t>
            </a:r>
            <a:r>
              <a:rPr lang="es-ES" sz="3200" b="1" dirty="0">
                <a:latin typeface="Comic Sans MS" panose="030F0702030302020204" pitchFamily="66" charset="0"/>
              </a:rPr>
              <a:t> </a:t>
            </a:r>
            <a:r>
              <a:rPr lang="es-ES" sz="3200" b="1" dirty="0" err="1">
                <a:latin typeface="Comic Sans MS" panose="030F0702030302020204" pitchFamily="66" charset="0"/>
              </a:rPr>
              <a:t>receive</a:t>
            </a:r>
            <a:r>
              <a:rPr lang="es-ES" sz="3200" b="1" dirty="0">
                <a:latin typeface="Comic Sans MS" panose="030F0702030302020204" pitchFamily="66" charset="0"/>
              </a:rPr>
              <a:t> </a:t>
            </a:r>
            <a:r>
              <a:rPr lang="es-ES" sz="3200" b="1" dirty="0" err="1">
                <a:latin typeface="Comic Sans MS" panose="030F0702030302020204" pitchFamily="66" charset="0"/>
              </a:rPr>
              <a:t>the</a:t>
            </a:r>
            <a:r>
              <a:rPr lang="es-ES" sz="3200" b="1" dirty="0">
                <a:latin typeface="Comic Sans MS" panose="030F0702030302020204" pitchFamily="66" charset="0"/>
              </a:rPr>
              <a:t> </a:t>
            </a:r>
            <a:r>
              <a:rPr lang="es-ES" sz="3200" b="1" dirty="0" err="1">
                <a:latin typeface="Comic Sans MS" panose="030F0702030302020204" pitchFamily="66" charset="0"/>
              </a:rPr>
              <a:t>Sacrament</a:t>
            </a:r>
            <a:r>
              <a:rPr lang="es-ES" sz="3200" b="1" dirty="0">
                <a:latin typeface="Comic Sans MS" panose="030F0702030302020204" pitchFamily="66" charset="0"/>
              </a:rPr>
              <a:t> </a:t>
            </a:r>
            <a:r>
              <a:rPr lang="es-ES" sz="3200" b="1" dirty="0" err="1">
                <a:latin typeface="Comic Sans MS" panose="030F0702030302020204" pitchFamily="66" charset="0"/>
              </a:rPr>
              <a:t>of</a:t>
            </a:r>
            <a:r>
              <a:rPr lang="es-ES" sz="3200" b="1" dirty="0">
                <a:latin typeface="Comic Sans MS" panose="030F0702030302020204" pitchFamily="66" charset="0"/>
              </a:rPr>
              <a:t> </a:t>
            </a:r>
            <a:r>
              <a:rPr lang="es-ES" sz="3200" b="1" dirty="0" err="1">
                <a:latin typeface="Comic Sans MS" panose="030F0702030302020204" pitchFamily="66" charset="0"/>
              </a:rPr>
              <a:t>Matrimony</a:t>
            </a:r>
            <a:r>
              <a:rPr lang="es-ES" sz="3200" b="1" dirty="0">
                <a:latin typeface="Comic Sans MS" panose="030F0702030302020204" pitchFamily="66" charset="0"/>
              </a:rPr>
              <a:t>?</a:t>
            </a:r>
            <a:endParaRPr lang="en-US" sz="3200" dirty="0">
              <a:latin typeface="Comic Sans MS" panose="030F0702030302020204" pitchFamily="66" charset="0"/>
            </a:endParaRPr>
          </a:p>
        </p:txBody>
      </p:sp>
      <p:pic>
        <p:nvPicPr>
          <p:cNvPr id="8194" name="Picture 2" descr="The Catholic View on Marriage and the Sacrament of Matrimony">
            <a:extLst>
              <a:ext uri="{FF2B5EF4-FFF2-40B4-BE49-F238E27FC236}">
                <a16:creationId xmlns:a16="http://schemas.microsoft.com/office/drawing/2014/main" id="{4A510A3E-A518-4B18-8DD6-1EF7AC1052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608" y="0"/>
            <a:ext cx="550386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7BB21D5-6E08-4A33-8640-34F5C30DB5E8}"/>
              </a:ext>
            </a:extLst>
          </p:cNvPr>
          <p:cNvSpPr txBox="1"/>
          <p:nvPr/>
        </p:nvSpPr>
        <p:spPr>
          <a:xfrm>
            <a:off x="7147560" y="3380155"/>
            <a:ext cx="4477738" cy="646331"/>
          </a:xfrm>
          <a:prstGeom prst="rect">
            <a:avLst/>
          </a:prstGeom>
          <a:noFill/>
        </p:spPr>
        <p:txBody>
          <a:bodyPr wrap="square" rtlCol="0">
            <a:spAutoFit/>
          </a:bodyPr>
          <a:lstStyle/>
          <a:p>
            <a:pPr algn="ctr"/>
            <a:r>
              <a:rPr lang="en-US" dirty="0">
                <a:latin typeface="Comic Sans MS" panose="030F0702030302020204" pitchFamily="66" charset="0"/>
              </a:rPr>
              <a:t>The Wedding at Cana, </a:t>
            </a:r>
          </a:p>
          <a:p>
            <a:pPr algn="ctr"/>
            <a:r>
              <a:rPr lang="en-US" dirty="0">
                <a:latin typeface="Comic Sans MS" panose="030F0702030302020204" pitchFamily="66" charset="0"/>
                <a:hlinkClick r:id="rId3"/>
              </a:rPr>
              <a:t>https://youtu.be/ZYLUTdB9l1g</a:t>
            </a:r>
            <a:endParaRPr lang="en-US" dirty="0">
              <a:latin typeface="Comic Sans MS" panose="030F0702030302020204" pitchFamily="66" charset="0"/>
            </a:endParaRPr>
          </a:p>
        </p:txBody>
      </p:sp>
    </p:spTree>
    <p:extLst>
      <p:ext uri="{BB962C8B-B14F-4D97-AF65-F5344CB8AC3E}">
        <p14:creationId xmlns:p14="http://schemas.microsoft.com/office/powerpoint/2010/main" val="2151905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E11E0B-466F-499E-A877-46EFC5D565AB}"/>
              </a:ext>
            </a:extLst>
          </p:cNvPr>
          <p:cNvSpPr txBox="1"/>
          <p:nvPr/>
        </p:nvSpPr>
        <p:spPr>
          <a:xfrm>
            <a:off x="682978" y="0"/>
            <a:ext cx="10826044" cy="769441"/>
          </a:xfrm>
          <a:prstGeom prst="rect">
            <a:avLst/>
          </a:prstGeom>
          <a:noFill/>
        </p:spPr>
        <p:txBody>
          <a:bodyPr wrap="square">
            <a:spAutoFit/>
          </a:bodyPr>
          <a:lstStyle/>
          <a:p>
            <a:pPr algn="ctr"/>
            <a:r>
              <a:rPr lang="en-US" sz="2200" b="1" dirty="0">
                <a:latin typeface="Comic Sans MS" panose="030F0702030302020204" pitchFamily="66" charset="0"/>
                <a:ea typeface="Cambria" panose="02040503050406030204" pitchFamily="18" charset="0"/>
              </a:rPr>
              <a:t>In the Sacrament of Matrimony, a man and a woman become husband and wife through a sacred covenant with God and each other. </a:t>
            </a:r>
          </a:p>
        </p:txBody>
      </p:sp>
      <p:sp>
        <p:nvSpPr>
          <p:cNvPr id="4" name="TextBox 3">
            <a:extLst>
              <a:ext uri="{FF2B5EF4-FFF2-40B4-BE49-F238E27FC236}">
                <a16:creationId xmlns:a16="http://schemas.microsoft.com/office/drawing/2014/main" id="{6F3A8FF5-0BBC-4973-87E7-8EEC7A9CABEC}"/>
              </a:ext>
            </a:extLst>
          </p:cNvPr>
          <p:cNvSpPr txBox="1"/>
          <p:nvPr/>
        </p:nvSpPr>
        <p:spPr>
          <a:xfrm>
            <a:off x="2494846" y="6088559"/>
            <a:ext cx="6987822" cy="769441"/>
          </a:xfrm>
          <a:prstGeom prst="rect">
            <a:avLst/>
          </a:prstGeom>
          <a:noFill/>
        </p:spPr>
        <p:txBody>
          <a:bodyPr wrap="square" rtlCol="0">
            <a:spAutoFit/>
          </a:bodyPr>
          <a:lstStyle/>
          <a:p>
            <a:pPr algn="ctr"/>
            <a:r>
              <a:rPr lang="en-US" sz="2200" b="1" dirty="0">
                <a:latin typeface="Comic Sans MS" panose="030F0702030302020204" pitchFamily="66" charset="0"/>
                <a:ea typeface="Cambria" panose="02040503050406030204" pitchFamily="18" charset="0"/>
              </a:rPr>
              <a:t>By marrying in the Church, the couple invites God’s blessing and help in their relationship.</a:t>
            </a:r>
          </a:p>
        </p:txBody>
      </p:sp>
      <p:pic>
        <p:nvPicPr>
          <p:cNvPr id="1026" name="Picture 2" descr="Who is the Real Minister of the Sacrament of Marriage? - The Marriage Group">
            <a:extLst>
              <a:ext uri="{FF2B5EF4-FFF2-40B4-BE49-F238E27FC236}">
                <a16:creationId xmlns:a16="http://schemas.microsoft.com/office/drawing/2014/main" id="{8283D48F-3BAB-4769-AC01-689C34121D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423" y="1004711"/>
            <a:ext cx="9697154" cy="4848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297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92A8A-A8B6-44C8-AA77-5A0CEB1908B3}"/>
              </a:ext>
            </a:extLst>
          </p:cNvPr>
          <p:cNvSpPr>
            <a:spLocks noGrp="1"/>
          </p:cNvSpPr>
          <p:nvPr>
            <p:ph type="title"/>
          </p:nvPr>
        </p:nvSpPr>
        <p:spPr>
          <a:xfrm>
            <a:off x="6716889" y="2167466"/>
            <a:ext cx="4788182" cy="2968977"/>
          </a:xfrm>
        </p:spPr>
        <p:txBody>
          <a:bodyPr>
            <a:noAutofit/>
          </a:bodyPr>
          <a:lstStyle/>
          <a:p>
            <a:pPr algn="ctr"/>
            <a:r>
              <a:rPr lang="en-US" sz="3000" b="1" dirty="0">
                <a:latin typeface="Comic Sans MS" panose="030F0702030302020204" pitchFamily="66" charset="0"/>
              </a:rPr>
              <a:t>Jesus started the Catholic Church when He chose Peter to be the first Pope or leader of the Church.</a:t>
            </a:r>
          </a:p>
        </p:txBody>
      </p:sp>
      <p:pic>
        <p:nvPicPr>
          <p:cNvPr id="1026" name="Picture 2" descr="St Peter Pictures | Download Free Images on Unsplash">
            <a:extLst>
              <a:ext uri="{FF2B5EF4-FFF2-40B4-BE49-F238E27FC236}">
                <a16:creationId xmlns:a16="http://schemas.microsoft.com/office/drawing/2014/main" id="{AB68FC3F-0D9E-477E-AF23-890B900F27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225" y="183239"/>
            <a:ext cx="5184775" cy="6363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827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E7915F7-124C-4D37-85D5-21A65151A085}"/>
              </a:ext>
            </a:extLst>
          </p:cNvPr>
          <p:cNvSpPr txBox="1"/>
          <p:nvPr/>
        </p:nvSpPr>
        <p:spPr>
          <a:xfrm>
            <a:off x="0" y="-4118"/>
            <a:ext cx="12192000" cy="523220"/>
          </a:xfrm>
          <a:prstGeom prst="rect">
            <a:avLst/>
          </a:prstGeom>
          <a:noFill/>
        </p:spPr>
        <p:txBody>
          <a:bodyPr wrap="square" rtlCol="0">
            <a:spAutoFit/>
          </a:bodyPr>
          <a:lstStyle/>
          <a:p>
            <a:r>
              <a:rPr lang="en-US" sz="2800" b="1" dirty="0">
                <a:latin typeface="Comic Sans MS" panose="030F0702030302020204" pitchFamily="66" charset="0"/>
                <a:ea typeface="Cambria" panose="02040503050406030204" pitchFamily="18" charset="0"/>
              </a:rPr>
              <a:t>What are the symbols of Matrimony and what do they represent?</a:t>
            </a:r>
          </a:p>
        </p:txBody>
      </p:sp>
      <p:pic>
        <p:nvPicPr>
          <p:cNvPr id="3" name="Picture 2">
            <a:extLst>
              <a:ext uri="{FF2B5EF4-FFF2-40B4-BE49-F238E27FC236}">
                <a16:creationId xmlns:a16="http://schemas.microsoft.com/office/drawing/2014/main" id="{12953012-F950-4C87-AA49-DF5EA05513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774" y="1300241"/>
            <a:ext cx="3163030" cy="2372273"/>
          </a:xfrm>
          <a:prstGeom prst="rect">
            <a:avLst/>
          </a:prstGeom>
        </p:spPr>
      </p:pic>
      <p:sp>
        <p:nvSpPr>
          <p:cNvPr id="5" name="TextBox 4">
            <a:extLst>
              <a:ext uri="{FF2B5EF4-FFF2-40B4-BE49-F238E27FC236}">
                <a16:creationId xmlns:a16="http://schemas.microsoft.com/office/drawing/2014/main" id="{3BA80F99-0F46-4E56-A63D-2E8596074434}"/>
              </a:ext>
            </a:extLst>
          </p:cNvPr>
          <p:cNvSpPr txBox="1"/>
          <p:nvPr/>
        </p:nvSpPr>
        <p:spPr>
          <a:xfrm>
            <a:off x="4989688" y="1793879"/>
            <a:ext cx="6158088" cy="1384995"/>
          </a:xfrm>
          <a:prstGeom prst="rect">
            <a:avLst/>
          </a:prstGeom>
          <a:noFill/>
        </p:spPr>
        <p:txBody>
          <a:bodyPr wrap="square">
            <a:spAutoFit/>
          </a:bodyPr>
          <a:lstStyle/>
          <a:p>
            <a:pPr algn="ctr"/>
            <a:r>
              <a:rPr lang="en-US" sz="2800" b="1" dirty="0">
                <a:latin typeface="Comic Sans MS" panose="030F0702030302020204" pitchFamily="66" charset="0"/>
                <a:ea typeface="Cambria" panose="02040503050406030204" pitchFamily="18" charset="0"/>
              </a:rPr>
              <a:t>The wedding rings symbolize the covenant between the couple and their love for one another.</a:t>
            </a:r>
          </a:p>
        </p:txBody>
      </p:sp>
      <p:sp>
        <p:nvSpPr>
          <p:cNvPr id="2" name="TextBox 1">
            <a:extLst>
              <a:ext uri="{FF2B5EF4-FFF2-40B4-BE49-F238E27FC236}">
                <a16:creationId xmlns:a16="http://schemas.microsoft.com/office/drawing/2014/main" id="{6B044363-D363-4A46-B9FD-F8440C59645C}"/>
              </a:ext>
            </a:extLst>
          </p:cNvPr>
          <p:cNvSpPr txBox="1"/>
          <p:nvPr/>
        </p:nvSpPr>
        <p:spPr>
          <a:xfrm>
            <a:off x="419100" y="4621075"/>
            <a:ext cx="11353800" cy="1384995"/>
          </a:xfrm>
          <a:prstGeom prst="rect">
            <a:avLst/>
          </a:prstGeom>
          <a:noFill/>
        </p:spPr>
        <p:txBody>
          <a:bodyPr wrap="square" rtlCol="0">
            <a:spAutoFit/>
          </a:bodyPr>
          <a:lstStyle/>
          <a:p>
            <a:r>
              <a:rPr lang="en-US" sz="2800" b="1" dirty="0">
                <a:latin typeface="Comic Sans MS" panose="030F0702030302020204" pitchFamily="66" charset="0"/>
                <a:ea typeface="Cambria" panose="02040503050406030204" pitchFamily="18" charset="0"/>
              </a:rPr>
              <a:t>A </a:t>
            </a:r>
            <a:r>
              <a:rPr lang="en-US" sz="2800" b="1" dirty="0">
                <a:solidFill>
                  <a:srgbClr val="FF0000"/>
                </a:solidFill>
                <a:latin typeface="Comic Sans MS" panose="030F0702030302020204" pitchFamily="66" charset="0"/>
                <a:ea typeface="Cambria" panose="02040503050406030204" pitchFamily="18" charset="0"/>
              </a:rPr>
              <a:t>Covenant</a:t>
            </a:r>
            <a:r>
              <a:rPr lang="en-US" sz="2800" b="1" dirty="0">
                <a:latin typeface="Comic Sans MS" panose="030F0702030302020204" pitchFamily="66" charset="0"/>
                <a:ea typeface="Cambria" panose="02040503050406030204" pitchFamily="18" charset="0"/>
              </a:rPr>
              <a:t> is an agreement between two parties which requires something from each and brings them into a family relationship. A Marriage parallels the covenant between God and His people.</a:t>
            </a:r>
          </a:p>
        </p:txBody>
      </p:sp>
      <p:sp>
        <p:nvSpPr>
          <p:cNvPr id="4" name="TextBox 3">
            <a:extLst>
              <a:ext uri="{FF2B5EF4-FFF2-40B4-BE49-F238E27FC236}">
                <a16:creationId xmlns:a16="http://schemas.microsoft.com/office/drawing/2014/main" id="{386029A5-3EA7-425A-8A65-0CA713CAAD6E}"/>
              </a:ext>
            </a:extLst>
          </p:cNvPr>
          <p:cNvSpPr txBox="1"/>
          <p:nvPr/>
        </p:nvSpPr>
        <p:spPr>
          <a:xfrm>
            <a:off x="641774" y="1300241"/>
            <a:ext cx="3163030" cy="2372273"/>
          </a:xfrm>
          <a:prstGeom prst="rect">
            <a:avLst/>
          </a:prstGeom>
          <a:noFill/>
          <a:ln w="5715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2943246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F4FA-3C08-48B1-ADC1-FF599A482162}"/>
              </a:ext>
            </a:extLst>
          </p:cNvPr>
          <p:cNvSpPr>
            <a:spLocks noGrp="1"/>
          </p:cNvSpPr>
          <p:nvPr>
            <p:ph type="title"/>
          </p:nvPr>
        </p:nvSpPr>
        <p:spPr>
          <a:xfrm>
            <a:off x="7010400" y="217167"/>
            <a:ext cx="4614898" cy="2754629"/>
          </a:xfrm>
        </p:spPr>
        <p:txBody>
          <a:bodyPr>
            <a:normAutofit/>
          </a:bodyPr>
          <a:lstStyle/>
          <a:p>
            <a:pPr algn="ctr"/>
            <a:r>
              <a:rPr lang="es-ES" sz="4000" b="1" dirty="0">
                <a:solidFill>
                  <a:srgbClr val="FF0000"/>
                </a:solidFill>
                <a:latin typeface="Comic Sans MS" panose="030F0702030302020204" pitchFamily="66" charset="0"/>
              </a:rPr>
              <a:t>2nd </a:t>
            </a:r>
            <a:r>
              <a:rPr lang="es-ES" sz="4000" b="1" dirty="0" err="1">
                <a:solidFill>
                  <a:srgbClr val="FF0000"/>
                </a:solidFill>
                <a:latin typeface="Comic Sans MS" panose="030F0702030302020204" pitchFamily="66" charset="0"/>
              </a:rPr>
              <a:t>Sacrament</a:t>
            </a:r>
            <a:r>
              <a:rPr lang="es-ES" sz="4000" b="1" dirty="0">
                <a:solidFill>
                  <a:srgbClr val="FF0000"/>
                </a:solidFill>
                <a:latin typeface="Comic Sans MS" panose="030F0702030302020204" pitchFamily="66" charset="0"/>
              </a:rPr>
              <a:t> </a:t>
            </a:r>
            <a:r>
              <a:rPr lang="es-ES" sz="4000" b="1" dirty="0" err="1">
                <a:solidFill>
                  <a:srgbClr val="FF0000"/>
                </a:solidFill>
                <a:latin typeface="Comic Sans MS" panose="030F0702030302020204" pitchFamily="66" charset="0"/>
              </a:rPr>
              <a:t>of</a:t>
            </a:r>
            <a:r>
              <a:rPr lang="es-ES" sz="4000" b="1" dirty="0">
                <a:solidFill>
                  <a:srgbClr val="FF0000"/>
                </a:solidFill>
                <a:latin typeface="Comic Sans MS" panose="030F0702030302020204" pitchFamily="66" charset="0"/>
              </a:rPr>
              <a:t> </a:t>
            </a:r>
            <a:r>
              <a:rPr lang="es-ES" sz="4000" b="1" dirty="0" err="1">
                <a:solidFill>
                  <a:srgbClr val="FF0000"/>
                </a:solidFill>
                <a:latin typeface="Comic Sans MS" panose="030F0702030302020204" pitchFamily="66" charset="0"/>
              </a:rPr>
              <a:t>Vocation</a:t>
            </a:r>
            <a:br>
              <a:rPr lang="es-ES" sz="4000" b="1" dirty="0">
                <a:solidFill>
                  <a:srgbClr val="FF0000"/>
                </a:solidFill>
                <a:latin typeface="Comic Sans MS" panose="030F0702030302020204" pitchFamily="66" charset="0"/>
              </a:rPr>
            </a:br>
            <a:br>
              <a:rPr lang="es-ES" sz="4000" b="1" dirty="0">
                <a:solidFill>
                  <a:srgbClr val="FF0000"/>
                </a:solidFill>
                <a:latin typeface="Comic Sans MS" panose="030F0702030302020204" pitchFamily="66" charset="0"/>
              </a:rPr>
            </a:br>
            <a:r>
              <a:rPr lang="es-ES" sz="4000" b="1" dirty="0" err="1">
                <a:solidFill>
                  <a:srgbClr val="FF0000"/>
                </a:solidFill>
                <a:latin typeface="Comic Sans MS" panose="030F0702030302020204" pitchFamily="66" charset="0"/>
              </a:rPr>
              <a:t>Holy</a:t>
            </a:r>
            <a:r>
              <a:rPr lang="es-ES" sz="4000" b="1" dirty="0">
                <a:solidFill>
                  <a:srgbClr val="FF0000"/>
                </a:solidFill>
                <a:latin typeface="Comic Sans MS" panose="030F0702030302020204" pitchFamily="66" charset="0"/>
              </a:rPr>
              <a:t> </a:t>
            </a:r>
            <a:r>
              <a:rPr lang="es-ES" sz="4000" b="1" dirty="0" err="1">
                <a:solidFill>
                  <a:srgbClr val="FF0000"/>
                </a:solidFill>
                <a:latin typeface="Comic Sans MS" panose="030F0702030302020204" pitchFamily="66" charset="0"/>
              </a:rPr>
              <a:t>Orders</a:t>
            </a:r>
            <a:endParaRPr lang="en-US" sz="4000" b="1" dirty="0">
              <a:latin typeface="Comic Sans MS" panose="030F0702030302020204" pitchFamily="66" charset="0"/>
            </a:endParaRPr>
          </a:p>
        </p:txBody>
      </p:sp>
      <p:sp>
        <p:nvSpPr>
          <p:cNvPr id="3" name="TextBox 2">
            <a:extLst>
              <a:ext uri="{FF2B5EF4-FFF2-40B4-BE49-F238E27FC236}">
                <a16:creationId xmlns:a16="http://schemas.microsoft.com/office/drawing/2014/main" id="{E58DEFD8-3D05-47B0-800A-541A953C3A5A}"/>
              </a:ext>
            </a:extLst>
          </p:cNvPr>
          <p:cNvSpPr txBox="1"/>
          <p:nvPr/>
        </p:nvSpPr>
        <p:spPr>
          <a:xfrm>
            <a:off x="7478324" y="3886205"/>
            <a:ext cx="3977640" cy="2554545"/>
          </a:xfrm>
          <a:prstGeom prst="rect">
            <a:avLst/>
          </a:prstGeom>
          <a:noFill/>
        </p:spPr>
        <p:txBody>
          <a:bodyPr wrap="square" rtlCol="0">
            <a:spAutoFit/>
          </a:bodyPr>
          <a:lstStyle/>
          <a:p>
            <a:pPr algn="ctr"/>
            <a:r>
              <a:rPr lang="es-ES" sz="3200" b="1" dirty="0" err="1">
                <a:latin typeface="Comic Sans MS" panose="030F0702030302020204" pitchFamily="66" charset="0"/>
              </a:rPr>
              <a:t>What</a:t>
            </a:r>
            <a:r>
              <a:rPr lang="es-ES" sz="3200" b="1" dirty="0">
                <a:latin typeface="Comic Sans MS" panose="030F0702030302020204" pitchFamily="66" charset="0"/>
              </a:rPr>
              <a:t> </a:t>
            </a:r>
            <a:r>
              <a:rPr lang="es-ES" sz="3200" b="1" dirty="0" err="1">
                <a:latin typeface="Comic Sans MS" panose="030F0702030302020204" pitchFamily="66" charset="0"/>
              </a:rPr>
              <a:t>happens</a:t>
            </a:r>
            <a:r>
              <a:rPr lang="es-ES" sz="3200" b="1" dirty="0">
                <a:latin typeface="Comic Sans MS" panose="030F0702030302020204" pitchFamily="66" charset="0"/>
              </a:rPr>
              <a:t> </a:t>
            </a:r>
            <a:r>
              <a:rPr lang="es-ES" sz="3200" b="1" dirty="0" err="1">
                <a:latin typeface="Comic Sans MS" panose="030F0702030302020204" pitchFamily="66" charset="0"/>
              </a:rPr>
              <a:t>when</a:t>
            </a:r>
            <a:r>
              <a:rPr lang="es-ES" sz="3200" b="1" dirty="0">
                <a:latin typeface="Comic Sans MS" panose="030F0702030302020204" pitchFamily="66" charset="0"/>
              </a:rPr>
              <a:t> </a:t>
            </a:r>
            <a:r>
              <a:rPr lang="es-ES" sz="3200" b="1" dirty="0" err="1">
                <a:latin typeface="Comic Sans MS" panose="030F0702030302020204" pitchFamily="66" charset="0"/>
              </a:rPr>
              <a:t>someone</a:t>
            </a:r>
            <a:r>
              <a:rPr lang="es-ES" sz="3200" b="1" dirty="0">
                <a:latin typeface="Comic Sans MS" panose="030F0702030302020204" pitchFamily="66" charset="0"/>
              </a:rPr>
              <a:t> </a:t>
            </a:r>
            <a:r>
              <a:rPr lang="es-ES" sz="3200" b="1" dirty="0" err="1">
                <a:latin typeface="Comic Sans MS" panose="030F0702030302020204" pitchFamily="66" charset="0"/>
              </a:rPr>
              <a:t>receives</a:t>
            </a:r>
            <a:r>
              <a:rPr lang="es-ES" sz="3200" b="1" dirty="0">
                <a:latin typeface="Comic Sans MS" panose="030F0702030302020204" pitchFamily="66" charset="0"/>
              </a:rPr>
              <a:t> </a:t>
            </a:r>
            <a:r>
              <a:rPr lang="es-ES" sz="3200" b="1" dirty="0" err="1">
                <a:latin typeface="Comic Sans MS" panose="030F0702030302020204" pitchFamily="66" charset="0"/>
              </a:rPr>
              <a:t>the</a:t>
            </a:r>
            <a:r>
              <a:rPr lang="es-ES" sz="3200" b="1" dirty="0">
                <a:latin typeface="Comic Sans MS" panose="030F0702030302020204" pitchFamily="66" charset="0"/>
              </a:rPr>
              <a:t> </a:t>
            </a:r>
            <a:r>
              <a:rPr lang="es-ES" sz="3200" b="1" dirty="0" err="1">
                <a:latin typeface="Comic Sans MS" panose="030F0702030302020204" pitchFamily="66" charset="0"/>
              </a:rPr>
              <a:t>Sacrament</a:t>
            </a:r>
            <a:r>
              <a:rPr lang="es-ES" sz="3200" b="1" dirty="0">
                <a:latin typeface="Comic Sans MS" panose="030F0702030302020204" pitchFamily="66" charset="0"/>
              </a:rPr>
              <a:t> </a:t>
            </a:r>
            <a:r>
              <a:rPr lang="es-ES" sz="3200" b="1" dirty="0" err="1">
                <a:latin typeface="Comic Sans MS" panose="030F0702030302020204" pitchFamily="66" charset="0"/>
              </a:rPr>
              <a:t>of</a:t>
            </a:r>
            <a:r>
              <a:rPr lang="es-ES" sz="3200" b="1" dirty="0">
                <a:latin typeface="Comic Sans MS" panose="030F0702030302020204" pitchFamily="66" charset="0"/>
              </a:rPr>
              <a:t> </a:t>
            </a:r>
            <a:r>
              <a:rPr lang="es-ES" sz="3200" b="1" dirty="0" err="1">
                <a:latin typeface="Comic Sans MS" panose="030F0702030302020204" pitchFamily="66" charset="0"/>
              </a:rPr>
              <a:t>Holy</a:t>
            </a:r>
            <a:r>
              <a:rPr lang="es-ES" sz="3200" b="1" dirty="0">
                <a:latin typeface="Comic Sans MS" panose="030F0702030302020204" pitchFamily="66" charset="0"/>
              </a:rPr>
              <a:t> </a:t>
            </a:r>
            <a:r>
              <a:rPr lang="es-ES" sz="3200" b="1" dirty="0" err="1">
                <a:latin typeface="Comic Sans MS" panose="030F0702030302020204" pitchFamily="66" charset="0"/>
              </a:rPr>
              <a:t>Orders</a:t>
            </a:r>
            <a:r>
              <a:rPr lang="es-ES" sz="3200" b="1" dirty="0">
                <a:latin typeface="Comic Sans MS" panose="030F0702030302020204" pitchFamily="66" charset="0"/>
              </a:rPr>
              <a:t>?</a:t>
            </a:r>
            <a:endParaRPr lang="en-US" sz="3200" dirty="0">
              <a:latin typeface="Comic Sans MS" panose="030F0702030302020204" pitchFamily="66" charset="0"/>
            </a:endParaRPr>
          </a:p>
        </p:txBody>
      </p:sp>
      <p:pic>
        <p:nvPicPr>
          <p:cNvPr id="7170" name="Picture 2" descr="HOLY ORDERS - Free Gift For End Times">
            <a:extLst>
              <a:ext uri="{FF2B5EF4-FFF2-40B4-BE49-F238E27FC236}">
                <a16:creationId xmlns:a16="http://schemas.microsoft.com/office/drawing/2014/main" id="{36040008-C0A7-4AD0-A109-F3BD5BE13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983" y="131718"/>
            <a:ext cx="5280906" cy="6594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79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acrament of Holy Orders | Franciscan Media">
            <a:extLst>
              <a:ext uri="{FF2B5EF4-FFF2-40B4-BE49-F238E27FC236}">
                <a16:creationId xmlns:a16="http://schemas.microsoft.com/office/drawing/2014/main" id="{61186373-4072-4923-B061-744FB27452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186" y="1675477"/>
            <a:ext cx="6905625"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8BE7DDD-8EE8-401C-A698-3F35EF0E4AA4}"/>
              </a:ext>
            </a:extLst>
          </p:cNvPr>
          <p:cNvSpPr txBox="1"/>
          <p:nvPr/>
        </p:nvSpPr>
        <p:spPr>
          <a:xfrm>
            <a:off x="678179" y="0"/>
            <a:ext cx="10835640" cy="1384995"/>
          </a:xfrm>
          <a:prstGeom prst="rect">
            <a:avLst/>
          </a:prstGeom>
          <a:noFill/>
        </p:spPr>
        <p:txBody>
          <a:bodyPr wrap="square">
            <a:spAutoFit/>
          </a:bodyPr>
          <a:lstStyle/>
          <a:p>
            <a:pPr algn="ctr"/>
            <a:r>
              <a:rPr lang="en-US" sz="2800" b="1" dirty="0">
                <a:latin typeface="Comic Sans MS" panose="030F0702030302020204" pitchFamily="66" charset="0"/>
                <a:ea typeface="Cambria" panose="02040503050406030204" pitchFamily="18" charset="0"/>
              </a:rPr>
              <a:t>Bishops and priests when ordained, receive a permanent spiritual mark, called a character, signifying that they represent Jesus’ presence in the Church.</a:t>
            </a:r>
          </a:p>
        </p:txBody>
      </p:sp>
      <p:sp>
        <p:nvSpPr>
          <p:cNvPr id="3" name="TextBox 2">
            <a:extLst>
              <a:ext uri="{FF2B5EF4-FFF2-40B4-BE49-F238E27FC236}">
                <a16:creationId xmlns:a16="http://schemas.microsoft.com/office/drawing/2014/main" id="{2973F9EC-3C3C-4018-A91A-8AA444CD2193}"/>
              </a:ext>
            </a:extLst>
          </p:cNvPr>
          <p:cNvSpPr txBox="1"/>
          <p:nvPr/>
        </p:nvSpPr>
        <p:spPr>
          <a:xfrm>
            <a:off x="289558" y="5775959"/>
            <a:ext cx="11612880" cy="954107"/>
          </a:xfrm>
          <a:prstGeom prst="rect">
            <a:avLst/>
          </a:prstGeom>
          <a:noFill/>
        </p:spPr>
        <p:txBody>
          <a:bodyPr wrap="square" rtlCol="0">
            <a:spAutoFit/>
          </a:bodyPr>
          <a:lstStyle/>
          <a:p>
            <a:pPr algn="ctr"/>
            <a:r>
              <a:rPr lang="en-US" sz="2800" b="1" dirty="0">
                <a:latin typeface="Comic Sans MS" panose="030F0702030302020204" pitchFamily="66" charset="0"/>
                <a:ea typeface="Cambria" panose="02040503050406030204" pitchFamily="18" charset="0"/>
              </a:rPr>
              <a:t>As successors of the apostles, they have the important mission of spreading the </a:t>
            </a:r>
            <a:r>
              <a:rPr lang="en-US" sz="2800" b="1" dirty="0">
                <a:solidFill>
                  <a:srgbClr val="FF0000"/>
                </a:solidFill>
                <a:latin typeface="Comic Sans MS" panose="030F0702030302020204" pitchFamily="66" charset="0"/>
                <a:ea typeface="Cambria" panose="02040503050406030204" pitchFamily="18" charset="0"/>
              </a:rPr>
              <a:t>Gospel</a:t>
            </a:r>
            <a:r>
              <a:rPr lang="en-US" sz="2800" b="1" dirty="0">
                <a:latin typeface="Comic Sans MS" panose="030F0702030302020204" pitchFamily="66" charset="0"/>
                <a:ea typeface="Cambria" panose="02040503050406030204" pitchFamily="18" charset="0"/>
              </a:rPr>
              <a:t>, (the good news about Jesus).</a:t>
            </a:r>
          </a:p>
        </p:txBody>
      </p:sp>
    </p:spTree>
    <p:extLst>
      <p:ext uri="{BB962C8B-B14F-4D97-AF65-F5344CB8AC3E}">
        <p14:creationId xmlns:p14="http://schemas.microsoft.com/office/powerpoint/2010/main" val="19544995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E7915F7-124C-4D37-85D5-21A65151A085}"/>
              </a:ext>
            </a:extLst>
          </p:cNvPr>
          <p:cNvSpPr txBox="1"/>
          <p:nvPr/>
        </p:nvSpPr>
        <p:spPr>
          <a:xfrm>
            <a:off x="0" y="-4118"/>
            <a:ext cx="12192000" cy="523220"/>
          </a:xfrm>
          <a:prstGeom prst="rect">
            <a:avLst/>
          </a:prstGeom>
          <a:noFill/>
        </p:spPr>
        <p:txBody>
          <a:bodyPr wrap="square" rtlCol="0">
            <a:spAutoFit/>
          </a:bodyPr>
          <a:lstStyle/>
          <a:p>
            <a:r>
              <a:rPr lang="en-US" sz="2800" b="1" dirty="0">
                <a:latin typeface="Comic Sans MS" panose="030F0702030302020204" pitchFamily="66" charset="0"/>
                <a:ea typeface="Cambria" panose="02040503050406030204" pitchFamily="18" charset="0"/>
              </a:rPr>
              <a:t>What are the symbols of Holy Orders and what do they represent?</a:t>
            </a:r>
          </a:p>
        </p:txBody>
      </p:sp>
      <p:pic>
        <p:nvPicPr>
          <p:cNvPr id="3" name="Picture 2">
            <a:extLst>
              <a:ext uri="{FF2B5EF4-FFF2-40B4-BE49-F238E27FC236}">
                <a16:creationId xmlns:a16="http://schemas.microsoft.com/office/drawing/2014/main" id="{D56D7397-0A0A-4372-958E-B33630105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959" y="885963"/>
            <a:ext cx="2216126" cy="1908330"/>
          </a:xfrm>
          <a:prstGeom prst="rect">
            <a:avLst/>
          </a:prstGeom>
        </p:spPr>
      </p:pic>
      <p:sp>
        <p:nvSpPr>
          <p:cNvPr id="5" name="TextBox 4">
            <a:extLst>
              <a:ext uri="{FF2B5EF4-FFF2-40B4-BE49-F238E27FC236}">
                <a16:creationId xmlns:a16="http://schemas.microsoft.com/office/drawing/2014/main" id="{C4E50F75-CE7F-472C-A49A-5F8EC485B81D}"/>
              </a:ext>
            </a:extLst>
          </p:cNvPr>
          <p:cNvSpPr txBox="1"/>
          <p:nvPr/>
        </p:nvSpPr>
        <p:spPr>
          <a:xfrm>
            <a:off x="6007440" y="3161271"/>
            <a:ext cx="6065636" cy="1384995"/>
          </a:xfrm>
          <a:prstGeom prst="rect">
            <a:avLst/>
          </a:prstGeom>
          <a:noFill/>
        </p:spPr>
        <p:txBody>
          <a:bodyPr wrap="square">
            <a:spAutoFit/>
          </a:bodyPr>
          <a:lstStyle/>
          <a:p>
            <a:pPr algn="ctr"/>
            <a:r>
              <a:rPr lang="en-US" sz="2800" b="1" dirty="0">
                <a:latin typeface="Comic Sans MS" panose="030F0702030302020204" pitchFamily="66" charset="0"/>
                <a:ea typeface="Cambria" panose="02040503050406030204" pitchFamily="18" charset="0"/>
              </a:rPr>
              <a:t>The oil signifies that the one anointed has been called by God to a special service. </a:t>
            </a:r>
          </a:p>
        </p:txBody>
      </p:sp>
      <p:sp>
        <p:nvSpPr>
          <p:cNvPr id="4" name="TextBox 3">
            <a:extLst>
              <a:ext uri="{FF2B5EF4-FFF2-40B4-BE49-F238E27FC236}">
                <a16:creationId xmlns:a16="http://schemas.microsoft.com/office/drawing/2014/main" id="{0F3C3904-3F4B-4496-ABAE-9EF0CDF06B07}"/>
              </a:ext>
            </a:extLst>
          </p:cNvPr>
          <p:cNvSpPr txBox="1"/>
          <p:nvPr/>
        </p:nvSpPr>
        <p:spPr>
          <a:xfrm>
            <a:off x="2711085" y="1363133"/>
            <a:ext cx="6592711" cy="954107"/>
          </a:xfrm>
          <a:prstGeom prst="rect">
            <a:avLst/>
          </a:prstGeom>
          <a:noFill/>
        </p:spPr>
        <p:txBody>
          <a:bodyPr wrap="square" rtlCol="0">
            <a:spAutoFit/>
          </a:bodyPr>
          <a:lstStyle/>
          <a:p>
            <a:pPr algn="ctr"/>
            <a:r>
              <a:rPr lang="en-US" sz="2800" b="1" dirty="0">
                <a:latin typeface="Comic Sans MS" panose="030F0702030302020204" pitchFamily="66" charset="0"/>
                <a:ea typeface="Cambria" panose="02040503050406030204" pitchFamily="18" charset="0"/>
              </a:rPr>
              <a:t>The stole signifies a sign of ministry.  </a:t>
            </a:r>
          </a:p>
        </p:txBody>
      </p:sp>
      <p:sp>
        <p:nvSpPr>
          <p:cNvPr id="6" name="TextBox 5">
            <a:extLst>
              <a:ext uri="{FF2B5EF4-FFF2-40B4-BE49-F238E27FC236}">
                <a16:creationId xmlns:a16="http://schemas.microsoft.com/office/drawing/2014/main" id="{CF70152D-DDEF-4C89-83BF-96138680FA26}"/>
              </a:ext>
            </a:extLst>
          </p:cNvPr>
          <p:cNvSpPr txBox="1"/>
          <p:nvPr/>
        </p:nvSpPr>
        <p:spPr>
          <a:xfrm>
            <a:off x="3770488" y="5324852"/>
            <a:ext cx="6321778" cy="1384995"/>
          </a:xfrm>
          <a:prstGeom prst="rect">
            <a:avLst/>
          </a:prstGeom>
          <a:noFill/>
        </p:spPr>
        <p:txBody>
          <a:bodyPr wrap="square" rtlCol="0">
            <a:spAutoFit/>
          </a:bodyPr>
          <a:lstStyle/>
          <a:p>
            <a:pPr algn="ctr"/>
            <a:r>
              <a:rPr lang="en-US" sz="2800" b="1" dirty="0">
                <a:latin typeface="Comic Sans MS" panose="030F0702030302020204" pitchFamily="66" charset="0"/>
                <a:ea typeface="Cambria" panose="02040503050406030204" pitchFamily="18" charset="0"/>
              </a:rPr>
              <a:t>The laying-on-of- hands signifies that the Church authorizes the anointed to perform this service.</a:t>
            </a:r>
          </a:p>
        </p:txBody>
      </p:sp>
      <p:pic>
        <p:nvPicPr>
          <p:cNvPr id="8" name="Picture 7">
            <a:extLst>
              <a:ext uri="{FF2B5EF4-FFF2-40B4-BE49-F238E27FC236}">
                <a16:creationId xmlns:a16="http://schemas.microsoft.com/office/drawing/2014/main" id="{2E6A21A7-3428-40D1-9125-094CDB0D60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2256" y="2891555"/>
            <a:ext cx="2498633" cy="1908329"/>
          </a:xfrm>
          <a:prstGeom prst="rect">
            <a:avLst/>
          </a:prstGeom>
        </p:spPr>
      </p:pic>
      <p:pic>
        <p:nvPicPr>
          <p:cNvPr id="3074" name="Picture 2" descr="57 Best Hands And Feet Coloring Pages for Kids - Updated 2018">
            <a:extLst>
              <a:ext uri="{FF2B5EF4-FFF2-40B4-BE49-F238E27FC236}">
                <a16:creationId xmlns:a16="http://schemas.microsoft.com/office/drawing/2014/main" id="{4B82DD47-2C52-456C-A6C3-8491925453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733" y="4899378"/>
            <a:ext cx="2135352" cy="18122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AE8C44E-8742-4BAA-B8A0-5AB36E300797}"/>
              </a:ext>
            </a:extLst>
          </p:cNvPr>
          <p:cNvSpPr txBox="1"/>
          <p:nvPr/>
        </p:nvSpPr>
        <p:spPr>
          <a:xfrm>
            <a:off x="494959" y="885963"/>
            <a:ext cx="2216126" cy="1908330"/>
          </a:xfrm>
          <a:prstGeom prst="rect">
            <a:avLst/>
          </a:prstGeom>
          <a:noFill/>
          <a:ln w="5715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38165964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xtBox 1"/>
          <p:cNvSpPr txBox="1"/>
          <p:nvPr/>
        </p:nvSpPr>
        <p:spPr>
          <a:xfrm>
            <a:off x="6746628" y="1783959"/>
            <a:ext cx="4645250" cy="288911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dirty="0">
                <a:latin typeface="+mj-lt"/>
                <a:ea typeface="+mj-ea"/>
                <a:cs typeface="+mj-cs"/>
              </a:rPr>
              <a:t>Activity</a:t>
            </a:r>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220" name="Picture 4" descr="Etiquetas para regalos, tarros, postales etc... | Aprender ...">
            <a:extLst>
              <a:ext uri="{FF2B5EF4-FFF2-40B4-BE49-F238E27FC236}">
                <a16:creationId xmlns:a16="http://schemas.microsoft.com/office/drawing/2014/main" id="{92735DC5-3BF0-4E3D-B673-B04CD02058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8" r="2" b="2"/>
          <a:stretch/>
        </p:blipFill>
        <p:spPr bwMode="auto">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7441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4FC505-7D74-4FAC-BC3B-AC9F782DEE18}"/>
              </a:ext>
            </a:extLst>
          </p:cNvPr>
          <p:cNvSpPr txBox="1"/>
          <p:nvPr/>
        </p:nvSpPr>
        <p:spPr>
          <a:xfrm>
            <a:off x="2316480" y="651642"/>
            <a:ext cx="3557662" cy="1692771"/>
          </a:xfrm>
          <a:prstGeom prst="rect">
            <a:avLst/>
          </a:prstGeom>
          <a:noFill/>
          <a:ln w="57150">
            <a:solidFill>
              <a:srgbClr val="FF0000"/>
            </a:solidFill>
          </a:ln>
        </p:spPr>
        <p:txBody>
          <a:bodyPr wrap="square" rtlCol="0">
            <a:spAutoFit/>
          </a:bodyPr>
          <a:lstStyle/>
          <a:p>
            <a:pPr algn="ctr"/>
            <a:endParaRPr lang="en-US" sz="2600" dirty="0">
              <a:solidFill>
                <a:srgbClr val="FF0000"/>
              </a:solidFill>
              <a:latin typeface="Comic Sans MS" panose="030F0702030302020204" pitchFamily="66" charset="0"/>
            </a:endParaRPr>
          </a:p>
          <a:p>
            <a:pPr algn="ctr"/>
            <a:r>
              <a:rPr lang="en-US" sz="2600" dirty="0">
                <a:solidFill>
                  <a:srgbClr val="FF0000"/>
                </a:solidFill>
                <a:latin typeface="Comic Sans MS" panose="030F0702030302020204" pitchFamily="66" charset="0"/>
              </a:rPr>
              <a:t>INITIATION SACRAMENTS</a:t>
            </a:r>
          </a:p>
          <a:p>
            <a:pPr algn="ctr"/>
            <a:r>
              <a:rPr lang="en-US" sz="2600" dirty="0">
                <a:solidFill>
                  <a:srgbClr val="FF0000"/>
                </a:solidFill>
                <a:latin typeface="Comic Sans MS" panose="030F0702030302020204" pitchFamily="66" charset="0"/>
              </a:rPr>
              <a:t>(Beginning)</a:t>
            </a:r>
          </a:p>
        </p:txBody>
      </p:sp>
      <p:sp>
        <p:nvSpPr>
          <p:cNvPr id="4" name="TextBox 3">
            <a:extLst>
              <a:ext uri="{FF2B5EF4-FFF2-40B4-BE49-F238E27FC236}">
                <a16:creationId xmlns:a16="http://schemas.microsoft.com/office/drawing/2014/main" id="{60654AC5-555D-44B8-8B99-17FB7FD1CC1E}"/>
              </a:ext>
            </a:extLst>
          </p:cNvPr>
          <p:cNvSpPr txBox="1"/>
          <p:nvPr/>
        </p:nvSpPr>
        <p:spPr>
          <a:xfrm>
            <a:off x="7697448" y="715149"/>
            <a:ext cx="3697356" cy="1692771"/>
          </a:xfrm>
          <a:prstGeom prst="rect">
            <a:avLst/>
          </a:prstGeom>
          <a:noFill/>
          <a:ln w="57150">
            <a:solidFill>
              <a:srgbClr val="FF0000"/>
            </a:solidFill>
          </a:ln>
        </p:spPr>
        <p:txBody>
          <a:bodyPr wrap="square" rtlCol="0">
            <a:spAutoFit/>
          </a:bodyPr>
          <a:lstStyle/>
          <a:p>
            <a:pPr algn="ctr"/>
            <a:endParaRPr lang="en-US" sz="2600" dirty="0">
              <a:solidFill>
                <a:srgbClr val="FF0000"/>
              </a:solidFill>
              <a:latin typeface="Comic Sans MS" panose="030F0702030302020204" pitchFamily="66" charset="0"/>
            </a:endParaRPr>
          </a:p>
          <a:p>
            <a:pPr algn="ctr"/>
            <a:r>
              <a:rPr lang="en-US" sz="2600" dirty="0">
                <a:solidFill>
                  <a:srgbClr val="FF0000"/>
                </a:solidFill>
                <a:latin typeface="Comic Sans MS" panose="030F0702030302020204" pitchFamily="66" charset="0"/>
              </a:rPr>
              <a:t>HEALING SACRAMENTS</a:t>
            </a:r>
          </a:p>
          <a:p>
            <a:pPr algn="ctr"/>
            <a:endParaRPr lang="en-US" sz="2600" dirty="0">
              <a:solidFill>
                <a:srgbClr val="FF0000"/>
              </a:solidFill>
              <a:latin typeface="Comic Sans MS" panose="030F0702030302020204" pitchFamily="66" charset="0"/>
            </a:endParaRPr>
          </a:p>
        </p:txBody>
      </p:sp>
      <p:sp>
        <p:nvSpPr>
          <p:cNvPr id="5" name="TextBox 4">
            <a:extLst>
              <a:ext uri="{FF2B5EF4-FFF2-40B4-BE49-F238E27FC236}">
                <a16:creationId xmlns:a16="http://schemas.microsoft.com/office/drawing/2014/main" id="{90A40B51-0242-4ED4-8131-BB57B2A37559}"/>
              </a:ext>
            </a:extLst>
          </p:cNvPr>
          <p:cNvSpPr txBox="1"/>
          <p:nvPr/>
        </p:nvSpPr>
        <p:spPr>
          <a:xfrm>
            <a:off x="4875886" y="2570444"/>
            <a:ext cx="3697356" cy="1692771"/>
          </a:xfrm>
          <a:prstGeom prst="rect">
            <a:avLst/>
          </a:prstGeom>
          <a:noFill/>
          <a:ln w="57150">
            <a:solidFill>
              <a:srgbClr val="FF0000"/>
            </a:solidFill>
          </a:ln>
        </p:spPr>
        <p:txBody>
          <a:bodyPr wrap="square" rtlCol="0">
            <a:spAutoFit/>
          </a:bodyPr>
          <a:lstStyle/>
          <a:p>
            <a:pPr algn="ctr"/>
            <a:endParaRPr lang="en-US" sz="2600" dirty="0">
              <a:solidFill>
                <a:srgbClr val="FF0000"/>
              </a:solidFill>
              <a:latin typeface="Comic Sans MS" panose="030F0702030302020204" pitchFamily="66" charset="0"/>
            </a:endParaRPr>
          </a:p>
          <a:p>
            <a:pPr algn="ctr"/>
            <a:r>
              <a:rPr lang="en-US" sz="2600" dirty="0">
                <a:solidFill>
                  <a:srgbClr val="FF0000"/>
                </a:solidFill>
                <a:latin typeface="Comic Sans MS" panose="030F0702030302020204" pitchFamily="66" charset="0"/>
              </a:rPr>
              <a:t>VOCATION SACRAMENTS</a:t>
            </a:r>
          </a:p>
          <a:p>
            <a:pPr algn="ctr"/>
            <a:r>
              <a:rPr lang="en-US" sz="2600" dirty="0">
                <a:solidFill>
                  <a:srgbClr val="FF0000"/>
                </a:solidFill>
                <a:latin typeface="Comic Sans MS" panose="030F0702030302020204" pitchFamily="66" charset="0"/>
              </a:rPr>
              <a:t>(Profession)</a:t>
            </a:r>
          </a:p>
        </p:txBody>
      </p:sp>
      <p:pic>
        <p:nvPicPr>
          <p:cNvPr id="6" name="Picture 5">
            <a:extLst>
              <a:ext uri="{FF2B5EF4-FFF2-40B4-BE49-F238E27FC236}">
                <a16:creationId xmlns:a16="http://schemas.microsoft.com/office/drawing/2014/main" id="{0563CCDF-8FBE-4A32-82F7-68A96C30BC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349" y="4633494"/>
            <a:ext cx="1702904" cy="2213151"/>
          </a:xfrm>
          <a:prstGeom prst="rect">
            <a:avLst/>
          </a:prstGeom>
        </p:spPr>
      </p:pic>
      <p:sp>
        <p:nvSpPr>
          <p:cNvPr id="7" name="TextBox 6">
            <a:extLst>
              <a:ext uri="{FF2B5EF4-FFF2-40B4-BE49-F238E27FC236}">
                <a16:creationId xmlns:a16="http://schemas.microsoft.com/office/drawing/2014/main" id="{95C4B448-7FC4-4E9F-A712-5422DADE0873}"/>
              </a:ext>
            </a:extLst>
          </p:cNvPr>
          <p:cNvSpPr txBox="1"/>
          <p:nvPr/>
        </p:nvSpPr>
        <p:spPr>
          <a:xfrm>
            <a:off x="1854024" y="6538867"/>
            <a:ext cx="1720767" cy="307777"/>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Baptism</a:t>
            </a:r>
          </a:p>
        </p:txBody>
      </p:sp>
      <p:pic>
        <p:nvPicPr>
          <p:cNvPr id="8" name="Picture 7">
            <a:extLst>
              <a:ext uri="{FF2B5EF4-FFF2-40B4-BE49-F238E27FC236}">
                <a16:creationId xmlns:a16="http://schemas.microsoft.com/office/drawing/2014/main" id="{6DE0BC51-ADF1-4B12-8690-ADABC78A1B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5583" y="4652740"/>
            <a:ext cx="1702904" cy="2201795"/>
          </a:xfrm>
          <a:prstGeom prst="rect">
            <a:avLst/>
          </a:prstGeom>
        </p:spPr>
      </p:pic>
      <p:sp>
        <p:nvSpPr>
          <p:cNvPr id="9" name="TextBox 8">
            <a:extLst>
              <a:ext uri="{FF2B5EF4-FFF2-40B4-BE49-F238E27FC236}">
                <a16:creationId xmlns:a16="http://schemas.microsoft.com/office/drawing/2014/main" id="{6BE84100-2EEA-4118-A7C1-6EBCAD2EC7AA}"/>
              </a:ext>
            </a:extLst>
          </p:cNvPr>
          <p:cNvSpPr txBox="1"/>
          <p:nvPr/>
        </p:nvSpPr>
        <p:spPr>
          <a:xfrm>
            <a:off x="7153117" y="6513396"/>
            <a:ext cx="1702904" cy="307777"/>
          </a:xfrm>
          <a:prstGeom prst="rect">
            <a:avLst/>
          </a:prstGeom>
          <a:solidFill>
            <a:schemeClr val="accent1">
              <a:lumMod val="40000"/>
              <a:lumOff val="60000"/>
            </a:schemeClr>
          </a:solidFill>
        </p:spPr>
        <p:txBody>
          <a:bodyPr wrap="square" rtlCol="0">
            <a:spAutoFit/>
          </a:bodyPr>
          <a:lstStyle/>
          <a:p>
            <a:pPr algn="ctr"/>
            <a:r>
              <a:rPr lang="en-US" sz="1400" b="1" dirty="0">
                <a:latin typeface="Comic Sans MS" panose="030F0702030302020204" pitchFamily="66" charset="0"/>
              </a:rPr>
              <a:t>Communion</a:t>
            </a:r>
          </a:p>
        </p:txBody>
      </p:sp>
      <p:pic>
        <p:nvPicPr>
          <p:cNvPr id="10" name="Picture 9">
            <a:extLst>
              <a:ext uri="{FF2B5EF4-FFF2-40B4-BE49-F238E27FC236}">
                <a16:creationId xmlns:a16="http://schemas.microsoft.com/office/drawing/2014/main" id="{B6F84C7F-10F2-4769-8F13-DB7AFB6CC1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6546" y="4617627"/>
            <a:ext cx="1702904" cy="2229017"/>
          </a:xfrm>
          <a:prstGeom prst="rect">
            <a:avLst/>
          </a:prstGeom>
        </p:spPr>
      </p:pic>
      <p:sp>
        <p:nvSpPr>
          <p:cNvPr id="11" name="TextBox 10">
            <a:extLst>
              <a:ext uri="{FF2B5EF4-FFF2-40B4-BE49-F238E27FC236}">
                <a16:creationId xmlns:a16="http://schemas.microsoft.com/office/drawing/2014/main" id="{C61A9449-F21F-42A3-832F-83096A94FACE}"/>
              </a:ext>
            </a:extLst>
          </p:cNvPr>
          <p:cNvSpPr txBox="1"/>
          <p:nvPr/>
        </p:nvSpPr>
        <p:spPr>
          <a:xfrm>
            <a:off x="10546546" y="6481380"/>
            <a:ext cx="1696517" cy="307777"/>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Confirmation</a:t>
            </a:r>
          </a:p>
        </p:txBody>
      </p:sp>
      <p:pic>
        <p:nvPicPr>
          <p:cNvPr id="12" name="Picture 11">
            <a:extLst>
              <a:ext uri="{FF2B5EF4-FFF2-40B4-BE49-F238E27FC236}">
                <a16:creationId xmlns:a16="http://schemas.microsoft.com/office/drawing/2014/main" id="{584474AB-6A66-4D1F-A307-C27806413A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7954" y="4633494"/>
            <a:ext cx="1702905" cy="2240290"/>
          </a:xfrm>
          <a:prstGeom prst="rect">
            <a:avLst/>
          </a:prstGeom>
        </p:spPr>
      </p:pic>
      <p:sp>
        <p:nvSpPr>
          <p:cNvPr id="13" name="TextBox 12">
            <a:extLst>
              <a:ext uri="{FF2B5EF4-FFF2-40B4-BE49-F238E27FC236}">
                <a16:creationId xmlns:a16="http://schemas.microsoft.com/office/drawing/2014/main" id="{5988AC5A-3598-4CF7-B4BB-14FA596340AA}"/>
              </a:ext>
            </a:extLst>
          </p:cNvPr>
          <p:cNvSpPr txBox="1"/>
          <p:nvPr/>
        </p:nvSpPr>
        <p:spPr>
          <a:xfrm>
            <a:off x="3663422" y="6546758"/>
            <a:ext cx="1702905" cy="307777"/>
          </a:xfrm>
          <a:prstGeom prst="rect">
            <a:avLst/>
          </a:prstGeom>
          <a:solidFill>
            <a:schemeClr val="bg2">
              <a:lumMod val="90000"/>
            </a:schemeClr>
          </a:solidFill>
        </p:spPr>
        <p:txBody>
          <a:bodyPr wrap="square" rtlCol="0">
            <a:spAutoFit/>
          </a:bodyPr>
          <a:lstStyle/>
          <a:p>
            <a:pPr algn="ctr"/>
            <a:r>
              <a:rPr lang="en-US" sz="1400" b="1" dirty="0">
                <a:latin typeface="Comic Sans MS" panose="030F0702030302020204" pitchFamily="66" charset="0"/>
              </a:rPr>
              <a:t>Reconciliation</a:t>
            </a:r>
          </a:p>
        </p:txBody>
      </p:sp>
      <p:pic>
        <p:nvPicPr>
          <p:cNvPr id="14" name="Picture 13">
            <a:extLst>
              <a:ext uri="{FF2B5EF4-FFF2-40B4-BE49-F238E27FC236}">
                <a16:creationId xmlns:a16="http://schemas.microsoft.com/office/drawing/2014/main" id="{4D936848-2A23-4795-9367-5E080F6B9E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43640" y="4633495"/>
            <a:ext cx="1702906" cy="2240289"/>
          </a:xfrm>
          <a:prstGeom prst="rect">
            <a:avLst/>
          </a:prstGeom>
        </p:spPr>
      </p:pic>
      <p:sp>
        <p:nvSpPr>
          <p:cNvPr id="15" name="TextBox 14">
            <a:extLst>
              <a:ext uri="{FF2B5EF4-FFF2-40B4-BE49-F238E27FC236}">
                <a16:creationId xmlns:a16="http://schemas.microsoft.com/office/drawing/2014/main" id="{D206E4CF-1DE9-497F-8287-091E7AA6B0F9}"/>
              </a:ext>
            </a:extLst>
          </p:cNvPr>
          <p:cNvSpPr txBox="1"/>
          <p:nvPr/>
        </p:nvSpPr>
        <p:spPr>
          <a:xfrm>
            <a:off x="8830621" y="6312927"/>
            <a:ext cx="1702905" cy="523220"/>
          </a:xfrm>
          <a:prstGeom prst="rect">
            <a:avLst/>
          </a:prstGeom>
          <a:solidFill>
            <a:schemeClr val="bg2">
              <a:lumMod val="90000"/>
            </a:schemeClr>
          </a:solidFill>
        </p:spPr>
        <p:txBody>
          <a:bodyPr wrap="square" rtlCol="0">
            <a:spAutoFit/>
          </a:bodyPr>
          <a:lstStyle/>
          <a:p>
            <a:pPr algn="ctr"/>
            <a:r>
              <a:rPr lang="en-US" sz="1400" b="1" dirty="0">
                <a:latin typeface="Comic Sans MS" panose="030F0702030302020204" pitchFamily="66" charset="0"/>
              </a:rPr>
              <a:t>Anointing of </a:t>
            </a:r>
          </a:p>
          <a:p>
            <a:pPr algn="ctr"/>
            <a:r>
              <a:rPr lang="en-US" sz="1400" b="1" dirty="0">
                <a:latin typeface="Comic Sans MS" panose="030F0702030302020204" pitchFamily="66" charset="0"/>
              </a:rPr>
              <a:t>the Sick</a:t>
            </a:r>
          </a:p>
        </p:txBody>
      </p:sp>
      <p:pic>
        <p:nvPicPr>
          <p:cNvPr id="16" name="Picture 15">
            <a:extLst>
              <a:ext uri="{FF2B5EF4-FFF2-40B4-BE49-F238E27FC236}">
                <a16:creationId xmlns:a16="http://schemas.microsoft.com/office/drawing/2014/main" id="{4CC227AB-4B4F-451C-AD93-937C0E7FDB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329" y="4657137"/>
            <a:ext cx="1771199" cy="2164036"/>
          </a:xfrm>
          <a:prstGeom prst="rect">
            <a:avLst/>
          </a:prstGeom>
        </p:spPr>
      </p:pic>
      <p:sp>
        <p:nvSpPr>
          <p:cNvPr id="17" name="TextBox 16">
            <a:extLst>
              <a:ext uri="{FF2B5EF4-FFF2-40B4-BE49-F238E27FC236}">
                <a16:creationId xmlns:a16="http://schemas.microsoft.com/office/drawing/2014/main" id="{A8DF7674-8464-424A-BEF7-D7B5F40DAD55}"/>
              </a:ext>
            </a:extLst>
          </p:cNvPr>
          <p:cNvSpPr txBox="1"/>
          <p:nvPr/>
        </p:nvSpPr>
        <p:spPr>
          <a:xfrm>
            <a:off x="38353" y="6496769"/>
            <a:ext cx="1771199" cy="307777"/>
          </a:xfrm>
          <a:prstGeom prst="rect">
            <a:avLst/>
          </a:prstGeom>
          <a:solidFill>
            <a:srgbClr val="FF0000"/>
          </a:solidFill>
        </p:spPr>
        <p:txBody>
          <a:bodyPr wrap="square" rtlCol="0">
            <a:spAutoFit/>
          </a:bodyPr>
          <a:lstStyle/>
          <a:p>
            <a:pPr algn="ctr"/>
            <a:r>
              <a:rPr lang="en-US" sz="1400" b="1" dirty="0">
                <a:latin typeface="Comic Sans MS" panose="030F0702030302020204" pitchFamily="66" charset="0"/>
              </a:rPr>
              <a:t>Matrimony</a:t>
            </a:r>
          </a:p>
        </p:txBody>
      </p:sp>
      <p:pic>
        <p:nvPicPr>
          <p:cNvPr id="18" name="Picture 17">
            <a:extLst>
              <a:ext uri="{FF2B5EF4-FFF2-40B4-BE49-F238E27FC236}">
                <a16:creationId xmlns:a16="http://schemas.microsoft.com/office/drawing/2014/main" id="{882ED3BF-BAFD-426F-A0FD-E38C2AB7887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57418" y="4631237"/>
            <a:ext cx="1782680" cy="2201796"/>
          </a:xfrm>
          <a:prstGeom prst="rect">
            <a:avLst/>
          </a:prstGeom>
        </p:spPr>
      </p:pic>
      <p:pic>
        <p:nvPicPr>
          <p:cNvPr id="19" name="Picture 18">
            <a:extLst>
              <a:ext uri="{FF2B5EF4-FFF2-40B4-BE49-F238E27FC236}">
                <a16:creationId xmlns:a16="http://schemas.microsoft.com/office/drawing/2014/main" id="{29DDFD68-B001-4F26-A143-C9E252CF053F}"/>
              </a:ext>
            </a:extLst>
          </p:cNvPr>
          <p:cNvPicPr>
            <a:picLocks noChangeAspect="1"/>
          </p:cNvPicPr>
          <p:nvPr/>
        </p:nvPicPr>
        <p:blipFill>
          <a:blip r:embed="rId9"/>
          <a:stretch>
            <a:fillRect/>
          </a:stretch>
        </p:blipFill>
        <p:spPr>
          <a:xfrm>
            <a:off x="5350343" y="6481380"/>
            <a:ext cx="1782681" cy="415094"/>
          </a:xfrm>
          <a:prstGeom prst="rect">
            <a:avLst/>
          </a:prstGeom>
        </p:spPr>
      </p:pic>
      <p:pic>
        <p:nvPicPr>
          <p:cNvPr id="20" name="Picture 19">
            <a:extLst>
              <a:ext uri="{FF2B5EF4-FFF2-40B4-BE49-F238E27FC236}">
                <a16:creationId xmlns:a16="http://schemas.microsoft.com/office/drawing/2014/main" id="{0B64BF1C-F6BF-48D2-9408-FE7268AF755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1704" y="4817"/>
            <a:ext cx="1837767" cy="2076790"/>
          </a:xfrm>
          <a:prstGeom prst="rect">
            <a:avLst/>
          </a:prstGeom>
        </p:spPr>
      </p:pic>
      <p:sp>
        <p:nvSpPr>
          <p:cNvPr id="21" name="TextBox 20">
            <a:extLst>
              <a:ext uri="{FF2B5EF4-FFF2-40B4-BE49-F238E27FC236}">
                <a16:creationId xmlns:a16="http://schemas.microsoft.com/office/drawing/2014/main" id="{EEB169D8-3433-48CE-ADAE-D67701B2909B}"/>
              </a:ext>
            </a:extLst>
          </p:cNvPr>
          <p:cNvSpPr txBox="1"/>
          <p:nvPr/>
        </p:nvSpPr>
        <p:spPr>
          <a:xfrm>
            <a:off x="233817" y="68843"/>
            <a:ext cx="1653539" cy="584775"/>
          </a:xfrm>
          <a:prstGeom prst="rect">
            <a:avLst/>
          </a:prstGeom>
          <a:solidFill>
            <a:schemeClr val="accent2"/>
          </a:solidFill>
        </p:spPr>
        <p:txBody>
          <a:bodyPr wrap="square" rtlCol="0">
            <a:spAutoFit/>
          </a:bodyPr>
          <a:lstStyle/>
          <a:p>
            <a:pPr algn="ctr"/>
            <a:r>
              <a:rPr lang="en-US" sz="1600" b="1" dirty="0">
                <a:latin typeface="Comic Sans MS" panose="030F0702030302020204" pitchFamily="66" charset="0"/>
              </a:rPr>
              <a:t>The Seven</a:t>
            </a:r>
          </a:p>
          <a:p>
            <a:pPr algn="ctr"/>
            <a:r>
              <a:rPr lang="en-US" sz="1600" b="1" dirty="0">
                <a:latin typeface="Comic Sans MS" panose="030F0702030302020204" pitchFamily="66" charset="0"/>
              </a:rPr>
              <a:t>Sacraments</a:t>
            </a:r>
          </a:p>
        </p:txBody>
      </p:sp>
      <p:sp>
        <p:nvSpPr>
          <p:cNvPr id="23" name="TextBox 22">
            <a:extLst>
              <a:ext uri="{FF2B5EF4-FFF2-40B4-BE49-F238E27FC236}">
                <a16:creationId xmlns:a16="http://schemas.microsoft.com/office/drawing/2014/main" id="{7A96F83A-A351-46DC-A363-64908834EE11}"/>
              </a:ext>
            </a:extLst>
          </p:cNvPr>
          <p:cNvSpPr txBox="1"/>
          <p:nvPr/>
        </p:nvSpPr>
        <p:spPr>
          <a:xfrm>
            <a:off x="3087531" y="11355"/>
            <a:ext cx="8307273" cy="430887"/>
          </a:xfrm>
          <a:prstGeom prst="rect">
            <a:avLst/>
          </a:prstGeom>
          <a:noFill/>
        </p:spPr>
        <p:txBody>
          <a:bodyPr wrap="square" rtlCol="0">
            <a:spAutoFit/>
          </a:bodyPr>
          <a:lstStyle/>
          <a:p>
            <a:r>
              <a:rPr lang="en-US" sz="2200" dirty="0">
                <a:solidFill>
                  <a:srgbClr val="C00000"/>
                </a:solidFill>
                <a:latin typeface="Comic Sans MS" panose="030F0702030302020204" pitchFamily="66" charset="0"/>
              </a:rPr>
              <a:t>Draw an arrow to the box where the Sacrament belongs.</a:t>
            </a:r>
          </a:p>
        </p:txBody>
      </p:sp>
      <p:cxnSp>
        <p:nvCxnSpPr>
          <p:cNvPr id="25" name="Straight Arrow Connector 24">
            <a:extLst>
              <a:ext uri="{FF2B5EF4-FFF2-40B4-BE49-F238E27FC236}">
                <a16:creationId xmlns:a16="http://schemas.microsoft.com/office/drawing/2014/main" id="{81C8ADEE-AC9F-4CA7-88FF-2495FCBB9C40}"/>
              </a:ext>
            </a:extLst>
          </p:cNvPr>
          <p:cNvCxnSpPr/>
          <p:nvPr/>
        </p:nvCxnSpPr>
        <p:spPr>
          <a:xfrm flipV="1">
            <a:off x="731520" y="3260412"/>
            <a:ext cx="4144366" cy="1309576"/>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67E3AD4-3109-4C7C-B608-7359286CFFD4}"/>
              </a:ext>
            </a:extLst>
          </p:cNvPr>
          <p:cNvCxnSpPr>
            <a:cxnSpLocks/>
          </p:cNvCxnSpPr>
          <p:nvPr/>
        </p:nvCxnSpPr>
        <p:spPr>
          <a:xfrm flipV="1">
            <a:off x="2680248" y="2355506"/>
            <a:ext cx="34159" cy="2233792"/>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F2B4B00-A54A-4352-9D5E-78AD22D7AF98}"/>
              </a:ext>
            </a:extLst>
          </p:cNvPr>
          <p:cNvCxnSpPr>
            <a:cxnSpLocks/>
            <a:endCxn id="4" idx="1"/>
          </p:cNvCxnSpPr>
          <p:nvPr/>
        </p:nvCxnSpPr>
        <p:spPr>
          <a:xfrm flipV="1">
            <a:off x="3840480" y="1561535"/>
            <a:ext cx="3856968" cy="3027764"/>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174C06A-C91A-4F53-B191-72E28AA6F2F4}"/>
              </a:ext>
            </a:extLst>
          </p:cNvPr>
          <p:cNvCxnSpPr>
            <a:cxnSpLocks/>
          </p:cNvCxnSpPr>
          <p:nvPr/>
        </p:nvCxnSpPr>
        <p:spPr>
          <a:xfrm flipV="1">
            <a:off x="6624051" y="4152819"/>
            <a:ext cx="829888" cy="672854"/>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2A3C8F5-088F-44A1-9804-1BBF33EF6B36}"/>
              </a:ext>
            </a:extLst>
          </p:cNvPr>
          <p:cNvCxnSpPr>
            <a:cxnSpLocks/>
          </p:cNvCxnSpPr>
          <p:nvPr/>
        </p:nvCxnSpPr>
        <p:spPr>
          <a:xfrm flipH="1" flipV="1">
            <a:off x="5844448" y="715149"/>
            <a:ext cx="2802302" cy="3916088"/>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48054E32-F02A-4F7D-A506-C880B9056EE2}"/>
              </a:ext>
            </a:extLst>
          </p:cNvPr>
          <p:cNvCxnSpPr>
            <a:cxnSpLocks/>
            <a:endCxn id="4" idx="2"/>
          </p:cNvCxnSpPr>
          <p:nvPr/>
        </p:nvCxnSpPr>
        <p:spPr>
          <a:xfrm flipH="1" flipV="1">
            <a:off x="9546126" y="2407920"/>
            <a:ext cx="7086" cy="2373046"/>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9F55639-00B5-48C9-9B55-6E0BC5D30EF9}"/>
              </a:ext>
            </a:extLst>
          </p:cNvPr>
          <p:cNvCxnSpPr>
            <a:cxnSpLocks/>
          </p:cNvCxnSpPr>
          <p:nvPr/>
        </p:nvCxnSpPr>
        <p:spPr>
          <a:xfrm flipH="1" flipV="1">
            <a:off x="5844448" y="1188720"/>
            <a:ext cx="5526389" cy="345327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3237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ABB68E-9D33-4470-85EA-7E0A88A17B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551920" cy="6858000"/>
          </a:xfrm>
          <a:prstGeom prst="rect">
            <a:avLst/>
          </a:prstGeom>
          <a:solidFill>
            <a:schemeClr val="bg1"/>
          </a:solidFill>
        </p:spPr>
      </p:pic>
      <p:sp>
        <p:nvSpPr>
          <p:cNvPr id="2" name="Title 1">
            <a:extLst>
              <a:ext uri="{FF2B5EF4-FFF2-40B4-BE49-F238E27FC236}">
                <a16:creationId xmlns:a16="http://schemas.microsoft.com/office/drawing/2014/main" id="{5F7B89D4-CD7F-4F50-A5D3-C33DC74E8C23}"/>
              </a:ext>
            </a:extLst>
          </p:cNvPr>
          <p:cNvSpPr>
            <a:spLocks noGrp="1"/>
          </p:cNvSpPr>
          <p:nvPr>
            <p:ph type="title"/>
          </p:nvPr>
        </p:nvSpPr>
        <p:spPr>
          <a:xfrm>
            <a:off x="1234440" y="380365"/>
            <a:ext cx="9387840" cy="594995"/>
          </a:xfrm>
          <a:solidFill>
            <a:schemeClr val="bg1"/>
          </a:solidFill>
        </p:spPr>
        <p:txBody>
          <a:bodyPr>
            <a:noAutofit/>
          </a:bodyPr>
          <a:lstStyle/>
          <a:p>
            <a:pPr algn="ctr"/>
            <a:r>
              <a:rPr lang="en-US" sz="2500" b="1" dirty="0"/>
              <a:t>THE SACRAMENTS</a:t>
            </a:r>
            <a:br>
              <a:rPr lang="en-US" sz="2500" b="1" dirty="0"/>
            </a:br>
            <a:r>
              <a:rPr lang="en-US" sz="2500" b="1" dirty="0"/>
              <a:t>Match the symbols with the sacrament.</a:t>
            </a:r>
          </a:p>
        </p:txBody>
      </p:sp>
      <p:sp>
        <p:nvSpPr>
          <p:cNvPr id="5" name="Rectangle: Rounded Corners 4">
            <a:extLst>
              <a:ext uri="{FF2B5EF4-FFF2-40B4-BE49-F238E27FC236}">
                <a16:creationId xmlns:a16="http://schemas.microsoft.com/office/drawing/2014/main" id="{3FECFCC5-7E47-4E88-ADCE-2BF3D4B10994}"/>
              </a:ext>
            </a:extLst>
          </p:cNvPr>
          <p:cNvSpPr/>
          <p:nvPr/>
        </p:nvSpPr>
        <p:spPr>
          <a:xfrm>
            <a:off x="548640" y="1188720"/>
            <a:ext cx="4160520" cy="3352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ffectLst>
                  <a:glow rad="63500">
                    <a:schemeClr val="accent1">
                      <a:satMod val="175000"/>
                      <a:alpha val="40000"/>
                    </a:schemeClr>
                  </a:glow>
                  <a:innerShdw blurRad="63500" dist="50800" dir="10800000">
                    <a:prstClr val="black">
                      <a:alpha val="50000"/>
                    </a:prstClr>
                  </a:innerShdw>
                </a:effectLst>
              </a:rPr>
              <a:t>RECONCILIATION</a:t>
            </a:r>
          </a:p>
        </p:txBody>
      </p:sp>
      <p:sp>
        <p:nvSpPr>
          <p:cNvPr id="6" name="Oval 5">
            <a:extLst>
              <a:ext uri="{FF2B5EF4-FFF2-40B4-BE49-F238E27FC236}">
                <a16:creationId xmlns:a16="http://schemas.microsoft.com/office/drawing/2014/main" id="{2D438EA9-81F8-4C95-BC13-0E2562803077}"/>
              </a:ext>
            </a:extLst>
          </p:cNvPr>
          <p:cNvSpPr/>
          <p:nvPr/>
        </p:nvSpPr>
        <p:spPr>
          <a:xfrm>
            <a:off x="502920" y="1798320"/>
            <a:ext cx="3276600" cy="502920"/>
          </a:xfrm>
          <a:prstGeom prst="ellipse">
            <a:avLst/>
          </a:prstGeom>
          <a:solidFill>
            <a:schemeClr val="bg1"/>
          </a:solid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a:t>
            </a:r>
            <a:r>
              <a:rPr lang="en-US" sz="2800" dirty="0">
                <a:solidFill>
                  <a:schemeClr val="tx1"/>
                </a:solidFill>
              </a:rPr>
              <a:t>EUCHARIST</a:t>
            </a:r>
            <a:endParaRPr lang="en-US" sz="2800" dirty="0"/>
          </a:p>
        </p:txBody>
      </p:sp>
      <p:sp>
        <p:nvSpPr>
          <p:cNvPr id="8" name="Rectangle 7">
            <a:extLst>
              <a:ext uri="{FF2B5EF4-FFF2-40B4-BE49-F238E27FC236}">
                <a16:creationId xmlns:a16="http://schemas.microsoft.com/office/drawing/2014/main" id="{DFD439A8-7DC9-40E2-B191-B89A37935CD2}"/>
              </a:ext>
            </a:extLst>
          </p:cNvPr>
          <p:cNvSpPr/>
          <p:nvPr/>
        </p:nvSpPr>
        <p:spPr>
          <a:xfrm>
            <a:off x="746760" y="2423160"/>
            <a:ext cx="2788920" cy="777240"/>
          </a:xfrm>
          <a:prstGeom prst="rect">
            <a:avLst/>
          </a:prstGeom>
          <a:solidFill>
            <a:schemeClr val="bg1"/>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ffectLst>
                  <a:glow rad="63500">
                    <a:schemeClr val="accent1">
                      <a:satMod val="175000"/>
                      <a:alpha val="40000"/>
                    </a:schemeClr>
                  </a:glow>
                  <a:innerShdw blurRad="63500" dist="50800" dir="10800000">
                    <a:prstClr val="black">
                      <a:alpha val="50000"/>
                    </a:prstClr>
                  </a:innerShdw>
                </a:effectLst>
              </a:rPr>
              <a:t>ANNOINTING OF THE SICK</a:t>
            </a:r>
          </a:p>
        </p:txBody>
      </p:sp>
      <p:sp>
        <p:nvSpPr>
          <p:cNvPr id="9" name="Oval 8">
            <a:extLst>
              <a:ext uri="{FF2B5EF4-FFF2-40B4-BE49-F238E27FC236}">
                <a16:creationId xmlns:a16="http://schemas.microsoft.com/office/drawing/2014/main" id="{BD7E8EA4-57B3-4B6D-A581-8CF2F8415FC9}"/>
              </a:ext>
            </a:extLst>
          </p:cNvPr>
          <p:cNvSpPr/>
          <p:nvPr/>
        </p:nvSpPr>
        <p:spPr>
          <a:xfrm>
            <a:off x="640080" y="3299460"/>
            <a:ext cx="3977640" cy="502920"/>
          </a:xfrm>
          <a:prstGeom prst="ellipse">
            <a:avLst/>
          </a:prstGeom>
          <a:solidFill>
            <a:schemeClr val="bg1"/>
          </a:solid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CONFIRMATION</a:t>
            </a:r>
          </a:p>
        </p:txBody>
      </p:sp>
      <p:sp>
        <p:nvSpPr>
          <p:cNvPr id="10" name="Rectangle 9">
            <a:extLst>
              <a:ext uri="{FF2B5EF4-FFF2-40B4-BE49-F238E27FC236}">
                <a16:creationId xmlns:a16="http://schemas.microsoft.com/office/drawing/2014/main" id="{E02F985C-7555-4A79-AE18-631AB0937D16}"/>
              </a:ext>
            </a:extLst>
          </p:cNvPr>
          <p:cNvSpPr/>
          <p:nvPr/>
        </p:nvSpPr>
        <p:spPr>
          <a:xfrm>
            <a:off x="640080" y="3901440"/>
            <a:ext cx="2788920" cy="403860"/>
          </a:xfrm>
          <a:prstGeom prst="rect">
            <a:avLst/>
          </a:prstGeom>
          <a:solidFill>
            <a:schemeClr val="bg1"/>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BAPTISM</a:t>
            </a:r>
          </a:p>
        </p:txBody>
      </p:sp>
      <p:sp>
        <p:nvSpPr>
          <p:cNvPr id="11" name="Rectangle: Rounded Corners 10">
            <a:extLst>
              <a:ext uri="{FF2B5EF4-FFF2-40B4-BE49-F238E27FC236}">
                <a16:creationId xmlns:a16="http://schemas.microsoft.com/office/drawing/2014/main" id="{3FBE5B35-B19E-453B-958D-4B70603FB802}"/>
              </a:ext>
            </a:extLst>
          </p:cNvPr>
          <p:cNvSpPr/>
          <p:nvPr/>
        </p:nvSpPr>
        <p:spPr>
          <a:xfrm>
            <a:off x="800100" y="4404360"/>
            <a:ext cx="2468880" cy="6743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glow rad="63500">
                    <a:schemeClr val="accent1">
                      <a:satMod val="175000"/>
                      <a:alpha val="40000"/>
                    </a:schemeClr>
                  </a:glow>
                  <a:innerShdw blurRad="63500" dist="50800" dir="10800000">
                    <a:prstClr val="black">
                      <a:alpha val="50000"/>
                    </a:prstClr>
                  </a:innerShdw>
                </a:effectLst>
              </a:rPr>
              <a:t>HOLY</a:t>
            </a:r>
          </a:p>
          <a:p>
            <a:pPr algn="ctr"/>
            <a:r>
              <a:rPr lang="en-US" sz="2400" b="1" dirty="0">
                <a:solidFill>
                  <a:schemeClr val="tx1"/>
                </a:solidFill>
                <a:effectLst>
                  <a:glow rad="63500">
                    <a:schemeClr val="accent1">
                      <a:satMod val="175000"/>
                      <a:alpha val="40000"/>
                    </a:schemeClr>
                  </a:glow>
                  <a:innerShdw blurRad="63500" dist="50800" dir="10800000">
                    <a:prstClr val="black">
                      <a:alpha val="50000"/>
                    </a:prstClr>
                  </a:innerShdw>
                </a:effectLst>
              </a:rPr>
              <a:t>ORDERS</a:t>
            </a:r>
          </a:p>
        </p:txBody>
      </p:sp>
      <p:sp>
        <p:nvSpPr>
          <p:cNvPr id="12" name="Rectangle: Rounded Corners 11">
            <a:extLst>
              <a:ext uri="{FF2B5EF4-FFF2-40B4-BE49-F238E27FC236}">
                <a16:creationId xmlns:a16="http://schemas.microsoft.com/office/drawing/2014/main" id="{7AAF199F-7458-4D90-817B-7CA86199FCAC}"/>
              </a:ext>
            </a:extLst>
          </p:cNvPr>
          <p:cNvSpPr/>
          <p:nvPr/>
        </p:nvSpPr>
        <p:spPr>
          <a:xfrm>
            <a:off x="746760" y="5137785"/>
            <a:ext cx="3383280" cy="53149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MATRIMONY</a:t>
            </a:r>
          </a:p>
        </p:txBody>
      </p:sp>
      <p:cxnSp>
        <p:nvCxnSpPr>
          <p:cNvPr id="14" name="Straight Arrow Connector 13">
            <a:extLst>
              <a:ext uri="{FF2B5EF4-FFF2-40B4-BE49-F238E27FC236}">
                <a16:creationId xmlns:a16="http://schemas.microsoft.com/office/drawing/2014/main" id="{B4F70CCB-DDC8-4786-BBF6-2D0BCC98E799}"/>
              </a:ext>
            </a:extLst>
          </p:cNvPr>
          <p:cNvCxnSpPr>
            <a:cxnSpLocks/>
          </p:cNvCxnSpPr>
          <p:nvPr/>
        </p:nvCxnSpPr>
        <p:spPr>
          <a:xfrm flipH="1">
            <a:off x="3048000" y="1524000"/>
            <a:ext cx="4960620" cy="3491865"/>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15260EC-A40F-41F8-9700-52647DDE6DB0}"/>
              </a:ext>
            </a:extLst>
          </p:cNvPr>
          <p:cNvCxnSpPr>
            <a:cxnSpLocks/>
            <a:endCxn id="12" idx="3"/>
          </p:cNvCxnSpPr>
          <p:nvPr/>
        </p:nvCxnSpPr>
        <p:spPr>
          <a:xfrm flipH="1">
            <a:off x="4130040" y="2582227"/>
            <a:ext cx="5410200" cy="2821306"/>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1662591-3575-4271-B1C3-1D18899579FC}"/>
              </a:ext>
            </a:extLst>
          </p:cNvPr>
          <p:cNvCxnSpPr>
            <a:endCxn id="10" idx="3"/>
          </p:cNvCxnSpPr>
          <p:nvPr/>
        </p:nvCxnSpPr>
        <p:spPr>
          <a:xfrm flipH="1">
            <a:off x="3429000" y="2987040"/>
            <a:ext cx="3939540" cy="1116330"/>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6432C2C-9B67-46E2-B5FE-BD08B79F58C1}"/>
              </a:ext>
            </a:extLst>
          </p:cNvPr>
          <p:cNvCxnSpPr>
            <a:cxnSpLocks/>
          </p:cNvCxnSpPr>
          <p:nvPr/>
        </p:nvCxnSpPr>
        <p:spPr>
          <a:xfrm flipH="1" flipV="1">
            <a:off x="4282440" y="3535680"/>
            <a:ext cx="4008120" cy="148018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EFC6E9C-28A3-4E38-BDBD-47AD0BA9FE6A}"/>
              </a:ext>
            </a:extLst>
          </p:cNvPr>
          <p:cNvCxnSpPr/>
          <p:nvPr/>
        </p:nvCxnSpPr>
        <p:spPr>
          <a:xfrm flipH="1" flipV="1">
            <a:off x="4533900" y="1355725"/>
            <a:ext cx="3878580" cy="2446655"/>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59B864A-8BFF-4A33-BB83-3243A5443040}"/>
              </a:ext>
            </a:extLst>
          </p:cNvPr>
          <p:cNvCxnSpPr/>
          <p:nvPr/>
        </p:nvCxnSpPr>
        <p:spPr>
          <a:xfrm flipH="1" flipV="1">
            <a:off x="3489960" y="2072640"/>
            <a:ext cx="2971800" cy="382397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78CD563-8009-4348-B99D-871981F67C56}"/>
              </a:ext>
            </a:extLst>
          </p:cNvPr>
          <p:cNvCxnSpPr>
            <a:cxnSpLocks/>
            <a:endCxn id="8" idx="3"/>
          </p:cNvCxnSpPr>
          <p:nvPr/>
        </p:nvCxnSpPr>
        <p:spPr>
          <a:xfrm flipH="1" flipV="1">
            <a:off x="3535680" y="2811780"/>
            <a:ext cx="3200400" cy="1493520"/>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5421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8434-90C3-4C13-8677-987D7611331B}"/>
              </a:ext>
            </a:extLst>
          </p:cNvPr>
          <p:cNvSpPr>
            <a:spLocks noGrp="1"/>
          </p:cNvSpPr>
          <p:nvPr>
            <p:ph type="title"/>
          </p:nvPr>
        </p:nvSpPr>
        <p:spPr>
          <a:xfrm>
            <a:off x="486727" y="623197"/>
            <a:ext cx="5913121" cy="5611605"/>
          </a:xfrm>
        </p:spPr>
        <p:txBody>
          <a:bodyPr>
            <a:noAutofit/>
          </a:bodyPr>
          <a:lstStyle/>
          <a:p>
            <a:pPr algn="ctr">
              <a:spcBef>
                <a:spcPts val="0"/>
              </a:spcBef>
            </a:pPr>
            <a:r>
              <a:rPr lang="es-ES" sz="3600" b="1" dirty="0" err="1">
                <a:effectLst/>
                <a:latin typeface="Calibri" panose="020F0502020204030204" pitchFamily="34" charset="0"/>
                <a:ea typeface="Times New Roman" panose="02020603050405020304" pitchFamily="18" charset="0"/>
                <a:cs typeface="Calibri" panose="020F0502020204030204" pitchFamily="34" charset="0"/>
              </a:rPr>
              <a:t>Prayer</a:t>
            </a:r>
            <a:br>
              <a:rPr lang="es-ES" sz="3600" b="1" dirty="0">
                <a:effectLst/>
                <a:latin typeface="Calibri" panose="020F0502020204030204" pitchFamily="34" charset="0"/>
                <a:ea typeface="Times New Roman" panose="02020603050405020304" pitchFamily="18" charset="0"/>
                <a:cs typeface="Calibri" panose="020F0502020204030204" pitchFamily="34" charset="0"/>
              </a:rPr>
            </a:br>
            <a:br>
              <a:rPr lang="es-ES" sz="3600" b="1" dirty="0">
                <a:latin typeface="Comic Sans MS" panose="030F0702030302020204" pitchFamily="66" charset="0"/>
                <a:ea typeface="Times New Roman" panose="02020603050405020304" pitchFamily="18" charset="0"/>
                <a:cs typeface="Arial" panose="020B0604020202020204" pitchFamily="34" charset="0"/>
              </a:rPr>
            </a:br>
            <a:r>
              <a:rPr lang="en-US" sz="3200" dirty="0">
                <a:effectLst/>
                <a:latin typeface="Cambria" panose="02040503050406030204" pitchFamily="18" charset="0"/>
                <a:ea typeface="Cambria" panose="02040503050406030204" pitchFamily="18" charset="0"/>
                <a:cs typeface="BookAntiqua"/>
              </a:rPr>
              <a:t>Lord Jesus, you came to make us a part of your family.  You freed us from sin and death.  Help us to take your message of love to everyone.  </a:t>
            </a:r>
            <a:r>
              <a:rPr lang="es-SV" sz="3200" dirty="0">
                <a:effectLst/>
                <a:latin typeface="Cambria" panose="02040503050406030204" pitchFamily="18" charset="0"/>
                <a:ea typeface="Cambria" panose="02040503050406030204" pitchFamily="18" charset="0"/>
                <a:cs typeface="BookAntiqua"/>
              </a:rPr>
              <a:t>Amen.</a:t>
            </a:r>
            <a:br>
              <a:rPr lang="en-US" sz="3200" dirty="0">
                <a:effectLst/>
                <a:latin typeface="Cambria" panose="02040503050406030204" pitchFamily="18" charset="0"/>
                <a:ea typeface="Cambria" panose="02040503050406030204" pitchFamily="18" charset="0"/>
              </a:rPr>
            </a:br>
            <a:br>
              <a:rPr lang="es-ES" sz="3600" dirty="0"/>
            </a:br>
            <a:r>
              <a:rPr lang="es-ES" sz="3600" b="1" dirty="0" err="1">
                <a:latin typeface="Calibri" panose="020F0502020204030204" pitchFamily="34" charset="0"/>
                <a:ea typeface="Times New Roman" panose="02020603050405020304" pitchFamily="18" charset="0"/>
                <a:cs typeface="Calibri" panose="020F0502020204030204" pitchFamily="34" charset="0"/>
              </a:rPr>
              <a:t>Song</a:t>
            </a:r>
            <a:r>
              <a:rPr lang="es-ES" sz="3600" dirty="0"/>
              <a:t> </a:t>
            </a:r>
            <a:br>
              <a:rPr lang="es-ES" sz="3600" dirty="0"/>
            </a:br>
            <a:br>
              <a:rPr lang="es-ES" sz="3600" dirty="0"/>
            </a:br>
            <a:r>
              <a:rPr lang="en-US" sz="3600" dirty="0"/>
              <a:t>He is the light, Lifetree Kids</a:t>
            </a:r>
            <a:br>
              <a:rPr lang="en-US" sz="3600" dirty="0"/>
            </a:br>
            <a:r>
              <a:rPr lang="en-US" sz="3600" dirty="0">
                <a:hlinkClick r:id="rId2"/>
              </a:rPr>
              <a:t>https://youtu.be/fzoOmdZxrx8</a:t>
            </a:r>
            <a:endParaRPr lang="en-US" sz="3600" b="1" dirty="0">
              <a:latin typeface="Comic Sans MS" panose="030F0702030302020204" pitchFamily="66" charset="0"/>
            </a:endParaRPr>
          </a:p>
        </p:txBody>
      </p:sp>
      <p:pic>
        <p:nvPicPr>
          <p:cNvPr id="1026" name="Picture 2" descr="30,000+ Kids Praying Pictures | Download Free Images on Unsplash">
            <a:extLst>
              <a:ext uri="{FF2B5EF4-FFF2-40B4-BE49-F238E27FC236}">
                <a16:creationId xmlns:a16="http://schemas.microsoft.com/office/drawing/2014/main" id="{EA1DB183-BA24-46C4-A3CC-5DB5F98FC7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3072" y="1608295"/>
            <a:ext cx="5467481" cy="3641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8455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10CDA-BE81-42CB-A619-127631AE744E}"/>
              </a:ext>
            </a:extLst>
          </p:cNvPr>
          <p:cNvSpPr>
            <a:spLocks noGrp="1"/>
          </p:cNvSpPr>
          <p:nvPr>
            <p:ph type="title"/>
          </p:nvPr>
        </p:nvSpPr>
        <p:spPr>
          <a:xfrm>
            <a:off x="838200" y="1"/>
            <a:ext cx="10515600" cy="396240"/>
          </a:xfrm>
        </p:spPr>
        <p:txBody>
          <a:bodyPr>
            <a:normAutofit fontScale="90000"/>
          </a:bodyPr>
          <a:lstStyle/>
          <a:p>
            <a:r>
              <a:rPr lang="en-US" sz="2800" dirty="0"/>
              <a:t>Life of Blessed Carlo </a:t>
            </a:r>
            <a:r>
              <a:rPr lang="en-US" sz="2800" dirty="0" err="1"/>
              <a:t>Acutis</a:t>
            </a:r>
            <a:r>
              <a:rPr lang="en-US" sz="2800" dirty="0"/>
              <a:t>, </a:t>
            </a:r>
            <a:r>
              <a:rPr lang="en-US" sz="2800" dirty="0">
                <a:hlinkClick r:id="rId3"/>
              </a:rPr>
              <a:t>https://youtu.be/yC_oZIY_f5w</a:t>
            </a:r>
            <a:endParaRPr lang="en-US" sz="2800" dirty="0"/>
          </a:p>
        </p:txBody>
      </p:sp>
      <p:pic>
        <p:nvPicPr>
          <p:cNvPr id="3" name="Online Media 2" title="The Life of Blessed Carlo Acutis">
            <a:hlinkClick r:id="" action="ppaction://media"/>
            <a:extLst>
              <a:ext uri="{FF2B5EF4-FFF2-40B4-BE49-F238E27FC236}">
                <a16:creationId xmlns:a16="http://schemas.microsoft.com/office/drawing/2014/main" id="{4C5D57FA-E041-480A-91E8-4F22BFC66083}"/>
              </a:ext>
            </a:extLst>
          </p:cNvPr>
          <p:cNvPicPr>
            <a:picLocks noRot="1" noChangeAspect="1"/>
          </p:cNvPicPr>
          <p:nvPr>
            <a:videoFile r:link="rId1"/>
          </p:nvPr>
        </p:nvPicPr>
        <p:blipFill>
          <a:blip r:embed="rId4"/>
          <a:stretch>
            <a:fillRect/>
          </a:stretch>
        </p:blipFill>
        <p:spPr>
          <a:xfrm>
            <a:off x="0" y="396241"/>
            <a:ext cx="12192000" cy="6461759"/>
          </a:xfrm>
          <a:prstGeom prst="rect">
            <a:avLst/>
          </a:prstGeom>
        </p:spPr>
      </p:pic>
    </p:spTree>
    <p:extLst>
      <p:ext uri="{BB962C8B-B14F-4D97-AF65-F5344CB8AC3E}">
        <p14:creationId xmlns:p14="http://schemas.microsoft.com/office/powerpoint/2010/main" val="31017772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37C6C-1741-4590-B22A-AB2BCFBBF87F}"/>
              </a:ext>
            </a:extLst>
          </p:cNvPr>
          <p:cNvSpPr>
            <a:spLocks noGrp="1"/>
          </p:cNvSpPr>
          <p:nvPr>
            <p:ph type="title"/>
          </p:nvPr>
        </p:nvSpPr>
        <p:spPr>
          <a:xfrm>
            <a:off x="7487920" y="417690"/>
            <a:ext cx="4419600" cy="3872088"/>
          </a:xfrm>
        </p:spPr>
        <p:txBody>
          <a:bodyPr>
            <a:normAutofit fontScale="90000"/>
          </a:bodyPr>
          <a:lstStyle/>
          <a:p>
            <a:pPr algn="ctr"/>
            <a:r>
              <a:rPr lang="en-US" sz="2600" b="1" dirty="0">
                <a:latin typeface="Comic Sans MS" panose="030F0702030302020204" pitchFamily="66" charset="0"/>
              </a:rPr>
              <a:t>After Resurrecting, Jesus meets with the apostles and gives them the mission to baptize all the nations in the name of the Father and of the Son and of the Holy Spirit.</a:t>
            </a:r>
            <a:br>
              <a:rPr lang="en-US" sz="2600" b="1" dirty="0">
                <a:latin typeface="Comic Sans MS" panose="030F0702030302020204" pitchFamily="66" charset="0"/>
              </a:rPr>
            </a:br>
            <a:br>
              <a:rPr lang="en-US" sz="2600" b="1" dirty="0">
                <a:latin typeface="Comic Sans MS" panose="030F0702030302020204" pitchFamily="66" charset="0"/>
              </a:rPr>
            </a:br>
            <a:r>
              <a:rPr lang="en-US" sz="2600" b="1" dirty="0">
                <a:latin typeface="Comic Sans MS" panose="030F0702030302020204" pitchFamily="66" charset="0"/>
              </a:rPr>
              <a:t>Our bishops and priests are the successors of the apostles.</a:t>
            </a:r>
          </a:p>
        </p:txBody>
      </p:sp>
      <p:pic>
        <p:nvPicPr>
          <p:cNvPr id="1026" name="Picture 2" descr="The Resurrected Christ appeared to 500: When and Where did this Happen? -  Taylor Marshall">
            <a:extLst>
              <a:ext uri="{FF2B5EF4-FFF2-40B4-BE49-F238E27FC236}">
                <a16:creationId xmlns:a16="http://schemas.microsoft.com/office/drawing/2014/main" id="{E9392A7F-3F15-4268-8C5C-7DE3203DE1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33044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0E396D4-A880-4AC7-96D6-69D34E450A55}"/>
              </a:ext>
            </a:extLst>
          </p:cNvPr>
          <p:cNvSpPr txBox="1"/>
          <p:nvPr/>
        </p:nvSpPr>
        <p:spPr>
          <a:xfrm>
            <a:off x="7581900" y="4793827"/>
            <a:ext cx="4434840" cy="1154162"/>
          </a:xfrm>
          <a:prstGeom prst="rect">
            <a:avLst/>
          </a:prstGeom>
          <a:noFill/>
        </p:spPr>
        <p:txBody>
          <a:bodyPr wrap="square" rtlCol="0">
            <a:spAutoFit/>
          </a:bodyPr>
          <a:lstStyle/>
          <a:p>
            <a:pPr algn="ctr"/>
            <a:r>
              <a:rPr lang="en-US" sz="2300" b="1" dirty="0">
                <a:solidFill>
                  <a:srgbClr val="C00000"/>
                </a:solidFill>
                <a:latin typeface="Comic Sans MS" panose="030F0702030302020204" pitchFamily="66" charset="0"/>
                <a:ea typeface="+mj-ea"/>
                <a:cs typeface="+mj-cs"/>
              </a:rPr>
              <a:t>Jesus wants everyone to know of God’s love and to be a part of His family.</a:t>
            </a:r>
          </a:p>
        </p:txBody>
      </p:sp>
    </p:spTree>
    <p:extLst>
      <p:ext uri="{BB962C8B-B14F-4D97-AF65-F5344CB8AC3E}">
        <p14:creationId xmlns:p14="http://schemas.microsoft.com/office/powerpoint/2010/main" val="21886754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20ACC-A170-4ED7-8F06-23843BFE0A54}"/>
              </a:ext>
            </a:extLst>
          </p:cNvPr>
          <p:cNvSpPr>
            <a:spLocks noGrp="1"/>
          </p:cNvSpPr>
          <p:nvPr>
            <p:ph type="title"/>
          </p:nvPr>
        </p:nvSpPr>
        <p:spPr>
          <a:xfrm>
            <a:off x="5791201" y="369406"/>
            <a:ext cx="6268281" cy="1077218"/>
          </a:xfrm>
        </p:spPr>
        <p:txBody>
          <a:bodyPr>
            <a:normAutofit/>
          </a:bodyPr>
          <a:lstStyle/>
          <a:p>
            <a:pPr algn="ctr"/>
            <a:r>
              <a:rPr lang="es-ES" sz="3200" b="1" i="0" dirty="0" err="1">
                <a:solidFill>
                  <a:srgbClr val="4D4D4D"/>
                </a:solidFill>
                <a:effectLst/>
                <a:latin typeface="Calibri" panose="020F0502020204030204" pitchFamily="34" charset="0"/>
                <a:cs typeface="Calibri" panose="020F0502020204030204" pitchFamily="34" charset="0"/>
              </a:rPr>
              <a:t>The</a:t>
            </a:r>
            <a:r>
              <a:rPr lang="es-ES" sz="3200" b="1" i="0" dirty="0">
                <a:solidFill>
                  <a:srgbClr val="4D4D4D"/>
                </a:solidFill>
                <a:effectLst/>
                <a:latin typeface="Calibri" panose="020F0502020204030204" pitchFamily="34" charset="0"/>
                <a:cs typeface="Calibri" panose="020F0502020204030204" pitchFamily="34" charset="0"/>
              </a:rPr>
              <a:t> </a:t>
            </a:r>
            <a:r>
              <a:rPr lang="es-ES" sz="3200" b="1" i="0" dirty="0" err="1">
                <a:solidFill>
                  <a:srgbClr val="4D4D4D"/>
                </a:solidFill>
                <a:effectLst/>
                <a:latin typeface="Calibri" panose="020F0502020204030204" pitchFamily="34" charset="0"/>
                <a:cs typeface="Calibri" panose="020F0502020204030204" pitchFamily="34" charset="0"/>
              </a:rPr>
              <a:t>Church</a:t>
            </a:r>
            <a:r>
              <a:rPr lang="es-ES" sz="3200" b="1" i="0" dirty="0">
                <a:solidFill>
                  <a:srgbClr val="4D4D4D"/>
                </a:solidFill>
                <a:effectLst/>
                <a:latin typeface="Calibri" panose="020F0502020204030204" pitchFamily="34" charset="0"/>
                <a:cs typeface="Calibri" panose="020F0502020204030204" pitchFamily="34" charset="0"/>
              </a:rPr>
              <a:t> </a:t>
            </a:r>
            <a:r>
              <a:rPr lang="es-ES" sz="3200" b="1" i="0" dirty="0" err="1">
                <a:solidFill>
                  <a:srgbClr val="4D4D4D"/>
                </a:solidFill>
                <a:effectLst/>
                <a:latin typeface="Calibri" panose="020F0502020204030204" pitchFamily="34" charset="0"/>
                <a:cs typeface="Calibri" panose="020F0502020204030204" pitchFamily="34" charset="0"/>
              </a:rPr>
              <a:t>gives</a:t>
            </a:r>
            <a:r>
              <a:rPr lang="es-ES" sz="3200" b="1" i="0" dirty="0">
                <a:solidFill>
                  <a:srgbClr val="4D4D4D"/>
                </a:solidFill>
                <a:effectLst/>
                <a:latin typeface="Calibri" panose="020F0502020204030204" pitchFamily="34" charset="0"/>
                <a:cs typeface="Calibri" panose="020F0502020204030204" pitchFamily="34" charset="0"/>
              </a:rPr>
              <a:t> </a:t>
            </a:r>
            <a:r>
              <a:rPr lang="es-ES" sz="3200" b="1" i="0" dirty="0" err="1">
                <a:solidFill>
                  <a:srgbClr val="4D4D4D"/>
                </a:solidFill>
                <a:effectLst/>
                <a:latin typeface="Calibri" panose="020F0502020204030204" pitchFamily="34" charset="0"/>
                <a:cs typeface="Calibri" panose="020F0502020204030204" pitchFamily="34" charset="0"/>
              </a:rPr>
              <a:t>us</a:t>
            </a:r>
            <a:r>
              <a:rPr lang="es-ES" sz="3200" b="1" i="0" dirty="0">
                <a:solidFill>
                  <a:srgbClr val="4D4D4D"/>
                </a:solidFill>
                <a:effectLst/>
                <a:latin typeface="Calibri" panose="020F0502020204030204" pitchFamily="34" charset="0"/>
                <a:cs typeface="Calibri" panose="020F0502020204030204" pitchFamily="34" charset="0"/>
              </a:rPr>
              <a:t> </a:t>
            </a:r>
            <a:r>
              <a:rPr lang="es-ES" sz="3200" b="1" i="0" dirty="0">
                <a:solidFill>
                  <a:srgbClr val="FF0000"/>
                </a:solidFill>
                <a:effectLst/>
                <a:latin typeface="Calibri" panose="020F0502020204030204" pitchFamily="34" charset="0"/>
                <a:cs typeface="Calibri" panose="020F0502020204030204" pitchFamily="34" charset="0"/>
              </a:rPr>
              <a:t>7</a:t>
            </a:r>
            <a:r>
              <a:rPr lang="es-ES" sz="3200" b="1" i="0" dirty="0">
                <a:solidFill>
                  <a:srgbClr val="4D4D4D"/>
                </a:solidFill>
                <a:effectLst/>
                <a:latin typeface="Calibri" panose="020F0502020204030204" pitchFamily="34" charset="0"/>
                <a:cs typeface="Calibri" panose="020F0502020204030204" pitchFamily="34" charset="0"/>
              </a:rPr>
              <a:t> </a:t>
            </a:r>
            <a:r>
              <a:rPr lang="es-ES" sz="3200" b="1" i="0" dirty="0" err="1">
                <a:solidFill>
                  <a:srgbClr val="4D4D4D"/>
                </a:solidFill>
                <a:effectLst/>
                <a:latin typeface="Calibri" panose="020F0502020204030204" pitchFamily="34" charset="0"/>
                <a:cs typeface="Calibri" panose="020F0502020204030204" pitchFamily="34" charset="0"/>
              </a:rPr>
              <a:t>Sacraments</a:t>
            </a:r>
            <a:r>
              <a:rPr lang="es-ES" sz="3200" b="1" i="0" dirty="0">
                <a:solidFill>
                  <a:srgbClr val="4D4D4D"/>
                </a:solidFill>
                <a:effectLst/>
                <a:latin typeface="Calibri" panose="020F0502020204030204" pitchFamily="34" charset="0"/>
                <a:cs typeface="Calibri" panose="020F0502020204030204" pitchFamily="34" charset="0"/>
              </a:rPr>
              <a:t> so </a:t>
            </a:r>
            <a:r>
              <a:rPr lang="es-ES" sz="3200" b="1" i="0" dirty="0" err="1">
                <a:solidFill>
                  <a:srgbClr val="4D4D4D"/>
                </a:solidFill>
                <a:effectLst/>
                <a:latin typeface="Calibri" panose="020F0502020204030204" pitchFamily="34" charset="0"/>
                <a:cs typeface="Calibri" panose="020F0502020204030204" pitchFamily="34" charset="0"/>
              </a:rPr>
              <a:t>we</a:t>
            </a:r>
            <a:r>
              <a:rPr lang="es-ES" sz="3200" b="1" i="0" dirty="0">
                <a:solidFill>
                  <a:srgbClr val="4D4D4D"/>
                </a:solidFill>
                <a:effectLst/>
                <a:latin typeface="Calibri" panose="020F0502020204030204" pitchFamily="34" charset="0"/>
                <a:cs typeface="Calibri" panose="020F0502020204030204" pitchFamily="34" charset="0"/>
              </a:rPr>
              <a:t> </a:t>
            </a:r>
            <a:r>
              <a:rPr lang="es-ES" sz="3200" b="1" i="0" dirty="0" err="1">
                <a:solidFill>
                  <a:srgbClr val="4D4D4D"/>
                </a:solidFill>
                <a:effectLst/>
                <a:latin typeface="Calibri" panose="020F0502020204030204" pitchFamily="34" charset="0"/>
                <a:cs typeface="Calibri" panose="020F0502020204030204" pitchFamily="34" charset="0"/>
              </a:rPr>
              <a:t>may</a:t>
            </a:r>
            <a:r>
              <a:rPr lang="es-ES" sz="3200" b="1" i="0" dirty="0">
                <a:solidFill>
                  <a:srgbClr val="4D4D4D"/>
                </a:solidFill>
                <a:effectLst/>
                <a:latin typeface="Calibri" panose="020F0502020204030204" pitchFamily="34" charset="0"/>
                <a:cs typeface="Calibri" panose="020F0502020204030204" pitchFamily="34" charset="0"/>
              </a:rPr>
              <a:t> be </a:t>
            </a:r>
            <a:r>
              <a:rPr lang="es-ES" sz="3200" b="1" i="0" dirty="0" err="1">
                <a:solidFill>
                  <a:srgbClr val="4D4D4D"/>
                </a:solidFill>
                <a:effectLst/>
                <a:latin typeface="Calibri" panose="020F0502020204030204" pitchFamily="34" charset="0"/>
                <a:cs typeface="Calibri" panose="020F0502020204030204" pitchFamily="34" charset="0"/>
              </a:rPr>
              <a:t>closer</a:t>
            </a:r>
            <a:r>
              <a:rPr lang="es-ES" sz="3200" b="1" i="0" dirty="0">
                <a:solidFill>
                  <a:srgbClr val="4D4D4D"/>
                </a:solidFill>
                <a:effectLst/>
                <a:latin typeface="Calibri" panose="020F0502020204030204" pitchFamily="34" charset="0"/>
                <a:cs typeface="Calibri" panose="020F0502020204030204" pitchFamily="34" charset="0"/>
              </a:rPr>
              <a:t> </a:t>
            </a:r>
            <a:r>
              <a:rPr lang="es-ES" sz="3200" b="1" i="0" dirty="0" err="1">
                <a:solidFill>
                  <a:srgbClr val="4D4D4D"/>
                </a:solidFill>
                <a:effectLst/>
                <a:latin typeface="Calibri" panose="020F0502020204030204" pitchFamily="34" charset="0"/>
                <a:cs typeface="Calibri" panose="020F0502020204030204" pitchFamily="34" charset="0"/>
              </a:rPr>
              <a:t>to</a:t>
            </a:r>
            <a:r>
              <a:rPr lang="es-ES" sz="3200" b="1" i="0" dirty="0">
                <a:solidFill>
                  <a:srgbClr val="4D4D4D"/>
                </a:solidFill>
                <a:effectLst/>
                <a:latin typeface="Calibri" panose="020F0502020204030204" pitchFamily="34" charset="0"/>
                <a:cs typeface="Calibri" panose="020F0502020204030204" pitchFamily="34" charset="0"/>
              </a:rPr>
              <a:t> </a:t>
            </a:r>
            <a:r>
              <a:rPr lang="es-ES" sz="3200" b="1" i="0" dirty="0" err="1">
                <a:solidFill>
                  <a:srgbClr val="4D4D4D"/>
                </a:solidFill>
                <a:effectLst/>
                <a:latin typeface="Calibri" panose="020F0502020204030204" pitchFamily="34" charset="0"/>
                <a:cs typeface="Calibri" panose="020F0502020204030204" pitchFamily="34" charset="0"/>
              </a:rPr>
              <a:t>God</a:t>
            </a:r>
            <a:r>
              <a:rPr lang="es-ES" sz="3200" b="1" i="0" dirty="0">
                <a:solidFill>
                  <a:srgbClr val="4D4D4D"/>
                </a:solidFill>
                <a:effectLst/>
                <a:latin typeface="Calibri" panose="020F0502020204030204" pitchFamily="34" charset="0"/>
                <a:cs typeface="Calibri" panose="020F0502020204030204" pitchFamily="34" charset="0"/>
              </a:rPr>
              <a:t>. </a:t>
            </a:r>
            <a:endParaRPr lang="en-US" sz="3200" b="1" dirty="0">
              <a:latin typeface="Calibri" panose="020F0502020204030204" pitchFamily="34" charset="0"/>
              <a:cs typeface="Calibri" panose="020F0502020204030204" pitchFamily="34" charset="0"/>
            </a:endParaRPr>
          </a:p>
        </p:txBody>
      </p:sp>
      <p:pic>
        <p:nvPicPr>
          <p:cNvPr id="15362" name="Picture 2" descr="Jesús con un personaje de dibujos animados de grupo de niños | Vector Gratis">
            <a:extLst>
              <a:ext uri="{FF2B5EF4-FFF2-40B4-BE49-F238E27FC236}">
                <a16:creationId xmlns:a16="http://schemas.microsoft.com/office/drawing/2014/main" id="{34F8591E-0F78-498D-980C-B26FEA4FC3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762" y="138795"/>
            <a:ext cx="5337316" cy="65804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854D4E7-62E2-4974-AD59-AF004E1F1990}"/>
              </a:ext>
            </a:extLst>
          </p:cNvPr>
          <p:cNvSpPr txBox="1"/>
          <p:nvPr/>
        </p:nvSpPr>
        <p:spPr>
          <a:xfrm>
            <a:off x="5725598" y="3687871"/>
            <a:ext cx="6263640" cy="1077218"/>
          </a:xfrm>
          <a:prstGeom prst="rect">
            <a:avLst/>
          </a:prstGeom>
          <a:noFill/>
        </p:spPr>
        <p:txBody>
          <a:bodyPr wrap="square" rtlCol="0">
            <a:spAutoFit/>
          </a:bodyPr>
          <a:lstStyle/>
          <a:p>
            <a:pPr algn="ctr"/>
            <a:r>
              <a:rPr lang="es-ES" sz="3200" b="1" dirty="0">
                <a:solidFill>
                  <a:srgbClr val="4D4D4D"/>
                </a:solidFill>
                <a:latin typeface="Calibri" panose="020F0502020204030204" pitchFamily="34" charset="0"/>
                <a:ea typeface="+mj-ea"/>
                <a:cs typeface="Calibri" panose="020F0502020204030204" pitchFamily="34" charset="0"/>
              </a:rPr>
              <a:t>In </a:t>
            </a:r>
            <a:r>
              <a:rPr lang="es-ES" sz="3200" b="1" dirty="0" err="1">
                <a:solidFill>
                  <a:srgbClr val="4D4D4D"/>
                </a:solidFill>
                <a:latin typeface="Calibri" panose="020F0502020204030204" pitchFamily="34" charset="0"/>
                <a:ea typeface="+mj-ea"/>
                <a:cs typeface="Calibri" panose="020F0502020204030204" pitchFamily="34" charset="0"/>
              </a:rPr>
              <a:t>the</a:t>
            </a:r>
            <a:r>
              <a:rPr lang="es-ES" sz="3200" b="1" dirty="0">
                <a:solidFill>
                  <a:srgbClr val="4D4D4D"/>
                </a:solidFill>
                <a:latin typeface="Calibri" panose="020F0502020204030204" pitchFamily="34" charset="0"/>
                <a:ea typeface="+mj-ea"/>
                <a:cs typeface="Calibri" panose="020F0502020204030204" pitchFamily="34" charset="0"/>
              </a:rPr>
              <a:t> </a:t>
            </a:r>
            <a:r>
              <a:rPr lang="es-ES" sz="3200" b="1" dirty="0" err="1">
                <a:solidFill>
                  <a:srgbClr val="4D4D4D"/>
                </a:solidFill>
                <a:latin typeface="Calibri" panose="020F0502020204030204" pitchFamily="34" charset="0"/>
                <a:ea typeface="+mj-ea"/>
                <a:cs typeface="Calibri" panose="020F0502020204030204" pitchFamily="34" charset="0"/>
              </a:rPr>
              <a:t>Sacraments</a:t>
            </a:r>
            <a:r>
              <a:rPr lang="es-ES" sz="3200" b="1" dirty="0">
                <a:solidFill>
                  <a:srgbClr val="4D4D4D"/>
                </a:solidFill>
                <a:latin typeface="Calibri" panose="020F0502020204030204" pitchFamily="34" charset="0"/>
                <a:ea typeface="+mj-ea"/>
                <a:cs typeface="Calibri" panose="020F0502020204030204" pitchFamily="34" charset="0"/>
              </a:rPr>
              <a:t>, </a:t>
            </a:r>
            <a:r>
              <a:rPr lang="es-ES" sz="3200" b="1" dirty="0" err="1">
                <a:solidFill>
                  <a:srgbClr val="4D4D4D"/>
                </a:solidFill>
                <a:latin typeface="Calibri" panose="020F0502020204030204" pitchFamily="34" charset="0"/>
                <a:ea typeface="+mj-ea"/>
                <a:cs typeface="Calibri" panose="020F0502020204030204" pitchFamily="34" charset="0"/>
              </a:rPr>
              <a:t>God</a:t>
            </a:r>
            <a:r>
              <a:rPr lang="es-ES" sz="3200" b="1" dirty="0">
                <a:solidFill>
                  <a:srgbClr val="4D4D4D"/>
                </a:solidFill>
                <a:latin typeface="Calibri" panose="020F0502020204030204" pitchFamily="34" charset="0"/>
                <a:ea typeface="+mj-ea"/>
                <a:cs typeface="Calibri" panose="020F0502020204030204" pitchFamily="34" charset="0"/>
              </a:rPr>
              <a:t> </a:t>
            </a:r>
            <a:r>
              <a:rPr lang="es-ES" sz="3200" b="1" dirty="0" err="1">
                <a:solidFill>
                  <a:srgbClr val="4D4D4D"/>
                </a:solidFill>
                <a:latin typeface="Calibri" panose="020F0502020204030204" pitchFamily="34" charset="0"/>
                <a:ea typeface="+mj-ea"/>
                <a:cs typeface="Calibri" panose="020F0502020204030204" pitchFamily="34" charset="0"/>
              </a:rPr>
              <a:t>becomes</a:t>
            </a:r>
            <a:r>
              <a:rPr lang="es-ES" sz="3200" b="1" dirty="0">
                <a:solidFill>
                  <a:srgbClr val="4D4D4D"/>
                </a:solidFill>
                <a:latin typeface="Calibri" panose="020F0502020204030204" pitchFamily="34" charset="0"/>
                <a:ea typeface="+mj-ea"/>
                <a:cs typeface="Calibri" panose="020F0502020204030204" pitchFamily="34" charset="0"/>
              </a:rPr>
              <a:t> </a:t>
            </a:r>
            <a:r>
              <a:rPr lang="es-ES" sz="3200" b="1" dirty="0" err="1">
                <a:solidFill>
                  <a:srgbClr val="4D4D4D"/>
                </a:solidFill>
                <a:latin typeface="Calibri" panose="020F0502020204030204" pitchFamily="34" charset="0"/>
                <a:ea typeface="+mj-ea"/>
                <a:cs typeface="Calibri" panose="020F0502020204030204" pitchFamily="34" charset="0"/>
              </a:rPr>
              <a:t>present</a:t>
            </a:r>
            <a:r>
              <a:rPr lang="es-ES" sz="3200" b="1" dirty="0">
                <a:solidFill>
                  <a:srgbClr val="4D4D4D"/>
                </a:solidFill>
                <a:latin typeface="Calibri" panose="020F0502020204030204" pitchFamily="34" charset="0"/>
                <a:ea typeface="+mj-ea"/>
                <a:cs typeface="Calibri" panose="020F0502020204030204" pitchFamily="34" charset="0"/>
              </a:rPr>
              <a:t> and </a:t>
            </a:r>
            <a:r>
              <a:rPr lang="es-ES" sz="3200" b="1" dirty="0" err="1">
                <a:solidFill>
                  <a:srgbClr val="4D4D4D"/>
                </a:solidFill>
                <a:latin typeface="Calibri" panose="020F0502020204030204" pitchFamily="34" charset="0"/>
                <a:ea typeface="+mj-ea"/>
                <a:cs typeface="Calibri" panose="020F0502020204030204" pitchFamily="34" charset="0"/>
              </a:rPr>
              <a:t>acts</a:t>
            </a:r>
            <a:r>
              <a:rPr lang="es-ES" sz="3200" b="1" dirty="0">
                <a:solidFill>
                  <a:srgbClr val="4D4D4D"/>
                </a:solidFill>
                <a:latin typeface="Calibri" panose="020F0502020204030204" pitchFamily="34" charset="0"/>
                <a:ea typeface="+mj-ea"/>
                <a:cs typeface="Calibri" panose="020F0502020204030204" pitchFamily="34" charset="0"/>
              </a:rPr>
              <a:t> in </a:t>
            </a:r>
            <a:r>
              <a:rPr lang="es-ES" sz="3200" b="1" dirty="0" err="1">
                <a:solidFill>
                  <a:srgbClr val="4D4D4D"/>
                </a:solidFill>
                <a:latin typeface="Calibri" panose="020F0502020204030204" pitchFamily="34" charset="0"/>
                <a:ea typeface="+mj-ea"/>
                <a:cs typeface="Calibri" panose="020F0502020204030204" pitchFamily="34" charset="0"/>
              </a:rPr>
              <a:t>our</a:t>
            </a:r>
            <a:r>
              <a:rPr lang="es-ES" sz="3200" b="1" dirty="0">
                <a:solidFill>
                  <a:srgbClr val="4D4D4D"/>
                </a:solidFill>
                <a:latin typeface="Calibri" panose="020F0502020204030204" pitchFamily="34" charset="0"/>
                <a:ea typeface="+mj-ea"/>
                <a:cs typeface="Calibri" panose="020F0502020204030204" pitchFamily="34" charset="0"/>
              </a:rPr>
              <a:t> </a:t>
            </a:r>
            <a:r>
              <a:rPr lang="es-ES" sz="3200" b="1" dirty="0" err="1">
                <a:solidFill>
                  <a:srgbClr val="4D4D4D"/>
                </a:solidFill>
                <a:latin typeface="Calibri" panose="020F0502020204030204" pitchFamily="34" charset="0"/>
                <a:ea typeface="+mj-ea"/>
                <a:cs typeface="Calibri" panose="020F0502020204030204" pitchFamily="34" charset="0"/>
              </a:rPr>
              <a:t>life</a:t>
            </a:r>
            <a:r>
              <a:rPr lang="es-ES" sz="3200" b="1" dirty="0">
                <a:solidFill>
                  <a:srgbClr val="4D4D4D"/>
                </a:solidFill>
                <a:latin typeface="Calibri" panose="020F0502020204030204" pitchFamily="34" charset="0"/>
                <a:ea typeface="+mj-ea"/>
                <a:cs typeface="Calibri" panose="020F0502020204030204" pitchFamily="34" charset="0"/>
              </a:rPr>
              <a:t>.</a:t>
            </a:r>
            <a:endParaRPr lang="en-US" sz="3200" dirty="0"/>
          </a:p>
        </p:txBody>
      </p:sp>
      <p:sp>
        <p:nvSpPr>
          <p:cNvPr id="4" name="TextBox 3">
            <a:extLst>
              <a:ext uri="{FF2B5EF4-FFF2-40B4-BE49-F238E27FC236}">
                <a16:creationId xmlns:a16="http://schemas.microsoft.com/office/drawing/2014/main" id="{3087EC7C-9F60-45A6-8852-9FF717103E42}"/>
              </a:ext>
            </a:extLst>
          </p:cNvPr>
          <p:cNvSpPr txBox="1"/>
          <p:nvPr/>
        </p:nvSpPr>
        <p:spPr>
          <a:xfrm>
            <a:off x="5888597" y="5411377"/>
            <a:ext cx="6303403" cy="1077218"/>
          </a:xfrm>
          <a:prstGeom prst="rect">
            <a:avLst/>
          </a:prstGeom>
          <a:noFill/>
        </p:spPr>
        <p:txBody>
          <a:bodyPr wrap="square" rtlCol="0">
            <a:spAutoFit/>
          </a:bodyPr>
          <a:lstStyle/>
          <a:p>
            <a:pPr algn="ctr"/>
            <a:r>
              <a:rPr lang="es-ES" sz="3200" b="1" i="0" dirty="0">
                <a:solidFill>
                  <a:srgbClr val="4D4D4D"/>
                </a:solidFill>
                <a:effectLst/>
                <a:latin typeface="Calibri" panose="020F0502020204030204" pitchFamily="34" charset="0"/>
                <a:cs typeface="Calibri" panose="020F0502020204030204" pitchFamily="34" charset="0"/>
              </a:rPr>
              <a:t>He </a:t>
            </a:r>
            <a:r>
              <a:rPr lang="es-ES" sz="3200" b="1" i="0" dirty="0" err="1">
                <a:solidFill>
                  <a:srgbClr val="4D4D4D"/>
                </a:solidFill>
                <a:effectLst/>
                <a:latin typeface="Calibri" panose="020F0502020204030204" pitchFamily="34" charset="0"/>
                <a:cs typeface="Calibri" panose="020F0502020204030204" pitchFamily="34" charset="0"/>
              </a:rPr>
              <a:t>gives</a:t>
            </a:r>
            <a:r>
              <a:rPr lang="es-ES" sz="3200" b="1" i="0" dirty="0">
                <a:solidFill>
                  <a:srgbClr val="4D4D4D"/>
                </a:solidFill>
                <a:effectLst/>
                <a:latin typeface="Calibri" panose="020F0502020204030204" pitchFamily="34" charset="0"/>
                <a:cs typeface="Calibri" panose="020F0502020204030204" pitchFamily="34" charset="0"/>
              </a:rPr>
              <a:t> </a:t>
            </a:r>
            <a:r>
              <a:rPr lang="es-ES" sz="3200" b="1" i="0" dirty="0" err="1">
                <a:solidFill>
                  <a:srgbClr val="4D4D4D"/>
                </a:solidFill>
                <a:effectLst/>
                <a:latin typeface="Calibri" panose="020F0502020204030204" pitchFamily="34" charset="0"/>
                <a:cs typeface="Calibri" panose="020F0502020204030204" pitchFamily="34" charset="0"/>
              </a:rPr>
              <a:t>us</a:t>
            </a:r>
            <a:r>
              <a:rPr lang="es-ES" sz="3200" b="1" i="0" dirty="0">
                <a:solidFill>
                  <a:srgbClr val="4D4D4D"/>
                </a:solidFill>
                <a:effectLst/>
                <a:latin typeface="Calibri" panose="020F0502020204030204" pitchFamily="34" charset="0"/>
                <a:cs typeface="Calibri" panose="020F0502020204030204" pitchFamily="34" charset="0"/>
              </a:rPr>
              <a:t> </a:t>
            </a:r>
            <a:r>
              <a:rPr lang="es-ES" sz="3200" b="1" i="0" dirty="0" err="1">
                <a:solidFill>
                  <a:srgbClr val="4D4D4D"/>
                </a:solidFill>
                <a:effectLst/>
                <a:latin typeface="Calibri" panose="020F0502020204030204" pitchFamily="34" charset="0"/>
                <a:cs typeface="Calibri" panose="020F0502020204030204" pitchFamily="34" charset="0"/>
              </a:rPr>
              <a:t>His</a:t>
            </a:r>
            <a:r>
              <a:rPr lang="es-ES" sz="3200" b="1" i="0" dirty="0">
                <a:solidFill>
                  <a:srgbClr val="4D4D4D"/>
                </a:solidFill>
                <a:effectLst/>
                <a:latin typeface="Calibri" panose="020F0502020204030204" pitchFamily="34" charset="0"/>
                <a:cs typeface="Calibri" panose="020F0502020204030204" pitchFamily="34" charset="0"/>
              </a:rPr>
              <a:t> </a:t>
            </a:r>
            <a:r>
              <a:rPr lang="es-ES" sz="3200" b="1" i="0" dirty="0">
                <a:solidFill>
                  <a:srgbClr val="FF0000"/>
                </a:solidFill>
                <a:effectLst/>
                <a:latin typeface="Calibri" panose="020F0502020204030204" pitchFamily="34" charset="0"/>
                <a:cs typeface="Calibri" panose="020F0502020204030204" pitchFamily="34" charset="0"/>
              </a:rPr>
              <a:t>Grace</a:t>
            </a:r>
            <a:r>
              <a:rPr lang="es-ES" sz="3200" b="1" i="0" dirty="0">
                <a:solidFill>
                  <a:srgbClr val="4D4D4D"/>
                </a:solidFill>
                <a:effectLst/>
                <a:latin typeface="Calibri" panose="020F0502020204030204" pitchFamily="34" charset="0"/>
                <a:cs typeface="Calibri" panose="020F0502020204030204" pitchFamily="34" charset="0"/>
              </a:rPr>
              <a:t>, </a:t>
            </a:r>
          </a:p>
          <a:p>
            <a:pPr algn="ctr"/>
            <a:r>
              <a:rPr lang="es-ES" sz="3200" b="1" i="0" dirty="0" err="1">
                <a:solidFill>
                  <a:srgbClr val="4D4D4D"/>
                </a:solidFill>
                <a:effectLst/>
                <a:latin typeface="Calibri" panose="020F0502020204030204" pitchFamily="34" charset="0"/>
                <a:cs typeface="Calibri" panose="020F0502020204030204" pitchFamily="34" charset="0"/>
              </a:rPr>
              <a:t>His</a:t>
            </a:r>
            <a:r>
              <a:rPr lang="es-ES" sz="3200" b="1" i="0" dirty="0">
                <a:solidFill>
                  <a:srgbClr val="4D4D4D"/>
                </a:solidFill>
                <a:effectLst/>
                <a:latin typeface="Calibri" panose="020F0502020204030204" pitchFamily="34" charset="0"/>
                <a:cs typeface="Calibri" panose="020F0502020204030204" pitchFamily="34" charset="0"/>
              </a:rPr>
              <a:t> </a:t>
            </a:r>
            <a:r>
              <a:rPr lang="es-ES" sz="3200" b="1" i="0" dirty="0" err="1">
                <a:solidFill>
                  <a:srgbClr val="4D4D4D"/>
                </a:solidFill>
                <a:effectLst/>
                <a:latin typeface="Calibri" panose="020F0502020204030204" pitchFamily="34" charset="0"/>
                <a:cs typeface="Calibri" panose="020F0502020204030204" pitchFamily="34" charset="0"/>
              </a:rPr>
              <a:t>life</a:t>
            </a:r>
            <a:r>
              <a:rPr lang="es-ES" sz="3200" b="1" i="0" dirty="0">
                <a:solidFill>
                  <a:srgbClr val="4D4D4D"/>
                </a:solidFill>
                <a:effectLst/>
                <a:latin typeface="Calibri" panose="020F0502020204030204" pitchFamily="34" charset="0"/>
                <a:cs typeface="Calibri" panose="020F0502020204030204" pitchFamily="34" charset="0"/>
              </a:rPr>
              <a:t> </a:t>
            </a:r>
            <a:r>
              <a:rPr lang="es-ES" sz="3200" b="1" i="0" dirty="0" err="1">
                <a:solidFill>
                  <a:srgbClr val="4D4D4D"/>
                </a:solidFill>
                <a:effectLst/>
                <a:latin typeface="Calibri" panose="020F0502020204030204" pitchFamily="34" charset="0"/>
                <a:cs typeface="Calibri" panose="020F0502020204030204" pitchFamily="34" charset="0"/>
              </a:rPr>
              <a:t>within</a:t>
            </a:r>
            <a:r>
              <a:rPr lang="es-ES" sz="3200" b="1" i="0" dirty="0">
                <a:solidFill>
                  <a:srgbClr val="4D4D4D"/>
                </a:solidFill>
                <a:effectLst/>
                <a:latin typeface="Calibri" panose="020F0502020204030204" pitchFamily="34" charset="0"/>
                <a:cs typeface="Calibri" panose="020F0502020204030204" pitchFamily="34" charset="0"/>
              </a:rPr>
              <a:t> </a:t>
            </a:r>
            <a:r>
              <a:rPr lang="es-ES" sz="3200" b="1" i="0" dirty="0" err="1">
                <a:solidFill>
                  <a:srgbClr val="4D4D4D"/>
                </a:solidFill>
                <a:effectLst/>
                <a:latin typeface="Calibri" panose="020F0502020204030204" pitchFamily="34" charset="0"/>
                <a:cs typeface="Calibri" panose="020F0502020204030204" pitchFamily="34" charset="0"/>
              </a:rPr>
              <a:t>us</a:t>
            </a:r>
            <a:r>
              <a:rPr lang="es-ES" sz="3200" b="1" dirty="0">
                <a:solidFill>
                  <a:srgbClr val="4D4D4D"/>
                </a:solidFill>
                <a:latin typeface="Calibri" panose="020F0502020204030204" pitchFamily="34" charset="0"/>
                <a:cs typeface="Calibri" panose="020F0502020204030204" pitchFamily="34" charset="0"/>
              </a:rPr>
              <a:t>. </a:t>
            </a:r>
            <a:endParaRPr lang="en-US" sz="3200" dirty="0"/>
          </a:p>
        </p:txBody>
      </p:sp>
      <p:sp>
        <p:nvSpPr>
          <p:cNvPr id="5" name="TextBox 4">
            <a:extLst>
              <a:ext uri="{FF2B5EF4-FFF2-40B4-BE49-F238E27FC236}">
                <a16:creationId xmlns:a16="http://schemas.microsoft.com/office/drawing/2014/main" id="{92109473-509C-4B05-BE76-5FDE84BC2819}"/>
              </a:ext>
            </a:extLst>
          </p:cNvPr>
          <p:cNvSpPr txBox="1"/>
          <p:nvPr/>
        </p:nvSpPr>
        <p:spPr>
          <a:xfrm>
            <a:off x="5795842" y="2092912"/>
            <a:ext cx="6263640" cy="1077218"/>
          </a:xfrm>
          <a:prstGeom prst="rect">
            <a:avLst/>
          </a:prstGeom>
          <a:noFill/>
        </p:spPr>
        <p:txBody>
          <a:bodyPr wrap="square" rtlCol="0">
            <a:spAutoFit/>
          </a:bodyPr>
          <a:lstStyle/>
          <a:p>
            <a:pPr algn="ctr"/>
            <a:r>
              <a:rPr lang="en-US" sz="3200" b="1" dirty="0">
                <a:solidFill>
                  <a:srgbClr val="4D4D4D"/>
                </a:solidFill>
                <a:latin typeface="Calibri" panose="020F0502020204030204" pitchFamily="34" charset="0"/>
                <a:ea typeface="+mj-ea"/>
                <a:cs typeface="Calibri" panose="020F0502020204030204" pitchFamily="34" charset="0"/>
              </a:rPr>
              <a:t>A Sacrament is an outward sign of God acting inside of us.</a:t>
            </a:r>
          </a:p>
        </p:txBody>
      </p:sp>
    </p:spTree>
    <p:extLst>
      <p:ext uri="{BB962C8B-B14F-4D97-AF65-F5344CB8AC3E}">
        <p14:creationId xmlns:p14="http://schemas.microsoft.com/office/powerpoint/2010/main" val="5536826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0C2C11-A491-4C27-BD00-9F83FEC0C1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7879" y="563953"/>
            <a:ext cx="5883964" cy="5667366"/>
          </a:xfrm>
          <a:prstGeom prst="rect">
            <a:avLst/>
          </a:prstGeom>
        </p:spPr>
      </p:pic>
      <p:sp>
        <p:nvSpPr>
          <p:cNvPr id="6" name="TextBox 5">
            <a:extLst>
              <a:ext uri="{FF2B5EF4-FFF2-40B4-BE49-F238E27FC236}">
                <a16:creationId xmlns:a16="http://schemas.microsoft.com/office/drawing/2014/main" id="{A938A6A4-0018-44E0-A068-01C69C30FD4C}"/>
              </a:ext>
            </a:extLst>
          </p:cNvPr>
          <p:cNvSpPr txBox="1"/>
          <p:nvPr/>
        </p:nvSpPr>
        <p:spPr>
          <a:xfrm>
            <a:off x="231916" y="1901562"/>
            <a:ext cx="2663686" cy="2862322"/>
          </a:xfrm>
          <a:prstGeom prst="rect">
            <a:avLst/>
          </a:prstGeom>
          <a:noFill/>
        </p:spPr>
        <p:txBody>
          <a:bodyPr wrap="square" rtlCol="0">
            <a:spAutoFit/>
          </a:bodyPr>
          <a:lstStyle/>
          <a:p>
            <a:pPr algn="ctr"/>
            <a:r>
              <a:rPr lang="en-US" sz="3000" b="1" dirty="0">
                <a:latin typeface="Comic Sans MS" panose="030F0702030302020204" pitchFamily="66" charset="0"/>
                <a:ea typeface="+mj-ea"/>
                <a:cs typeface="+mj-cs"/>
              </a:rPr>
              <a:t>Mary was </a:t>
            </a:r>
          </a:p>
          <a:p>
            <a:pPr algn="ctr"/>
            <a:r>
              <a:rPr lang="en-US" sz="3000" b="1" dirty="0">
                <a:latin typeface="Comic Sans MS" panose="030F0702030302020204" pitchFamily="66" charset="0"/>
                <a:ea typeface="+mj-ea"/>
                <a:cs typeface="+mj-cs"/>
              </a:rPr>
              <a:t>full of Grace, </a:t>
            </a:r>
          </a:p>
          <a:p>
            <a:pPr algn="ctr"/>
            <a:r>
              <a:rPr lang="en-US" sz="3000" b="1" dirty="0">
                <a:latin typeface="Comic Sans MS" panose="030F0702030302020204" pitchFamily="66" charset="0"/>
                <a:ea typeface="+mj-ea"/>
                <a:cs typeface="+mj-cs"/>
              </a:rPr>
              <a:t>God’s life, because she was sinless.</a:t>
            </a:r>
          </a:p>
        </p:txBody>
      </p:sp>
      <p:sp>
        <p:nvSpPr>
          <p:cNvPr id="7" name="TextBox 6">
            <a:extLst>
              <a:ext uri="{FF2B5EF4-FFF2-40B4-BE49-F238E27FC236}">
                <a16:creationId xmlns:a16="http://schemas.microsoft.com/office/drawing/2014/main" id="{F119462C-68EF-448F-A8EB-D1F8507DB3E0}"/>
              </a:ext>
            </a:extLst>
          </p:cNvPr>
          <p:cNvSpPr txBox="1"/>
          <p:nvPr/>
        </p:nvSpPr>
        <p:spPr>
          <a:xfrm>
            <a:off x="9210258" y="702953"/>
            <a:ext cx="2663687" cy="2400657"/>
          </a:xfrm>
          <a:prstGeom prst="rect">
            <a:avLst/>
          </a:prstGeom>
          <a:noFill/>
        </p:spPr>
        <p:txBody>
          <a:bodyPr wrap="square" rtlCol="0">
            <a:spAutoFit/>
          </a:bodyPr>
          <a:lstStyle/>
          <a:p>
            <a:pPr algn="ctr"/>
            <a:r>
              <a:rPr lang="en-US" sz="3000" b="1" dirty="0">
                <a:latin typeface="Comic Sans MS" panose="030F0702030302020204" pitchFamily="66" charset="0"/>
                <a:ea typeface="+mj-ea"/>
                <a:cs typeface="+mj-cs"/>
              </a:rPr>
              <a:t>Through the Sacraments, we receive God’s life within us. </a:t>
            </a:r>
          </a:p>
        </p:txBody>
      </p:sp>
      <p:sp>
        <p:nvSpPr>
          <p:cNvPr id="8" name="TextBox 7">
            <a:extLst>
              <a:ext uri="{FF2B5EF4-FFF2-40B4-BE49-F238E27FC236}">
                <a16:creationId xmlns:a16="http://schemas.microsoft.com/office/drawing/2014/main" id="{5405A870-A44E-4355-8172-8EDC122C8D21}"/>
              </a:ext>
            </a:extLst>
          </p:cNvPr>
          <p:cNvSpPr txBox="1"/>
          <p:nvPr/>
        </p:nvSpPr>
        <p:spPr>
          <a:xfrm>
            <a:off x="9124120" y="3429000"/>
            <a:ext cx="2835964" cy="2862322"/>
          </a:xfrm>
          <a:prstGeom prst="rect">
            <a:avLst/>
          </a:prstGeom>
          <a:noFill/>
        </p:spPr>
        <p:txBody>
          <a:bodyPr wrap="square" rtlCol="0">
            <a:spAutoFit/>
          </a:bodyPr>
          <a:lstStyle/>
          <a:p>
            <a:pPr algn="ctr"/>
            <a:r>
              <a:rPr lang="en-US" sz="3000" b="1" dirty="0">
                <a:latin typeface="Comic Sans MS" panose="030F0702030302020204" pitchFamily="66" charset="0"/>
                <a:ea typeface="+mj-ea"/>
                <a:cs typeface="+mj-cs"/>
              </a:rPr>
              <a:t>The better the condition of our heart, the more Grace we receive.</a:t>
            </a:r>
          </a:p>
        </p:txBody>
      </p:sp>
      <p:sp>
        <p:nvSpPr>
          <p:cNvPr id="2" name="TextBox 1">
            <a:extLst>
              <a:ext uri="{FF2B5EF4-FFF2-40B4-BE49-F238E27FC236}">
                <a16:creationId xmlns:a16="http://schemas.microsoft.com/office/drawing/2014/main" id="{A555C1CF-45F0-4D97-9E7C-7349B57940CA}"/>
              </a:ext>
            </a:extLst>
          </p:cNvPr>
          <p:cNvSpPr txBox="1"/>
          <p:nvPr/>
        </p:nvSpPr>
        <p:spPr>
          <a:xfrm>
            <a:off x="4147194" y="6291322"/>
            <a:ext cx="3725333" cy="338554"/>
          </a:xfrm>
          <a:prstGeom prst="rect">
            <a:avLst/>
          </a:prstGeom>
          <a:noFill/>
        </p:spPr>
        <p:txBody>
          <a:bodyPr wrap="square" rtlCol="0">
            <a:spAutoFit/>
          </a:bodyPr>
          <a:lstStyle/>
          <a:p>
            <a:r>
              <a:rPr lang="en-US" sz="1600" dirty="0">
                <a:latin typeface="Comic Sans MS" panose="030F0702030302020204" pitchFamily="66" charset="0"/>
              </a:rPr>
              <a:t>Adoration Chapel in </a:t>
            </a:r>
            <a:r>
              <a:rPr lang="en-US" sz="1600" dirty="0" err="1">
                <a:latin typeface="Comic Sans MS" panose="030F0702030302020204" pitchFamily="66" charset="0"/>
              </a:rPr>
              <a:t>Polska</a:t>
            </a:r>
            <a:r>
              <a:rPr lang="en-US" sz="1600" dirty="0">
                <a:latin typeface="Comic Sans MS" panose="030F0702030302020204" pitchFamily="66" charset="0"/>
              </a:rPr>
              <a:t>, Poland</a:t>
            </a:r>
          </a:p>
        </p:txBody>
      </p:sp>
    </p:spTree>
    <p:extLst>
      <p:ext uri="{BB962C8B-B14F-4D97-AF65-F5344CB8AC3E}">
        <p14:creationId xmlns:p14="http://schemas.microsoft.com/office/powerpoint/2010/main" val="25401660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0DC-03F1-4BFA-857F-9C712F918579}"/>
              </a:ext>
            </a:extLst>
          </p:cNvPr>
          <p:cNvSpPr>
            <a:spLocks noGrp="1"/>
          </p:cNvSpPr>
          <p:nvPr>
            <p:ph type="title"/>
          </p:nvPr>
        </p:nvSpPr>
        <p:spPr>
          <a:xfrm>
            <a:off x="721580" y="201254"/>
            <a:ext cx="10515600" cy="1325563"/>
          </a:xfrm>
        </p:spPr>
        <p:txBody>
          <a:bodyPr>
            <a:normAutofit/>
          </a:bodyPr>
          <a:lstStyle/>
          <a:p>
            <a:pPr algn="ctr"/>
            <a:r>
              <a:rPr lang="es-HN" sz="4000" b="1" dirty="0" err="1">
                <a:solidFill>
                  <a:srgbClr val="4D4D4D"/>
                </a:solidFill>
                <a:latin typeface="Calibri" panose="020F0502020204030204" pitchFamily="34" charset="0"/>
                <a:cs typeface="Calibri" panose="020F0502020204030204" pitchFamily="34" charset="0"/>
              </a:rPr>
              <a:t>The</a:t>
            </a:r>
            <a:r>
              <a:rPr lang="es-HN" sz="4000" b="1" dirty="0">
                <a:solidFill>
                  <a:srgbClr val="4D4D4D"/>
                </a:solidFill>
                <a:latin typeface="Calibri" panose="020F0502020204030204" pitchFamily="34" charset="0"/>
                <a:cs typeface="Calibri" panose="020F0502020204030204" pitchFamily="34" charset="0"/>
              </a:rPr>
              <a:t> </a:t>
            </a:r>
            <a:r>
              <a:rPr lang="es-HN" sz="4000" b="1" dirty="0" err="1">
                <a:solidFill>
                  <a:srgbClr val="4D4D4D"/>
                </a:solidFill>
                <a:latin typeface="Calibri" panose="020F0502020204030204" pitchFamily="34" charset="0"/>
                <a:cs typeface="Calibri" panose="020F0502020204030204" pitchFamily="34" charset="0"/>
              </a:rPr>
              <a:t>Sacraments</a:t>
            </a:r>
            <a:r>
              <a:rPr lang="es-HN" sz="4000" b="1" dirty="0">
                <a:solidFill>
                  <a:srgbClr val="4D4D4D"/>
                </a:solidFill>
                <a:latin typeface="Calibri" panose="020F0502020204030204" pitchFamily="34" charset="0"/>
                <a:cs typeface="Calibri" panose="020F0502020204030204" pitchFamily="34" charset="0"/>
              </a:rPr>
              <a:t> use symbols </a:t>
            </a:r>
            <a:r>
              <a:rPr lang="es-HN" sz="4000" b="1" dirty="0" err="1">
                <a:solidFill>
                  <a:srgbClr val="4D4D4D"/>
                </a:solidFill>
                <a:latin typeface="Calibri" panose="020F0502020204030204" pitchFamily="34" charset="0"/>
                <a:cs typeface="Calibri" panose="020F0502020204030204" pitchFamily="34" charset="0"/>
              </a:rPr>
              <a:t>to</a:t>
            </a:r>
            <a:r>
              <a:rPr lang="es-HN" sz="4000" b="1" dirty="0">
                <a:solidFill>
                  <a:srgbClr val="4D4D4D"/>
                </a:solidFill>
                <a:latin typeface="Calibri" panose="020F0502020204030204" pitchFamily="34" charset="0"/>
                <a:cs typeface="Calibri" panose="020F0502020204030204" pitchFamily="34" charset="0"/>
              </a:rPr>
              <a:t> </a:t>
            </a:r>
            <a:r>
              <a:rPr lang="es-HN" sz="4000" b="1" dirty="0" err="1">
                <a:solidFill>
                  <a:srgbClr val="4D4D4D"/>
                </a:solidFill>
                <a:latin typeface="Calibri" panose="020F0502020204030204" pitchFamily="34" charset="0"/>
                <a:cs typeface="Calibri" panose="020F0502020204030204" pitchFamily="34" charset="0"/>
              </a:rPr>
              <a:t>represent</a:t>
            </a:r>
            <a:r>
              <a:rPr lang="es-HN" sz="4000" b="1" dirty="0">
                <a:solidFill>
                  <a:srgbClr val="4D4D4D"/>
                </a:solidFill>
                <a:latin typeface="Calibri" panose="020F0502020204030204" pitchFamily="34" charset="0"/>
                <a:cs typeface="Calibri" panose="020F0502020204030204" pitchFamily="34" charset="0"/>
              </a:rPr>
              <a:t> </a:t>
            </a:r>
            <a:br>
              <a:rPr lang="es-HN" sz="4000" b="1" dirty="0">
                <a:solidFill>
                  <a:srgbClr val="4D4D4D"/>
                </a:solidFill>
                <a:latin typeface="Calibri" panose="020F0502020204030204" pitchFamily="34" charset="0"/>
                <a:cs typeface="Calibri" panose="020F0502020204030204" pitchFamily="34" charset="0"/>
              </a:rPr>
            </a:br>
            <a:r>
              <a:rPr lang="es-HN" sz="4000" b="1" dirty="0" err="1">
                <a:solidFill>
                  <a:srgbClr val="4D4D4D"/>
                </a:solidFill>
                <a:latin typeface="Calibri" panose="020F0502020204030204" pitchFamily="34" charset="0"/>
                <a:cs typeface="Calibri" panose="020F0502020204030204" pitchFamily="34" charset="0"/>
              </a:rPr>
              <a:t>the</a:t>
            </a:r>
            <a:r>
              <a:rPr lang="es-HN" sz="4000" b="1" dirty="0">
                <a:solidFill>
                  <a:srgbClr val="4D4D4D"/>
                </a:solidFill>
                <a:latin typeface="Calibri" panose="020F0502020204030204" pitchFamily="34" charset="0"/>
                <a:cs typeface="Calibri" panose="020F0502020204030204" pitchFamily="34" charset="0"/>
              </a:rPr>
              <a:t> </a:t>
            </a:r>
            <a:r>
              <a:rPr lang="es-HN" sz="4000" b="1" dirty="0" err="1">
                <a:solidFill>
                  <a:srgbClr val="4D4D4D"/>
                </a:solidFill>
                <a:latin typeface="Calibri" panose="020F0502020204030204" pitchFamily="34" charset="0"/>
                <a:cs typeface="Calibri" panose="020F0502020204030204" pitchFamily="34" charset="0"/>
              </a:rPr>
              <a:t>actions</a:t>
            </a:r>
            <a:r>
              <a:rPr lang="es-HN" sz="4000" b="1" dirty="0">
                <a:solidFill>
                  <a:srgbClr val="4D4D4D"/>
                </a:solidFill>
                <a:latin typeface="Calibri" panose="020F0502020204030204" pitchFamily="34" charset="0"/>
                <a:cs typeface="Calibri" panose="020F0502020204030204" pitchFamily="34" charset="0"/>
              </a:rPr>
              <a:t> </a:t>
            </a:r>
            <a:r>
              <a:rPr lang="es-HN" sz="4000" b="1" dirty="0" err="1">
                <a:solidFill>
                  <a:srgbClr val="4D4D4D"/>
                </a:solidFill>
                <a:latin typeface="Calibri" panose="020F0502020204030204" pitchFamily="34" charset="0"/>
                <a:cs typeface="Calibri" panose="020F0502020204030204" pitchFamily="34" charset="0"/>
              </a:rPr>
              <a:t>of</a:t>
            </a:r>
            <a:r>
              <a:rPr lang="es-HN" sz="4000" b="1" dirty="0">
                <a:solidFill>
                  <a:srgbClr val="4D4D4D"/>
                </a:solidFill>
                <a:latin typeface="Calibri" panose="020F0502020204030204" pitchFamily="34" charset="0"/>
                <a:cs typeface="Calibri" panose="020F0502020204030204" pitchFamily="34" charset="0"/>
              </a:rPr>
              <a:t> </a:t>
            </a:r>
            <a:r>
              <a:rPr lang="es-HN" sz="4000" b="1" dirty="0" err="1">
                <a:solidFill>
                  <a:srgbClr val="4D4D4D"/>
                </a:solidFill>
                <a:latin typeface="Calibri" panose="020F0502020204030204" pitchFamily="34" charset="0"/>
                <a:cs typeface="Calibri" panose="020F0502020204030204" pitchFamily="34" charset="0"/>
              </a:rPr>
              <a:t>God</a:t>
            </a:r>
            <a:r>
              <a:rPr lang="es-HN" sz="4000" b="1" dirty="0">
                <a:solidFill>
                  <a:srgbClr val="4D4D4D"/>
                </a:solidFill>
                <a:latin typeface="Calibri" panose="020F0502020204030204" pitchFamily="34" charset="0"/>
                <a:cs typeface="Calibri" panose="020F0502020204030204" pitchFamily="34" charset="0"/>
              </a:rPr>
              <a:t> </a:t>
            </a:r>
            <a:r>
              <a:rPr lang="es-HN" sz="4000" b="1" dirty="0" err="1">
                <a:solidFill>
                  <a:srgbClr val="4D4D4D"/>
                </a:solidFill>
                <a:latin typeface="Calibri" panose="020F0502020204030204" pitchFamily="34" charset="0"/>
                <a:cs typeface="Calibri" panose="020F0502020204030204" pitchFamily="34" charset="0"/>
              </a:rPr>
              <a:t>which</a:t>
            </a:r>
            <a:r>
              <a:rPr lang="es-HN" sz="4000" b="1" dirty="0">
                <a:solidFill>
                  <a:srgbClr val="4D4D4D"/>
                </a:solidFill>
                <a:latin typeface="Calibri" panose="020F0502020204030204" pitchFamily="34" charset="0"/>
                <a:cs typeface="Calibri" panose="020F0502020204030204" pitchFamily="34" charset="0"/>
              </a:rPr>
              <a:t> </a:t>
            </a:r>
            <a:r>
              <a:rPr lang="es-HN" sz="4000" b="1" dirty="0" err="1">
                <a:solidFill>
                  <a:srgbClr val="4D4D4D"/>
                </a:solidFill>
                <a:latin typeface="Calibri" panose="020F0502020204030204" pitchFamily="34" charset="0"/>
                <a:cs typeface="Calibri" panose="020F0502020204030204" pitchFamily="34" charset="0"/>
              </a:rPr>
              <a:t>we</a:t>
            </a:r>
            <a:r>
              <a:rPr lang="es-HN" sz="4000" b="1" dirty="0">
                <a:solidFill>
                  <a:srgbClr val="4D4D4D"/>
                </a:solidFill>
                <a:latin typeface="Calibri" panose="020F0502020204030204" pitchFamily="34" charset="0"/>
                <a:cs typeface="Calibri" panose="020F0502020204030204" pitchFamily="34" charset="0"/>
              </a:rPr>
              <a:t> </a:t>
            </a:r>
            <a:r>
              <a:rPr lang="es-HN" sz="4000" b="1" dirty="0" err="1">
                <a:solidFill>
                  <a:srgbClr val="4D4D4D"/>
                </a:solidFill>
                <a:latin typeface="Calibri" panose="020F0502020204030204" pitchFamily="34" charset="0"/>
                <a:cs typeface="Calibri" panose="020F0502020204030204" pitchFamily="34" charset="0"/>
              </a:rPr>
              <a:t>cannot</a:t>
            </a:r>
            <a:r>
              <a:rPr lang="es-HN" sz="4000" b="1" dirty="0">
                <a:solidFill>
                  <a:srgbClr val="4D4D4D"/>
                </a:solidFill>
                <a:latin typeface="Calibri" panose="020F0502020204030204" pitchFamily="34" charset="0"/>
                <a:cs typeface="Calibri" panose="020F0502020204030204" pitchFamily="34" charset="0"/>
              </a:rPr>
              <a:t> </a:t>
            </a:r>
            <a:r>
              <a:rPr lang="es-HN" sz="4000" b="1" dirty="0" err="1">
                <a:solidFill>
                  <a:srgbClr val="4D4D4D"/>
                </a:solidFill>
                <a:latin typeface="Calibri" panose="020F0502020204030204" pitchFamily="34" charset="0"/>
                <a:cs typeface="Calibri" panose="020F0502020204030204" pitchFamily="34" charset="0"/>
              </a:rPr>
              <a:t>see</a:t>
            </a:r>
            <a:r>
              <a:rPr lang="es-HN" sz="4000" b="1" dirty="0">
                <a:solidFill>
                  <a:srgbClr val="4D4D4D"/>
                </a:solidFill>
                <a:latin typeface="Calibri" panose="020F0502020204030204" pitchFamily="34" charset="0"/>
                <a:cs typeface="Calibri" panose="020F0502020204030204" pitchFamily="34" charset="0"/>
              </a:rPr>
              <a:t>.</a:t>
            </a:r>
          </a:p>
        </p:txBody>
      </p:sp>
      <p:pic>
        <p:nvPicPr>
          <p:cNvPr id="3" name="Picture 2" descr="ᐈ Bautizo imágenes de stock, fotos bautizo niño | descargar en  Depositphotos®">
            <a:extLst>
              <a:ext uri="{FF2B5EF4-FFF2-40B4-BE49-F238E27FC236}">
                <a16:creationId xmlns:a16="http://schemas.microsoft.com/office/drawing/2014/main" id="{B2099058-ED17-43B0-AB3E-76013559D1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6382" y="1766888"/>
            <a:ext cx="4245997" cy="4889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1133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B5653-AACA-4F43-88AC-36562282DEBD}"/>
              </a:ext>
            </a:extLst>
          </p:cNvPr>
          <p:cNvSpPr>
            <a:spLocks noGrp="1"/>
          </p:cNvSpPr>
          <p:nvPr>
            <p:ph type="title"/>
          </p:nvPr>
        </p:nvSpPr>
        <p:spPr>
          <a:xfrm>
            <a:off x="1952741" y="58446"/>
            <a:ext cx="10515600" cy="761310"/>
          </a:xfrm>
        </p:spPr>
        <p:txBody>
          <a:bodyPr>
            <a:normAutofit fontScale="90000"/>
          </a:bodyPr>
          <a:lstStyle/>
          <a:p>
            <a:r>
              <a:rPr lang="en-US" dirty="0">
                <a:latin typeface="Comic Sans MS" panose="030F0702030302020204" pitchFamily="66" charset="0"/>
              </a:rPr>
              <a:t>The Sacraments are divided into 3 types:</a:t>
            </a:r>
          </a:p>
        </p:txBody>
      </p:sp>
      <p:sp>
        <p:nvSpPr>
          <p:cNvPr id="3" name="TextBox 2">
            <a:extLst>
              <a:ext uri="{FF2B5EF4-FFF2-40B4-BE49-F238E27FC236}">
                <a16:creationId xmlns:a16="http://schemas.microsoft.com/office/drawing/2014/main" id="{7F4FC505-7D74-4FAC-BC3B-AC9F782DEE18}"/>
              </a:ext>
            </a:extLst>
          </p:cNvPr>
          <p:cNvSpPr txBox="1"/>
          <p:nvPr/>
        </p:nvSpPr>
        <p:spPr>
          <a:xfrm>
            <a:off x="2115709" y="769235"/>
            <a:ext cx="3980291" cy="1292662"/>
          </a:xfrm>
          <a:prstGeom prst="rect">
            <a:avLst/>
          </a:prstGeom>
          <a:noFill/>
        </p:spPr>
        <p:txBody>
          <a:bodyPr wrap="square" rtlCol="0">
            <a:spAutoFit/>
          </a:bodyPr>
          <a:lstStyle/>
          <a:p>
            <a:pPr algn="ctr"/>
            <a:r>
              <a:rPr lang="en-US" sz="2600" dirty="0">
                <a:solidFill>
                  <a:srgbClr val="FF0000"/>
                </a:solidFill>
                <a:latin typeface="Comic Sans MS" panose="030F0702030302020204" pitchFamily="66" charset="0"/>
              </a:rPr>
              <a:t>INITIATION SACRAMENTS</a:t>
            </a:r>
          </a:p>
          <a:p>
            <a:pPr algn="ctr"/>
            <a:r>
              <a:rPr lang="en-US" sz="2600" dirty="0">
                <a:solidFill>
                  <a:srgbClr val="FF0000"/>
                </a:solidFill>
                <a:latin typeface="Comic Sans MS" panose="030F0702030302020204" pitchFamily="66" charset="0"/>
              </a:rPr>
              <a:t>(Beginning)</a:t>
            </a:r>
          </a:p>
        </p:txBody>
      </p:sp>
      <p:sp>
        <p:nvSpPr>
          <p:cNvPr id="4" name="TextBox 3">
            <a:extLst>
              <a:ext uri="{FF2B5EF4-FFF2-40B4-BE49-F238E27FC236}">
                <a16:creationId xmlns:a16="http://schemas.microsoft.com/office/drawing/2014/main" id="{60654AC5-555D-44B8-8B99-17FB7FD1CC1E}"/>
              </a:ext>
            </a:extLst>
          </p:cNvPr>
          <p:cNvSpPr txBox="1"/>
          <p:nvPr/>
        </p:nvSpPr>
        <p:spPr>
          <a:xfrm>
            <a:off x="7683878" y="836091"/>
            <a:ext cx="3697356" cy="892552"/>
          </a:xfrm>
          <a:prstGeom prst="rect">
            <a:avLst/>
          </a:prstGeom>
          <a:noFill/>
        </p:spPr>
        <p:txBody>
          <a:bodyPr wrap="square" rtlCol="0">
            <a:spAutoFit/>
          </a:bodyPr>
          <a:lstStyle/>
          <a:p>
            <a:pPr algn="ctr"/>
            <a:r>
              <a:rPr lang="en-US" sz="2600" dirty="0">
                <a:solidFill>
                  <a:srgbClr val="FF0000"/>
                </a:solidFill>
                <a:latin typeface="Comic Sans MS" panose="030F0702030302020204" pitchFamily="66" charset="0"/>
              </a:rPr>
              <a:t>HEALING SACRAMENTS</a:t>
            </a:r>
          </a:p>
        </p:txBody>
      </p:sp>
      <p:sp>
        <p:nvSpPr>
          <p:cNvPr id="5" name="TextBox 4">
            <a:extLst>
              <a:ext uri="{FF2B5EF4-FFF2-40B4-BE49-F238E27FC236}">
                <a16:creationId xmlns:a16="http://schemas.microsoft.com/office/drawing/2014/main" id="{90A40B51-0242-4ED4-8131-BB57B2A37559}"/>
              </a:ext>
            </a:extLst>
          </p:cNvPr>
          <p:cNvSpPr txBox="1"/>
          <p:nvPr/>
        </p:nvSpPr>
        <p:spPr>
          <a:xfrm>
            <a:off x="8274406" y="5041674"/>
            <a:ext cx="3697356" cy="1292662"/>
          </a:xfrm>
          <a:prstGeom prst="rect">
            <a:avLst/>
          </a:prstGeom>
          <a:noFill/>
        </p:spPr>
        <p:txBody>
          <a:bodyPr wrap="square" rtlCol="0">
            <a:spAutoFit/>
          </a:bodyPr>
          <a:lstStyle/>
          <a:p>
            <a:pPr algn="ctr"/>
            <a:r>
              <a:rPr lang="en-US" sz="2600" dirty="0">
                <a:solidFill>
                  <a:srgbClr val="FF0000"/>
                </a:solidFill>
                <a:latin typeface="Comic Sans MS" panose="030F0702030302020204" pitchFamily="66" charset="0"/>
              </a:rPr>
              <a:t>VOCATION SACRAMENTS</a:t>
            </a:r>
          </a:p>
          <a:p>
            <a:pPr algn="ctr"/>
            <a:r>
              <a:rPr lang="en-US" sz="2600" dirty="0">
                <a:solidFill>
                  <a:srgbClr val="FF0000"/>
                </a:solidFill>
                <a:latin typeface="Comic Sans MS" panose="030F0702030302020204" pitchFamily="66" charset="0"/>
              </a:rPr>
              <a:t>(Profession)</a:t>
            </a:r>
          </a:p>
        </p:txBody>
      </p:sp>
      <p:pic>
        <p:nvPicPr>
          <p:cNvPr id="6" name="Picture 5">
            <a:extLst>
              <a:ext uri="{FF2B5EF4-FFF2-40B4-BE49-F238E27FC236}">
                <a16:creationId xmlns:a16="http://schemas.microsoft.com/office/drawing/2014/main" id="{0563CCDF-8FBE-4A32-82F7-68A96C30BC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578" y="2160874"/>
            <a:ext cx="1702904" cy="2213151"/>
          </a:xfrm>
          <a:prstGeom prst="rect">
            <a:avLst/>
          </a:prstGeom>
        </p:spPr>
      </p:pic>
      <p:sp>
        <p:nvSpPr>
          <p:cNvPr id="7" name="TextBox 6">
            <a:extLst>
              <a:ext uri="{FF2B5EF4-FFF2-40B4-BE49-F238E27FC236}">
                <a16:creationId xmlns:a16="http://schemas.microsoft.com/office/drawing/2014/main" id="{95C4B448-7FC4-4E9F-A712-5422DADE0873}"/>
              </a:ext>
            </a:extLst>
          </p:cNvPr>
          <p:cNvSpPr txBox="1"/>
          <p:nvPr/>
        </p:nvSpPr>
        <p:spPr>
          <a:xfrm>
            <a:off x="183715" y="4079130"/>
            <a:ext cx="1702904" cy="307777"/>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Baptism</a:t>
            </a:r>
          </a:p>
        </p:txBody>
      </p:sp>
      <p:pic>
        <p:nvPicPr>
          <p:cNvPr id="8" name="Picture 7">
            <a:extLst>
              <a:ext uri="{FF2B5EF4-FFF2-40B4-BE49-F238E27FC236}">
                <a16:creationId xmlns:a16="http://schemas.microsoft.com/office/drawing/2014/main" id="{6DE0BC51-ADF1-4B12-8690-ADABC78A1B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9679" y="2185112"/>
            <a:ext cx="1702904" cy="2201795"/>
          </a:xfrm>
          <a:prstGeom prst="rect">
            <a:avLst/>
          </a:prstGeom>
        </p:spPr>
      </p:pic>
      <p:sp>
        <p:nvSpPr>
          <p:cNvPr id="9" name="TextBox 8">
            <a:extLst>
              <a:ext uri="{FF2B5EF4-FFF2-40B4-BE49-F238E27FC236}">
                <a16:creationId xmlns:a16="http://schemas.microsoft.com/office/drawing/2014/main" id="{6BE84100-2EEA-4118-A7C1-6EBCAD2EC7AA}"/>
              </a:ext>
            </a:extLst>
          </p:cNvPr>
          <p:cNvSpPr txBox="1"/>
          <p:nvPr/>
        </p:nvSpPr>
        <p:spPr>
          <a:xfrm>
            <a:off x="2229679" y="4124211"/>
            <a:ext cx="1702904" cy="307777"/>
          </a:xfrm>
          <a:prstGeom prst="rect">
            <a:avLst/>
          </a:prstGeom>
          <a:solidFill>
            <a:schemeClr val="accent1">
              <a:lumMod val="40000"/>
              <a:lumOff val="60000"/>
            </a:schemeClr>
          </a:solidFill>
        </p:spPr>
        <p:txBody>
          <a:bodyPr wrap="square" rtlCol="0">
            <a:spAutoFit/>
          </a:bodyPr>
          <a:lstStyle/>
          <a:p>
            <a:pPr algn="ctr"/>
            <a:r>
              <a:rPr lang="en-US" sz="1400" b="1" dirty="0">
                <a:latin typeface="Comic Sans MS" panose="030F0702030302020204" pitchFamily="66" charset="0"/>
              </a:rPr>
              <a:t>Communion</a:t>
            </a:r>
          </a:p>
        </p:txBody>
      </p:sp>
      <p:pic>
        <p:nvPicPr>
          <p:cNvPr id="10" name="Picture 9">
            <a:extLst>
              <a:ext uri="{FF2B5EF4-FFF2-40B4-BE49-F238E27FC236}">
                <a16:creationId xmlns:a16="http://schemas.microsoft.com/office/drawing/2014/main" id="{B6F84C7F-10F2-4769-8F13-DB7AFB6CC1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6115" y="2152940"/>
            <a:ext cx="1702904" cy="2229017"/>
          </a:xfrm>
          <a:prstGeom prst="rect">
            <a:avLst/>
          </a:prstGeom>
        </p:spPr>
      </p:pic>
      <p:sp>
        <p:nvSpPr>
          <p:cNvPr id="11" name="TextBox 10">
            <a:extLst>
              <a:ext uri="{FF2B5EF4-FFF2-40B4-BE49-F238E27FC236}">
                <a16:creationId xmlns:a16="http://schemas.microsoft.com/office/drawing/2014/main" id="{C61A9449-F21F-42A3-832F-83096A94FACE}"/>
              </a:ext>
            </a:extLst>
          </p:cNvPr>
          <p:cNvSpPr txBox="1"/>
          <p:nvPr/>
        </p:nvSpPr>
        <p:spPr>
          <a:xfrm>
            <a:off x="4146115" y="4093060"/>
            <a:ext cx="1679338" cy="307777"/>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Confirmation</a:t>
            </a:r>
          </a:p>
        </p:txBody>
      </p:sp>
      <p:pic>
        <p:nvPicPr>
          <p:cNvPr id="12" name="Picture 11">
            <a:extLst>
              <a:ext uri="{FF2B5EF4-FFF2-40B4-BE49-F238E27FC236}">
                <a16:creationId xmlns:a16="http://schemas.microsoft.com/office/drawing/2014/main" id="{584474AB-6A66-4D1F-A307-C27806413A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9651" y="2146799"/>
            <a:ext cx="1702905" cy="2240290"/>
          </a:xfrm>
          <a:prstGeom prst="rect">
            <a:avLst/>
          </a:prstGeom>
        </p:spPr>
      </p:pic>
      <p:sp>
        <p:nvSpPr>
          <p:cNvPr id="13" name="TextBox 12">
            <a:extLst>
              <a:ext uri="{FF2B5EF4-FFF2-40B4-BE49-F238E27FC236}">
                <a16:creationId xmlns:a16="http://schemas.microsoft.com/office/drawing/2014/main" id="{5988AC5A-3598-4CF7-B4BB-14FA596340AA}"/>
              </a:ext>
            </a:extLst>
          </p:cNvPr>
          <p:cNvSpPr txBox="1"/>
          <p:nvPr/>
        </p:nvSpPr>
        <p:spPr>
          <a:xfrm>
            <a:off x="7853218" y="4079130"/>
            <a:ext cx="1652146" cy="307777"/>
          </a:xfrm>
          <a:prstGeom prst="rect">
            <a:avLst/>
          </a:prstGeom>
          <a:solidFill>
            <a:schemeClr val="bg2">
              <a:lumMod val="90000"/>
            </a:schemeClr>
          </a:solidFill>
        </p:spPr>
        <p:txBody>
          <a:bodyPr wrap="square" rtlCol="0">
            <a:spAutoFit/>
          </a:bodyPr>
          <a:lstStyle/>
          <a:p>
            <a:pPr algn="ctr"/>
            <a:r>
              <a:rPr lang="en-US" sz="1400" b="1" dirty="0">
                <a:latin typeface="Comic Sans MS" panose="030F0702030302020204" pitchFamily="66" charset="0"/>
              </a:rPr>
              <a:t>Reconciliation</a:t>
            </a:r>
          </a:p>
        </p:txBody>
      </p:sp>
      <p:pic>
        <p:nvPicPr>
          <p:cNvPr id="14" name="Picture 13">
            <a:extLst>
              <a:ext uri="{FF2B5EF4-FFF2-40B4-BE49-F238E27FC236}">
                <a16:creationId xmlns:a16="http://schemas.microsoft.com/office/drawing/2014/main" id="{4D936848-2A23-4795-9367-5E080F6B9E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05032" y="2133736"/>
            <a:ext cx="1702906" cy="2240289"/>
          </a:xfrm>
          <a:prstGeom prst="rect">
            <a:avLst/>
          </a:prstGeom>
        </p:spPr>
      </p:pic>
      <p:sp>
        <p:nvSpPr>
          <p:cNvPr id="15" name="TextBox 14">
            <a:extLst>
              <a:ext uri="{FF2B5EF4-FFF2-40B4-BE49-F238E27FC236}">
                <a16:creationId xmlns:a16="http://schemas.microsoft.com/office/drawing/2014/main" id="{D206E4CF-1DE9-497F-8287-091E7AA6B0F9}"/>
              </a:ext>
            </a:extLst>
          </p:cNvPr>
          <p:cNvSpPr txBox="1"/>
          <p:nvPr/>
        </p:nvSpPr>
        <p:spPr>
          <a:xfrm>
            <a:off x="9805033" y="3862601"/>
            <a:ext cx="1702905" cy="523220"/>
          </a:xfrm>
          <a:prstGeom prst="rect">
            <a:avLst/>
          </a:prstGeom>
          <a:solidFill>
            <a:schemeClr val="bg2">
              <a:lumMod val="90000"/>
            </a:schemeClr>
          </a:solidFill>
        </p:spPr>
        <p:txBody>
          <a:bodyPr wrap="square" rtlCol="0">
            <a:spAutoFit/>
          </a:bodyPr>
          <a:lstStyle/>
          <a:p>
            <a:pPr algn="ctr"/>
            <a:r>
              <a:rPr lang="en-US" sz="1400" b="1" dirty="0" err="1">
                <a:latin typeface="Comic Sans MS" panose="030F0702030302020204" pitchFamily="66" charset="0"/>
              </a:rPr>
              <a:t>Annointing</a:t>
            </a:r>
            <a:r>
              <a:rPr lang="en-US" sz="1400" b="1" dirty="0">
                <a:latin typeface="Comic Sans MS" panose="030F0702030302020204" pitchFamily="66" charset="0"/>
              </a:rPr>
              <a:t> of </a:t>
            </a:r>
          </a:p>
          <a:p>
            <a:pPr algn="ctr"/>
            <a:r>
              <a:rPr lang="en-US" sz="1400" b="1" dirty="0">
                <a:latin typeface="Comic Sans MS" panose="030F0702030302020204" pitchFamily="66" charset="0"/>
              </a:rPr>
              <a:t>the Sick</a:t>
            </a:r>
          </a:p>
        </p:txBody>
      </p:sp>
      <p:pic>
        <p:nvPicPr>
          <p:cNvPr id="16" name="Picture 15">
            <a:extLst>
              <a:ext uri="{FF2B5EF4-FFF2-40B4-BE49-F238E27FC236}">
                <a16:creationId xmlns:a16="http://schemas.microsoft.com/office/drawing/2014/main" id="{4CC227AB-4B4F-451C-AD93-937C0E7FDB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87090" y="4644849"/>
            <a:ext cx="1771199" cy="2164036"/>
          </a:xfrm>
          <a:prstGeom prst="rect">
            <a:avLst/>
          </a:prstGeom>
        </p:spPr>
      </p:pic>
      <p:sp>
        <p:nvSpPr>
          <p:cNvPr id="17" name="TextBox 16">
            <a:extLst>
              <a:ext uri="{FF2B5EF4-FFF2-40B4-BE49-F238E27FC236}">
                <a16:creationId xmlns:a16="http://schemas.microsoft.com/office/drawing/2014/main" id="{A8DF7674-8464-424A-BEF7-D7B5F40DAD55}"/>
              </a:ext>
            </a:extLst>
          </p:cNvPr>
          <p:cNvSpPr txBox="1"/>
          <p:nvPr/>
        </p:nvSpPr>
        <p:spPr>
          <a:xfrm>
            <a:off x="3987090" y="6538868"/>
            <a:ext cx="1771199" cy="307777"/>
          </a:xfrm>
          <a:prstGeom prst="rect">
            <a:avLst/>
          </a:prstGeom>
          <a:solidFill>
            <a:srgbClr val="FF0000"/>
          </a:solidFill>
        </p:spPr>
        <p:txBody>
          <a:bodyPr wrap="square" rtlCol="0">
            <a:spAutoFit/>
          </a:bodyPr>
          <a:lstStyle/>
          <a:p>
            <a:pPr algn="ctr"/>
            <a:r>
              <a:rPr lang="en-US" sz="1400" b="1" dirty="0">
                <a:latin typeface="Comic Sans MS" panose="030F0702030302020204" pitchFamily="66" charset="0"/>
              </a:rPr>
              <a:t>Matrimony</a:t>
            </a:r>
          </a:p>
        </p:txBody>
      </p:sp>
      <p:pic>
        <p:nvPicPr>
          <p:cNvPr id="18" name="Picture 17">
            <a:extLst>
              <a:ext uri="{FF2B5EF4-FFF2-40B4-BE49-F238E27FC236}">
                <a16:creationId xmlns:a16="http://schemas.microsoft.com/office/drawing/2014/main" id="{882ED3BF-BAFD-426F-A0FD-E38C2AB7887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03703" y="4644849"/>
            <a:ext cx="1782680" cy="2201796"/>
          </a:xfrm>
          <a:prstGeom prst="rect">
            <a:avLst/>
          </a:prstGeom>
        </p:spPr>
      </p:pic>
      <p:pic>
        <p:nvPicPr>
          <p:cNvPr id="19" name="Picture 18">
            <a:extLst>
              <a:ext uri="{FF2B5EF4-FFF2-40B4-BE49-F238E27FC236}">
                <a16:creationId xmlns:a16="http://schemas.microsoft.com/office/drawing/2014/main" id="{29DDFD68-B001-4F26-A143-C9E252CF053F}"/>
              </a:ext>
            </a:extLst>
          </p:cNvPr>
          <p:cNvPicPr>
            <a:picLocks noChangeAspect="1"/>
          </p:cNvPicPr>
          <p:nvPr/>
        </p:nvPicPr>
        <p:blipFill>
          <a:blip r:embed="rId9"/>
          <a:stretch>
            <a:fillRect/>
          </a:stretch>
        </p:blipFill>
        <p:spPr>
          <a:xfrm>
            <a:off x="6303703" y="6485209"/>
            <a:ext cx="1782681" cy="415094"/>
          </a:xfrm>
          <a:prstGeom prst="rect">
            <a:avLst/>
          </a:prstGeom>
        </p:spPr>
      </p:pic>
      <p:pic>
        <p:nvPicPr>
          <p:cNvPr id="20" name="Picture 19">
            <a:extLst>
              <a:ext uri="{FF2B5EF4-FFF2-40B4-BE49-F238E27FC236}">
                <a16:creationId xmlns:a16="http://schemas.microsoft.com/office/drawing/2014/main" id="{0B64BF1C-F6BF-48D2-9408-FE7268AF755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861" y="11356"/>
            <a:ext cx="1837767" cy="2076790"/>
          </a:xfrm>
          <a:prstGeom prst="rect">
            <a:avLst/>
          </a:prstGeom>
        </p:spPr>
      </p:pic>
      <p:sp>
        <p:nvSpPr>
          <p:cNvPr id="21" name="TextBox 20">
            <a:extLst>
              <a:ext uri="{FF2B5EF4-FFF2-40B4-BE49-F238E27FC236}">
                <a16:creationId xmlns:a16="http://schemas.microsoft.com/office/drawing/2014/main" id="{EEB169D8-3433-48CE-ADAE-D67701B2909B}"/>
              </a:ext>
            </a:extLst>
          </p:cNvPr>
          <p:cNvSpPr txBox="1"/>
          <p:nvPr/>
        </p:nvSpPr>
        <p:spPr>
          <a:xfrm>
            <a:off x="114974" y="68844"/>
            <a:ext cx="1653539" cy="584775"/>
          </a:xfrm>
          <a:prstGeom prst="rect">
            <a:avLst/>
          </a:prstGeom>
          <a:solidFill>
            <a:schemeClr val="accent2"/>
          </a:solidFill>
        </p:spPr>
        <p:txBody>
          <a:bodyPr wrap="square" rtlCol="0">
            <a:spAutoFit/>
          </a:bodyPr>
          <a:lstStyle/>
          <a:p>
            <a:pPr algn="ctr"/>
            <a:r>
              <a:rPr lang="en-US" sz="1600" b="1" dirty="0">
                <a:latin typeface="Comic Sans MS" panose="030F0702030302020204" pitchFamily="66" charset="0"/>
              </a:rPr>
              <a:t>The Seven</a:t>
            </a:r>
          </a:p>
          <a:p>
            <a:pPr algn="ctr"/>
            <a:r>
              <a:rPr lang="en-US" sz="1600" b="1" dirty="0">
                <a:latin typeface="Comic Sans MS" panose="030F0702030302020204" pitchFamily="66" charset="0"/>
              </a:rPr>
              <a:t>Sacraments</a:t>
            </a:r>
          </a:p>
        </p:txBody>
      </p:sp>
    </p:spTree>
    <p:extLst>
      <p:ext uri="{BB962C8B-B14F-4D97-AF65-F5344CB8AC3E}">
        <p14:creationId xmlns:p14="http://schemas.microsoft.com/office/powerpoint/2010/main" val="41099593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9" grpId="0" animBg="1"/>
      <p:bldP spid="11" grpId="0" animBg="1"/>
      <p:bldP spid="13" grpId="0" animBg="1"/>
      <p:bldP spid="15"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7D60-6684-4C0E-9AB9-1E24A5CF03AA}"/>
              </a:ext>
            </a:extLst>
          </p:cNvPr>
          <p:cNvSpPr>
            <a:spLocks noGrp="1"/>
          </p:cNvSpPr>
          <p:nvPr>
            <p:ph type="title"/>
          </p:nvPr>
        </p:nvSpPr>
        <p:spPr>
          <a:xfrm>
            <a:off x="8861778" y="1200503"/>
            <a:ext cx="3112910" cy="5008386"/>
          </a:xfrm>
        </p:spPr>
        <p:txBody>
          <a:bodyPr>
            <a:normAutofit/>
          </a:bodyPr>
          <a:lstStyle/>
          <a:p>
            <a:pPr algn="ctr"/>
            <a:r>
              <a:rPr lang="en-US" sz="3000" dirty="0">
                <a:latin typeface="Comic Sans MS" panose="030F0702030302020204" pitchFamily="66" charset="0"/>
              </a:rPr>
              <a:t>Draw the symbol in the red square and label the Sacrament.</a:t>
            </a:r>
          </a:p>
        </p:txBody>
      </p:sp>
      <p:pic>
        <p:nvPicPr>
          <p:cNvPr id="2052" name="Picture 4" descr="The Seven Sacraments by From MissC&amp;#39;s Classroom | TpT">
            <a:extLst>
              <a:ext uri="{FF2B5EF4-FFF2-40B4-BE49-F238E27FC236}">
                <a16:creationId xmlns:a16="http://schemas.microsoft.com/office/drawing/2014/main" id="{C1022E23-09BB-4691-8BA1-34F6D28622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312" y="159932"/>
            <a:ext cx="8644466" cy="6444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937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3610</TotalTime>
  <Words>1573</Words>
  <Application>Microsoft Office PowerPoint</Application>
  <PresentationFormat>Widescreen</PresentationFormat>
  <Paragraphs>153</Paragraphs>
  <Slides>38</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Abadi</vt:lpstr>
      <vt:lpstr>Arial</vt:lpstr>
      <vt:lpstr>Calibri</vt:lpstr>
      <vt:lpstr>Calibri Light</vt:lpstr>
      <vt:lpstr>Cambria</vt:lpstr>
      <vt:lpstr>Comic Sans MS</vt:lpstr>
      <vt:lpstr>Office Theme</vt:lpstr>
      <vt:lpstr>Friends of Jesus and Mary</vt:lpstr>
      <vt:lpstr>God gives us the great gift  of the Catholic Church to help us  be happy on earth and in Heaven.</vt:lpstr>
      <vt:lpstr>Jesus started the Catholic Church when He chose Peter to be the first Pope or leader of the Church.</vt:lpstr>
      <vt:lpstr>After Resurrecting, Jesus meets with the apostles and gives them the mission to baptize all the nations in the name of the Father and of the Son and of the Holy Spirit.  Our bishops and priests are the successors of the apostles.</vt:lpstr>
      <vt:lpstr>The Church gives us 7 Sacraments so we may be closer to God. </vt:lpstr>
      <vt:lpstr>PowerPoint Presentation</vt:lpstr>
      <vt:lpstr>The Sacraments use symbols to represent  the actions of God which we cannot see.</vt:lpstr>
      <vt:lpstr>The Sacraments are divided into 3 types:</vt:lpstr>
      <vt:lpstr>Draw the symbol in the red square and label the Sacrament.</vt:lpstr>
      <vt:lpstr>1st Sacrament of Initiation  BAPTISM</vt:lpstr>
      <vt:lpstr>God erases the stain of Original Sin, the sin of Adam and Eve, and we receive the Holy Spirit, God himself, in our heart.</vt:lpstr>
      <vt:lpstr>PowerPoint Presentation</vt:lpstr>
      <vt:lpstr>2nd Sacrament  of Initiation  COMMUNION</vt:lpstr>
      <vt:lpstr>In the Sacrament of Communion or the Eucharist, the bread and wine, by the power of the Holy Spirit, become the body and blood of Christ at the moment of Consecration.</vt:lpstr>
      <vt:lpstr>PowerPoint Presentation</vt:lpstr>
      <vt:lpstr>PowerPoint Presentation</vt:lpstr>
      <vt:lpstr>3rd Sacrament of Initiation  CONFIRMATION</vt:lpstr>
      <vt:lpstr>PowerPoint Presentation</vt:lpstr>
      <vt:lpstr>The Chrism is scented oil blessed by the Bishop. The oil symbolizes we receive the Holy Spirit.</vt:lpstr>
      <vt:lpstr>PowerPoint Presentation</vt:lpstr>
      <vt:lpstr>Together the 3 Sacraments of Initiation:</vt:lpstr>
      <vt:lpstr>1st Sacrament  of Healing  RECONCILIATION</vt:lpstr>
      <vt:lpstr>PowerPoint Presentation</vt:lpstr>
      <vt:lpstr>PowerPoint Presentation</vt:lpstr>
      <vt:lpstr>2nd Sacrament  of Healing  Anointing  of the Sick</vt:lpstr>
      <vt:lpstr>PowerPoint Presentation</vt:lpstr>
      <vt:lpstr>PowerPoint Presentation</vt:lpstr>
      <vt:lpstr>1st Sacrament  of Vocation  Matrimony or Marriage</vt:lpstr>
      <vt:lpstr>PowerPoint Presentation</vt:lpstr>
      <vt:lpstr>PowerPoint Presentation</vt:lpstr>
      <vt:lpstr>2nd Sacrament of Vocation  Holy Orders</vt:lpstr>
      <vt:lpstr>PowerPoint Presentation</vt:lpstr>
      <vt:lpstr>PowerPoint Presentation</vt:lpstr>
      <vt:lpstr>PowerPoint Presentation</vt:lpstr>
      <vt:lpstr>PowerPoint Presentation</vt:lpstr>
      <vt:lpstr>THE SACRAMENTS Match the symbols with the sacrament.</vt:lpstr>
      <vt:lpstr>Prayer  Lord Jesus, you came to make us a part of your family.  You freed us from sin and death.  Help us to take your message of love to everyone.  Amen.  Song   He is the light, Lifetree Kids https://youtu.be/fzoOmdZxrx8</vt:lpstr>
      <vt:lpstr>Life of Blessed Carlo Acutis, https://youtu.be/yC_oZIY_f5w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Varona</dc:creator>
  <cp:lastModifiedBy>Maria Varona</cp:lastModifiedBy>
  <cp:revision>391</cp:revision>
  <dcterms:created xsi:type="dcterms:W3CDTF">2020-07-14T14:58:41Z</dcterms:created>
  <dcterms:modified xsi:type="dcterms:W3CDTF">2021-12-01T14:16:14Z</dcterms:modified>
</cp:coreProperties>
</file>