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336" r:id="rId3"/>
    <p:sldId id="331" r:id="rId4"/>
    <p:sldId id="332" r:id="rId5"/>
    <p:sldId id="333" r:id="rId6"/>
    <p:sldId id="33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A95BD5"/>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4660"/>
  </p:normalViewPr>
  <p:slideViewPr>
    <p:cSldViewPr snapToGrid="0">
      <p:cViewPr varScale="1">
        <p:scale>
          <a:sx n="71" d="100"/>
          <a:sy n="71" d="100"/>
        </p:scale>
        <p:origin x="66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70B0DA-FF89-4FA9-8163-E4F7495A102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24599149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70B0DA-FF89-4FA9-8163-E4F7495A102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3490035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70B0DA-FF89-4FA9-8163-E4F7495A102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784814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70B0DA-FF89-4FA9-8163-E4F7495A102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3860192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70B0DA-FF89-4FA9-8163-E4F7495A102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23825292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70B0DA-FF89-4FA9-8163-E4F7495A102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1857950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70B0DA-FF89-4FA9-8163-E4F7495A1028}"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6329702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70B0DA-FF89-4FA9-8163-E4F7495A1028}"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15204470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0B0DA-FF89-4FA9-8163-E4F7495A1028}"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9097820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70B0DA-FF89-4FA9-8163-E4F7495A102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8664342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70B0DA-FF89-4FA9-8163-E4F7495A102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42734056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0B0DA-FF89-4FA9-8163-E4F7495A1028}" type="datetimeFigureOut">
              <a:rPr lang="en-US" smtClean="0"/>
              <a:t>11/2/2022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072C7-BEA1-4EC7-93FE-7A5A649EF4E3}" type="slidenum">
              <a:rPr lang="en-US" smtClean="0"/>
              <a:t>‹#›</a:t>
            </a:fld>
            <a:endParaRPr lang="en-US"/>
          </a:p>
        </p:txBody>
      </p:sp>
    </p:spTree>
    <p:extLst>
      <p:ext uri="{BB962C8B-B14F-4D97-AF65-F5344CB8AC3E}">
        <p14:creationId xmlns:p14="http://schemas.microsoft.com/office/powerpoint/2010/main" val="3428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9952" y="0"/>
            <a:ext cx="6517341" cy="1922929"/>
          </a:xfrm>
        </p:spPr>
        <p:txBody>
          <a:bodyPr>
            <a:normAutofit/>
          </a:bodyPr>
          <a:lstStyle/>
          <a:p>
            <a:r>
              <a:rPr lang="en-US" sz="5000" dirty="0">
                <a:solidFill>
                  <a:srgbClr val="0070C0"/>
                </a:solidFill>
                <a:latin typeface="Comic Sans MS" panose="030F0702030302020204" pitchFamily="66" charset="0"/>
              </a:rPr>
              <a:t>Ministry Friends of Jesus and Mary</a:t>
            </a:r>
          </a:p>
        </p:txBody>
      </p:sp>
      <p:sp>
        <p:nvSpPr>
          <p:cNvPr id="3" name="Subtitle 2"/>
          <p:cNvSpPr>
            <a:spLocks noGrp="1"/>
          </p:cNvSpPr>
          <p:nvPr>
            <p:ph type="subTitle" idx="1"/>
          </p:nvPr>
        </p:nvSpPr>
        <p:spPr>
          <a:xfrm>
            <a:off x="2828364" y="3130179"/>
            <a:ext cx="9144000" cy="3203386"/>
          </a:xfrm>
        </p:spPr>
        <p:txBody>
          <a:bodyPr>
            <a:noAutofit/>
          </a:bodyPr>
          <a:lstStyle/>
          <a:p>
            <a:r>
              <a:rPr lang="es-HN" sz="3800" dirty="0" err="1">
                <a:solidFill>
                  <a:srgbClr val="FF0000"/>
                </a:solidFill>
                <a:latin typeface="Comic Sans MS" panose="030F0702030302020204" pitchFamily="66" charset="0"/>
              </a:rPr>
              <a:t>Prayer</a:t>
            </a:r>
            <a:r>
              <a:rPr lang="es-HN" sz="3800" dirty="0">
                <a:solidFill>
                  <a:srgbClr val="FF0000"/>
                </a:solidFill>
                <a:latin typeface="Comic Sans MS" panose="030F0702030302020204" pitchFamily="66" charset="0"/>
              </a:rPr>
              <a:t> </a:t>
            </a:r>
            <a:r>
              <a:rPr lang="es-HN" sz="3800" dirty="0" err="1">
                <a:solidFill>
                  <a:srgbClr val="FF0000"/>
                </a:solidFill>
                <a:latin typeface="Comic Sans MS" panose="030F0702030302020204" pitchFamily="66" charset="0"/>
              </a:rPr>
              <a:t>Group</a:t>
            </a:r>
            <a:r>
              <a:rPr lang="es-HN" sz="3800" dirty="0">
                <a:solidFill>
                  <a:srgbClr val="FF0000"/>
                </a:solidFill>
                <a:latin typeface="Comic Sans MS" panose="030F0702030302020204" pitchFamily="66" charset="0"/>
              </a:rPr>
              <a:t> </a:t>
            </a:r>
            <a:r>
              <a:rPr lang="es-HN" sz="3800" dirty="0" err="1">
                <a:solidFill>
                  <a:srgbClr val="FF0000"/>
                </a:solidFill>
                <a:latin typeface="Comic Sans MS" panose="030F0702030302020204" pitchFamily="66" charset="0"/>
              </a:rPr>
              <a:t>for</a:t>
            </a:r>
            <a:r>
              <a:rPr lang="es-HN" sz="3800" dirty="0">
                <a:solidFill>
                  <a:srgbClr val="FF0000"/>
                </a:solidFill>
                <a:latin typeface="Comic Sans MS" panose="030F0702030302020204" pitchFamily="66" charset="0"/>
              </a:rPr>
              <a:t> </a:t>
            </a:r>
            <a:r>
              <a:rPr lang="es-HN" sz="3800" dirty="0" err="1">
                <a:solidFill>
                  <a:srgbClr val="FF0000"/>
                </a:solidFill>
                <a:latin typeface="Comic Sans MS" panose="030F0702030302020204" pitchFamily="66" charset="0"/>
              </a:rPr>
              <a:t>Children</a:t>
            </a:r>
            <a:endParaRPr lang="es-HN" sz="3800" dirty="0">
              <a:solidFill>
                <a:srgbClr val="FF0000"/>
              </a:solidFill>
              <a:latin typeface="Comic Sans MS" panose="030F0702030302020204" pitchFamily="66" charset="0"/>
            </a:endParaRPr>
          </a:p>
          <a:p>
            <a:endParaRPr lang="es-HN" sz="2800" dirty="0">
              <a:latin typeface="Comic Sans MS" panose="030F0702030302020204" pitchFamily="66" charset="0"/>
            </a:endParaRPr>
          </a:p>
          <a:p>
            <a:r>
              <a:rPr lang="es-HN" sz="3800" dirty="0" err="1">
                <a:solidFill>
                  <a:srgbClr val="00B050"/>
                </a:solidFill>
                <a:latin typeface="Comic Sans MS" panose="030F0702030302020204" pitchFamily="66" charset="0"/>
              </a:rPr>
              <a:t>The</a:t>
            </a:r>
            <a:r>
              <a:rPr lang="es-HN" sz="3800" dirty="0">
                <a:solidFill>
                  <a:srgbClr val="00B050"/>
                </a:solidFill>
                <a:latin typeface="Comic Sans MS" panose="030F0702030302020204" pitchFamily="66" charset="0"/>
              </a:rPr>
              <a:t> </a:t>
            </a:r>
            <a:r>
              <a:rPr lang="es-HN" sz="3800" dirty="0" err="1">
                <a:solidFill>
                  <a:srgbClr val="00B050"/>
                </a:solidFill>
                <a:latin typeface="Comic Sans MS" panose="030F0702030302020204" pitchFamily="66" charset="0"/>
              </a:rPr>
              <a:t>Liturgical</a:t>
            </a:r>
            <a:r>
              <a:rPr lang="es-HN" sz="3800" dirty="0">
                <a:solidFill>
                  <a:srgbClr val="00B050"/>
                </a:solidFill>
                <a:latin typeface="Comic Sans MS" panose="030F0702030302020204" pitchFamily="66" charset="0"/>
              </a:rPr>
              <a:t> </a:t>
            </a:r>
            <a:r>
              <a:rPr lang="es-HN" sz="3800" dirty="0" err="1">
                <a:solidFill>
                  <a:srgbClr val="00B050"/>
                </a:solidFill>
                <a:latin typeface="Comic Sans MS" panose="030F0702030302020204" pitchFamily="66" charset="0"/>
              </a:rPr>
              <a:t>Year</a:t>
            </a:r>
            <a:endParaRPr lang="es-HN" sz="3800" dirty="0">
              <a:solidFill>
                <a:srgbClr val="00B050"/>
              </a:solidFill>
              <a:latin typeface="Comic Sans MS" panose="030F0702030302020204" pitchFamily="66" charset="0"/>
            </a:endParaRPr>
          </a:p>
          <a:p>
            <a:endParaRPr lang="es-HN" sz="3800" dirty="0">
              <a:solidFill>
                <a:srgbClr val="00B050"/>
              </a:solidFill>
              <a:latin typeface="Comic Sans MS" panose="030F0702030302020204" pitchFamily="66" charset="0"/>
            </a:endParaRPr>
          </a:p>
          <a:p>
            <a:r>
              <a:rPr lang="es-HN" sz="3800" dirty="0">
                <a:solidFill>
                  <a:srgbClr val="0070C0"/>
                </a:solidFill>
                <a:latin typeface="Comic Sans MS" panose="030F0702030302020204" pitchFamily="66" charset="0"/>
              </a:rPr>
              <a:t>www.fcpeace.org</a:t>
            </a:r>
          </a:p>
          <a:p>
            <a:endParaRPr lang="en-US" sz="2800" dirty="0">
              <a:latin typeface="Comic Sans MS" panose="030F0702030302020204" pitchFamily="66" charset="0"/>
            </a:endParaRPr>
          </a:p>
          <a:p>
            <a:endParaRPr lang="en-US" sz="2800" dirty="0">
              <a:latin typeface="Comic Sans MS" panose="030F0702030302020204"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2027" y="0"/>
            <a:ext cx="2907357" cy="2907357"/>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a:extLst>
              <a:ext uri="{FF2B5EF4-FFF2-40B4-BE49-F238E27FC236}">
                <a16:creationId xmlns:a16="http://schemas.microsoft.com/office/drawing/2014/main" id="{A2E60F76-1B27-DF6B-DAF5-EFB8293CF4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934" y="3429000"/>
            <a:ext cx="3198372" cy="3137306"/>
          </a:xfrm>
          <a:prstGeom prst="rect">
            <a:avLst/>
          </a:prstGeom>
        </p:spPr>
      </p:pic>
    </p:spTree>
    <p:extLst>
      <p:ext uri="{BB962C8B-B14F-4D97-AF65-F5344CB8AC3E}">
        <p14:creationId xmlns:p14="http://schemas.microsoft.com/office/powerpoint/2010/main" val="42834221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258D-6D17-4419-8A86-F7BA4A406DCF}"/>
              </a:ext>
            </a:extLst>
          </p:cNvPr>
          <p:cNvSpPr>
            <a:spLocks noGrp="1"/>
          </p:cNvSpPr>
          <p:nvPr>
            <p:ph type="title"/>
          </p:nvPr>
        </p:nvSpPr>
        <p:spPr>
          <a:xfrm>
            <a:off x="0" y="13447"/>
            <a:ext cx="4742822" cy="6844553"/>
          </a:xfrm>
        </p:spPr>
        <p:txBody>
          <a:bodyPr>
            <a:noAutofit/>
          </a:bodyPr>
          <a:lstStyle/>
          <a:p>
            <a:pPr marL="0" marR="0" algn="ctr">
              <a:spcBef>
                <a:spcPts val="0"/>
              </a:spcBef>
              <a:spcAft>
                <a:spcPts val="0"/>
              </a:spcAft>
            </a:pPr>
            <a:br>
              <a:rPr lang="en-US" sz="2800" b="1" dirty="0">
                <a:solidFill>
                  <a:srgbClr val="0070C0"/>
                </a:solidFill>
                <a:effectLst/>
                <a:latin typeface="Comic Sans MS" panose="030F0702030302020204" pitchFamily="66" charset="0"/>
                <a:ea typeface="Times New Roman" panose="02020603050405020304" pitchFamily="18" charset="0"/>
              </a:rPr>
            </a:br>
            <a:br>
              <a:rPr lang="en-US" sz="2800" b="1" dirty="0">
                <a:solidFill>
                  <a:srgbClr val="0070C0"/>
                </a:solidFill>
                <a:latin typeface="Comic Sans MS" panose="030F0702030302020204" pitchFamily="66" charset="0"/>
                <a:ea typeface="Times New Roman" panose="02020603050405020304" pitchFamily="18" charset="0"/>
              </a:rPr>
            </a:br>
            <a:br>
              <a:rPr lang="en-US" sz="2800" b="1" dirty="0">
                <a:solidFill>
                  <a:srgbClr val="0070C0"/>
                </a:solidFill>
                <a:latin typeface="Comic Sans MS" panose="030F0702030302020204" pitchFamily="66" charset="0"/>
                <a:ea typeface="Times New Roman" panose="02020603050405020304" pitchFamily="18" charset="0"/>
              </a:rPr>
            </a:br>
            <a:r>
              <a:rPr lang="en-US" sz="2800" b="1" dirty="0">
                <a:solidFill>
                  <a:srgbClr val="0070C0"/>
                </a:solidFill>
                <a:effectLst/>
                <a:latin typeface="Comic Sans MS" panose="030F0702030302020204" pitchFamily="66" charset="0"/>
                <a:ea typeface="Times New Roman" panose="02020603050405020304" pitchFamily="18" charset="0"/>
              </a:rPr>
              <a:t>THE LITURGICAL YEAR </a:t>
            </a:r>
            <a:br>
              <a:rPr lang="en-US" sz="2800" b="1" dirty="0">
                <a:solidFill>
                  <a:srgbClr val="0070C0"/>
                </a:solidFill>
                <a:effectLst/>
                <a:latin typeface="Comic Sans MS" panose="030F0702030302020204" pitchFamily="66" charset="0"/>
                <a:ea typeface="Times New Roman" panose="02020603050405020304" pitchFamily="18" charset="0"/>
              </a:rPr>
            </a:br>
            <a:br>
              <a:rPr lang="en-US" sz="2800" b="1" dirty="0">
                <a:solidFill>
                  <a:srgbClr val="0070C0"/>
                </a:solidFill>
                <a:effectLst/>
                <a:latin typeface="Comic Sans MS" panose="030F0702030302020204" pitchFamily="66" charset="0"/>
                <a:ea typeface="Times New Roman" panose="02020603050405020304" pitchFamily="18" charset="0"/>
              </a:rPr>
            </a:br>
            <a:r>
              <a:rPr lang="en-US" sz="2800" b="1" dirty="0">
                <a:solidFill>
                  <a:srgbClr val="0070C0"/>
                </a:solidFill>
                <a:effectLst/>
                <a:latin typeface="Comic Sans MS" panose="030F0702030302020204" pitchFamily="66" charset="0"/>
                <a:ea typeface="Times New Roman" panose="02020603050405020304" pitchFamily="18" charset="0"/>
              </a:rPr>
              <a:t>THE CHURCH CELEBRATES THE WHOLE YEAR FOR JESUS.</a:t>
            </a:r>
            <a:br>
              <a:rPr lang="en-US" sz="2800" dirty="0">
                <a:solidFill>
                  <a:srgbClr val="0070C0"/>
                </a:solidFill>
                <a:effectLst/>
                <a:latin typeface="Comic Sans MS" panose="030F0702030302020204" pitchFamily="66" charset="0"/>
                <a:ea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986C3864-4C86-A3E6-C15A-357E0E6E02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3817" y="410135"/>
            <a:ext cx="6194612" cy="6076338"/>
          </a:xfrm>
          <a:prstGeom prst="rect">
            <a:avLst/>
          </a:prstGeom>
        </p:spPr>
      </p:pic>
      <p:sp>
        <p:nvSpPr>
          <p:cNvPr id="5" name="Speech Bubble: Oval 4">
            <a:extLst>
              <a:ext uri="{FF2B5EF4-FFF2-40B4-BE49-F238E27FC236}">
                <a16:creationId xmlns:a16="http://schemas.microsoft.com/office/drawing/2014/main" id="{4FFC58A7-CE13-128A-54DA-531C0F3EE341}"/>
              </a:ext>
            </a:extLst>
          </p:cNvPr>
          <p:cNvSpPr/>
          <p:nvPr/>
        </p:nvSpPr>
        <p:spPr>
          <a:xfrm>
            <a:off x="5695950" y="188258"/>
            <a:ext cx="1398494" cy="793377"/>
          </a:xfrm>
          <a:prstGeom prst="wedgeEllipseCallout">
            <a:avLst>
              <a:gd name="adj1" fmla="val 37434"/>
              <a:gd name="adj2" fmla="val 76225"/>
            </a:avLst>
          </a:prstGeom>
          <a:solidFill>
            <a:srgbClr val="A95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Jesus is coming!</a:t>
            </a:r>
          </a:p>
        </p:txBody>
      </p:sp>
      <p:sp>
        <p:nvSpPr>
          <p:cNvPr id="6" name="Speech Bubble: Oval 5">
            <a:extLst>
              <a:ext uri="{FF2B5EF4-FFF2-40B4-BE49-F238E27FC236}">
                <a16:creationId xmlns:a16="http://schemas.microsoft.com/office/drawing/2014/main" id="{337050C9-84D0-E2AF-94CC-40C2BD39C557}"/>
              </a:ext>
            </a:extLst>
          </p:cNvPr>
          <p:cNvSpPr/>
          <p:nvPr/>
        </p:nvSpPr>
        <p:spPr>
          <a:xfrm>
            <a:off x="7709647" y="-25162"/>
            <a:ext cx="1398494" cy="793377"/>
          </a:xfrm>
          <a:prstGeom prst="wedgeEllipseCallout">
            <a:avLst>
              <a:gd name="adj1" fmla="val 22931"/>
              <a:gd name="adj2" fmla="val 7114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Jesus is born!</a:t>
            </a:r>
          </a:p>
        </p:txBody>
      </p:sp>
      <p:sp>
        <p:nvSpPr>
          <p:cNvPr id="7" name="Speech Bubble: Oval 6">
            <a:extLst>
              <a:ext uri="{FF2B5EF4-FFF2-40B4-BE49-F238E27FC236}">
                <a16:creationId xmlns:a16="http://schemas.microsoft.com/office/drawing/2014/main" id="{BE2331A0-5C8E-C68E-9524-7774535F206A}"/>
              </a:ext>
            </a:extLst>
          </p:cNvPr>
          <p:cNvSpPr/>
          <p:nvPr/>
        </p:nvSpPr>
        <p:spPr>
          <a:xfrm>
            <a:off x="10444689" y="745699"/>
            <a:ext cx="1659031" cy="1143000"/>
          </a:xfrm>
          <a:prstGeom prst="wedgeEllipseCallout">
            <a:avLst>
              <a:gd name="adj1" fmla="val -57567"/>
              <a:gd name="adj2" fmla="val 44460"/>
            </a:avLst>
          </a:prstGeom>
          <a:solidFill>
            <a:srgbClr val="A95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Jesus will die and resurrect!</a:t>
            </a:r>
          </a:p>
        </p:txBody>
      </p:sp>
      <p:sp>
        <p:nvSpPr>
          <p:cNvPr id="8" name="Speech Bubble: Oval 7">
            <a:extLst>
              <a:ext uri="{FF2B5EF4-FFF2-40B4-BE49-F238E27FC236}">
                <a16:creationId xmlns:a16="http://schemas.microsoft.com/office/drawing/2014/main" id="{64DE64C4-CEC4-B299-287D-397ACDCBAD12}"/>
              </a:ext>
            </a:extLst>
          </p:cNvPr>
          <p:cNvSpPr/>
          <p:nvPr/>
        </p:nvSpPr>
        <p:spPr>
          <a:xfrm>
            <a:off x="11187459" y="2109454"/>
            <a:ext cx="1151965" cy="793377"/>
          </a:xfrm>
          <a:prstGeom prst="wedgeEllipseCallout">
            <a:avLst>
              <a:gd name="adj1" fmla="val -56381"/>
              <a:gd name="adj2" fmla="val 67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Jesus dies!</a:t>
            </a:r>
          </a:p>
        </p:txBody>
      </p:sp>
      <p:sp>
        <p:nvSpPr>
          <p:cNvPr id="9" name="Speech Bubble: Oval 8">
            <a:extLst>
              <a:ext uri="{FF2B5EF4-FFF2-40B4-BE49-F238E27FC236}">
                <a16:creationId xmlns:a16="http://schemas.microsoft.com/office/drawing/2014/main" id="{0399DF93-2917-319C-99E2-3723883E5678}"/>
              </a:ext>
            </a:extLst>
          </p:cNvPr>
          <p:cNvSpPr/>
          <p:nvPr/>
        </p:nvSpPr>
        <p:spPr>
          <a:xfrm>
            <a:off x="10408025" y="5116610"/>
            <a:ext cx="1783975" cy="793377"/>
          </a:xfrm>
          <a:prstGeom prst="wedgeEllipseCallout">
            <a:avLst>
              <a:gd name="adj1" fmla="val -63347"/>
              <a:gd name="adj2" fmla="val -5258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Jesus Resurrects!</a:t>
            </a:r>
          </a:p>
        </p:txBody>
      </p:sp>
      <p:sp>
        <p:nvSpPr>
          <p:cNvPr id="10" name="Speech Bubble: Oval 9">
            <a:extLst>
              <a:ext uri="{FF2B5EF4-FFF2-40B4-BE49-F238E27FC236}">
                <a16:creationId xmlns:a16="http://schemas.microsoft.com/office/drawing/2014/main" id="{5E3B8831-7342-3E7A-D501-8D3DA9C812B6}"/>
              </a:ext>
            </a:extLst>
          </p:cNvPr>
          <p:cNvSpPr/>
          <p:nvPr/>
        </p:nvSpPr>
        <p:spPr>
          <a:xfrm>
            <a:off x="4508373" y="1064554"/>
            <a:ext cx="1422027" cy="1029209"/>
          </a:xfrm>
          <a:prstGeom prst="wedgeEllipseCallout">
            <a:avLst>
              <a:gd name="adj1" fmla="val 63395"/>
              <a:gd name="adj2" fmla="val 5284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Jesus teaches us!</a:t>
            </a:r>
          </a:p>
        </p:txBody>
      </p:sp>
      <p:sp>
        <p:nvSpPr>
          <p:cNvPr id="11" name="Speech Bubble: Oval 10">
            <a:extLst>
              <a:ext uri="{FF2B5EF4-FFF2-40B4-BE49-F238E27FC236}">
                <a16:creationId xmlns:a16="http://schemas.microsoft.com/office/drawing/2014/main" id="{FAB02AB9-7753-5864-4C68-0CC5C744B374}"/>
              </a:ext>
            </a:extLst>
          </p:cNvPr>
          <p:cNvSpPr/>
          <p:nvPr/>
        </p:nvSpPr>
        <p:spPr>
          <a:xfrm>
            <a:off x="9487953" y="35345"/>
            <a:ext cx="1422027" cy="1029209"/>
          </a:xfrm>
          <a:prstGeom prst="wedgeEllipseCallout">
            <a:avLst>
              <a:gd name="adj1" fmla="val -51971"/>
              <a:gd name="adj2" fmla="val 6591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Jesus teaches us!</a:t>
            </a:r>
          </a:p>
        </p:txBody>
      </p:sp>
      <p:sp>
        <p:nvSpPr>
          <p:cNvPr id="12" name="Speech Bubble: Oval 11">
            <a:extLst>
              <a:ext uri="{FF2B5EF4-FFF2-40B4-BE49-F238E27FC236}">
                <a16:creationId xmlns:a16="http://schemas.microsoft.com/office/drawing/2014/main" id="{47B60920-5799-8A07-9C22-16B6AB6246EB}"/>
              </a:ext>
            </a:extLst>
          </p:cNvPr>
          <p:cNvSpPr/>
          <p:nvPr/>
        </p:nvSpPr>
        <p:spPr>
          <a:xfrm>
            <a:off x="5277656" y="5793446"/>
            <a:ext cx="1783975" cy="914904"/>
          </a:xfrm>
          <a:prstGeom prst="wedgeEllipseCallout">
            <a:avLst>
              <a:gd name="adj1" fmla="val 118494"/>
              <a:gd name="adj2" fmla="val -279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Jesus sends the Holy Spirit!</a:t>
            </a:r>
          </a:p>
        </p:txBody>
      </p:sp>
      <p:cxnSp>
        <p:nvCxnSpPr>
          <p:cNvPr id="13" name="Straight Arrow Connector 12">
            <a:extLst>
              <a:ext uri="{FF2B5EF4-FFF2-40B4-BE49-F238E27FC236}">
                <a16:creationId xmlns:a16="http://schemas.microsoft.com/office/drawing/2014/main" id="{8CAD72CC-1F92-F78C-B47C-1796181B4B73}"/>
              </a:ext>
            </a:extLst>
          </p:cNvPr>
          <p:cNvCxnSpPr>
            <a:cxnSpLocks/>
          </p:cNvCxnSpPr>
          <p:nvPr/>
        </p:nvCxnSpPr>
        <p:spPr>
          <a:xfrm>
            <a:off x="7156076" y="30592"/>
            <a:ext cx="318180" cy="6800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3909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7230-CEF3-4B89-9FD4-17E7BCE01964}"/>
              </a:ext>
            </a:extLst>
          </p:cNvPr>
          <p:cNvSpPr>
            <a:spLocks noGrp="1"/>
          </p:cNvSpPr>
          <p:nvPr>
            <p:ph type="title"/>
          </p:nvPr>
        </p:nvSpPr>
        <p:spPr>
          <a:xfrm>
            <a:off x="0" y="-1"/>
            <a:ext cx="5611091" cy="1939637"/>
          </a:xfrm>
        </p:spPr>
        <p:txBody>
          <a:bodyPr>
            <a:normAutofit/>
          </a:bodyPr>
          <a:lstStyle/>
          <a:p>
            <a:pPr marL="91440" marR="231775" indent="190500" algn="ctr">
              <a:spcBef>
                <a:spcPts val="360"/>
              </a:spcBef>
              <a:spcAft>
                <a:spcPts val="0"/>
              </a:spcAft>
            </a:pPr>
            <a:r>
              <a:rPr lang="en-US" sz="2600" b="1" dirty="0">
                <a:solidFill>
                  <a:srgbClr val="0070C0"/>
                </a:solidFill>
                <a:effectLst/>
                <a:latin typeface="Comic Sans MS" panose="030F0702030302020204" pitchFamily="66" charset="0"/>
                <a:ea typeface="Times New Roman" panose="02020603050405020304" pitchFamily="18" charset="0"/>
              </a:rPr>
              <a:t>Liturgical colors used in Mass</a:t>
            </a:r>
            <a:br>
              <a:rPr lang="en-US" sz="2600" b="1" dirty="0">
                <a:solidFill>
                  <a:srgbClr val="0070C0"/>
                </a:solidFill>
                <a:effectLst/>
                <a:latin typeface="Comic Sans MS" panose="030F0702030302020204" pitchFamily="66" charset="0"/>
                <a:ea typeface="Times New Roman" panose="02020603050405020304" pitchFamily="18" charset="0"/>
              </a:rPr>
            </a:br>
            <a:br>
              <a:rPr lang="en-US" sz="2600" b="1" dirty="0">
                <a:solidFill>
                  <a:srgbClr val="0070C0"/>
                </a:solidFill>
                <a:effectLst/>
                <a:latin typeface="Comic Sans MS" panose="030F0702030302020204" pitchFamily="66" charset="0"/>
                <a:ea typeface="Times New Roman" panose="02020603050405020304" pitchFamily="18" charset="0"/>
              </a:rPr>
            </a:br>
            <a:r>
              <a:rPr lang="en-US" sz="2600" b="1" dirty="0">
                <a:solidFill>
                  <a:srgbClr val="0070C0"/>
                </a:solidFill>
                <a:effectLst/>
                <a:latin typeface="Comic Sans MS" panose="030F0702030302020204" pitchFamily="66" charset="0"/>
                <a:ea typeface="Times New Roman" panose="02020603050405020304" pitchFamily="18" charset="0"/>
              </a:rPr>
              <a:t>The priest wears a CHASUBLE with the colors of the liturgical season.</a:t>
            </a:r>
            <a:endParaRPr lang="es-CU" sz="2000" b="1" i="1" dirty="0">
              <a:solidFill>
                <a:srgbClr val="00B050"/>
              </a:solidFill>
              <a:latin typeface="Comic Sans MS" panose="030F0702030302020204" pitchFamily="66" charset="0"/>
            </a:endParaRPr>
          </a:p>
        </p:txBody>
      </p:sp>
      <p:pic>
        <p:nvPicPr>
          <p:cNvPr id="10" name="Picture 9">
            <a:extLst>
              <a:ext uri="{FF2B5EF4-FFF2-40B4-BE49-F238E27FC236}">
                <a16:creationId xmlns:a16="http://schemas.microsoft.com/office/drawing/2014/main" id="{0C1D4939-AFA7-317F-5C20-7D7DFC0FC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2545" y="0"/>
            <a:ext cx="6719455" cy="6883686"/>
          </a:xfrm>
          <a:prstGeom prst="rect">
            <a:avLst/>
          </a:prstGeom>
        </p:spPr>
      </p:pic>
      <p:sp>
        <p:nvSpPr>
          <p:cNvPr id="12" name="TextBox 11">
            <a:extLst>
              <a:ext uri="{FF2B5EF4-FFF2-40B4-BE49-F238E27FC236}">
                <a16:creationId xmlns:a16="http://schemas.microsoft.com/office/drawing/2014/main" id="{5E3F9519-3A9A-17EE-66B5-251A18B41ADF}"/>
              </a:ext>
            </a:extLst>
          </p:cNvPr>
          <p:cNvSpPr txBox="1"/>
          <p:nvPr/>
        </p:nvSpPr>
        <p:spPr>
          <a:xfrm>
            <a:off x="0" y="2078182"/>
            <a:ext cx="5472545" cy="646331"/>
          </a:xfrm>
          <a:prstGeom prst="rect">
            <a:avLst/>
          </a:prstGeom>
          <a:noFill/>
        </p:spPr>
        <p:txBody>
          <a:bodyPr wrap="square" rtlCol="0">
            <a:spAutoFit/>
          </a:bodyPr>
          <a:lstStyle/>
          <a:p>
            <a:r>
              <a:rPr lang="en-US" sz="1800" b="1" dirty="0">
                <a:solidFill>
                  <a:srgbClr val="7030A0"/>
                </a:solidFill>
                <a:effectLst/>
                <a:latin typeface="Comic Sans MS" panose="030F0702030302020204" pitchFamily="66" charset="0"/>
                <a:ea typeface="Times New Roman" panose="02020603050405020304" pitchFamily="18" charset="0"/>
              </a:rPr>
              <a:t>Purple</a:t>
            </a:r>
            <a:r>
              <a:rPr lang="en-US" sz="1800" dirty="0">
                <a:effectLst/>
                <a:latin typeface="Comic Sans MS" panose="030F0702030302020204" pitchFamily="66" charset="0"/>
                <a:ea typeface="Times New Roman" panose="02020603050405020304" pitchFamily="18" charset="0"/>
              </a:rPr>
              <a:t> – Used in </a:t>
            </a:r>
            <a:r>
              <a:rPr lang="en-US" sz="1800" b="1" dirty="0">
                <a:solidFill>
                  <a:srgbClr val="7030A0"/>
                </a:solidFill>
                <a:effectLst/>
                <a:latin typeface="Comic Sans MS" panose="030F0702030302020204" pitchFamily="66" charset="0"/>
                <a:ea typeface="Times New Roman" panose="02020603050405020304" pitchFamily="18" charset="0"/>
              </a:rPr>
              <a:t>Advent and Lent </a:t>
            </a:r>
            <a:r>
              <a:rPr lang="en-US" sz="1800" b="1" dirty="0">
                <a:solidFill>
                  <a:srgbClr val="262626"/>
                </a:solidFill>
                <a:effectLst/>
                <a:latin typeface="Comic Sans MS" panose="030F0702030302020204" pitchFamily="66" charset="0"/>
                <a:ea typeface="Times New Roman" panose="02020603050405020304" pitchFamily="18" charset="0"/>
              </a:rPr>
              <a:t>– </a:t>
            </a:r>
            <a:r>
              <a:rPr lang="en-US" sz="1800" dirty="0">
                <a:solidFill>
                  <a:srgbClr val="262626"/>
                </a:solidFill>
                <a:effectLst/>
                <a:latin typeface="Comic Sans MS" panose="030F0702030302020204" pitchFamily="66" charset="0"/>
                <a:ea typeface="Times New Roman" panose="02020603050405020304" pitchFamily="18" charset="0"/>
              </a:rPr>
              <a:t>It means penance and preparation</a:t>
            </a:r>
            <a:r>
              <a:rPr lang="en-US" sz="1800" dirty="0">
                <a:effectLst/>
                <a:latin typeface="Comic Sans MS" panose="030F0702030302020204" pitchFamily="66" charset="0"/>
                <a:ea typeface="Times New Roman" panose="02020603050405020304" pitchFamily="18" charset="0"/>
              </a:rPr>
              <a:t>.</a:t>
            </a:r>
            <a:endParaRPr lang="en-US" dirty="0"/>
          </a:p>
        </p:txBody>
      </p:sp>
      <p:sp>
        <p:nvSpPr>
          <p:cNvPr id="13" name="TextBox 12">
            <a:extLst>
              <a:ext uri="{FF2B5EF4-FFF2-40B4-BE49-F238E27FC236}">
                <a16:creationId xmlns:a16="http://schemas.microsoft.com/office/drawing/2014/main" id="{52A3D779-6BDF-02CD-2835-A4407EDC42F5}"/>
              </a:ext>
            </a:extLst>
          </p:cNvPr>
          <p:cNvSpPr txBox="1"/>
          <p:nvPr/>
        </p:nvSpPr>
        <p:spPr>
          <a:xfrm>
            <a:off x="-1" y="2666310"/>
            <a:ext cx="5611091" cy="646331"/>
          </a:xfrm>
          <a:prstGeom prst="rect">
            <a:avLst/>
          </a:prstGeom>
          <a:noFill/>
        </p:spPr>
        <p:txBody>
          <a:bodyPr wrap="square" rtlCol="0">
            <a:spAutoFit/>
          </a:bodyPr>
          <a:lstStyle/>
          <a:p>
            <a:r>
              <a:rPr lang="en-US" sz="1800" b="1" dirty="0">
                <a:solidFill>
                  <a:srgbClr val="FF6699"/>
                </a:solidFill>
                <a:effectLst/>
                <a:latin typeface="Comic Sans MS" panose="030F0702030302020204" pitchFamily="66" charset="0"/>
                <a:ea typeface="Times New Roman" panose="02020603050405020304" pitchFamily="18" charset="0"/>
                <a:cs typeface="Times New Roman" panose="02020603050405020304" pitchFamily="18" charset="0"/>
              </a:rPr>
              <a:t>Pink</a:t>
            </a:r>
            <a:r>
              <a:rPr lang="en-US" sz="1800" dirty="0">
                <a:effectLst/>
                <a:latin typeface="Comic Sans MS" panose="030F0702030302020204" pitchFamily="66" charset="0"/>
                <a:ea typeface="Times New Roman" panose="02020603050405020304" pitchFamily="18" charset="0"/>
                <a:cs typeface="Times New Roman" panose="02020603050405020304" pitchFamily="18" charset="0"/>
              </a:rPr>
              <a:t> – Used the 3rd week of Advent and 2 weeks before Easter – </a:t>
            </a:r>
            <a:r>
              <a:rPr lang="en-US" sz="1800" i="1" dirty="0">
                <a:effectLst/>
                <a:latin typeface="Comic Sans MS" panose="030F0702030302020204" pitchFamily="66" charset="0"/>
                <a:ea typeface="Times New Roman" panose="02020603050405020304" pitchFamily="18" charset="0"/>
                <a:cs typeface="Times New Roman" panose="02020603050405020304" pitchFamily="18" charset="0"/>
              </a:rPr>
              <a:t>It means anticipation.</a:t>
            </a:r>
            <a:endParaRPr lang="en-US" dirty="0"/>
          </a:p>
        </p:txBody>
      </p:sp>
      <p:sp>
        <p:nvSpPr>
          <p:cNvPr id="14" name="TextBox 13">
            <a:extLst>
              <a:ext uri="{FF2B5EF4-FFF2-40B4-BE49-F238E27FC236}">
                <a16:creationId xmlns:a16="http://schemas.microsoft.com/office/drawing/2014/main" id="{45ECCC38-C6CF-2972-410B-00C3FBDFB052}"/>
              </a:ext>
            </a:extLst>
          </p:cNvPr>
          <p:cNvSpPr txBox="1"/>
          <p:nvPr/>
        </p:nvSpPr>
        <p:spPr>
          <a:xfrm>
            <a:off x="-2" y="3296556"/>
            <a:ext cx="5472545" cy="923330"/>
          </a:xfrm>
          <a:prstGeom prst="rect">
            <a:avLst/>
          </a:prstGeom>
          <a:noFill/>
        </p:spPr>
        <p:txBody>
          <a:bodyPr wrap="square" rtlCol="0">
            <a:spAutoFit/>
          </a:bodyPr>
          <a:lstStyle/>
          <a:p>
            <a:r>
              <a:rPr lang="en-US" sz="1800" b="1" dirty="0">
                <a:solidFill>
                  <a:schemeClr val="bg1"/>
                </a:solidFill>
                <a:effectLst/>
                <a:latin typeface="Comic Sans MS" panose="030F0702030302020204" pitchFamily="66" charset="0"/>
                <a:ea typeface="Times New Roman" panose="02020603050405020304" pitchFamily="18" charset="0"/>
                <a:cs typeface="Times New Roman" panose="02020603050405020304" pitchFamily="18" charset="0"/>
              </a:rPr>
              <a:t>White</a:t>
            </a:r>
            <a:r>
              <a:rPr lang="en-US" sz="1800" b="1" dirty="0">
                <a:effectLst/>
                <a:latin typeface="Comic Sans MS" panose="030F0702030302020204" pitchFamily="66" charset="0"/>
                <a:ea typeface="Times New Roman" panose="02020603050405020304" pitchFamily="18" charset="0"/>
                <a:cs typeface="Times New Roman" panose="02020603050405020304" pitchFamily="18" charset="0"/>
              </a:rPr>
              <a:t>/</a:t>
            </a:r>
            <a:r>
              <a:rPr lang="en-US" sz="1800" b="1" dirty="0">
                <a:solidFill>
                  <a:srgbClr val="FFC000"/>
                </a:solidFill>
                <a:effectLst/>
                <a:latin typeface="Comic Sans MS" panose="030F0702030302020204" pitchFamily="66" charset="0"/>
                <a:ea typeface="Times New Roman" panose="02020603050405020304" pitchFamily="18" charset="0"/>
                <a:cs typeface="Times New Roman" panose="02020603050405020304" pitchFamily="18" charset="0"/>
              </a:rPr>
              <a:t>Gold</a:t>
            </a:r>
            <a:r>
              <a:rPr lang="en-US" sz="1800" dirty="0">
                <a:effectLst/>
                <a:latin typeface="Comic Sans MS" panose="030F0702030302020204" pitchFamily="66" charset="0"/>
                <a:ea typeface="Times New Roman" panose="02020603050405020304" pitchFamily="18" charset="0"/>
                <a:cs typeface="Times New Roman" panose="02020603050405020304" pitchFamily="18" charset="0"/>
              </a:rPr>
              <a:t> – Used in Christmas, Easter, feasts of the Virgin Mary and saints not martyred – </a:t>
            </a:r>
            <a:r>
              <a:rPr lang="en-US" sz="1800" i="1" dirty="0">
                <a:effectLst/>
                <a:latin typeface="Comic Sans MS" panose="030F0702030302020204" pitchFamily="66" charset="0"/>
                <a:ea typeface="Times New Roman" panose="02020603050405020304" pitchFamily="18" charset="0"/>
                <a:cs typeface="Times New Roman" panose="02020603050405020304" pitchFamily="18" charset="0"/>
              </a:rPr>
              <a:t>It means joy and purity.</a:t>
            </a:r>
            <a:endParaRPr lang="en-US" dirty="0"/>
          </a:p>
        </p:txBody>
      </p:sp>
      <p:sp>
        <p:nvSpPr>
          <p:cNvPr id="15" name="TextBox 14">
            <a:extLst>
              <a:ext uri="{FF2B5EF4-FFF2-40B4-BE49-F238E27FC236}">
                <a16:creationId xmlns:a16="http://schemas.microsoft.com/office/drawing/2014/main" id="{AEB1FA9C-EFFD-B8EE-888F-8E071684E7D4}"/>
              </a:ext>
            </a:extLst>
          </p:cNvPr>
          <p:cNvSpPr txBox="1"/>
          <p:nvPr/>
        </p:nvSpPr>
        <p:spPr>
          <a:xfrm>
            <a:off x="-4" y="4149726"/>
            <a:ext cx="5472545" cy="646331"/>
          </a:xfrm>
          <a:prstGeom prst="rect">
            <a:avLst/>
          </a:prstGeom>
          <a:noFill/>
        </p:spPr>
        <p:txBody>
          <a:bodyPr wrap="square" rtlCol="0">
            <a:spAutoFit/>
          </a:bodyPr>
          <a:lstStyle/>
          <a:p>
            <a:r>
              <a:rPr lang="en-US" sz="1800" b="1" dirty="0">
                <a:solidFill>
                  <a:srgbClr val="00B050"/>
                </a:solidFill>
                <a:effectLst/>
                <a:latin typeface="Comic Sans MS" panose="030F0702030302020204" pitchFamily="66" charset="0"/>
                <a:ea typeface="Times New Roman" panose="02020603050405020304" pitchFamily="18" charset="0"/>
                <a:cs typeface="Times New Roman" panose="02020603050405020304" pitchFamily="18" charset="0"/>
              </a:rPr>
              <a:t>Green</a:t>
            </a:r>
            <a:r>
              <a:rPr lang="en-US" sz="1800" dirty="0">
                <a:effectLst/>
                <a:latin typeface="Comic Sans MS" panose="030F0702030302020204" pitchFamily="66" charset="0"/>
                <a:ea typeface="Times New Roman" panose="02020603050405020304" pitchFamily="18" charset="0"/>
                <a:cs typeface="Times New Roman" panose="02020603050405020304" pitchFamily="18" charset="0"/>
              </a:rPr>
              <a:t> – Used in Ordinary Time – </a:t>
            </a:r>
            <a:r>
              <a:rPr lang="en-US" sz="1800" i="1" dirty="0">
                <a:effectLst/>
                <a:latin typeface="Comic Sans MS" panose="030F0702030302020204" pitchFamily="66" charset="0"/>
                <a:ea typeface="Times New Roman" panose="02020603050405020304" pitchFamily="18" charset="0"/>
                <a:cs typeface="Times New Roman" panose="02020603050405020304" pitchFamily="18" charset="0"/>
              </a:rPr>
              <a:t>It means growth and hope.</a:t>
            </a:r>
            <a:endParaRPr lang="en-US" dirty="0"/>
          </a:p>
        </p:txBody>
      </p:sp>
      <p:sp>
        <p:nvSpPr>
          <p:cNvPr id="16" name="TextBox 15">
            <a:extLst>
              <a:ext uri="{FF2B5EF4-FFF2-40B4-BE49-F238E27FC236}">
                <a16:creationId xmlns:a16="http://schemas.microsoft.com/office/drawing/2014/main" id="{00CC3807-C6BE-1E9C-C163-A197752A52CA}"/>
              </a:ext>
            </a:extLst>
          </p:cNvPr>
          <p:cNvSpPr txBox="1"/>
          <p:nvPr/>
        </p:nvSpPr>
        <p:spPr>
          <a:xfrm>
            <a:off x="-5" y="4850132"/>
            <a:ext cx="5472545" cy="923330"/>
          </a:xfrm>
          <a:prstGeom prst="rect">
            <a:avLst/>
          </a:prstGeom>
          <a:noFill/>
        </p:spPr>
        <p:txBody>
          <a:bodyPr wrap="square" rtlCol="0">
            <a:spAutoFit/>
          </a:bodyPr>
          <a:lstStyle/>
          <a:p>
            <a:r>
              <a:rPr lang="en-US" sz="1800" b="1"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Red</a:t>
            </a:r>
            <a:r>
              <a:rPr lang="en-US" sz="1800" b="1"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en-US" sz="1800" dirty="0">
                <a:effectLst/>
                <a:latin typeface="Comic Sans MS" panose="030F0702030302020204" pitchFamily="66" charset="0"/>
                <a:ea typeface="Times New Roman" panose="02020603050405020304" pitchFamily="18" charset="0"/>
                <a:cs typeface="Times New Roman" panose="02020603050405020304" pitchFamily="18" charset="0"/>
              </a:rPr>
              <a:t>Used on Passion or Palm Sunday, Good Friday, and feast days of the apostles &amp; martyrs. </a:t>
            </a:r>
            <a:r>
              <a:rPr lang="en-US" sz="1800" i="1" dirty="0">
                <a:effectLst/>
                <a:latin typeface="Comic Sans MS" panose="030F0702030302020204" pitchFamily="66" charset="0"/>
                <a:ea typeface="Times New Roman" panose="02020603050405020304" pitchFamily="18" charset="0"/>
                <a:cs typeface="Times New Roman" panose="02020603050405020304" pitchFamily="18" charset="0"/>
              </a:rPr>
              <a:t>It means sacrifice.</a:t>
            </a:r>
            <a:endParaRPr lang="en-US" dirty="0"/>
          </a:p>
        </p:txBody>
      </p:sp>
      <p:sp>
        <p:nvSpPr>
          <p:cNvPr id="17" name="TextBox 16">
            <a:extLst>
              <a:ext uri="{FF2B5EF4-FFF2-40B4-BE49-F238E27FC236}">
                <a16:creationId xmlns:a16="http://schemas.microsoft.com/office/drawing/2014/main" id="{EDEF54DE-DD74-AF49-9E7D-DB2F34C74EB3}"/>
              </a:ext>
            </a:extLst>
          </p:cNvPr>
          <p:cNvSpPr txBox="1"/>
          <p:nvPr/>
        </p:nvSpPr>
        <p:spPr>
          <a:xfrm>
            <a:off x="0" y="5792827"/>
            <a:ext cx="5472545" cy="646331"/>
          </a:xfrm>
          <a:prstGeom prst="rect">
            <a:avLst/>
          </a:prstGeom>
          <a:noFill/>
        </p:spPr>
        <p:txBody>
          <a:bodyPr wrap="square" rtlCol="0">
            <a:spAutoFit/>
          </a:bodyPr>
          <a:lstStyle/>
          <a:p>
            <a:r>
              <a:rPr lang="en-US" sz="1800" b="1" dirty="0">
                <a:effectLst/>
                <a:latin typeface="Comic Sans MS" panose="030F0702030302020204" pitchFamily="66" charset="0"/>
                <a:ea typeface="Times New Roman" panose="02020603050405020304" pitchFamily="18" charset="0"/>
                <a:cs typeface="Times New Roman" panose="02020603050405020304" pitchFamily="18" charset="0"/>
              </a:rPr>
              <a:t>Black – </a:t>
            </a:r>
            <a:r>
              <a:rPr lang="en-US" sz="1800" dirty="0">
                <a:effectLst/>
                <a:latin typeface="Comic Sans MS" panose="030F0702030302020204" pitchFamily="66" charset="0"/>
                <a:ea typeface="Times New Roman" panose="02020603050405020304" pitchFamily="18" charset="0"/>
                <a:cs typeface="Times New Roman" panose="02020603050405020304" pitchFamily="18" charset="0"/>
              </a:rPr>
              <a:t>May be worn on All Souls Day, funeral masses and Good Friday. Not commonly used.</a:t>
            </a:r>
            <a:endParaRPr lang="en-US" dirty="0"/>
          </a:p>
        </p:txBody>
      </p:sp>
    </p:spTree>
    <p:extLst>
      <p:ext uri="{BB962C8B-B14F-4D97-AF65-F5344CB8AC3E}">
        <p14:creationId xmlns:p14="http://schemas.microsoft.com/office/powerpoint/2010/main" val="42675492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C7D05831-03C2-4D13-B8EC-52489867340F}"/>
              </a:ext>
            </a:extLst>
          </p:cNvPr>
          <p:cNvSpPr>
            <a:spLocks noGrp="1" noChangeArrowheads="1"/>
          </p:cNvSpPr>
          <p:nvPr>
            <p:ph type="title"/>
          </p:nvPr>
        </p:nvSpPr>
        <p:spPr bwMode="auto">
          <a:xfrm>
            <a:off x="569421" y="2131760"/>
            <a:ext cx="10995049" cy="375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0746"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s-CL" altLang="en-US" sz="3600" dirty="0" err="1">
                <a:solidFill>
                  <a:srgbClr val="00B050"/>
                </a:solidFill>
                <a:latin typeface="Comic Sans MS" panose="030F0702030302020204" pitchFamily="66" charset="0"/>
              </a:rPr>
              <a:t>There</a:t>
            </a:r>
            <a:r>
              <a:rPr lang="es-CL" altLang="en-US" sz="3600" dirty="0">
                <a:solidFill>
                  <a:srgbClr val="00B050"/>
                </a:solidFill>
                <a:latin typeface="Comic Sans MS" panose="030F0702030302020204" pitchFamily="66" charset="0"/>
              </a:rPr>
              <a:t> are 3 </a:t>
            </a:r>
            <a:r>
              <a:rPr lang="es-CL" altLang="en-US" sz="3600" dirty="0" err="1">
                <a:solidFill>
                  <a:srgbClr val="00B050"/>
                </a:solidFill>
                <a:latin typeface="Comic Sans MS" panose="030F0702030302020204" pitchFamily="66" charset="0"/>
              </a:rPr>
              <a:t>cycles</a:t>
            </a:r>
            <a:r>
              <a:rPr lang="es-CL" altLang="en-US" sz="3600" dirty="0">
                <a:solidFill>
                  <a:srgbClr val="00B050"/>
                </a:solidFill>
                <a:latin typeface="Comic Sans MS" panose="030F0702030302020204" pitchFamily="66" charset="0"/>
              </a:rPr>
              <a:t>: </a:t>
            </a:r>
            <a:r>
              <a:rPr kumimoji="0" lang="es-CL" altLang="en-US" sz="3600" b="0" i="0" u="none" strike="noStrike" cap="none" normalizeH="0" baseline="0" dirty="0">
                <a:ln>
                  <a:noFill/>
                </a:ln>
                <a:solidFill>
                  <a:srgbClr val="00B050"/>
                </a:solidFill>
                <a:effectLst/>
                <a:latin typeface="Comic Sans MS" panose="030F0702030302020204" pitchFamily="66" charset="0"/>
              </a:rPr>
              <a:t>A, B and C </a:t>
            </a:r>
            <a:r>
              <a:rPr kumimoji="0" lang="es-CL" altLang="en-US" sz="3600" b="0" i="0" u="none" strike="noStrike" cap="none" normalizeH="0" baseline="0" dirty="0" err="1">
                <a:ln>
                  <a:noFill/>
                </a:ln>
                <a:solidFill>
                  <a:srgbClr val="00B050"/>
                </a:solidFill>
                <a:effectLst/>
                <a:latin typeface="Comic Sans MS" panose="030F0702030302020204" pitchFamily="66" charset="0"/>
              </a:rPr>
              <a:t>throughout</a:t>
            </a:r>
            <a:r>
              <a:rPr kumimoji="0" lang="es-CL" altLang="en-US" sz="3600" b="0" i="0" u="none" strike="noStrike" cap="none" normalizeH="0" baseline="0" dirty="0">
                <a:ln>
                  <a:noFill/>
                </a:ln>
                <a:solidFill>
                  <a:srgbClr val="00B050"/>
                </a:solidFill>
                <a:effectLst/>
                <a:latin typeface="Comic Sans MS" panose="030F0702030302020204" pitchFamily="66" charset="0"/>
              </a:rPr>
              <a:t> 3 </a:t>
            </a:r>
            <a:r>
              <a:rPr kumimoji="0" lang="es-CL" altLang="en-US" sz="3600" b="0" i="0" u="none" strike="noStrike" cap="none" normalizeH="0" baseline="0" dirty="0" err="1">
                <a:ln>
                  <a:noFill/>
                </a:ln>
                <a:solidFill>
                  <a:srgbClr val="00B050"/>
                </a:solidFill>
                <a:effectLst/>
                <a:latin typeface="Comic Sans MS" panose="030F0702030302020204" pitchFamily="66" charset="0"/>
              </a:rPr>
              <a:t>years</a:t>
            </a:r>
            <a:r>
              <a:rPr kumimoji="0" lang="es-CL" altLang="en-US" sz="3600" b="0" i="0" u="none" strike="noStrike" cap="none" normalizeH="0" baseline="0" dirty="0">
                <a:ln>
                  <a:noFill/>
                </a:ln>
                <a:solidFill>
                  <a:srgbClr val="00B050"/>
                </a:solidFill>
                <a:effectLst/>
                <a:latin typeface="Comic Sans MS" panose="030F0702030302020204" pitchFamily="66" charset="0"/>
              </a:rPr>
              <a:t>. </a:t>
            </a:r>
            <a:br>
              <a:rPr kumimoji="0" lang="es-CL" altLang="en-US" sz="3600" b="0" i="0" u="none" strike="noStrike" cap="none" normalizeH="0" baseline="0" dirty="0">
                <a:ln>
                  <a:noFill/>
                </a:ln>
                <a:solidFill>
                  <a:srgbClr val="00B050"/>
                </a:solidFill>
                <a:effectLst/>
                <a:latin typeface="Comic Sans MS" panose="030F0702030302020204" pitchFamily="66" charset="0"/>
              </a:rPr>
            </a:br>
            <a:br>
              <a:rPr kumimoji="0" lang="es-CL" altLang="en-US" sz="3600" b="0" i="0" u="none" strike="noStrike" cap="none" normalizeH="0" baseline="0" dirty="0">
                <a:ln>
                  <a:noFill/>
                </a:ln>
                <a:solidFill>
                  <a:srgbClr val="00B050"/>
                </a:solidFill>
                <a:effectLst/>
                <a:latin typeface="Comic Sans MS" panose="030F0702030302020204" pitchFamily="66" charset="0"/>
              </a:rPr>
            </a:br>
            <a:r>
              <a:rPr kumimoji="0" lang="es-CL" altLang="en-US" sz="3600" b="0" i="0" u="none" strike="noStrike" cap="none" normalizeH="0" baseline="0" dirty="0" err="1">
                <a:ln>
                  <a:noFill/>
                </a:ln>
                <a:solidFill>
                  <a:srgbClr val="00B050"/>
                </a:solidFill>
                <a:effectLst/>
                <a:latin typeface="Comic Sans MS" panose="030F0702030302020204" pitchFamily="66" charset="0"/>
              </a:rPr>
              <a:t>Each</a:t>
            </a:r>
            <a:r>
              <a:rPr kumimoji="0" lang="es-CL" altLang="en-US" sz="3600" b="0" i="0" u="none" strike="noStrike" cap="none" normalizeH="0" baseline="0" dirty="0">
                <a:ln>
                  <a:noFill/>
                </a:ln>
                <a:solidFill>
                  <a:srgbClr val="00B050"/>
                </a:solidFill>
                <a:effectLst/>
                <a:latin typeface="Comic Sans MS" panose="030F0702030302020204" pitchFamily="66" charset="0"/>
              </a:rPr>
              <a:t> </a:t>
            </a:r>
            <a:r>
              <a:rPr kumimoji="0" lang="es-CL" altLang="en-US" sz="3600" b="0" i="0" u="none" strike="noStrike" cap="none" normalizeH="0" baseline="0" dirty="0" err="1">
                <a:ln>
                  <a:noFill/>
                </a:ln>
                <a:solidFill>
                  <a:srgbClr val="00B050"/>
                </a:solidFill>
                <a:effectLst/>
                <a:latin typeface="Comic Sans MS" panose="030F0702030302020204" pitchFamily="66" charset="0"/>
              </a:rPr>
              <a:t>cycle</a:t>
            </a:r>
            <a:r>
              <a:rPr kumimoji="0" lang="es-CL" altLang="en-US" sz="3600" b="0" i="0" u="none" strike="noStrike" cap="none" normalizeH="0" baseline="0" dirty="0">
                <a:ln>
                  <a:noFill/>
                </a:ln>
                <a:solidFill>
                  <a:srgbClr val="00B050"/>
                </a:solidFill>
                <a:effectLst/>
                <a:latin typeface="Comic Sans MS" panose="030F0702030302020204" pitchFamily="66" charset="0"/>
              </a:rPr>
              <a:t> has </a:t>
            </a:r>
            <a:r>
              <a:rPr kumimoji="0" lang="es-CL" altLang="en-US" sz="3600" b="0" i="0" u="none" strike="noStrike" cap="none" normalizeH="0" baseline="0" dirty="0" err="1">
                <a:ln>
                  <a:noFill/>
                </a:ln>
                <a:solidFill>
                  <a:srgbClr val="00B050"/>
                </a:solidFill>
                <a:effectLst/>
                <a:latin typeface="Comic Sans MS" panose="030F0702030302020204" pitchFamily="66" charset="0"/>
              </a:rPr>
              <a:t>its</a:t>
            </a:r>
            <a:r>
              <a:rPr kumimoji="0" lang="es-CL" altLang="en-US" sz="3600" b="0" i="0" u="none" strike="noStrike" cap="none" normalizeH="0" baseline="0" dirty="0">
                <a:ln>
                  <a:noFill/>
                </a:ln>
                <a:solidFill>
                  <a:srgbClr val="00B050"/>
                </a:solidFill>
                <a:effectLst/>
                <a:latin typeface="Comic Sans MS" panose="030F0702030302020204" pitchFamily="66" charset="0"/>
              </a:rPr>
              <a:t> </a:t>
            </a:r>
            <a:r>
              <a:rPr kumimoji="0" lang="es-CL" altLang="en-US" sz="3600" b="0" i="0" u="none" strike="noStrike" cap="none" normalizeH="0" baseline="0" dirty="0" err="1">
                <a:ln>
                  <a:noFill/>
                </a:ln>
                <a:solidFill>
                  <a:srgbClr val="00B050"/>
                </a:solidFill>
                <a:effectLst/>
                <a:latin typeface="Comic Sans MS" panose="030F0702030302020204" pitchFamily="66" charset="0"/>
              </a:rPr>
              <a:t>own</a:t>
            </a:r>
            <a:r>
              <a:rPr kumimoji="0" lang="es-CL" altLang="en-US" sz="3600" b="0" i="0" u="none" strike="noStrike" cap="none" normalizeH="0" baseline="0" dirty="0">
                <a:ln>
                  <a:noFill/>
                </a:ln>
                <a:solidFill>
                  <a:srgbClr val="00B050"/>
                </a:solidFill>
                <a:effectLst/>
                <a:latin typeface="Comic Sans MS" panose="030F0702030302020204" pitchFamily="66" charset="0"/>
              </a:rPr>
              <a:t> </a:t>
            </a:r>
            <a:r>
              <a:rPr kumimoji="0" lang="es-CL" altLang="en-US" sz="3600" b="0" i="0" u="none" strike="noStrike" cap="none" normalizeH="0" baseline="0" dirty="0" err="1">
                <a:ln>
                  <a:noFill/>
                </a:ln>
                <a:solidFill>
                  <a:srgbClr val="00B050"/>
                </a:solidFill>
                <a:effectLst/>
                <a:latin typeface="Comic Sans MS" panose="030F0702030302020204" pitchFamily="66" charset="0"/>
              </a:rPr>
              <a:t>sequence</a:t>
            </a:r>
            <a:r>
              <a:rPr kumimoji="0" lang="es-CL" altLang="en-US" sz="3600" b="0" i="0" u="none" strike="noStrike" cap="none" normalizeH="0" baseline="0" dirty="0">
                <a:ln>
                  <a:noFill/>
                </a:ln>
                <a:solidFill>
                  <a:srgbClr val="00B050"/>
                </a:solidFill>
                <a:effectLst/>
                <a:latin typeface="Comic Sans MS" panose="030F0702030302020204" pitchFamily="66" charset="0"/>
              </a:rPr>
              <a:t> </a:t>
            </a:r>
            <a:r>
              <a:rPr kumimoji="0" lang="es-CL" altLang="en-US" sz="3600" b="0" i="0" u="none" strike="noStrike" cap="none" normalizeH="0" baseline="0" dirty="0" err="1">
                <a:ln>
                  <a:noFill/>
                </a:ln>
                <a:solidFill>
                  <a:srgbClr val="00B050"/>
                </a:solidFill>
                <a:effectLst/>
                <a:latin typeface="Comic Sans MS" panose="030F0702030302020204" pitchFamily="66" charset="0"/>
              </a:rPr>
              <a:t>of</a:t>
            </a:r>
            <a:r>
              <a:rPr kumimoji="0" lang="es-CL" altLang="en-US" sz="3600" b="0" i="0" u="none" strike="noStrike" cap="none" normalizeH="0" baseline="0" dirty="0">
                <a:ln>
                  <a:noFill/>
                </a:ln>
                <a:solidFill>
                  <a:srgbClr val="00B050"/>
                </a:solidFill>
                <a:effectLst/>
                <a:latin typeface="Comic Sans MS" panose="030F0702030302020204" pitchFamily="66" charset="0"/>
              </a:rPr>
              <a:t> </a:t>
            </a:r>
            <a:r>
              <a:rPr kumimoji="0" lang="es-CL" altLang="en-US" sz="3600" b="0" i="0" u="none" strike="noStrike" cap="none" normalizeH="0" baseline="0" dirty="0" err="1">
                <a:ln>
                  <a:noFill/>
                </a:ln>
                <a:solidFill>
                  <a:srgbClr val="00B050"/>
                </a:solidFill>
                <a:effectLst/>
                <a:latin typeface="Comic Sans MS" panose="030F0702030302020204" pitchFamily="66" charset="0"/>
              </a:rPr>
              <a:t>readings</a:t>
            </a:r>
            <a:r>
              <a:rPr kumimoji="0" lang="es-CL" altLang="en-US" sz="3600" b="0" i="0" u="none" strike="noStrike" cap="none" normalizeH="0" baseline="0" dirty="0">
                <a:ln>
                  <a:noFill/>
                </a:ln>
                <a:solidFill>
                  <a:srgbClr val="00B050"/>
                </a:solidFill>
                <a:effectLst/>
                <a:latin typeface="Comic Sans MS" panose="030F0702030302020204" pitchFamily="66" charset="0"/>
              </a:rPr>
              <a:t> </a:t>
            </a:r>
            <a:r>
              <a:rPr kumimoji="0" lang="es-CL" altLang="en-US" sz="3600" b="0" i="0" u="none" strike="noStrike" cap="none" normalizeH="0" baseline="0" dirty="0" err="1">
                <a:ln>
                  <a:noFill/>
                </a:ln>
                <a:solidFill>
                  <a:srgbClr val="00B050"/>
                </a:solidFill>
                <a:effectLst/>
                <a:latin typeface="Comic Sans MS" panose="030F0702030302020204" pitchFamily="66" charset="0"/>
              </a:rPr>
              <a:t>from</a:t>
            </a:r>
            <a:r>
              <a:rPr kumimoji="0" lang="es-CL" altLang="en-US" sz="3600" b="0" i="0" u="none" strike="noStrike" cap="none" normalizeH="0" baseline="0" dirty="0">
                <a:ln>
                  <a:noFill/>
                </a:ln>
                <a:solidFill>
                  <a:srgbClr val="00B050"/>
                </a:solidFill>
                <a:effectLst/>
                <a:latin typeface="Comic Sans MS" panose="030F0702030302020204" pitchFamily="66" charset="0"/>
              </a:rPr>
              <a:t> </a:t>
            </a:r>
            <a:r>
              <a:rPr kumimoji="0" lang="es-CL" altLang="en-US" sz="3600" b="0" i="0" u="none" strike="noStrike" cap="none" normalizeH="0" baseline="0" dirty="0" err="1">
                <a:ln>
                  <a:noFill/>
                </a:ln>
                <a:solidFill>
                  <a:srgbClr val="00B050"/>
                </a:solidFill>
                <a:effectLst/>
                <a:latin typeface="Comic Sans MS" panose="030F0702030302020204" pitchFamily="66" charset="0"/>
              </a:rPr>
              <a:t>the</a:t>
            </a:r>
            <a:r>
              <a:rPr kumimoji="0" lang="es-CL" altLang="en-US" sz="3600" b="0" i="0" u="none" strike="noStrike" cap="none" normalizeH="0" baseline="0" dirty="0">
                <a:ln>
                  <a:noFill/>
                </a:ln>
                <a:solidFill>
                  <a:srgbClr val="00B050"/>
                </a:solidFill>
                <a:effectLst/>
                <a:latin typeface="Comic Sans MS" panose="030F0702030302020204" pitchFamily="66" charset="0"/>
              </a:rPr>
              <a:t> Old </a:t>
            </a:r>
            <a:r>
              <a:rPr kumimoji="0" lang="es-CL" altLang="en-US" sz="3600" b="0" i="0" u="none" strike="noStrike" cap="none" normalizeH="0" baseline="0" dirty="0" err="1">
                <a:ln>
                  <a:noFill/>
                </a:ln>
                <a:solidFill>
                  <a:srgbClr val="00B050"/>
                </a:solidFill>
                <a:effectLst/>
                <a:latin typeface="Comic Sans MS" panose="030F0702030302020204" pitchFamily="66" charset="0"/>
              </a:rPr>
              <a:t>Testament</a:t>
            </a:r>
            <a:r>
              <a:rPr kumimoji="0" lang="es-CL" altLang="en-US" sz="3600" b="0" i="0" u="none" strike="noStrike" cap="none" normalizeH="0" baseline="0" dirty="0">
                <a:ln>
                  <a:noFill/>
                </a:ln>
                <a:solidFill>
                  <a:srgbClr val="00B050"/>
                </a:solidFill>
                <a:effectLst/>
                <a:latin typeface="Comic Sans MS" panose="030F0702030302020204" pitchFamily="66" charset="0"/>
              </a:rPr>
              <a:t> and </a:t>
            </a:r>
            <a:r>
              <a:rPr kumimoji="0" lang="es-CL" altLang="en-US" sz="3600" b="0" i="0" u="none" strike="noStrike" cap="none" normalizeH="0" baseline="0" dirty="0" err="1">
                <a:ln>
                  <a:noFill/>
                </a:ln>
                <a:solidFill>
                  <a:srgbClr val="00B050"/>
                </a:solidFill>
                <a:effectLst/>
                <a:latin typeface="Comic Sans MS" panose="030F0702030302020204" pitchFamily="66" charset="0"/>
              </a:rPr>
              <a:t>the</a:t>
            </a:r>
            <a:r>
              <a:rPr kumimoji="0" lang="es-CL" altLang="en-US" sz="3600" b="0" i="0" u="none" strike="noStrike" cap="none" normalizeH="0" baseline="0" dirty="0">
                <a:ln>
                  <a:noFill/>
                </a:ln>
                <a:solidFill>
                  <a:srgbClr val="00B050"/>
                </a:solidFill>
                <a:effectLst/>
                <a:latin typeface="Comic Sans MS" panose="030F0702030302020204" pitchFamily="66" charset="0"/>
              </a:rPr>
              <a:t> New </a:t>
            </a:r>
            <a:r>
              <a:rPr kumimoji="0" lang="es-CL" altLang="en-US" sz="3600" b="0" i="0" u="none" strike="noStrike" cap="none" normalizeH="0" baseline="0" dirty="0" err="1">
                <a:ln>
                  <a:noFill/>
                </a:ln>
                <a:solidFill>
                  <a:srgbClr val="00B050"/>
                </a:solidFill>
                <a:effectLst/>
                <a:latin typeface="Comic Sans MS" panose="030F0702030302020204" pitchFamily="66" charset="0"/>
              </a:rPr>
              <a:t>Testament</a:t>
            </a:r>
            <a:r>
              <a:rPr kumimoji="0" lang="es-CL" altLang="en-US" sz="3600" b="0" i="0" u="none" strike="noStrike" cap="none" normalizeH="0" baseline="0" dirty="0">
                <a:ln>
                  <a:noFill/>
                </a:ln>
                <a:solidFill>
                  <a:srgbClr val="00B050"/>
                </a:solidFill>
                <a:effectLst/>
                <a:latin typeface="Comic Sans MS" panose="030F0702030302020204" pitchFamily="66" charset="0"/>
              </a:rPr>
              <a:t>. </a:t>
            </a:r>
            <a:br>
              <a:rPr kumimoji="0" lang="es-CL" altLang="en-US" sz="3600" b="0" i="0" u="none" strike="noStrike" cap="none" normalizeH="0" baseline="0" dirty="0">
                <a:ln>
                  <a:noFill/>
                </a:ln>
                <a:solidFill>
                  <a:srgbClr val="00B050"/>
                </a:solidFill>
                <a:effectLst/>
                <a:latin typeface="Comic Sans MS" panose="030F0702030302020204" pitchFamily="66" charset="0"/>
              </a:rPr>
            </a:br>
            <a:br>
              <a:rPr kumimoji="0" lang="es-CL" altLang="en-US" sz="3600" b="0" i="0" u="none" strike="noStrike" cap="none" normalizeH="0" baseline="0" dirty="0">
                <a:ln>
                  <a:noFill/>
                </a:ln>
                <a:solidFill>
                  <a:srgbClr val="00B050"/>
                </a:solidFill>
                <a:effectLst/>
                <a:latin typeface="Comic Sans MS" panose="030F0702030302020204" pitchFamily="66" charset="0"/>
              </a:rPr>
            </a:br>
            <a:r>
              <a:rPr kumimoji="0" lang="es-CL" altLang="en-US" sz="3600" b="0" i="0" u="none" strike="noStrike" cap="none" normalizeH="0" baseline="0" dirty="0" err="1">
                <a:ln>
                  <a:noFill/>
                </a:ln>
                <a:solidFill>
                  <a:srgbClr val="00B050"/>
                </a:solidFill>
                <a:effectLst/>
                <a:latin typeface="Comic Sans MS" panose="030F0702030302020204" pitchFamily="66" charset="0"/>
              </a:rPr>
              <a:t>The</a:t>
            </a:r>
            <a:r>
              <a:rPr kumimoji="0" lang="es-CL" altLang="en-US" sz="3600" b="0" i="0" u="none" strike="noStrike" cap="none" normalizeH="0" baseline="0" dirty="0">
                <a:ln>
                  <a:noFill/>
                </a:ln>
                <a:solidFill>
                  <a:srgbClr val="00B050"/>
                </a:solidFill>
                <a:effectLst/>
                <a:latin typeface="Comic Sans MS" panose="030F0702030302020204" pitchFamily="66" charset="0"/>
              </a:rPr>
              <a:t> 3 </a:t>
            </a:r>
            <a:r>
              <a:rPr kumimoji="0" lang="es-CL" altLang="en-US" sz="3600" b="0" i="0" u="none" strike="noStrike" cap="none" normalizeH="0" baseline="0" dirty="0" err="1">
                <a:ln>
                  <a:noFill/>
                </a:ln>
                <a:solidFill>
                  <a:srgbClr val="00B050"/>
                </a:solidFill>
                <a:effectLst/>
                <a:latin typeface="Comic Sans MS" panose="030F0702030302020204" pitchFamily="66" charset="0"/>
              </a:rPr>
              <a:t>cycles</a:t>
            </a:r>
            <a:r>
              <a:rPr lang="es-CL" altLang="en-US" sz="3600" dirty="0">
                <a:solidFill>
                  <a:srgbClr val="00B050"/>
                </a:solidFill>
                <a:latin typeface="Comic Sans MS" panose="030F0702030302020204" pitchFamily="66" charset="0"/>
              </a:rPr>
              <a:t> </a:t>
            </a:r>
            <a:r>
              <a:rPr lang="es-CL" altLang="en-US" sz="3600" dirty="0" err="1">
                <a:solidFill>
                  <a:srgbClr val="00B050"/>
                </a:solidFill>
                <a:latin typeface="Comic Sans MS" panose="030F0702030302020204" pitchFamily="66" charset="0"/>
              </a:rPr>
              <a:t>cover</a:t>
            </a:r>
            <a:r>
              <a:rPr lang="es-CL" altLang="en-US" sz="3600" dirty="0">
                <a:solidFill>
                  <a:srgbClr val="00B050"/>
                </a:solidFill>
                <a:latin typeface="Comic Sans MS" panose="030F0702030302020204" pitchFamily="66" charset="0"/>
              </a:rPr>
              <a:t> </a:t>
            </a:r>
            <a:r>
              <a:rPr lang="es-CL" altLang="en-US" sz="3600" dirty="0" err="1">
                <a:solidFill>
                  <a:srgbClr val="00B050"/>
                </a:solidFill>
                <a:latin typeface="Comic Sans MS" panose="030F0702030302020204" pitchFamily="66" charset="0"/>
              </a:rPr>
              <a:t>all</a:t>
            </a:r>
            <a:r>
              <a:rPr lang="es-CL" altLang="en-US" sz="3600" dirty="0">
                <a:solidFill>
                  <a:srgbClr val="00B050"/>
                </a:solidFill>
                <a:latin typeface="Comic Sans MS" panose="030F0702030302020204" pitchFamily="66" charset="0"/>
              </a:rPr>
              <a:t> </a:t>
            </a:r>
            <a:r>
              <a:rPr lang="es-CL" altLang="en-US" sz="3600" dirty="0" err="1">
                <a:solidFill>
                  <a:srgbClr val="00B050"/>
                </a:solidFill>
                <a:latin typeface="Comic Sans MS" panose="030F0702030302020204" pitchFamily="66" charset="0"/>
              </a:rPr>
              <a:t>Salvation</a:t>
            </a:r>
            <a:r>
              <a:rPr lang="es-CL" altLang="en-US" sz="3600" dirty="0">
                <a:solidFill>
                  <a:srgbClr val="00B050"/>
                </a:solidFill>
                <a:latin typeface="Comic Sans MS" panose="030F0702030302020204" pitchFamily="66" charset="0"/>
              </a:rPr>
              <a:t> </a:t>
            </a:r>
            <a:r>
              <a:rPr lang="es-CL" altLang="en-US" sz="3600" dirty="0" err="1">
                <a:solidFill>
                  <a:srgbClr val="00B050"/>
                </a:solidFill>
                <a:latin typeface="Comic Sans MS" panose="030F0702030302020204" pitchFamily="66" charset="0"/>
              </a:rPr>
              <a:t>History</a:t>
            </a:r>
            <a:r>
              <a:rPr lang="es-CL" altLang="en-US" sz="3600" dirty="0">
                <a:solidFill>
                  <a:srgbClr val="00B050"/>
                </a:solidFill>
                <a:latin typeface="Comic Sans MS" panose="030F0702030302020204" pitchFamily="66" charset="0"/>
              </a:rPr>
              <a:t>.</a:t>
            </a:r>
            <a:endParaRPr kumimoji="0" lang="es-CL" altLang="en-US" sz="3600" b="0" i="0" u="none" strike="noStrike" cap="none" normalizeH="0" baseline="0" dirty="0">
              <a:ln>
                <a:noFill/>
              </a:ln>
              <a:solidFill>
                <a:srgbClr val="00B050"/>
              </a:solidFill>
              <a:effectLst/>
              <a:latin typeface="Comic Sans MS" panose="030F0702030302020204" pitchFamily="66" charset="0"/>
            </a:endParaRPr>
          </a:p>
        </p:txBody>
      </p:sp>
      <p:sp>
        <p:nvSpPr>
          <p:cNvPr id="4" name="TextBox 3">
            <a:extLst>
              <a:ext uri="{FF2B5EF4-FFF2-40B4-BE49-F238E27FC236}">
                <a16:creationId xmlns:a16="http://schemas.microsoft.com/office/drawing/2014/main" id="{E0D1B5BE-67C4-4A3C-A9E7-48750BFE4F70}"/>
              </a:ext>
            </a:extLst>
          </p:cNvPr>
          <p:cNvSpPr txBox="1"/>
          <p:nvPr/>
        </p:nvSpPr>
        <p:spPr>
          <a:xfrm>
            <a:off x="1454727" y="0"/>
            <a:ext cx="9282545" cy="1323439"/>
          </a:xfrm>
          <a:prstGeom prst="rect">
            <a:avLst/>
          </a:prstGeom>
          <a:noFill/>
        </p:spPr>
        <p:txBody>
          <a:bodyPr wrap="square" rtlCol="0">
            <a:spAutoFit/>
          </a:bodyPr>
          <a:lstStyle/>
          <a:p>
            <a:pPr algn="ctr"/>
            <a:r>
              <a:rPr lang="es-CL" altLang="en-US" sz="4000" b="1" dirty="0">
                <a:solidFill>
                  <a:srgbClr val="0070C0"/>
                </a:solidFill>
                <a:latin typeface="Comic Sans MS" panose="030F0702030302020204" pitchFamily="66" charset="0"/>
              </a:rPr>
              <a:t>THE SCRIPTURES READ IN MASS DURING THE LITURGICAL YEAR</a:t>
            </a:r>
            <a:endParaRPr lang="en-US" sz="4000" dirty="0">
              <a:solidFill>
                <a:srgbClr val="0070C0"/>
              </a:solidFill>
            </a:endParaRPr>
          </a:p>
        </p:txBody>
      </p:sp>
    </p:spTree>
    <p:extLst>
      <p:ext uri="{BB962C8B-B14F-4D97-AF65-F5344CB8AC3E}">
        <p14:creationId xmlns:p14="http://schemas.microsoft.com/office/powerpoint/2010/main" val="1280120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E2C05-AFC7-4039-8BDA-E9F1A8B66193}"/>
              </a:ext>
            </a:extLst>
          </p:cNvPr>
          <p:cNvSpPr>
            <a:spLocks noGrp="1"/>
          </p:cNvSpPr>
          <p:nvPr>
            <p:ph type="title"/>
          </p:nvPr>
        </p:nvSpPr>
        <p:spPr>
          <a:xfrm>
            <a:off x="838198" y="1039495"/>
            <a:ext cx="11353801" cy="5818505"/>
          </a:xfrm>
        </p:spPr>
        <p:txBody>
          <a:bodyPr>
            <a:normAutofit/>
          </a:bodyPr>
          <a:lstStyle/>
          <a:p>
            <a:pPr marL="0" marR="0" lvl="0" indent="0" defTabSz="914400" rtl="0" eaLnBrk="0" fontAlgn="base" latinLnBrk="0" hangingPunct="0">
              <a:lnSpc>
                <a:spcPct val="100000"/>
              </a:lnSpc>
              <a:spcBef>
                <a:spcPct val="0"/>
              </a:spcBef>
              <a:spcAft>
                <a:spcPct val="0"/>
              </a:spcAft>
              <a:tabLst/>
            </a:pPr>
            <a:br>
              <a:rPr lang="es-HN" altLang="en-US" sz="2000" dirty="0">
                <a:solidFill>
                  <a:srgbClr val="00B050"/>
                </a:solidFill>
                <a:latin typeface="Comic Sans MS" panose="030F0702030302020204" pitchFamily="66" charset="0"/>
              </a:rPr>
            </a:br>
            <a:r>
              <a:rPr lang="es-HN" altLang="en-US" sz="3600" dirty="0">
                <a:solidFill>
                  <a:srgbClr val="00B050"/>
                </a:solidFill>
                <a:latin typeface="Comic Sans MS" panose="030F0702030302020204" pitchFamily="66" charset="0"/>
              </a:rPr>
              <a:t>In </a:t>
            </a:r>
            <a:r>
              <a:rPr lang="es-HN" altLang="en-US" sz="3600" dirty="0" err="1">
                <a:solidFill>
                  <a:srgbClr val="00B050"/>
                </a:solidFill>
                <a:latin typeface="Comic Sans MS" panose="030F0702030302020204" pitchFamily="66" charset="0"/>
              </a:rPr>
              <a:t>Cycle</a:t>
            </a:r>
            <a:r>
              <a:rPr lang="es-HN" altLang="en-US" sz="3600" dirty="0">
                <a:solidFill>
                  <a:srgbClr val="00B050"/>
                </a:solidFill>
                <a:latin typeface="Comic Sans MS" panose="030F0702030302020204" pitchFamily="66" charset="0"/>
              </a:rPr>
              <a:t> «A», </a:t>
            </a:r>
            <a:r>
              <a:rPr lang="es-HN" altLang="en-US" sz="3600" dirty="0" err="1">
                <a:solidFill>
                  <a:srgbClr val="00B050"/>
                </a:solidFill>
                <a:latin typeface="Comic Sans MS" panose="030F0702030302020204" pitchFamily="66" charset="0"/>
              </a:rPr>
              <a:t>The</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main</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gospel</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read</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is</a:t>
            </a:r>
            <a:r>
              <a:rPr lang="es-HN" altLang="en-US" sz="3600" dirty="0">
                <a:solidFill>
                  <a:srgbClr val="00B050"/>
                </a:solidFill>
                <a:latin typeface="Comic Sans MS" panose="030F0702030302020204" pitchFamily="66" charset="0"/>
              </a:rPr>
              <a:t> St. Matthew. </a:t>
            </a:r>
            <a:br>
              <a:rPr lang="es-HN" altLang="en-US" sz="3600" dirty="0">
                <a:solidFill>
                  <a:srgbClr val="00B050"/>
                </a:solidFill>
                <a:latin typeface="Comic Sans MS" panose="030F0702030302020204" pitchFamily="66" charset="0"/>
              </a:rPr>
            </a:br>
            <a:r>
              <a:rPr lang="es-HN" altLang="en-US" sz="3600" dirty="0">
                <a:solidFill>
                  <a:srgbClr val="00B050"/>
                </a:solidFill>
                <a:latin typeface="Comic Sans MS" panose="030F0702030302020204" pitchFamily="66" charset="0"/>
              </a:rPr>
              <a:t>In </a:t>
            </a:r>
            <a:r>
              <a:rPr lang="es-HN" altLang="en-US" sz="3600" dirty="0" err="1">
                <a:solidFill>
                  <a:srgbClr val="00B050"/>
                </a:solidFill>
                <a:latin typeface="Comic Sans MS" panose="030F0702030302020204" pitchFamily="66" charset="0"/>
              </a:rPr>
              <a:t>Cycle</a:t>
            </a:r>
            <a:r>
              <a:rPr lang="es-HN" altLang="en-US" sz="3600" dirty="0">
                <a:solidFill>
                  <a:srgbClr val="00B050"/>
                </a:solidFill>
                <a:latin typeface="Comic Sans MS" panose="030F0702030302020204" pitchFamily="66" charset="0"/>
              </a:rPr>
              <a:t> «B», </a:t>
            </a:r>
            <a:r>
              <a:rPr lang="es-HN" altLang="en-US" sz="3600" dirty="0" err="1">
                <a:solidFill>
                  <a:srgbClr val="00B050"/>
                </a:solidFill>
                <a:latin typeface="Comic Sans MS" panose="030F0702030302020204" pitchFamily="66" charset="0"/>
              </a:rPr>
              <a:t>The</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main</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gospel</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read</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is</a:t>
            </a:r>
            <a:r>
              <a:rPr lang="es-HN" altLang="en-US" sz="3600" dirty="0">
                <a:solidFill>
                  <a:srgbClr val="00B050"/>
                </a:solidFill>
                <a:latin typeface="Comic Sans MS" panose="030F0702030302020204" pitchFamily="66" charset="0"/>
              </a:rPr>
              <a:t> St. Mark. </a:t>
            </a:r>
            <a:br>
              <a:rPr lang="es-HN" altLang="en-US" sz="3600" dirty="0">
                <a:solidFill>
                  <a:srgbClr val="00B050"/>
                </a:solidFill>
                <a:latin typeface="Comic Sans MS" panose="030F0702030302020204" pitchFamily="66" charset="0"/>
              </a:rPr>
            </a:br>
            <a:r>
              <a:rPr lang="es-HN" altLang="en-US" sz="3600" dirty="0">
                <a:solidFill>
                  <a:srgbClr val="00B050"/>
                </a:solidFill>
                <a:latin typeface="Comic Sans MS" panose="030F0702030302020204" pitchFamily="66" charset="0"/>
              </a:rPr>
              <a:t>In </a:t>
            </a:r>
            <a:r>
              <a:rPr lang="es-HN" altLang="en-US" sz="3600" dirty="0" err="1">
                <a:solidFill>
                  <a:srgbClr val="00B050"/>
                </a:solidFill>
                <a:latin typeface="Comic Sans MS" panose="030F0702030302020204" pitchFamily="66" charset="0"/>
              </a:rPr>
              <a:t>Cycle</a:t>
            </a:r>
            <a:r>
              <a:rPr lang="es-HN" altLang="en-US" sz="3600" dirty="0">
                <a:solidFill>
                  <a:srgbClr val="00B050"/>
                </a:solidFill>
                <a:latin typeface="Comic Sans MS" panose="030F0702030302020204" pitchFamily="66" charset="0"/>
              </a:rPr>
              <a:t> «C», </a:t>
            </a:r>
            <a:r>
              <a:rPr lang="es-HN" altLang="en-US" sz="3600" dirty="0" err="1">
                <a:solidFill>
                  <a:srgbClr val="00B050"/>
                </a:solidFill>
                <a:latin typeface="Comic Sans MS" panose="030F0702030302020204" pitchFamily="66" charset="0"/>
              </a:rPr>
              <a:t>The</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main</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gospel</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read</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is</a:t>
            </a:r>
            <a:r>
              <a:rPr lang="es-HN" altLang="en-US" sz="3600" dirty="0">
                <a:solidFill>
                  <a:srgbClr val="00B050"/>
                </a:solidFill>
                <a:latin typeface="Comic Sans MS" panose="030F0702030302020204" pitchFamily="66" charset="0"/>
              </a:rPr>
              <a:t> St. Luke. </a:t>
            </a:r>
            <a:br>
              <a:rPr lang="es-HN" altLang="en-US" sz="3600" dirty="0">
                <a:solidFill>
                  <a:srgbClr val="00B050"/>
                </a:solidFill>
                <a:latin typeface="Comic Sans MS" panose="030F0702030302020204" pitchFamily="66" charset="0"/>
              </a:rPr>
            </a:br>
            <a:br>
              <a:rPr lang="es-HN" altLang="en-US" sz="3600" dirty="0">
                <a:solidFill>
                  <a:srgbClr val="00B050"/>
                </a:solidFill>
                <a:latin typeface="Comic Sans MS" panose="030F0702030302020204" pitchFamily="66" charset="0"/>
              </a:rPr>
            </a:br>
            <a:r>
              <a:rPr lang="es-HN" altLang="en-US" sz="3600" dirty="0" err="1">
                <a:solidFill>
                  <a:srgbClr val="00B050"/>
                </a:solidFill>
                <a:latin typeface="Comic Sans MS" panose="030F0702030302020204" pitchFamily="66" charset="0"/>
              </a:rPr>
              <a:t>The</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Gospel</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of</a:t>
            </a:r>
            <a:r>
              <a:rPr lang="es-HN" altLang="en-US" sz="3600" dirty="0">
                <a:solidFill>
                  <a:srgbClr val="00B050"/>
                </a:solidFill>
                <a:latin typeface="Comic Sans MS" panose="030F0702030302020204" pitchFamily="66" charset="0"/>
              </a:rPr>
              <a:t> St. John </a:t>
            </a:r>
            <a:r>
              <a:rPr lang="es-HN" altLang="en-US" sz="3600" dirty="0" err="1">
                <a:solidFill>
                  <a:srgbClr val="00B050"/>
                </a:solidFill>
                <a:latin typeface="Comic Sans MS" panose="030F0702030302020204" pitchFamily="66" charset="0"/>
              </a:rPr>
              <a:t>is</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used</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on</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special</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occasions</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such</a:t>
            </a:r>
            <a:r>
              <a:rPr lang="es-HN" altLang="en-US" sz="3600" dirty="0">
                <a:solidFill>
                  <a:srgbClr val="00B050"/>
                </a:solidFill>
                <a:latin typeface="Comic Sans MS" panose="030F0702030302020204" pitchFamily="66" charset="0"/>
              </a:rPr>
              <a:t> as </a:t>
            </a:r>
            <a:r>
              <a:rPr lang="es-HN" altLang="en-US" sz="3600" dirty="0" err="1">
                <a:solidFill>
                  <a:srgbClr val="00B050"/>
                </a:solidFill>
                <a:latin typeface="Comic Sans MS" panose="030F0702030302020204" pitchFamily="66" charset="0"/>
              </a:rPr>
              <a:t>Holy</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Week</a:t>
            </a:r>
            <a:r>
              <a:rPr lang="es-HN" altLang="en-US" sz="3600" dirty="0">
                <a:solidFill>
                  <a:srgbClr val="00B050"/>
                </a:solidFill>
                <a:latin typeface="Comic Sans MS" panose="030F0702030302020204" pitchFamily="66" charset="0"/>
              </a:rPr>
              <a:t>, and </a:t>
            </a:r>
            <a:r>
              <a:rPr lang="es-HN" altLang="en-US" sz="3600" dirty="0" err="1">
                <a:solidFill>
                  <a:srgbClr val="00B050"/>
                </a:solidFill>
                <a:latin typeface="Comic Sans MS" panose="030F0702030302020204" pitchFamily="66" charset="0"/>
              </a:rPr>
              <a:t>for</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important</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feast</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days</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of</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the</a:t>
            </a:r>
            <a:r>
              <a:rPr lang="es-HN" altLang="en-US" sz="3600" dirty="0">
                <a:solidFill>
                  <a:srgbClr val="00B050"/>
                </a:solidFill>
                <a:latin typeface="Comic Sans MS" panose="030F0702030302020204" pitchFamily="66" charset="0"/>
              </a:rPr>
              <a:t> </a:t>
            </a:r>
            <a:r>
              <a:rPr lang="es-HN" altLang="en-US" sz="3600" dirty="0" err="1">
                <a:solidFill>
                  <a:srgbClr val="00B050"/>
                </a:solidFill>
                <a:latin typeface="Comic Sans MS" panose="030F0702030302020204" pitchFamily="66" charset="0"/>
              </a:rPr>
              <a:t>Church</a:t>
            </a:r>
            <a:r>
              <a:rPr lang="es-HN" altLang="en-US" sz="3600" dirty="0">
                <a:solidFill>
                  <a:srgbClr val="00B050"/>
                </a:solidFill>
                <a:latin typeface="Comic Sans MS" panose="030F0702030302020204" pitchFamily="66" charset="0"/>
              </a:rPr>
              <a:t>. </a:t>
            </a:r>
            <a:endParaRPr lang="es-HN" sz="3600" dirty="0">
              <a:solidFill>
                <a:srgbClr val="00B050"/>
              </a:solidFill>
              <a:latin typeface="Comic Sans MS" panose="030F0702030302020204" pitchFamily="66" charset="0"/>
            </a:endParaRPr>
          </a:p>
        </p:txBody>
      </p:sp>
      <p:sp>
        <p:nvSpPr>
          <p:cNvPr id="4" name="TextBox 3">
            <a:extLst>
              <a:ext uri="{FF2B5EF4-FFF2-40B4-BE49-F238E27FC236}">
                <a16:creationId xmlns:a16="http://schemas.microsoft.com/office/drawing/2014/main" id="{1ABB5474-3680-A522-7D63-B0E31441099A}"/>
              </a:ext>
            </a:extLst>
          </p:cNvPr>
          <p:cNvSpPr txBox="1"/>
          <p:nvPr/>
        </p:nvSpPr>
        <p:spPr>
          <a:xfrm>
            <a:off x="1454727" y="0"/>
            <a:ext cx="9282545" cy="1323439"/>
          </a:xfrm>
          <a:prstGeom prst="rect">
            <a:avLst/>
          </a:prstGeom>
          <a:noFill/>
        </p:spPr>
        <p:txBody>
          <a:bodyPr wrap="square" rtlCol="0">
            <a:spAutoFit/>
          </a:bodyPr>
          <a:lstStyle/>
          <a:p>
            <a:pPr algn="ctr"/>
            <a:r>
              <a:rPr lang="es-CL" altLang="en-US" sz="4000" b="1" dirty="0">
                <a:solidFill>
                  <a:srgbClr val="0070C0"/>
                </a:solidFill>
                <a:latin typeface="Comic Sans MS" panose="030F0702030302020204" pitchFamily="66" charset="0"/>
              </a:rPr>
              <a:t>THE SCRIPTURES READ IN MASS DURING THE LITURGICAL YEAR</a:t>
            </a:r>
            <a:endParaRPr lang="en-US" sz="4000" dirty="0">
              <a:solidFill>
                <a:srgbClr val="0070C0"/>
              </a:solidFill>
            </a:endParaRPr>
          </a:p>
        </p:txBody>
      </p:sp>
    </p:spTree>
    <p:extLst>
      <p:ext uri="{BB962C8B-B14F-4D97-AF65-F5344CB8AC3E}">
        <p14:creationId xmlns:p14="http://schemas.microsoft.com/office/powerpoint/2010/main" val="2041128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43918-447F-476C-8A82-8978E4DA3704}"/>
              </a:ext>
            </a:extLst>
          </p:cNvPr>
          <p:cNvSpPr>
            <a:spLocks noGrp="1"/>
          </p:cNvSpPr>
          <p:nvPr>
            <p:ph type="title"/>
          </p:nvPr>
        </p:nvSpPr>
        <p:spPr>
          <a:xfrm>
            <a:off x="972670" y="1348777"/>
            <a:ext cx="10246659" cy="4904105"/>
          </a:xfrm>
        </p:spPr>
        <p:txBody>
          <a:bodyPr>
            <a:normAutofit/>
          </a:bodyPr>
          <a:lstStyle/>
          <a:p>
            <a:pPr algn="ctr"/>
            <a:r>
              <a:rPr lang="es-DO" altLang="en-US" sz="3600" dirty="0" err="1">
                <a:solidFill>
                  <a:srgbClr val="00B050"/>
                </a:solidFill>
                <a:latin typeface="Comic Sans MS" panose="030F0702030302020204" pitchFamily="66" charset="0"/>
              </a:rPr>
              <a:t>Remember</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that</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the</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Liturgical</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Year</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starts</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with</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the</a:t>
            </a:r>
            <a:r>
              <a:rPr lang="es-DO" altLang="en-US" sz="3600" dirty="0">
                <a:solidFill>
                  <a:srgbClr val="00B050"/>
                </a:solidFill>
                <a:latin typeface="Comic Sans MS" panose="030F0702030302020204" pitchFamily="66" charset="0"/>
              </a:rPr>
              <a:t> 1st </a:t>
            </a:r>
            <a:r>
              <a:rPr lang="es-DO" altLang="en-US" sz="3600" dirty="0" err="1">
                <a:solidFill>
                  <a:srgbClr val="00B050"/>
                </a:solidFill>
                <a:latin typeface="Comic Sans MS" panose="030F0702030302020204" pitchFamily="66" charset="0"/>
              </a:rPr>
              <a:t>week</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of</a:t>
            </a:r>
            <a:r>
              <a:rPr lang="es-DO" altLang="en-US" sz="3600" dirty="0">
                <a:solidFill>
                  <a:srgbClr val="00B050"/>
                </a:solidFill>
                <a:latin typeface="Comic Sans MS" panose="030F0702030302020204" pitchFamily="66" charset="0"/>
              </a:rPr>
              <a:t> </a:t>
            </a:r>
            <a:r>
              <a:rPr lang="es-DO" altLang="en-US" sz="3600" dirty="0">
                <a:solidFill>
                  <a:srgbClr val="7030A0"/>
                </a:solidFill>
                <a:latin typeface="Comic Sans MS" panose="030F0702030302020204" pitchFamily="66" charset="0"/>
              </a:rPr>
              <a:t>ADVENT</a:t>
            </a:r>
            <a:r>
              <a:rPr lang="es-DO" altLang="en-US" sz="3600" dirty="0">
                <a:solidFill>
                  <a:srgbClr val="00B050"/>
                </a:solidFill>
                <a:latin typeface="Comic Sans MS" panose="030F0702030302020204" pitchFamily="66" charset="0"/>
              </a:rPr>
              <a:t> and </a:t>
            </a:r>
            <a:r>
              <a:rPr lang="es-DO" altLang="en-US" sz="3600" dirty="0" err="1">
                <a:solidFill>
                  <a:srgbClr val="00B050"/>
                </a:solidFill>
                <a:latin typeface="Comic Sans MS" panose="030F0702030302020204" pitchFamily="66" charset="0"/>
              </a:rPr>
              <a:t>ends</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with</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the</a:t>
            </a:r>
            <a:r>
              <a:rPr lang="es-DO" altLang="en-US" sz="3600" dirty="0">
                <a:solidFill>
                  <a:srgbClr val="00B050"/>
                </a:solidFill>
                <a:latin typeface="Comic Sans MS" panose="030F0702030302020204" pitchFamily="66" charset="0"/>
              </a:rPr>
              <a:t> </a:t>
            </a:r>
            <a:r>
              <a:rPr lang="es-DO" altLang="en-US" sz="3600" dirty="0" err="1">
                <a:solidFill>
                  <a:srgbClr val="FFC000"/>
                </a:solidFill>
                <a:latin typeface="Comic Sans MS" panose="030F0702030302020204" pitchFamily="66" charset="0"/>
              </a:rPr>
              <a:t>Solemnity</a:t>
            </a:r>
            <a:r>
              <a:rPr lang="es-DO" altLang="en-US" sz="3600" dirty="0">
                <a:solidFill>
                  <a:srgbClr val="FFC000"/>
                </a:solidFill>
                <a:latin typeface="Comic Sans MS" panose="030F0702030302020204" pitchFamily="66" charset="0"/>
              </a:rPr>
              <a:t> </a:t>
            </a:r>
            <a:r>
              <a:rPr lang="es-DO" altLang="en-US" sz="3600" dirty="0" err="1">
                <a:solidFill>
                  <a:srgbClr val="FFC000"/>
                </a:solidFill>
                <a:latin typeface="Comic Sans MS" panose="030F0702030302020204" pitchFamily="66" charset="0"/>
              </a:rPr>
              <a:t>of</a:t>
            </a:r>
            <a:r>
              <a:rPr lang="es-DO" altLang="en-US" sz="3600" dirty="0">
                <a:solidFill>
                  <a:srgbClr val="FFC000"/>
                </a:solidFill>
                <a:latin typeface="Comic Sans MS" panose="030F0702030302020204" pitchFamily="66" charset="0"/>
              </a:rPr>
              <a:t> </a:t>
            </a:r>
            <a:r>
              <a:rPr lang="es-DO" altLang="en-US" sz="3600" dirty="0" err="1">
                <a:solidFill>
                  <a:srgbClr val="FFC000"/>
                </a:solidFill>
                <a:latin typeface="Comic Sans MS" panose="030F0702030302020204" pitchFamily="66" charset="0"/>
              </a:rPr>
              <a:t>Christ</a:t>
            </a:r>
            <a:r>
              <a:rPr lang="es-DO" altLang="en-US" sz="3600" dirty="0">
                <a:solidFill>
                  <a:srgbClr val="FFC000"/>
                </a:solidFill>
                <a:latin typeface="Comic Sans MS" panose="030F0702030302020204" pitchFamily="66" charset="0"/>
              </a:rPr>
              <a:t> </a:t>
            </a:r>
            <a:r>
              <a:rPr lang="es-DO" altLang="en-US" sz="3600" dirty="0" err="1">
                <a:solidFill>
                  <a:srgbClr val="FFC000"/>
                </a:solidFill>
                <a:latin typeface="Comic Sans MS" panose="030F0702030302020204" pitchFamily="66" charset="0"/>
              </a:rPr>
              <a:t>the</a:t>
            </a:r>
            <a:r>
              <a:rPr lang="es-DO" altLang="en-US" sz="3600" dirty="0">
                <a:solidFill>
                  <a:srgbClr val="FFC000"/>
                </a:solidFill>
                <a:latin typeface="Comic Sans MS" panose="030F0702030302020204" pitchFamily="66" charset="0"/>
              </a:rPr>
              <a:t> King. </a:t>
            </a:r>
            <a:br>
              <a:rPr lang="es-DO" altLang="en-US" sz="3600" dirty="0">
                <a:solidFill>
                  <a:srgbClr val="FFC000"/>
                </a:solidFill>
                <a:latin typeface="Comic Sans MS" panose="030F0702030302020204" pitchFamily="66" charset="0"/>
              </a:rPr>
            </a:br>
            <a:br>
              <a:rPr lang="es-DO" altLang="en-US" sz="3600" dirty="0">
                <a:solidFill>
                  <a:srgbClr val="FFC000"/>
                </a:solidFill>
                <a:latin typeface="Comic Sans MS" panose="030F0702030302020204" pitchFamily="66" charset="0"/>
              </a:rPr>
            </a:br>
            <a:r>
              <a:rPr lang="es-DO" altLang="en-US" sz="3600" dirty="0" err="1">
                <a:solidFill>
                  <a:srgbClr val="00B050"/>
                </a:solidFill>
                <a:latin typeface="Comic Sans MS" panose="030F0702030302020204" pitchFamily="66" charset="0"/>
              </a:rPr>
              <a:t>The</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Liturgical</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year</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usually</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begins</a:t>
            </a:r>
            <a:r>
              <a:rPr lang="es-DO" altLang="en-US" sz="3600" dirty="0">
                <a:solidFill>
                  <a:srgbClr val="00B050"/>
                </a:solidFill>
                <a:latin typeface="Comic Sans MS" panose="030F0702030302020204" pitchFamily="66" charset="0"/>
              </a:rPr>
              <a:t> at </a:t>
            </a:r>
            <a:r>
              <a:rPr lang="es-DO" altLang="en-US" sz="3600" dirty="0" err="1">
                <a:solidFill>
                  <a:srgbClr val="00B050"/>
                </a:solidFill>
                <a:latin typeface="Comic Sans MS" panose="030F0702030302020204" pitchFamily="66" charset="0"/>
              </a:rPr>
              <a:t>the</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end</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of</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November</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or</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the</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beginning</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of</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December</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It</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is</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not</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the</a:t>
            </a:r>
            <a:r>
              <a:rPr lang="es-DO" altLang="en-US" sz="3600" dirty="0">
                <a:solidFill>
                  <a:srgbClr val="00B050"/>
                </a:solidFill>
                <a:latin typeface="Comic Sans MS" panose="030F0702030302020204" pitchFamily="66" charset="0"/>
              </a:rPr>
              <a:t> </a:t>
            </a:r>
            <a:r>
              <a:rPr lang="es-DO" altLang="en-US" sz="3600" dirty="0" err="1">
                <a:solidFill>
                  <a:srgbClr val="00B050"/>
                </a:solidFill>
                <a:latin typeface="Comic Sans MS" panose="030F0702030302020204" pitchFamily="66" charset="0"/>
              </a:rPr>
              <a:t>same</a:t>
            </a:r>
            <a:r>
              <a:rPr lang="es-DO" altLang="en-US" sz="3600" dirty="0">
                <a:solidFill>
                  <a:srgbClr val="00B050"/>
                </a:solidFill>
                <a:latin typeface="Comic Sans MS" panose="030F0702030302020204" pitchFamily="66" charset="0"/>
              </a:rPr>
              <a:t> as </a:t>
            </a:r>
            <a:r>
              <a:rPr lang="es-DO" altLang="en-US" sz="3600" dirty="0" err="1">
                <a:solidFill>
                  <a:srgbClr val="00B050"/>
                </a:solidFill>
                <a:latin typeface="Comic Sans MS" panose="030F0702030302020204" pitchFamily="66" charset="0"/>
              </a:rPr>
              <a:t>the</a:t>
            </a:r>
            <a:r>
              <a:rPr lang="es-DO" altLang="en-US" sz="3600" dirty="0">
                <a:solidFill>
                  <a:srgbClr val="00B050"/>
                </a:solidFill>
                <a:latin typeface="Comic Sans MS" panose="030F0702030302020204" pitchFamily="66" charset="0"/>
              </a:rPr>
              <a:t> Calendar </a:t>
            </a:r>
            <a:r>
              <a:rPr lang="es-DO" altLang="en-US" sz="3600" dirty="0" err="1">
                <a:solidFill>
                  <a:srgbClr val="00B050"/>
                </a:solidFill>
                <a:latin typeface="Comic Sans MS" panose="030F0702030302020204" pitchFamily="66" charset="0"/>
              </a:rPr>
              <a:t>Year</a:t>
            </a:r>
            <a:r>
              <a:rPr lang="es-DO" altLang="en-US" sz="3600" dirty="0">
                <a:solidFill>
                  <a:srgbClr val="00B050"/>
                </a:solidFill>
                <a:latin typeface="Comic Sans MS" panose="030F0702030302020204" pitchFamily="66" charset="0"/>
              </a:rPr>
              <a:t>.</a:t>
            </a:r>
            <a:br>
              <a:rPr lang="es-DO" altLang="en-US" sz="3600" dirty="0">
                <a:solidFill>
                  <a:srgbClr val="00B050"/>
                </a:solidFill>
                <a:latin typeface="Comic Sans MS" panose="030F0702030302020204" pitchFamily="66" charset="0"/>
              </a:rPr>
            </a:br>
            <a:br>
              <a:rPr lang="es-DO" altLang="en-US" sz="2400" dirty="0">
                <a:solidFill>
                  <a:srgbClr val="00B050"/>
                </a:solidFill>
                <a:latin typeface="Comic Sans MS" panose="030F0702030302020204" pitchFamily="66" charset="0"/>
              </a:rPr>
            </a:br>
            <a:endParaRPr lang="es-DO" sz="1000" dirty="0">
              <a:solidFill>
                <a:srgbClr val="00B050"/>
              </a:solidFill>
              <a:latin typeface="Comic Sans MS" panose="030F0702030302020204" pitchFamily="66" charset="0"/>
            </a:endParaRPr>
          </a:p>
        </p:txBody>
      </p:sp>
      <p:sp>
        <p:nvSpPr>
          <p:cNvPr id="4" name="TextBox 3">
            <a:extLst>
              <a:ext uri="{FF2B5EF4-FFF2-40B4-BE49-F238E27FC236}">
                <a16:creationId xmlns:a16="http://schemas.microsoft.com/office/drawing/2014/main" id="{35FAD155-1F79-43CF-A081-553D560FB33A}"/>
              </a:ext>
            </a:extLst>
          </p:cNvPr>
          <p:cNvSpPr txBox="1"/>
          <p:nvPr/>
        </p:nvSpPr>
        <p:spPr>
          <a:xfrm>
            <a:off x="3238836" y="148977"/>
            <a:ext cx="5084893" cy="707886"/>
          </a:xfrm>
          <a:prstGeom prst="rect">
            <a:avLst/>
          </a:prstGeom>
          <a:noFill/>
        </p:spPr>
        <p:txBody>
          <a:bodyPr wrap="square" rtlCol="0">
            <a:spAutoFit/>
          </a:bodyPr>
          <a:lstStyle/>
          <a:p>
            <a:r>
              <a:rPr lang="es-CL" altLang="en-US" sz="4000" b="1" dirty="0" err="1">
                <a:solidFill>
                  <a:srgbClr val="0070C0"/>
                </a:solidFill>
                <a:latin typeface="Comic Sans MS" panose="030F0702030302020204" pitchFamily="66" charset="0"/>
              </a:rPr>
              <a:t>The</a:t>
            </a:r>
            <a:r>
              <a:rPr lang="es-CL" altLang="en-US" sz="4000" b="1" dirty="0">
                <a:solidFill>
                  <a:srgbClr val="0070C0"/>
                </a:solidFill>
                <a:latin typeface="Comic Sans MS" panose="030F0702030302020204" pitchFamily="66" charset="0"/>
              </a:rPr>
              <a:t> </a:t>
            </a:r>
            <a:r>
              <a:rPr lang="es-CL" altLang="en-US" sz="4000" b="1" dirty="0" err="1">
                <a:solidFill>
                  <a:srgbClr val="0070C0"/>
                </a:solidFill>
                <a:latin typeface="Comic Sans MS" panose="030F0702030302020204" pitchFamily="66" charset="0"/>
              </a:rPr>
              <a:t>Liturgical</a:t>
            </a:r>
            <a:r>
              <a:rPr lang="es-CL" altLang="en-US" sz="4000" b="1" dirty="0">
                <a:solidFill>
                  <a:srgbClr val="0070C0"/>
                </a:solidFill>
                <a:latin typeface="Comic Sans MS" panose="030F0702030302020204" pitchFamily="66" charset="0"/>
              </a:rPr>
              <a:t> </a:t>
            </a:r>
            <a:r>
              <a:rPr lang="es-CL" altLang="en-US" sz="4000" b="1" dirty="0" err="1">
                <a:solidFill>
                  <a:srgbClr val="0070C0"/>
                </a:solidFill>
                <a:latin typeface="Comic Sans MS" panose="030F0702030302020204" pitchFamily="66" charset="0"/>
              </a:rPr>
              <a:t>Year</a:t>
            </a:r>
            <a:endParaRPr lang="en-US" sz="4000" dirty="0">
              <a:solidFill>
                <a:srgbClr val="0070C0"/>
              </a:solidFill>
            </a:endParaRPr>
          </a:p>
        </p:txBody>
      </p:sp>
    </p:spTree>
    <p:extLst>
      <p:ext uri="{BB962C8B-B14F-4D97-AF65-F5344CB8AC3E}">
        <p14:creationId xmlns:p14="http://schemas.microsoft.com/office/powerpoint/2010/main" val="36272445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2528</TotalTime>
  <Words>397</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Times New Roman</vt:lpstr>
      <vt:lpstr>Office Theme</vt:lpstr>
      <vt:lpstr>Ministry Friends of Jesus and Mary</vt:lpstr>
      <vt:lpstr>   THE LITURGICAL YEAR   THE CHURCH CELEBRATES THE WHOLE YEAR FOR JESUS.    </vt:lpstr>
      <vt:lpstr>Liturgical colors used in Mass  The priest wears a CHASUBLE with the colors of the liturgical season.</vt:lpstr>
      <vt:lpstr>There are 3 cycles: A, B and C throughout 3 years.   Each cycle has its own sequence of readings from the Old Testament and the New Testament.   The 3 cycles cover all Salvation History.</vt:lpstr>
      <vt:lpstr> In Cycle «A», The main gospel read is St. Matthew.  In Cycle «B», The main gospel read is St. Mark.  In Cycle «C», The main gospel read is St. Luke.   The Gospel of St. John is used on special occasions such as Holy Week, and for important feast days of the Church. </vt:lpstr>
      <vt:lpstr>Remember that the Liturgical Year starts with the 1st week of ADVENT and ends with the Solemnity of Christ the King.   The Liturgical year usually begins at the end of November or the beginning of December. It is not the same as the Calendar Year.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Varona</dc:creator>
  <cp:lastModifiedBy>Maria Varona</cp:lastModifiedBy>
  <cp:revision>311</cp:revision>
  <dcterms:created xsi:type="dcterms:W3CDTF">2020-07-14T14:58:41Z</dcterms:created>
  <dcterms:modified xsi:type="dcterms:W3CDTF">2022-11-02T16:56:20Z</dcterms:modified>
</cp:coreProperties>
</file>