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317" r:id="rId19"/>
    <p:sldId id="321" r:id="rId20"/>
    <p:sldId id="274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480"/>
    <a:srgbClr val="FC7510"/>
    <a:srgbClr val="F0491C"/>
    <a:srgbClr val="17CBF5"/>
    <a:srgbClr val="E824B5"/>
    <a:srgbClr val="008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163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23:59:40.711"/>
    </inkml:context>
    <inkml:brush xml:id="br0">
      <inkml:brushProperty name="width" value="0.2" units="cm"/>
      <inkml:brushProperty name="height" value="0.4" units="cm"/>
      <inkml:brushProperty name="color" value="#A97751"/>
      <inkml:brushProperty name="tip" value="rectangle"/>
      <inkml:brushProperty name="rasterOp" value="maskPen"/>
      <inkml:brushProperty name="ignorePressure" value="1"/>
    </inkml:brush>
  </inkml:definitions>
  <inkml:trace contextRef="#ctx0" brushRef="#br0">1303 222,'1'-8,"-1"1,-1-1,1 0,-1 0,0 1,-1-1,0 0,0 1,-1 0,0-1,0 1,0 0,-1 0,0 1,-1-1,1 1,-1 0,0 0,-1 1,1-1,-1 1,-1 0,1 1,0 0,-1 0,0 0,0 1,-11-4,-2-1,-1 1,0 1,0 1,0 1,-39-3,45 6,0 1,-1 0,1 1,-1 1,1 0,0 1,0 0,-27 11,23-3,1 1,1 0,0 1,0 1,2 0,0 2,-15 17,10-10,-1-1,-33 25,37-32,0 0,-23 27,26-26,0-1,-1 0,-24 17,21-19,1 0,0 1,1 1,0 1,1 1,1 0,1 0,0 1,2 1,0 0,0 1,-11 33,-13 29,23-59,2 2,0-1,1 2,2-1,0 1,-5 44,12 287,3-181,-4-206,2-1,1 0,2 0,1 1,1-1,2 1,1 1,1-1,17-32,21-22,4 3,117-139,-158 207,38-32,-5 6,-36 30,1 1,-1 0,1 0,1 1,0 0,0 0,0 1,22-9,-11 8,1 1,0 0,39-4,152-27,-160 25,-2-2,0-2,91-44,-130 56,-1-1,1-1,-2 0,1-1,-1 0,1 0,-2-1,1-1,-1 1,-1-2,0 1,0-1,-1 0,0-1,0 1,9-23,-11 21,0 1,1 0,1 0,0 0,0 1,1 0,0 0,1 1,0 0,0 1,1 0,0 0,1 1,18-9,-11 6,0 2,1 0,1 1,-1 1,1 1,0 0,0 2,28-2,-38 5,24-2,0 2,58 7,-81-6,0 2,0 0,-1 0,1 1,-1 0,0 1,0 0,0 1,0 0,-1 0,0 1,10 9,24 23,-27-25,0 0,18 22,-29-29,0 0,-1 0,0 0,0 1,0-1,-1 1,0 0,0 0,2 12,-1 16,-1-1,-1 1,-4 42,-1-48,3 1,0-1,2 0,1 0,9 36,9 37,-17-79,0 0,1 0,2 0,0-1,13 26,-11-27,-1 1,0 0,-2 0,-1 0,-1 1,0-1,-1 32,11 66,6 52,-14-92,-4-63,1-1,0 0,2 0,0-1,8 20,-9-35,-1-12,-1-13,-1-254,-3 126,2 137,-1 0,0 0,-1 0,-1-1,0 2,-1-1,-1 0,0 1,-1 0,0 0,-1 1,-1-1,-14-18,-18-20,-42-72,75 114,-1 0,0 1,0-1,-1 2,-17-14,14 12,1 1,1-2,-16-17,10 6,-2 1,0 0,-1 2,-1 0,-28-20,32 27,-1-1,0 0,-2 1,1 0,-37-15,-21-1,23 11,2-3,0-2,1-2,-76-50,61 28,-1 4,-95-45,147 81,0 1,-1 0,1 2,-1-1,0 2,-21-2,-95 4,77 2,36 0,0 0,1 1,0 1,0 1,0 0,0 1,1 1,0 0,0 2,1-1,0 2,1 0,-15 13,23-18,-1 1,1 0,1 0,-1 0,1 1,0 0,0 0,1 0,0 1,-5 14,1 2,1 0,-5 32,9-36,-1 0,-1-1,-1 0,-11 28,-30 38,24-46,3 0,-26 68,32-68,6-18,1 1,1-1,-5 41,6-31,-2 0,-1-1,-1 0,-25 55,20-52,0 2,3-1,-9 43,12-45,-2-1,-1 0,-1-1,-2 0,-1-1,-19 28,-25 50,54-99,0 0,0-1,-1 1,1-2,-11 10,-17 23,20-16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23:59:44.011"/>
    </inkml:context>
    <inkml:brush xml:id="br0">
      <inkml:brushProperty name="width" value="0.2" units="cm"/>
      <inkml:brushProperty name="height" value="0.4" units="cm"/>
      <inkml:brushProperty name="color" value="#A97751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47,'10'0,"18"0,1 0,-1-2,1-1,36-9,-23 3,1 1,-1 2,47 0,132 7,-83 2,-90-4,-19 0,1 1,52 8,-73-7,-1 1,1 0,-1 1,0 0,0 1,0-1,0 1,0 1,-1-1,0 2,0-1,0 1,11 11,-2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23:59:47.026"/>
    </inkml:context>
    <inkml:brush xml:id="br0">
      <inkml:brushProperty name="width" value="0.2" units="cm"/>
      <inkml:brushProperty name="height" value="0.4" units="cm"/>
      <inkml:brushProperty name="color" value="#A9775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1,'7'2,"1"0,-1 1,0-1,1 1,-1 1,-1 0,12 7,-4-2,16 10,36 30,-41-29,43 26,-57-40,0 0,0-1,1-1,0 0,-1 0,1-1,22 2,140-2,-140-4,3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23:59:58.20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1,'8'0,"9"0,9 0,7 0,6 0,-5 7,0 3,1 6,2 1,2-2,-7-5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00:00:22.70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855 1,'0'4,"-1"0,1 0,-1 0,0 0,0 0,0 0,-1 0,1 0,-1-1,0 1,0 0,-1-1,1 0,-6 7,-48 38,34-31,-11 7,-55 31,63-41,0 1,1 0,1 2,0 1,-27 28,17-8,1 2,2 1,-32 60,57-93,0 0,0 0,-1 0,0 0,0-1,-1 0,0-1,0 1,0-1,-1-1,-10 7,3-5,-1 0,-1-1,1 0,-1-1,-20 2,32-6,0 1,0-1,0 1,1 0,-1 0,1 0,-1 1,1-1,0 1,-1 0,1 1,1-1,-1 1,1-1,-1 1,1 0,0 0,0 1,1-1,-1 1,1-1,0 1,0 0,1 0,-1-1,1 1,0 0,0 7,0-2,1 0,0 0,0 0,1 0,0 0,1 0,0 0,1 0,0-1,0 1,1-1,0 0,10 15,158 243,-160-250,-3-2,1 0,0-1,1-1,0 0,22 19,-31-31,0 1,1-1,-1 1,0-1,1 0,-1 0,1 0,-1 0,1 0,0 0,-1-1,1 0,0 1,-1-1,1 0,0 0,4-1,-4 0,1 0,-1-1,0 0,0 1,0-1,0 0,0-1,0 1,0-1,0 1,-1-1,0 0,1 1,-1-1,0-1,3-5,1-4,0 0,0 0,4-18,-8 22,1 0,0 1,0-1,0 1,1 0,1 0,-1 0,1 0,1 1,-1 0,11-10,3-1,33-39,-40 41,1 1,0 1,2 0,29-22,-29 26,1 2,-1 0,1 1,1 0,-1 1,1 1,19-3,-25 6,1 1,-1 0,1 0,0 1,-1 1,1 0,0 0,-1 2,1-1,-1 1,18 7,-25-7,1-1,-1 1,0 0,0 0,0 0,-1 1,1-1,-1 1,0 0,0 0,0 0,0 1,-1-1,1 0,-1 1,0 0,-1-1,1 1,-1 0,1 9,1 8,-1 1,-1 0,-3 30,1-28,1-13,-2 1,0-1,0 0,-1 1,0-1,-1 0,-1 0,0-1,0 1,-1-1,0 0,-1-1,-1 0,1 0,-2 0,1-1,-1 0,-1-1,1 0,-2 0,-10 6,-22 11,-78 34,109-53,0 0,1 1,1 0,-1 1,1 1,1-1,-11 12,-20 19,33-34,1 1,-1 1,1-1,1 1,-1 0,1 1,0-1,-7 16,11-21,0 0,1 0,-1 1,0-1,1 0,-1 0,1 1,-1-1,1 0,0 0,0 1,0-1,1 0,-1 1,0-1,1 0,0 0,-1 1,1-1,0 0,0 0,0 0,0 0,1 0,-1 0,0 0,1 0,-1-1,1 1,0-1,0 1,-1-1,1 1,0-1,0 0,0 0,1 0,2 1,8 2,1 0,-1-1,1 0,0-1,0-1,25 0,-23-1,1 0,-1 2,0 0,31 7,43 26,108 58,-84-37,-89-44,0 1,0 2,-2 1,0 0,38 36,-2-7,-49-38,1 0,-1 1,-1-1,1 2,-1 0,10 12,-13-13,0-1,1-1,0 0,0 0,0 0,1 0,11 5,33 26,-43-29,0-2,0 1,1-1,-1-1,2 1,-1-2,0 1,1-2,0 1,0-2,0 1,20 1,1-2,1-1,-1-1,39-6,-55 3,1 0,-1-1,-1-1,1 0,0-1,-1-1,-1 0,1-1,-1-1,0 0,-1-1,0-1,20-20,14-9,-34 30,0-1,-1 0,14-17,6-13,31-36,-11 19,-40 42,2 0,-1 1,2 1,0 0,30-19,57-23,-61 36,57-39,-94 57,0-1,-1 0,1 0,-1 0,1 0,-1-1,0 1,0-1,0 0,-1 1,1-1,-1-1,0 1,0 0,0 0,-1-1,0 1,0-1,0 0,0 1,-1-1,1 1,-1-1,0 0,-1 0,1 1,-1-1,0 1,0-1,-3-6,-5-9,-1 0,-1 1,0 0,-2 1,-20-23,-8-15,24 32,-30-32,28 35,9 7,-1 0,2-1,0 0,0 0,2-1,-8-22,-25-103,35 118,0 0,2-1,-1-34,4 51,0 1,1-1,0 0,0 0,0 0,1 1,4-10,-5 14,0-1,1 0,-1 1,1 0,0-1,0 1,0 0,0 0,0 0,0 0,0 0,1 0,-1 1,1-1,-1 1,1-1,5 0,-4 1,0 0,1 0,-1 1,1 0,-1 0,1 0,-1 0,1 1,-1 0,0 0,1 0,-1 0,0 1,0 0,0 0,0 0,0 0,4 3,10 8,-1 0,24 25,-20-19,10 14,-2 1,-1 1,-1 2,-2 0,29 59,0-2,-51-88,1-1,1 1,-1 0,1-1,0 0,0 0,0-1,1 1,0-1,0 0,0-1,0 0,0 1,1-2,-1 1,1-1,0 0,0-1,0 1,0-1,0-1,0 1,0-1,13-2,-5 0,-1 0,0-2,0 1,-1-2,1 0,-1 0,0-2,0 1,-1-2,0 1,16-15,-3 4,0 0,43-21,-42 26,-2-1,0-2,28-22,-42 30,1 0,0 1,22-11,-24 15,-1-1,0-1,0 0,0 0,-1 0,1-1,-1 0,7-8,-13 13,0-1,0 1,-1-1,1 0,0 1,-1-1,1 0,-1 1,0-1,1 0,-1 0,0 1,0-1,0 0,0 1,0-1,-1 0,1 0,0 1,-1-1,0 0,1 1,-1-1,0 1,0-1,1 1,-1-1,0 1,-1-1,1 1,0 0,0 0,-1-1,1 1,0 0,-1 0,-1-1,-9-6,0 0,0 1,-21-8,23 10,-204-84,184 75,1-2,1-1,1-2,-39-32,43 32,1 0,1-2,1 0,1-1,-18-27,-13-15,42 52,0 0,0-1,1 0,-10-25,14 27,-2 1,1 0,-1 0,0 0,-1 1,0 0,-1 0,0 1,-14-14,5 8,-1 1,0 1,-1 0,0 2,-28-12,41 20,1 0,-1 1,0 0,0 0,0 0,0 0,0 1,0 0,0 0,0 0,0 1,0 0,0 0,0 0,1 0,-1 1,0 0,1 0,-1 0,1 0,-1 1,1 0,0 0,0 0,1 0,-1 0,1 1,-5 6,-3 4,1 1,1 0,-9 20,-12 21,11-22,1 1,-24 69,32-75,-1 0,-1-1,-1 0,-2-2,-34 49,38-65,0-1,-1 0,0-1,-1 0,1-1,-2 0,1-1,-1-1,0 0,-23 5,-17 8,-167 49,171-58,-1-3,-1-1,1-3,-78-7,12 2,106 3,0-1,0 0,1 0,-1-1,0 0,1-1,0-1,-1 1,1-2,1 1,-13-9,2-1,1-1,1-1,0 0,-15-20,-21-21,29 34,1-2,1 0,2-2,0-1,2 0,-23-45,23 28,1-1,-20-80,37 122,0-1,0 1,-1 0,0-1,0 1,0 0,0 0,0 1,-1-1,0 0,0 1,-4-5,6 7,-1 0,1 0,-1 0,1 0,-1 0,1 1,-1-1,1 0,-1 1,0-1,1 1,-1 0,0-1,0 1,1 0,-1 0,0 0,0 0,1 0,-1 1,0-1,1 0,-1 1,0 0,1-1,-1 1,1 0,-1 0,1-1,-1 1,1 1,-1-1,1 0,0 0,-1 2,-12 11,0 2,2 0,-14 22,-22 27,41-54,0 0,0 0,1 0,1 1,0-1,0 1,1 1,1-1,0 0,-2 18,4-16,-2-1,0 0,0 0,-1 0,-1 0,0-1,-1 0,0 0,-12 17,3-11,4-6,1 1,0-1,1 1,0 1,-9 21,17-33,0 1,0 0,0-1,1 1,-1 0,1-1,0 1,0 0,0-1,0 1,0 0,0 0,1-1,0 1,1 4,0-4,-1 0,1 0,0-1,0 1,1-1,-1 0,0 1,1-1,-1 0,1-1,0 1,0 0,0-1,-1 1,2-1,3 1,10 3,0 0,1-1,-1-2,1 1,23-1,95-8,-46 1,-90 5,46-1,0 1,0 2,70 13,-105-13,291 76,-264-65,0 2,-1 1,-1 2,0 2,53 39,-72-47,1-1,1 0,0-1,0-1,1-1,0-1,0-1,32 6,-3-4,-1-3,80 0,186-8,-326 5,1 0,0 0,0 1,0 0,-13 6,-10 3,-262 89,-94 27,339-116,0-2,-1-2,-59 0,-159-8,139-3,121 3,5-1,0 0,-1 1,1 0,0 0,0 0,0 1,0 0,0 0,0 0,0 1,1-1,-1 1,0 0,-7 5,12-7,0 1,0 0,0-1,0 1,0-1,1 1,-1 0,0-1,0 1,0-1,1 1,-1 0,0-1,0 1,1-1,-1 1,1-1,-1 1,0-1,1 1,-1-1,1 0,-1 1,1-1,-1 0,1 1,-1-1,1 0,0 0,-1 1,1-1,-1 0,1 0,1 0,28 12,-27-10,96 27,-68-21,0 1,44 19,-28-9,1-2,0-2,82 13,7 2,-96-20,0-2,1-2,0-2,0-1,0-3,46-5,-78 5,1-2,-1 1,0-2,0 1,0-1,0-1,0 0,0 0,-1-1,0 0,0-1,0 1,14-14,71-70,-9 11,-85 78,9-10,0 0,1 1,0 1,0 0,21-13,-31 21,0 0,1 0,-1 0,0-1,0 1,0 0,0 0,0 0,1 0,-1-1,0 1,0 0,0 0,0 0,1 0,-1 0,0 0,0 0,1 0,-1 0,0-1,0 1,0 0,1 0,-1 0,0 0,0 0,1 0,-1 0,0 0,0 1,0-1,1 0,-1 0,0 0,0 0,1 0,-1 0,0 0,0 0,0 1,0-1,1 0,-1 0,0 0,0 0,0 1,0-1,0 0,1 0,-1 0,0 1,-7 14,-18 17,3-9,0-1,-2-1,-29 19,-9 8,-11 2,56-40,0 1,1 0,1 1,-22 22,12-7,5-6,-28 37,44-51,-2-1,1 0,0 0,-1-1,0 0,-1 0,1 0,-1-1,0 0,0 0,0 0,-1-1,1 0,-1-1,1 0,-1 0,0 0,0-1,0 0,0-1,0 0,0 0,0-1,0 0,0 0,0-1,0 0,1 0,-1-1,1 0,-1 0,1-1,0 1,0-2,1 1,-1-1,1 0,0 0,1-1,-1 0,1 0,-5-7,-7-19,1 0,2-2,1 1,2-1,-14-71,-12-38,29 122,-1 2,-1-1,-1 1,-24-31,-15-28,7-6,34 57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51D3-C7FE-4585-A2EB-35BF481EE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DA878-80E0-43CE-80BD-B09748880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6CCD1-8EA2-4809-B02F-29F114FF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7/10/2024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018A0-9505-460C-BB0D-FD4C217F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2C588-E233-4441-AE7C-11BB4357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1205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ADAE-4704-435A-AF00-6361F12A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321E0-A227-4B1E-994F-CFDB380A1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F2BFF-D13B-4089-A166-A37CD460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7/10/2024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BBEBE-C252-4C3D-8F61-ECE2A698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9C8C7-AF07-4C18-9796-3F4B3D2C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07568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59716-6D09-47EE-A975-7691BC21B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6B682-347D-4AE2-BBC6-490D1CEC6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B7D9A-400B-4ADE-982B-FC1934C3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7/10/2024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0A080-5EB3-4375-B5A4-C2804E59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97D2-B413-4B97-BA3E-CA6C27CA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8262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B8B47-29B7-4AB4-A50A-F7F1F69C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2320-F5DC-435F-80AD-756FA2A5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2C907-D52B-4C39-A99D-45C9C1D9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7/10/2024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3CAF6-F186-48D2-BB42-93B2A8C1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13EFE-2C01-4C69-B612-BA1982D9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5220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BC9A-FC74-4A6A-8069-E13F5E77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8140F-CC3D-4936-BA03-86E16FB56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7D079-8963-4523-B09D-B8E09258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7/10/2024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3A387-6184-49B6-97EA-D87C9686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C7F4C-84DD-4A1E-9C2A-52C71EB4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26412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E0F2-E8D4-4DBA-9D89-E0AF769A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315D-AD07-4CE3-8D41-E54569654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9B0C-164A-408B-AEEE-32C2132ED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CDF2A-FF74-4C3A-97BE-A0BB8D14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7/10/2024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80302-DF9D-4482-BE1E-6BC3F92D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CCD48-9DBB-462D-B030-F384841B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306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27313-8CF1-4E8C-B310-C8193F73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C26B7-4EB2-4563-9B40-5208A8C86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0E468-6C7B-4C82-B394-CFD09B003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7CD05-83D1-43E7-9686-E1B2DFBC6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F219F-5057-4A4B-83D5-89EE611EB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6E4CA-C934-43EF-B4FD-F75733D9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7/10/2024</a:t>
            </a:fld>
            <a:endParaRPr lang="es-419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EF06F-BB87-41C8-A91A-308C9824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87D96-E8E6-45B7-9CAE-02FE4FF6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743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7B16-7022-4BE9-A49D-F6AC86D2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s-419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138B0-52EA-409A-B1A1-DA7FF2BD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419" dirty="0" err="1"/>
              <a:t>MAJM</a:t>
            </a:r>
            <a:r>
              <a:rPr lang="es-419" dirty="0"/>
              <a:t> – XVIII Domingo Tiempo Ordinario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BFCB1F1-50F5-4DD7-83AD-0462140DB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4" y="5424610"/>
            <a:ext cx="1311214" cy="13112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9311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DDD055-C4A1-4B45-9ACD-F6ED3472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7/10/2024</a:t>
            </a:fld>
            <a:endParaRPr lang="es-419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38187-58CA-4B90-B23E-4718F4F3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F2921-1CFD-49BD-AFFA-41D1D2B8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0366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D777-E309-4ED7-ABB7-AC025C7A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6DCE1-6EE8-429F-9F75-951659E04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1A8D3-5B71-440A-9AD6-AEC0C5F43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68026-8C26-407E-9DD7-CA6B2C0A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7/10/2024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72551-82E6-4CB9-8882-B39786C5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60807-4638-45BB-90FF-4D270A03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2427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DE73-906B-4B3F-8FBF-FD16E79F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1B5FC-76D2-479E-8922-B84D4DA93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94B6D-B900-4F58-A5BA-96D177D68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4122B-2945-428C-9842-9F7B8AE90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7/10/2024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23A44-1BEE-4BBF-B9F3-561A51FF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72B51-DE80-4C45-A7D9-1F8BFFB4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97048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CCFBE-E219-422E-8B92-AF754E73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45274-3700-44A7-BD90-8376C50F1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F3C4E-820A-4CB3-858F-FFE92481F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5059-AD1E-4598-80ED-1B6DD426873C}" type="datetimeFigureOut">
              <a:rPr lang="es-419" smtClean="0"/>
              <a:t>7/10/2024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A9BCB-EF73-4A42-805D-4091BA005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FC585-3779-4780-A20E-6E94EAA19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4047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9.png"/><Relationship Id="rId4" Type="http://schemas.openxmlformats.org/officeDocument/2006/relationships/image" Target="../media/image260.png"/><Relationship Id="rId9" Type="http://schemas.openxmlformats.org/officeDocument/2006/relationships/customXml" Target="../ink/ink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ylgwOEI7AY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ylgwOEI7AY?feature=oembed" TargetMode="Externa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OMHBK1qSTs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6OMHBK1qSTs?feature=oembed" TargetMode="Externa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6BE6-02B5-4897-9081-7D40BDB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 fontScale="90000"/>
          </a:bodyPr>
          <a:lstStyle/>
          <a:p>
            <a:r>
              <a:rPr lang="es-419" sz="5400" dirty="0" err="1"/>
              <a:t>Ministry</a:t>
            </a:r>
            <a:r>
              <a:rPr lang="es-419" sz="5400" dirty="0"/>
              <a:t> Friends </a:t>
            </a:r>
            <a:r>
              <a:rPr lang="es-419" sz="5400" dirty="0" err="1"/>
              <a:t>of</a:t>
            </a:r>
            <a:r>
              <a:rPr lang="es-419" sz="5400" dirty="0"/>
              <a:t> </a:t>
            </a:r>
            <a:r>
              <a:rPr lang="es-419" sz="5400" dirty="0" err="1"/>
              <a:t>Jesus</a:t>
            </a:r>
            <a:r>
              <a:rPr lang="es-419" sz="5400" dirty="0"/>
              <a:t> and 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B98D5-FC9B-455C-94CE-936E42D31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917921"/>
          </a:xfrm>
        </p:spPr>
        <p:txBody>
          <a:bodyPr anchor="t">
            <a:normAutofit lnSpcReduction="10000"/>
          </a:bodyPr>
          <a:lstStyle/>
          <a:p>
            <a:r>
              <a:rPr lang="es-419" sz="2000" b="1" dirty="0"/>
              <a:t>XVIII </a:t>
            </a:r>
            <a:r>
              <a:rPr lang="es-419" sz="2000" b="1" dirty="0" err="1"/>
              <a:t>Sunday</a:t>
            </a:r>
            <a:r>
              <a:rPr lang="es-419" sz="2000" b="1" dirty="0"/>
              <a:t> in </a:t>
            </a:r>
            <a:r>
              <a:rPr lang="es-419" sz="2000" b="1" dirty="0" err="1"/>
              <a:t>Ordinary</a:t>
            </a:r>
            <a:r>
              <a:rPr lang="es-419" sz="2000" b="1" dirty="0"/>
              <a:t> Time</a:t>
            </a:r>
          </a:p>
          <a:p>
            <a:r>
              <a:rPr lang="es-419" sz="2000" b="1" dirty="0" err="1"/>
              <a:t>Cycle</a:t>
            </a:r>
            <a:r>
              <a:rPr lang="es-419" sz="2000" b="1" dirty="0"/>
              <a:t> B – Mark 10: 17-27</a:t>
            </a:r>
          </a:p>
          <a:p>
            <a:r>
              <a:rPr lang="es-419" sz="2000" b="1" dirty="0"/>
              <a:t>“</a:t>
            </a:r>
            <a:r>
              <a:rPr lang="es-419" sz="2000" b="1" dirty="0" err="1"/>
              <a:t>The</a:t>
            </a:r>
            <a:r>
              <a:rPr lang="es-419" sz="2000" b="1" dirty="0"/>
              <a:t> </a:t>
            </a:r>
            <a:r>
              <a:rPr lang="es-419" sz="2000" b="1" dirty="0" err="1"/>
              <a:t>Rich</a:t>
            </a:r>
            <a:r>
              <a:rPr lang="es-419" sz="2000" b="1" dirty="0"/>
              <a:t> Man </a:t>
            </a:r>
            <a:r>
              <a:rPr lang="es-419" sz="2000" b="1" dirty="0" err="1"/>
              <a:t>Speaks</a:t>
            </a:r>
            <a:r>
              <a:rPr lang="es-419" sz="2000" b="1" dirty="0"/>
              <a:t> </a:t>
            </a:r>
            <a:r>
              <a:rPr lang="es-419" sz="2000" b="1" dirty="0" err="1"/>
              <a:t>with</a:t>
            </a:r>
            <a:r>
              <a:rPr lang="es-419" sz="2000" b="1" dirty="0"/>
              <a:t> </a:t>
            </a:r>
            <a:r>
              <a:rPr lang="es-419" sz="2000" b="1" dirty="0" err="1"/>
              <a:t>Jesus</a:t>
            </a:r>
            <a:r>
              <a:rPr lang="es-419" sz="2000" b="1" dirty="0"/>
              <a:t>.”</a:t>
            </a:r>
          </a:p>
          <a:p>
            <a:endParaRPr lang="es-419" sz="2000" b="1" dirty="0"/>
          </a:p>
          <a:p>
            <a:r>
              <a:rPr lang="es-419" sz="2000" b="1" dirty="0"/>
              <a:t>www.fcpeace.org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54130A5-1ABB-41A6-9B86-7616CE9D5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4B738D-A711-44A9-8B65-59B05D6719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45336"/>
            <a:ext cx="2212114" cy="2212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134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C01A94-20AC-491B-82D5-962FE7FCCC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2102" y="1100137"/>
            <a:ext cx="9465538" cy="465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D6FC42-90D4-4C73-B4B2-C6DD2756A33D}"/>
              </a:ext>
            </a:extLst>
          </p:cNvPr>
          <p:cNvSpPr txBox="1"/>
          <p:nvPr/>
        </p:nvSpPr>
        <p:spPr>
          <a:xfrm>
            <a:off x="1598770" y="38320"/>
            <a:ext cx="105322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They were exceedingly astonished and said among themselves, "Then who can be saved?" Jesus looked at them and said, </a:t>
            </a:r>
            <a:endParaRPr lang="es-419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BC032A-41AB-4DAA-BBF6-0C04A703608B}"/>
              </a:ext>
            </a:extLst>
          </p:cNvPr>
          <p:cNvSpPr txBox="1"/>
          <p:nvPr/>
        </p:nvSpPr>
        <p:spPr>
          <a:xfrm>
            <a:off x="1056290" y="5804016"/>
            <a:ext cx="11469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"For human beings it is impossible, but not for God. </a:t>
            </a:r>
          </a:p>
          <a:p>
            <a:pPr algn="ctr"/>
            <a:r>
              <a:rPr lang="en-US" sz="2600" dirty="0"/>
              <a:t>All things are possible for God."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C3C4F-EB5C-5AA7-825C-E6E161C7FBF2}"/>
              </a:ext>
            </a:extLst>
          </p:cNvPr>
          <p:cNvSpPr txBox="1"/>
          <p:nvPr/>
        </p:nvSpPr>
        <p:spPr>
          <a:xfrm>
            <a:off x="134007" y="2207173"/>
            <a:ext cx="1844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Gospel of the Lord,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Praise to you,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968918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05FF9-F347-4277-8220-41C35C4223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155" y="275148"/>
            <a:ext cx="11603690" cy="630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C861C-0B06-4028-A0CF-7AA0ED9144D6}"/>
              </a:ext>
            </a:extLst>
          </p:cNvPr>
          <p:cNvSpPr txBox="1"/>
          <p:nvPr/>
        </p:nvSpPr>
        <p:spPr>
          <a:xfrm rot="20811863">
            <a:off x="144026" y="578326"/>
            <a:ext cx="55619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419" sz="6600" dirty="0"/>
          </a:p>
          <a:p>
            <a:endParaRPr lang="es-419" sz="6600" dirty="0"/>
          </a:p>
          <a:p>
            <a:r>
              <a:rPr lang="es-419" sz="6600" dirty="0">
                <a:effectLst>
                  <a:reflection blurRad="6350" stA="60000" endA="900" endPos="60000" dist="60007" dir="5400000" sy="-100000" algn="bl" rotWithShape="0"/>
                </a:effectLst>
              </a:rPr>
              <a:t>REFLECTION </a:t>
            </a:r>
          </a:p>
        </p:txBody>
      </p:sp>
    </p:spTree>
    <p:extLst>
      <p:ext uri="{BB962C8B-B14F-4D97-AF65-F5344CB8AC3E}">
        <p14:creationId xmlns:p14="http://schemas.microsoft.com/office/powerpoint/2010/main" val="252224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D1F05-A0C8-402F-AB5B-142A6A4777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639" y="300167"/>
            <a:ext cx="3829786" cy="249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C7005-53CD-429B-B052-4B2E480DCFBE}"/>
              </a:ext>
            </a:extLst>
          </p:cNvPr>
          <p:cNvSpPr txBox="1"/>
          <p:nvPr/>
        </p:nvSpPr>
        <p:spPr>
          <a:xfrm>
            <a:off x="4197180" y="321813"/>
            <a:ext cx="7784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man kneels before Jesus and asks Him an important question. </a:t>
            </a:r>
            <a:r>
              <a:rPr lang="es-ES" sz="2400" dirty="0" err="1">
                <a:solidFill>
                  <a:srgbClr val="FFFF00"/>
                </a:solidFill>
              </a:rPr>
              <a:t>What</a:t>
            </a:r>
            <a:r>
              <a:rPr lang="es-ES" sz="2400" dirty="0">
                <a:solidFill>
                  <a:srgbClr val="FFFF00"/>
                </a:solidFill>
              </a:rPr>
              <a:t> </a:t>
            </a:r>
            <a:r>
              <a:rPr lang="es-ES" sz="2400" dirty="0" err="1">
                <a:solidFill>
                  <a:srgbClr val="FFFF00"/>
                </a:solidFill>
              </a:rPr>
              <a:t>did</a:t>
            </a:r>
            <a:r>
              <a:rPr lang="es-ES" sz="2400" dirty="0">
                <a:solidFill>
                  <a:srgbClr val="FFFF00"/>
                </a:solidFill>
              </a:rPr>
              <a:t> he </a:t>
            </a:r>
            <a:r>
              <a:rPr lang="es-ES" sz="2400" dirty="0" err="1">
                <a:solidFill>
                  <a:srgbClr val="FFFF00"/>
                </a:solidFill>
              </a:rPr>
              <a:t>ask</a:t>
            </a:r>
            <a:r>
              <a:rPr lang="es-ES" sz="2400" dirty="0">
                <a:solidFill>
                  <a:srgbClr val="FFFF00"/>
                </a:solidFill>
              </a:rPr>
              <a:t>?</a:t>
            </a:r>
            <a:endParaRPr lang="es-419" sz="24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89B7F-5EC7-4CBA-AB43-7BC92B8E2450}"/>
              </a:ext>
            </a:extLst>
          </p:cNvPr>
          <p:cNvSpPr txBox="1"/>
          <p:nvPr/>
        </p:nvSpPr>
        <p:spPr>
          <a:xfrm>
            <a:off x="4197180" y="1495505"/>
            <a:ext cx="7670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Good teacher, what must I do to inherit eternal life</a:t>
            </a:r>
            <a:r>
              <a:rPr lang="es-ES" sz="2400" dirty="0"/>
              <a:t>?</a:t>
            </a:r>
            <a:endParaRPr lang="es-419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453B0-4F1F-4FAA-A726-CF4E1FD60F46}"/>
              </a:ext>
            </a:extLst>
          </p:cNvPr>
          <p:cNvSpPr txBox="1"/>
          <p:nvPr/>
        </p:nvSpPr>
        <p:spPr>
          <a:xfrm>
            <a:off x="210639" y="2967335"/>
            <a:ext cx="618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rgbClr val="FFFF00"/>
                </a:solidFill>
              </a:rPr>
              <a:t>What</a:t>
            </a:r>
            <a:r>
              <a:rPr lang="es-ES" sz="2400" dirty="0">
                <a:solidFill>
                  <a:srgbClr val="FFFF00"/>
                </a:solidFill>
              </a:rPr>
              <a:t> </a:t>
            </a:r>
            <a:r>
              <a:rPr lang="es-ES" sz="2400" dirty="0" err="1">
                <a:solidFill>
                  <a:srgbClr val="FFFF00"/>
                </a:solidFill>
              </a:rPr>
              <a:t>does</a:t>
            </a:r>
            <a:r>
              <a:rPr lang="es-ES" sz="2400" dirty="0">
                <a:solidFill>
                  <a:srgbClr val="FFFF00"/>
                </a:solidFill>
              </a:rPr>
              <a:t> </a:t>
            </a:r>
            <a:r>
              <a:rPr lang="es-ES" sz="2400" dirty="0" err="1">
                <a:solidFill>
                  <a:srgbClr val="FFFF00"/>
                </a:solidFill>
              </a:rPr>
              <a:t>Jesus</a:t>
            </a:r>
            <a:r>
              <a:rPr lang="es-ES" sz="2400" dirty="0">
                <a:solidFill>
                  <a:srgbClr val="FFFF00"/>
                </a:solidFill>
              </a:rPr>
              <a:t> </a:t>
            </a:r>
            <a:r>
              <a:rPr lang="es-ES" sz="2400" dirty="0" err="1">
                <a:solidFill>
                  <a:srgbClr val="FFFF00"/>
                </a:solidFill>
              </a:rPr>
              <a:t>answer</a:t>
            </a:r>
            <a:r>
              <a:rPr lang="es-ES" sz="2400" dirty="0">
                <a:solidFill>
                  <a:srgbClr val="FFFF00"/>
                </a:solidFill>
              </a:rPr>
              <a:t>?</a:t>
            </a:r>
            <a:endParaRPr lang="es-419" sz="24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7311E7-EA38-48C2-9A52-5A1987D8C48E}"/>
              </a:ext>
            </a:extLst>
          </p:cNvPr>
          <p:cNvSpPr txBox="1"/>
          <p:nvPr/>
        </p:nvSpPr>
        <p:spPr>
          <a:xfrm>
            <a:off x="210639" y="3462588"/>
            <a:ext cx="6187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First, He tests him asking, “Why do you call me good? No one is good but God alone.”</a:t>
            </a:r>
            <a:endParaRPr lang="es-419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7C2B1C-7246-4277-B682-C69DF4BD3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775" y="2310291"/>
            <a:ext cx="4661265" cy="24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289087-220B-43BD-BBF0-006F8B2DF04E}"/>
              </a:ext>
            </a:extLst>
          </p:cNvPr>
          <p:cNvSpPr txBox="1"/>
          <p:nvPr/>
        </p:nvSpPr>
        <p:spPr>
          <a:xfrm>
            <a:off x="5897749" y="5143296"/>
            <a:ext cx="5852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Did the man know that Jesus was God?</a:t>
            </a:r>
            <a:endParaRPr lang="es-419" sz="24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E50C8-3002-4B0E-9E8E-C579B1317DC2}"/>
              </a:ext>
            </a:extLst>
          </p:cNvPr>
          <p:cNvSpPr txBox="1"/>
          <p:nvPr/>
        </p:nvSpPr>
        <p:spPr>
          <a:xfrm>
            <a:off x="7938950" y="5708021"/>
            <a:ext cx="618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No, he called Him teacher.</a:t>
            </a:r>
            <a:endParaRPr lang="es-419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F9263B-75BE-43C7-ABDE-028ABC1FBF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8" y="4327172"/>
            <a:ext cx="4223305" cy="237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A43BC9A-62D8-4617-B93C-D623899C2BE9}"/>
              </a:ext>
            </a:extLst>
          </p:cNvPr>
          <p:cNvSpPr/>
          <p:nvPr/>
        </p:nvSpPr>
        <p:spPr>
          <a:xfrm>
            <a:off x="8717280" y="2310290"/>
            <a:ext cx="1539240" cy="890110"/>
          </a:xfrm>
          <a:prstGeom prst="wedgeEllipseCallout">
            <a:avLst>
              <a:gd name="adj1" fmla="val -55291"/>
              <a:gd name="adj2" fmla="val 100720"/>
            </a:avLst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Good Teacher</a:t>
            </a:r>
          </a:p>
        </p:txBody>
      </p:sp>
    </p:spTree>
    <p:extLst>
      <p:ext uri="{BB962C8B-B14F-4D97-AF65-F5344CB8AC3E}">
        <p14:creationId xmlns:p14="http://schemas.microsoft.com/office/powerpoint/2010/main" val="2950995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6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E15A03-436F-4A89-8E3F-95E6A8D294FD}"/>
              </a:ext>
            </a:extLst>
          </p:cNvPr>
          <p:cNvSpPr txBox="1"/>
          <p:nvPr/>
        </p:nvSpPr>
        <p:spPr>
          <a:xfrm>
            <a:off x="594360" y="434481"/>
            <a:ext cx="7413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Then Jesus tells him to follow the commandments.</a:t>
            </a:r>
            <a:endParaRPr lang="es-419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CDFF7-F92C-4C94-B7CC-3C15AE85EDAC}"/>
              </a:ext>
            </a:extLst>
          </p:cNvPr>
          <p:cNvSpPr txBox="1"/>
          <p:nvPr/>
        </p:nvSpPr>
        <p:spPr>
          <a:xfrm>
            <a:off x="2437164" y="1058896"/>
            <a:ext cx="3814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What does the man say?</a:t>
            </a:r>
            <a:endParaRPr lang="es-419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A4775DC-AE5A-45A2-A900-10F44166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5668">
            <a:off x="8379921" y="449296"/>
            <a:ext cx="3227581" cy="321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570C84-F1B4-443E-A5A1-147E5CDE00CC}"/>
              </a:ext>
            </a:extLst>
          </p:cNvPr>
          <p:cNvSpPr txBox="1"/>
          <p:nvPr/>
        </p:nvSpPr>
        <p:spPr>
          <a:xfrm>
            <a:off x="575706" y="1680649"/>
            <a:ext cx="5675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had followed them since he was young.</a:t>
            </a:r>
            <a:endParaRPr lang="es-419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3F9BA-F199-43DF-9DF8-EC53602D8C5A}"/>
              </a:ext>
            </a:extLst>
          </p:cNvPr>
          <p:cNvSpPr txBox="1"/>
          <p:nvPr/>
        </p:nvSpPr>
        <p:spPr>
          <a:xfrm>
            <a:off x="594360" y="2260801"/>
            <a:ext cx="618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Then Jesus asks him for more. </a:t>
            </a:r>
            <a:endParaRPr lang="es-419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C44BB6-4F19-449A-BAEE-2F2C7006503F}"/>
              </a:ext>
            </a:extLst>
          </p:cNvPr>
          <p:cNvSpPr txBox="1"/>
          <p:nvPr/>
        </p:nvSpPr>
        <p:spPr>
          <a:xfrm>
            <a:off x="2509783" y="2858639"/>
            <a:ext cx="3972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What was that?</a:t>
            </a:r>
            <a:endParaRPr lang="es-419" sz="2400" dirty="0">
              <a:solidFill>
                <a:srgbClr val="FFF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B5ED08-7B01-4F45-BB1D-F5BC052918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75" y="3483054"/>
            <a:ext cx="5178129" cy="323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1FA1AE-4213-4489-8AA1-0CA08977FAF5}"/>
              </a:ext>
            </a:extLst>
          </p:cNvPr>
          <p:cNvSpPr txBox="1"/>
          <p:nvPr/>
        </p:nvSpPr>
        <p:spPr>
          <a:xfrm>
            <a:off x="6892834" y="4552211"/>
            <a:ext cx="52991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Go, sell what you have, and give to the poor and you will have treasure in heaven; then come, follow me.</a:t>
            </a:r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69968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16906-6F5F-4DBA-B1F2-5498B76D59D5}"/>
              </a:ext>
            </a:extLst>
          </p:cNvPr>
          <p:cNvSpPr txBox="1"/>
          <p:nvPr/>
        </p:nvSpPr>
        <p:spPr>
          <a:xfrm>
            <a:off x="246017" y="484724"/>
            <a:ext cx="618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What did the man do</a:t>
            </a:r>
            <a:r>
              <a:rPr lang="es-ES" sz="2400" dirty="0">
                <a:solidFill>
                  <a:srgbClr val="FFFF00"/>
                </a:solidFill>
              </a:rPr>
              <a:t>? </a:t>
            </a:r>
            <a:endParaRPr lang="es-419" sz="2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5AA2C-E980-4084-A52B-6BB8004590E5}"/>
              </a:ext>
            </a:extLst>
          </p:cNvPr>
          <p:cNvSpPr txBox="1"/>
          <p:nvPr/>
        </p:nvSpPr>
        <p:spPr>
          <a:xfrm>
            <a:off x="716279" y="3346159"/>
            <a:ext cx="6555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Jesus said that it is difficult for a rich man to get to Heaven; however, all is possible with God.</a:t>
            </a:r>
            <a:endParaRPr lang="es-419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95FCF-5A36-49BC-96C4-8B2BE9690358}"/>
              </a:ext>
            </a:extLst>
          </p:cNvPr>
          <p:cNvSpPr txBox="1"/>
          <p:nvPr/>
        </p:nvSpPr>
        <p:spPr>
          <a:xfrm>
            <a:off x="2407921" y="2256427"/>
            <a:ext cx="9616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went away sad, for he had many possessions he didn’t want to sell</a:t>
            </a:r>
            <a:r>
              <a:rPr lang="es-ES" sz="2400" dirty="0"/>
              <a:t>. </a:t>
            </a:r>
            <a:endParaRPr lang="es-419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533C0B-19B4-44E9-BBEF-00781188C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3967" y="169621"/>
            <a:ext cx="3783553" cy="200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43926D-4C21-44F4-9146-F85DA20E9A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141" y="2830791"/>
            <a:ext cx="4562111" cy="326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BA7072-C4C4-445C-9DD3-7966F638CF6B}"/>
              </a:ext>
            </a:extLst>
          </p:cNvPr>
          <p:cNvSpPr txBox="1"/>
          <p:nvPr/>
        </p:nvSpPr>
        <p:spPr>
          <a:xfrm>
            <a:off x="2407921" y="4692524"/>
            <a:ext cx="3617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With God’s help, 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</a:rPr>
              <a:t>we can trust God.</a:t>
            </a:r>
            <a:endParaRPr lang="es-419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4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4ADC4E-0FE0-412D-B123-118045F2C171}"/>
              </a:ext>
            </a:extLst>
          </p:cNvPr>
          <p:cNvSpPr txBox="1"/>
          <p:nvPr/>
        </p:nvSpPr>
        <p:spPr>
          <a:xfrm>
            <a:off x="2009452" y="170905"/>
            <a:ext cx="8173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Jesus does not want us to trust in riches. </a:t>
            </a:r>
            <a:r>
              <a:rPr lang="en-US" sz="3200" dirty="0">
                <a:solidFill>
                  <a:srgbClr val="FFFF00"/>
                </a:solidFill>
              </a:rPr>
              <a:t>Why?</a:t>
            </a:r>
            <a:endParaRPr lang="es-419" sz="32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FFB93-6B08-4B21-86DA-F9587E0DD727}"/>
              </a:ext>
            </a:extLst>
          </p:cNvPr>
          <p:cNvSpPr txBox="1"/>
          <p:nvPr/>
        </p:nvSpPr>
        <p:spPr>
          <a:xfrm>
            <a:off x="3843185" y="929438"/>
            <a:ext cx="7953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Wealth does not give us true happiness nor eternal life</a:t>
            </a:r>
            <a:r>
              <a:rPr lang="es-ES" sz="2400" dirty="0"/>
              <a:t>.</a:t>
            </a:r>
            <a:endParaRPr lang="es-419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EBDC10-8151-4E75-A322-B275F145A6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10567">
            <a:off x="1049217" y="2143217"/>
            <a:ext cx="4474126" cy="275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0CBD50-EB4F-4D0E-8A86-ED242522583A}"/>
              </a:ext>
            </a:extLst>
          </p:cNvPr>
          <p:cNvSpPr txBox="1"/>
          <p:nvPr/>
        </p:nvSpPr>
        <p:spPr>
          <a:xfrm>
            <a:off x="5777118" y="1824160"/>
            <a:ext cx="6019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What gives us true happiness and eternal life? </a:t>
            </a:r>
            <a:endParaRPr lang="es-419" sz="2400" dirty="0">
              <a:solidFill>
                <a:srgbClr val="FFF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A9D4CD-B578-445B-BD63-11F4DCCA40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1626">
            <a:off x="7039912" y="2859653"/>
            <a:ext cx="3962400" cy="264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D00992-5F50-4988-B0A8-489890567355}"/>
              </a:ext>
            </a:extLst>
          </p:cNvPr>
          <p:cNvSpPr txBox="1"/>
          <p:nvPr/>
        </p:nvSpPr>
        <p:spPr>
          <a:xfrm>
            <a:off x="1482634" y="5909085"/>
            <a:ext cx="10709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Only God fills our heart with true happiness. He asks us to trust completely in His love for us so we may share eternal happiness with Him</a:t>
            </a:r>
            <a:r>
              <a:rPr lang="es-ES" sz="2400" dirty="0">
                <a:solidFill>
                  <a:srgbClr val="FFFF00"/>
                </a:solidFill>
              </a:rPr>
              <a:t>.</a:t>
            </a:r>
            <a:endParaRPr lang="es-419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0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C2401-D56A-4BF1-9C00-10436E086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12" y="161925"/>
            <a:ext cx="11630975" cy="582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7E501-EFAC-420F-946F-F0770FD44481}"/>
              </a:ext>
            </a:extLst>
          </p:cNvPr>
          <p:cNvSpPr txBox="1"/>
          <p:nvPr/>
        </p:nvSpPr>
        <p:spPr>
          <a:xfrm>
            <a:off x="2152650" y="5391150"/>
            <a:ext cx="8553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80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44999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79CE97-221C-4B9C-9FA9-253F7B55E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740" y="24900"/>
            <a:ext cx="8388295" cy="6833100"/>
          </a:xfrm>
          <a:prstGeom prst="rect">
            <a:avLst/>
          </a:prstGeom>
        </p:spPr>
      </p:pic>
      <p:sp>
        <p:nvSpPr>
          <p:cNvPr id="8" name="Heart 7">
            <a:extLst>
              <a:ext uri="{FF2B5EF4-FFF2-40B4-BE49-F238E27FC236}">
                <a16:creationId xmlns:a16="http://schemas.microsoft.com/office/drawing/2014/main" id="{6F3A0760-DBEE-40F7-8F3A-F966CF9F4DE2}"/>
              </a:ext>
            </a:extLst>
          </p:cNvPr>
          <p:cNvSpPr/>
          <p:nvPr/>
        </p:nvSpPr>
        <p:spPr>
          <a:xfrm>
            <a:off x="4134677" y="2133600"/>
            <a:ext cx="1219533" cy="9607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LOVE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2C7EF97-787C-49E6-B148-1718728978ED}"/>
              </a:ext>
            </a:extLst>
          </p:cNvPr>
          <p:cNvSpPr/>
          <p:nvPr/>
        </p:nvSpPr>
        <p:spPr>
          <a:xfrm>
            <a:off x="5009322" y="1484244"/>
            <a:ext cx="1669774" cy="72887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PATIENCE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39B26DCF-773E-459D-AEC4-F78351165FCB}"/>
              </a:ext>
            </a:extLst>
          </p:cNvPr>
          <p:cNvSpPr/>
          <p:nvPr/>
        </p:nvSpPr>
        <p:spPr>
          <a:xfrm>
            <a:off x="6837790" y="1139687"/>
            <a:ext cx="1166523" cy="1272209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FAITH</a:t>
            </a:r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46072A1F-7EA8-4B4D-8592-777A0BF4E917}"/>
              </a:ext>
            </a:extLst>
          </p:cNvPr>
          <p:cNvSpPr/>
          <p:nvPr/>
        </p:nvSpPr>
        <p:spPr>
          <a:xfrm>
            <a:off x="3273287" y="3094384"/>
            <a:ext cx="2398643" cy="2100469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ETERNAL</a:t>
            </a:r>
          </a:p>
          <a:p>
            <a:pPr algn="ctr"/>
            <a:r>
              <a:rPr lang="en-US" b="1" dirty="0"/>
              <a:t>LIFE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9F936884-4314-4A0B-97FF-48F85312F8E0}"/>
              </a:ext>
            </a:extLst>
          </p:cNvPr>
          <p:cNvSpPr/>
          <p:nvPr/>
        </p:nvSpPr>
        <p:spPr>
          <a:xfrm>
            <a:off x="8163007" y="2133600"/>
            <a:ext cx="1166523" cy="795131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PEACE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6B545E56-C5E0-417F-957B-804800A1236E}"/>
              </a:ext>
            </a:extLst>
          </p:cNvPr>
          <p:cNvSpPr/>
          <p:nvPr/>
        </p:nvSpPr>
        <p:spPr>
          <a:xfrm>
            <a:off x="5818036" y="4950288"/>
            <a:ext cx="1789043" cy="768026"/>
          </a:xfrm>
          <a:prstGeom prst="homePlate">
            <a:avLst/>
          </a:prstGeom>
          <a:solidFill>
            <a:srgbClr val="E82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GENEROSITY</a:t>
            </a: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62717BEB-0B99-41F8-9F52-589BBAB6679C}"/>
              </a:ext>
            </a:extLst>
          </p:cNvPr>
          <p:cNvSpPr/>
          <p:nvPr/>
        </p:nvSpPr>
        <p:spPr>
          <a:xfrm>
            <a:off x="7607079" y="4134678"/>
            <a:ext cx="1722451" cy="1272209"/>
          </a:xfrm>
          <a:prstGeom prst="smileyFace">
            <a:avLst/>
          </a:prstGeom>
          <a:solidFill>
            <a:srgbClr val="17C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HAPPINESS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E656F13D-786A-49C6-AC79-B49CAEC348B9}"/>
              </a:ext>
            </a:extLst>
          </p:cNvPr>
          <p:cNvSpPr/>
          <p:nvPr/>
        </p:nvSpPr>
        <p:spPr>
          <a:xfrm>
            <a:off x="8443037" y="2994991"/>
            <a:ext cx="1337399" cy="1219200"/>
          </a:xfrm>
          <a:prstGeom prst="irregularSeal1">
            <a:avLst/>
          </a:prstGeom>
          <a:solidFill>
            <a:srgbClr val="FC7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JOY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FA6BC0-45F1-42FA-8151-D783364BD910}"/>
                  </a:ext>
                </a:extLst>
              </p14:cNvPr>
              <p14:cNvContentPartPr/>
              <p14:nvPr/>
            </p14:nvContentPartPr>
            <p14:xfrm>
              <a:off x="6144720" y="2891520"/>
              <a:ext cx="911520" cy="645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FA6BC0-45F1-42FA-8151-D783364BD9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9080" y="2819880"/>
                <a:ext cx="98316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6DFE9B-6A9F-4C15-A3E6-D0743F2DB23F}"/>
                  </a:ext>
                </a:extLst>
              </p14:cNvPr>
              <p14:cNvContentPartPr/>
              <p14:nvPr/>
            </p14:nvContentPartPr>
            <p14:xfrm>
              <a:off x="6430920" y="3488040"/>
              <a:ext cx="392400" cy="34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6DFE9B-6A9F-4C15-A3E6-D0743F2DB2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5280" y="3416400"/>
                <a:ext cx="4640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3E5AFE9-2BD0-4193-A8C7-F876552FAD4B}"/>
                  </a:ext>
                </a:extLst>
              </p14:cNvPr>
              <p14:cNvContentPartPr/>
              <p14:nvPr/>
            </p14:nvContentPartPr>
            <p14:xfrm>
              <a:off x="6491400" y="3733200"/>
              <a:ext cx="227160" cy="7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3E5AFE9-2BD0-4193-A8C7-F876552FAD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5760" y="3661560"/>
                <a:ext cx="298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17FD16-DE28-4DF0-876D-5ADC91BC4888}"/>
                  </a:ext>
                </a:extLst>
              </p14:cNvPr>
              <p14:cNvContentPartPr/>
              <p14:nvPr/>
            </p14:nvContentPartPr>
            <p14:xfrm>
              <a:off x="6552600" y="3580560"/>
              <a:ext cx="120600" cy="27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17FD16-DE28-4DF0-876D-5ADC91BC48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16600" y="3508920"/>
                <a:ext cx="1922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67D7938-EC43-4315-9173-82F40F2F78D3}"/>
                  </a:ext>
                </a:extLst>
              </p14:cNvPr>
              <p14:cNvContentPartPr/>
              <p14:nvPr/>
            </p14:nvContentPartPr>
            <p14:xfrm>
              <a:off x="5940240" y="3611160"/>
              <a:ext cx="1337400" cy="841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67D7938-EC43-4315-9173-82F40F2F78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4600" y="3539520"/>
                <a:ext cx="1409040" cy="9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1371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D29A-E093-434B-BF03-EDDC1FC8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817" y="145773"/>
            <a:ext cx="4982818" cy="9541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The 10 Commandments-Part 1</a:t>
            </a:r>
            <a:br>
              <a:rPr lang="en-US" sz="2800" dirty="0">
                <a:latin typeface="Comic Sans MS" panose="030F0702030302020204" pitchFamily="66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Free Heart Outline Transparent, Download Free Clip Art, Free Clip Art on  Clipart Library">
            <a:extLst>
              <a:ext uri="{FF2B5EF4-FFF2-40B4-BE49-F238E27FC236}">
                <a16:creationId xmlns:a16="http://schemas.microsoft.com/office/drawing/2014/main" id="{F82E9151-A87A-4D27-97DB-71D61C44C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3" y="-23305"/>
            <a:ext cx="10919791" cy="752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6AF7D-29D2-4E98-9A6B-D5A21B1FC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59" y="1600531"/>
            <a:ext cx="4546881" cy="36569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B2879C-CB4D-7A7C-C019-9418900412A0}"/>
              </a:ext>
            </a:extLst>
          </p:cNvPr>
          <p:cNvSpPr txBox="1"/>
          <p:nvPr/>
        </p:nvSpPr>
        <p:spPr>
          <a:xfrm>
            <a:off x="8279663" y="5313616"/>
            <a:ext cx="3800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Fold a piece of paper in half (top and bottom). Draw a large heart on the top half and another on the bottom half. Write the first 3 commandments  and draw their symbols.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7AF84-1426-AF66-8723-1D575E83C59E}"/>
              </a:ext>
            </a:extLst>
          </p:cNvPr>
          <p:cNvSpPr txBox="1"/>
          <p:nvPr/>
        </p:nvSpPr>
        <p:spPr>
          <a:xfrm>
            <a:off x="5305097" y="1727288"/>
            <a:ext cx="1991788" cy="4924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Love God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26338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D29A-E093-434B-BF03-EDDC1FC8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817" y="145773"/>
            <a:ext cx="4982818" cy="9541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The 10 Commandments-Part 2</a:t>
            </a:r>
            <a:br>
              <a:rPr lang="en-US" sz="2800" dirty="0">
                <a:latin typeface="Comic Sans MS" panose="030F0702030302020204" pitchFamily="66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Free Heart Outline Transparent, Download Free Clip Art, Free Clip Art on  Clipart Library">
            <a:extLst>
              <a:ext uri="{FF2B5EF4-FFF2-40B4-BE49-F238E27FC236}">
                <a16:creationId xmlns:a16="http://schemas.microsoft.com/office/drawing/2014/main" id="{F82E9151-A87A-4D27-97DB-71D61C44C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-231564"/>
            <a:ext cx="11795760" cy="778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E14BF-FF3F-468C-8030-C24891E4A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96" y="1036564"/>
            <a:ext cx="2750395" cy="3256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DAA6BD-A900-4E7C-B51B-319862BD4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07" y="973198"/>
            <a:ext cx="2750393" cy="3256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69D86F-D8E0-06BC-A833-B04EBDFEBA6E}"/>
              </a:ext>
            </a:extLst>
          </p:cNvPr>
          <p:cNvSpPr txBox="1"/>
          <p:nvPr/>
        </p:nvSpPr>
        <p:spPr>
          <a:xfrm>
            <a:off x="5159542" y="1836821"/>
            <a:ext cx="1872916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Love Others</a:t>
            </a:r>
            <a:endParaRPr lang="en-US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79949-B204-608F-E732-EB74529C83C4}"/>
              </a:ext>
            </a:extLst>
          </p:cNvPr>
          <p:cNvSpPr txBox="1"/>
          <p:nvPr/>
        </p:nvSpPr>
        <p:spPr>
          <a:xfrm>
            <a:off x="8919411" y="4720144"/>
            <a:ext cx="3074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the last 7 commandments  and draw their symbols.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098CD-875C-5E87-744B-19D66874ABE7}"/>
              </a:ext>
            </a:extLst>
          </p:cNvPr>
          <p:cNvSpPr txBox="1"/>
          <p:nvPr/>
        </p:nvSpPr>
        <p:spPr>
          <a:xfrm>
            <a:off x="7523747" y="5657671"/>
            <a:ext cx="452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organize 2 teams. Draw a symbol on the board and each team takes turns guessing which commandment it represents. The team with most points wins.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21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4DC5-EF83-4A54-B308-FBB95507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5617"/>
          </a:xfrm>
        </p:spPr>
        <p:txBody>
          <a:bodyPr/>
          <a:lstStyle/>
          <a:p>
            <a:pPr algn="ctr"/>
            <a:r>
              <a:rPr lang="es-ES" dirty="0"/>
              <a:t>A </a:t>
            </a:r>
            <a:r>
              <a:rPr lang="es-ES" dirty="0" err="1"/>
              <a:t>rich</a:t>
            </a:r>
            <a:r>
              <a:rPr lang="es-ES" dirty="0"/>
              <a:t> </a:t>
            </a:r>
            <a:r>
              <a:rPr lang="es-ES" dirty="0" err="1"/>
              <a:t>man</a:t>
            </a:r>
            <a:r>
              <a:rPr lang="es-ES" dirty="0"/>
              <a:t> </a:t>
            </a:r>
            <a:r>
              <a:rPr lang="es-ES" dirty="0" err="1"/>
              <a:t>speaks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Jesus</a:t>
            </a:r>
            <a:r>
              <a:rPr lang="es-ES" dirty="0"/>
              <a:t>.</a:t>
            </a:r>
            <a:endParaRPr lang="es-41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50D1C-50F1-4E7D-B4E7-49F7AFFD2835}"/>
              </a:ext>
            </a:extLst>
          </p:cNvPr>
          <p:cNvSpPr txBox="1"/>
          <p:nvPr/>
        </p:nvSpPr>
        <p:spPr>
          <a:xfrm>
            <a:off x="3055506" y="1084800"/>
            <a:ext cx="62649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As Jesus was setting out on a journey, </a:t>
            </a:r>
            <a:endParaRPr lang="es-419" sz="3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8D9084-AAE5-4462-820F-939CF79EFE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746" y="1872925"/>
            <a:ext cx="8188507" cy="4404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189F61DB-B950-D2A2-9FF5-1B79FF2EFDA1}"/>
              </a:ext>
            </a:extLst>
          </p:cNvPr>
          <p:cNvSpPr/>
          <p:nvPr/>
        </p:nvSpPr>
        <p:spPr>
          <a:xfrm>
            <a:off x="4855779" y="1951679"/>
            <a:ext cx="2664373" cy="1114713"/>
          </a:xfrm>
          <a:prstGeom prst="cloud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6054BC7-D0D4-6404-4CB9-6204F504B3B8}"/>
              </a:ext>
            </a:extLst>
          </p:cNvPr>
          <p:cNvSpPr/>
          <p:nvPr/>
        </p:nvSpPr>
        <p:spPr>
          <a:xfrm>
            <a:off x="7974696" y="2341180"/>
            <a:ext cx="2060029" cy="866283"/>
          </a:xfrm>
          <a:prstGeom prst="cloud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99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C6B8-78DF-450D-94EC-53DFDAAD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67" y="426085"/>
            <a:ext cx="10515600" cy="1325563"/>
          </a:xfrm>
        </p:spPr>
        <p:txBody>
          <a:bodyPr>
            <a:normAutofit/>
          </a:bodyPr>
          <a:lstStyle/>
          <a:p>
            <a:r>
              <a:rPr lang="es-419" sz="7200" dirty="0"/>
              <a:t>PRAYER</a:t>
            </a:r>
            <a:endParaRPr lang="es-419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4A9B1780-910B-4B6D-85BC-D88E5C9B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656" y="0"/>
            <a:ext cx="6665913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D46DDE-8D44-453E-957D-A63BC9B2F4E7}"/>
              </a:ext>
            </a:extLst>
          </p:cNvPr>
          <p:cNvSpPr txBox="1"/>
          <p:nvPr/>
        </p:nvSpPr>
        <p:spPr>
          <a:xfrm>
            <a:off x="246017" y="1981089"/>
            <a:ext cx="506621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Lord, help me to trust completely in you. Teach me to share what I have and am. Help me to understand that generosity opens my heart to your love and many gifts. </a:t>
            </a:r>
            <a:r>
              <a:rPr lang="es-ES" sz="2800" dirty="0"/>
              <a:t>Amen. </a:t>
            </a:r>
            <a:endParaRPr lang="en-US" sz="2800" dirty="0"/>
          </a:p>
          <a:p>
            <a:r>
              <a:rPr lang="es-ES" sz="2800" dirty="0"/>
              <a:t> 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1516838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CE90-1E26-4B2A-9F18-FEE4DF55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7051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Songs: </a:t>
            </a:r>
            <a:r>
              <a:rPr lang="en-US" sz="20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I’ve got the joy, joy… Apple </a:t>
            </a:r>
            <a:r>
              <a:rPr lang="en-US" sz="20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Crisol</a:t>
            </a:r>
            <a:r>
              <a:rPr lang="en-US" sz="20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2000" u="sng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https://youtu.be/LylgwOEI7AY</a:t>
            </a:r>
            <a:r>
              <a:rPr lang="en-US" sz="2000" dirty="0">
                <a:solidFill>
                  <a:srgbClr val="FFFF00"/>
                </a:solidFill>
                <a:latin typeface="Cambria" panose="02040503050406030204" pitchFamily="18" charset="0"/>
              </a:rPr>
              <a:t>  (2-7 yrs.)</a:t>
            </a:r>
            <a:endParaRPr lang="en-US" sz="22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Online Media 2" title="I've Got the Joy Joy Joy Joy (Down in My Heart) - Lyrics">
            <a:hlinkClick r:id="" action="ppaction://media"/>
            <a:extLst>
              <a:ext uri="{FF2B5EF4-FFF2-40B4-BE49-F238E27FC236}">
                <a16:creationId xmlns:a16="http://schemas.microsoft.com/office/drawing/2014/main" id="{9FB8201E-989D-8BDC-8CC9-475E66913C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614855"/>
            <a:ext cx="12147550" cy="62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43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CE90-1E26-4B2A-9F18-FEE4DF55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78" y="0"/>
            <a:ext cx="10515600" cy="442686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Songs: </a:t>
            </a:r>
            <a:r>
              <a:rPr lang="en-US" sz="2000" dirty="0">
                <a:solidFill>
                  <a:srgbClr val="FFFF00"/>
                </a:solidFill>
                <a:latin typeface="Cambria" panose="02040503050406030204" pitchFamily="18" charset="0"/>
              </a:rPr>
              <a:t>I’ve got joy, Parent Cue </a:t>
            </a:r>
            <a:r>
              <a:rPr lang="en-US" sz="2000" dirty="0">
                <a:solidFill>
                  <a:srgbClr val="FFFF00"/>
                </a:solidFill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</a:t>
            </a:r>
            <a:r>
              <a:rPr lang="en-US" sz="2000">
                <a:solidFill>
                  <a:srgbClr val="FFFF00"/>
                </a:solidFill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6OMHBK1qSTs</a:t>
            </a:r>
            <a:r>
              <a:rPr lang="en-US" sz="2000">
                <a:solidFill>
                  <a:srgbClr val="FFFF00"/>
                </a:solidFill>
                <a:latin typeface="Cambria" panose="02040503050406030204" pitchFamily="18" charset="0"/>
              </a:rPr>
              <a:t>  (8+ </a:t>
            </a:r>
            <a:r>
              <a:rPr lang="en-US" sz="2000" dirty="0">
                <a:solidFill>
                  <a:srgbClr val="FFFF00"/>
                </a:solidFill>
                <a:latin typeface="Cambria" panose="02040503050406030204" pitchFamily="18" charset="0"/>
              </a:rPr>
              <a:t>yrs.)</a:t>
            </a:r>
          </a:p>
        </p:txBody>
      </p:sp>
      <p:pic>
        <p:nvPicPr>
          <p:cNvPr id="3" name="Online Media 2" title="I've Got Joy">
            <a:hlinkClick r:id="" action="ppaction://media"/>
            <a:extLst>
              <a:ext uri="{FF2B5EF4-FFF2-40B4-BE49-F238E27FC236}">
                <a16:creationId xmlns:a16="http://schemas.microsoft.com/office/drawing/2014/main" id="{F6C20AB4-0BF4-D126-3906-D69364F0C3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504497"/>
            <a:ext cx="12147550" cy="63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02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B804-BF7B-4D22-898C-E72485C1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335" y="201309"/>
            <a:ext cx="8905462" cy="656555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  <a:ea typeface="+mn-ea"/>
                <a:cs typeface="+mn-cs"/>
              </a:rPr>
              <a:t>…a man ran up, knelt down before him, and asked him, </a:t>
            </a:r>
            <a:endParaRPr lang="es-419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A5EFA-BCD2-44B7-8D3D-38507AEF7B51}"/>
              </a:ext>
            </a:extLst>
          </p:cNvPr>
          <p:cNvSpPr txBox="1"/>
          <p:nvPr/>
        </p:nvSpPr>
        <p:spPr>
          <a:xfrm>
            <a:off x="2109925" y="5774415"/>
            <a:ext cx="83062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+mj-lt"/>
                <a:ea typeface="+mj-ea"/>
                <a:cs typeface="+mj-cs"/>
              </a:rPr>
              <a:t>What must I do to inherit eternal life?</a:t>
            </a:r>
            <a:endParaRPr lang="es-419" sz="30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E4F9E-2A5D-432A-B34C-2D9986901C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9925" y="1191433"/>
            <a:ext cx="7972149" cy="4218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2EB517F-EA75-45E9-B26E-9370DBD16D80}"/>
              </a:ext>
            </a:extLst>
          </p:cNvPr>
          <p:cNvSpPr/>
          <p:nvPr/>
        </p:nvSpPr>
        <p:spPr>
          <a:xfrm>
            <a:off x="4891466" y="1191433"/>
            <a:ext cx="2743200" cy="1538515"/>
          </a:xfrm>
          <a:prstGeom prst="wedgeEllipseCallout">
            <a:avLst>
              <a:gd name="adj1" fmla="val -55902"/>
              <a:gd name="adj2" fmla="val 89278"/>
            </a:avLst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Good Teacher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76E07-1C4F-41FF-B4B9-3C3E21D00878}"/>
              </a:ext>
            </a:extLst>
          </p:cNvPr>
          <p:cNvSpPr txBox="1"/>
          <p:nvPr/>
        </p:nvSpPr>
        <p:spPr>
          <a:xfrm>
            <a:off x="5340628" y="1729857"/>
            <a:ext cx="204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Good teacher</a:t>
            </a:r>
          </a:p>
        </p:txBody>
      </p:sp>
    </p:spTree>
    <p:extLst>
      <p:ext uri="{BB962C8B-B14F-4D97-AF65-F5344CB8AC3E}">
        <p14:creationId xmlns:p14="http://schemas.microsoft.com/office/powerpoint/2010/main" val="4176847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241D-2985-4CF6-81AD-156C6163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90" y="267106"/>
            <a:ext cx="3839817" cy="55453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  <a:ea typeface="+mn-ea"/>
                <a:cs typeface="+mn-cs"/>
              </a:rPr>
              <a:t>Jesus answered him,</a:t>
            </a:r>
            <a:endParaRPr lang="es-419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B2490-C05A-4897-9D08-B5026E325C74}"/>
              </a:ext>
            </a:extLst>
          </p:cNvPr>
          <p:cNvSpPr txBox="1"/>
          <p:nvPr/>
        </p:nvSpPr>
        <p:spPr>
          <a:xfrm>
            <a:off x="1815547" y="5772132"/>
            <a:ext cx="91174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Why do you call me good? No one is good but God alone.</a:t>
            </a:r>
            <a:endParaRPr lang="es-419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EC9FC-94C1-4E1B-A5C1-0D7C52B2CE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235" y="1010073"/>
            <a:ext cx="8475073" cy="4440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0923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AFCA-3994-4D95-B48C-13042DE23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388" y="219352"/>
            <a:ext cx="5496339" cy="602284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  <a:ea typeface="+mn-ea"/>
                <a:cs typeface="+mn-cs"/>
              </a:rPr>
              <a:t>You know the commandments: </a:t>
            </a:r>
            <a:endParaRPr lang="es-419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06771-603E-42A1-B335-3F9489BE0C18}"/>
              </a:ext>
            </a:extLst>
          </p:cNvPr>
          <p:cNvSpPr txBox="1"/>
          <p:nvPr/>
        </p:nvSpPr>
        <p:spPr>
          <a:xfrm>
            <a:off x="7248940" y="1292193"/>
            <a:ext cx="49430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dirty="0"/>
              <a:t>You shall not kill;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dirty="0"/>
              <a:t>You shall not commit adultery;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dirty="0"/>
              <a:t>You shall not steal;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dirty="0"/>
              <a:t>You shall not bear false witness;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dirty="0"/>
              <a:t>You shall not defraud;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dirty="0"/>
              <a:t>Honor your father and your mother." </a:t>
            </a:r>
            <a:endParaRPr lang="es-419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C64FF-1735-4FAA-8FA2-BDBF6AB11A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787" y="1268176"/>
            <a:ext cx="6954986" cy="344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2B563-23C3-491E-B5D3-4FD517056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329" y="1266462"/>
            <a:ext cx="2390775" cy="3442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37FC9C-8A36-400F-9F60-5CDFC43E3BE3}"/>
              </a:ext>
            </a:extLst>
          </p:cNvPr>
          <p:cNvSpPr txBox="1"/>
          <p:nvPr/>
        </p:nvSpPr>
        <p:spPr>
          <a:xfrm>
            <a:off x="1891862" y="5465265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He replied and said to him, "Teacher, all of these I have observed from my youth."</a:t>
            </a:r>
          </a:p>
        </p:txBody>
      </p:sp>
    </p:spTree>
    <p:extLst>
      <p:ext uri="{BB962C8B-B14F-4D97-AF65-F5344CB8AC3E}">
        <p14:creationId xmlns:p14="http://schemas.microsoft.com/office/powerpoint/2010/main" val="148031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E8E3-326B-4E5C-8F5C-832DC957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16" y="338999"/>
            <a:ext cx="9182363" cy="646331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  <a:ea typeface="+mn-ea"/>
                <a:cs typeface="+mn-cs"/>
              </a:rPr>
              <a:t>Jesus, looking at him, loved him and said to him,</a:t>
            </a:r>
            <a:endParaRPr lang="es-419" sz="3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486CC-4DD8-4E1E-A4CA-1478D6986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43" y="1119512"/>
            <a:ext cx="6400932" cy="3328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41B59-7B0B-4837-971F-BC81DB1174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20" y="1639960"/>
            <a:ext cx="5282837" cy="3578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D54685-91E3-4DC2-A27F-582BDE89F338}"/>
              </a:ext>
            </a:extLst>
          </p:cNvPr>
          <p:cNvSpPr txBox="1"/>
          <p:nvPr/>
        </p:nvSpPr>
        <p:spPr>
          <a:xfrm>
            <a:off x="1584960" y="5655296"/>
            <a:ext cx="10744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You are lacking in one thing. Go, sell what you have, and give to the poor and you will have treasure in heaven; then come, follow me.</a:t>
            </a:r>
            <a:endParaRPr lang="es-419" sz="3000" dirty="0"/>
          </a:p>
        </p:txBody>
      </p:sp>
    </p:spTree>
    <p:extLst>
      <p:ext uri="{BB962C8B-B14F-4D97-AF65-F5344CB8AC3E}">
        <p14:creationId xmlns:p14="http://schemas.microsoft.com/office/powerpoint/2010/main" val="4190280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5153-8021-4303-BC73-B2ECF7E0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034" y="33419"/>
            <a:ext cx="9672146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  <a:ea typeface="+mn-ea"/>
                <a:cs typeface="+mn-cs"/>
              </a:rPr>
              <a:t>At that statement his face fell, and he went away sad, for he had many possessions.</a:t>
            </a:r>
            <a:endParaRPr lang="es-419" sz="3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500A8-1BC2-4F64-ADC2-EA2CC293B7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5717" y="1507248"/>
            <a:ext cx="8794220" cy="4654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5196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A1CD-4923-446C-A3D1-B653A3DA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754" y="127066"/>
            <a:ext cx="7970520" cy="823595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  <a:ea typeface="+mn-ea"/>
                <a:cs typeface="+mn-cs"/>
              </a:rPr>
              <a:t>Jesus looked around and said to his disciples,</a:t>
            </a:r>
            <a:endParaRPr lang="es-419" sz="30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C7AEF-D01C-4085-86D9-B6C666739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717" y="1005840"/>
            <a:ext cx="9631680" cy="5243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E02F0DD-D8AB-43C4-A1F9-1722C8E70C2A}"/>
              </a:ext>
            </a:extLst>
          </p:cNvPr>
          <p:cNvSpPr/>
          <p:nvPr/>
        </p:nvSpPr>
        <p:spPr>
          <a:xfrm>
            <a:off x="6957848" y="1424152"/>
            <a:ext cx="4114800" cy="3322320"/>
          </a:xfrm>
          <a:prstGeom prst="wedgeRoundRectCallout">
            <a:avLst>
              <a:gd name="adj1" fmla="val -69492"/>
              <a:gd name="adj2" fmla="val -6280"/>
              <a:gd name="adj3" fmla="val 16667"/>
            </a:avLst>
          </a:prstGeom>
          <a:solidFill>
            <a:srgbClr val="FC7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How hard it is for those who have wealth to enter the kingdom of God!</a:t>
            </a:r>
          </a:p>
        </p:txBody>
      </p:sp>
    </p:spTree>
    <p:extLst>
      <p:ext uri="{BB962C8B-B14F-4D97-AF65-F5344CB8AC3E}">
        <p14:creationId xmlns:p14="http://schemas.microsoft.com/office/powerpoint/2010/main" val="3207712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BEE5-46DC-4D3A-B630-A72548A5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62"/>
            <a:ext cx="12054840" cy="63636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+mn-lt"/>
                <a:ea typeface="+mn-ea"/>
                <a:cs typeface="+mn-cs"/>
              </a:rPr>
              <a:t>The disciples were amazed at his words. So Jesus again said to them in reply, </a:t>
            </a:r>
            <a:endParaRPr lang="es-419" sz="3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798DA-954F-4120-8E4B-1DE6A58439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655322"/>
            <a:ext cx="9982200" cy="4827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768DC-E6D6-48CE-89A5-B92C283B06C4}"/>
              </a:ext>
            </a:extLst>
          </p:cNvPr>
          <p:cNvSpPr txBox="1"/>
          <p:nvPr/>
        </p:nvSpPr>
        <p:spPr>
          <a:xfrm>
            <a:off x="1434662" y="5853171"/>
            <a:ext cx="108230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/>
              <a:t>"Children, how hard it is to enter the kingdom of God! It is easier for a camel to pass through the eye of a needle than for one who is rich to enter the kingdom of God. </a:t>
            </a:r>
            <a:r>
              <a:rPr lang="es-ES" sz="2400" dirty="0"/>
              <a:t>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599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Widescreen</PresentationFormat>
  <Paragraphs>82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Comic Sans MS</vt:lpstr>
      <vt:lpstr>Office Theme</vt:lpstr>
      <vt:lpstr>Ministry Friends of Jesus and Mary</vt:lpstr>
      <vt:lpstr>A rich man speaks to Jesus.</vt:lpstr>
      <vt:lpstr>…a man ran up, knelt down before him, and asked him, </vt:lpstr>
      <vt:lpstr>Jesus answered him,</vt:lpstr>
      <vt:lpstr>You know the commandments: </vt:lpstr>
      <vt:lpstr>Jesus, looking at him, loved him and said to him,</vt:lpstr>
      <vt:lpstr>At that statement his face fell, and he went away sad, for he had many possessions.</vt:lpstr>
      <vt:lpstr>Jesus looked around and said to his disciples,</vt:lpstr>
      <vt:lpstr>The disciples were amazed at his words. So Jesus again said to them in reply,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10 Commandments-Part 1 </vt:lpstr>
      <vt:lpstr>The 10 Commandments-Part 2 </vt:lpstr>
      <vt:lpstr>PRAYER</vt:lpstr>
      <vt:lpstr>Songs: I’ve got the joy, joy… Apple Crisol   https://youtu.be/LylgwOEI7AY  (2-7 yrs.)</vt:lpstr>
      <vt:lpstr>Songs: I’ve got joy, Parent Cue https://youtu.be/6OMHBK1qSTs  (8+ yrs.)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2021-10-07T17:51:48Z</dcterms:created>
  <dcterms:modified xsi:type="dcterms:W3CDTF">2024-10-07T15:19:09Z</dcterms:modified>
</cp:coreProperties>
</file>