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embeddedFontLst>
    <p:embeddedFont>
      <p:font typeface="Arial Black" panose="020B0A04020102020204" pitchFamily="34" charset="0"/>
      <p:regular r:id="rId24"/>
      <p:bold r:id="rId25"/>
    </p:embeddedFont>
    <p:embeddedFont>
      <p:font typeface="Cambria" panose="02040503050406030204"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2/H8yB/m/FrLQ8A5VgV1xPo3A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74" y="1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bf59d045e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bf59d045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youtu.be/HRQkbADC8h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FfpJ1SY4uJ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hyperlink" Target="http://www.youtube.com/watch?v=FfpJ1SY4uJ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684645" y="16164"/>
            <a:ext cx="7774709" cy="6876842"/>
          </a:xfrm>
          <a:prstGeom prst="rect">
            <a:avLst/>
          </a:prstGeom>
          <a:noFill/>
          <a:ln>
            <a:noFill/>
          </a:ln>
        </p:spPr>
      </p:pic>
      <p:pic>
        <p:nvPicPr>
          <p:cNvPr id="85" name="Google Shape;85;p1" descr="https://encrypted-tbn2.gstatic.com/images?q=tbn:ANd9GcQbLqMCMELo_axB5tsbB16sJp8-IPFuBM3T21tS70IcZgL0pW_r"/>
          <p:cNvPicPr preferRelativeResize="0"/>
          <p:nvPr/>
        </p:nvPicPr>
        <p:blipFill rotWithShape="1">
          <a:blip r:embed="rId4">
            <a:alphaModFix/>
          </a:blip>
          <a:srcRect/>
          <a:stretch/>
        </p:blipFill>
        <p:spPr>
          <a:xfrm>
            <a:off x="2362200" y="1828800"/>
            <a:ext cx="1295400" cy="1295400"/>
          </a:xfrm>
          <a:prstGeom prst="rect">
            <a:avLst/>
          </a:prstGeom>
          <a:noFill/>
          <a:ln>
            <a:noFill/>
          </a:ln>
        </p:spPr>
      </p:pic>
      <p:sp>
        <p:nvSpPr>
          <p:cNvPr id="86" name="Google Shape;86;p1"/>
          <p:cNvSpPr/>
          <p:nvPr/>
        </p:nvSpPr>
        <p:spPr>
          <a:xfrm>
            <a:off x="3537125" y="1828800"/>
            <a:ext cx="3653700" cy="22775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dk1"/>
                </a:solidFill>
                <a:latin typeface="Arial Black"/>
                <a:ea typeface="Arial Black"/>
                <a:cs typeface="Arial Black"/>
                <a:sym typeface="Arial Black"/>
              </a:rPr>
              <a:t>Friends of Jesus and Mary</a:t>
            </a:r>
            <a:endParaRPr dirty="0"/>
          </a:p>
          <a:p>
            <a:pPr marL="0" marR="0" lvl="0" indent="0" algn="ctr" rtl="0">
              <a:spcBef>
                <a:spcPts val="0"/>
              </a:spcBef>
              <a:spcAft>
                <a:spcPts val="0"/>
              </a:spcAft>
              <a:buNone/>
            </a:pPr>
            <a:r>
              <a:rPr lang="en-US" sz="1600" b="1" i="0" u="none" strike="noStrike" cap="none" dirty="0">
                <a:solidFill>
                  <a:schemeClr val="dk1"/>
                </a:solidFill>
                <a:latin typeface="Arial Black"/>
                <a:ea typeface="Arial Black"/>
                <a:cs typeface="Arial Black"/>
                <a:sym typeface="Arial Black"/>
              </a:rPr>
              <a:t>Cycle C-XXIV Sunday of </a:t>
            </a:r>
            <a:r>
              <a:rPr lang="en-US" sz="1600" b="1" i="0" u="none" strike="noStrike" cap="none" dirty="0" err="1">
                <a:solidFill>
                  <a:schemeClr val="dk1"/>
                </a:solidFill>
                <a:latin typeface="Arial Black"/>
                <a:ea typeface="Arial Black"/>
                <a:cs typeface="Arial Black"/>
                <a:sym typeface="Arial Black"/>
              </a:rPr>
              <a:t>Orinary</a:t>
            </a:r>
            <a:r>
              <a:rPr lang="en-US" sz="1600" b="1" i="0" u="none" strike="noStrike" cap="none" dirty="0">
                <a:solidFill>
                  <a:schemeClr val="dk1"/>
                </a:solidFill>
                <a:latin typeface="Arial Black"/>
                <a:ea typeface="Arial Black"/>
                <a:cs typeface="Arial Black"/>
                <a:sym typeface="Arial Black"/>
              </a:rPr>
              <a:t> Time</a:t>
            </a:r>
            <a:endParaRPr dirty="0"/>
          </a:p>
          <a:p>
            <a:pPr marL="0" marR="0" lvl="0" indent="0" algn="ctr" rtl="0">
              <a:spcBef>
                <a:spcPts val="0"/>
              </a:spcBef>
              <a:spcAft>
                <a:spcPts val="0"/>
              </a:spcAft>
              <a:buNone/>
            </a:pPr>
            <a:endParaRPr sz="1600" b="1"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000" b="1" i="0" u="none" strike="noStrike" cap="none" dirty="0">
                <a:solidFill>
                  <a:schemeClr val="dk1"/>
                </a:solidFill>
                <a:latin typeface="Calibri"/>
                <a:ea typeface="Calibri"/>
                <a:cs typeface="Calibri"/>
                <a:sym typeface="Calibri"/>
              </a:rPr>
              <a:t>Jesus must be lifted up</a:t>
            </a:r>
            <a:endParaRPr dirty="0"/>
          </a:p>
          <a:p>
            <a:pPr marL="0" marR="0" lvl="0" indent="0" algn="l" rtl="0">
              <a:spcBef>
                <a:spcPts val="0"/>
              </a:spcBef>
              <a:spcAft>
                <a:spcPts val="0"/>
              </a:spcAft>
              <a:buNone/>
            </a:pPr>
            <a:r>
              <a:rPr lang="en-US" sz="1800" b="1" i="0" u="none" strike="noStrike" cap="none" dirty="0">
                <a:solidFill>
                  <a:schemeClr val="dk1"/>
                </a:solidFill>
                <a:latin typeface="Calibri"/>
                <a:ea typeface="Calibri"/>
                <a:cs typeface="Calibri"/>
                <a:sym typeface="Calibri"/>
              </a:rPr>
              <a:t>               John 3, 13-17</a:t>
            </a:r>
            <a:endParaRPr sz="18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000" b="1" dirty="0">
                <a:solidFill>
                  <a:schemeClr val="dk1"/>
                </a:solidFill>
                <a:latin typeface="Calibri"/>
                <a:ea typeface="Calibri"/>
                <a:cs typeface="Calibri"/>
                <a:sym typeface="Calibri"/>
              </a:rPr>
              <a:t>www.fcpeace.org</a:t>
            </a:r>
            <a:endParaRPr sz="2000" b="1"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tile tx="0" ty="0" sx="100000" sy="100000" flip="none" algn="tl"/>
        </a:blipFill>
        <a:effectLst/>
      </p:bgPr>
    </p:bg>
    <p:spTree>
      <p:nvGrpSpPr>
        <p:cNvPr id="1" name="Shape 171"/>
        <p:cNvGrpSpPr/>
        <p:nvPr/>
      </p:nvGrpSpPr>
      <p:grpSpPr>
        <a:xfrm>
          <a:off x="0" y="0"/>
          <a:ext cx="0" cy="0"/>
          <a:chOff x="0" y="0"/>
          <a:chExt cx="0" cy="0"/>
        </a:xfrm>
      </p:grpSpPr>
      <p:sp>
        <p:nvSpPr>
          <p:cNvPr id="172" name="Google Shape;172;p11"/>
          <p:cNvSpPr txBox="1"/>
          <p:nvPr/>
        </p:nvSpPr>
        <p:spPr>
          <a:xfrm>
            <a:off x="2603695" y="0"/>
            <a:ext cx="6432599" cy="1261884"/>
          </a:xfrm>
          <a:prstGeom prst="rect">
            <a:avLst/>
          </a:prstGeom>
          <a:blipFill rotWithShape="1">
            <a:blip r:embed="rId3">
              <a:alphaModFix/>
            </a:blip>
            <a:tile tx="0" ty="0" sx="100000" sy="100000" flip="none" algn="tl"/>
          </a:blip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Times New Roman"/>
                <a:ea typeface="Times New Roman"/>
                <a:cs typeface="Times New Roman"/>
                <a:sym typeface="Times New Roman"/>
              </a:rPr>
              <a:t>Why does Jesus speak of Moses and the serpent lifted up in the desert?</a:t>
            </a:r>
            <a:r>
              <a:rPr lang="en-US" sz="2000" b="1">
                <a:solidFill>
                  <a:srgbClr val="FF0000"/>
                </a:solidFill>
                <a:latin typeface="Arial Black"/>
                <a:ea typeface="Arial Black"/>
                <a:cs typeface="Arial Black"/>
                <a:sym typeface="Arial Black"/>
              </a:rPr>
              <a:t>  </a:t>
            </a:r>
            <a:endParaRPr/>
          </a:p>
          <a:p>
            <a:pPr marL="0" marR="0" lvl="0" indent="0" algn="ctr" rtl="0">
              <a:spcBef>
                <a:spcPts val="0"/>
              </a:spcBef>
              <a:spcAft>
                <a:spcPts val="0"/>
              </a:spcAft>
              <a:buNone/>
            </a:pPr>
            <a:r>
              <a:rPr lang="en-US" sz="2000" b="1">
                <a:solidFill>
                  <a:srgbClr val="FF0000"/>
                </a:solidFill>
                <a:latin typeface="Arial Black"/>
                <a:ea typeface="Arial Black"/>
                <a:cs typeface="Arial Black"/>
                <a:sym typeface="Arial Black"/>
              </a:rPr>
              <a:t>       </a:t>
            </a:r>
            <a:r>
              <a:rPr lang="en-US" sz="2000" b="1" u="sng">
                <a:solidFill>
                  <a:srgbClr val="FF0000"/>
                </a:solidFill>
                <a:latin typeface="Arial Black"/>
                <a:ea typeface="Arial Black"/>
                <a:cs typeface="Arial Black"/>
                <a:sym typeface="Arial Black"/>
                <a:hlinkClick r:id="rId4">
                  <a:extLst>
                    <a:ext uri="{A12FA001-AC4F-418D-AE19-62706E023703}">
                      <ahyp:hlinkClr xmlns:ahyp="http://schemas.microsoft.com/office/drawing/2018/hyperlinkcolor" val="tx"/>
                    </a:ext>
                  </a:extLst>
                </a:hlinkClick>
              </a:rPr>
              <a:t>https://youtu.be/HRQkbADC8hI</a:t>
            </a:r>
            <a:endParaRPr sz="2000" b="1">
              <a:solidFill>
                <a:schemeClr val="dk1"/>
              </a:solidFill>
              <a:latin typeface="Times New Roman"/>
              <a:ea typeface="Times New Roman"/>
              <a:cs typeface="Times New Roman"/>
              <a:sym typeface="Times New Roman"/>
            </a:endParaRPr>
          </a:p>
        </p:txBody>
      </p:sp>
      <p:pic>
        <p:nvPicPr>
          <p:cNvPr id="173" name="Google Shape;173;p11"/>
          <p:cNvPicPr preferRelativeResize="0"/>
          <p:nvPr/>
        </p:nvPicPr>
        <p:blipFill rotWithShape="1">
          <a:blip r:embed="rId5">
            <a:alphaModFix/>
          </a:blip>
          <a:srcRect/>
          <a:stretch/>
        </p:blipFill>
        <p:spPr>
          <a:xfrm>
            <a:off x="304800" y="44341"/>
            <a:ext cx="2286000" cy="1955636"/>
          </a:xfrm>
          <a:prstGeom prst="rect">
            <a:avLst/>
          </a:prstGeom>
          <a:noFill/>
          <a:ln>
            <a:noFill/>
          </a:ln>
        </p:spPr>
      </p:pic>
      <p:pic>
        <p:nvPicPr>
          <p:cNvPr id="174" name="Google Shape;174;p11"/>
          <p:cNvPicPr preferRelativeResize="0"/>
          <p:nvPr/>
        </p:nvPicPr>
        <p:blipFill rotWithShape="1">
          <a:blip r:embed="rId6">
            <a:alphaModFix/>
          </a:blip>
          <a:srcRect/>
          <a:stretch/>
        </p:blipFill>
        <p:spPr>
          <a:xfrm>
            <a:off x="4106451" y="1371600"/>
            <a:ext cx="4893502" cy="2743200"/>
          </a:xfrm>
          <a:prstGeom prst="rect">
            <a:avLst/>
          </a:prstGeom>
          <a:noFill/>
          <a:ln>
            <a:noFill/>
          </a:ln>
        </p:spPr>
      </p:pic>
      <p:sp>
        <p:nvSpPr>
          <p:cNvPr id="175" name="Google Shape;175;p11"/>
          <p:cNvSpPr txBox="1"/>
          <p:nvPr/>
        </p:nvSpPr>
        <p:spPr>
          <a:xfrm>
            <a:off x="110892" y="2138782"/>
            <a:ext cx="3842331" cy="13234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Arial Black"/>
                <a:ea typeface="Arial Black"/>
                <a:cs typeface="Arial Black"/>
                <a:sym typeface="Arial Black"/>
              </a:rPr>
              <a:t>The Hebrews lived as slaves in Egypt. God listened to their cries and sent Moses to free them.</a:t>
            </a:r>
            <a:endParaRPr/>
          </a:p>
        </p:txBody>
      </p:sp>
      <p:pic>
        <p:nvPicPr>
          <p:cNvPr id="176" name="Google Shape;176;p11"/>
          <p:cNvPicPr preferRelativeResize="0"/>
          <p:nvPr/>
        </p:nvPicPr>
        <p:blipFill rotWithShape="1">
          <a:blip r:embed="rId7">
            <a:alphaModFix/>
          </a:blip>
          <a:srcRect/>
          <a:stretch/>
        </p:blipFill>
        <p:spPr>
          <a:xfrm>
            <a:off x="148665" y="3834121"/>
            <a:ext cx="4485569" cy="3007715"/>
          </a:xfrm>
          <a:prstGeom prst="rect">
            <a:avLst/>
          </a:prstGeom>
          <a:noFill/>
          <a:ln>
            <a:noFill/>
          </a:ln>
        </p:spPr>
      </p:pic>
      <p:sp>
        <p:nvSpPr>
          <p:cNvPr id="177" name="Google Shape;177;p11"/>
          <p:cNvSpPr txBox="1"/>
          <p:nvPr/>
        </p:nvSpPr>
        <p:spPr>
          <a:xfrm>
            <a:off x="4895928" y="4641608"/>
            <a:ext cx="3842331"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Arial Black"/>
                <a:ea typeface="Arial Black"/>
                <a:cs typeface="Arial Black"/>
                <a:sym typeface="Arial Black"/>
              </a:rPr>
              <a:t>Moses guided them to freedom and they were very happy. But to get to the Promised Land, they had to cross a large desert.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tile tx="0" ty="0" sx="100000" sy="100000" flip="none" algn="tl"/>
        </a:blipFill>
        <a:effectLst/>
      </p:bgPr>
    </p:bg>
    <p:spTree>
      <p:nvGrpSpPr>
        <p:cNvPr id="1" name="Shape 181"/>
        <p:cNvGrpSpPr/>
        <p:nvPr/>
      </p:nvGrpSpPr>
      <p:grpSpPr>
        <a:xfrm>
          <a:off x="0" y="0"/>
          <a:ext cx="0" cy="0"/>
          <a:chOff x="0" y="0"/>
          <a:chExt cx="0" cy="0"/>
        </a:xfrm>
      </p:grpSpPr>
      <p:sp>
        <p:nvSpPr>
          <p:cNvPr id="182" name="Google Shape;182;p12"/>
          <p:cNvSpPr txBox="1"/>
          <p:nvPr/>
        </p:nvSpPr>
        <p:spPr>
          <a:xfrm>
            <a:off x="6078531" y="381000"/>
            <a:ext cx="2951665" cy="25545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Arial Black"/>
                <a:ea typeface="Arial Black"/>
                <a:cs typeface="Arial Black"/>
                <a:sym typeface="Arial Black"/>
              </a:rPr>
              <a:t>On the way the Hebrew people lost their patience and started to complain to God and to Moses. They were tired of living in the desert.</a:t>
            </a:r>
            <a:endParaRPr/>
          </a:p>
        </p:txBody>
      </p:sp>
      <p:sp>
        <p:nvSpPr>
          <p:cNvPr id="183" name="Google Shape;183;p12"/>
          <p:cNvSpPr txBox="1"/>
          <p:nvPr/>
        </p:nvSpPr>
        <p:spPr>
          <a:xfrm>
            <a:off x="144751" y="4250212"/>
            <a:ext cx="3581400" cy="16312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Arial Black"/>
                <a:ea typeface="Arial Black"/>
                <a:cs typeface="Arial Black"/>
                <a:sym typeface="Arial Black"/>
              </a:rPr>
              <a:t>This sinful attitude angered God so he sent poisonous serpents that bit many causing them to die. </a:t>
            </a:r>
            <a:endParaRPr/>
          </a:p>
        </p:txBody>
      </p:sp>
      <p:pic>
        <p:nvPicPr>
          <p:cNvPr id="184" name="Google Shape;184;p12"/>
          <p:cNvPicPr preferRelativeResize="0"/>
          <p:nvPr/>
        </p:nvPicPr>
        <p:blipFill rotWithShape="1">
          <a:blip r:embed="rId4">
            <a:alphaModFix/>
          </a:blip>
          <a:srcRect/>
          <a:stretch/>
        </p:blipFill>
        <p:spPr>
          <a:xfrm>
            <a:off x="30296" y="52769"/>
            <a:ext cx="5934431" cy="3376231"/>
          </a:xfrm>
          <a:prstGeom prst="rect">
            <a:avLst/>
          </a:prstGeom>
          <a:noFill/>
          <a:ln>
            <a:noFill/>
          </a:ln>
        </p:spPr>
      </p:pic>
      <p:pic>
        <p:nvPicPr>
          <p:cNvPr id="185" name="Google Shape;185;p12"/>
          <p:cNvPicPr preferRelativeResize="0"/>
          <p:nvPr/>
        </p:nvPicPr>
        <p:blipFill rotWithShape="1">
          <a:blip r:embed="rId5">
            <a:alphaModFix/>
          </a:blip>
          <a:srcRect/>
          <a:stretch/>
        </p:blipFill>
        <p:spPr>
          <a:xfrm>
            <a:off x="3840606" y="3429000"/>
            <a:ext cx="5303394" cy="32736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tile tx="0" ty="0" sx="100000" sy="100000" flip="none" algn="tl"/>
        </a:blipFill>
        <a:effectLst/>
      </p:bgPr>
    </p:bg>
    <p:spTree>
      <p:nvGrpSpPr>
        <p:cNvPr id="1" name="Shape 189"/>
        <p:cNvGrpSpPr/>
        <p:nvPr/>
      </p:nvGrpSpPr>
      <p:grpSpPr>
        <a:xfrm>
          <a:off x="0" y="0"/>
          <a:ext cx="0" cy="0"/>
          <a:chOff x="0" y="0"/>
          <a:chExt cx="0" cy="0"/>
        </a:xfrm>
      </p:grpSpPr>
      <p:sp>
        <p:nvSpPr>
          <p:cNvPr id="190" name="Google Shape;190;p13"/>
          <p:cNvSpPr txBox="1"/>
          <p:nvPr/>
        </p:nvSpPr>
        <p:spPr>
          <a:xfrm>
            <a:off x="5929764" y="304800"/>
            <a:ext cx="319871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Black"/>
                <a:ea typeface="Arial Black"/>
                <a:cs typeface="Arial Black"/>
                <a:sym typeface="Arial Black"/>
              </a:rPr>
              <a:t>Moses prayed to God to take the serpents away. God heard him and told him to make a serpent on a pole; everyone who was bit will live when they look upon it.</a:t>
            </a:r>
            <a:endParaRPr/>
          </a:p>
        </p:txBody>
      </p:sp>
      <p:sp>
        <p:nvSpPr>
          <p:cNvPr id="191" name="Google Shape;191;p13"/>
          <p:cNvSpPr txBox="1"/>
          <p:nvPr/>
        </p:nvSpPr>
        <p:spPr>
          <a:xfrm>
            <a:off x="769763" y="4267200"/>
            <a:ext cx="3581400" cy="16312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Arial Black"/>
                <a:ea typeface="Arial Black"/>
                <a:cs typeface="Arial Black"/>
                <a:sym typeface="Arial Black"/>
              </a:rPr>
              <a:t>So Moses made a bronze serpent, placed it on a pole and those who looked upon it were saved. </a:t>
            </a:r>
            <a:endParaRPr/>
          </a:p>
        </p:txBody>
      </p:sp>
      <p:pic>
        <p:nvPicPr>
          <p:cNvPr id="192" name="Google Shape;192;p13"/>
          <p:cNvPicPr preferRelativeResize="0"/>
          <p:nvPr/>
        </p:nvPicPr>
        <p:blipFill rotWithShape="1">
          <a:blip r:embed="rId4">
            <a:alphaModFix/>
          </a:blip>
          <a:srcRect/>
          <a:stretch/>
        </p:blipFill>
        <p:spPr>
          <a:xfrm>
            <a:off x="15526" y="304800"/>
            <a:ext cx="5733376" cy="2996788"/>
          </a:xfrm>
          <a:prstGeom prst="rect">
            <a:avLst/>
          </a:prstGeom>
          <a:noFill/>
          <a:ln>
            <a:noFill/>
          </a:ln>
        </p:spPr>
      </p:pic>
      <p:pic>
        <p:nvPicPr>
          <p:cNvPr id="193" name="Google Shape;193;p13"/>
          <p:cNvPicPr preferRelativeResize="0"/>
          <p:nvPr/>
        </p:nvPicPr>
        <p:blipFill rotWithShape="1">
          <a:blip r:embed="rId5">
            <a:alphaModFix/>
          </a:blip>
          <a:srcRect/>
          <a:stretch/>
        </p:blipFill>
        <p:spPr>
          <a:xfrm>
            <a:off x="5105400" y="3288734"/>
            <a:ext cx="3429000" cy="36218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tile tx="0" ty="0" sx="100000" sy="100000" flip="none" algn="tl"/>
        </a:blipFill>
        <a:effectLst/>
      </p:bgPr>
    </p:bg>
    <p:spTree>
      <p:nvGrpSpPr>
        <p:cNvPr id="1" name="Shape 197"/>
        <p:cNvGrpSpPr/>
        <p:nvPr/>
      </p:nvGrpSpPr>
      <p:grpSpPr>
        <a:xfrm>
          <a:off x="0" y="0"/>
          <a:ext cx="0" cy="0"/>
          <a:chOff x="0" y="0"/>
          <a:chExt cx="0" cy="0"/>
        </a:xfrm>
      </p:grpSpPr>
      <p:sp>
        <p:nvSpPr>
          <p:cNvPr id="198" name="Google Shape;198;p14" descr="Pontificio Consejo para la Familia - Ninos - San Juan Pablo II"/>
          <p:cNvSpPr/>
          <p:nvPr/>
        </p:nvSpPr>
        <p:spPr>
          <a:xfrm>
            <a:off x="155575" y="-822325"/>
            <a:ext cx="2133600" cy="17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14" descr="Karol Wojtyla, el hombre antes de convertirse en el papa Juan Pablo II |  De10"/>
          <p:cNvSpPr/>
          <p:nvPr/>
        </p:nvSpPr>
        <p:spPr>
          <a:xfrm>
            <a:off x="63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14"/>
          <p:cNvSpPr txBox="1"/>
          <p:nvPr/>
        </p:nvSpPr>
        <p:spPr>
          <a:xfrm>
            <a:off x="4971932" y="517808"/>
            <a:ext cx="405048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What happens when we behave as we want and not as God wants us to behave? </a:t>
            </a:r>
            <a:endParaRPr/>
          </a:p>
        </p:txBody>
      </p:sp>
      <p:sp>
        <p:nvSpPr>
          <p:cNvPr id="201" name="Google Shape;201;p14"/>
          <p:cNvSpPr txBox="1"/>
          <p:nvPr/>
        </p:nvSpPr>
        <p:spPr>
          <a:xfrm>
            <a:off x="3589663" y="-2386"/>
            <a:ext cx="24545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Black"/>
                <a:ea typeface="Arial Black"/>
                <a:cs typeface="Arial Black"/>
                <a:sym typeface="Arial Black"/>
              </a:rPr>
              <a:t>REFLECTION</a:t>
            </a:r>
            <a:endParaRPr/>
          </a:p>
        </p:txBody>
      </p:sp>
      <p:sp>
        <p:nvSpPr>
          <p:cNvPr id="202" name="Google Shape;202;p14"/>
          <p:cNvSpPr txBox="1"/>
          <p:nvPr/>
        </p:nvSpPr>
        <p:spPr>
          <a:xfrm>
            <a:off x="63500" y="3906403"/>
            <a:ext cx="3526163"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Our hearts sicken and are filled with wounds of sin like the people who were bit by the serpents in the desert.</a:t>
            </a:r>
            <a:endParaRPr/>
          </a:p>
        </p:txBody>
      </p:sp>
      <p:sp>
        <p:nvSpPr>
          <p:cNvPr id="203" name="Google Shape;203;p14"/>
          <p:cNvSpPr txBox="1"/>
          <p:nvPr/>
        </p:nvSpPr>
        <p:spPr>
          <a:xfrm>
            <a:off x="4971932" y="1497371"/>
            <a:ext cx="4050489"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Calibri"/>
                <a:ea typeface="Calibri"/>
                <a:cs typeface="Calibri"/>
                <a:sym typeface="Calibri"/>
              </a:rPr>
              <a:t>We do the same that the people in the desert did:</a:t>
            </a:r>
            <a:endParaRPr/>
          </a:p>
        </p:txBody>
      </p:sp>
      <p:pic>
        <p:nvPicPr>
          <p:cNvPr id="204" name="Google Shape;204;p14"/>
          <p:cNvPicPr preferRelativeResize="0"/>
          <p:nvPr/>
        </p:nvPicPr>
        <p:blipFill rotWithShape="1">
          <a:blip r:embed="rId4">
            <a:alphaModFix/>
          </a:blip>
          <a:srcRect/>
          <a:stretch/>
        </p:blipFill>
        <p:spPr>
          <a:xfrm>
            <a:off x="155575" y="523786"/>
            <a:ext cx="4749522" cy="2676526"/>
          </a:xfrm>
          <a:prstGeom prst="rect">
            <a:avLst/>
          </a:prstGeom>
          <a:noFill/>
          <a:ln>
            <a:noFill/>
          </a:ln>
        </p:spPr>
      </p:pic>
      <p:sp>
        <p:nvSpPr>
          <p:cNvPr id="205" name="Google Shape;205;p14"/>
          <p:cNvSpPr/>
          <p:nvPr/>
        </p:nvSpPr>
        <p:spPr>
          <a:xfrm>
            <a:off x="1846111" y="997357"/>
            <a:ext cx="1368450" cy="1122563"/>
          </a:xfrm>
          <a:prstGeom prst="rect">
            <a:avLst/>
          </a:prstGeom>
          <a:solidFill>
            <a:srgbClr val="3F3F3F"/>
          </a:solidFill>
          <a:ln>
            <a:noFill/>
          </a:ln>
          <a:effectLst>
            <a:outerShdw blurRad="50800" dist="50800" dir="5400000" algn="ctr" rotWithShape="0">
              <a:srgbClr val="494429"/>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4"/>
          <p:cNvSpPr txBox="1"/>
          <p:nvPr/>
        </p:nvSpPr>
        <p:spPr>
          <a:xfrm>
            <a:off x="1996936" y="1211488"/>
            <a:ext cx="10668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rgbClr val="FF0000"/>
                </a:solidFill>
                <a:latin typeface="Arial Black"/>
                <a:ea typeface="Arial Black"/>
                <a:cs typeface="Arial Black"/>
                <a:sym typeface="Arial Black"/>
              </a:rPr>
              <a:t>SIN</a:t>
            </a:r>
            <a:endParaRPr/>
          </a:p>
        </p:txBody>
      </p:sp>
      <p:sp>
        <p:nvSpPr>
          <p:cNvPr id="207" name="Google Shape;207;p14"/>
          <p:cNvSpPr txBox="1"/>
          <p:nvPr/>
        </p:nvSpPr>
        <p:spPr>
          <a:xfrm>
            <a:off x="4971932" y="2119920"/>
            <a:ext cx="4050489" cy="10156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Calibri"/>
                <a:ea typeface="Calibri"/>
                <a:cs typeface="Calibri"/>
                <a:sym typeface="Calibri"/>
              </a:rPr>
              <a:t>We fight, we disrespect our parents, we become lazy, we steal, we disobey, etc.</a:t>
            </a:r>
            <a:endParaRPr/>
          </a:p>
        </p:txBody>
      </p:sp>
      <p:pic>
        <p:nvPicPr>
          <p:cNvPr id="208" name="Google Shape;208;p14"/>
          <p:cNvPicPr preferRelativeResize="0"/>
          <p:nvPr/>
        </p:nvPicPr>
        <p:blipFill rotWithShape="1">
          <a:blip r:embed="rId5">
            <a:alphaModFix/>
          </a:blip>
          <a:srcRect/>
          <a:stretch/>
        </p:blipFill>
        <p:spPr>
          <a:xfrm>
            <a:off x="3581400" y="3260298"/>
            <a:ext cx="5562600" cy="3597702"/>
          </a:xfrm>
          <a:prstGeom prst="rect">
            <a:avLst/>
          </a:prstGeom>
          <a:noFill/>
          <a:ln>
            <a:noFill/>
          </a:ln>
        </p:spPr>
      </p:pic>
      <p:sp>
        <p:nvSpPr>
          <p:cNvPr id="209" name="Google Shape;209;p14"/>
          <p:cNvSpPr txBox="1"/>
          <p:nvPr/>
        </p:nvSpPr>
        <p:spPr>
          <a:xfrm>
            <a:off x="0" y="3243994"/>
            <a:ext cx="885294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dk1"/>
                </a:solidFill>
                <a:latin typeface="Calibri"/>
                <a:ea typeface="Calibri"/>
                <a:cs typeface="Calibri"/>
                <a:sym typeface="Calibri"/>
              </a:rPr>
              <a:t>How do you think our hearts become? </a:t>
            </a:r>
            <a:endParaRPr/>
          </a:p>
        </p:txBody>
      </p:sp>
      <p:pic>
        <p:nvPicPr>
          <p:cNvPr id="210" name="Google Shape;210;p14"/>
          <p:cNvPicPr preferRelativeResize="0"/>
          <p:nvPr/>
        </p:nvPicPr>
        <p:blipFill rotWithShape="1">
          <a:blip r:embed="rId6">
            <a:alphaModFix/>
          </a:blip>
          <a:srcRect/>
          <a:stretch/>
        </p:blipFill>
        <p:spPr>
          <a:xfrm>
            <a:off x="281389" y="5544615"/>
            <a:ext cx="2819400" cy="13133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tile tx="0" ty="0" sx="100000" sy="100000" flip="none" algn="tl"/>
        </a:blipFill>
        <a:effectLst/>
      </p:bgPr>
    </p:bg>
    <p:spTree>
      <p:nvGrpSpPr>
        <p:cNvPr id="1" name="Shape 214"/>
        <p:cNvGrpSpPr/>
        <p:nvPr/>
      </p:nvGrpSpPr>
      <p:grpSpPr>
        <a:xfrm>
          <a:off x="0" y="0"/>
          <a:ext cx="0" cy="0"/>
          <a:chOff x="0" y="0"/>
          <a:chExt cx="0" cy="0"/>
        </a:xfrm>
      </p:grpSpPr>
      <p:sp>
        <p:nvSpPr>
          <p:cNvPr id="215" name="Google Shape;215;p15" descr="Pontificio Consejo para la Familia - Ninos - San Juan Pablo II"/>
          <p:cNvSpPr/>
          <p:nvPr/>
        </p:nvSpPr>
        <p:spPr>
          <a:xfrm>
            <a:off x="155575" y="-822325"/>
            <a:ext cx="2133600" cy="17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15" descr="Karol Wojtyla, el hombre antes de convertirse en el papa Juan Pablo II |  De10"/>
          <p:cNvSpPr/>
          <p:nvPr/>
        </p:nvSpPr>
        <p:spPr>
          <a:xfrm>
            <a:off x="63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15"/>
          <p:cNvSpPr txBox="1"/>
          <p:nvPr/>
        </p:nvSpPr>
        <p:spPr>
          <a:xfrm>
            <a:off x="5754174" y="706765"/>
            <a:ext cx="340741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Black"/>
                <a:ea typeface="Arial Black"/>
                <a:cs typeface="Arial Black"/>
                <a:sym typeface="Arial Black"/>
              </a:rPr>
              <a:t>WHO CAME TO SAVE US FROM SIN AND EVIL? </a:t>
            </a:r>
            <a:endParaRPr/>
          </a:p>
        </p:txBody>
      </p:sp>
      <p:sp>
        <p:nvSpPr>
          <p:cNvPr id="218" name="Google Shape;218;p15"/>
          <p:cNvSpPr txBox="1"/>
          <p:nvPr/>
        </p:nvSpPr>
        <p:spPr>
          <a:xfrm>
            <a:off x="3793828" y="0"/>
            <a:ext cx="24545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Black"/>
                <a:ea typeface="Arial Black"/>
                <a:cs typeface="Arial Black"/>
                <a:sym typeface="Arial Black"/>
              </a:rPr>
              <a:t>REFLECTION</a:t>
            </a:r>
            <a:endParaRPr/>
          </a:p>
        </p:txBody>
      </p:sp>
      <p:sp>
        <p:nvSpPr>
          <p:cNvPr id="219" name="Google Shape;219;p15"/>
          <p:cNvSpPr txBox="1"/>
          <p:nvPr/>
        </p:nvSpPr>
        <p:spPr>
          <a:xfrm>
            <a:off x="440441" y="4133754"/>
            <a:ext cx="2686777"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Arial Black"/>
                <a:ea typeface="Arial Black"/>
                <a:cs typeface="Arial Black"/>
                <a:sym typeface="Arial Black"/>
              </a:rPr>
              <a:t>God</a:t>
            </a:r>
            <a:r>
              <a:rPr lang="en-US" sz="2800">
                <a:solidFill>
                  <a:schemeClr val="dk1"/>
                </a:solidFill>
                <a:latin typeface="Arial Black"/>
                <a:ea typeface="Arial Black"/>
                <a:cs typeface="Arial Black"/>
                <a:sym typeface="Arial Black"/>
              </a:rPr>
              <a:t> so loved the world that He sent us His beloved Son.</a:t>
            </a:r>
            <a:endParaRPr/>
          </a:p>
        </p:txBody>
      </p:sp>
      <p:sp>
        <p:nvSpPr>
          <p:cNvPr id="220" name="Google Shape;220;p15"/>
          <p:cNvSpPr txBox="1"/>
          <p:nvPr/>
        </p:nvSpPr>
        <p:spPr>
          <a:xfrm>
            <a:off x="5867400" y="1774816"/>
            <a:ext cx="2800228" cy="14773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chemeClr val="dk1"/>
                </a:solidFill>
                <a:latin typeface="Calibri"/>
                <a:ea typeface="Calibri"/>
                <a:cs typeface="Calibri"/>
                <a:sym typeface="Calibri"/>
              </a:rPr>
              <a:t>                         </a:t>
            </a:r>
            <a:r>
              <a:rPr lang="en-US" sz="5000" b="1">
                <a:solidFill>
                  <a:srgbClr val="FF0000"/>
                </a:solidFill>
                <a:latin typeface="Arial Black"/>
                <a:ea typeface="Arial Black"/>
                <a:cs typeface="Arial Black"/>
                <a:sym typeface="Arial Black"/>
              </a:rPr>
              <a:t>JESUS</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p:txBody>
      </p:sp>
      <p:sp>
        <p:nvSpPr>
          <p:cNvPr id="221" name="Google Shape;221;p15"/>
          <p:cNvSpPr txBox="1"/>
          <p:nvPr/>
        </p:nvSpPr>
        <p:spPr>
          <a:xfrm>
            <a:off x="502339" y="3285896"/>
            <a:ext cx="47244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dk1"/>
                </a:solidFill>
                <a:latin typeface="Arial Black"/>
                <a:ea typeface="Arial Black"/>
                <a:cs typeface="Arial Black"/>
                <a:sym typeface="Arial Black"/>
              </a:rPr>
              <a:t>Who sent us Jesus? </a:t>
            </a:r>
            <a:endParaRPr/>
          </a:p>
        </p:txBody>
      </p:sp>
      <p:pic>
        <p:nvPicPr>
          <p:cNvPr id="222" name="Google Shape;222;p15"/>
          <p:cNvPicPr preferRelativeResize="0"/>
          <p:nvPr/>
        </p:nvPicPr>
        <p:blipFill rotWithShape="1">
          <a:blip r:embed="rId4">
            <a:alphaModFix/>
          </a:blip>
          <a:srcRect/>
          <a:stretch/>
        </p:blipFill>
        <p:spPr>
          <a:xfrm>
            <a:off x="45139" y="551077"/>
            <a:ext cx="5181600" cy="2645407"/>
          </a:xfrm>
          <a:prstGeom prst="rect">
            <a:avLst/>
          </a:prstGeom>
          <a:noFill/>
          <a:ln>
            <a:noFill/>
          </a:ln>
        </p:spPr>
      </p:pic>
      <p:pic>
        <p:nvPicPr>
          <p:cNvPr id="223" name="Google Shape;223;p15"/>
          <p:cNvPicPr preferRelativeResize="0"/>
          <p:nvPr/>
        </p:nvPicPr>
        <p:blipFill rotWithShape="1">
          <a:blip r:embed="rId5">
            <a:alphaModFix/>
          </a:blip>
          <a:srcRect/>
          <a:stretch/>
        </p:blipFill>
        <p:spPr>
          <a:xfrm>
            <a:off x="4038600" y="3958909"/>
            <a:ext cx="5105400" cy="29129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tile tx="0" ty="0" sx="100000" sy="100000" flip="none" algn="tl"/>
        </a:blipFill>
        <a:effectLst/>
      </p:bgPr>
    </p:bg>
    <p:spTree>
      <p:nvGrpSpPr>
        <p:cNvPr id="1" name="Shape 227"/>
        <p:cNvGrpSpPr/>
        <p:nvPr/>
      </p:nvGrpSpPr>
      <p:grpSpPr>
        <a:xfrm>
          <a:off x="0" y="0"/>
          <a:ext cx="0" cy="0"/>
          <a:chOff x="0" y="0"/>
          <a:chExt cx="0" cy="0"/>
        </a:xfrm>
      </p:grpSpPr>
      <p:sp>
        <p:nvSpPr>
          <p:cNvPr id="228" name="Google Shape;228;p16" descr="Pontificio Consejo para la Familia - Ninos - San Juan Pablo II"/>
          <p:cNvSpPr/>
          <p:nvPr/>
        </p:nvSpPr>
        <p:spPr>
          <a:xfrm>
            <a:off x="155575" y="-822325"/>
            <a:ext cx="2133600" cy="17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16" descr="Karol Wojtyla, el hombre antes de convertirse en el papa Juan Pablo II |  De10"/>
          <p:cNvSpPr/>
          <p:nvPr/>
        </p:nvSpPr>
        <p:spPr>
          <a:xfrm>
            <a:off x="63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16"/>
          <p:cNvSpPr txBox="1"/>
          <p:nvPr/>
        </p:nvSpPr>
        <p:spPr>
          <a:xfrm>
            <a:off x="5034601" y="132693"/>
            <a:ext cx="4050489"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Arial Black"/>
                <a:ea typeface="Arial Black"/>
                <a:cs typeface="Arial Black"/>
                <a:sym typeface="Arial Black"/>
              </a:rPr>
              <a:t>How did Jesus </a:t>
            </a:r>
            <a:endParaRPr/>
          </a:p>
          <a:p>
            <a:pPr marL="0" marR="0" lvl="0" indent="0" algn="ctr" rtl="0">
              <a:spcBef>
                <a:spcPts val="0"/>
              </a:spcBef>
              <a:spcAft>
                <a:spcPts val="0"/>
              </a:spcAft>
              <a:buNone/>
            </a:pPr>
            <a:r>
              <a:rPr lang="en-US" sz="2800" b="1">
                <a:solidFill>
                  <a:schemeClr val="dk1"/>
                </a:solidFill>
                <a:latin typeface="Arial Black"/>
                <a:ea typeface="Arial Black"/>
                <a:cs typeface="Arial Black"/>
                <a:sym typeface="Arial Black"/>
              </a:rPr>
              <a:t>save us? </a:t>
            </a:r>
            <a:endParaRPr/>
          </a:p>
        </p:txBody>
      </p:sp>
      <p:sp>
        <p:nvSpPr>
          <p:cNvPr id="231" name="Google Shape;231;p16"/>
          <p:cNvSpPr txBox="1"/>
          <p:nvPr/>
        </p:nvSpPr>
        <p:spPr>
          <a:xfrm>
            <a:off x="51777" y="6106155"/>
            <a:ext cx="39624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Arial Black"/>
                <a:ea typeface="Arial Black"/>
                <a:cs typeface="Arial Black"/>
                <a:sym typeface="Arial Black"/>
              </a:rPr>
              <a:t>Jesus is the cure for our sins. Thanks to His sacrifice on the cross, we can reach Heaven. </a:t>
            </a:r>
            <a:endParaRPr sz="1400">
              <a:solidFill>
                <a:schemeClr val="dk1"/>
              </a:solidFill>
              <a:latin typeface="Arial Black"/>
              <a:ea typeface="Arial Black"/>
              <a:cs typeface="Arial Black"/>
              <a:sym typeface="Arial Black"/>
            </a:endParaRPr>
          </a:p>
        </p:txBody>
      </p:sp>
      <p:sp>
        <p:nvSpPr>
          <p:cNvPr id="232" name="Google Shape;232;p16"/>
          <p:cNvSpPr txBox="1"/>
          <p:nvPr/>
        </p:nvSpPr>
        <p:spPr>
          <a:xfrm>
            <a:off x="5071324" y="1188197"/>
            <a:ext cx="3627160" cy="16312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Arial Black"/>
                <a:ea typeface="Arial Black"/>
                <a:cs typeface="Arial Black"/>
                <a:sym typeface="Arial Black"/>
              </a:rPr>
              <a:t>JESUS carried our sins and died on the cross for us so we would not have to live separated from God. </a:t>
            </a:r>
            <a:endParaRPr sz="2000">
              <a:solidFill>
                <a:schemeClr val="dk1"/>
              </a:solidFill>
              <a:latin typeface="Calibri"/>
              <a:ea typeface="Calibri"/>
              <a:cs typeface="Calibri"/>
              <a:sym typeface="Calibri"/>
            </a:endParaRPr>
          </a:p>
        </p:txBody>
      </p:sp>
      <p:sp>
        <p:nvSpPr>
          <p:cNvPr id="233" name="Google Shape;233;p16"/>
          <p:cNvSpPr txBox="1"/>
          <p:nvPr/>
        </p:nvSpPr>
        <p:spPr>
          <a:xfrm>
            <a:off x="2433658" y="3763978"/>
            <a:ext cx="4329172"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Arial Black"/>
                <a:ea typeface="Arial Black"/>
                <a:cs typeface="Arial Black"/>
                <a:sym typeface="Arial Black"/>
              </a:rPr>
              <a:t>Do you see a similarity between the two?</a:t>
            </a:r>
            <a:endParaRPr/>
          </a:p>
        </p:txBody>
      </p:sp>
      <p:pic>
        <p:nvPicPr>
          <p:cNvPr id="234" name="Google Shape;234;p16"/>
          <p:cNvPicPr preferRelativeResize="0"/>
          <p:nvPr/>
        </p:nvPicPr>
        <p:blipFill rotWithShape="1">
          <a:blip r:embed="rId4">
            <a:alphaModFix/>
          </a:blip>
          <a:srcRect/>
          <a:stretch/>
        </p:blipFill>
        <p:spPr>
          <a:xfrm>
            <a:off x="182840" y="185663"/>
            <a:ext cx="4648079" cy="2726646"/>
          </a:xfrm>
          <a:prstGeom prst="rect">
            <a:avLst/>
          </a:prstGeom>
          <a:noFill/>
          <a:ln>
            <a:noFill/>
          </a:ln>
        </p:spPr>
      </p:pic>
      <p:pic>
        <p:nvPicPr>
          <p:cNvPr id="235" name="Google Shape;235;p16"/>
          <p:cNvPicPr preferRelativeResize="0"/>
          <p:nvPr/>
        </p:nvPicPr>
        <p:blipFill rotWithShape="1">
          <a:blip r:embed="rId5">
            <a:alphaModFix/>
          </a:blip>
          <a:srcRect/>
          <a:stretch/>
        </p:blipFill>
        <p:spPr>
          <a:xfrm>
            <a:off x="163748" y="3151977"/>
            <a:ext cx="2253766" cy="2912946"/>
          </a:xfrm>
          <a:prstGeom prst="rect">
            <a:avLst/>
          </a:prstGeom>
          <a:noFill/>
          <a:ln>
            <a:noFill/>
          </a:ln>
        </p:spPr>
      </p:pic>
      <p:pic>
        <p:nvPicPr>
          <p:cNvPr id="236" name="Google Shape;236;p16"/>
          <p:cNvPicPr preferRelativeResize="0"/>
          <p:nvPr/>
        </p:nvPicPr>
        <p:blipFill rotWithShape="1">
          <a:blip r:embed="rId6">
            <a:alphaModFix/>
          </a:blip>
          <a:srcRect/>
          <a:stretch/>
        </p:blipFill>
        <p:spPr>
          <a:xfrm>
            <a:off x="6837417" y="3162974"/>
            <a:ext cx="2057400" cy="2901949"/>
          </a:xfrm>
          <a:prstGeom prst="rect">
            <a:avLst/>
          </a:prstGeom>
          <a:noFill/>
          <a:ln>
            <a:noFill/>
          </a:ln>
        </p:spPr>
      </p:pic>
      <p:sp>
        <p:nvSpPr>
          <p:cNvPr id="237" name="Google Shape;237;p16"/>
          <p:cNvSpPr txBox="1"/>
          <p:nvPr/>
        </p:nvSpPr>
        <p:spPr>
          <a:xfrm>
            <a:off x="5034599" y="6106150"/>
            <a:ext cx="41094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Arial Black"/>
                <a:ea typeface="Arial Black"/>
                <a:cs typeface="Arial Black"/>
                <a:sym typeface="Arial Black"/>
              </a:rPr>
              <a:t>The bronze serpent cured the people bit by the poisonous snakes in the desert</a:t>
            </a:r>
            <a:r>
              <a:rPr lang="en-US" b="1">
                <a:solidFill>
                  <a:schemeClr val="dk1"/>
                </a:solidFill>
                <a:latin typeface="Arial Black"/>
                <a:ea typeface="Arial Black"/>
                <a:cs typeface="Arial Black"/>
                <a:sym typeface="Arial Black"/>
              </a:rPr>
              <a:t> so they can reach the promised land.</a:t>
            </a:r>
            <a:endParaRPr sz="1400">
              <a:solidFill>
                <a:schemeClr val="dk1"/>
              </a:solidFill>
              <a:latin typeface="Arial Black"/>
              <a:ea typeface="Arial Black"/>
              <a:cs typeface="Arial Black"/>
              <a:sym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tile tx="0" ty="0" sx="100000" sy="100000" flip="none" algn="tl"/>
        </a:blipFill>
        <a:effectLst/>
      </p:bgPr>
    </p:bg>
    <p:spTree>
      <p:nvGrpSpPr>
        <p:cNvPr id="1" name="Shape 241"/>
        <p:cNvGrpSpPr/>
        <p:nvPr/>
      </p:nvGrpSpPr>
      <p:grpSpPr>
        <a:xfrm>
          <a:off x="0" y="0"/>
          <a:ext cx="0" cy="0"/>
          <a:chOff x="0" y="0"/>
          <a:chExt cx="0" cy="0"/>
        </a:xfrm>
      </p:grpSpPr>
      <p:sp>
        <p:nvSpPr>
          <p:cNvPr id="242" name="Google Shape;242;p17" descr="Karol Wojtyla, el hombre antes de convertirse en el papa Juan Pablo II |  De10"/>
          <p:cNvSpPr/>
          <p:nvPr/>
        </p:nvSpPr>
        <p:spPr>
          <a:xfrm>
            <a:off x="63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17"/>
          <p:cNvSpPr txBox="1"/>
          <p:nvPr/>
        </p:nvSpPr>
        <p:spPr>
          <a:xfrm>
            <a:off x="3855915" y="168275"/>
            <a:ext cx="5943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Black"/>
                <a:ea typeface="Arial Black"/>
                <a:cs typeface="Arial Black"/>
                <a:sym typeface="Arial Black"/>
              </a:rPr>
              <a:t>REFLECTION</a:t>
            </a:r>
            <a:endParaRPr/>
          </a:p>
        </p:txBody>
      </p:sp>
      <p:sp>
        <p:nvSpPr>
          <p:cNvPr id="244" name="Google Shape;244;p17"/>
          <p:cNvSpPr txBox="1"/>
          <p:nvPr/>
        </p:nvSpPr>
        <p:spPr>
          <a:xfrm>
            <a:off x="838200" y="6261763"/>
            <a:ext cx="77089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Thank you JESUS for dying for me and saving me.   </a:t>
            </a:r>
            <a:r>
              <a:rPr lang="en-US" sz="2000" b="1">
                <a:solidFill>
                  <a:srgbClr val="FF0000"/>
                </a:solidFill>
                <a:latin typeface="Calibri"/>
                <a:ea typeface="Calibri"/>
                <a:cs typeface="Calibri"/>
                <a:sym typeface="Calibri"/>
              </a:rPr>
              <a:t>I LOVE YOU JESUS.</a:t>
            </a:r>
            <a:endParaRPr/>
          </a:p>
        </p:txBody>
      </p:sp>
      <p:sp>
        <p:nvSpPr>
          <p:cNvPr id="245" name="Google Shape;245;p17"/>
          <p:cNvSpPr txBox="1"/>
          <p:nvPr/>
        </p:nvSpPr>
        <p:spPr>
          <a:xfrm>
            <a:off x="1691089" y="4229061"/>
            <a:ext cx="585271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Calibri"/>
                <a:ea typeface="Calibri"/>
                <a:cs typeface="Calibri"/>
                <a:sym typeface="Calibri"/>
              </a:rPr>
              <a:t>And allow others to feel that </a:t>
            </a:r>
            <a:r>
              <a:rPr lang="en-US" sz="2000" b="1">
                <a:solidFill>
                  <a:srgbClr val="FF0000"/>
                </a:solidFill>
                <a:latin typeface="Calibri"/>
                <a:ea typeface="Calibri"/>
                <a:cs typeface="Calibri"/>
                <a:sym typeface="Calibri"/>
              </a:rPr>
              <a:t>Love .  </a:t>
            </a:r>
            <a:r>
              <a:rPr lang="en-US" sz="2000" b="1">
                <a:solidFill>
                  <a:schemeClr val="dk1"/>
                </a:solidFill>
                <a:latin typeface="Calibri"/>
                <a:ea typeface="Calibri"/>
                <a:cs typeface="Calibri"/>
                <a:sym typeface="Calibri"/>
              </a:rPr>
              <a:t>How?</a:t>
            </a:r>
            <a:endParaRPr/>
          </a:p>
        </p:txBody>
      </p:sp>
      <p:sp>
        <p:nvSpPr>
          <p:cNvPr id="246" name="Google Shape;246;p17"/>
          <p:cNvSpPr txBox="1"/>
          <p:nvPr/>
        </p:nvSpPr>
        <p:spPr>
          <a:xfrm>
            <a:off x="1676401" y="3790152"/>
            <a:ext cx="585271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Calibri"/>
                <a:ea typeface="Calibri"/>
                <a:cs typeface="Calibri"/>
                <a:sym typeface="Calibri"/>
              </a:rPr>
              <a:t>Always remember the </a:t>
            </a:r>
            <a:r>
              <a:rPr lang="en-US" sz="2000" b="1">
                <a:solidFill>
                  <a:srgbClr val="FF0000"/>
                </a:solidFill>
                <a:latin typeface="Calibri"/>
                <a:ea typeface="Calibri"/>
                <a:cs typeface="Calibri"/>
                <a:sym typeface="Calibri"/>
              </a:rPr>
              <a:t>LOVE</a:t>
            </a:r>
            <a:r>
              <a:rPr lang="en-US" sz="2000">
                <a:solidFill>
                  <a:schemeClr val="dk1"/>
                </a:solidFill>
                <a:latin typeface="Calibri"/>
                <a:ea typeface="Calibri"/>
                <a:cs typeface="Calibri"/>
                <a:sym typeface="Calibri"/>
              </a:rPr>
              <a:t> that Jesus has for You.</a:t>
            </a:r>
            <a:endParaRPr/>
          </a:p>
        </p:txBody>
      </p:sp>
      <p:pic>
        <p:nvPicPr>
          <p:cNvPr id="247" name="Google Shape;247;p17"/>
          <p:cNvPicPr preferRelativeResize="0"/>
          <p:nvPr/>
        </p:nvPicPr>
        <p:blipFill rotWithShape="1">
          <a:blip r:embed="rId4">
            <a:alphaModFix/>
          </a:blip>
          <a:srcRect/>
          <a:stretch/>
        </p:blipFill>
        <p:spPr>
          <a:xfrm>
            <a:off x="1863153" y="623098"/>
            <a:ext cx="5508582" cy="3099116"/>
          </a:xfrm>
          <a:prstGeom prst="rect">
            <a:avLst/>
          </a:prstGeom>
          <a:noFill/>
          <a:ln>
            <a:noFill/>
          </a:ln>
        </p:spPr>
      </p:pic>
      <p:sp>
        <p:nvSpPr>
          <p:cNvPr id="248" name="Google Shape;248;p17"/>
          <p:cNvSpPr txBox="1"/>
          <p:nvPr/>
        </p:nvSpPr>
        <p:spPr>
          <a:xfrm>
            <a:off x="2209800" y="4707877"/>
            <a:ext cx="6629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Praying to Jesus, and always thanking Him for being your Savior.</a:t>
            </a:r>
            <a:endParaRPr/>
          </a:p>
        </p:txBody>
      </p:sp>
      <p:pic>
        <p:nvPicPr>
          <p:cNvPr id="249" name="Google Shape;249;p17"/>
          <p:cNvPicPr preferRelativeResize="0"/>
          <p:nvPr/>
        </p:nvPicPr>
        <p:blipFill rotWithShape="1">
          <a:blip r:embed="rId5">
            <a:alphaModFix/>
          </a:blip>
          <a:srcRect/>
          <a:stretch/>
        </p:blipFill>
        <p:spPr>
          <a:xfrm>
            <a:off x="1721396" y="4663140"/>
            <a:ext cx="458097" cy="462724"/>
          </a:xfrm>
          <a:prstGeom prst="rect">
            <a:avLst/>
          </a:prstGeom>
          <a:noFill/>
          <a:ln>
            <a:noFill/>
          </a:ln>
        </p:spPr>
      </p:pic>
      <p:pic>
        <p:nvPicPr>
          <p:cNvPr id="250" name="Google Shape;250;p17"/>
          <p:cNvPicPr preferRelativeResize="0"/>
          <p:nvPr/>
        </p:nvPicPr>
        <p:blipFill rotWithShape="1">
          <a:blip r:embed="rId5">
            <a:alphaModFix/>
          </a:blip>
          <a:srcRect/>
          <a:stretch/>
        </p:blipFill>
        <p:spPr>
          <a:xfrm>
            <a:off x="1721395" y="5169391"/>
            <a:ext cx="458097" cy="462724"/>
          </a:xfrm>
          <a:prstGeom prst="rect">
            <a:avLst/>
          </a:prstGeom>
          <a:noFill/>
          <a:ln>
            <a:noFill/>
          </a:ln>
        </p:spPr>
      </p:pic>
      <p:sp>
        <p:nvSpPr>
          <p:cNvPr id="251" name="Google Shape;251;p17"/>
          <p:cNvSpPr txBox="1"/>
          <p:nvPr/>
        </p:nvSpPr>
        <p:spPr>
          <a:xfrm>
            <a:off x="2209800" y="5202409"/>
            <a:ext cx="47352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Being kind to others.</a:t>
            </a:r>
            <a:endParaRPr/>
          </a:p>
        </p:txBody>
      </p:sp>
      <p:pic>
        <p:nvPicPr>
          <p:cNvPr id="252" name="Google Shape;252;p17"/>
          <p:cNvPicPr preferRelativeResize="0"/>
          <p:nvPr/>
        </p:nvPicPr>
        <p:blipFill rotWithShape="1">
          <a:blip r:embed="rId5">
            <a:alphaModFix/>
          </a:blip>
          <a:srcRect/>
          <a:stretch/>
        </p:blipFill>
        <p:spPr>
          <a:xfrm>
            <a:off x="1697642" y="5682644"/>
            <a:ext cx="458097" cy="462724"/>
          </a:xfrm>
          <a:prstGeom prst="rect">
            <a:avLst/>
          </a:prstGeom>
          <a:noFill/>
          <a:ln>
            <a:noFill/>
          </a:ln>
        </p:spPr>
      </p:pic>
      <p:sp>
        <p:nvSpPr>
          <p:cNvPr id="253" name="Google Shape;253;p17"/>
          <p:cNvSpPr txBox="1"/>
          <p:nvPr/>
        </p:nvSpPr>
        <p:spPr>
          <a:xfrm>
            <a:off x="2209800" y="5706857"/>
            <a:ext cx="67045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Avoiding sin (complaining, disobeying, </a:t>
            </a:r>
            <a:r>
              <a:rPr lang="en-US" sz="1800" dirty="0" err="1">
                <a:solidFill>
                  <a:schemeClr val="dk1"/>
                </a:solidFill>
                <a:latin typeface="Calibri"/>
                <a:ea typeface="Calibri"/>
                <a:cs typeface="Calibri"/>
                <a:sym typeface="Calibri"/>
              </a:rPr>
              <a:t>etc</a:t>
            </a:r>
            <a:r>
              <a:rPr lang="en-US" sz="1800" dirty="0">
                <a:solidFill>
                  <a:schemeClr val="dk1"/>
                </a:solidFill>
                <a:latin typeface="Calibri"/>
                <a:ea typeface="Calibri"/>
                <a:cs typeface="Calibri"/>
                <a:sym typeface="Calibri"/>
              </a:rPr>
              <a:t>) which so saddens Jesus.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8" descr="CÓMO DAR CLASE DE RELIGIÓN&#10;6-7 AÑOS&#10; "/>
          <p:cNvPicPr preferRelativeResize="0"/>
          <p:nvPr/>
        </p:nvPicPr>
        <p:blipFill rotWithShape="1">
          <a:blip r:embed="rId3">
            <a:alphaModFix/>
          </a:blip>
          <a:srcRect l="1596" t="30969" r="9638" b="1267"/>
          <a:stretch/>
        </p:blipFill>
        <p:spPr>
          <a:xfrm>
            <a:off x="304800" y="1524000"/>
            <a:ext cx="8153399" cy="4532973"/>
          </a:xfrm>
          <a:prstGeom prst="rect">
            <a:avLst/>
          </a:prstGeom>
          <a:noFill/>
          <a:ln>
            <a:noFill/>
          </a:ln>
        </p:spPr>
      </p:pic>
      <p:sp>
        <p:nvSpPr>
          <p:cNvPr id="259" name="Google Shape;259;p18"/>
          <p:cNvSpPr txBox="1"/>
          <p:nvPr/>
        </p:nvSpPr>
        <p:spPr>
          <a:xfrm>
            <a:off x="3200400" y="457200"/>
            <a:ext cx="5029200"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a:solidFill>
                  <a:schemeClr val="dk1"/>
                </a:solidFill>
                <a:latin typeface="Arial Black"/>
                <a:ea typeface="Arial Black"/>
                <a:cs typeface="Arial Black"/>
                <a:sym typeface="Arial Black"/>
              </a:rPr>
              <a:t>ACTIVITY</a:t>
            </a:r>
            <a:endParaRPr sz="3600" b="1">
              <a:solidFill>
                <a:schemeClr val="dk1"/>
              </a:solidFill>
              <a:latin typeface="Arial Black"/>
              <a:ea typeface="Arial Black"/>
              <a:cs typeface="Arial Black"/>
              <a:sym typeface="Arial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19" descr="Connectible"/>
          <p:cNvPicPr preferRelativeResize="0"/>
          <p:nvPr/>
        </p:nvPicPr>
        <p:blipFill rotWithShape="1">
          <a:blip r:embed="rId3">
            <a:alphaModFix/>
          </a:blip>
          <a:srcRect/>
          <a:stretch/>
        </p:blipFill>
        <p:spPr>
          <a:xfrm>
            <a:off x="0" y="0"/>
            <a:ext cx="9372599" cy="6858000"/>
          </a:xfrm>
          <a:prstGeom prst="rect">
            <a:avLst/>
          </a:prstGeom>
          <a:noFill/>
          <a:ln>
            <a:noFill/>
          </a:ln>
        </p:spPr>
      </p:pic>
      <p:sp>
        <p:nvSpPr>
          <p:cNvPr id="265" name="Google Shape;265;p19"/>
          <p:cNvSpPr txBox="1"/>
          <p:nvPr/>
        </p:nvSpPr>
        <p:spPr>
          <a:xfrm>
            <a:off x="3200400" y="2971800"/>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a:t>
            </a:r>
            <a:endParaRPr/>
          </a:p>
        </p:txBody>
      </p:sp>
      <p:sp>
        <p:nvSpPr>
          <p:cNvPr id="266" name="Google Shape;266;p19"/>
          <p:cNvSpPr txBox="1"/>
          <p:nvPr/>
        </p:nvSpPr>
        <p:spPr>
          <a:xfrm>
            <a:off x="3463583" y="2971800"/>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a:t>
            </a:r>
            <a:endParaRPr/>
          </a:p>
        </p:txBody>
      </p:sp>
      <p:sp>
        <p:nvSpPr>
          <p:cNvPr id="267" name="Google Shape;267;p19"/>
          <p:cNvSpPr txBox="1"/>
          <p:nvPr/>
        </p:nvSpPr>
        <p:spPr>
          <a:xfrm>
            <a:off x="3685149" y="2971800"/>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a:t>
            </a:r>
            <a:endParaRPr/>
          </a:p>
        </p:txBody>
      </p:sp>
      <p:sp>
        <p:nvSpPr>
          <p:cNvPr id="268" name="Google Shape;268;p19"/>
          <p:cNvSpPr txBox="1"/>
          <p:nvPr/>
        </p:nvSpPr>
        <p:spPr>
          <a:xfrm>
            <a:off x="3917266" y="2971800"/>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a:t>
            </a:r>
            <a:endParaRPr/>
          </a:p>
        </p:txBody>
      </p:sp>
      <p:sp>
        <p:nvSpPr>
          <p:cNvPr id="269" name="Google Shape;269;p19"/>
          <p:cNvSpPr txBox="1"/>
          <p:nvPr/>
        </p:nvSpPr>
        <p:spPr>
          <a:xfrm>
            <a:off x="4116559" y="2971800"/>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V</a:t>
            </a:r>
            <a:endParaRPr/>
          </a:p>
        </p:txBody>
      </p:sp>
      <p:sp>
        <p:nvSpPr>
          <p:cNvPr id="270" name="Google Shape;270;p19"/>
          <p:cNvSpPr txBox="1"/>
          <p:nvPr/>
        </p:nvSpPr>
        <p:spPr>
          <a:xfrm>
            <a:off x="4348676" y="2971800"/>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a:t>
            </a:r>
            <a:endParaRPr/>
          </a:p>
        </p:txBody>
      </p:sp>
      <p:sp>
        <p:nvSpPr>
          <p:cNvPr id="271" name="Google Shape;271;p19"/>
          <p:cNvSpPr txBox="1"/>
          <p:nvPr/>
        </p:nvSpPr>
        <p:spPr>
          <a:xfrm>
            <a:off x="4533901" y="2971800"/>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a:t>
            </a:r>
            <a:endParaRPr/>
          </a:p>
        </p:txBody>
      </p:sp>
      <p:sp>
        <p:nvSpPr>
          <p:cNvPr id="272" name="Google Shape;272;p19"/>
          <p:cNvSpPr txBox="1"/>
          <p:nvPr/>
        </p:nvSpPr>
        <p:spPr>
          <a:xfrm>
            <a:off x="2286000" y="3198615"/>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a:t>
            </a:r>
            <a:endParaRPr/>
          </a:p>
        </p:txBody>
      </p:sp>
      <p:sp>
        <p:nvSpPr>
          <p:cNvPr id="273" name="Google Shape;273;p19"/>
          <p:cNvSpPr txBox="1"/>
          <p:nvPr/>
        </p:nvSpPr>
        <p:spPr>
          <a:xfrm>
            <a:off x="2592559" y="3198615"/>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a:t>
            </a:r>
            <a:endParaRPr/>
          </a:p>
        </p:txBody>
      </p:sp>
      <p:sp>
        <p:nvSpPr>
          <p:cNvPr id="274" name="Google Shape;274;p19"/>
          <p:cNvSpPr txBox="1"/>
          <p:nvPr/>
        </p:nvSpPr>
        <p:spPr>
          <a:xfrm>
            <a:off x="2802988" y="3212629"/>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a:t>
            </a:r>
            <a:endParaRPr/>
          </a:p>
        </p:txBody>
      </p:sp>
      <p:sp>
        <p:nvSpPr>
          <p:cNvPr id="275" name="Google Shape;275;p19"/>
          <p:cNvSpPr txBox="1"/>
          <p:nvPr/>
        </p:nvSpPr>
        <p:spPr>
          <a:xfrm>
            <a:off x="3029830" y="3217373"/>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a:t>
            </a:r>
            <a:endParaRPr/>
          </a:p>
        </p:txBody>
      </p:sp>
      <p:sp>
        <p:nvSpPr>
          <p:cNvPr id="276" name="Google Shape;276;p19"/>
          <p:cNvSpPr txBox="1"/>
          <p:nvPr/>
        </p:nvSpPr>
        <p:spPr>
          <a:xfrm>
            <a:off x="3226190" y="3222117"/>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277" name="Google Shape;277;p19"/>
          <p:cNvSpPr txBox="1"/>
          <p:nvPr/>
        </p:nvSpPr>
        <p:spPr>
          <a:xfrm>
            <a:off x="1646506" y="3448932"/>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a:t>
            </a:r>
            <a:endParaRPr/>
          </a:p>
        </p:txBody>
      </p:sp>
      <p:sp>
        <p:nvSpPr>
          <p:cNvPr id="278" name="Google Shape;278;p19"/>
          <p:cNvSpPr txBox="1"/>
          <p:nvPr/>
        </p:nvSpPr>
        <p:spPr>
          <a:xfrm>
            <a:off x="1822646" y="3459483"/>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a:t>
            </a:r>
            <a:endParaRPr/>
          </a:p>
        </p:txBody>
      </p:sp>
      <p:sp>
        <p:nvSpPr>
          <p:cNvPr id="279" name="Google Shape;279;p19"/>
          <p:cNvSpPr txBox="1"/>
          <p:nvPr/>
        </p:nvSpPr>
        <p:spPr>
          <a:xfrm>
            <a:off x="3465928" y="3657100"/>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280" name="Google Shape;280;p19"/>
          <p:cNvSpPr txBox="1"/>
          <p:nvPr/>
        </p:nvSpPr>
        <p:spPr>
          <a:xfrm>
            <a:off x="1985304" y="3459483"/>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281" name="Google Shape;281;p19"/>
          <p:cNvSpPr txBox="1"/>
          <p:nvPr/>
        </p:nvSpPr>
        <p:spPr>
          <a:xfrm>
            <a:off x="3647636" y="3657100"/>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a:t>
            </a:r>
            <a:endParaRPr/>
          </a:p>
        </p:txBody>
      </p:sp>
      <p:sp>
        <p:nvSpPr>
          <p:cNvPr id="282" name="Google Shape;282;p19"/>
          <p:cNvSpPr txBox="1"/>
          <p:nvPr/>
        </p:nvSpPr>
        <p:spPr>
          <a:xfrm>
            <a:off x="3829344" y="3657100"/>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a:t>
            </a:r>
            <a:endParaRPr/>
          </a:p>
        </p:txBody>
      </p:sp>
      <p:sp>
        <p:nvSpPr>
          <p:cNvPr id="283" name="Google Shape;283;p19"/>
          <p:cNvSpPr txBox="1"/>
          <p:nvPr/>
        </p:nvSpPr>
        <p:spPr>
          <a:xfrm>
            <a:off x="3987604" y="3657100"/>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a:t>
            </a:r>
            <a:endParaRPr/>
          </a:p>
        </p:txBody>
      </p:sp>
      <p:sp>
        <p:nvSpPr>
          <p:cNvPr id="284" name="Google Shape;284;p19"/>
          <p:cNvSpPr txBox="1"/>
          <p:nvPr/>
        </p:nvSpPr>
        <p:spPr>
          <a:xfrm>
            <a:off x="4098974" y="3657100"/>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a:t>
            </a:r>
            <a:endParaRPr/>
          </a:p>
        </p:txBody>
      </p:sp>
      <p:sp>
        <p:nvSpPr>
          <p:cNvPr id="285" name="Google Shape;285;p19"/>
          <p:cNvSpPr txBox="1"/>
          <p:nvPr/>
        </p:nvSpPr>
        <p:spPr>
          <a:xfrm>
            <a:off x="4241116" y="3657100"/>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V</a:t>
            </a:r>
            <a:endParaRPr/>
          </a:p>
        </p:txBody>
      </p:sp>
      <p:sp>
        <p:nvSpPr>
          <p:cNvPr id="286" name="Google Shape;286;p19"/>
          <p:cNvSpPr txBox="1"/>
          <p:nvPr/>
        </p:nvSpPr>
        <p:spPr>
          <a:xfrm>
            <a:off x="4431616" y="3659447"/>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a:t>
            </a:r>
            <a:endParaRPr/>
          </a:p>
        </p:txBody>
      </p:sp>
      <p:sp>
        <p:nvSpPr>
          <p:cNvPr id="287" name="Google Shape;287;p19"/>
          <p:cNvSpPr txBox="1"/>
          <p:nvPr/>
        </p:nvSpPr>
        <p:spPr>
          <a:xfrm>
            <a:off x="4574636" y="3657100"/>
            <a:ext cx="381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19"/>
          <p:cNvSpPr txBox="1"/>
          <p:nvPr/>
        </p:nvSpPr>
        <p:spPr>
          <a:xfrm>
            <a:off x="2211559" y="3980265"/>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a:t>
            </a:r>
            <a:endParaRPr/>
          </a:p>
        </p:txBody>
      </p:sp>
      <p:sp>
        <p:nvSpPr>
          <p:cNvPr id="289" name="Google Shape;289;p19"/>
          <p:cNvSpPr txBox="1"/>
          <p:nvPr/>
        </p:nvSpPr>
        <p:spPr>
          <a:xfrm>
            <a:off x="2403232" y="3980265"/>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290" name="Google Shape;290;p19"/>
          <p:cNvSpPr txBox="1"/>
          <p:nvPr/>
        </p:nvSpPr>
        <p:spPr>
          <a:xfrm>
            <a:off x="2592412" y="3980265"/>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V</a:t>
            </a:r>
            <a:endParaRPr/>
          </a:p>
        </p:txBody>
      </p:sp>
      <p:sp>
        <p:nvSpPr>
          <p:cNvPr id="291" name="Google Shape;291;p19"/>
          <p:cNvSpPr txBox="1"/>
          <p:nvPr/>
        </p:nvSpPr>
        <p:spPr>
          <a:xfrm>
            <a:off x="2791412" y="3980265"/>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a:t>
            </a:r>
            <a:endParaRPr/>
          </a:p>
        </p:txBody>
      </p:sp>
      <p:sp>
        <p:nvSpPr>
          <p:cNvPr id="292" name="Google Shape;292;p19"/>
          <p:cNvSpPr txBox="1"/>
          <p:nvPr/>
        </p:nvSpPr>
        <p:spPr>
          <a:xfrm>
            <a:off x="2203646" y="4242027"/>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a:t>
            </a:r>
            <a:endParaRPr/>
          </a:p>
        </p:txBody>
      </p:sp>
      <p:sp>
        <p:nvSpPr>
          <p:cNvPr id="293" name="Google Shape;293;p19"/>
          <p:cNvSpPr txBox="1"/>
          <p:nvPr/>
        </p:nvSpPr>
        <p:spPr>
          <a:xfrm>
            <a:off x="2367477" y="4227119"/>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a:t>
            </a:r>
            <a:endParaRPr/>
          </a:p>
        </p:txBody>
      </p:sp>
      <p:sp>
        <p:nvSpPr>
          <p:cNvPr id="294" name="Google Shape;294;p19"/>
          <p:cNvSpPr txBox="1"/>
          <p:nvPr/>
        </p:nvSpPr>
        <p:spPr>
          <a:xfrm>
            <a:off x="2523395" y="4243761"/>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a:t>
            </a:r>
            <a:endParaRPr/>
          </a:p>
        </p:txBody>
      </p:sp>
      <p:sp>
        <p:nvSpPr>
          <p:cNvPr id="295" name="Google Shape;295;p19"/>
          <p:cNvSpPr txBox="1"/>
          <p:nvPr/>
        </p:nvSpPr>
        <p:spPr>
          <a:xfrm>
            <a:off x="2661361" y="4247229"/>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a:t>
            </a:r>
            <a:endParaRPr/>
          </a:p>
        </p:txBody>
      </p:sp>
      <p:sp>
        <p:nvSpPr>
          <p:cNvPr id="296" name="Google Shape;296;p19"/>
          <p:cNvSpPr txBox="1"/>
          <p:nvPr/>
        </p:nvSpPr>
        <p:spPr>
          <a:xfrm>
            <a:off x="1692595" y="4569210"/>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a:t>
            </a:r>
            <a:endParaRPr/>
          </a:p>
        </p:txBody>
      </p:sp>
      <p:sp>
        <p:nvSpPr>
          <p:cNvPr id="297" name="Google Shape;297;p19"/>
          <p:cNvSpPr txBox="1"/>
          <p:nvPr/>
        </p:nvSpPr>
        <p:spPr>
          <a:xfrm>
            <a:off x="1813931" y="4558659"/>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a:t>
            </a:r>
            <a:endParaRPr/>
          </a:p>
        </p:txBody>
      </p:sp>
      <p:sp>
        <p:nvSpPr>
          <p:cNvPr id="298" name="Google Shape;298;p19"/>
          <p:cNvSpPr txBox="1"/>
          <p:nvPr/>
        </p:nvSpPr>
        <p:spPr>
          <a:xfrm>
            <a:off x="2003258" y="4556036"/>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a:t>
            </a:r>
            <a:endParaRPr/>
          </a:p>
        </p:txBody>
      </p:sp>
      <p:sp>
        <p:nvSpPr>
          <p:cNvPr id="299" name="Google Shape;299;p19"/>
          <p:cNvSpPr txBox="1"/>
          <p:nvPr/>
        </p:nvSpPr>
        <p:spPr>
          <a:xfrm>
            <a:off x="3305322" y="4753876"/>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a:t>
            </a:r>
            <a:endParaRPr/>
          </a:p>
        </p:txBody>
      </p:sp>
      <p:sp>
        <p:nvSpPr>
          <p:cNvPr id="300" name="Google Shape;300;p19"/>
          <p:cNvSpPr txBox="1"/>
          <p:nvPr/>
        </p:nvSpPr>
        <p:spPr>
          <a:xfrm>
            <a:off x="3482927" y="4753876"/>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a:t>
            </a:r>
            <a:endParaRPr/>
          </a:p>
        </p:txBody>
      </p:sp>
      <p:sp>
        <p:nvSpPr>
          <p:cNvPr id="301" name="Google Shape;301;p19"/>
          <p:cNvSpPr txBox="1"/>
          <p:nvPr/>
        </p:nvSpPr>
        <p:spPr>
          <a:xfrm>
            <a:off x="3660532" y="4754770"/>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a:t>
            </a:r>
            <a:endParaRPr/>
          </a:p>
        </p:txBody>
      </p:sp>
      <p:sp>
        <p:nvSpPr>
          <p:cNvPr id="302" name="Google Shape;302;p19"/>
          <p:cNvSpPr txBox="1"/>
          <p:nvPr/>
        </p:nvSpPr>
        <p:spPr>
          <a:xfrm>
            <a:off x="3860116" y="4766745"/>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a:t>
            </a:r>
            <a:endParaRPr/>
          </a:p>
        </p:txBody>
      </p:sp>
      <p:sp>
        <p:nvSpPr>
          <p:cNvPr id="303" name="Google Shape;303;p19"/>
          <p:cNvSpPr txBox="1"/>
          <p:nvPr/>
        </p:nvSpPr>
        <p:spPr>
          <a:xfrm>
            <a:off x="4051789" y="4753571"/>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a:t>
            </a:r>
            <a:endParaRPr/>
          </a:p>
        </p:txBody>
      </p:sp>
      <p:sp>
        <p:nvSpPr>
          <p:cNvPr id="304" name="Google Shape;304;p19"/>
          <p:cNvSpPr txBox="1"/>
          <p:nvPr/>
        </p:nvSpPr>
        <p:spPr>
          <a:xfrm>
            <a:off x="4258336" y="4751224"/>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305" name="Google Shape;305;p19"/>
          <p:cNvSpPr txBox="1"/>
          <p:nvPr/>
        </p:nvSpPr>
        <p:spPr>
          <a:xfrm>
            <a:off x="4432789" y="4751224"/>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a:t>
            </a:r>
            <a:endParaRPr/>
          </a:p>
        </p:txBody>
      </p:sp>
      <p:sp>
        <p:nvSpPr>
          <p:cNvPr id="306" name="Google Shape;306;p19"/>
          <p:cNvSpPr txBox="1"/>
          <p:nvPr/>
        </p:nvSpPr>
        <p:spPr>
          <a:xfrm>
            <a:off x="2448988" y="5009663"/>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a:t>
            </a:r>
            <a:endParaRPr/>
          </a:p>
        </p:txBody>
      </p:sp>
      <p:sp>
        <p:nvSpPr>
          <p:cNvPr id="307" name="Google Shape;307;p19"/>
          <p:cNvSpPr txBox="1"/>
          <p:nvPr/>
        </p:nvSpPr>
        <p:spPr>
          <a:xfrm>
            <a:off x="2622782" y="5013131"/>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a:t>
            </a:r>
            <a:endParaRPr/>
          </a:p>
        </p:txBody>
      </p:sp>
      <p:sp>
        <p:nvSpPr>
          <p:cNvPr id="308" name="Google Shape;308;p19"/>
          <p:cNvSpPr txBox="1"/>
          <p:nvPr/>
        </p:nvSpPr>
        <p:spPr>
          <a:xfrm>
            <a:off x="2800682" y="5018413"/>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V</a:t>
            </a:r>
            <a:endParaRPr/>
          </a:p>
        </p:txBody>
      </p:sp>
      <p:sp>
        <p:nvSpPr>
          <p:cNvPr id="309" name="Google Shape;309;p19"/>
          <p:cNvSpPr txBox="1"/>
          <p:nvPr/>
        </p:nvSpPr>
        <p:spPr>
          <a:xfrm>
            <a:off x="2998654" y="5020227"/>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a:t>
            </a:r>
            <a:endParaRPr/>
          </a:p>
        </p:txBody>
      </p:sp>
      <p:sp>
        <p:nvSpPr>
          <p:cNvPr id="310" name="Google Shape;310;p19"/>
          <p:cNvSpPr txBox="1"/>
          <p:nvPr/>
        </p:nvSpPr>
        <p:spPr>
          <a:xfrm>
            <a:off x="3167322" y="5020227"/>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a:t>
            </a:r>
            <a:endParaRPr/>
          </a:p>
        </p:txBody>
      </p:sp>
      <p:sp>
        <p:nvSpPr>
          <p:cNvPr id="311" name="Google Shape;311;p19"/>
          <p:cNvSpPr txBox="1"/>
          <p:nvPr/>
        </p:nvSpPr>
        <p:spPr>
          <a:xfrm>
            <a:off x="2701308" y="5297652"/>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a:t>
            </a:r>
            <a:endParaRPr/>
          </a:p>
        </p:txBody>
      </p:sp>
      <p:sp>
        <p:nvSpPr>
          <p:cNvPr id="312" name="Google Shape;312;p19"/>
          <p:cNvSpPr txBox="1"/>
          <p:nvPr/>
        </p:nvSpPr>
        <p:spPr>
          <a:xfrm>
            <a:off x="2895891" y="5297652"/>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a:t>
            </a:r>
            <a:endParaRPr/>
          </a:p>
        </p:txBody>
      </p:sp>
      <p:sp>
        <p:nvSpPr>
          <p:cNvPr id="313" name="Google Shape;313;p19"/>
          <p:cNvSpPr txBox="1"/>
          <p:nvPr/>
        </p:nvSpPr>
        <p:spPr>
          <a:xfrm>
            <a:off x="3091313" y="5327358"/>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a:t>
            </a:r>
            <a:endParaRPr/>
          </a:p>
        </p:txBody>
      </p:sp>
      <p:sp>
        <p:nvSpPr>
          <p:cNvPr id="314" name="Google Shape;314;p19"/>
          <p:cNvSpPr txBox="1"/>
          <p:nvPr/>
        </p:nvSpPr>
        <p:spPr>
          <a:xfrm>
            <a:off x="3331701" y="5297652"/>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a:t>
            </a:r>
            <a:endParaRPr/>
          </a:p>
        </p:txBody>
      </p:sp>
      <p:sp>
        <p:nvSpPr>
          <p:cNvPr id="315" name="Google Shape;315;p19"/>
          <p:cNvSpPr txBox="1"/>
          <p:nvPr/>
        </p:nvSpPr>
        <p:spPr>
          <a:xfrm>
            <a:off x="3496661" y="5305852"/>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a:t>
            </a:r>
            <a:endParaRPr/>
          </a:p>
        </p:txBody>
      </p:sp>
      <p:sp>
        <p:nvSpPr>
          <p:cNvPr id="316" name="Google Shape;316;p19"/>
          <p:cNvSpPr txBox="1"/>
          <p:nvPr/>
        </p:nvSpPr>
        <p:spPr>
          <a:xfrm>
            <a:off x="3670455" y="5297652"/>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a:t>
            </a:r>
            <a:endParaRPr/>
          </a:p>
        </p:txBody>
      </p:sp>
      <p:sp>
        <p:nvSpPr>
          <p:cNvPr id="317" name="Google Shape;317;p19"/>
          <p:cNvSpPr txBox="1"/>
          <p:nvPr/>
        </p:nvSpPr>
        <p:spPr>
          <a:xfrm>
            <a:off x="2242621" y="5490518"/>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a:t>
            </a:r>
            <a:endParaRPr/>
          </a:p>
        </p:txBody>
      </p:sp>
      <p:sp>
        <p:nvSpPr>
          <p:cNvPr id="318" name="Google Shape;318;p19"/>
          <p:cNvSpPr txBox="1"/>
          <p:nvPr/>
        </p:nvSpPr>
        <p:spPr>
          <a:xfrm>
            <a:off x="2490543" y="5508738"/>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a:t>
            </a:r>
            <a:endParaRPr/>
          </a:p>
        </p:txBody>
      </p:sp>
      <p:sp>
        <p:nvSpPr>
          <p:cNvPr id="319" name="Google Shape;319;p19"/>
          <p:cNvSpPr txBox="1"/>
          <p:nvPr/>
        </p:nvSpPr>
        <p:spPr>
          <a:xfrm>
            <a:off x="2727019" y="5534291"/>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a:t>
            </a:r>
            <a:endParaRPr/>
          </a:p>
        </p:txBody>
      </p:sp>
      <p:sp>
        <p:nvSpPr>
          <p:cNvPr id="320" name="Google Shape;320;p19"/>
          <p:cNvSpPr txBox="1"/>
          <p:nvPr/>
        </p:nvSpPr>
        <p:spPr>
          <a:xfrm>
            <a:off x="2953628" y="5549462"/>
            <a:ext cx="381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gtEl>
                                        <p:attrNameLst>
                                          <p:attrName>style.visibility</p:attrName>
                                        </p:attrNameLst>
                                      </p:cBhvr>
                                      <p:to>
                                        <p:strVal val="visible"/>
                                      </p:to>
                                    </p:set>
                                    <p:animEffect transition="in" filter="fade">
                                      <p:cBhvr>
                                        <p:cTn id="12" dur="1000"/>
                                        <p:tgtEl>
                                          <p:spTgt spid="2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7"/>
                                        </p:tgtEl>
                                        <p:attrNameLst>
                                          <p:attrName>style.visibility</p:attrName>
                                        </p:attrNameLst>
                                      </p:cBhvr>
                                      <p:to>
                                        <p:strVal val="visible"/>
                                      </p:to>
                                    </p:set>
                                    <p:animEffect transition="in" filter="fade">
                                      <p:cBhvr>
                                        <p:cTn id="17" dur="1000"/>
                                        <p:tgtEl>
                                          <p:spTgt spid="2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
                                        </p:tgtEl>
                                        <p:attrNameLst>
                                          <p:attrName>style.visibility</p:attrName>
                                        </p:attrNameLst>
                                      </p:cBhvr>
                                      <p:to>
                                        <p:strVal val="visible"/>
                                      </p:to>
                                    </p:set>
                                    <p:animEffect transition="in" filter="fade">
                                      <p:cBhvr>
                                        <p:cTn id="22" dur="1000"/>
                                        <p:tgtEl>
                                          <p:spTgt spid="2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9"/>
                                        </p:tgtEl>
                                        <p:attrNameLst>
                                          <p:attrName>style.visibility</p:attrName>
                                        </p:attrNameLst>
                                      </p:cBhvr>
                                      <p:to>
                                        <p:strVal val="visible"/>
                                      </p:to>
                                    </p:set>
                                    <p:animEffect transition="in" filter="fade">
                                      <p:cBhvr>
                                        <p:cTn id="27" dur="1000"/>
                                        <p:tgtEl>
                                          <p:spTgt spid="26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0"/>
                                        </p:tgtEl>
                                        <p:attrNameLst>
                                          <p:attrName>style.visibility</p:attrName>
                                        </p:attrNameLst>
                                      </p:cBhvr>
                                      <p:to>
                                        <p:strVal val="visible"/>
                                      </p:to>
                                    </p:set>
                                    <p:animEffect transition="in" filter="fade">
                                      <p:cBhvr>
                                        <p:cTn id="32" dur="1000"/>
                                        <p:tgtEl>
                                          <p:spTgt spid="27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1"/>
                                        </p:tgtEl>
                                        <p:attrNameLst>
                                          <p:attrName>style.visibility</p:attrName>
                                        </p:attrNameLst>
                                      </p:cBhvr>
                                      <p:to>
                                        <p:strVal val="visible"/>
                                      </p:to>
                                    </p:set>
                                    <p:animEffect transition="in" filter="fade">
                                      <p:cBhvr>
                                        <p:cTn id="37" dur="1000"/>
                                        <p:tgtEl>
                                          <p:spTgt spid="27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2"/>
                                        </p:tgtEl>
                                        <p:attrNameLst>
                                          <p:attrName>style.visibility</p:attrName>
                                        </p:attrNameLst>
                                      </p:cBhvr>
                                      <p:to>
                                        <p:strVal val="visible"/>
                                      </p:to>
                                    </p:set>
                                    <p:animEffect transition="in" filter="fade">
                                      <p:cBhvr>
                                        <p:cTn id="42" dur="1000"/>
                                        <p:tgtEl>
                                          <p:spTgt spid="27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3"/>
                                        </p:tgtEl>
                                        <p:attrNameLst>
                                          <p:attrName>style.visibility</p:attrName>
                                        </p:attrNameLst>
                                      </p:cBhvr>
                                      <p:to>
                                        <p:strVal val="visible"/>
                                      </p:to>
                                    </p:set>
                                    <p:animEffect transition="in" filter="fade">
                                      <p:cBhvr>
                                        <p:cTn id="47" dur="1000"/>
                                        <p:tgtEl>
                                          <p:spTgt spid="27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4"/>
                                        </p:tgtEl>
                                        <p:attrNameLst>
                                          <p:attrName>style.visibility</p:attrName>
                                        </p:attrNameLst>
                                      </p:cBhvr>
                                      <p:to>
                                        <p:strVal val="visible"/>
                                      </p:to>
                                    </p:set>
                                    <p:animEffect transition="in" filter="fade">
                                      <p:cBhvr>
                                        <p:cTn id="52" dur="1000"/>
                                        <p:tgtEl>
                                          <p:spTgt spid="27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5"/>
                                        </p:tgtEl>
                                        <p:attrNameLst>
                                          <p:attrName>style.visibility</p:attrName>
                                        </p:attrNameLst>
                                      </p:cBhvr>
                                      <p:to>
                                        <p:strVal val="visible"/>
                                      </p:to>
                                    </p:set>
                                    <p:animEffect transition="in" filter="fade">
                                      <p:cBhvr>
                                        <p:cTn id="57" dur="1000"/>
                                        <p:tgtEl>
                                          <p:spTgt spid="27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6"/>
                                        </p:tgtEl>
                                        <p:attrNameLst>
                                          <p:attrName>style.visibility</p:attrName>
                                        </p:attrNameLst>
                                      </p:cBhvr>
                                      <p:to>
                                        <p:strVal val="visible"/>
                                      </p:to>
                                    </p:set>
                                    <p:animEffect transition="in" filter="fade">
                                      <p:cBhvr>
                                        <p:cTn id="62" dur="1000"/>
                                        <p:tgtEl>
                                          <p:spTgt spid="27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7"/>
                                        </p:tgtEl>
                                        <p:attrNameLst>
                                          <p:attrName>style.visibility</p:attrName>
                                        </p:attrNameLst>
                                      </p:cBhvr>
                                      <p:to>
                                        <p:strVal val="visible"/>
                                      </p:to>
                                    </p:set>
                                    <p:animEffect transition="in" filter="fade">
                                      <p:cBhvr>
                                        <p:cTn id="67" dur="1000"/>
                                        <p:tgtEl>
                                          <p:spTgt spid="27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78"/>
                                        </p:tgtEl>
                                        <p:attrNameLst>
                                          <p:attrName>style.visibility</p:attrName>
                                        </p:attrNameLst>
                                      </p:cBhvr>
                                      <p:to>
                                        <p:strVal val="visible"/>
                                      </p:to>
                                    </p:set>
                                    <p:animEffect transition="in" filter="fade">
                                      <p:cBhvr>
                                        <p:cTn id="72" dur="1000"/>
                                        <p:tgtEl>
                                          <p:spTgt spid="27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80"/>
                                        </p:tgtEl>
                                        <p:attrNameLst>
                                          <p:attrName>style.visibility</p:attrName>
                                        </p:attrNameLst>
                                      </p:cBhvr>
                                      <p:to>
                                        <p:strVal val="visible"/>
                                      </p:to>
                                    </p:set>
                                    <p:animEffect transition="in" filter="fade">
                                      <p:cBhvr>
                                        <p:cTn id="77" dur="1000"/>
                                        <p:tgtEl>
                                          <p:spTgt spid="28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79"/>
                                        </p:tgtEl>
                                        <p:attrNameLst>
                                          <p:attrName>style.visibility</p:attrName>
                                        </p:attrNameLst>
                                      </p:cBhvr>
                                      <p:to>
                                        <p:strVal val="visible"/>
                                      </p:to>
                                    </p:set>
                                    <p:animEffect transition="in" filter="fade">
                                      <p:cBhvr>
                                        <p:cTn id="82" dur="1000"/>
                                        <p:tgtEl>
                                          <p:spTgt spid="27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81"/>
                                        </p:tgtEl>
                                        <p:attrNameLst>
                                          <p:attrName>style.visibility</p:attrName>
                                        </p:attrNameLst>
                                      </p:cBhvr>
                                      <p:to>
                                        <p:strVal val="visible"/>
                                      </p:to>
                                    </p:set>
                                    <p:animEffect transition="in" filter="fade">
                                      <p:cBhvr>
                                        <p:cTn id="87" dur="1000"/>
                                        <p:tgtEl>
                                          <p:spTgt spid="28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82"/>
                                        </p:tgtEl>
                                        <p:attrNameLst>
                                          <p:attrName>style.visibility</p:attrName>
                                        </p:attrNameLst>
                                      </p:cBhvr>
                                      <p:to>
                                        <p:strVal val="visible"/>
                                      </p:to>
                                    </p:set>
                                    <p:animEffect transition="in" filter="fade">
                                      <p:cBhvr>
                                        <p:cTn id="92" dur="1000"/>
                                        <p:tgtEl>
                                          <p:spTgt spid="28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83"/>
                                        </p:tgtEl>
                                        <p:attrNameLst>
                                          <p:attrName>style.visibility</p:attrName>
                                        </p:attrNameLst>
                                      </p:cBhvr>
                                      <p:to>
                                        <p:strVal val="visible"/>
                                      </p:to>
                                    </p:set>
                                    <p:animEffect transition="in" filter="fade">
                                      <p:cBhvr>
                                        <p:cTn id="97" dur="1000"/>
                                        <p:tgtEl>
                                          <p:spTgt spid="28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84"/>
                                        </p:tgtEl>
                                        <p:attrNameLst>
                                          <p:attrName>style.visibility</p:attrName>
                                        </p:attrNameLst>
                                      </p:cBhvr>
                                      <p:to>
                                        <p:strVal val="visible"/>
                                      </p:to>
                                    </p:set>
                                    <p:animEffect transition="in" filter="fade">
                                      <p:cBhvr>
                                        <p:cTn id="102" dur="1000"/>
                                        <p:tgtEl>
                                          <p:spTgt spid="28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85"/>
                                        </p:tgtEl>
                                        <p:attrNameLst>
                                          <p:attrName>style.visibility</p:attrName>
                                        </p:attrNameLst>
                                      </p:cBhvr>
                                      <p:to>
                                        <p:strVal val="visible"/>
                                      </p:to>
                                    </p:set>
                                    <p:animEffect transition="in" filter="fade">
                                      <p:cBhvr>
                                        <p:cTn id="107" dur="1000"/>
                                        <p:tgtEl>
                                          <p:spTgt spid="28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86"/>
                                        </p:tgtEl>
                                        <p:attrNameLst>
                                          <p:attrName>style.visibility</p:attrName>
                                        </p:attrNameLst>
                                      </p:cBhvr>
                                      <p:to>
                                        <p:strVal val="visible"/>
                                      </p:to>
                                    </p:set>
                                    <p:animEffect transition="in" filter="fade">
                                      <p:cBhvr>
                                        <p:cTn id="112" dur="1000"/>
                                        <p:tgtEl>
                                          <p:spTgt spid="28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87"/>
                                        </p:tgtEl>
                                        <p:attrNameLst>
                                          <p:attrName>style.visibility</p:attrName>
                                        </p:attrNameLst>
                                      </p:cBhvr>
                                      <p:to>
                                        <p:strVal val="visible"/>
                                      </p:to>
                                    </p:set>
                                    <p:animEffect transition="in" filter="fade">
                                      <p:cBhvr>
                                        <p:cTn id="117" dur="1000"/>
                                        <p:tgtEl>
                                          <p:spTgt spid="28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88"/>
                                        </p:tgtEl>
                                        <p:attrNameLst>
                                          <p:attrName>style.visibility</p:attrName>
                                        </p:attrNameLst>
                                      </p:cBhvr>
                                      <p:to>
                                        <p:strVal val="visible"/>
                                      </p:to>
                                    </p:set>
                                    <p:animEffect transition="in" filter="fade">
                                      <p:cBhvr>
                                        <p:cTn id="122" dur="1000"/>
                                        <p:tgtEl>
                                          <p:spTgt spid="28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289"/>
                                        </p:tgtEl>
                                        <p:attrNameLst>
                                          <p:attrName>style.visibility</p:attrName>
                                        </p:attrNameLst>
                                      </p:cBhvr>
                                      <p:to>
                                        <p:strVal val="visible"/>
                                      </p:to>
                                    </p:set>
                                    <p:animEffect transition="in" filter="fade">
                                      <p:cBhvr>
                                        <p:cTn id="127" dur="1000"/>
                                        <p:tgtEl>
                                          <p:spTgt spid="289"/>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290"/>
                                        </p:tgtEl>
                                        <p:attrNameLst>
                                          <p:attrName>style.visibility</p:attrName>
                                        </p:attrNameLst>
                                      </p:cBhvr>
                                      <p:to>
                                        <p:strVal val="visible"/>
                                      </p:to>
                                    </p:set>
                                    <p:animEffect transition="in" filter="fade">
                                      <p:cBhvr>
                                        <p:cTn id="132" dur="1000"/>
                                        <p:tgtEl>
                                          <p:spTgt spid="290"/>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291"/>
                                        </p:tgtEl>
                                        <p:attrNameLst>
                                          <p:attrName>style.visibility</p:attrName>
                                        </p:attrNameLst>
                                      </p:cBhvr>
                                      <p:to>
                                        <p:strVal val="visible"/>
                                      </p:to>
                                    </p:set>
                                    <p:animEffect transition="in" filter="fade">
                                      <p:cBhvr>
                                        <p:cTn id="137" dur="1000"/>
                                        <p:tgtEl>
                                          <p:spTgt spid="29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292"/>
                                        </p:tgtEl>
                                        <p:attrNameLst>
                                          <p:attrName>style.visibility</p:attrName>
                                        </p:attrNameLst>
                                      </p:cBhvr>
                                      <p:to>
                                        <p:strVal val="visible"/>
                                      </p:to>
                                    </p:set>
                                    <p:animEffect transition="in" filter="fade">
                                      <p:cBhvr>
                                        <p:cTn id="142" dur="1000"/>
                                        <p:tgtEl>
                                          <p:spTgt spid="29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293"/>
                                        </p:tgtEl>
                                        <p:attrNameLst>
                                          <p:attrName>style.visibility</p:attrName>
                                        </p:attrNameLst>
                                      </p:cBhvr>
                                      <p:to>
                                        <p:strVal val="visible"/>
                                      </p:to>
                                    </p:set>
                                    <p:animEffect transition="in" filter="fade">
                                      <p:cBhvr>
                                        <p:cTn id="147" dur="1000"/>
                                        <p:tgtEl>
                                          <p:spTgt spid="293"/>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294"/>
                                        </p:tgtEl>
                                        <p:attrNameLst>
                                          <p:attrName>style.visibility</p:attrName>
                                        </p:attrNameLst>
                                      </p:cBhvr>
                                      <p:to>
                                        <p:strVal val="visible"/>
                                      </p:to>
                                    </p:set>
                                    <p:animEffect transition="in" filter="fade">
                                      <p:cBhvr>
                                        <p:cTn id="152" dur="1000"/>
                                        <p:tgtEl>
                                          <p:spTgt spid="294"/>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295"/>
                                        </p:tgtEl>
                                        <p:attrNameLst>
                                          <p:attrName>style.visibility</p:attrName>
                                        </p:attrNameLst>
                                      </p:cBhvr>
                                      <p:to>
                                        <p:strVal val="visible"/>
                                      </p:to>
                                    </p:set>
                                    <p:animEffect transition="in" filter="fade">
                                      <p:cBhvr>
                                        <p:cTn id="157" dur="1000"/>
                                        <p:tgtEl>
                                          <p:spTgt spid="295"/>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296"/>
                                        </p:tgtEl>
                                        <p:attrNameLst>
                                          <p:attrName>style.visibility</p:attrName>
                                        </p:attrNameLst>
                                      </p:cBhvr>
                                      <p:to>
                                        <p:strVal val="visible"/>
                                      </p:to>
                                    </p:set>
                                    <p:animEffect transition="in" filter="fade">
                                      <p:cBhvr>
                                        <p:cTn id="162" dur="1000"/>
                                        <p:tgtEl>
                                          <p:spTgt spid="296"/>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297"/>
                                        </p:tgtEl>
                                        <p:attrNameLst>
                                          <p:attrName>style.visibility</p:attrName>
                                        </p:attrNameLst>
                                      </p:cBhvr>
                                      <p:to>
                                        <p:strVal val="visible"/>
                                      </p:to>
                                    </p:set>
                                    <p:animEffect transition="in" filter="fade">
                                      <p:cBhvr>
                                        <p:cTn id="167" dur="1000"/>
                                        <p:tgtEl>
                                          <p:spTgt spid="297"/>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298"/>
                                        </p:tgtEl>
                                        <p:attrNameLst>
                                          <p:attrName>style.visibility</p:attrName>
                                        </p:attrNameLst>
                                      </p:cBhvr>
                                      <p:to>
                                        <p:strVal val="visible"/>
                                      </p:to>
                                    </p:set>
                                    <p:animEffect transition="in" filter="fade">
                                      <p:cBhvr>
                                        <p:cTn id="172" dur="1000"/>
                                        <p:tgtEl>
                                          <p:spTgt spid="298"/>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299"/>
                                        </p:tgtEl>
                                        <p:attrNameLst>
                                          <p:attrName>style.visibility</p:attrName>
                                        </p:attrNameLst>
                                      </p:cBhvr>
                                      <p:to>
                                        <p:strVal val="visible"/>
                                      </p:to>
                                    </p:set>
                                    <p:animEffect transition="in" filter="fade">
                                      <p:cBhvr>
                                        <p:cTn id="177" dur="1000"/>
                                        <p:tgtEl>
                                          <p:spTgt spid="299"/>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300"/>
                                        </p:tgtEl>
                                        <p:attrNameLst>
                                          <p:attrName>style.visibility</p:attrName>
                                        </p:attrNameLst>
                                      </p:cBhvr>
                                      <p:to>
                                        <p:strVal val="visible"/>
                                      </p:to>
                                    </p:set>
                                    <p:animEffect transition="in" filter="fade">
                                      <p:cBhvr>
                                        <p:cTn id="182" dur="1000"/>
                                        <p:tgtEl>
                                          <p:spTgt spid="300"/>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301"/>
                                        </p:tgtEl>
                                        <p:attrNameLst>
                                          <p:attrName>style.visibility</p:attrName>
                                        </p:attrNameLst>
                                      </p:cBhvr>
                                      <p:to>
                                        <p:strVal val="visible"/>
                                      </p:to>
                                    </p:set>
                                    <p:animEffect transition="in" filter="fade">
                                      <p:cBhvr>
                                        <p:cTn id="187" dur="1000"/>
                                        <p:tgtEl>
                                          <p:spTgt spid="301"/>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302"/>
                                        </p:tgtEl>
                                        <p:attrNameLst>
                                          <p:attrName>style.visibility</p:attrName>
                                        </p:attrNameLst>
                                      </p:cBhvr>
                                      <p:to>
                                        <p:strVal val="visible"/>
                                      </p:to>
                                    </p:set>
                                    <p:animEffect transition="in" filter="fade">
                                      <p:cBhvr>
                                        <p:cTn id="192" dur="1000"/>
                                        <p:tgtEl>
                                          <p:spTgt spid="302"/>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nodeType="clickEffect">
                                  <p:stCondLst>
                                    <p:cond delay="0"/>
                                  </p:stCondLst>
                                  <p:childTnLst>
                                    <p:set>
                                      <p:cBhvr>
                                        <p:cTn id="196" dur="1" fill="hold">
                                          <p:stCondLst>
                                            <p:cond delay="0"/>
                                          </p:stCondLst>
                                        </p:cTn>
                                        <p:tgtEl>
                                          <p:spTgt spid="303"/>
                                        </p:tgtEl>
                                        <p:attrNameLst>
                                          <p:attrName>style.visibility</p:attrName>
                                        </p:attrNameLst>
                                      </p:cBhvr>
                                      <p:to>
                                        <p:strVal val="visible"/>
                                      </p:to>
                                    </p:set>
                                    <p:animEffect transition="in" filter="fade">
                                      <p:cBhvr>
                                        <p:cTn id="197" dur="1000"/>
                                        <p:tgtEl>
                                          <p:spTgt spid="30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304"/>
                                        </p:tgtEl>
                                        <p:attrNameLst>
                                          <p:attrName>style.visibility</p:attrName>
                                        </p:attrNameLst>
                                      </p:cBhvr>
                                      <p:to>
                                        <p:strVal val="visible"/>
                                      </p:to>
                                    </p:set>
                                    <p:animEffect transition="in" filter="fade">
                                      <p:cBhvr>
                                        <p:cTn id="202" dur="1000"/>
                                        <p:tgtEl>
                                          <p:spTgt spid="304"/>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305"/>
                                        </p:tgtEl>
                                        <p:attrNameLst>
                                          <p:attrName>style.visibility</p:attrName>
                                        </p:attrNameLst>
                                      </p:cBhvr>
                                      <p:to>
                                        <p:strVal val="visible"/>
                                      </p:to>
                                    </p:set>
                                    <p:animEffect transition="in" filter="fade">
                                      <p:cBhvr>
                                        <p:cTn id="207" dur="1000"/>
                                        <p:tgtEl>
                                          <p:spTgt spid="305"/>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306"/>
                                        </p:tgtEl>
                                        <p:attrNameLst>
                                          <p:attrName>style.visibility</p:attrName>
                                        </p:attrNameLst>
                                      </p:cBhvr>
                                      <p:to>
                                        <p:strVal val="visible"/>
                                      </p:to>
                                    </p:set>
                                    <p:animEffect transition="in" filter="fade">
                                      <p:cBhvr>
                                        <p:cTn id="212" dur="1000"/>
                                        <p:tgtEl>
                                          <p:spTgt spid="306"/>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307"/>
                                        </p:tgtEl>
                                        <p:attrNameLst>
                                          <p:attrName>style.visibility</p:attrName>
                                        </p:attrNameLst>
                                      </p:cBhvr>
                                      <p:to>
                                        <p:strVal val="visible"/>
                                      </p:to>
                                    </p:set>
                                    <p:animEffect transition="in" filter="fade">
                                      <p:cBhvr>
                                        <p:cTn id="217" dur="1000"/>
                                        <p:tgtEl>
                                          <p:spTgt spid="30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308"/>
                                        </p:tgtEl>
                                        <p:attrNameLst>
                                          <p:attrName>style.visibility</p:attrName>
                                        </p:attrNameLst>
                                      </p:cBhvr>
                                      <p:to>
                                        <p:strVal val="visible"/>
                                      </p:to>
                                    </p:set>
                                    <p:animEffect transition="in" filter="fade">
                                      <p:cBhvr>
                                        <p:cTn id="222" dur="1000"/>
                                        <p:tgtEl>
                                          <p:spTgt spid="30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309"/>
                                        </p:tgtEl>
                                        <p:attrNameLst>
                                          <p:attrName>style.visibility</p:attrName>
                                        </p:attrNameLst>
                                      </p:cBhvr>
                                      <p:to>
                                        <p:strVal val="visible"/>
                                      </p:to>
                                    </p:set>
                                    <p:animEffect transition="in" filter="fade">
                                      <p:cBhvr>
                                        <p:cTn id="227" dur="1000"/>
                                        <p:tgtEl>
                                          <p:spTgt spid="30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310"/>
                                        </p:tgtEl>
                                        <p:attrNameLst>
                                          <p:attrName>style.visibility</p:attrName>
                                        </p:attrNameLst>
                                      </p:cBhvr>
                                      <p:to>
                                        <p:strVal val="visible"/>
                                      </p:to>
                                    </p:set>
                                    <p:animEffect transition="in" filter="fade">
                                      <p:cBhvr>
                                        <p:cTn id="232" dur="1000"/>
                                        <p:tgtEl>
                                          <p:spTgt spid="31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nodeType="clickEffect">
                                  <p:stCondLst>
                                    <p:cond delay="0"/>
                                  </p:stCondLst>
                                  <p:childTnLst>
                                    <p:set>
                                      <p:cBhvr>
                                        <p:cTn id="236" dur="1" fill="hold">
                                          <p:stCondLst>
                                            <p:cond delay="0"/>
                                          </p:stCondLst>
                                        </p:cTn>
                                        <p:tgtEl>
                                          <p:spTgt spid="311"/>
                                        </p:tgtEl>
                                        <p:attrNameLst>
                                          <p:attrName>style.visibility</p:attrName>
                                        </p:attrNameLst>
                                      </p:cBhvr>
                                      <p:to>
                                        <p:strVal val="visible"/>
                                      </p:to>
                                    </p:set>
                                    <p:animEffect transition="in" filter="fade">
                                      <p:cBhvr>
                                        <p:cTn id="237" dur="1000"/>
                                        <p:tgtEl>
                                          <p:spTgt spid="31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nodeType="clickEffect">
                                  <p:stCondLst>
                                    <p:cond delay="0"/>
                                  </p:stCondLst>
                                  <p:childTnLst>
                                    <p:set>
                                      <p:cBhvr>
                                        <p:cTn id="241" dur="1" fill="hold">
                                          <p:stCondLst>
                                            <p:cond delay="0"/>
                                          </p:stCondLst>
                                        </p:cTn>
                                        <p:tgtEl>
                                          <p:spTgt spid="312"/>
                                        </p:tgtEl>
                                        <p:attrNameLst>
                                          <p:attrName>style.visibility</p:attrName>
                                        </p:attrNameLst>
                                      </p:cBhvr>
                                      <p:to>
                                        <p:strVal val="visible"/>
                                      </p:to>
                                    </p:set>
                                    <p:animEffect transition="in" filter="fade">
                                      <p:cBhvr>
                                        <p:cTn id="242" dur="1000"/>
                                        <p:tgtEl>
                                          <p:spTgt spid="312"/>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313"/>
                                        </p:tgtEl>
                                        <p:attrNameLst>
                                          <p:attrName>style.visibility</p:attrName>
                                        </p:attrNameLst>
                                      </p:cBhvr>
                                      <p:to>
                                        <p:strVal val="visible"/>
                                      </p:to>
                                    </p:set>
                                    <p:animEffect transition="in" filter="fade">
                                      <p:cBhvr>
                                        <p:cTn id="247" dur="1000"/>
                                        <p:tgtEl>
                                          <p:spTgt spid="313"/>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nodeType="clickEffect">
                                  <p:stCondLst>
                                    <p:cond delay="0"/>
                                  </p:stCondLst>
                                  <p:childTnLst>
                                    <p:set>
                                      <p:cBhvr>
                                        <p:cTn id="251" dur="1" fill="hold">
                                          <p:stCondLst>
                                            <p:cond delay="0"/>
                                          </p:stCondLst>
                                        </p:cTn>
                                        <p:tgtEl>
                                          <p:spTgt spid="314"/>
                                        </p:tgtEl>
                                        <p:attrNameLst>
                                          <p:attrName>style.visibility</p:attrName>
                                        </p:attrNameLst>
                                      </p:cBhvr>
                                      <p:to>
                                        <p:strVal val="visible"/>
                                      </p:to>
                                    </p:set>
                                    <p:animEffect transition="in" filter="fade">
                                      <p:cBhvr>
                                        <p:cTn id="252" dur="1000"/>
                                        <p:tgtEl>
                                          <p:spTgt spid="314"/>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nodeType="clickEffect">
                                  <p:stCondLst>
                                    <p:cond delay="0"/>
                                  </p:stCondLst>
                                  <p:childTnLst>
                                    <p:set>
                                      <p:cBhvr>
                                        <p:cTn id="256" dur="1" fill="hold">
                                          <p:stCondLst>
                                            <p:cond delay="0"/>
                                          </p:stCondLst>
                                        </p:cTn>
                                        <p:tgtEl>
                                          <p:spTgt spid="315"/>
                                        </p:tgtEl>
                                        <p:attrNameLst>
                                          <p:attrName>style.visibility</p:attrName>
                                        </p:attrNameLst>
                                      </p:cBhvr>
                                      <p:to>
                                        <p:strVal val="visible"/>
                                      </p:to>
                                    </p:set>
                                    <p:animEffect transition="in" filter="fade">
                                      <p:cBhvr>
                                        <p:cTn id="257" dur="1000"/>
                                        <p:tgtEl>
                                          <p:spTgt spid="315"/>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nodeType="clickEffect">
                                  <p:stCondLst>
                                    <p:cond delay="0"/>
                                  </p:stCondLst>
                                  <p:childTnLst>
                                    <p:set>
                                      <p:cBhvr>
                                        <p:cTn id="261" dur="1" fill="hold">
                                          <p:stCondLst>
                                            <p:cond delay="0"/>
                                          </p:stCondLst>
                                        </p:cTn>
                                        <p:tgtEl>
                                          <p:spTgt spid="316"/>
                                        </p:tgtEl>
                                        <p:attrNameLst>
                                          <p:attrName>style.visibility</p:attrName>
                                        </p:attrNameLst>
                                      </p:cBhvr>
                                      <p:to>
                                        <p:strVal val="visible"/>
                                      </p:to>
                                    </p:set>
                                    <p:animEffect transition="in" filter="fade">
                                      <p:cBhvr>
                                        <p:cTn id="262" dur="1000"/>
                                        <p:tgtEl>
                                          <p:spTgt spid="316"/>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nodeType="clickEffect">
                                  <p:stCondLst>
                                    <p:cond delay="0"/>
                                  </p:stCondLst>
                                  <p:childTnLst>
                                    <p:set>
                                      <p:cBhvr>
                                        <p:cTn id="266" dur="1" fill="hold">
                                          <p:stCondLst>
                                            <p:cond delay="0"/>
                                          </p:stCondLst>
                                        </p:cTn>
                                        <p:tgtEl>
                                          <p:spTgt spid="317"/>
                                        </p:tgtEl>
                                        <p:attrNameLst>
                                          <p:attrName>style.visibility</p:attrName>
                                        </p:attrNameLst>
                                      </p:cBhvr>
                                      <p:to>
                                        <p:strVal val="visible"/>
                                      </p:to>
                                    </p:set>
                                    <p:animEffect transition="in" filter="fade">
                                      <p:cBhvr>
                                        <p:cTn id="267" dur="1000"/>
                                        <p:tgtEl>
                                          <p:spTgt spid="31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nodeType="clickEffect">
                                  <p:stCondLst>
                                    <p:cond delay="0"/>
                                  </p:stCondLst>
                                  <p:childTnLst>
                                    <p:set>
                                      <p:cBhvr>
                                        <p:cTn id="271" dur="1" fill="hold">
                                          <p:stCondLst>
                                            <p:cond delay="0"/>
                                          </p:stCondLst>
                                        </p:cTn>
                                        <p:tgtEl>
                                          <p:spTgt spid="318"/>
                                        </p:tgtEl>
                                        <p:attrNameLst>
                                          <p:attrName>style.visibility</p:attrName>
                                        </p:attrNameLst>
                                      </p:cBhvr>
                                      <p:to>
                                        <p:strVal val="visible"/>
                                      </p:to>
                                    </p:set>
                                    <p:animEffect transition="in" filter="fade">
                                      <p:cBhvr>
                                        <p:cTn id="272" dur="1000"/>
                                        <p:tgtEl>
                                          <p:spTgt spid="318"/>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nodeType="clickEffect">
                                  <p:stCondLst>
                                    <p:cond delay="0"/>
                                  </p:stCondLst>
                                  <p:childTnLst>
                                    <p:set>
                                      <p:cBhvr>
                                        <p:cTn id="276" dur="1" fill="hold">
                                          <p:stCondLst>
                                            <p:cond delay="0"/>
                                          </p:stCondLst>
                                        </p:cTn>
                                        <p:tgtEl>
                                          <p:spTgt spid="319"/>
                                        </p:tgtEl>
                                        <p:attrNameLst>
                                          <p:attrName>style.visibility</p:attrName>
                                        </p:attrNameLst>
                                      </p:cBhvr>
                                      <p:to>
                                        <p:strVal val="visible"/>
                                      </p:to>
                                    </p:set>
                                    <p:animEffect transition="in" filter="fade">
                                      <p:cBhvr>
                                        <p:cTn id="277" dur="1000"/>
                                        <p:tgtEl>
                                          <p:spTgt spid="319"/>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nodeType="clickEffect">
                                  <p:stCondLst>
                                    <p:cond delay="0"/>
                                  </p:stCondLst>
                                  <p:childTnLst>
                                    <p:set>
                                      <p:cBhvr>
                                        <p:cTn id="281" dur="1" fill="hold">
                                          <p:stCondLst>
                                            <p:cond delay="0"/>
                                          </p:stCondLst>
                                        </p:cTn>
                                        <p:tgtEl>
                                          <p:spTgt spid="320"/>
                                        </p:tgtEl>
                                        <p:attrNameLst>
                                          <p:attrName>style.visibility</p:attrName>
                                        </p:attrNameLst>
                                      </p:cBhvr>
                                      <p:to>
                                        <p:strVal val="visible"/>
                                      </p:to>
                                    </p:set>
                                    <p:animEffect transition="in" filter="fade">
                                      <p:cBhvr>
                                        <p:cTn id="282"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4" name="Picture 3">
            <a:extLst>
              <a:ext uri="{FF2B5EF4-FFF2-40B4-BE49-F238E27FC236}">
                <a16:creationId xmlns:a16="http://schemas.microsoft.com/office/drawing/2014/main" id="{3B8CB2DA-C842-0481-0D27-6927549E1FC7}"/>
              </a:ext>
            </a:extLst>
          </p:cNvPr>
          <p:cNvPicPr>
            <a:picLocks noChangeAspect="1"/>
          </p:cNvPicPr>
          <p:nvPr/>
        </p:nvPicPr>
        <p:blipFill>
          <a:blip r:embed="rId3"/>
          <a:stretch>
            <a:fillRect/>
          </a:stretch>
        </p:blipFill>
        <p:spPr>
          <a:xfrm>
            <a:off x="774192" y="27632"/>
            <a:ext cx="7595616" cy="68303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09"/>
        <p:cNvGrpSpPr/>
        <p:nvPr/>
      </p:nvGrpSpPr>
      <p:grpSpPr>
        <a:xfrm>
          <a:off x="0" y="0"/>
          <a:ext cx="0" cy="0"/>
          <a:chOff x="0" y="0"/>
          <a:chExt cx="0" cy="0"/>
        </a:xfrm>
      </p:grpSpPr>
      <p:sp>
        <p:nvSpPr>
          <p:cNvPr id="110" name="Google Shape;110;p3"/>
          <p:cNvSpPr txBox="1"/>
          <p:nvPr/>
        </p:nvSpPr>
        <p:spPr>
          <a:xfrm>
            <a:off x="288636" y="152400"/>
            <a:ext cx="8839200" cy="166199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FF0000"/>
                </a:solidFill>
                <a:latin typeface="Times New Roman"/>
                <a:ea typeface="Times New Roman"/>
                <a:cs typeface="Times New Roman"/>
                <a:sym typeface="Times New Roman"/>
              </a:rPr>
              <a:t>John 3, 13-17</a:t>
            </a:r>
            <a:endParaRPr dirty="0"/>
          </a:p>
          <a:p>
            <a:pPr marL="0" marR="0" lvl="0" indent="0" algn="ctr" rtl="0">
              <a:spcBef>
                <a:spcPts val="0"/>
              </a:spcBef>
              <a:spcAft>
                <a:spcPts val="0"/>
              </a:spcAft>
              <a:buNone/>
            </a:pPr>
            <a:endParaRPr sz="24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5400" dirty="0">
                <a:solidFill>
                  <a:schemeClr val="dk1"/>
                </a:solidFill>
                <a:latin typeface="Cambria"/>
                <a:ea typeface="Cambria"/>
                <a:cs typeface="Cambria"/>
                <a:sym typeface="Cambria"/>
              </a:rPr>
              <a:t>Jesus said to Nicodemus: </a:t>
            </a:r>
            <a:endParaRPr sz="5400" b="1" dirty="0">
              <a:solidFill>
                <a:schemeClr val="dk1"/>
              </a:solidFill>
              <a:latin typeface="Times New Roman"/>
              <a:ea typeface="Times New Roman"/>
              <a:cs typeface="Times New Roman"/>
              <a:sym typeface="Times New Roman"/>
            </a:endParaRPr>
          </a:p>
        </p:txBody>
      </p:sp>
      <p:pic>
        <p:nvPicPr>
          <p:cNvPr id="111" name="Google Shape;111;p3"/>
          <p:cNvPicPr preferRelativeResize="0"/>
          <p:nvPr/>
        </p:nvPicPr>
        <p:blipFill rotWithShape="1">
          <a:blip r:embed="rId4">
            <a:alphaModFix/>
          </a:blip>
          <a:srcRect/>
          <a:stretch/>
        </p:blipFill>
        <p:spPr>
          <a:xfrm>
            <a:off x="0" y="2160371"/>
            <a:ext cx="9144000" cy="467915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txBox="1"/>
          <p:nvPr/>
        </p:nvSpPr>
        <p:spPr>
          <a:xfrm>
            <a:off x="3200400" y="457200"/>
            <a:ext cx="5029200"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chemeClr val="dk1"/>
                </a:solidFill>
                <a:latin typeface="Arial Black"/>
                <a:ea typeface="Arial Black"/>
                <a:cs typeface="Arial Black"/>
                <a:sym typeface="Arial Black"/>
              </a:rPr>
              <a:t>PRAYER</a:t>
            </a:r>
            <a:endParaRPr/>
          </a:p>
        </p:txBody>
      </p:sp>
      <p:sp>
        <p:nvSpPr>
          <p:cNvPr id="332" name="Google Shape;332;p21"/>
          <p:cNvSpPr/>
          <p:nvPr/>
        </p:nvSpPr>
        <p:spPr>
          <a:xfrm>
            <a:off x="457200" y="1752600"/>
            <a:ext cx="4800600"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Black"/>
                <a:ea typeface="Arial Black"/>
                <a:cs typeface="Arial Black"/>
                <a:sym typeface="Arial Black"/>
              </a:rPr>
              <a:t>Jesus, </a:t>
            </a:r>
            <a:endParaRPr/>
          </a:p>
          <a:p>
            <a:pPr marL="0" marR="0" lvl="0" indent="0" algn="l" rtl="0">
              <a:spcBef>
                <a:spcPts val="0"/>
              </a:spcBef>
              <a:spcAft>
                <a:spcPts val="0"/>
              </a:spcAft>
              <a:buNone/>
            </a:pPr>
            <a:endParaRPr sz="1800">
              <a:solidFill>
                <a:schemeClr val="dk1"/>
              </a:solidFill>
              <a:latin typeface="Arial Black"/>
              <a:ea typeface="Arial Black"/>
              <a:cs typeface="Arial Black"/>
              <a:sym typeface="Arial Black"/>
            </a:endParaRPr>
          </a:p>
          <a:p>
            <a:pPr marL="0" marR="0" lvl="0" indent="0" algn="just" rtl="0">
              <a:spcBef>
                <a:spcPts val="0"/>
              </a:spcBef>
              <a:spcAft>
                <a:spcPts val="0"/>
              </a:spcAft>
              <a:buNone/>
            </a:pPr>
            <a:r>
              <a:rPr lang="en-US" sz="1800" b="1">
                <a:solidFill>
                  <a:schemeClr val="dk1"/>
                </a:solidFill>
                <a:latin typeface="Arial Black"/>
                <a:ea typeface="Arial Black"/>
                <a:cs typeface="Arial Black"/>
                <a:sym typeface="Arial Black"/>
              </a:rPr>
              <a:t>Lord, </a:t>
            </a:r>
            <a:r>
              <a:rPr lang="en-US" sz="1800">
                <a:solidFill>
                  <a:schemeClr val="dk1"/>
                </a:solidFill>
                <a:latin typeface="Arial Black"/>
                <a:ea typeface="Arial Black"/>
                <a:cs typeface="Arial Black"/>
                <a:sym typeface="Arial Black"/>
              </a:rPr>
              <a:t>enter into my heart. Your presence heals me. Give me your love, your light, your strength to face my difficulties. Jesus I trust in you. Amen</a:t>
            </a:r>
            <a:endParaRPr/>
          </a:p>
          <a:p>
            <a:pPr marL="0" marR="0" lvl="0" indent="0" algn="just" rtl="0">
              <a:spcBef>
                <a:spcPts val="0"/>
              </a:spcBef>
              <a:spcAft>
                <a:spcPts val="0"/>
              </a:spcAft>
              <a:buNone/>
            </a:pPr>
            <a:endParaRPr sz="1800">
              <a:solidFill>
                <a:schemeClr val="dk1"/>
              </a:solidFill>
              <a:latin typeface="Arial Black"/>
              <a:ea typeface="Arial Black"/>
              <a:cs typeface="Arial Black"/>
              <a:sym typeface="Arial Black"/>
            </a:endParaRPr>
          </a:p>
          <a:p>
            <a:pPr marL="0" marR="0" lvl="0" indent="0" algn="l" rtl="0">
              <a:spcBef>
                <a:spcPts val="0"/>
              </a:spcBef>
              <a:spcAft>
                <a:spcPts val="0"/>
              </a:spcAft>
              <a:buNone/>
            </a:pPr>
            <a:endParaRPr sz="1800">
              <a:solidFill>
                <a:schemeClr val="dk1"/>
              </a:solidFill>
              <a:latin typeface="Arial Black"/>
              <a:ea typeface="Arial Black"/>
              <a:cs typeface="Arial Black"/>
              <a:sym typeface="Arial Black"/>
            </a:endParaRPr>
          </a:p>
        </p:txBody>
      </p:sp>
      <p:pic>
        <p:nvPicPr>
          <p:cNvPr id="333" name="Google Shape;333;p21" descr="CLASE ROQUITAS: EL TEMPLO ES UN LUGAR PARA ORAR"/>
          <p:cNvPicPr preferRelativeResize="0"/>
          <p:nvPr/>
        </p:nvPicPr>
        <p:blipFill rotWithShape="1">
          <a:blip r:embed="rId3">
            <a:alphaModFix/>
          </a:blip>
          <a:srcRect/>
          <a:stretch/>
        </p:blipFill>
        <p:spPr>
          <a:xfrm>
            <a:off x="5410200" y="1143000"/>
            <a:ext cx="3371850" cy="4524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bf59d045e3_0_0"/>
          <p:cNvSpPr txBox="1">
            <a:spLocks noGrp="1"/>
          </p:cNvSpPr>
          <p:nvPr>
            <p:ph type="ctrTitle"/>
          </p:nvPr>
        </p:nvSpPr>
        <p:spPr>
          <a:xfrm>
            <a:off x="-1" y="0"/>
            <a:ext cx="5628575" cy="5166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sz="1800" b="1" dirty="0">
                <a:solidFill>
                  <a:srgbClr val="538CD5"/>
                </a:solidFill>
              </a:rPr>
              <a:t>Song</a:t>
            </a:r>
            <a:r>
              <a:rPr lang="en-US" sz="1800" dirty="0"/>
              <a:t>: </a:t>
            </a:r>
            <a:r>
              <a:rPr lang="en-US" sz="1800" dirty="0">
                <a:latin typeface="Cambria"/>
                <a:ea typeface="Cambria"/>
                <a:cs typeface="Cambria"/>
                <a:sym typeface="Cambria"/>
              </a:rPr>
              <a:t>I want to see Jesus lifted high, KWSCM </a:t>
            </a:r>
            <a:r>
              <a:rPr lang="en-US" sz="1800" u="sng" dirty="0">
                <a:solidFill>
                  <a:schemeClr val="hlink"/>
                </a:solidFill>
                <a:latin typeface="Cambria"/>
                <a:ea typeface="Cambria"/>
                <a:cs typeface="Cambria"/>
                <a:sym typeface="Cambria"/>
                <a:hlinkClick r:id="rId3"/>
              </a:rPr>
              <a:t>https://youtu.be/FfpJ1SY4uJU</a:t>
            </a:r>
            <a:endParaRPr dirty="0"/>
          </a:p>
        </p:txBody>
      </p:sp>
      <p:sp>
        <p:nvSpPr>
          <p:cNvPr id="339" name="Google Shape;339;g2bf59d045e3_0_0"/>
          <p:cNvSpPr txBox="1">
            <a:spLocks noGrp="1"/>
          </p:cNvSpPr>
          <p:nvPr>
            <p:ph type="subTitle" idx="1"/>
          </p:nvPr>
        </p:nvSpPr>
        <p:spPr>
          <a:xfrm>
            <a:off x="1371600" y="3886200"/>
            <a:ext cx="6400800" cy="1752600"/>
          </a:xfrm>
          <a:prstGeom prst="rect">
            <a:avLst/>
          </a:prstGeom>
        </p:spPr>
        <p:txBody>
          <a:bodyPr spcFirstLastPara="1" wrap="square" lIns="91425" tIns="45700" rIns="91425" bIns="45700" anchor="t" anchorCtr="0">
            <a:normAutofit/>
          </a:bodyPr>
          <a:lstStyle/>
          <a:p>
            <a:pPr marL="0" lvl="0" indent="0" algn="ctr" rtl="0">
              <a:spcBef>
                <a:spcPts val="640"/>
              </a:spcBef>
              <a:spcAft>
                <a:spcPts val="0"/>
              </a:spcAft>
              <a:buNone/>
            </a:pPr>
            <a:endParaRPr/>
          </a:p>
        </p:txBody>
      </p:sp>
      <p:pic>
        <p:nvPicPr>
          <p:cNvPr id="340" name="Google Shape;340;g2bf59d045e3_0_0" descr="KWSCM - Kids Worship Song Children Ministry&#10;Help your kids worship the Lord!" title="We want to see Jesus Lifted High">
            <a:hlinkClick r:id="rId4"/>
          </p:cNvPr>
          <p:cNvPicPr preferRelativeResize="0"/>
          <p:nvPr/>
        </p:nvPicPr>
        <p:blipFill>
          <a:blip r:embed="rId5">
            <a:alphaModFix/>
          </a:blip>
          <a:stretch>
            <a:fillRect/>
          </a:stretch>
        </p:blipFill>
        <p:spPr>
          <a:xfrm>
            <a:off x="-2" y="516550"/>
            <a:ext cx="9144001" cy="6341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10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15"/>
        <p:cNvGrpSpPr/>
        <p:nvPr/>
      </p:nvGrpSpPr>
      <p:grpSpPr>
        <a:xfrm>
          <a:off x="0" y="0"/>
          <a:ext cx="0" cy="0"/>
          <a:chOff x="0" y="0"/>
          <a:chExt cx="0" cy="0"/>
        </a:xfrm>
      </p:grpSpPr>
      <p:sp>
        <p:nvSpPr>
          <p:cNvPr id="116" name="Google Shape;116;p4"/>
          <p:cNvSpPr txBox="1"/>
          <p:nvPr/>
        </p:nvSpPr>
        <p:spPr>
          <a:xfrm>
            <a:off x="3810000" y="2286000"/>
            <a:ext cx="2667000" cy="259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7" name="Google Shape;117;p4"/>
          <p:cNvPicPr preferRelativeResize="0"/>
          <p:nvPr/>
        </p:nvPicPr>
        <p:blipFill rotWithShape="1">
          <a:blip r:embed="rId4">
            <a:alphaModFix/>
          </a:blip>
          <a:srcRect/>
          <a:stretch/>
        </p:blipFill>
        <p:spPr>
          <a:xfrm>
            <a:off x="0" y="1733341"/>
            <a:ext cx="9144000" cy="5124659"/>
          </a:xfrm>
          <a:prstGeom prst="rect">
            <a:avLst/>
          </a:prstGeom>
          <a:noFill/>
          <a:ln>
            <a:noFill/>
          </a:ln>
        </p:spPr>
      </p:pic>
      <p:sp>
        <p:nvSpPr>
          <p:cNvPr id="118" name="Google Shape;118;p4"/>
          <p:cNvSpPr txBox="1"/>
          <p:nvPr/>
        </p:nvSpPr>
        <p:spPr>
          <a:xfrm>
            <a:off x="76200" y="0"/>
            <a:ext cx="8991600"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Black"/>
                <a:ea typeface="Arial Black"/>
                <a:cs typeface="Arial Black"/>
                <a:sym typeface="Arial Black"/>
              </a:rPr>
              <a:t>“Just as Moses lifted up the serpent in the desert, so must the Son of Man be lifted up, so that everyone who believes in him may have eternal life.”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22"/>
        <p:cNvGrpSpPr/>
        <p:nvPr/>
      </p:nvGrpSpPr>
      <p:grpSpPr>
        <a:xfrm>
          <a:off x="0" y="0"/>
          <a:ext cx="0" cy="0"/>
          <a:chOff x="0" y="0"/>
          <a:chExt cx="0" cy="0"/>
        </a:xfrm>
      </p:grpSpPr>
      <p:sp>
        <p:nvSpPr>
          <p:cNvPr id="123" name="Google Shape;123;p5"/>
          <p:cNvSpPr txBox="1"/>
          <p:nvPr/>
        </p:nvSpPr>
        <p:spPr>
          <a:xfrm>
            <a:off x="3810000" y="2286000"/>
            <a:ext cx="2667000" cy="259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5"/>
          <p:cNvSpPr txBox="1"/>
          <p:nvPr/>
        </p:nvSpPr>
        <p:spPr>
          <a:xfrm>
            <a:off x="11544" y="152400"/>
            <a:ext cx="9132455" cy="13388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700">
                <a:solidFill>
                  <a:schemeClr val="dk1"/>
                </a:solidFill>
                <a:latin typeface="Arial Black"/>
                <a:ea typeface="Arial Black"/>
                <a:cs typeface="Arial Black"/>
                <a:sym typeface="Arial Black"/>
              </a:rPr>
              <a:t>For God so loved the world that he gave his only Son, so that everyone who believes in him might not perish but might have eternal life.</a:t>
            </a:r>
            <a:endParaRPr/>
          </a:p>
        </p:txBody>
      </p:sp>
      <p:pic>
        <p:nvPicPr>
          <p:cNvPr id="125" name="Google Shape;125;p5"/>
          <p:cNvPicPr preferRelativeResize="0"/>
          <p:nvPr/>
        </p:nvPicPr>
        <p:blipFill rotWithShape="1">
          <a:blip r:embed="rId4">
            <a:alphaModFix/>
          </a:blip>
          <a:srcRect/>
          <a:stretch/>
        </p:blipFill>
        <p:spPr>
          <a:xfrm>
            <a:off x="11544" y="1661227"/>
            <a:ext cx="9132456" cy="52106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29"/>
        <p:cNvGrpSpPr/>
        <p:nvPr/>
      </p:nvGrpSpPr>
      <p:grpSpPr>
        <a:xfrm>
          <a:off x="0" y="0"/>
          <a:ext cx="0" cy="0"/>
          <a:chOff x="0" y="0"/>
          <a:chExt cx="0" cy="0"/>
        </a:xfrm>
      </p:grpSpPr>
      <p:sp>
        <p:nvSpPr>
          <p:cNvPr id="130" name="Google Shape;130;p6"/>
          <p:cNvSpPr txBox="1"/>
          <p:nvPr/>
        </p:nvSpPr>
        <p:spPr>
          <a:xfrm>
            <a:off x="3810000" y="2286000"/>
            <a:ext cx="2667000" cy="259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6"/>
          <p:cNvSpPr txBox="1"/>
          <p:nvPr/>
        </p:nvSpPr>
        <p:spPr>
          <a:xfrm>
            <a:off x="158172" y="314036"/>
            <a:ext cx="8827655"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Black"/>
                <a:ea typeface="Arial Black"/>
                <a:cs typeface="Arial Black"/>
                <a:sym typeface="Arial Black"/>
              </a:rPr>
              <a:t>For God did not send his Son into the world to condemn the world, but that the world might be saved through him.</a:t>
            </a:r>
            <a:endParaRPr/>
          </a:p>
        </p:txBody>
      </p:sp>
      <p:pic>
        <p:nvPicPr>
          <p:cNvPr id="132" name="Google Shape;132;p6"/>
          <p:cNvPicPr preferRelativeResize="0"/>
          <p:nvPr/>
        </p:nvPicPr>
        <p:blipFill rotWithShape="1">
          <a:blip r:embed="rId4">
            <a:alphaModFix/>
          </a:blip>
          <a:srcRect/>
          <a:stretch/>
        </p:blipFill>
        <p:spPr>
          <a:xfrm>
            <a:off x="11544" y="2183895"/>
            <a:ext cx="9144000" cy="46648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36"/>
        <p:cNvGrpSpPr/>
        <p:nvPr/>
      </p:nvGrpSpPr>
      <p:grpSpPr>
        <a:xfrm>
          <a:off x="0" y="0"/>
          <a:ext cx="0" cy="0"/>
          <a:chOff x="0" y="0"/>
          <a:chExt cx="0" cy="0"/>
        </a:xfrm>
      </p:grpSpPr>
      <p:sp>
        <p:nvSpPr>
          <p:cNvPr id="137" name="Google Shape;137;p7"/>
          <p:cNvSpPr txBox="1"/>
          <p:nvPr/>
        </p:nvSpPr>
        <p:spPr>
          <a:xfrm>
            <a:off x="3810000" y="2286000"/>
            <a:ext cx="2667000" cy="259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7"/>
          <p:cNvSpPr txBox="1"/>
          <p:nvPr/>
        </p:nvSpPr>
        <p:spPr>
          <a:xfrm>
            <a:off x="158172" y="156512"/>
            <a:ext cx="8827655" cy="16312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500">
                <a:solidFill>
                  <a:schemeClr val="dk1"/>
                </a:solidFill>
                <a:latin typeface="Arial Black"/>
                <a:ea typeface="Arial Black"/>
                <a:cs typeface="Arial Black"/>
                <a:sym typeface="Arial Black"/>
              </a:rPr>
              <a:t>Whoever believes in him will not be condemned, but whoever does not believe has already been condemned, because he has not believed in the name of the only Son of God.</a:t>
            </a:r>
            <a:endParaRPr/>
          </a:p>
        </p:txBody>
      </p:sp>
      <p:pic>
        <p:nvPicPr>
          <p:cNvPr id="139" name="Google Shape;139;p7"/>
          <p:cNvPicPr preferRelativeResize="0"/>
          <p:nvPr/>
        </p:nvPicPr>
        <p:blipFill rotWithShape="1">
          <a:blip r:embed="rId4">
            <a:alphaModFix/>
          </a:blip>
          <a:srcRect/>
          <a:stretch/>
        </p:blipFill>
        <p:spPr>
          <a:xfrm>
            <a:off x="0" y="2033123"/>
            <a:ext cx="9144000" cy="4668365"/>
          </a:xfrm>
          <a:prstGeom prst="rect">
            <a:avLst/>
          </a:prstGeom>
          <a:noFill/>
          <a:ln>
            <a:noFill/>
          </a:ln>
        </p:spPr>
      </p:pic>
      <p:cxnSp>
        <p:nvCxnSpPr>
          <p:cNvPr id="140" name="Google Shape;140;p7"/>
          <p:cNvCxnSpPr/>
          <p:nvPr/>
        </p:nvCxnSpPr>
        <p:spPr>
          <a:xfrm>
            <a:off x="4876800" y="1972394"/>
            <a:ext cx="0" cy="4729094"/>
          </a:xfrm>
          <a:prstGeom prst="straightConnector1">
            <a:avLst/>
          </a:prstGeom>
          <a:noFill/>
          <a:ln w="9525" cap="flat" cmpd="sng">
            <a:solidFill>
              <a:srgbClr val="4A7DBA"/>
            </a:solidFill>
            <a:prstDash val="solid"/>
            <a:round/>
            <a:headEnd type="none" w="sm" len="sm"/>
            <a:tailEnd type="none" w="sm" len="sm"/>
          </a:ln>
        </p:spPr>
      </p:cxnSp>
      <p:sp>
        <p:nvSpPr>
          <p:cNvPr id="141" name="Google Shape;141;p7"/>
          <p:cNvSpPr txBox="1"/>
          <p:nvPr/>
        </p:nvSpPr>
        <p:spPr>
          <a:xfrm>
            <a:off x="2743210" y="2225271"/>
            <a:ext cx="18287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Black"/>
                <a:ea typeface="Arial Black"/>
                <a:cs typeface="Arial Black"/>
                <a:sym typeface="Arial Black"/>
              </a:rPr>
              <a:t>Condenación</a:t>
            </a:r>
            <a:endParaRPr sz="1800">
              <a:solidFill>
                <a:schemeClr val="dk1"/>
              </a:solidFill>
              <a:latin typeface="Arial Black"/>
              <a:ea typeface="Arial Black"/>
              <a:cs typeface="Arial Black"/>
              <a:sym typeface="Arial Black"/>
            </a:endParaRPr>
          </a:p>
        </p:txBody>
      </p:sp>
      <p:sp>
        <p:nvSpPr>
          <p:cNvPr id="142" name="Google Shape;142;p7"/>
          <p:cNvSpPr txBox="1"/>
          <p:nvPr/>
        </p:nvSpPr>
        <p:spPr>
          <a:xfrm>
            <a:off x="6515099" y="2206106"/>
            <a:ext cx="1524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Black"/>
                <a:ea typeface="Arial Black"/>
                <a:cs typeface="Arial Black"/>
                <a:sym typeface="Arial Black"/>
              </a:rPr>
              <a:t>Salvación</a:t>
            </a:r>
            <a:endParaRPr sz="1800">
              <a:solidFill>
                <a:schemeClr val="dk1"/>
              </a:solidFill>
              <a:latin typeface="Arial Black"/>
              <a:ea typeface="Arial Black"/>
              <a:cs typeface="Arial Black"/>
              <a:sym typeface="Arial Black"/>
            </a:endParaRPr>
          </a:p>
        </p:txBody>
      </p:sp>
      <p:sp>
        <p:nvSpPr>
          <p:cNvPr id="2" name="TextBox 1">
            <a:extLst>
              <a:ext uri="{FF2B5EF4-FFF2-40B4-BE49-F238E27FC236}">
                <a16:creationId xmlns:a16="http://schemas.microsoft.com/office/drawing/2014/main" id="{85B0440C-335E-07F7-BF7F-91A562367FFB}"/>
              </a:ext>
            </a:extLst>
          </p:cNvPr>
          <p:cNvSpPr txBox="1"/>
          <p:nvPr/>
        </p:nvSpPr>
        <p:spPr>
          <a:xfrm>
            <a:off x="2743210" y="2202350"/>
            <a:ext cx="1935790" cy="307777"/>
          </a:xfrm>
          <a:prstGeom prst="rect">
            <a:avLst/>
          </a:prstGeom>
          <a:solidFill>
            <a:schemeClr val="bg1"/>
          </a:solidFill>
        </p:spPr>
        <p:txBody>
          <a:bodyPr wrap="square" rtlCol="0">
            <a:spAutoFit/>
          </a:bodyPr>
          <a:lstStyle/>
          <a:p>
            <a:pPr algn="ctr"/>
            <a:r>
              <a:rPr lang="en-US" b="1" dirty="0"/>
              <a:t>CONDEMNATION</a:t>
            </a:r>
          </a:p>
        </p:txBody>
      </p:sp>
      <p:sp>
        <p:nvSpPr>
          <p:cNvPr id="3" name="TextBox 2">
            <a:extLst>
              <a:ext uri="{FF2B5EF4-FFF2-40B4-BE49-F238E27FC236}">
                <a16:creationId xmlns:a16="http://schemas.microsoft.com/office/drawing/2014/main" id="{541CAFF0-459C-8F1F-32E0-6CCDF6237579}"/>
              </a:ext>
            </a:extLst>
          </p:cNvPr>
          <p:cNvSpPr txBox="1"/>
          <p:nvPr/>
        </p:nvSpPr>
        <p:spPr>
          <a:xfrm>
            <a:off x="6061556" y="2223950"/>
            <a:ext cx="1935790" cy="307777"/>
          </a:xfrm>
          <a:prstGeom prst="rect">
            <a:avLst/>
          </a:prstGeom>
          <a:solidFill>
            <a:schemeClr val="bg1"/>
          </a:solidFill>
        </p:spPr>
        <p:txBody>
          <a:bodyPr wrap="square" rtlCol="0">
            <a:spAutoFit/>
          </a:bodyPr>
          <a:lstStyle/>
          <a:p>
            <a:pPr algn="ctr"/>
            <a:r>
              <a:rPr lang="en-US" b="1" dirty="0"/>
              <a:t>SALVATION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46"/>
        <p:cNvGrpSpPr/>
        <p:nvPr/>
      </p:nvGrpSpPr>
      <p:grpSpPr>
        <a:xfrm>
          <a:off x="0" y="0"/>
          <a:ext cx="0" cy="0"/>
          <a:chOff x="0" y="0"/>
          <a:chExt cx="0" cy="0"/>
        </a:xfrm>
      </p:grpSpPr>
      <p:sp>
        <p:nvSpPr>
          <p:cNvPr id="147" name="Google Shape;147;p8"/>
          <p:cNvSpPr txBox="1"/>
          <p:nvPr/>
        </p:nvSpPr>
        <p:spPr>
          <a:xfrm>
            <a:off x="3810000" y="2286000"/>
            <a:ext cx="2667000" cy="259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8"/>
          <p:cNvSpPr txBox="1"/>
          <p:nvPr/>
        </p:nvSpPr>
        <p:spPr>
          <a:xfrm>
            <a:off x="158172" y="159273"/>
            <a:ext cx="8827655" cy="129266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a:solidFill>
                  <a:schemeClr val="dk1"/>
                </a:solidFill>
                <a:latin typeface="Arial Black"/>
                <a:ea typeface="Arial Black"/>
                <a:cs typeface="Arial Black"/>
                <a:sym typeface="Arial Black"/>
              </a:rPr>
              <a:t>And this is the verdict, that the light came into the world, but people preferred darkness to light, because their works were evil.  </a:t>
            </a:r>
            <a:endParaRPr sz="2600">
              <a:solidFill>
                <a:schemeClr val="dk1"/>
              </a:solidFill>
              <a:latin typeface="Arial Black"/>
              <a:ea typeface="Arial Black"/>
              <a:cs typeface="Arial Black"/>
              <a:sym typeface="Arial Black"/>
            </a:endParaRPr>
          </a:p>
        </p:txBody>
      </p:sp>
      <p:pic>
        <p:nvPicPr>
          <p:cNvPr id="149" name="Google Shape;149;p8"/>
          <p:cNvPicPr preferRelativeResize="0"/>
          <p:nvPr/>
        </p:nvPicPr>
        <p:blipFill rotWithShape="1">
          <a:blip r:embed="rId4">
            <a:alphaModFix/>
          </a:blip>
          <a:srcRect/>
          <a:stretch/>
        </p:blipFill>
        <p:spPr>
          <a:xfrm>
            <a:off x="0" y="1705029"/>
            <a:ext cx="9144000" cy="5152972"/>
          </a:xfrm>
          <a:prstGeom prst="rect">
            <a:avLst/>
          </a:prstGeom>
          <a:noFill/>
          <a:ln>
            <a:noFill/>
          </a:ln>
        </p:spPr>
      </p:pic>
      <p:sp>
        <p:nvSpPr>
          <p:cNvPr id="150" name="Google Shape;150;p8"/>
          <p:cNvSpPr/>
          <p:nvPr/>
        </p:nvSpPr>
        <p:spPr>
          <a:xfrm>
            <a:off x="3810000" y="2937632"/>
            <a:ext cx="1524000" cy="1371600"/>
          </a:xfrm>
          <a:prstGeom prst="rect">
            <a:avLst/>
          </a:prstGeom>
          <a:solidFill>
            <a:srgbClr val="3F3F3F"/>
          </a:solidFill>
          <a:ln>
            <a:noFill/>
          </a:ln>
          <a:effectLst>
            <a:outerShdw blurRad="50800" dist="50800" dir="5400000" algn="ctr" rotWithShape="0">
              <a:srgbClr val="494429"/>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8"/>
          <p:cNvSpPr txBox="1"/>
          <p:nvPr/>
        </p:nvSpPr>
        <p:spPr>
          <a:xfrm>
            <a:off x="3962400" y="3227457"/>
            <a:ext cx="1524000"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000">
                <a:solidFill>
                  <a:srgbClr val="FF0000"/>
                </a:solidFill>
                <a:latin typeface="Arial Black"/>
                <a:ea typeface="Arial Black"/>
                <a:cs typeface="Arial Black"/>
                <a:sym typeface="Arial Black"/>
              </a:rPr>
              <a:t>SIN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55"/>
        <p:cNvGrpSpPr/>
        <p:nvPr/>
      </p:nvGrpSpPr>
      <p:grpSpPr>
        <a:xfrm>
          <a:off x="0" y="0"/>
          <a:ext cx="0" cy="0"/>
          <a:chOff x="0" y="0"/>
          <a:chExt cx="0" cy="0"/>
        </a:xfrm>
      </p:grpSpPr>
      <p:sp>
        <p:nvSpPr>
          <p:cNvPr id="156" name="Google Shape;156;p9"/>
          <p:cNvSpPr txBox="1"/>
          <p:nvPr/>
        </p:nvSpPr>
        <p:spPr>
          <a:xfrm>
            <a:off x="3810000" y="2286000"/>
            <a:ext cx="2667000" cy="259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9"/>
          <p:cNvSpPr txBox="1"/>
          <p:nvPr/>
        </p:nvSpPr>
        <p:spPr>
          <a:xfrm>
            <a:off x="158172" y="238034"/>
            <a:ext cx="8827655" cy="129266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a:solidFill>
                  <a:schemeClr val="dk1"/>
                </a:solidFill>
                <a:latin typeface="Arial Black"/>
                <a:ea typeface="Arial Black"/>
                <a:cs typeface="Arial Black"/>
                <a:sym typeface="Arial Black"/>
              </a:rPr>
              <a:t>For everyone who does wicked things hates the light and does not come toward the light, so that his works might not be exposed. </a:t>
            </a:r>
            <a:endParaRPr/>
          </a:p>
        </p:txBody>
      </p:sp>
      <p:pic>
        <p:nvPicPr>
          <p:cNvPr id="158" name="Google Shape;158;p9"/>
          <p:cNvPicPr preferRelativeResize="0"/>
          <p:nvPr/>
        </p:nvPicPr>
        <p:blipFill rotWithShape="1">
          <a:blip r:embed="rId4">
            <a:alphaModFix/>
          </a:blip>
          <a:srcRect/>
          <a:stretch/>
        </p:blipFill>
        <p:spPr>
          <a:xfrm>
            <a:off x="0" y="1800225"/>
            <a:ext cx="9144000" cy="5057775"/>
          </a:xfrm>
          <a:prstGeom prst="rect">
            <a:avLst/>
          </a:prstGeom>
          <a:noFill/>
          <a:ln>
            <a:noFill/>
          </a:ln>
        </p:spPr>
      </p:pic>
      <p:sp>
        <p:nvSpPr>
          <p:cNvPr id="159" name="Google Shape;159;p9"/>
          <p:cNvSpPr txBox="1"/>
          <p:nvPr/>
        </p:nvSpPr>
        <p:spPr>
          <a:xfrm>
            <a:off x="1219200" y="3352800"/>
            <a:ext cx="1828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Black"/>
                <a:ea typeface="Arial Black"/>
                <a:cs typeface="Arial Black"/>
                <a:sym typeface="Arial Black"/>
              </a:rPr>
              <a:t>FIGHTS</a:t>
            </a:r>
            <a:endParaRPr/>
          </a:p>
        </p:txBody>
      </p:sp>
      <p:sp>
        <p:nvSpPr>
          <p:cNvPr id="160" name="Google Shape;160;p9"/>
          <p:cNvSpPr txBox="1"/>
          <p:nvPr/>
        </p:nvSpPr>
        <p:spPr>
          <a:xfrm>
            <a:off x="1496291" y="3842266"/>
            <a:ext cx="1828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Black"/>
                <a:ea typeface="Arial Black"/>
                <a:cs typeface="Arial Black"/>
                <a:sym typeface="Arial Black"/>
              </a:rPr>
              <a:t>INSULTS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64"/>
        <p:cNvGrpSpPr/>
        <p:nvPr/>
      </p:nvGrpSpPr>
      <p:grpSpPr>
        <a:xfrm>
          <a:off x="0" y="0"/>
          <a:ext cx="0" cy="0"/>
          <a:chOff x="0" y="0"/>
          <a:chExt cx="0" cy="0"/>
        </a:xfrm>
      </p:grpSpPr>
      <p:sp>
        <p:nvSpPr>
          <p:cNvPr id="165" name="Google Shape;165;p10"/>
          <p:cNvSpPr txBox="1"/>
          <p:nvPr/>
        </p:nvSpPr>
        <p:spPr>
          <a:xfrm>
            <a:off x="0" y="-13855"/>
            <a:ext cx="9144000" cy="1384995"/>
          </a:xfrm>
          <a:prstGeom prst="rect">
            <a:avLst/>
          </a:prstGeom>
          <a:blipFill rotWithShape="1">
            <a:blip r:embed="rId3">
              <a:alphaModFix/>
            </a:blip>
            <a:tile tx="0" ty="0" sx="100000" sy="100000" flip="none" algn="tl"/>
          </a:blip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Black"/>
                <a:ea typeface="Arial Black"/>
                <a:cs typeface="Arial Black"/>
                <a:sym typeface="Arial Black"/>
              </a:rPr>
              <a:t>“But whoever lives the truth comes to the light, so that his works may be clearly seen as done in God”. </a:t>
            </a:r>
            <a:endParaRPr/>
          </a:p>
        </p:txBody>
      </p:sp>
      <p:pic>
        <p:nvPicPr>
          <p:cNvPr id="166" name="Google Shape;166;p10"/>
          <p:cNvPicPr preferRelativeResize="0"/>
          <p:nvPr/>
        </p:nvPicPr>
        <p:blipFill rotWithShape="1">
          <a:blip r:embed="rId4">
            <a:alphaModFix/>
          </a:blip>
          <a:srcRect/>
          <a:stretch/>
        </p:blipFill>
        <p:spPr>
          <a:xfrm>
            <a:off x="0" y="1713606"/>
            <a:ext cx="9144000" cy="5144394"/>
          </a:xfrm>
          <a:prstGeom prst="rect">
            <a:avLst/>
          </a:prstGeom>
          <a:noFill/>
          <a:ln>
            <a:noFill/>
          </a:ln>
        </p:spPr>
      </p:pic>
      <p:sp>
        <p:nvSpPr>
          <p:cNvPr id="167" name="Google Shape;167;p10"/>
          <p:cNvSpPr txBox="1"/>
          <p:nvPr/>
        </p:nvSpPr>
        <p:spPr>
          <a:xfrm>
            <a:off x="262647" y="1371140"/>
            <a:ext cx="8991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F0000"/>
                </a:solidFill>
                <a:latin typeface="Arial Black"/>
                <a:ea typeface="Arial Black"/>
                <a:cs typeface="Arial Black"/>
                <a:sym typeface="Arial Black"/>
              </a:rPr>
              <a:t>THE GOSPEL OF THE LORD.  </a:t>
            </a:r>
            <a:r>
              <a:rPr lang="en-US" sz="1800" b="1" dirty="0">
                <a:solidFill>
                  <a:schemeClr val="dk1"/>
                </a:solidFill>
                <a:latin typeface="Arial Black"/>
                <a:ea typeface="Arial Black"/>
                <a:cs typeface="Arial Black"/>
                <a:sym typeface="Arial Black"/>
              </a:rPr>
              <a:t>PRAISE TO YOU LORD JESUS CHRIST.</a:t>
            </a: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801</Words>
  <Application>Microsoft Office PowerPoint</Application>
  <PresentationFormat>On-screen Show (4:3)</PresentationFormat>
  <Paragraphs>120</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Cambria</vt:lpstr>
      <vt:lpstr>Arial</vt:lpstr>
      <vt:lpstr>Arial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Song: I want to see Jesus lifted high, KWSCM https://youtu.be/FfpJ1SY4uJU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Miguel Angel Di Geronimo O</dc:creator>
  <cp:lastModifiedBy>Maria Varona</cp:lastModifiedBy>
  <cp:revision>5</cp:revision>
  <dcterms:created xsi:type="dcterms:W3CDTF">2020-09-13T23:55:02Z</dcterms:created>
  <dcterms:modified xsi:type="dcterms:W3CDTF">2025-08-31T19:54:45Z</dcterms:modified>
</cp:coreProperties>
</file>