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5" r:id="rId3"/>
    <p:sldId id="264" r:id="rId4"/>
    <p:sldId id="260" r:id="rId5"/>
    <p:sldId id="263" r:id="rId6"/>
    <p:sldId id="26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20E4-896F-4F7E-9B42-272A22E5AA0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53EC-7658-4DFD-BC07-6BB15EB38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1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0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2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5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5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5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4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0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6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A1C-A116-4BFF-80C6-F4496E43B48A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14A4-20A6-4257-8683-29E5E0B6B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3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113667">
        <p:fade/>
      </p:transition>
    </mc:Choice>
    <mc:Fallback>
      <p:transition spd="med" advTm="11366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hyperlink" Target="https://sttammany.overdrive.com/library/kids" TargetMode="External"/><Relationship Id="rId4" Type="http://schemas.openxmlformats.org/officeDocument/2006/relationships/hyperlink" Target="https://www.sttammanylibrary.org/temporary-library-car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www.tumblebooklibrar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hyperlink" Target="https://www.mackinvia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hyperlink" Target="mailto:Tashia.Arroyo@stpsb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03545">
            <a:off x="801859" y="1024384"/>
            <a:ext cx="56552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Are you getting bored with the books you have </a:t>
            </a:r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 home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243">
            <a:off x="7379050" y="912624"/>
            <a:ext cx="3651821" cy="51515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8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294" y="1826082"/>
            <a:ext cx="5248421" cy="350542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https://d4804za1f1gw.cloudfront.net/wp-content/uploads/sites/44/2020/03/27132848/Copy-of-KIDS-VIRTUAL-BOOK-CLUB-6-444x444.png?ver=2003271829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9" y="190762"/>
            <a:ext cx="42291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28" y="4910328"/>
            <a:ext cx="6102625" cy="1463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0652" y="2305312"/>
            <a:ext cx="5427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You can still join!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9000">
        <p15:prstTrans prst="peelOff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Visit this website  to get a temporary library card if you don’t already have one: 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4"/>
              </a:rPr>
              <a:t>://www.sttammanylibrary.org/temporary-library-card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/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The library offers online library </a:t>
            </a:r>
            <a:r>
              <a:rPr lang="en-US" dirty="0" smtClean="0">
                <a:solidFill>
                  <a:srgbClr val="FFFF00"/>
                </a:solidFill>
              </a:rPr>
              <a:t>resources and apps that allow you </a:t>
            </a:r>
            <a:r>
              <a:rPr lang="en-US" dirty="0">
                <a:solidFill>
                  <a:srgbClr val="FFFF00"/>
                </a:solidFill>
              </a:rPr>
              <a:t>to check out </a:t>
            </a:r>
            <a:r>
              <a:rPr lang="en-US" dirty="0" smtClean="0">
                <a:solidFill>
                  <a:srgbClr val="FFFF00"/>
                </a:solidFill>
              </a:rPr>
              <a:t>e-Books, audiobooks, and even movies.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They have a special </a:t>
            </a:r>
            <a:r>
              <a:rPr lang="en-US" dirty="0">
                <a:solidFill>
                  <a:srgbClr val="FFFF00"/>
                </a:solidFill>
              </a:rPr>
              <a:t>website for kids 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5"/>
              </a:rPr>
              <a:t>://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sttammany.overdrive.com/library/kids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29" y="270456"/>
            <a:ext cx="6104867" cy="146304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8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7000">
        <p15:prstTrans prst="peelOff"/>
      </p:transition>
    </mc:Choice>
    <mc:Fallback>
      <p:transition spd="slow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10" y="2528222"/>
            <a:ext cx="10566009" cy="40796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Tumble Book Library has titles </a:t>
            </a:r>
            <a:r>
              <a:rPr lang="en-US" dirty="0">
                <a:solidFill>
                  <a:srgbClr val="FF0000"/>
                </a:solidFill>
              </a:rPr>
              <a:t>for grades K-6, and includes </a:t>
            </a:r>
            <a:r>
              <a:rPr lang="en-US" dirty="0" smtClean="0">
                <a:solidFill>
                  <a:srgbClr val="FF0000"/>
                </a:solidFill>
              </a:rPr>
              <a:t>animated</a:t>
            </a:r>
            <a:r>
              <a:rPr lang="en-US" dirty="0">
                <a:solidFill>
                  <a:srgbClr val="FF0000"/>
                </a:solidFill>
              </a:rPr>
              <a:t>, talking picture books, read-along chapter books, National Geographic videos, non-fiction books, </a:t>
            </a:r>
            <a:r>
              <a:rPr lang="en-US" dirty="0" smtClean="0">
                <a:solidFill>
                  <a:srgbClr val="FF0000"/>
                </a:solidFill>
              </a:rPr>
              <a:t>and graphic novels.</a:t>
            </a: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://www.tumblebooklibrary.com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floridaavenue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Password: trial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0" y="154744"/>
            <a:ext cx="5000623" cy="20257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47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8000">
        <p15:prstTrans prst="peelOff"/>
      </p:transition>
    </mc:Choice>
    <mc:Fallback>
      <p:transition spd="slow" advClick="0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611" y="221218"/>
            <a:ext cx="6595902" cy="2470465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962149"/>
            <a:ext cx="11099409" cy="477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5"/>
              </a:rPr>
              <a:t>https://www.mackinvia.com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FF00"/>
                </a:solidFill>
              </a:rPr>
              <a:t>To create your own Backpack, first go to </a:t>
            </a:r>
            <a:r>
              <a:rPr lang="en-US" dirty="0">
                <a:solidFill>
                  <a:srgbClr val="00FF00"/>
                </a:solidFill>
              </a:rPr>
              <a:t>MackinVIA</a:t>
            </a:r>
            <a:r>
              <a:rPr lang="en-US" dirty="0">
                <a:solidFill>
                  <a:srgbClr val="00FF00"/>
                </a:solidFill>
              </a:rPr>
              <a:t> and login with </a:t>
            </a:r>
            <a:r>
              <a:rPr lang="en-US" dirty="0" smtClean="0">
                <a:solidFill>
                  <a:srgbClr val="00FF00"/>
                </a:solidFill>
              </a:rPr>
              <a:t>our </a:t>
            </a:r>
            <a:r>
              <a:rPr lang="en-US" dirty="0">
                <a:solidFill>
                  <a:srgbClr val="00FF00"/>
                </a:solidFill>
              </a:rPr>
              <a:t>school </a:t>
            </a:r>
            <a:r>
              <a:rPr lang="en-US" dirty="0" smtClean="0">
                <a:solidFill>
                  <a:srgbClr val="00FF00"/>
                </a:solidFill>
              </a:rPr>
              <a:t>username </a:t>
            </a:r>
            <a:r>
              <a:rPr lang="en-US" dirty="0">
                <a:solidFill>
                  <a:srgbClr val="00FF00"/>
                </a:solidFill>
              </a:rPr>
              <a:t>and password</a:t>
            </a:r>
            <a:r>
              <a:rPr lang="en-US" dirty="0" smtClean="0">
                <a:solidFill>
                  <a:srgbClr val="00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Username: </a:t>
            </a:r>
            <a:r>
              <a:rPr lang="en-US" dirty="0" smtClean="0">
                <a:solidFill>
                  <a:srgbClr val="00FF00"/>
                </a:solidFill>
              </a:rPr>
              <a:t>floridaavenue</a:t>
            </a:r>
            <a:r>
              <a:rPr lang="en-US" dirty="0" smtClean="0">
                <a:solidFill>
                  <a:srgbClr val="00FF00"/>
                </a:solidFill>
              </a:rPr>
              <a:t>	Password: tiger</a:t>
            </a:r>
            <a:endParaRPr lang="en-US" dirty="0">
              <a:solidFill>
                <a:srgbClr val="00FF00"/>
              </a:solidFill>
            </a:endParaRPr>
          </a:p>
          <a:p>
            <a:endParaRPr lang="en-US" dirty="0">
              <a:solidFill>
                <a:srgbClr val="00FF00"/>
              </a:solidFill>
            </a:endParaRPr>
          </a:p>
          <a:p>
            <a:r>
              <a:rPr lang="en-US" dirty="0">
                <a:solidFill>
                  <a:srgbClr val="00FF00"/>
                </a:solidFill>
              </a:rPr>
              <a:t>Then click </a:t>
            </a:r>
            <a:r>
              <a:rPr lang="en-US" dirty="0" smtClean="0">
                <a:solidFill>
                  <a:srgbClr val="00FF00"/>
                </a:solidFill>
              </a:rPr>
              <a:t>on the Log In button and a register button will appear allowing you to create an account also known as your backpack.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Once you login you will select on groups.  It will separate the available </a:t>
            </a:r>
            <a:r>
              <a:rPr lang="en-US" dirty="0" smtClean="0">
                <a:solidFill>
                  <a:srgbClr val="00FF00"/>
                </a:solidFill>
              </a:rPr>
              <a:t>ebooks</a:t>
            </a:r>
            <a:r>
              <a:rPr lang="en-US" dirty="0" smtClean="0">
                <a:solidFill>
                  <a:srgbClr val="00FF00"/>
                </a:solidFill>
              </a:rPr>
              <a:t> into groups organized by grade level.  You will be able to check out 5 books at a time. </a:t>
            </a:r>
            <a:endParaRPr lang="en-US" dirty="0">
              <a:solidFill>
                <a:srgbClr val="00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15000">
        <p15:prstTrans prst="peelOff"/>
      </p:transition>
    </mc:Choice>
    <mc:Fallback>
      <p:transition spd="slow" advClick="0" advTm="1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Reading Challenge</a:t>
            </a:r>
            <a:endParaRPr lang="en-US" sz="8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Logon to one of the websites I mentioned today and read or listen to a book.  Send me an email if you want to recommend a book to others or send me a short video telling me something about the book you read or listened to and why you like it or why you would recommend it to others.  </a:t>
            </a:r>
          </a:p>
          <a:p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If you have any questions about the websites I mentioned today or want to send me an email, I can be contacted at: 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/>
              </a:rPr>
              <a:t>Tashia.Arroyo@stpsb.org</a:t>
            </a:r>
            <a:endParaRPr lang="en-US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2000">
        <p15:prstTrans prst="peelOff"/>
      </p:transition>
    </mc:Choice>
    <mc:Fallback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ing - Belgrove Senior Girls'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57" y="359043"/>
            <a:ext cx="9303434" cy="619623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3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228</Words>
  <Application>Microsoft Office PowerPoint</Application>
  <PresentationFormat>Widescreen</PresentationFormat>
  <Paragraphs>28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Reading Challenge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</dc:creator>
  <cp:lastModifiedBy>FLE</cp:lastModifiedBy>
  <cp:revision>27</cp:revision>
  <dcterms:created xsi:type="dcterms:W3CDTF">2020-03-29T18:11:58Z</dcterms:created>
  <dcterms:modified xsi:type="dcterms:W3CDTF">2020-04-14T22:42:12Z</dcterms:modified>
</cp:coreProperties>
</file>