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3.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39" r:id="rId5"/>
    <p:sldMasterId id="2147483880" r:id="rId6"/>
  </p:sldMasterIdLst>
  <p:notesMasterIdLst>
    <p:notesMasterId r:id="rId21"/>
  </p:notesMasterIdLst>
  <p:handoutMasterIdLst>
    <p:handoutMasterId r:id="rId22"/>
  </p:handoutMasterIdLst>
  <p:sldIdLst>
    <p:sldId id="291" r:id="rId7"/>
    <p:sldId id="551" r:id="rId8"/>
    <p:sldId id="2147483577" r:id="rId9"/>
    <p:sldId id="2134804586" r:id="rId10"/>
    <p:sldId id="2147472204" r:id="rId11"/>
    <p:sldId id="2147483068" r:id="rId12"/>
    <p:sldId id="2147483644" r:id="rId13"/>
    <p:sldId id="2147483639" r:id="rId14"/>
    <p:sldId id="2147483623" r:id="rId15"/>
    <p:sldId id="2147483646" r:id="rId16"/>
    <p:sldId id="2134804668" r:id="rId17"/>
    <p:sldId id="2147483500" r:id="rId18"/>
    <p:sldId id="2147482822" r:id="rId19"/>
    <p:sldId id="534" r:id="rId2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731B1-26E5-43D4-8CB9-A8BE58ED976F}">
          <p14:sldIdLst>
            <p14:sldId id="291"/>
            <p14:sldId id="551"/>
            <p14:sldId id="2147483577"/>
            <p14:sldId id="2134804586"/>
            <p14:sldId id="2147472204"/>
            <p14:sldId id="2147483068"/>
            <p14:sldId id="2147483644"/>
            <p14:sldId id="2147483639"/>
            <p14:sldId id="2147483623"/>
            <p14:sldId id="2147483646"/>
            <p14:sldId id="2134804668"/>
            <p14:sldId id="2147483500"/>
            <p14:sldId id="2147482822"/>
            <p14:sldId id="53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2D3B08-2966-5F6E-E57E-DF00AB330C26}" name="Lauren Contalonis" initials="LC" userId="S::lauren.contalonis@ihsmarkit.com::2b6cf1f1-a592-4c35-a9c5-13d265063ae0" providerId="AD"/>
  <p188:author id="{04E7521D-3488-B75C-E791-0167310F148C}" name="Jager, Doutsen" initials="DJ" userId="S::doutsen.jager@spglobal.com::0295c32b-ec35-4db9-a7e0-2e4508bd56e1" providerId="AD"/>
  <p188:author id="{341ABD6F-5CE7-C60F-547E-645210B4ACD7}" name="Kellett, Maureen" initials="MK" userId="S::maureen.kellett@spglobal.com::625caaee-b7cf-4f7f-ac77-d9f9aacdddd9" providerId="AD"/>
  <p188:author id="{2FAFA081-37BA-A7F7-62A2-709D576AF3B5}" name="Capolupo, Lauren" initials="CL" userId="S::lauren.capolupo@spglobal.com::02a6df4c-c095-4d76-9400-7a81f7905281" providerId="AD"/>
  <p188:author id="{39E1CCDD-718A-AF8E-4FB8-6DDB712E4CC2}" name="Meneley, Lance" initials="ML" userId="S::lance.meneley@spglobal.com::6c699f33-9270-4785-99f5-771e6eb2a528" providerId="AD"/>
  <p188:author id="{9D4F70FF-865A-7C76-C7D8-0CE5C5AD06E6}" name="Paschen, Brianne" initials="PB" userId="S::brianne.paschen@spglobal.com::e2244517-ea29-44b5-8c60-78f27631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051"/>
    <a:srgbClr val="0F9E7A"/>
    <a:srgbClr val="006D89"/>
    <a:srgbClr val="F1F1F2"/>
    <a:srgbClr val="0F82AF"/>
    <a:srgbClr val="DCDCDC"/>
    <a:srgbClr val="BBBDBF"/>
    <a:srgbClr val="B20023"/>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506EE7-3060-4B3F-9A57-EC48C03FB8F2}" v="7" dt="2025-10-03T03:37:02.887"/>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9" autoAdjust="0"/>
  </p:normalViewPr>
  <p:slideViewPr>
    <p:cSldViewPr snapToGrid="0">
      <p:cViewPr>
        <p:scale>
          <a:sx n="100" d="100"/>
          <a:sy n="100" d="100"/>
        </p:scale>
        <p:origin x="1524" y="6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Joe" userId="516ede34-de0a-4352-b8bd-706eeefee428" providerId="ADAL" clId="{F6506EE7-3060-4B3F-9A57-EC48C03FB8F2}"/>
    <pc:docChg chg="undo custSel modSld">
      <pc:chgData name="Keith, Joe" userId="516ede34-de0a-4352-b8bd-706eeefee428" providerId="ADAL" clId="{F6506EE7-3060-4B3F-9A57-EC48C03FB8F2}" dt="2025-10-03T03:39:23.884" v="53" actId="34135"/>
      <pc:docMkLst>
        <pc:docMk/>
      </pc:docMkLst>
      <pc:sldChg chg="modSp mod">
        <pc:chgData name="Keith, Joe" userId="516ede34-de0a-4352-b8bd-706eeefee428" providerId="ADAL" clId="{F6506EE7-3060-4B3F-9A57-EC48C03FB8F2}" dt="2025-10-03T03:39:23.884" v="53" actId="34135"/>
        <pc:sldMkLst>
          <pc:docMk/>
          <pc:sldMk cId="2004074093" sldId="291"/>
        </pc:sldMkLst>
        <pc:spChg chg="mod">
          <ac:chgData name="Keith, Joe" userId="516ede34-de0a-4352-b8bd-706eeefee428" providerId="ADAL" clId="{F6506EE7-3060-4B3F-9A57-EC48C03FB8F2}" dt="2025-10-03T03:39:23.884" v="53" actId="34135"/>
          <ac:spMkLst>
            <pc:docMk/>
            <pc:sldMk cId="2004074093" sldId="291"/>
            <ac:spMk id="2" creationId="{B176E7ED-B229-4629-9527-58412EE737A9}"/>
          </ac:spMkLst>
        </pc:spChg>
        <pc:spChg chg="mod">
          <ac:chgData name="Keith, Joe" userId="516ede34-de0a-4352-b8bd-706eeefee428" providerId="ADAL" clId="{F6506EE7-3060-4B3F-9A57-EC48C03FB8F2}" dt="2025-10-03T03:39:23.884" v="53" actId="34135"/>
          <ac:spMkLst>
            <pc:docMk/>
            <pc:sldMk cId="2004074093" sldId="291"/>
            <ac:spMk id="6" creationId="{201857E8-009C-60F3-F90C-1944574FAB58}"/>
          </ac:spMkLst>
        </pc:spChg>
        <pc:spChg chg="mod">
          <ac:chgData name="Keith, Joe" userId="516ede34-de0a-4352-b8bd-706eeefee428" providerId="ADAL" clId="{F6506EE7-3060-4B3F-9A57-EC48C03FB8F2}" dt="2025-10-03T03:39:23.884" v="53" actId="34135"/>
          <ac:spMkLst>
            <pc:docMk/>
            <pc:sldMk cId="2004074093" sldId="291"/>
            <ac:spMk id="10" creationId="{6BE0121D-8E42-427B-BF78-C5C4107AD200}"/>
          </ac:spMkLst>
        </pc:spChg>
        <pc:spChg chg="mod">
          <ac:chgData name="Keith, Joe" userId="516ede34-de0a-4352-b8bd-706eeefee428" providerId="ADAL" clId="{F6506EE7-3060-4B3F-9A57-EC48C03FB8F2}" dt="2025-10-03T03:39:23.884" v="53" actId="34135"/>
          <ac:spMkLst>
            <pc:docMk/>
            <pc:sldMk cId="2004074093" sldId="291"/>
            <ac:spMk id="12" creationId="{2460B52E-1D02-4E78-B229-352E3D2506CD}"/>
          </ac:spMkLst>
        </pc:spChg>
        <pc:picChg chg="mod">
          <ac:chgData name="Keith, Joe" userId="516ede34-de0a-4352-b8bd-706eeefee428" providerId="ADAL" clId="{F6506EE7-3060-4B3F-9A57-EC48C03FB8F2}" dt="2025-10-03T03:39:23.884" v="53" actId="34135"/>
          <ac:picMkLst>
            <pc:docMk/>
            <pc:sldMk cId="2004074093" sldId="291"/>
            <ac:picMk id="5" creationId="{F5E43E8B-7D33-432A-2F60-EDEC30C73738}"/>
          </ac:picMkLst>
        </pc:picChg>
      </pc:sldChg>
      <pc:sldChg chg="addSp delSp modSp mod">
        <pc:chgData name="Keith, Joe" userId="516ede34-de0a-4352-b8bd-706eeefee428" providerId="ADAL" clId="{F6506EE7-3060-4B3F-9A57-EC48C03FB8F2}" dt="2025-10-03T03:39:00.283" v="51" actId="34135"/>
        <pc:sldMkLst>
          <pc:docMk/>
          <pc:sldMk cId="1217806809" sldId="2134804586"/>
        </pc:sldMkLst>
        <pc:spChg chg="mod">
          <ac:chgData name="Keith, Joe" userId="516ede34-de0a-4352-b8bd-706eeefee428" providerId="ADAL" clId="{F6506EE7-3060-4B3F-9A57-EC48C03FB8F2}" dt="2025-10-03T03:39:00.283" v="51" actId="34135"/>
          <ac:spMkLst>
            <pc:docMk/>
            <pc:sldMk cId="1217806809" sldId="2134804586"/>
            <ac:spMk id="2" creationId="{E576136F-70CA-49C8-AD61-C3D049DBA6C1}"/>
          </ac:spMkLst>
        </pc:spChg>
        <pc:spChg chg="add del mod">
          <ac:chgData name="Keith, Joe" userId="516ede34-de0a-4352-b8bd-706eeefee428" providerId="ADAL" clId="{F6506EE7-3060-4B3F-9A57-EC48C03FB8F2}" dt="2025-10-03T03:38:55.987" v="50" actId="478"/>
          <ac:spMkLst>
            <pc:docMk/>
            <pc:sldMk cId="1217806809" sldId="2134804586"/>
            <ac:spMk id="4" creationId="{964B73B3-5737-1EBD-C431-CD6D31E0B7B1}"/>
          </ac:spMkLst>
        </pc:spChg>
        <pc:spChg chg="mod">
          <ac:chgData name="Keith, Joe" userId="516ede34-de0a-4352-b8bd-706eeefee428" providerId="ADAL" clId="{F6506EE7-3060-4B3F-9A57-EC48C03FB8F2}" dt="2025-10-03T03:39:00.283" v="51" actId="34135"/>
          <ac:spMkLst>
            <pc:docMk/>
            <pc:sldMk cId="1217806809" sldId="2134804586"/>
            <ac:spMk id="5" creationId="{F139B797-8952-B22B-643E-658D27B3E415}"/>
          </ac:spMkLst>
        </pc:spChg>
        <pc:spChg chg="del">
          <ac:chgData name="Keith, Joe" userId="516ede34-de0a-4352-b8bd-706eeefee428" providerId="ADAL" clId="{F6506EE7-3060-4B3F-9A57-EC48C03FB8F2}" dt="2025-10-03T03:38:50.799" v="48" actId="478"/>
          <ac:spMkLst>
            <pc:docMk/>
            <pc:sldMk cId="1217806809" sldId="2134804586"/>
            <ac:spMk id="6" creationId="{FA5D4FD8-E255-9843-2C50-5F5136889DD2}"/>
          </ac:spMkLst>
        </pc:spChg>
        <pc:spChg chg="mod">
          <ac:chgData name="Keith, Joe" userId="516ede34-de0a-4352-b8bd-706eeefee428" providerId="ADAL" clId="{F6506EE7-3060-4B3F-9A57-EC48C03FB8F2}" dt="2025-10-03T03:39:00.283" v="51" actId="34135"/>
          <ac:spMkLst>
            <pc:docMk/>
            <pc:sldMk cId="1217806809" sldId="2134804586"/>
            <ac:spMk id="8" creationId="{C0831CC7-CD0E-4E07-B057-7E894C173EC7}"/>
          </ac:spMkLst>
        </pc:spChg>
        <pc:spChg chg="del">
          <ac:chgData name="Keith, Joe" userId="516ede34-de0a-4352-b8bd-706eeefee428" providerId="ADAL" clId="{F6506EE7-3060-4B3F-9A57-EC48C03FB8F2}" dt="2025-10-03T03:38:53.936" v="49" actId="478"/>
          <ac:spMkLst>
            <pc:docMk/>
            <pc:sldMk cId="1217806809" sldId="2134804586"/>
            <ac:spMk id="18" creationId="{42E54EE5-28C0-8908-085E-F549C6BB776C}"/>
          </ac:spMkLst>
        </pc:spChg>
        <pc:picChg chg="add del mod ord">
          <ac:chgData name="Keith, Joe" userId="516ede34-de0a-4352-b8bd-706eeefee428" providerId="ADAL" clId="{F6506EE7-3060-4B3F-9A57-EC48C03FB8F2}" dt="2025-10-03T03:39:00.283" v="51" actId="34135"/>
          <ac:picMkLst>
            <pc:docMk/>
            <pc:sldMk cId="1217806809" sldId="2134804586"/>
            <ac:picMk id="9" creationId="{BA71564D-D211-8D50-F2B9-53DFB5518FCA}"/>
          </ac:picMkLst>
        </pc:picChg>
      </pc:sldChg>
      <pc:sldChg chg="modSp mod">
        <pc:chgData name="Keith, Joe" userId="516ede34-de0a-4352-b8bd-706eeefee428" providerId="ADAL" clId="{F6506EE7-3060-4B3F-9A57-EC48C03FB8F2}" dt="2025-10-03T03:37:38.985" v="36" actId="34135"/>
        <pc:sldMkLst>
          <pc:docMk/>
          <pc:sldMk cId="369791280" sldId="2134804668"/>
        </pc:sldMkLst>
        <pc:spChg chg="mod">
          <ac:chgData name="Keith, Joe" userId="516ede34-de0a-4352-b8bd-706eeefee428" providerId="ADAL" clId="{F6506EE7-3060-4B3F-9A57-EC48C03FB8F2}" dt="2025-10-03T03:37:38.985" v="36" actId="34135"/>
          <ac:spMkLst>
            <pc:docMk/>
            <pc:sldMk cId="369791280" sldId="2134804668"/>
            <ac:spMk id="2" creationId="{58993B04-F398-C007-8FA5-7C55C6FEC7C4}"/>
          </ac:spMkLst>
        </pc:spChg>
        <pc:spChg chg="mod">
          <ac:chgData name="Keith, Joe" userId="516ede34-de0a-4352-b8bd-706eeefee428" providerId="ADAL" clId="{F6506EE7-3060-4B3F-9A57-EC48C03FB8F2}" dt="2025-10-03T03:37:38.985" v="36" actId="34135"/>
          <ac:spMkLst>
            <pc:docMk/>
            <pc:sldMk cId="369791280" sldId="2134804668"/>
            <ac:spMk id="3" creationId="{E0C3A00F-D636-376D-599D-3E707803A6AF}"/>
          </ac:spMkLst>
        </pc:spChg>
        <pc:spChg chg="mod">
          <ac:chgData name="Keith, Joe" userId="516ede34-de0a-4352-b8bd-706eeefee428" providerId="ADAL" clId="{F6506EE7-3060-4B3F-9A57-EC48C03FB8F2}" dt="2025-10-03T03:37:38.985" v="36" actId="34135"/>
          <ac:spMkLst>
            <pc:docMk/>
            <pc:sldMk cId="369791280" sldId="2134804668"/>
            <ac:spMk id="9" creationId="{7326BD1B-74F2-DC92-E502-032D5960FFE0}"/>
          </ac:spMkLst>
        </pc:spChg>
        <pc:spChg chg="mod">
          <ac:chgData name="Keith, Joe" userId="516ede34-de0a-4352-b8bd-706eeefee428" providerId="ADAL" clId="{F6506EE7-3060-4B3F-9A57-EC48C03FB8F2}" dt="2025-10-03T03:37:38.985" v="36" actId="34135"/>
          <ac:spMkLst>
            <pc:docMk/>
            <pc:sldMk cId="369791280" sldId="2134804668"/>
            <ac:spMk id="29" creationId="{E64AC76A-5B55-E584-0F96-E55C87990407}"/>
          </ac:spMkLst>
        </pc:spChg>
        <pc:grpChg chg="mod">
          <ac:chgData name="Keith, Joe" userId="516ede34-de0a-4352-b8bd-706eeefee428" providerId="ADAL" clId="{F6506EE7-3060-4B3F-9A57-EC48C03FB8F2}" dt="2025-10-03T03:37:38.985" v="36" actId="34135"/>
          <ac:grpSpMkLst>
            <pc:docMk/>
            <pc:sldMk cId="369791280" sldId="2134804668"/>
            <ac:grpSpMk id="10" creationId="{6D5ED312-A13B-D037-D181-184F50596656}"/>
          </ac:grpSpMkLst>
        </pc:grpChg>
        <pc:picChg chg="mod">
          <ac:chgData name="Keith, Joe" userId="516ede34-de0a-4352-b8bd-706eeefee428" providerId="ADAL" clId="{F6506EE7-3060-4B3F-9A57-EC48C03FB8F2}" dt="2025-10-03T03:37:38.985" v="36" actId="34135"/>
          <ac:picMkLst>
            <pc:docMk/>
            <pc:sldMk cId="369791280" sldId="2134804668"/>
            <ac:picMk id="8" creationId="{A6EE4381-A8EF-F26D-045B-A479DA112121}"/>
          </ac:picMkLst>
        </pc:picChg>
      </pc:sldChg>
      <pc:sldChg chg="addSp delSp modSp mod">
        <pc:chgData name="Keith, Joe" userId="516ede34-de0a-4352-b8bd-706eeefee428" providerId="ADAL" clId="{F6506EE7-3060-4B3F-9A57-EC48C03FB8F2}" dt="2025-10-03T03:38:33.944" v="44" actId="34135"/>
        <pc:sldMkLst>
          <pc:docMk/>
          <pc:sldMk cId="471364276" sldId="2147472204"/>
        </pc:sldMkLst>
        <pc:spChg chg="mod">
          <ac:chgData name="Keith, Joe" userId="516ede34-de0a-4352-b8bd-706eeefee428" providerId="ADAL" clId="{F6506EE7-3060-4B3F-9A57-EC48C03FB8F2}" dt="2025-10-03T03:38:33.944" v="44" actId="34135"/>
          <ac:spMkLst>
            <pc:docMk/>
            <pc:sldMk cId="471364276" sldId="2147472204"/>
            <ac:spMk id="2" creationId="{E576136F-70CA-49C8-AD61-C3D049DBA6C1}"/>
          </ac:spMkLst>
        </pc:spChg>
        <pc:spChg chg="mod">
          <ac:chgData name="Keith, Joe" userId="516ede34-de0a-4352-b8bd-706eeefee428" providerId="ADAL" clId="{F6506EE7-3060-4B3F-9A57-EC48C03FB8F2}" dt="2025-10-03T03:38:33.944" v="44" actId="34135"/>
          <ac:spMkLst>
            <pc:docMk/>
            <pc:sldMk cId="471364276" sldId="2147472204"/>
            <ac:spMk id="3" creationId="{02153168-B40F-315C-2EB3-23EBE148DED3}"/>
          </ac:spMkLst>
        </pc:spChg>
        <pc:spChg chg="add del mod">
          <ac:chgData name="Keith, Joe" userId="516ede34-de0a-4352-b8bd-706eeefee428" providerId="ADAL" clId="{F6506EE7-3060-4B3F-9A57-EC48C03FB8F2}" dt="2025-10-03T03:35:02.522" v="5"/>
          <ac:spMkLst>
            <pc:docMk/>
            <pc:sldMk cId="471364276" sldId="2147472204"/>
            <ac:spMk id="6" creationId="{7A6A1058-B26F-D6D9-7AF5-90E725ED0C6B}"/>
          </ac:spMkLst>
        </pc:spChg>
        <pc:spChg chg="mod">
          <ac:chgData name="Keith, Joe" userId="516ede34-de0a-4352-b8bd-706eeefee428" providerId="ADAL" clId="{F6506EE7-3060-4B3F-9A57-EC48C03FB8F2}" dt="2025-10-03T03:38:33.944" v="44" actId="34135"/>
          <ac:spMkLst>
            <pc:docMk/>
            <pc:sldMk cId="471364276" sldId="2147472204"/>
            <ac:spMk id="8" creationId="{C0831CC7-CD0E-4E07-B057-7E894C173EC7}"/>
          </ac:spMkLst>
        </pc:spChg>
        <pc:graphicFrameChg chg="del">
          <ac:chgData name="Keith, Joe" userId="516ede34-de0a-4352-b8bd-706eeefee428" providerId="ADAL" clId="{F6506EE7-3060-4B3F-9A57-EC48C03FB8F2}" dt="2025-10-03T03:34:55.194" v="2" actId="478"/>
          <ac:graphicFrameMkLst>
            <pc:docMk/>
            <pc:sldMk cId="471364276" sldId="2147472204"/>
            <ac:graphicFrameMk id="7" creationId="{1C8505E9-61CB-496A-BE10-57F6B772E70A}"/>
          </ac:graphicFrameMkLst>
        </pc:graphicFrameChg>
        <pc:picChg chg="add del mod">
          <ac:chgData name="Keith, Joe" userId="516ede34-de0a-4352-b8bd-706eeefee428" providerId="ADAL" clId="{F6506EE7-3060-4B3F-9A57-EC48C03FB8F2}" dt="2025-10-03T03:35:00.967" v="4" actId="21"/>
          <ac:picMkLst>
            <pc:docMk/>
            <pc:sldMk cId="471364276" sldId="2147472204"/>
            <ac:picMk id="4" creationId="{E86B5142-97DD-0EEA-1CF5-BD08ECF56DCD}"/>
          </ac:picMkLst>
        </pc:picChg>
        <pc:picChg chg="add mod">
          <ac:chgData name="Keith, Joe" userId="516ede34-de0a-4352-b8bd-706eeefee428" providerId="ADAL" clId="{F6506EE7-3060-4B3F-9A57-EC48C03FB8F2}" dt="2025-10-03T03:38:33.944" v="44" actId="34135"/>
          <ac:picMkLst>
            <pc:docMk/>
            <pc:sldMk cId="471364276" sldId="2147472204"/>
            <ac:picMk id="9" creationId="{E86B5142-97DD-0EEA-1CF5-BD08ECF56DCD}"/>
          </ac:picMkLst>
        </pc:picChg>
      </pc:sldChg>
      <pc:sldChg chg="modSp mod">
        <pc:chgData name="Keith, Joe" userId="516ede34-de0a-4352-b8bd-706eeefee428" providerId="ADAL" clId="{F6506EE7-3060-4B3F-9A57-EC48C03FB8F2}" dt="2025-10-03T03:37:31.097" v="34" actId="34135"/>
        <pc:sldMkLst>
          <pc:docMk/>
          <pc:sldMk cId="738793811" sldId="2147482822"/>
        </pc:sldMkLst>
        <pc:spChg chg="mod">
          <ac:chgData name="Keith, Joe" userId="516ede34-de0a-4352-b8bd-706eeefee428" providerId="ADAL" clId="{F6506EE7-3060-4B3F-9A57-EC48C03FB8F2}" dt="2025-10-03T03:37:31.097" v="34" actId="34135"/>
          <ac:spMkLst>
            <pc:docMk/>
            <pc:sldMk cId="738793811" sldId="2147482822"/>
            <ac:spMk id="2" creationId="{E3940093-185D-9C00-85CB-20666D45BF84}"/>
          </ac:spMkLst>
        </pc:spChg>
        <pc:spChg chg="mod">
          <ac:chgData name="Keith, Joe" userId="516ede34-de0a-4352-b8bd-706eeefee428" providerId="ADAL" clId="{F6506EE7-3060-4B3F-9A57-EC48C03FB8F2}" dt="2025-10-03T03:37:31.097" v="34" actId="34135"/>
          <ac:spMkLst>
            <pc:docMk/>
            <pc:sldMk cId="738793811" sldId="2147482822"/>
            <ac:spMk id="3" creationId="{A5141A87-F225-47EE-FE43-8DA304F07AC5}"/>
          </ac:spMkLst>
        </pc:spChg>
        <pc:spChg chg="mod">
          <ac:chgData name="Keith, Joe" userId="516ede34-de0a-4352-b8bd-706eeefee428" providerId="ADAL" clId="{F6506EE7-3060-4B3F-9A57-EC48C03FB8F2}" dt="2025-10-03T03:37:31.097" v="34" actId="34135"/>
          <ac:spMkLst>
            <pc:docMk/>
            <pc:sldMk cId="738793811" sldId="2147482822"/>
            <ac:spMk id="5" creationId="{F370FBD7-FCF0-5393-C557-B8DE27E62EBF}"/>
          </ac:spMkLst>
        </pc:spChg>
        <pc:spChg chg="mod">
          <ac:chgData name="Keith, Joe" userId="516ede34-de0a-4352-b8bd-706eeefee428" providerId="ADAL" clId="{F6506EE7-3060-4B3F-9A57-EC48C03FB8F2}" dt="2025-10-03T03:37:31.097" v="34" actId="34135"/>
          <ac:spMkLst>
            <pc:docMk/>
            <pc:sldMk cId="738793811" sldId="2147482822"/>
            <ac:spMk id="7" creationId="{1DB9E5D3-C715-A44B-C5DF-9F7F119927C9}"/>
          </ac:spMkLst>
        </pc:spChg>
        <pc:spChg chg="mod">
          <ac:chgData name="Keith, Joe" userId="516ede34-de0a-4352-b8bd-706eeefee428" providerId="ADAL" clId="{F6506EE7-3060-4B3F-9A57-EC48C03FB8F2}" dt="2025-10-03T03:37:31.097" v="34" actId="34135"/>
          <ac:spMkLst>
            <pc:docMk/>
            <pc:sldMk cId="738793811" sldId="2147482822"/>
            <ac:spMk id="14" creationId="{054AD235-407E-32BD-7010-F3CD75492B16}"/>
          </ac:spMkLst>
        </pc:spChg>
        <pc:spChg chg="mod">
          <ac:chgData name="Keith, Joe" userId="516ede34-de0a-4352-b8bd-706eeefee428" providerId="ADAL" clId="{F6506EE7-3060-4B3F-9A57-EC48C03FB8F2}" dt="2025-10-03T03:37:31.097" v="34" actId="34135"/>
          <ac:spMkLst>
            <pc:docMk/>
            <pc:sldMk cId="738793811" sldId="2147482822"/>
            <ac:spMk id="18" creationId="{4B687F15-8E41-B65A-5894-5A098734D3D0}"/>
          </ac:spMkLst>
        </pc:spChg>
        <pc:picChg chg="mod">
          <ac:chgData name="Keith, Joe" userId="516ede34-de0a-4352-b8bd-706eeefee428" providerId="ADAL" clId="{F6506EE7-3060-4B3F-9A57-EC48C03FB8F2}" dt="2025-10-03T03:37:31.097" v="34" actId="34135"/>
          <ac:picMkLst>
            <pc:docMk/>
            <pc:sldMk cId="738793811" sldId="2147482822"/>
            <ac:picMk id="4" creationId="{F5DA0F2D-BB3C-844B-01C8-B52CBDFCCD71}"/>
          </ac:picMkLst>
        </pc:picChg>
        <pc:picChg chg="mod">
          <ac:chgData name="Keith, Joe" userId="516ede34-de0a-4352-b8bd-706eeefee428" providerId="ADAL" clId="{F6506EE7-3060-4B3F-9A57-EC48C03FB8F2}" dt="2025-10-03T03:37:31.097" v="34" actId="34135"/>
          <ac:picMkLst>
            <pc:docMk/>
            <pc:sldMk cId="738793811" sldId="2147482822"/>
            <ac:picMk id="6" creationId="{D32934BA-0035-98EB-E260-3575AFCFD15A}"/>
          </ac:picMkLst>
        </pc:picChg>
        <pc:picChg chg="mod">
          <ac:chgData name="Keith, Joe" userId="516ede34-de0a-4352-b8bd-706eeefee428" providerId="ADAL" clId="{F6506EE7-3060-4B3F-9A57-EC48C03FB8F2}" dt="2025-10-03T03:37:31.097" v="34" actId="34135"/>
          <ac:picMkLst>
            <pc:docMk/>
            <pc:sldMk cId="738793811" sldId="2147482822"/>
            <ac:picMk id="13" creationId="{D122C27B-8120-87D1-F79F-0B23A26ACC9E}"/>
          </ac:picMkLst>
        </pc:picChg>
        <pc:picChg chg="mod">
          <ac:chgData name="Keith, Joe" userId="516ede34-de0a-4352-b8bd-706eeefee428" providerId="ADAL" clId="{F6506EE7-3060-4B3F-9A57-EC48C03FB8F2}" dt="2025-10-03T03:37:31.097" v="34" actId="34135"/>
          <ac:picMkLst>
            <pc:docMk/>
            <pc:sldMk cId="738793811" sldId="2147482822"/>
            <ac:picMk id="17" creationId="{4A55FC0A-0208-7F7D-C0C6-D6AEC7E2FEE2}"/>
          </ac:picMkLst>
        </pc:picChg>
      </pc:sldChg>
      <pc:sldChg chg="addSp delSp modSp mod">
        <pc:chgData name="Keith, Joe" userId="516ede34-de0a-4352-b8bd-706eeefee428" providerId="ADAL" clId="{F6506EE7-3060-4B3F-9A57-EC48C03FB8F2}" dt="2025-10-03T03:38:12.834" v="41" actId="34135"/>
        <pc:sldMkLst>
          <pc:docMk/>
          <pc:sldMk cId="3254193431" sldId="2147483068"/>
        </pc:sldMkLst>
        <pc:spChg chg="mod">
          <ac:chgData name="Keith, Joe" userId="516ede34-de0a-4352-b8bd-706eeefee428" providerId="ADAL" clId="{F6506EE7-3060-4B3F-9A57-EC48C03FB8F2}" dt="2025-10-03T03:38:12.834" v="41" actId="34135"/>
          <ac:spMkLst>
            <pc:docMk/>
            <pc:sldMk cId="3254193431" sldId="2147483068"/>
            <ac:spMk id="2" creationId="{0A0A27E4-892F-402F-4F33-8CDF997BFAF4}"/>
          </ac:spMkLst>
        </pc:spChg>
        <pc:spChg chg="mod">
          <ac:chgData name="Keith, Joe" userId="516ede34-de0a-4352-b8bd-706eeefee428" providerId="ADAL" clId="{F6506EE7-3060-4B3F-9A57-EC48C03FB8F2}" dt="2025-10-03T03:38:12.834" v="41" actId="34135"/>
          <ac:spMkLst>
            <pc:docMk/>
            <pc:sldMk cId="3254193431" sldId="2147483068"/>
            <ac:spMk id="5" creationId="{37F21F91-C96D-39D6-E17B-654378F4F47C}"/>
          </ac:spMkLst>
        </pc:spChg>
        <pc:spChg chg="add del mod">
          <ac:chgData name="Keith, Joe" userId="516ede34-de0a-4352-b8bd-706eeefee428" providerId="ADAL" clId="{F6506EE7-3060-4B3F-9A57-EC48C03FB8F2}" dt="2025-10-03T03:35:45.376" v="14" actId="478"/>
          <ac:spMkLst>
            <pc:docMk/>
            <pc:sldMk cId="3254193431" sldId="2147483068"/>
            <ac:spMk id="8" creationId="{49A7F8A2-8191-BDDF-A1B9-4A897A5416B7}"/>
          </ac:spMkLst>
        </pc:spChg>
        <pc:graphicFrameChg chg="del">
          <ac:chgData name="Keith, Joe" userId="516ede34-de0a-4352-b8bd-706eeefee428" providerId="ADAL" clId="{F6506EE7-3060-4B3F-9A57-EC48C03FB8F2}" dt="2025-10-03T03:35:27.261" v="9" actId="478"/>
          <ac:graphicFrameMkLst>
            <pc:docMk/>
            <pc:sldMk cId="3254193431" sldId="2147483068"/>
            <ac:graphicFrameMk id="3" creationId="{C35A07AA-05E6-A6B5-A452-BA7372E16809}"/>
          </ac:graphicFrameMkLst>
        </pc:graphicFrameChg>
        <pc:graphicFrameChg chg="del">
          <ac:chgData name="Keith, Joe" userId="516ede34-de0a-4352-b8bd-706eeefee428" providerId="ADAL" clId="{F6506EE7-3060-4B3F-9A57-EC48C03FB8F2}" dt="2025-10-03T03:35:43.744" v="13" actId="478"/>
          <ac:graphicFrameMkLst>
            <pc:docMk/>
            <pc:sldMk cId="3254193431" sldId="2147483068"/>
            <ac:graphicFrameMk id="14" creationId="{EF7D106F-02B3-47E0-B618-17C79793013B}"/>
          </ac:graphicFrameMkLst>
        </pc:graphicFrameChg>
        <pc:picChg chg="add mod ord">
          <ac:chgData name="Keith, Joe" userId="516ede34-de0a-4352-b8bd-706eeefee428" providerId="ADAL" clId="{F6506EE7-3060-4B3F-9A57-EC48C03FB8F2}" dt="2025-10-03T03:38:12.834" v="41" actId="34135"/>
          <ac:picMkLst>
            <pc:docMk/>
            <pc:sldMk cId="3254193431" sldId="2147483068"/>
            <ac:picMk id="4" creationId="{28A890FE-D947-C799-A3D0-D3718C229852}"/>
          </ac:picMkLst>
        </pc:picChg>
        <pc:picChg chg="add mod ord">
          <ac:chgData name="Keith, Joe" userId="516ede34-de0a-4352-b8bd-706eeefee428" providerId="ADAL" clId="{F6506EE7-3060-4B3F-9A57-EC48C03FB8F2}" dt="2025-10-03T03:38:12.834" v="41" actId="34135"/>
          <ac:picMkLst>
            <pc:docMk/>
            <pc:sldMk cId="3254193431" sldId="2147483068"/>
            <ac:picMk id="6" creationId="{89173196-BD74-49E1-6906-C67B09333311}"/>
          </ac:picMkLst>
        </pc:picChg>
      </pc:sldChg>
      <pc:sldChg chg="addSp delSp modSp mod">
        <pc:chgData name="Keith, Joe" userId="516ede34-de0a-4352-b8bd-706eeefee428" providerId="ADAL" clId="{F6506EE7-3060-4B3F-9A57-EC48C03FB8F2}" dt="2025-10-03T03:37:35.687" v="35" actId="34135"/>
        <pc:sldMkLst>
          <pc:docMk/>
          <pc:sldMk cId="1761649913" sldId="2147483500"/>
        </pc:sldMkLst>
        <pc:spChg chg="mod">
          <ac:chgData name="Keith, Joe" userId="516ede34-de0a-4352-b8bd-706eeefee428" providerId="ADAL" clId="{F6506EE7-3060-4B3F-9A57-EC48C03FB8F2}" dt="2025-10-03T03:37:35.687" v="35" actId="34135"/>
          <ac:spMkLst>
            <pc:docMk/>
            <pc:sldMk cId="1761649913" sldId="2147483500"/>
            <ac:spMk id="8" creationId="{D2102A30-BEE0-67BE-E49D-D73FC865A8EA}"/>
          </ac:spMkLst>
        </pc:spChg>
        <pc:spChg chg="mod">
          <ac:chgData name="Keith, Joe" userId="516ede34-de0a-4352-b8bd-706eeefee428" providerId="ADAL" clId="{F6506EE7-3060-4B3F-9A57-EC48C03FB8F2}" dt="2025-10-03T03:37:35.687" v="35" actId="34135"/>
          <ac:spMkLst>
            <pc:docMk/>
            <pc:sldMk cId="1761649913" sldId="2147483500"/>
            <ac:spMk id="11" creationId="{D04EC7F3-896D-3605-2FB5-9EC83C4B0C5B}"/>
          </ac:spMkLst>
        </pc:spChg>
        <pc:spChg chg="mod">
          <ac:chgData name="Keith, Joe" userId="516ede34-de0a-4352-b8bd-706eeefee428" providerId="ADAL" clId="{F6506EE7-3060-4B3F-9A57-EC48C03FB8F2}" dt="2025-10-03T03:37:35.687" v="35" actId="34135"/>
          <ac:spMkLst>
            <pc:docMk/>
            <pc:sldMk cId="1761649913" sldId="2147483500"/>
            <ac:spMk id="16" creationId="{7064FE12-CA86-4615-C7C0-4AE2D0682BBB}"/>
          </ac:spMkLst>
        </pc:spChg>
        <pc:graphicFrameChg chg="del">
          <ac:chgData name="Keith, Joe" userId="516ede34-de0a-4352-b8bd-706eeefee428" providerId="ADAL" clId="{F6506EE7-3060-4B3F-9A57-EC48C03FB8F2}" dt="2025-10-03T03:37:13.896" v="32" actId="478"/>
          <ac:graphicFrameMkLst>
            <pc:docMk/>
            <pc:sldMk cId="1761649913" sldId="2147483500"/>
            <ac:graphicFrameMk id="31" creationId="{404617A4-E62E-2E5F-B4C7-BB64EE4F87D6}"/>
          </ac:graphicFrameMkLst>
        </pc:graphicFrameChg>
        <pc:picChg chg="add mod ord">
          <ac:chgData name="Keith, Joe" userId="516ede34-de0a-4352-b8bd-706eeefee428" providerId="ADAL" clId="{F6506EE7-3060-4B3F-9A57-EC48C03FB8F2}" dt="2025-10-03T03:37:35.687" v="35" actId="34135"/>
          <ac:picMkLst>
            <pc:docMk/>
            <pc:sldMk cId="1761649913" sldId="2147483500"/>
            <ac:picMk id="2" creationId="{5F99A3CE-F41E-3D12-503C-58E1B5EE8364}"/>
          </ac:picMkLst>
        </pc:picChg>
      </pc:sldChg>
      <pc:sldChg chg="modSp mod">
        <pc:chgData name="Keith, Joe" userId="516ede34-de0a-4352-b8bd-706eeefee428" providerId="ADAL" clId="{F6506EE7-3060-4B3F-9A57-EC48C03FB8F2}" dt="2025-10-03T03:39:07.725" v="52" actId="34135"/>
        <pc:sldMkLst>
          <pc:docMk/>
          <pc:sldMk cId="2298012015" sldId="2147483577"/>
        </pc:sldMkLst>
        <pc:spChg chg="mod">
          <ac:chgData name="Keith, Joe" userId="516ede34-de0a-4352-b8bd-706eeefee428" providerId="ADAL" clId="{F6506EE7-3060-4B3F-9A57-EC48C03FB8F2}" dt="2025-10-03T03:39:07.725" v="52" actId="34135"/>
          <ac:spMkLst>
            <pc:docMk/>
            <pc:sldMk cId="2298012015" sldId="2147483577"/>
            <ac:spMk id="2" creationId="{E3940093-185D-9C00-85CB-20666D45BF84}"/>
          </ac:spMkLst>
        </pc:spChg>
        <pc:spChg chg="mod">
          <ac:chgData name="Keith, Joe" userId="516ede34-de0a-4352-b8bd-706eeefee428" providerId="ADAL" clId="{F6506EE7-3060-4B3F-9A57-EC48C03FB8F2}" dt="2025-10-03T03:39:07.725" v="52" actId="34135"/>
          <ac:spMkLst>
            <pc:docMk/>
            <pc:sldMk cId="2298012015" sldId="2147483577"/>
            <ac:spMk id="3" creationId="{A5141A87-F225-47EE-FE43-8DA304F07AC5}"/>
          </ac:spMkLst>
        </pc:spChg>
        <pc:spChg chg="mod">
          <ac:chgData name="Keith, Joe" userId="516ede34-de0a-4352-b8bd-706eeefee428" providerId="ADAL" clId="{F6506EE7-3060-4B3F-9A57-EC48C03FB8F2}" dt="2025-10-03T03:39:07.725" v="52" actId="34135"/>
          <ac:spMkLst>
            <pc:docMk/>
            <pc:sldMk cId="2298012015" sldId="2147483577"/>
            <ac:spMk id="5" creationId="{F370FBD7-FCF0-5393-C557-B8DE27E62EBF}"/>
          </ac:spMkLst>
        </pc:spChg>
        <pc:spChg chg="mod">
          <ac:chgData name="Keith, Joe" userId="516ede34-de0a-4352-b8bd-706eeefee428" providerId="ADAL" clId="{F6506EE7-3060-4B3F-9A57-EC48C03FB8F2}" dt="2025-10-03T03:39:07.725" v="52" actId="34135"/>
          <ac:spMkLst>
            <pc:docMk/>
            <pc:sldMk cId="2298012015" sldId="2147483577"/>
            <ac:spMk id="7" creationId="{1DB9E5D3-C715-A44B-C5DF-9F7F119927C9}"/>
          </ac:spMkLst>
        </pc:spChg>
        <pc:spChg chg="mod">
          <ac:chgData name="Keith, Joe" userId="516ede34-de0a-4352-b8bd-706eeefee428" providerId="ADAL" clId="{F6506EE7-3060-4B3F-9A57-EC48C03FB8F2}" dt="2025-10-03T03:39:07.725" v="52" actId="34135"/>
          <ac:spMkLst>
            <pc:docMk/>
            <pc:sldMk cId="2298012015" sldId="2147483577"/>
            <ac:spMk id="12" creationId="{A3CA4F90-DFFB-3BC6-8A4A-22182202D4C7}"/>
          </ac:spMkLst>
        </pc:spChg>
        <pc:spChg chg="mod">
          <ac:chgData name="Keith, Joe" userId="516ede34-de0a-4352-b8bd-706eeefee428" providerId="ADAL" clId="{F6506EE7-3060-4B3F-9A57-EC48C03FB8F2}" dt="2025-10-03T03:39:07.725" v="52" actId="34135"/>
          <ac:spMkLst>
            <pc:docMk/>
            <pc:sldMk cId="2298012015" sldId="2147483577"/>
            <ac:spMk id="14" creationId="{054AD235-407E-32BD-7010-F3CD75492B16}"/>
          </ac:spMkLst>
        </pc:spChg>
        <pc:spChg chg="mod">
          <ac:chgData name="Keith, Joe" userId="516ede34-de0a-4352-b8bd-706eeefee428" providerId="ADAL" clId="{F6506EE7-3060-4B3F-9A57-EC48C03FB8F2}" dt="2025-10-03T03:39:07.725" v="52" actId="34135"/>
          <ac:spMkLst>
            <pc:docMk/>
            <pc:sldMk cId="2298012015" sldId="2147483577"/>
            <ac:spMk id="18" creationId="{4B687F15-8E41-B65A-5894-5A098734D3D0}"/>
          </ac:spMkLst>
        </pc:spChg>
        <pc:picChg chg="mod">
          <ac:chgData name="Keith, Joe" userId="516ede34-de0a-4352-b8bd-706eeefee428" providerId="ADAL" clId="{F6506EE7-3060-4B3F-9A57-EC48C03FB8F2}" dt="2025-10-03T03:39:07.725" v="52" actId="34135"/>
          <ac:picMkLst>
            <pc:docMk/>
            <pc:sldMk cId="2298012015" sldId="2147483577"/>
            <ac:picMk id="4" creationId="{F5DA0F2D-BB3C-844B-01C8-B52CBDFCCD71}"/>
          </ac:picMkLst>
        </pc:picChg>
        <pc:picChg chg="mod">
          <ac:chgData name="Keith, Joe" userId="516ede34-de0a-4352-b8bd-706eeefee428" providerId="ADAL" clId="{F6506EE7-3060-4B3F-9A57-EC48C03FB8F2}" dt="2025-10-03T03:39:07.725" v="52" actId="34135"/>
          <ac:picMkLst>
            <pc:docMk/>
            <pc:sldMk cId="2298012015" sldId="2147483577"/>
            <ac:picMk id="13" creationId="{D122C27B-8120-87D1-F79F-0B23A26ACC9E}"/>
          </ac:picMkLst>
        </pc:picChg>
        <pc:picChg chg="mod">
          <ac:chgData name="Keith, Joe" userId="516ede34-de0a-4352-b8bd-706eeefee428" providerId="ADAL" clId="{F6506EE7-3060-4B3F-9A57-EC48C03FB8F2}" dt="2025-10-03T03:39:07.725" v="52" actId="34135"/>
          <ac:picMkLst>
            <pc:docMk/>
            <pc:sldMk cId="2298012015" sldId="2147483577"/>
            <ac:picMk id="17" creationId="{4A55FC0A-0208-7F7D-C0C6-D6AEC7E2FEE2}"/>
          </ac:picMkLst>
        </pc:picChg>
      </pc:sldChg>
      <pc:sldChg chg="modSp mod">
        <pc:chgData name="Keith, Joe" userId="516ede34-de0a-4352-b8bd-706eeefee428" providerId="ADAL" clId="{F6506EE7-3060-4B3F-9A57-EC48C03FB8F2}" dt="2025-10-03T03:37:53.054" v="38" actId="34135"/>
        <pc:sldMkLst>
          <pc:docMk/>
          <pc:sldMk cId="2091329820" sldId="2147483623"/>
        </pc:sldMkLst>
        <pc:spChg chg="mod">
          <ac:chgData name="Keith, Joe" userId="516ede34-de0a-4352-b8bd-706eeefee428" providerId="ADAL" clId="{F6506EE7-3060-4B3F-9A57-EC48C03FB8F2}" dt="2025-10-03T03:37:53.054" v="38" actId="34135"/>
          <ac:spMkLst>
            <pc:docMk/>
            <pc:sldMk cId="2091329820" sldId="2147483623"/>
            <ac:spMk id="2" creationId="{19F1E43D-930A-184F-5A4D-B23AE66A2A86}"/>
          </ac:spMkLst>
        </pc:spChg>
        <pc:spChg chg="mod">
          <ac:chgData name="Keith, Joe" userId="516ede34-de0a-4352-b8bd-706eeefee428" providerId="ADAL" clId="{F6506EE7-3060-4B3F-9A57-EC48C03FB8F2}" dt="2025-10-03T03:37:53.054" v="38" actId="34135"/>
          <ac:spMkLst>
            <pc:docMk/>
            <pc:sldMk cId="2091329820" sldId="2147483623"/>
            <ac:spMk id="3" creationId="{105521BC-33B6-741A-476D-560E478D7428}"/>
          </ac:spMkLst>
        </pc:spChg>
        <pc:spChg chg="mod">
          <ac:chgData name="Keith, Joe" userId="516ede34-de0a-4352-b8bd-706eeefee428" providerId="ADAL" clId="{F6506EE7-3060-4B3F-9A57-EC48C03FB8F2}" dt="2025-10-03T03:37:53.054" v="38" actId="34135"/>
          <ac:spMkLst>
            <pc:docMk/>
            <pc:sldMk cId="2091329820" sldId="2147483623"/>
            <ac:spMk id="7" creationId="{BFAB195A-A0BC-CBC5-59BE-CF774C60DA5F}"/>
          </ac:spMkLst>
        </pc:spChg>
        <pc:picChg chg="mod">
          <ac:chgData name="Keith, Joe" userId="516ede34-de0a-4352-b8bd-706eeefee428" providerId="ADAL" clId="{F6506EE7-3060-4B3F-9A57-EC48C03FB8F2}" dt="2025-10-03T03:37:53.054" v="38" actId="34135"/>
          <ac:picMkLst>
            <pc:docMk/>
            <pc:sldMk cId="2091329820" sldId="2147483623"/>
            <ac:picMk id="2050" creationId="{F18A5978-6830-A2A5-FD60-1F141E0E7BCC}"/>
          </ac:picMkLst>
        </pc:picChg>
      </pc:sldChg>
      <pc:sldChg chg="addSp delSp modSp mod">
        <pc:chgData name="Keith, Joe" userId="516ede34-de0a-4352-b8bd-706eeefee428" providerId="ADAL" clId="{F6506EE7-3060-4B3F-9A57-EC48C03FB8F2}" dt="2025-10-03T03:37:56.881" v="39" actId="34135"/>
        <pc:sldMkLst>
          <pc:docMk/>
          <pc:sldMk cId="3165959314" sldId="2147483639"/>
        </pc:sldMkLst>
        <pc:spChg chg="mod">
          <ac:chgData name="Keith, Joe" userId="516ede34-de0a-4352-b8bd-706eeefee428" providerId="ADAL" clId="{F6506EE7-3060-4B3F-9A57-EC48C03FB8F2}" dt="2025-10-03T03:37:56.881" v="39" actId="34135"/>
          <ac:spMkLst>
            <pc:docMk/>
            <pc:sldMk cId="3165959314" sldId="2147483639"/>
            <ac:spMk id="2" creationId="{4F0FCB58-6246-F0C4-6C16-7C07855A736E}"/>
          </ac:spMkLst>
        </pc:spChg>
        <pc:spChg chg="mod">
          <ac:chgData name="Keith, Joe" userId="516ede34-de0a-4352-b8bd-706eeefee428" providerId="ADAL" clId="{F6506EE7-3060-4B3F-9A57-EC48C03FB8F2}" dt="2025-10-03T03:37:56.881" v="39" actId="34135"/>
          <ac:spMkLst>
            <pc:docMk/>
            <pc:sldMk cId="3165959314" sldId="2147483639"/>
            <ac:spMk id="3" creationId="{219EE796-CA2B-2054-422B-AED48A1124B2}"/>
          </ac:spMkLst>
        </pc:spChg>
        <pc:spChg chg="add del mod">
          <ac:chgData name="Keith, Joe" userId="516ede34-de0a-4352-b8bd-706eeefee428" providerId="ADAL" clId="{F6506EE7-3060-4B3F-9A57-EC48C03FB8F2}" dt="2025-10-03T03:36:19.539" v="20" actId="478"/>
          <ac:spMkLst>
            <pc:docMk/>
            <pc:sldMk cId="3165959314" sldId="2147483639"/>
            <ac:spMk id="7" creationId="{BA25ABA3-9FAD-3BA9-B0AA-86C00B4E787D}"/>
          </ac:spMkLst>
        </pc:spChg>
        <pc:spChg chg="add del mod">
          <ac:chgData name="Keith, Joe" userId="516ede34-de0a-4352-b8bd-706eeefee428" providerId="ADAL" clId="{F6506EE7-3060-4B3F-9A57-EC48C03FB8F2}" dt="2025-10-03T03:36:22.842" v="21" actId="478"/>
          <ac:spMkLst>
            <pc:docMk/>
            <pc:sldMk cId="3165959314" sldId="2147483639"/>
            <ac:spMk id="10" creationId="{1A3E8133-D771-61D6-F7E9-F7DB595E045F}"/>
          </ac:spMkLst>
        </pc:spChg>
        <pc:graphicFrameChg chg="del">
          <ac:chgData name="Keith, Joe" userId="516ede34-de0a-4352-b8bd-706eeefee428" providerId="ADAL" clId="{F6506EE7-3060-4B3F-9A57-EC48C03FB8F2}" dt="2025-10-03T03:36:09.136" v="18" actId="478"/>
          <ac:graphicFrameMkLst>
            <pc:docMk/>
            <pc:sldMk cId="3165959314" sldId="2147483639"/>
            <ac:graphicFrameMk id="6" creationId="{B74416FF-041B-444A-86AD-95FC405D7DE3}"/>
          </ac:graphicFrameMkLst>
        </pc:graphicFrameChg>
        <pc:graphicFrameChg chg="del">
          <ac:chgData name="Keith, Joe" userId="516ede34-de0a-4352-b8bd-706eeefee428" providerId="ADAL" clId="{F6506EE7-3060-4B3F-9A57-EC48C03FB8F2}" dt="2025-10-03T03:36:10.818" v="19" actId="478"/>
          <ac:graphicFrameMkLst>
            <pc:docMk/>
            <pc:sldMk cId="3165959314" sldId="2147483639"/>
            <ac:graphicFrameMk id="9" creationId="{867B3F54-CE77-44F9-8292-64DC6FFB63C8}"/>
          </ac:graphicFrameMkLst>
        </pc:graphicFrameChg>
        <pc:picChg chg="add mod ord">
          <ac:chgData name="Keith, Joe" userId="516ede34-de0a-4352-b8bd-706eeefee428" providerId="ADAL" clId="{F6506EE7-3060-4B3F-9A57-EC48C03FB8F2}" dt="2025-10-03T03:37:56.881" v="39" actId="34135"/>
          <ac:picMkLst>
            <pc:docMk/>
            <pc:sldMk cId="3165959314" sldId="2147483639"/>
            <ac:picMk id="4" creationId="{34DFE14F-F6AC-7BED-B339-C5E8A7CED197}"/>
          </ac:picMkLst>
        </pc:picChg>
      </pc:sldChg>
      <pc:sldChg chg="modSp mod">
        <pc:chgData name="Keith, Joe" userId="516ede34-de0a-4352-b8bd-706eeefee428" providerId="ADAL" clId="{F6506EE7-3060-4B3F-9A57-EC48C03FB8F2}" dt="2025-10-03T03:38:01.267" v="40" actId="34135"/>
        <pc:sldMkLst>
          <pc:docMk/>
          <pc:sldMk cId="3380633617" sldId="2147483644"/>
        </pc:sldMkLst>
        <pc:spChg chg="mod">
          <ac:chgData name="Keith, Joe" userId="516ede34-de0a-4352-b8bd-706eeefee428" providerId="ADAL" clId="{F6506EE7-3060-4B3F-9A57-EC48C03FB8F2}" dt="2025-10-03T03:38:01.267" v="40" actId="34135"/>
          <ac:spMkLst>
            <pc:docMk/>
            <pc:sldMk cId="3380633617" sldId="2147483644"/>
            <ac:spMk id="2" creationId="{12F77B3D-CC01-44F6-42F4-221A8DF8F09F}"/>
          </ac:spMkLst>
        </pc:spChg>
        <pc:spChg chg="mod">
          <ac:chgData name="Keith, Joe" userId="516ede34-de0a-4352-b8bd-706eeefee428" providerId="ADAL" clId="{F6506EE7-3060-4B3F-9A57-EC48C03FB8F2}" dt="2025-10-03T03:38:01.267" v="40" actId="34135"/>
          <ac:spMkLst>
            <pc:docMk/>
            <pc:sldMk cId="3380633617" sldId="2147483644"/>
            <ac:spMk id="3" creationId="{6A1DD643-9DDC-D646-EE33-61815DE08ACB}"/>
          </ac:spMkLst>
        </pc:spChg>
        <pc:spChg chg="mod">
          <ac:chgData name="Keith, Joe" userId="516ede34-de0a-4352-b8bd-706eeefee428" providerId="ADAL" clId="{F6506EE7-3060-4B3F-9A57-EC48C03FB8F2}" dt="2025-10-03T03:38:01.267" v="40" actId="34135"/>
          <ac:spMkLst>
            <pc:docMk/>
            <pc:sldMk cId="3380633617" sldId="2147483644"/>
            <ac:spMk id="4" creationId="{FE45FD9E-E5FF-4F34-CB35-BF1A1AE537C3}"/>
          </ac:spMkLst>
        </pc:spChg>
        <pc:spChg chg="mod">
          <ac:chgData name="Keith, Joe" userId="516ede34-de0a-4352-b8bd-706eeefee428" providerId="ADAL" clId="{F6506EE7-3060-4B3F-9A57-EC48C03FB8F2}" dt="2025-10-03T03:38:01.267" v="40" actId="34135"/>
          <ac:spMkLst>
            <pc:docMk/>
            <pc:sldMk cId="3380633617" sldId="2147483644"/>
            <ac:spMk id="7" creationId="{58AF03A5-E7A0-9952-17E7-378E277794E7}"/>
          </ac:spMkLst>
        </pc:spChg>
        <pc:spChg chg="mod">
          <ac:chgData name="Keith, Joe" userId="516ede34-de0a-4352-b8bd-706eeefee428" providerId="ADAL" clId="{F6506EE7-3060-4B3F-9A57-EC48C03FB8F2}" dt="2025-10-03T03:38:01.267" v="40" actId="34135"/>
          <ac:spMkLst>
            <pc:docMk/>
            <pc:sldMk cId="3380633617" sldId="2147483644"/>
            <ac:spMk id="11" creationId="{8C0B0134-0B29-8500-BA9E-0B5D83CC643A}"/>
          </ac:spMkLst>
        </pc:spChg>
        <pc:spChg chg="mod">
          <ac:chgData name="Keith, Joe" userId="516ede34-de0a-4352-b8bd-706eeefee428" providerId="ADAL" clId="{F6506EE7-3060-4B3F-9A57-EC48C03FB8F2}" dt="2025-10-03T03:38:01.267" v="40" actId="34135"/>
          <ac:spMkLst>
            <pc:docMk/>
            <pc:sldMk cId="3380633617" sldId="2147483644"/>
            <ac:spMk id="12" creationId="{A341DBFA-67C3-4374-F690-337B3FF9E395}"/>
          </ac:spMkLst>
        </pc:spChg>
        <pc:spChg chg="mod">
          <ac:chgData name="Keith, Joe" userId="516ede34-de0a-4352-b8bd-706eeefee428" providerId="ADAL" clId="{F6506EE7-3060-4B3F-9A57-EC48C03FB8F2}" dt="2025-10-03T03:38:01.267" v="40" actId="34135"/>
          <ac:spMkLst>
            <pc:docMk/>
            <pc:sldMk cId="3380633617" sldId="2147483644"/>
            <ac:spMk id="13" creationId="{02E9122B-96A9-1151-7C11-3E34D97B8790}"/>
          </ac:spMkLst>
        </pc:spChg>
        <pc:spChg chg="mod">
          <ac:chgData name="Keith, Joe" userId="516ede34-de0a-4352-b8bd-706eeefee428" providerId="ADAL" clId="{F6506EE7-3060-4B3F-9A57-EC48C03FB8F2}" dt="2025-10-03T03:38:01.267" v="40" actId="34135"/>
          <ac:spMkLst>
            <pc:docMk/>
            <pc:sldMk cId="3380633617" sldId="2147483644"/>
            <ac:spMk id="14" creationId="{7461E295-4CB7-B700-33C7-C82A71D1462B}"/>
          </ac:spMkLst>
        </pc:spChg>
        <pc:picChg chg="mod">
          <ac:chgData name="Keith, Joe" userId="516ede34-de0a-4352-b8bd-706eeefee428" providerId="ADAL" clId="{F6506EE7-3060-4B3F-9A57-EC48C03FB8F2}" dt="2025-10-03T03:38:01.267" v="40" actId="34135"/>
          <ac:picMkLst>
            <pc:docMk/>
            <pc:sldMk cId="3380633617" sldId="2147483644"/>
            <ac:picMk id="5" creationId="{6AFA1FFC-1709-09F5-65FA-F0C8BD47E52E}"/>
          </ac:picMkLst>
        </pc:picChg>
      </pc:sldChg>
      <pc:sldChg chg="addSp delSp modSp mod">
        <pc:chgData name="Keith, Joe" userId="516ede34-de0a-4352-b8bd-706eeefee428" providerId="ADAL" clId="{F6506EE7-3060-4B3F-9A57-EC48C03FB8F2}" dt="2025-10-03T03:37:43.374" v="37" actId="34135"/>
        <pc:sldMkLst>
          <pc:docMk/>
          <pc:sldMk cId="1042029687" sldId="2147483646"/>
        </pc:sldMkLst>
        <pc:spChg chg="mod">
          <ac:chgData name="Keith, Joe" userId="516ede34-de0a-4352-b8bd-706eeefee428" providerId="ADAL" clId="{F6506EE7-3060-4B3F-9A57-EC48C03FB8F2}" dt="2025-10-03T03:37:43.374" v="37" actId="34135"/>
          <ac:spMkLst>
            <pc:docMk/>
            <pc:sldMk cId="1042029687" sldId="2147483646"/>
            <ac:spMk id="2" creationId="{E44F2CCE-7F07-FC5A-2354-4A915A175E25}"/>
          </ac:spMkLst>
        </pc:spChg>
        <pc:spChg chg="mod">
          <ac:chgData name="Keith, Joe" userId="516ede34-de0a-4352-b8bd-706eeefee428" providerId="ADAL" clId="{F6506EE7-3060-4B3F-9A57-EC48C03FB8F2}" dt="2025-10-03T03:37:43.374" v="37" actId="34135"/>
          <ac:spMkLst>
            <pc:docMk/>
            <pc:sldMk cId="1042029687" sldId="2147483646"/>
            <ac:spMk id="5" creationId="{AC48E013-E9A8-8975-88D8-5583476F03AC}"/>
          </ac:spMkLst>
        </pc:spChg>
        <pc:spChg chg="add del mod">
          <ac:chgData name="Keith, Joe" userId="516ede34-de0a-4352-b8bd-706eeefee428" providerId="ADAL" clId="{F6506EE7-3060-4B3F-9A57-EC48C03FB8F2}" dt="2025-10-03T03:36:53.566" v="28" actId="478"/>
          <ac:spMkLst>
            <pc:docMk/>
            <pc:sldMk cId="1042029687" sldId="2147483646"/>
            <ac:spMk id="14" creationId="{6475FAF7-5114-D0B1-52E3-3AB724A4DAFC}"/>
          </ac:spMkLst>
        </pc:spChg>
        <pc:spChg chg="mod">
          <ac:chgData name="Keith, Joe" userId="516ede34-de0a-4352-b8bd-706eeefee428" providerId="ADAL" clId="{F6506EE7-3060-4B3F-9A57-EC48C03FB8F2}" dt="2025-10-03T03:37:43.374" v="37" actId="34135"/>
          <ac:spMkLst>
            <pc:docMk/>
            <pc:sldMk cId="1042029687" sldId="2147483646"/>
            <ac:spMk id="15" creationId="{41D6E62A-46DB-69AC-5C42-9EB5BEDEDF59}"/>
          </ac:spMkLst>
        </pc:spChg>
        <pc:graphicFrameChg chg="del">
          <ac:chgData name="Keith, Joe" userId="516ede34-de0a-4352-b8bd-706eeefee428" providerId="ADAL" clId="{F6506EE7-3060-4B3F-9A57-EC48C03FB8F2}" dt="2025-10-03T03:36:50.400" v="27" actId="478"/>
          <ac:graphicFrameMkLst>
            <pc:docMk/>
            <pc:sldMk cId="1042029687" sldId="2147483646"/>
            <ac:graphicFrameMk id="3" creationId="{81B92BBE-7CCC-50E5-D8EE-1CF1AA67B230}"/>
          </ac:graphicFrameMkLst>
        </pc:graphicFrameChg>
        <pc:picChg chg="add mod ord">
          <ac:chgData name="Keith, Joe" userId="516ede34-de0a-4352-b8bd-706eeefee428" providerId="ADAL" clId="{F6506EE7-3060-4B3F-9A57-EC48C03FB8F2}" dt="2025-10-03T03:37:43.374" v="37" actId="34135"/>
          <ac:picMkLst>
            <pc:docMk/>
            <pc:sldMk cId="1042029687" sldId="2147483646"/>
            <ac:picMk id="12" creationId="{E8A2AF1B-2113-4BB7-E550-B5099274B991}"/>
          </ac:picMkLst>
        </pc:picChg>
        <pc:picChg chg="mod">
          <ac:chgData name="Keith, Joe" userId="516ede34-de0a-4352-b8bd-706eeefee428" providerId="ADAL" clId="{F6506EE7-3060-4B3F-9A57-EC48C03FB8F2}" dt="2025-10-03T03:37:43.374" v="37" actId="34135"/>
          <ac:picMkLst>
            <pc:docMk/>
            <pc:sldMk cId="1042029687" sldId="2147483646"/>
            <ac:picMk id="4098" creationId="{1E57EEE5-5350-8088-9C09-1C6D582CA6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30EE76-AB0B-43A9-8C07-897787CFBA7E}"/>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5067A3B8-092B-411F-8E83-FFA0520ABD4A}"/>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87DB30-5F08-41ED-903E-3FEF63F9122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6CD2D00-32D8-4018-B7C1-2A6C4013692D}" type="slidenum">
              <a:rPr lang="en-US" smtClean="0"/>
              <a:t>‹#›</a:t>
            </a:fld>
            <a:endParaRPr lang="en-US" dirty="0"/>
          </a:p>
        </p:txBody>
      </p:sp>
    </p:spTree>
    <p:extLst>
      <p:ext uri="{BB962C8B-B14F-4D97-AF65-F5344CB8AC3E}">
        <p14:creationId xmlns:p14="http://schemas.microsoft.com/office/powerpoint/2010/main" val="228371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A897E6B-35D4-4C59-9667-9E94DFC5B117}" type="datetimeFigureOut">
              <a:rPr lang="en-US" smtClean="0"/>
              <a:t>10/2/2025</a:t>
            </a:fld>
            <a:endParaRPr lang="en-US" dirty="0"/>
          </a:p>
        </p:txBody>
      </p:sp>
      <p:sp>
        <p:nvSpPr>
          <p:cNvPr id="4" name="Slide Image Placeholder 3"/>
          <p:cNvSpPr>
            <a:spLocks noGrp="1" noRot="1" noChangeAspect="1"/>
          </p:cNvSpPr>
          <p:nvPr>
            <p:ph type="sldImg" idx="2"/>
          </p:nvPr>
        </p:nvSpPr>
        <p:spPr>
          <a:xfrm>
            <a:off x="23813" y="647700"/>
            <a:ext cx="5634037" cy="3168650"/>
          </a:xfrm>
          <a:prstGeom prst="rect">
            <a:avLst/>
          </a:prstGeom>
          <a:noFill/>
          <a:ln w="12700">
            <a:solidFill>
              <a:schemeClr val="bg2"/>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3931424"/>
            <a:ext cx="5681980" cy="428349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368AB29-FD65-43D1-A0D5-6E5DEB6A130C}" type="slidenum">
              <a:rPr lang="en-US" smtClean="0"/>
              <a:t>‹#›</a:t>
            </a:fld>
            <a:endParaRPr lang="en-US" dirty="0"/>
          </a:p>
        </p:txBody>
      </p:sp>
    </p:spTree>
    <p:extLst>
      <p:ext uri="{BB962C8B-B14F-4D97-AF65-F5344CB8AC3E}">
        <p14:creationId xmlns:p14="http://schemas.microsoft.com/office/powerpoint/2010/main" val="57347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8AB29-FD65-43D1-A0D5-6E5DEB6A130C}"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32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7</a:t>
            </a:fld>
            <a:endParaRPr lang="en-US" dirty="0"/>
          </a:p>
        </p:txBody>
      </p:sp>
    </p:spTree>
    <p:extLst>
      <p:ext uri="{BB962C8B-B14F-4D97-AF65-F5344CB8AC3E}">
        <p14:creationId xmlns:p14="http://schemas.microsoft.com/office/powerpoint/2010/main" val="21885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368AB29-FD65-43D1-A0D5-6E5DEB6A130C}" type="slidenum">
              <a:rPr lang="en-US" smtClean="0"/>
              <a:t>8</a:t>
            </a:fld>
            <a:endParaRPr lang="en-US" dirty="0"/>
          </a:p>
        </p:txBody>
      </p:sp>
    </p:spTree>
    <p:extLst>
      <p:ext uri="{BB962C8B-B14F-4D97-AF65-F5344CB8AC3E}">
        <p14:creationId xmlns:p14="http://schemas.microsoft.com/office/powerpoint/2010/main" val="151673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era of ‘Advantaged’ basins, which have potential for scale, profitability and resilience; frontier/emerging basins grow in attractiveness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Emerging plays in immature basins, blind spots in mature basins deliver. Play openers targeted by selected HIWs </a:t>
            </a:r>
            <a:endParaRPr lang="en-AU" sz="1200" dirty="0"/>
          </a:p>
          <a:p>
            <a:endParaRPr lang="en-AU" dirty="0"/>
          </a:p>
        </p:txBody>
      </p:sp>
      <p:sp>
        <p:nvSpPr>
          <p:cNvPr id="4" name="Slide Number Placeholder 3"/>
          <p:cNvSpPr>
            <a:spLocks noGrp="1"/>
          </p:cNvSpPr>
          <p:nvPr>
            <p:ph type="sldNum" sz="quarter" idx="5"/>
          </p:nvPr>
        </p:nvSpPr>
        <p:spPr/>
        <p:txBody>
          <a:bodyPr/>
          <a:lstStyle/>
          <a:p>
            <a:fld id="{9368AB29-FD65-43D1-A0D5-6E5DEB6A130C}" type="slidenum">
              <a:rPr lang="en-US" smtClean="0"/>
              <a:t>9</a:t>
            </a:fld>
            <a:endParaRPr lang="en-US" dirty="0"/>
          </a:p>
        </p:txBody>
      </p:sp>
    </p:spTree>
    <p:extLst>
      <p:ext uri="{BB962C8B-B14F-4D97-AF65-F5344CB8AC3E}">
        <p14:creationId xmlns:p14="http://schemas.microsoft.com/office/powerpoint/2010/main" val="192252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7ECAD-9296-A52B-A2E1-5F029EE28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A5A90-563D-F531-70A2-DCB07D71B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C39D0-1A75-080F-1819-9914860F16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9441F6-1CD4-72E2-F00C-80247FC773B9}"/>
              </a:ext>
            </a:extLst>
          </p:cNvPr>
          <p:cNvSpPr>
            <a:spLocks noGrp="1"/>
          </p:cNvSpPr>
          <p:nvPr>
            <p:ph type="sldNum" sz="quarter" idx="5"/>
          </p:nvPr>
        </p:nvSpPr>
        <p:spPr/>
        <p:txBody>
          <a:bodyPr/>
          <a:lstStyle/>
          <a:p>
            <a:fld id="{9368AB29-FD65-43D1-A0D5-6E5DEB6A130C}" type="slidenum">
              <a:rPr lang="en-US" smtClean="0"/>
              <a:t>10</a:t>
            </a:fld>
            <a:endParaRPr lang="en-US" dirty="0"/>
          </a:p>
        </p:txBody>
      </p:sp>
    </p:spTree>
    <p:extLst>
      <p:ext uri="{BB962C8B-B14F-4D97-AF65-F5344CB8AC3E}">
        <p14:creationId xmlns:p14="http://schemas.microsoft.com/office/powerpoint/2010/main" val="166828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8AB29-FD65-43D1-A0D5-6E5DEB6A130C}" type="slidenum">
              <a:rPr lang="en-US" smtClean="0"/>
              <a:t>11</a:t>
            </a:fld>
            <a:endParaRPr lang="en-US" dirty="0"/>
          </a:p>
        </p:txBody>
      </p:sp>
    </p:spTree>
    <p:extLst>
      <p:ext uri="{BB962C8B-B14F-4D97-AF65-F5344CB8AC3E}">
        <p14:creationId xmlns:p14="http://schemas.microsoft.com/office/powerpoint/2010/main" val="30200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2.bin"/><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4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4.bin"/><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4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45.xml"/><Relationship Id="rId4" Type="http://schemas.openxmlformats.org/officeDocument/2006/relationships/image" Target="../media/image1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46.xml"/><Relationship Id="rId4" Type="http://schemas.openxmlformats.org/officeDocument/2006/relationships/image" Target="../media/image14.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47.xml"/><Relationship Id="rId4" Type="http://schemas.openxmlformats.org/officeDocument/2006/relationships/image" Target="../media/image14.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4.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14.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14.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14.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53.xml"/><Relationship Id="rId4" Type="http://schemas.openxmlformats.org/officeDocument/2006/relationships/image" Target="../media/image14.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54.xml"/><Relationship Id="rId4" Type="http://schemas.openxmlformats.org/officeDocument/2006/relationships/image" Target="../media/image14.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55.xml"/><Relationship Id="rId4" Type="http://schemas.openxmlformats.org/officeDocument/2006/relationships/image" Target="../media/image14.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56.xml"/><Relationship Id="rId4" Type="http://schemas.openxmlformats.org/officeDocument/2006/relationships/image" Target="../media/image14.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57.xml"/><Relationship Id="rId4" Type="http://schemas.openxmlformats.org/officeDocument/2006/relationships/image" Target="../media/image14.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14.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14.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14.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61.xml"/><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14.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63.xml"/><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14.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64.xml"/><Relationship Id="rId4" Type="http://schemas.openxmlformats.org/officeDocument/2006/relationships/image" Target="../media/image13.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65.xml"/><Relationship Id="rId4" Type="http://schemas.openxmlformats.org/officeDocument/2006/relationships/image" Target="../media/image14.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66.xml"/><Relationship Id="rId4" Type="http://schemas.openxmlformats.org/officeDocument/2006/relationships/image" Target="../media/image14.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67.xml"/><Relationship Id="rId4" Type="http://schemas.openxmlformats.org/officeDocument/2006/relationships/image" Target="../media/image14.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68.xml"/><Relationship Id="rId4" Type="http://schemas.openxmlformats.org/officeDocument/2006/relationships/image" Target="../media/image14.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69.xml"/><Relationship Id="rId4" Type="http://schemas.openxmlformats.org/officeDocument/2006/relationships/image" Target="../media/image14.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14.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14.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29.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30.emf"/><Relationship Id="rId4" Type="http://schemas.openxmlformats.org/officeDocument/2006/relationships/image" Target="../media/image29.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75.xml"/><Relationship Id="rId4" Type="http://schemas.openxmlformats.org/officeDocument/2006/relationships/image" Target="../media/image14.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76.xml"/><Relationship Id="rId4" Type="http://schemas.openxmlformats.org/officeDocument/2006/relationships/image" Target="../media/image13.emf"/></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oleObject" Target="../embeddings/oleObject20.bin"/><Relationship Id="rId7" Type="http://schemas.openxmlformats.org/officeDocument/2006/relationships/image" Target="../media/image33.png"/><Relationship Id="rId12" Type="http://schemas.openxmlformats.org/officeDocument/2006/relationships/image" Target="../media/image24.svg"/><Relationship Id="rId2" Type="http://schemas.openxmlformats.org/officeDocument/2006/relationships/slideMaster" Target="../slideMasters/slideMaster3.xml"/><Relationship Id="rId1" Type="http://schemas.openxmlformats.org/officeDocument/2006/relationships/tags" Target="../tags/tag77.xml"/><Relationship Id="rId6" Type="http://schemas.openxmlformats.org/officeDocument/2006/relationships/image" Target="../media/image32.svg"/><Relationship Id="rId11" Type="http://schemas.openxmlformats.org/officeDocument/2006/relationships/image" Target="../media/image1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3.emf"/><Relationship Id="rId9" Type="http://schemas.openxmlformats.org/officeDocument/2006/relationships/image" Target="../media/image35.png"/></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78.xml"/><Relationship Id="rId4" Type="http://schemas.openxmlformats.org/officeDocument/2006/relationships/image" Target="../media/image13.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79.xml"/><Relationship Id="rId4" Type="http://schemas.openxmlformats.org/officeDocument/2006/relationships/image" Target="../media/image13.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80.xml"/><Relationship Id="rId5" Type="http://schemas.openxmlformats.org/officeDocument/2006/relationships/image" Target="../media/image37.png"/><Relationship Id="rId4" Type="http://schemas.openxmlformats.org/officeDocument/2006/relationships/image" Target="../media/image1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oleObject" Target="../embeddings/oleObject2.bin"/><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3.bin"/><Relationship Id="rId7" Type="http://schemas.openxmlformats.org/officeDocument/2006/relationships/image" Target="../media/image21.sv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4.emf"/><Relationship Id="rId9" Type="http://schemas.openxmlformats.org/officeDocument/2006/relationships/image" Target="../media/image23.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oleObject" Target="../embeddings/oleObject4.bin"/><Relationship Id="rId7"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oleObject" Target="../embeddings/oleObject5.bin"/><Relationship Id="rId7" Type="http://schemas.openxmlformats.org/officeDocument/2006/relationships/image" Target="../media/image27.jpeg"/><Relationship Id="rId12" Type="http://schemas.openxmlformats.org/officeDocument/2006/relationships/image" Target="../media/image24.sv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26.jpeg"/><Relationship Id="rId11" Type="http://schemas.openxmlformats.org/officeDocument/2006/relationships/image" Target="../media/image17.png"/><Relationship Id="rId5" Type="http://schemas.openxmlformats.org/officeDocument/2006/relationships/image" Target="../media/image25.jpeg"/><Relationship Id="rId10" Type="http://schemas.openxmlformats.org/officeDocument/2006/relationships/image" Target="../media/image16.svg"/><Relationship Id="rId4" Type="http://schemas.openxmlformats.org/officeDocument/2006/relationships/image" Target="../media/image14.emf"/><Relationship Id="rId9"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4.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4.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4.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4.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4.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4.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4.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4.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4.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4.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14.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24.svg"/><Relationship Id="rId5" Type="http://schemas.openxmlformats.org/officeDocument/2006/relationships/image" Target="../media/image17.png"/><Relationship Id="rId4" Type="http://schemas.openxmlformats.org/officeDocument/2006/relationships/image" Target="../media/image14.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4.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4.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4.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4.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4.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4.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4.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29.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35.xml"/><Relationship Id="rId5" Type="http://schemas.openxmlformats.org/officeDocument/2006/relationships/image" Target="../media/image30.emf"/><Relationship Id="rId4" Type="http://schemas.openxmlformats.org/officeDocument/2006/relationships/image" Target="../media/image29.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4.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3.emf"/></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oleObject" Target="../embeddings/oleObject20.bin"/><Relationship Id="rId7" Type="http://schemas.openxmlformats.org/officeDocument/2006/relationships/image" Target="../media/image33.png"/><Relationship Id="rId12" Type="http://schemas.openxmlformats.org/officeDocument/2006/relationships/image" Target="../media/image24.svg"/><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32.svg"/><Relationship Id="rId11" Type="http://schemas.openxmlformats.org/officeDocument/2006/relationships/image" Target="../media/image1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3.emf"/><Relationship Id="rId9" Type="http://schemas.openxmlformats.org/officeDocument/2006/relationships/image" Target="../media/image35.png"/></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39.xml"/><Relationship Id="rId4" Type="http://schemas.openxmlformats.org/officeDocument/2006/relationships/image" Target="../media/image13.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13.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37.png"/><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E553B1B-F09C-4BCE-B1ED-5F7876CB7175}"/>
              </a:ext>
            </a:extLst>
          </p:cNvPr>
          <p:cNvSpPr>
            <a:spLocks noGrp="1"/>
          </p:cNvSpPr>
          <p:nvPr>
            <p:ph type="ftr" sz="quarter" idx="18"/>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9" name="Title 6">
            <a:extLst>
              <a:ext uri="{FF2B5EF4-FFF2-40B4-BE49-F238E27FC236}">
                <a16:creationId xmlns:a16="http://schemas.microsoft.com/office/drawing/2014/main" id="{25C0A2CC-8C09-4333-9F19-4CE0A59F345F}"/>
              </a:ext>
            </a:extLst>
          </p:cNvPr>
          <p:cNvSpPr>
            <a:spLocks noGrp="1"/>
          </p:cNvSpPr>
          <p:nvPr>
            <p:ph type="title" hasCustomPrompt="1"/>
          </p:nvPr>
        </p:nvSpPr>
        <p:spPr>
          <a:xfrm>
            <a:off x="567040" y="347472"/>
            <a:ext cx="11060912" cy="826477"/>
          </a:xfrm>
        </p:spPr>
        <p:txBody>
          <a:bodyPr/>
          <a:lstStyle/>
          <a:p>
            <a:r>
              <a:rPr lang="en-US"/>
              <a:t>[Headline]</a:t>
            </a:r>
          </a:p>
        </p:txBody>
      </p:sp>
      <p:sp>
        <p:nvSpPr>
          <p:cNvPr id="3" name="Content Placeholder 2">
            <a:extLst>
              <a:ext uri="{FF2B5EF4-FFF2-40B4-BE49-F238E27FC236}">
                <a16:creationId xmlns:a16="http://schemas.microsoft.com/office/drawing/2014/main" id="{6765E0BB-9159-43DF-B78A-D878AD54B307}"/>
              </a:ext>
            </a:extLst>
          </p:cNvPr>
          <p:cNvSpPr>
            <a:spLocks noGrp="1"/>
          </p:cNvSpPr>
          <p:nvPr>
            <p:ph sz="quarter" idx="17" hasCustomPrompt="1"/>
          </p:nvPr>
        </p:nvSpPr>
        <p:spPr>
          <a:xfrm>
            <a:off x="567037" y="1257300"/>
            <a:ext cx="11064240" cy="4343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8" name="Footnote">
            <a:extLst>
              <a:ext uri="{FF2B5EF4-FFF2-40B4-BE49-F238E27FC236}">
                <a16:creationId xmlns:a16="http://schemas.microsoft.com/office/drawing/2014/main" id="{47493D5F-84BF-4940-A104-ECCA1C18969D}"/>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28419247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65545F-A45B-415E-A056-8F885CBEF48A}"/>
              </a:ext>
            </a:extLst>
          </p:cNvPr>
          <p:cNvSpPr>
            <a:spLocks noGrp="1"/>
          </p:cNvSpPr>
          <p:nvPr>
            <p:ph type="ftr" sz="quarter" idx="20"/>
          </p:nvPr>
        </p:nvSpPr>
        <p:spPr/>
        <p:txBody>
          <a:bodyPr/>
          <a:lstStyle/>
          <a:p>
            <a:r>
              <a:rPr lang="en-US" dirty="0"/>
              <a:t>Section name (optional) / Title / Month 20YY</a:t>
            </a:r>
          </a:p>
        </p:txBody>
      </p:sp>
      <p:sp>
        <p:nvSpPr>
          <p:cNvPr id="4" name="Slide Number Placeholder 3"/>
          <p:cNvSpPr>
            <a:spLocks noGrp="1"/>
          </p:cNvSpPr>
          <p:nvPr>
            <p:ph type="sldNum" sz="quarter" idx="12"/>
          </p:nvPr>
        </p:nvSpPr>
        <p:spPr/>
        <p:txBody>
          <a:bodyPr/>
          <a:lstStyle/>
          <a:p>
            <a:fld id="{5CFA18E4-D58E-4B28-B105-28D9665A8EBC}" type="slidenum">
              <a:rPr lang="en-US" smtClean="0"/>
              <a:t>‹#›</a:t>
            </a:fld>
            <a:endParaRPr lang="en-US" dirty="0"/>
          </a:p>
        </p:txBody>
      </p:sp>
    </p:spTree>
    <p:extLst>
      <p:ext uri="{BB962C8B-B14F-4D97-AF65-F5344CB8AC3E}">
        <p14:creationId xmlns:p14="http://schemas.microsoft.com/office/powerpoint/2010/main" val="35590998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Proposal Cover-Plain">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702768-CCA6-E4D8-77F2-F67C269762D5}"/>
              </a:ext>
            </a:extLst>
          </p:cNvPr>
          <p:cNvGraphicFramePr>
            <a:graphicFrameLocks noChangeAspect="1"/>
          </p:cNvGraphicFramePr>
          <p:nvPr>
            <p:custDataLst>
              <p:tags r:id="rId1"/>
            </p:custDataLst>
            <p:extLst>
              <p:ext uri="{D42A27DB-BD31-4B8C-83A1-F6EECF244321}">
                <p14:modId xmlns:p14="http://schemas.microsoft.com/office/powerpoint/2010/main" val="4260606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55702768-CCA6-E4D8-77F2-F67C269762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4">
            <a:extLst>
              <a:ext uri="{FF2B5EF4-FFF2-40B4-BE49-F238E27FC236}">
                <a16:creationId xmlns:a16="http://schemas.microsoft.com/office/drawing/2014/main" id="{43389F47-557A-5EB4-6C4B-300712D4964C}"/>
              </a:ext>
            </a:extLst>
          </p:cNvPr>
          <p:cNvSpPr>
            <a:spLocks noGrp="1"/>
          </p:cNvSpPr>
          <p:nvPr>
            <p:ph type="pic" sz="quarter" idx="18" hasCustomPrompt="1"/>
          </p:nvPr>
        </p:nvSpPr>
        <p:spPr>
          <a:xfrm>
            <a:off x="4927600" y="3758389"/>
            <a:ext cx="1970088" cy="751157"/>
          </a:xfrm>
          <a:solidFill>
            <a:srgbClr val="F1F1F2"/>
          </a:solidFill>
        </p:spPr>
        <p:txBody>
          <a:bodyPr anchor="ctr">
            <a:normAutofit/>
          </a:bodyPr>
          <a:lstStyle>
            <a:lvl1pPr marL="0" indent="0" algn="ctr">
              <a:buNone/>
              <a:defRPr/>
            </a:lvl1pPr>
          </a:lstStyle>
          <a:p>
            <a:r>
              <a:rPr lang="es-MX" dirty="0"/>
              <a:t>Optional client logo</a:t>
            </a:r>
            <a:endParaRPr lang="en-US" dirty="0"/>
          </a:p>
        </p:txBody>
      </p:sp>
      <p:pic>
        <p:nvPicPr>
          <p:cNvPr id="3" name="SPG Commodity Insights Black Small">
            <a:extLst>
              <a:ext uri="{FF2B5EF4-FFF2-40B4-BE49-F238E27FC236}">
                <a16:creationId xmlns:a16="http://schemas.microsoft.com/office/drawing/2014/main" id="{0058251D-6CA8-E73C-2A35-3D03E8C0795A}"/>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28111" y="5554412"/>
            <a:ext cx="2891264" cy="1005840"/>
          </a:xfrm>
          <a:prstGeom prst="rect">
            <a:avLst/>
          </a:prstGeom>
        </p:spPr>
      </p:pic>
      <p:sp>
        <p:nvSpPr>
          <p:cNvPr id="5" name="Presenter">
            <a:extLst>
              <a:ext uri="{FF2B5EF4-FFF2-40B4-BE49-F238E27FC236}">
                <a16:creationId xmlns:a16="http://schemas.microsoft.com/office/drawing/2014/main" id="{490F8BCC-72D7-3AB6-2789-07BE123A477C}"/>
              </a:ext>
            </a:extLst>
          </p:cNvPr>
          <p:cNvSpPr>
            <a:spLocks noGrp="1"/>
          </p:cNvSpPr>
          <p:nvPr>
            <p:ph type="body" sz="quarter" idx="13" hasCustomPrompt="1"/>
          </p:nvPr>
        </p:nvSpPr>
        <p:spPr>
          <a:xfrm>
            <a:off x="4927600" y="5274783"/>
            <a:ext cx="6896099" cy="459208"/>
          </a:xfrm>
          <a:prstGeom prst="rect">
            <a:avLst/>
          </a:prstGeom>
        </p:spPr>
        <p:txBody>
          <a:bodyPr wrap="square" lIns="0" tIns="0" rIns="0" bIns="0" anchor="b">
            <a:noAutofit/>
          </a:bodyPr>
          <a:lstStyle>
            <a:lvl1pPr marL="0" indent="0" fontAlgn="base">
              <a:spcBef>
                <a:spcPts val="0"/>
              </a:spcBef>
              <a:spcAft>
                <a:spcPts val="0"/>
              </a:spcAft>
              <a:buFont typeface="Arial" panose="020B0604020202020204" pitchFamily="34" charset="0"/>
              <a:buChar char="​"/>
              <a:defRPr sz="10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r>
              <a:rPr lang="en-US"/>
              <a:t>Draft Proposal for Discussion Purposes Only</a:t>
            </a:r>
          </a:p>
          <a:p>
            <a:r>
              <a:rPr lang="en-US"/>
              <a:t>Subject to CI Consulting Internal Approvals and Contract</a:t>
            </a:r>
          </a:p>
          <a:p>
            <a:r>
              <a:rPr lang="en-US"/>
              <a:t>Confidential, non-binding</a:t>
            </a:r>
          </a:p>
        </p:txBody>
      </p:sp>
      <p:sp>
        <p:nvSpPr>
          <p:cNvPr id="6" name="Presenter">
            <a:extLst>
              <a:ext uri="{FF2B5EF4-FFF2-40B4-BE49-F238E27FC236}">
                <a16:creationId xmlns:a16="http://schemas.microsoft.com/office/drawing/2014/main" id="{E063BC19-51F5-C19A-21DC-D14EB92E4D33}"/>
              </a:ext>
            </a:extLst>
          </p:cNvPr>
          <p:cNvSpPr>
            <a:spLocks noGrp="1"/>
          </p:cNvSpPr>
          <p:nvPr>
            <p:ph type="body" sz="quarter" idx="14" hasCustomPrompt="1"/>
          </p:nvPr>
        </p:nvSpPr>
        <p:spPr>
          <a:xfrm>
            <a:off x="4927600" y="5032902"/>
            <a:ext cx="6896099" cy="184666"/>
          </a:xfrm>
          <a:prstGeom prst="rect">
            <a:avLst/>
          </a:prstGeom>
        </p:spPr>
        <p:txBody>
          <a:bodyPr wrap="square" lIns="0" tIns="0" rIns="0" bIns="0" anchor="t">
            <a:noAutofit/>
          </a:bodyPr>
          <a:lstStyle>
            <a:lvl1pPr marL="0" indent="0" fontAlgn="base">
              <a:spcBef>
                <a:spcPts val="0"/>
              </a:spcBef>
              <a:spcAft>
                <a:spcPts val="0"/>
              </a:spcAft>
              <a:buFont typeface="Arial" panose="020B0604020202020204" pitchFamily="34" charset="0"/>
              <a:buChar char="​"/>
              <a:defRPr sz="12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US"/>
              <a:t>Date</a:t>
            </a:r>
          </a:p>
        </p:txBody>
      </p:sp>
      <p:sp>
        <p:nvSpPr>
          <p:cNvPr id="7" name="Subtitle">
            <a:extLst>
              <a:ext uri="{FF2B5EF4-FFF2-40B4-BE49-F238E27FC236}">
                <a16:creationId xmlns:a16="http://schemas.microsoft.com/office/drawing/2014/main" id="{4528AB25-005D-F26D-58A2-B3C8D6F403A7}"/>
              </a:ext>
            </a:extLst>
          </p:cNvPr>
          <p:cNvSpPr>
            <a:spLocks noGrp="1"/>
          </p:cNvSpPr>
          <p:nvPr>
            <p:ph type="body" sz="quarter" idx="11" hasCustomPrompt="1"/>
          </p:nvPr>
        </p:nvSpPr>
        <p:spPr>
          <a:xfrm>
            <a:off x="4927601" y="3267988"/>
            <a:ext cx="6896099" cy="369332"/>
          </a:xfrm>
          <a:prstGeom prst="rect">
            <a:avLst/>
          </a:prstGeom>
        </p:spPr>
        <p:txBody>
          <a:bodyPr wrap="square" lIns="0" tIns="0" rIns="0" bIns="0">
            <a:noAutofit/>
          </a:bodyPr>
          <a:lstStyle>
            <a:lvl1pPr marL="0" indent="0">
              <a:spcBef>
                <a:spcPts val="0"/>
              </a:spcBef>
              <a:spcAft>
                <a:spcPts val="0"/>
              </a:spcAft>
              <a:buFont typeface="Arial" panose="020B0604020202020204" pitchFamily="34" charset="0"/>
              <a:buChar char="​"/>
              <a:defRPr sz="1800">
                <a:solidFill>
                  <a:schemeClr val="tx1"/>
                </a:solidFill>
                <a:latin typeface="+mn-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Prepared for [client name]</a:t>
            </a:r>
          </a:p>
        </p:txBody>
      </p:sp>
      <p:sp>
        <p:nvSpPr>
          <p:cNvPr id="8" name="Subtitle">
            <a:extLst>
              <a:ext uri="{FF2B5EF4-FFF2-40B4-BE49-F238E27FC236}">
                <a16:creationId xmlns:a16="http://schemas.microsoft.com/office/drawing/2014/main" id="{A9ED3F7B-FF09-2FA9-9EDF-D4537C9AB87F}"/>
              </a:ext>
            </a:extLst>
          </p:cNvPr>
          <p:cNvSpPr>
            <a:spLocks noGrp="1"/>
          </p:cNvSpPr>
          <p:nvPr>
            <p:ph type="body" sz="quarter" idx="16" hasCustomPrompt="1"/>
          </p:nvPr>
        </p:nvSpPr>
        <p:spPr>
          <a:xfrm>
            <a:off x="4927601" y="1465328"/>
            <a:ext cx="6896100" cy="1769706"/>
          </a:xfrm>
          <a:prstGeom prst="rect">
            <a:avLst/>
          </a:prstGeom>
        </p:spPr>
        <p:txBody>
          <a:bodyPr wrap="square" lIns="0" tIns="0" rIns="0" bIns="0">
            <a:noAutofit/>
          </a:bodyPr>
          <a:lstStyle>
            <a:lvl1pPr marL="0" indent="0">
              <a:lnSpc>
                <a:spcPts val="4700"/>
              </a:lnSpc>
              <a:spcBef>
                <a:spcPts val="0"/>
              </a:spcBef>
              <a:spcAft>
                <a:spcPts val="0"/>
              </a:spcAft>
              <a:buFont typeface="Arial" panose="020B0604020202020204" pitchFamily="34" charset="0"/>
              <a:buNone/>
              <a:defRPr sz="4800">
                <a:solidFill>
                  <a:schemeClr val="tx1"/>
                </a:solidFill>
                <a:latin typeface="+mj-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Proposal Title</a:t>
            </a:r>
          </a:p>
        </p:txBody>
      </p:sp>
      <p:grpSp>
        <p:nvGrpSpPr>
          <p:cNvPr id="9" name="Graphic 5">
            <a:extLst>
              <a:ext uri="{FF2B5EF4-FFF2-40B4-BE49-F238E27FC236}">
                <a16:creationId xmlns:a16="http://schemas.microsoft.com/office/drawing/2014/main" id="{1F02E221-ED14-86FF-714B-3FCF2441B6C3}"/>
              </a:ext>
            </a:extLst>
          </p:cNvPr>
          <p:cNvGrpSpPr/>
          <p:nvPr userDrawn="1"/>
        </p:nvGrpSpPr>
        <p:grpSpPr>
          <a:xfrm>
            <a:off x="-1189037" y="2992285"/>
            <a:ext cx="5029200" cy="5029200"/>
            <a:chOff x="-1063275" y="2439659"/>
            <a:chExt cx="5506877" cy="5512351"/>
          </a:xfrm>
          <a:noFill/>
        </p:grpSpPr>
        <p:sp>
          <p:nvSpPr>
            <p:cNvPr id="10" name="Freeform: Shape 9">
              <a:extLst>
                <a:ext uri="{FF2B5EF4-FFF2-40B4-BE49-F238E27FC236}">
                  <a16:creationId xmlns:a16="http://schemas.microsoft.com/office/drawing/2014/main" id="{46F7EFA0-0206-97A0-376B-7368908890DA}"/>
                </a:ext>
              </a:extLst>
            </p:cNvPr>
            <p:cNvSpPr/>
            <p:nvPr/>
          </p:nvSpPr>
          <p:spPr>
            <a:xfrm>
              <a:off x="-983135" y="2439659"/>
              <a:ext cx="2673298" cy="2091080"/>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44450" cap="flat">
              <a:solidFill>
                <a:schemeClr val="tx2"/>
              </a:solidFill>
              <a:prstDash val="solid"/>
              <a:miter/>
            </a:ln>
          </p:spPr>
          <p:txBody>
            <a:bodyPr rtlCol="0" anchor="ctr">
              <a:noAutofit/>
            </a:bodyPr>
            <a:lstStyle/>
            <a:p>
              <a:endParaRPr lang="en-US" dirty="0"/>
            </a:p>
          </p:txBody>
        </p:sp>
        <p:sp>
          <p:nvSpPr>
            <p:cNvPr id="11" name="Freeform: Shape 10">
              <a:extLst>
                <a:ext uri="{FF2B5EF4-FFF2-40B4-BE49-F238E27FC236}">
                  <a16:creationId xmlns:a16="http://schemas.microsoft.com/office/drawing/2014/main" id="{088D1CD3-804E-90A2-6AA7-A6C237F07DF3}"/>
                </a:ext>
              </a:extLst>
            </p:cNvPr>
            <p:cNvSpPr/>
            <p:nvPr/>
          </p:nvSpPr>
          <p:spPr>
            <a:xfrm>
              <a:off x="1690053" y="5860930"/>
              <a:ext cx="2673299" cy="2091080"/>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44450" cap="flat">
              <a:solidFill>
                <a:schemeClr val="tx2"/>
              </a:solidFill>
              <a:prstDash val="solid"/>
              <a:miter/>
            </a:ln>
          </p:spPr>
          <p:txBody>
            <a:bodyPr rtlCol="0" anchor="ctr">
              <a:noAutofit/>
            </a:bodyPr>
            <a:lstStyle/>
            <a:p>
              <a:endParaRPr lang="en-US" dirty="0"/>
            </a:p>
          </p:txBody>
        </p:sp>
        <p:grpSp>
          <p:nvGrpSpPr>
            <p:cNvPr id="12" name="Graphic 5">
              <a:extLst>
                <a:ext uri="{FF2B5EF4-FFF2-40B4-BE49-F238E27FC236}">
                  <a16:creationId xmlns:a16="http://schemas.microsoft.com/office/drawing/2014/main" id="{11ED02CF-D2F1-9FDD-9617-804238C27484}"/>
                </a:ext>
              </a:extLst>
            </p:cNvPr>
            <p:cNvGrpSpPr/>
            <p:nvPr/>
          </p:nvGrpSpPr>
          <p:grpSpPr>
            <a:xfrm>
              <a:off x="-594151" y="2908783"/>
              <a:ext cx="4568628" cy="4568628"/>
              <a:chOff x="-594151" y="2908783"/>
              <a:chExt cx="4568628" cy="4568628"/>
            </a:xfrm>
            <a:noFill/>
          </p:grpSpPr>
          <p:sp>
            <p:nvSpPr>
              <p:cNvPr id="19" name="Freeform: Shape 18">
                <a:extLst>
                  <a:ext uri="{FF2B5EF4-FFF2-40B4-BE49-F238E27FC236}">
                    <a16:creationId xmlns:a16="http://schemas.microsoft.com/office/drawing/2014/main" id="{5A722670-0371-2CF1-99C5-ECC07F9412C5}"/>
                  </a:ext>
                </a:extLst>
              </p:cNvPr>
              <p:cNvSpPr/>
              <p:nvPr/>
            </p:nvSpPr>
            <p:spPr>
              <a:xfrm>
                <a:off x="1027804" y="2908783"/>
                <a:ext cx="2946672" cy="2946672"/>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44450" cap="rnd">
                <a:solidFill>
                  <a:schemeClr val="accent1"/>
                </a:solidFill>
                <a:prstDash val="solid"/>
                <a:round/>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661B1F35-61AB-6840-AF85-0F0AB44CD394}"/>
                  </a:ext>
                </a:extLst>
              </p:cNvPr>
              <p:cNvSpPr/>
              <p:nvPr/>
            </p:nvSpPr>
            <p:spPr>
              <a:xfrm>
                <a:off x="-594151" y="4530739"/>
                <a:ext cx="2946672" cy="2946672"/>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44450" cap="rnd">
                <a:solidFill>
                  <a:schemeClr val="tx2"/>
                </a:solidFill>
                <a:prstDash val="solid"/>
                <a:round/>
              </a:ln>
            </p:spPr>
            <p:txBody>
              <a:bodyPr rtlCol="0" anchor="ctr">
                <a:noAutofit/>
              </a:bodyPr>
              <a:lstStyle/>
              <a:p>
                <a:endParaRPr lang="en-US" dirty="0"/>
              </a:p>
            </p:txBody>
          </p:sp>
        </p:grpSp>
        <p:sp>
          <p:nvSpPr>
            <p:cNvPr id="14" name="Freeform: Shape 13">
              <a:extLst>
                <a:ext uri="{FF2B5EF4-FFF2-40B4-BE49-F238E27FC236}">
                  <a16:creationId xmlns:a16="http://schemas.microsoft.com/office/drawing/2014/main" id="{E1A84C4A-3C9E-8DEC-3AD5-BFECAF37300A}"/>
                </a:ext>
              </a:extLst>
            </p:cNvPr>
            <p:cNvSpPr/>
            <p:nvPr/>
          </p:nvSpPr>
          <p:spPr>
            <a:xfrm>
              <a:off x="3780805" y="3603986"/>
              <a:ext cx="662796" cy="1589111"/>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44450" cap="flat">
              <a:solidFill>
                <a:schemeClr val="tx2"/>
              </a:solidFill>
              <a:prstDash val="solid"/>
              <a:miter/>
            </a:ln>
          </p:spPr>
          <p:txBody>
            <a:bodyPr rtlCol="0" anchor="ctr">
              <a:noAutofit/>
            </a:bodyPr>
            <a:lstStyle/>
            <a:p>
              <a:endParaRPr lang="en-US" dirty="0"/>
            </a:p>
          </p:txBody>
        </p:sp>
        <p:sp>
          <p:nvSpPr>
            <p:cNvPr id="16" name="Freeform: Shape 15">
              <a:extLst>
                <a:ext uri="{FF2B5EF4-FFF2-40B4-BE49-F238E27FC236}">
                  <a16:creationId xmlns:a16="http://schemas.microsoft.com/office/drawing/2014/main" id="{502AC217-B597-9A97-27DC-B0170E8BF64D}"/>
                </a:ext>
              </a:extLst>
            </p:cNvPr>
            <p:cNvSpPr/>
            <p:nvPr/>
          </p:nvSpPr>
          <p:spPr>
            <a:xfrm>
              <a:off x="2352521" y="2519799"/>
              <a:ext cx="926753" cy="424456"/>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44450" cap="flat">
              <a:solidFill>
                <a:schemeClr val="tx2"/>
              </a:solidFill>
              <a:prstDash val="solid"/>
              <a:miter/>
            </a:ln>
          </p:spPr>
          <p:txBody>
            <a:bodyPr rtlCol="0" anchor="ctr">
              <a:noAutofit/>
            </a:bodyPr>
            <a:lstStyle/>
            <a:p>
              <a:endParaRPr lang="en-US" dirty="0"/>
            </a:p>
          </p:txBody>
        </p:sp>
        <p:sp>
          <p:nvSpPr>
            <p:cNvPr id="17" name="Freeform: Shape 16">
              <a:extLst>
                <a:ext uri="{FF2B5EF4-FFF2-40B4-BE49-F238E27FC236}">
                  <a16:creationId xmlns:a16="http://schemas.microsoft.com/office/drawing/2014/main" id="{0D34E553-26B2-6FBC-0ABA-696E4D08F0B8}"/>
                </a:ext>
              </a:extLst>
            </p:cNvPr>
            <p:cNvSpPr/>
            <p:nvPr/>
          </p:nvSpPr>
          <p:spPr>
            <a:xfrm>
              <a:off x="-1063275" y="5198572"/>
              <a:ext cx="662795" cy="1585936"/>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44450" cap="flat">
              <a:solidFill>
                <a:schemeClr val="tx2"/>
              </a:solidFill>
              <a:prstDash val="solid"/>
              <a:miter/>
            </a:ln>
          </p:spPr>
          <p:txBody>
            <a:bodyPr rtlCol="0" anchor="ctr">
              <a:noAutofit/>
            </a:bodyPr>
            <a:lstStyle/>
            <a:p>
              <a:endParaRPr lang="en-US" dirty="0"/>
            </a:p>
          </p:txBody>
        </p:sp>
        <p:sp>
          <p:nvSpPr>
            <p:cNvPr id="18" name="Freeform: Shape 17">
              <a:extLst>
                <a:ext uri="{FF2B5EF4-FFF2-40B4-BE49-F238E27FC236}">
                  <a16:creationId xmlns:a16="http://schemas.microsoft.com/office/drawing/2014/main" id="{F06006CA-360F-0765-1D67-5397023588A9}"/>
                </a:ext>
              </a:extLst>
            </p:cNvPr>
            <p:cNvSpPr/>
            <p:nvPr/>
          </p:nvSpPr>
          <p:spPr>
            <a:xfrm>
              <a:off x="97766" y="7445224"/>
              <a:ext cx="930038" cy="426646"/>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44450" cap="flat">
              <a:solidFill>
                <a:schemeClr val="tx2"/>
              </a:solidFill>
              <a:prstDash val="solid"/>
              <a:miter/>
            </a:ln>
          </p:spPr>
          <p:txBody>
            <a:bodyPr rtlCol="0" anchor="ctr">
              <a:noAutofit/>
            </a:bodyPr>
            <a:lstStyle/>
            <a:p>
              <a:endParaRPr lang="en-US" dirty="0"/>
            </a:p>
          </p:txBody>
        </p:sp>
      </p:grpSp>
      <p:pic>
        <p:nvPicPr>
          <p:cNvPr id="21" name="Graphic 20">
            <a:extLst>
              <a:ext uri="{FF2B5EF4-FFF2-40B4-BE49-F238E27FC236}">
                <a16:creationId xmlns:a16="http://schemas.microsoft.com/office/drawing/2014/main" id="{709B0D27-174B-EB76-C951-74C886ECD0B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972051" y="1060825"/>
            <a:ext cx="1664677" cy="273896"/>
          </a:xfrm>
          <a:prstGeom prst="rect">
            <a:avLst/>
          </a:prstGeom>
        </p:spPr>
      </p:pic>
    </p:spTree>
    <p:extLst>
      <p:ext uri="{BB962C8B-B14F-4D97-AF65-F5344CB8AC3E}">
        <p14:creationId xmlns:p14="http://schemas.microsoft.com/office/powerpoint/2010/main" val="984560897"/>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Proposal Cover-Portals">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702768-CCA6-E4D8-77F2-F67C269762D5}"/>
              </a:ext>
            </a:extLst>
          </p:cNvPr>
          <p:cNvGraphicFramePr>
            <a:graphicFrameLocks noChangeAspect="1"/>
          </p:cNvGraphicFramePr>
          <p:nvPr>
            <p:custDataLst>
              <p:tags r:id="rId1"/>
            </p:custDataLst>
            <p:extLst>
              <p:ext uri="{D42A27DB-BD31-4B8C-83A1-F6EECF244321}">
                <p14:modId xmlns:p14="http://schemas.microsoft.com/office/powerpoint/2010/main" val="2378665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55702768-CCA6-E4D8-77F2-F67C269762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ATTERN TEXTURE">
            <a:extLst>
              <a:ext uri="{FF2B5EF4-FFF2-40B4-BE49-F238E27FC236}">
                <a16:creationId xmlns:a16="http://schemas.microsoft.com/office/drawing/2014/main" id="{A1228FE4-E7C9-9D27-A825-BDF42449223F}"/>
              </a:ext>
            </a:extLst>
          </p:cNvPr>
          <p:cNvSpPr>
            <a:spLocks noGrp="1"/>
          </p:cNvSpPr>
          <p:nvPr>
            <p:ph type="pic" sz="quarter" idx="15" hasCustomPrompt="1"/>
          </p:nvPr>
        </p:nvSpPr>
        <p:spPr>
          <a:xfrm>
            <a:off x="5292725" y="1325563"/>
            <a:ext cx="1604963" cy="5049837"/>
          </a:xfrm>
          <a:prstGeom prst="rect">
            <a:avLst/>
          </a:prstGeom>
          <a:solidFill>
            <a:srgbClr val="F1F1F2"/>
          </a:solidFill>
        </p:spPr>
        <p:txBody>
          <a:bodyPr anchor="ctr">
            <a:noAutofit/>
          </a:bodyPr>
          <a:lstStyle>
            <a:lvl1pPr marL="0" indent="0" algn="ctr">
              <a:buNone/>
              <a:defRPr sz="1200" b="0">
                <a:solidFill>
                  <a:schemeClr val="tx2"/>
                </a:solidFill>
                <a:latin typeface="+mn-lt"/>
                <a:ea typeface="+mn-ea"/>
                <a:cs typeface="+mn-cs"/>
              </a:defRPr>
            </a:lvl1pPr>
          </a:lstStyle>
          <a:p>
            <a:r>
              <a:rPr lang="en-US" dirty="0"/>
              <a:t>Pattern/Close up</a:t>
            </a:r>
          </a:p>
        </p:txBody>
      </p:sp>
      <p:sp>
        <p:nvSpPr>
          <p:cNvPr id="11" name="Picture aerial">
            <a:extLst>
              <a:ext uri="{FF2B5EF4-FFF2-40B4-BE49-F238E27FC236}">
                <a16:creationId xmlns:a16="http://schemas.microsoft.com/office/drawing/2014/main" id="{53409238-91D2-7694-F161-4B1E55F21ECA}"/>
              </a:ext>
            </a:extLst>
          </p:cNvPr>
          <p:cNvSpPr>
            <a:spLocks noGrp="1"/>
          </p:cNvSpPr>
          <p:nvPr>
            <p:ph type="pic" sz="quarter" idx="17" hasCustomPrompt="1"/>
          </p:nvPr>
        </p:nvSpPr>
        <p:spPr>
          <a:xfrm>
            <a:off x="7928837" y="1325563"/>
            <a:ext cx="4263162" cy="5049837"/>
          </a:xfrm>
          <a:prstGeom prst="rect">
            <a:avLst/>
          </a:prstGeom>
          <a:solidFill>
            <a:srgbClr val="F1F1F2"/>
          </a:solidFill>
        </p:spPr>
        <p:txBody>
          <a:bodyPr anchor="ctr">
            <a:noAutofit/>
          </a:bodyPr>
          <a:lstStyle>
            <a:lvl1pPr marL="0" indent="0" algn="ctr">
              <a:buNone/>
              <a:defRPr sz="1200" b="0">
                <a:solidFill>
                  <a:schemeClr val="tx2"/>
                </a:solidFill>
                <a:latin typeface="+mn-lt"/>
                <a:ea typeface="+mn-ea"/>
                <a:cs typeface="+mn-cs"/>
              </a:defRPr>
            </a:lvl1pPr>
          </a:lstStyle>
          <a:p>
            <a:r>
              <a:rPr lang="en-US" dirty="0"/>
              <a:t>Aerial view/People/Goods/Services/Scenery view</a:t>
            </a:r>
          </a:p>
        </p:txBody>
      </p:sp>
      <p:sp>
        <p:nvSpPr>
          <p:cNvPr id="12" name="Ice blue rectangle (do not move)">
            <a:extLst>
              <a:ext uri="{FF2B5EF4-FFF2-40B4-BE49-F238E27FC236}">
                <a16:creationId xmlns:a16="http://schemas.microsoft.com/office/drawing/2014/main" id="{17C32454-FA94-8897-9FC0-88C24BEBF867}"/>
              </a:ext>
            </a:extLst>
          </p:cNvPr>
          <p:cNvSpPr>
            <a:spLocks noGrp="1" noRot="1" noMove="1" noResize="1" noEditPoints="1" noAdjustHandles="1" noChangeArrowheads="1" noChangeShapeType="1"/>
          </p:cNvSpPr>
          <p:nvPr/>
        </p:nvSpPr>
        <p:spPr>
          <a:xfrm>
            <a:off x="6959237" y="1325563"/>
            <a:ext cx="908051" cy="5049837"/>
          </a:xfrm>
          <a:prstGeom prst="rect">
            <a:avLst/>
          </a:prstGeom>
          <a:solidFill>
            <a:schemeClr val="accent6"/>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2009" tIns="72009" rIns="72009" bIns="72009" rtlCol="0" anchor="ctr">
            <a:noAutofit/>
          </a:bodyPr>
          <a:lstStyle/>
          <a:p>
            <a:pPr algn="ctr"/>
            <a:endParaRPr lang="en-US" sz="1200" kern="0" dirty="0">
              <a:solidFill>
                <a:schemeClr val="tx1"/>
              </a:solidFill>
              <a:sym typeface="+mn-lt"/>
            </a:endParaRPr>
          </a:p>
        </p:txBody>
      </p:sp>
      <p:pic>
        <p:nvPicPr>
          <p:cNvPr id="22" name="SPG Commodity Insights Black Small">
            <a:extLst>
              <a:ext uri="{FF2B5EF4-FFF2-40B4-BE49-F238E27FC236}">
                <a16:creationId xmlns:a16="http://schemas.microsoft.com/office/drawing/2014/main" id="{C5FA9947-BF4B-946C-4F7B-333C6844E7B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8097" y="163716"/>
            <a:ext cx="2891264" cy="1005840"/>
          </a:xfrm>
          <a:prstGeom prst="rect">
            <a:avLst/>
          </a:prstGeom>
        </p:spPr>
      </p:pic>
      <p:sp>
        <p:nvSpPr>
          <p:cNvPr id="2" name="Subtitle">
            <a:extLst>
              <a:ext uri="{FF2B5EF4-FFF2-40B4-BE49-F238E27FC236}">
                <a16:creationId xmlns:a16="http://schemas.microsoft.com/office/drawing/2014/main" id="{B0639962-B7C7-4CC9-E8B2-456210A6E69A}"/>
              </a:ext>
            </a:extLst>
          </p:cNvPr>
          <p:cNvSpPr>
            <a:spLocks noGrp="1"/>
          </p:cNvSpPr>
          <p:nvPr>
            <p:ph type="body" sz="quarter" idx="11" hasCustomPrompt="1"/>
          </p:nvPr>
        </p:nvSpPr>
        <p:spPr>
          <a:xfrm>
            <a:off x="368299" y="3941403"/>
            <a:ext cx="4559301" cy="307777"/>
          </a:xfrm>
          <a:prstGeom prst="rect">
            <a:avLst/>
          </a:prstGeom>
        </p:spPr>
        <p:txBody>
          <a:bodyPr wrap="square" lIns="0" tIns="0" rIns="0" bIns="0">
            <a:noAutofit/>
          </a:bodyPr>
          <a:lstStyle>
            <a:lvl1pPr marL="0" indent="0">
              <a:spcBef>
                <a:spcPts val="0"/>
              </a:spcBef>
              <a:spcAft>
                <a:spcPts val="0"/>
              </a:spcAft>
              <a:buFont typeface="Arial" panose="020B0604020202020204" pitchFamily="34" charset="0"/>
              <a:buChar char="​"/>
              <a:defRPr sz="2000">
                <a:solidFill>
                  <a:schemeClr val="tx1"/>
                </a:solidFill>
                <a:latin typeface="+mn-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Prepared for [client name]</a:t>
            </a:r>
          </a:p>
        </p:txBody>
      </p:sp>
      <p:sp>
        <p:nvSpPr>
          <p:cNvPr id="3" name="Presenter">
            <a:extLst>
              <a:ext uri="{FF2B5EF4-FFF2-40B4-BE49-F238E27FC236}">
                <a16:creationId xmlns:a16="http://schemas.microsoft.com/office/drawing/2014/main" id="{38A5E21D-A3A2-EDD6-404B-B73198FF5337}"/>
              </a:ext>
            </a:extLst>
          </p:cNvPr>
          <p:cNvSpPr>
            <a:spLocks noGrp="1"/>
          </p:cNvSpPr>
          <p:nvPr>
            <p:ph type="body" sz="quarter" idx="13" hasCustomPrompt="1"/>
          </p:nvPr>
        </p:nvSpPr>
        <p:spPr>
          <a:xfrm>
            <a:off x="366713" y="5863311"/>
            <a:ext cx="4559301" cy="493039"/>
          </a:xfrm>
          <a:prstGeom prst="rect">
            <a:avLst/>
          </a:prstGeom>
        </p:spPr>
        <p:txBody>
          <a:bodyPr wrap="square" lIns="0" tIns="0" rIns="0" bIns="0" anchor="b">
            <a:noAutofit/>
          </a:bodyPr>
          <a:lstStyle>
            <a:lvl1pPr marL="0" indent="0" fontAlgn="base">
              <a:spcBef>
                <a:spcPts val="0"/>
              </a:spcBef>
              <a:spcAft>
                <a:spcPts val="0"/>
              </a:spcAft>
              <a:buFont typeface="Arial" panose="020B0604020202020204" pitchFamily="34" charset="0"/>
              <a:buChar char="​"/>
              <a:defRPr sz="105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r>
              <a:rPr lang="en-US"/>
              <a:t>Draft Proposal for Discussion Purposes Only</a:t>
            </a:r>
          </a:p>
          <a:p>
            <a:r>
              <a:rPr lang="en-US"/>
              <a:t>Subject to CI Consulting Internal Approvals and Contract</a:t>
            </a:r>
          </a:p>
          <a:p>
            <a:r>
              <a:rPr lang="en-US"/>
              <a:t>Confidential, non-binding</a:t>
            </a:r>
          </a:p>
        </p:txBody>
      </p:sp>
      <p:sp>
        <p:nvSpPr>
          <p:cNvPr id="5" name="Presenter">
            <a:extLst>
              <a:ext uri="{FF2B5EF4-FFF2-40B4-BE49-F238E27FC236}">
                <a16:creationId xmlns:a16="http://schemas.microsoft.com/office/drawing/2014/main" id="{1B6032E2-67A1-570E-576D-814267A0FA55}"/>
              </a:ext>
            </a:extLst>
          </p:cNvPr>
          <p:cNvSpPr>
            <a:spLocks noGrp="1"/>
          </p:cNvSpPr>
          <p:nvPr>
            <p:ph type="body" sz="quarter" idx="14" hasCustomPrompt="1"/>
          </p:nvPr>
        </p:nvSpPr>
        <p:spPr>
          <a:xfrm>
            <a:off x="366713" y="5503096"/>
            <a:ext cx="4559301" cy="184666"/>
          </a:xfrm>
          <a:prstGeom prst="rect">
            <a:avLst/>
          </a:prstGeom>
        </p:spPr>
        <p:txBody>
          <a:bodyPr wrap="square" lIns="0" tIns="0" rIns="0" bIns="0" anchor="t">
            <a:noAutofit/>
          </a:bodyPr>
          <a:lstStyle>
            <a:lvl1pPr marL="0" indent="0" fontAlgn="base">
              <a:spcBef>
                <a:spcPts val="0"/>
              </a:spcBef>
              <a:spcAft>
                <a:spcPts val="0"/>
              </a:spcAft>
              <a:buFont typeface="Arial" panose="020B0604020202020204" pitchFamily="34" charset="0"/>
              <a:buChar char="​"/>
              <a:defRPr sz="12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US"/>
              <a:t>Date</a:t>
            </a:r>
          </a:p>
        </p:txBody>
      </p:sp>
      <p:sp>
        <p:nvSpPr>
          <p:cNvPr id="6" name="Subtitle">
            <a:extLst>
              <a:ext uri="{FF2B5EF4-FFF2-40B4-BE49-F238E27FC236}">
                <a16:creationId xmlns:a16="http://schemas.microsoft.com/office/drawing/2014/main" id="{C51DBB29-F6E0-DE73-CBE0-1DB3E66CE0BD}"/>
              </a:ext>
            </a:extLst>
          </p:cNvPr>
          <p:cNvSpPr>
            <a:spLocks noGrp="1"/>
          </p:cNvSpPr>
          <p:nvPr>
            <p:ph type="body" sz="quarter" idx="16" hasCustomPrompt="1"/>
          </p:nvPr>
        </p:nvSpPr>
        <p:spPr>
          <a:xfrm>
            <a:off x="368299" y="2387572"/>
            <a:ext cx="4559301" cy="1507389"/>
          </a:xfrm>
          <a:prstGeom prst="rect">
            <a:avLst/>
          </a:prstGeom>
        </p:spPr>
        <p:txBody>
          <a:bodyPr wrap="square" lIns="0" tIns="0" rIns="0" bIns="0">
            <a:noAutofit/>
          </a:bodyPr>
          <a:lstStyle>
            <a:lvl1pPr marL="0" indent="0">
              <a:lnSpc>
                <a:spcPts val="3900"/>
              </a:lnSpc>
              <a:spcBef>
                <a:spcPts val="0"/>
              </a:spcBef>
              <a:spcAft>
                <a:spcPts val="0"/>
              </a:spcAft>
              <a:buFont typeface="Arial" panose="020B0604020202020204" pitchFamily="34" charset="0"/>
              <a:buChar char="​"/>
              <a:defRPr sz="4000">
                <a:solidFill>
                  <a:schemeClr val="tx1"/>
                </a:solidFill>
                <a:latin typeface="+mj-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Proposal Title</a:t>
            </a:r>
          </a:p>
        </p:txBody>
      </p:sp>
      <p:sp>
        <p:nvSpPr>
          <p:cNvPr id="7" name="Picture Placeholder 27">
            <a:extLst>
              <a:ext uri="{FF2B5EF4-FFF2-40B4-BE49-F238E27FC236}">
                <a16:creationId xmlns:a16="http://schemas.microsoft.com/office/drawing/2014/main" id="{441EC3B4-2FB9-DD3E-B48A-DB4E82B0C269}"/>
              </a:ext>
            </a:extLst>
          </p:cNvPr>
          <p:cNvSpPr>
            <a:spLocks noGrp="1"/>
          </p:cNvSpPr>
          <p:nvPr>
            <p:ph type="pic" sz="quarter" idx="18" hasCustomPrompt="1"/>
          </p:nvPr>
        </p:nvSpPr>
        <p:spPr>
          <a:xfrm>
            <a:off x="366713" y="4351548"/>
            <a:ext cx="1970088" cy="750887"/>
          </a:xfrm>
          <a:solidFill>
            <a:srgbClr val="F1F1F2"/>
          </a:solidFill>
        </p:spPr>
        <p:txBody>
          <a:bodyPr anchor="ctr">
            <a:normAutofit/>
          </a:bodyPr>
          <a:lstStyle>
            <a:lvl1pPr marL="0" indent="0" algn="ctr">
              <a:buNone/>
              <a:defRPr sz="1100"/>
            </a:lvl1pPr>
          </a:lstStyle>
          <a:p>
            <a:r>
              <a:rPr lang="en-US" dirty="0"/>
              <a:t>Optional Client logo</a:t>
            </a:r>
          </a:p>
        </p:txBody>
      </p:sp>
      <p:pic>
        <p:nvPicPr>
          <p:cNvPr id="8" name="Graphic 7">
            <a:extLst>
              <a:ext uri="{FF2B5EF4-FFF2-40B4-BE49-F238E27FC236}">
                <a16:creationId xmlns:a16="http://schemas.microsoft.com/office/drawing/2014/main" id="{6A5FB453-01B4-CF67-2B3E-FF776835B32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09841" y="2051044"/>
            <a:ext cx="1664677" cy="273896"/>
          </a:xfrm>
          <a:prstGeom prst="rect">
            <a:avLst/>
          </a:prstGeom>
        </p:spPr>
      </p:pic>
    </p:spTree>
    <p:extLst>
      <p:ext uri="{BB962C8B-B14F-4D97-AF65-F5344CB8AC3E}">
        <p14:creationId xmlns:p14="http://schemas.microsoft.com/office/powerpoint/2010/main" val="19834236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330224803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329267"/>
            <a:ext cx="11456988"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739866"/>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598199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329267"/>
            <a:ext cx="553212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a:extLst>
              <a:ext uri="{FF2B5EF4-FFF2-40B4-BE49-F238E27FC236}">
                <a16:creationId xmlns:a16="http://schemas.microsoft.com/office/drawing/2014/main" id="{966F4333-806E-59A0-F171-D68791F0D422}"/>
              </a:ext>
            </a:extLst>
          </p:cNvPr>
          <p:cNvSpPr>
            <a:spLocks noGrp="1"/>
          </p:cNvSpPr>
          <p:nvPr>
            <p:ph idx="15"/>
          </p:nvPr>
        </p:nvSpPr>
        <p:spPr>
          <a:xfrm>
            <a:off x="6292374" y="1329267"/>
            <a:ext cx="553212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397317"/>
      </p:ext>
    </p:extLst>
  </p:cSld>
  <p:clrMapOvr>
    <a:masterClrMapping/>
  </p:clrMapOvr>
  <p:extLst>
    <p:ext uri="{DCECCB84-F9BA-43D5-87BE-67443E8EF086}">
      <p15:sldGuideLst xmlns:p15="http://schemas.microsoft.com/office/powerpoint/2012/main">
        <p15:guide id="1" pos="3721">
          <p15:clr>
            <a:srgbClr val="FBAE40"/>
          </p15:clr>
        </p15:guide>
        <p15:guide id="2" pos="39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464496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329267"/>
            <a:ext cx="356616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a:extLst>
              <a:ext uri="{FF2B5EF4-FFF2-40B4-BE49-F238E27FC236}">
                <a16:creationId xmlns:a16="http://schemas.microsoft.com/office/drawing/2014/main" id="{966F4333-806E-59A0-F171-D68791F0D422}"/>
              </a:ext>
            </a:extLst>
          </p:cNvPr>
          <p:cNvSpPr>
            <a:spLocks noGrp="1"/>
          </p:cNvSpPr>
          <p:nvPr>
            <p:ph idx="15"/>
          </p:nvPr>
        </p:nvSpPr>
        <p:spPr>
          <a:xfrm>
            <a:off x="4312920" y="1329267"/>
            <a:ext cx="356616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a:extLst>
              <a:ext uri="{FF2B5EF4-FFF2-40B4-BE49-F238E27FC236}">
                <a16:creationId xmlns:a16="http://schemas.microsoft.com/office/drawing/2014/main" id="{E0C34BE5-6067-6DE8-7435-21E8E6DE1EE2}"/>
              </a:ext>
            </a:extLst>
          </p:cNvPr>
          <p:cNvSpPr>
            <a:spLocks noGrp="1"/>
          </p:cNvSpPr>
          <p:nvPr>
            <p:ph idx="16"/>
          </p:nvPr>
        </p:nvSpPr>
        <p:spPr>
          <a:xfrm>
            <a:off x="8258334" y="1329267"/>
            <a:ext cx="356616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15508"/>
      </p:ext>
    </p:extLst>
  </p:cSld>
  <p:clrMapOvr>
    <a:masterClrMapping/>
  </p:clrMapOvr>
  <p:extLst>
    <p:ext uri="{DCECCB84-F9BA-43D5-87BE-67443E8EF086}">
      <p15:sldGuideLst xmlns:p15="http://schemas.microsoft.com/office/powerpoint/2012/main">
        <p15:guide id="1" pos="2479">
          <p15:clr>
            <a:srgbClr val="FBAE40"/>
          </p15:clr>
        </p15:guide>
        <p15:guide id="2" pos="2718">
          <p15:clr>
            <a:srgbClr val="FBAE40"/>
          </p15:clr>
        </p15:guide>
        <p15:guide id="3" pos="4963">
          <p15:clr>
            <a:srgbClr val="FBAE40"/>
          </p15:clr>
        </p15:guide>
        <p15:guide id="4" pos="520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1145698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1145698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49542861"/>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801669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553212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6292374" y="1832882"/>
            <a:ext cx="553212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6292374"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2484651695"/>
      </p:ext>
    </p:extLst>
  </p:cSld>
  <p:clrMapOvr>
    <a:masterClrMapping/>
  </p:clrMapOvr>
  <p:extLst>
    <p:ext uri="{DCECCB84-F9BA-43D5-87BE-67443E8EF086}">
      <p15:sldGuideLst xmlns:p15="http://schemas.microsoft.com/office/powerpoint/2012/main">
        <p15:guide id="1" orient="horz" pos="1152">
          <p15:clr>
            <a:srgbClr val="FBAE40"/>
          </p15:clr>
        </p15:guide>
        <p15:guide id="2" pos="3721">
          <p15:clr>
            <a:srgbClr val="FBAE40"/>
          </p15:clr>
        </p15:guide>
        <p15:guide id="3" pos="396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Headings and Content 1/3 spli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84369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4313714" y="1832882"/>
            <a:ext cx="751078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4313714" y="1329266"/>
            <a:ext cx="751078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3267108701"/>
      </p:ext>
    </p:extLst>
  </p:cSld>
  <p:clrMapOvr>
    <a:masterClrMapping/>
  </p:clrMapOvr>
  <p:extLst>
    <p:ext uri="{DCECCB84-F9BA-43D5-87BE-67443E8EF086}">
      <p15:sldGuideLst xmlns:p15="http://schemas.microsoft.com/office/powerpoint/2012/main">
        <p15:guide id="1" orient="horz" pos="1152">
          <p15:clr>
            <a:srgbClr val="FBAE40"/>
          </p15:clr>
        </p15:guide>
        <p15:guide id="2" pos="2479">
          <p15:clr>
            <a:srgbClr val="FBAE40"/>
          </p15:clr>
        </p15:guide>
        <p15:guide id="3" pos="271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Headings and Content 2/3 spli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651667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7507224"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7507224"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8258334"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8258334"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4188515856"/>
      </p:ext>
    </p:extLst>
  </p:cSld>
  <p:clrMapOvr>
    <a:masterClrMapping/>
  </p:clrMapOvr>
  <p:extLst>
    <p:ext uri="{DCECCB84-F9BA-43D5-87BE-67443E8EF086}">
      <p15:sldGuideLst xmlns:p15="http://schemas.microsoft.com/office/powerpoint/2012/main">
        <p15:guide id="1" orient="horz" pos="1152">
          <p15:clr>
            <a:srgbClr val="FBAE40"/>
          </p15:clr>
        </p15:guide>
        <p15:guide id="2" pos="4963">
          <p15:clr>
            <a:srgbClr val="FBAE40"/>
          </p15:clr>
        </p15:guide>
        <p15:guide id="3" pos="52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Ic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AD3F0-575D-4B1E-8B9F-7FAAA4AFFB13}"/>
              </a:ext>
              <a:ext uri="{C183D7F6-B498-43B3-948B-1728B52AA6E4}">
                <adec:decorative xmlns:adec="http://schemas.microsoft.com/office/drawing/2017/decorative" val="1"/>
              </a:ext>
            </a:extLst>
          </p:cNvPr>
          <p:cNvSpPr/>
          <p:nvPr userDrawn="1"/>
        </p:nvSpPr>
        <p:spPr bwMode="white">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Footer Placeholder 1">
            <a:extLst>
              <a:ext uri="{FF2B5EF4-FFF2-40B4-BE49-F238E27FC236}">
                <a16:creationId xmlns:a16="http://schemas.microsoft.com/office/drawing/2014/main" id="{F9E02ADF-333C-4936-930B-5ADB127FBBBF}"/>
              </a:ext>
            </a:extLst>
          </p:cNvPr>
          <p:cNvSpPr>
            <a:spLocks noGrp="1"/>
          </p:cNvSpPr>
          <p:nvPr>
            <p:ph type="ftr" sz="quarter" idx="24"/>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tx1"/>
                </a:solidFill>
              </a:defRPr>
            </a:lvl1pPr>
          </a:lstStyle>
          <a:p>
            <a:fld id="{5CFA18E4-D58E-4B28-B105-28D9665A8EBC}" type="slidenum">
              <a:rPr lang="en-US" smtClean="0"/>
              <a:pPr/>
              <a:t>‹#›</a:t>
            </a:fld>
            <a:endParaRPr lang="en-US" dirty="0"/>
          </a:p>
        </p:txBody>
      </p:sp>
      <p:sp>
        <p:nvSpPr>
          <p:cNvPr id="18" name="Title 6">
            <a:extLst>
              <a:ext uri="{FF2B5EF4-FFF2-40B4-BE49-F238E27FC236}">
                <a16:creationId xmlns:a16="http://schemas.microsoft.com/office/drawing/2014/main" id="{ACC3B94F-8B4A-4229-A4CB-D9FFAF4DB876}"/>
              </a:ext>
            </a:extLst>
          </p:cNvPr>
          <p:cNvSpPr>
            <a:spLocks noGrp="1"/>
          </p:cNvSpPr>
          <p:nvPr>
            <p:ph type="title" hasCustomPrompt="1"/>
          </p:nvPr>
        </p:nvSpPr>
        <p:spPr>
          <a:xfrm>
            <a:off x="567039" y="342900"/>
            <a:ext cx="5029200" cy="460551"/>
          </a:xfrm>
        </p:spPr>
        <p:txBody>
          <a:bodyPr/>
          <a:lstStyle>
            <a:lvl1pPr>
              <a:defRPr>
                <a:solidFill>
                  <a:schemeClr val="tx1"/>
                </a:solidFill>
              </a:defRPr>
            </a:lvl1pPr>
          </a:lstStyle>
          <a:p>
            <a:r>
              <a:rPr lang="en-US"/>
              <a:t>[Headline]</a:t>
            </a:r>
          </a:p>
        </p:txBody>
      </p:sp>
      <p:sp>
        <p:nvSpPr>
          <p:cNvPr id="17" name="Sub-headline">
            <a:extLst>
              <a:ext uri="{FF2B5EF4-FFF2-40B4-BE49-F238E27FC236}">
                <a16:creationId xmlns:a16="http://schemas.microsoft.com/office/drawing/2014/main" id="{008DE19F-5F33-4A28-BF51-238AF8073CC0}"/>
              </a:ext>
            </a:extLst>
          </p:cNvPr>
          <p:cNvSpPr>
            <a:spLocks noGrp="1"/>
          </p:cNvSpPr>
          <p:nvPr>
            <p:ph type="body" sz="quarter" idx="18" hasCustomPrompt="1"/>
          </p:nvPr>
        </p:nvSpPr>
        <p:spPr>
          <a:xfrm>
            <a:off x="567038"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a:t>[Sub-headline]</a:t>
            </a:r>
          </a:p>
        </p:txBody>
      </p:sp>
      <p:sp>
        <p:nvSpPr>
          <p:cNvPr id="12" name="Content Placeholder 2">
            <a:extLst>
              <a:ext uri="{FF2B5EF4-FFF2-40B4-BE49-F238E27FC236}">
                <a16:creationId xmlns:a16="http://schemas.microsoft.com/office/drawing/2014/main" id="{CA01EFD8-ABD4-4ED2-8406-0FD82407E703}"/>
              </a:ext>
            </a:extLst>
          </p:cNvPr>
          <p:cNvSpPr>
            <a:spLocks noGrp="1"/>
          </p:cNvSpPr>
          <p:nvPr>
            <p:ph sz="quarter" idx="23" hasCustomPrompt="1"/>
          </p:nvPr>
        </p:nvSpPr>
        <p:spPr>
          <a:xfrm>
            <a:off x="567038" y="1261872"/>
            <a:ext cx="5029200" cy="4343400"/>
          </a:xfrm>
        </p:spPr>
        <p:txBody>
          <a:bodyPr/>
          <a:lstStyle>
            <a:lvl1pPr marL="0" indent="0">
              <a:buNone/>
              <a:defRPr/>
            </a:lvl1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9" name="Footnote">
            <a:extLst>
              <a:ext uri="{FF2B5EF4-FFF2-40B4-BE49-F238E27FC236}">
                <a16:creationId xmlns:a16="http://schemas.microsoft.com/office/drawing/2014/main" id="{EB7E34AC-0B79-4BA4-B779-779BE3515BE6}"/>
              </a:ext>
            </a:extLst>
          </p:cNvPr>
          <p:cNvSpPr>
            <a:spLocks noGrp="1"/>
          </p:cNvSpPr>
          <p:nvPr>
            <p:ph type="body" sz="quarter" idx="15" hasCustomPrompt="1"/>
          </p:nvPr>
        </p:nvSpPr>
        <p:spPr>
          <a:xfrm>
            <a:off x="567039" y="5696189"/>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
        <p:nvSpPr>
          <p:cNvPr id="16" name="Rectangle 15">
            <a:extLst>
              <a:ext uri="{FF2B5EF4-FFF2-40B4-BE49-F238E27FC236}">
                <a16:creationId xmlns:a16="http://schemas.microsoft.com/office/drawing/2014/main" id="{32384162-1D1B-432E-8861-113BBFC1F407}"/>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sp>
        <p:nvSpPr>
          <p:cNvPr id="7" name="Picture Placeholder 6">
            <a:extLst>
              <a:ext uri="{FF2B5EF4-FFF2-40B4-BE49-F238E27FC236}">
                <a16:creationId xmlns:a16="http://schemas.microsoft.com/office/drawing/2014/main" id="{4F90018B-6ACC-43FE-9482-22D4B889F599}"/>
              </a:ext>
            </a:extLst>
          </p:cNvPr>
          <p:cNvSpPr>
            <a:spLocks noGrp="1"/>
          </p:cNvSpPr>
          <p:nvPr>
            <p:ph type="pic" sz="quarter" idx="17" hasCustomPrompt="1"/>
          </p:nvPr>
        </p:nvSpPr>
        <p:spPr>
          <a:xfrm>
            <a:off x="6607175" y="647700"/>
            <a:ext cx="5027613" cy="5557838"/>
          </a:xfrm>
          <a:prstGeom prst="rect">
            <a:avLst/>
          </a:prstGeom>
        </p:spPr>
        <p:txBody>
          <a:bodyPr anchor="ctr"/>
          <a:lstStyle>
            <a:lvl1pPr marL="0" indent="0" algn="ctr">
              <a:buNone/>
              <a:defRPr>
                <a:solidFill>
                  <a:schemeClr val="bg1"/>
                </a:solidFill>
              </a:defRPr>
            </a:lvl1pPr>
          </a:lstStyle>
          <a:p>
            <a:r>
              <a:rPr lang="en-US" dirty="0"/>
              <a:t>[Insert photo]</a:t>
            </a:r>
          </a:p>
        </p:txBody>
      </p:sp>
    </p:spTree>
    <p:extLst>
      <p:ext uri="{BB962C8B-B14F-4D97-AF65-F5344CB8AC3E}">
        <p14:creationId xmlns:p14="http://schemas.microsoft.com/office/powerpoint/2010/main" val="414035045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Headings and Content horizontal">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89951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11456194" cy="1828800"/>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11456194"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367506" y="4520095"/>
            <a:ext cx="11456194"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367506" y="4016268"/>
            <a:ext cx="11456194"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046188880"/>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2310">
          <p15:clr>
            <a:srgbClr val="FBAE40"/>
          </p15:clr>
        </p15:guide>
        <p15:guide id="3" orient="horz" pos="2529">
          <p15:clr>
            <a:srgbClr val="FBAE40"/>
          </p15:clr>
        </p15:guide>
        <p15:guide id="4" orient="horz" pos="2847">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45536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4312920"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4312920"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8258334"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8258334"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722140484"/>
      </p:ext>
    </p:extLst>
  </p:cSld>
  <p:clrMapOvr>
    <a:masterClrMapping/>
  </p:clrMapOvr>
  <p:extLst>
    <p:ext uri="{DCECCB84-F9BA-43D5-87BE-67443E8EF086}">
      <p15:sldGuideLst xmlns:p15="http://schemas.microsoft.com/office/powerpoint/2012/main">
        <p15:guide id="1" orient="horz" pos="1152">
          <p15:clr>
            <a:srgbClr val="FBAE40"/>
          </p15:clr>
        </p15:guide>
        <p15:guide id="2" pos="2479">
          <p15:clr>
            <a:srgbClr val="FBAE40"/>
          </p15:clr>
        </p15:guide>
        <p15:guide id="3" pos="2718">
          <p15:clr>
            <a:srgbClr val="FBAE40"/>
          </p15:clr>
        </p15:guide>
        <p15:guide id="4" pos="4963">
          <p15:clr>
            <a:srgbClr val="FBAE40"/>
          </p15:clr>
        </p15:guide>
        <p15:guide id="5" pos="5202">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091004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3326965"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3326965"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6286425"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6286425"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4" name="Content">
            <a:extLst>
              <a:ext uri="{FF2B5EF4-FFF2-40B4-BE49-F238E27FC236}">
                <a16:creationId xmlns:a16="http://schemas.microsoft.com/office/drawing/2014/main" id="{F47F2CDF-5B4A-E7BC-F55A-177C48940AE6}"/>
              </a:ext>
            </a:extLst>
          </p:cNvPr>
          <p:cNvSpPr>
            <a:spLocks noGrp="1"/>
          </p:cNvSpPr>
          <p:nvPr>
            <p:ph idx="20"/>
          </p:nvPr>
        </p:nvSpPr>
        <p:spPr>
          <a:xfrm>
            <a:off x="9245886"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17D9F556-A430-CFDA-AA95-07D47C0BB23C}"/>
              </a:ext>
            </a:extLst>
          </p:cNvPr>
          <p:cNvSpPr>
            <a:spLocks noGrp="1"/>
          </p:cNvSpPr>
          <p:nvPr>
            <p:ph type="body" idx="21" hasCustomPrompt="1"/>
          </p:nvPr>
        </p:nvSpPr>
        <p:spPr>
          <a:xfrm>
            <a:off x="9245886"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3214675546"/>
      </p:ext>
    </p:extLst>
  </p:cSld>
  <p:clrMapOvr>
    <a:masterClrMapping/>
  </p:clrMapOvr>
  <p:extLst>
    <p:ext uri="{DCECCB84-F9BA-43D5-87BE-67443E8EF086}">
      <p15:sldGuideLst xmlns:p15="http://schemas.microsoft.com/office/powerpoint/2012/main">
        <p15:guide id="1" orient="horz" pos="1152">
          <p15:clr>
            <a:srgbClr val="FBAE40"/>
          </p15:clr>
        </p15:guide>
        <p15:guide id="2" pos="2098">
          <p15:clr>
            <a:srgbClr val="FBAE40"/>
          </p15:clr>
        </p15:guide>
        <p15:guide id="3" pos="1859">
          <p15:clr>
            <a:srgbClr val="FBAE40"/>
          </p15:clr>
        </p15:guide>
        <p15:guide id="4" pos="3721">
          <p15:clr>
            <a:srgbClr val="FBAE40"/>
          </p15:clr>
        </p15:guide>
        <p15:guide id="5" pos="5824">
          <p15:clr>
            <a:srgbClr val="FBAE40"/>
          </p15:clr>
        </p15:guide>
        <p15:guide id="6" pos="3960">
          <p15:clr>
            <a:srgbClr val="FBAE40"/>
          </p15:clr>
        </p15:guide>
        <p15:guide id="7" pos="5585">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Headings and Content horizontal">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657291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5532120" cy="1828800"/>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6292374" y="1832882"/>
            <a:ext cx="553212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6292374"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3" name="Content">
            <a:extLst>
              <a:ext uri="{FF2B5EF4-FFF2-40B4-BE49-F238E27FC236}">
                <a16:creationId xmlns:a16="http://schemas.microsoft.com/office/drawing/2014/main" id="{57C83F43-C810-2235-C8CB-39AF5E1E7321}"/>
              </a:ext>
            </a:extLst>
          </p:cNvPr>
          <p:cNvSpPr>
            <a:spLocks noGrp="1"/>
          </p:cNvSpPr>
          <p:nvPr>
            <p:ph idx="18"/>
          </p:nvPr>
        </p:nvSpPr>
        <p:spPr>
          <a:xfrm>
            <a:off x="367506" y="4520095"/>
            <a:ext cx="553212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Heading">
            <a:extLst>
              <a:ext uri="{FF2B5EF4-FFF2-40B4-BE49-F238E27FC236}">
                <a16:creationId xmlns:a16="http://schemas.microsoft.com/office/drawing/2014/main" id="{A4D377C3-32C4-95B7-B027-7FBDAF11C07A}"/>
              </a:ext>
            </a:extLst>
          </p:cNvPr>
          <p:cNvSpPr>
            <a:spLocks noGrp="1"/>
          </p:cNvSpPr>
          <p:nvPr>
            <p:ph type="body" idx="19" hasCustomPrompt="1"/>
          </p:nvPr>
        </p:nvSpPr>
        <p:spPr>
          <a:xfrm>
            <a:off x="367506" y="4016268"/>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5" name="Content">
            <a:extLst>
              <a:ext uri="{FF2B5EF4-FFF2-40B4-BE49-F238E27FC236}">
                <a16:creationId xmlns:a16="http://schemas.microsoft.com/office/drawing/2014/main" id="{3789A52E-2749-069E-DAE1-595561173C80}"/>
              </a:ext>
            </a:extLst>
          </p:cNvPr>
          <p:cNvSpPr>
            <a:spLocks noGrp="1"/>
          </p:cNvSpPr>
          <p:nvPr>
            <p:ph idx="20"/>
          </p:nvPr>
        </p:nvSpPr>
        <p:spPr>
          <a:xfrm>
            <a:off x="6292374" y="4520095"/>
            <a:ext cx="553212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Heading">
            <a:extLst>
              <a:ext uri="{FF2B5EF4-FFF2-40B4-BE49-F238E27FC236}">
                <a16:creationId xmlns:a16="http://schemas.microsoft.com/office/drawing/2014/main" id="{9EFE3D40-44A2-3C4F-9D8D-66B9D9FEF1EE}"/>
              </a:ext>
            </a:extLst>
          </p:cNvPr>
          <p:cNvSpPr>
            <a:spLocks noGrp="1"/>
          </p:cNvSpPr>
          <p:nvPr>
            <p:ph type="body" idx="21" hasCustomPrompt="1"/>
          </p:nvPr>
        </p:nvSpPr>
        <p:spPr>
          <a:xfrm>
            <a:off x="6292374" y="4016268"/>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65528481"/>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2310">
          <p15:clr>
            <a:srgbClr val="FBAE40"/>
          </p15:clr>
        </p15:guide>
        <p15:guide id="3" orient="horz" pos="2529">
          <p15:clr>
            <a:srgbClr val="FBAE40"/>
          </p15:clr>
        </p15:guide>
        <p15:guide id="4" orient="horz" pos="2847">
          <p15:clr>
            <a:srgbClr val="FBAE40"/>
          </p15:clr>
        </p15:guide>
        <p15:guide id="5" pos="3721">
          <p15:clr>
            <a:srgbClr val="FBAE40"/>
          </p15:clr>
        </p15:guide>
        <p15:guide id="6" pos="39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580224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2733404"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2733404"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5099303"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5099303"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4" name="Content">
            <a:extLst>
              <a:ext uri="{FF2B5EF4-FFF2-40B4-BE49-F238E27FC236}">
                <a16:creationId xmlns:a16="http://schemas.microsoft.com/office/drawing/2014/main" id="{F47F2CDF-5B4A-E7BC-F55A-177C48940AE6}"/>
              </a:ext>
            </a:extLst>
          </p:cNvPr>
          <p:cNvSpPr>
            <a:spLocks noGrp="1"/>
          </p:cNvSpPr>
          <p:nvPr>
            <p:ph idx="20"/>
          </p:nvPr>
        </p:nvSpPr>
        <p:spPr>
          <a:xfrm>
            <a:off x="7465202"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17D9F556-A430-CFDA-AA95-07D47C0BB23C}"/>
              </a:ext>
            </a:extLst>
          </p:cNvPr>
          <p:cNvSpPr>
            <a:spLocks noGrp="1"/>
          </p:cNvSpPr>
          <p:nvPr>
            <p:ph type="body" idx="21" hasCustomPrompt="1"/>
          </p:nvPr>
        </p:nvSpPr>
        <p:spPr>
          <a:xfrm>
            <a:off x="7465202"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6" name="Content">
            <a:extLst>
              <a:ext uri="{FF2B5EF4-FFF2-40B4-BE49-F238E27FC236}">
                <a16:creationId xmlns:a16="http://schemas.microsoft.com/office/drawing/2014/main" id="{BF1BED8B-A16F-3D00-60E9-1D12F0F25117}"/>
              </a:ext>
            </a:extLst>
          </p:cNvPr>
          <p:cNvSpPr>
            <a:spLocks noGrp="1"/>
          </p:cNvSpPr>
          <p:nvPr>
            <p:ph idx="22"/>
          </p:nvPr>
        </p:nvSpPr>
        <p:spPr>
          <a:xfrm>
            <a:off x="9831102"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eading">
            <a:extLst>
              <a:ext uri="{FF2B5EF4-FFF2-40B4-BE49-F238E27FC236}">
                <a16:creationId xmlns:a16="http://schemas.microsoft.com/office/drawing/2014/main" id="{BEC4710B-3A60-240C-5F49-AE0982648351}"/>
              </a:ext>
            </a:extLst>
          </p:cNvPr>
          <p:cNvSpPr>
            <a:spLocks noGrp="1"/>
          </p:cNvSpPr>
          <p:nvPr>
            <p:ph type="body" idx="23" hasCustomPrompt="1"/>
          </p:nvPr>
        </p:nvSpPr>
        <p:spPr>
          <a:xfrm>
            <a:off x="9831102"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493339510"/>
      </p:ext>
    </p:extLst>
  </p:cSld>
  <p:clrMapOvr>
    <a:masterClrMapping/>
  </p:clrMapOvr>
  <p:extLst>
    <p:ext uri="{DCECCB84-F9BA-43D5-87BE-67443E8EF086}">
      <p15:sldGuideLst xmlns:p15="http://schemas.microsoft.com/office/powerpoint/2012/main">
        <p15:guide id="1" orient="horz" pos="1152">
          <p15:clr>
            <a:srgbClr val="FBAE40"/>
          </p15:clr>
        </p15:guide>
        <p15:guide id="2" pos="2978">
          <p15:clr>
            <a:srgbClr val="FBAE40"/>
          </p15:clr>
        </p15:guide>
        <p15:guide id="3" pos="1720">
          <p15:clr>
            <a:srgbClr val="FBAE40"/>
          </p15:clr>
        </p15:guide>
        <p15:guide id="4" pos="1491">
          <p15:clr>
            <a:srgbClr val="FBAE40"/>
          </p15:clr>
        </p15:guide>
        <p15:guide id="6" pos="3209">
          <p15:clr>
            <a:srgbClr val="FBAE40"/>
          </p15:clr>
        </p15:guide>
        <p15:guide id="8" pos="4469">
          <p15:clr>
            <a:srgbClr val="FBAE40"/>
          </p15:clr>
        </p15:guide>
        <p15:guide id="9" pos="4698">
          <p15:clr>
            <a:srgbClr val="FBAE40"/>
          </p15:clr>
        </p15:guide>
        <p15:guide id="10" pos="5961">
          <p15:clr>
            <a:srgbClr val="FBAE40"/>
          </p15:clr>
        </p15:guide>
        <p15:guide id="11" pos="619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002667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2339339"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2339339"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4311173"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4311173"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4" name="Content">
            <a:extLst>
              <a:ext uri="{FF2B5EF4-FFF2-40B4-BE49-F238E27FC236}">
                <a16:creationId xmlns:a16="http://schemas.microsoft.com/office/drawing/2014/main" id="{F47F2CDF-5B4A-E7BC-F55A-177C48940AE6}"/>
              </a:ext>
            </a:extLst>
          </p:cNvPr>
          <p:cNvSpPr>
            <a:spLocks noGrp="1"/>
          </p:cNvSpPr>
          <p:nvPr>
            <p:ph idx="20"/>
          </p:nvPr>
        </p:nvSpPr>
        <p:spPr>
          <a:xfrm>
            <a:off x="6283007"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17D9F556-A430-CFDA-AA95-07D47C0BB23C}"/>
              </a:ext>
            </a:extLst>
          </p:cNvPr>
          <p:cNvSpPr>
            <a:spLocks noGrp="1"/>
          </p:cNvSpPr>
          <p:nvPr>
            <p:ph type="body" idx="21" hasCustomPrompt="1"/>
          </p:nvPr>
        </p:nvSpPr>
        <p:spPr>
          <a:xfrm>
            <a:off x="6283007"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6" name="Content">
            <a:extLst>
              <a:ext uri="{FF2B5EF4-FFF2-40B4-BE49-F238E27FC236}">
                <a16:creationId xmlns:a16="http://schemas.microsoft.com/office/drawing/2014/main" id="{BF1BED8B-A16F-3D00-60E9-1D12F0F25117}"/>
              </a:ext>
            </a:extLst>
          </p:cNvPr>
          <p:cNvSpPr>
            <a:spLocks noGrp="1"/>
          </p:cNvSpPr>
          <p:nvPr>
            <p:ph idx="22"/>
          </p:nvPr>
        </p:nvSpPr>
        <p:spPr>
          <a:xfrm>
            <a:off x="8254841"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eading">
            <a:extLst>
              <a:ext uri="{FF2B5EF4-FFF2-40B4-BE49-F238E27FC236}">
                <a16:creationId xmlns:a16="http://schemas.microsoft.com/office/drawing/2014/main" id="{BEC4710B-3A60-240C-5F49-AE0982648351}"/>
              </a:ext>
            </a:extLst>
          </p:cNvPr>
          <p:cNvSpPr>
            <a:spLocks noGrp="1"/>
          </p:cNvSpPr>
          <p:nvPr>
            <p:ph type="body" idx="23" hasCustomPrompt="1"/>
          </p:nvPr>
        </p:nvSpPr>
        <p:spPr>
          <a:xfrm>
            <a:off x="8254841"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8" name="Content">
            <a:extLst>
              <a:ext uri="{FF2B5EF4-FFF2-40B4-BE49-F238E27FC236}">
                <a16:creationId xmlns:a16="http://schemas.microsoft.com/office/drawing/2014/main" id="{F9809820-96C9-D100-F858-058E36CCCEA6}"/>
              </a:ext>
            </a:extLst>
          </p:cNvPr>
          <p:cNvSpPr>
            <a:spLocks noGrp="1"/>
          </p:cNvSpPr>
          <p:nvPr>
            <p:ph idx="24"/>
          </p:nvPr>
        </p:nvSpPr>
        <p:spPr>
          <a:xfrm>
            <a:off x="10226674"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Heading">
            <a:extLst>
              <a:ext uri="{FF2B5EF4-FFF2-40B4-BE49-F238E27FC236}">
                <a16:creationId xmlns:a16="http://schemas.microsoft.com/office/drawing/2014/main" id="{60E661D8-77B2-0ABF-9AD4-789833158479}"/>
              </a:ext>
            </a:extLst>
          </p:cNvPr>
          <p:cNvSpPr>
            <a:spLocks noGrp="1"/>
          </p:cNvSpPr>
          <p:nvPr>
            <p:ph type="body" idx="25" hasCustomPrompt="1"/>
          </p:nvPr>
        </p:nvSpPr>
        <p:spPr>
          <a:xfrm>
            <a:off x="10226674"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2152460475"/>
      </p:ext>
    </p:extLst>
  </p:cSld>
  <p:clrMapOvr>
    <a:masterClrMapping/>
  </p:clrMapOvr>
  <p:extLst>
    <p:ext uri="{DCECCB84-F9BA-43D5-87BE-67443E8EF086}">
      <p15:sldGuideLst xmlns:p15="http://schemas.microsoft.com/office/powerpoint/2012/main">
        <p15:guide id="1" orient="horz" pos="1152">
          <p15:clr>
            <a:srgbClr val="FBAE40"/>
          </p15:clr>
        </p15:guide>
        <p15:guide id="2" pos="2479">
          <p15:clr>
            <a:srgbClr val="FBAE40"/>
          </p15:clr>
        </p15:guide>
        <p15:guide id="3" pos="1478">
          <p15:clr>
            <a:srgbClr val="FBAE40"/>
          </p15:clr>
        </p15:guide>
        <p15:guide id="4" pos="1240">
          <p15:clr>
            <a:srgbClr val="FBAE40"/>
          </p15:clr>
        </p15:guide>
        <p15:guide id="6" pos="3719">
          <p15:clr>
            <a:srgbClr val="FBAE40"/>
          </p15:clr>
        </p15:guide>
        <p15:guide id="8" pos="4965">
          <p15:clr>
            <a:srgbClr val="FBAE40"/>
          </p15:clr>
        </p15:guide>
        <p15:guide id="9" pos="5203">
          <p15:clr>
            <a:srgbClr val="FBAE40"/>
          </p15:clr>
        </p15:guide>
        <p15:guide id="10" pos="6442">
          <p15:clr>
            <a:srgbClr val="FBAE40"/>
          </p15:clr>
        </p15:guide>
        <p15:guide id="11" pos="6205">
          <p15:clr>
            <a:srgbClr val="FBAE40"/>
          </p15:clr>
        </p15:guide>
        <p15:guide id="12" pos="2717">
          <p15:clr>
            <a:srgbClr val="FBAE40"/>
          </p15:clr>
        </p15:guide>
        <p15:guide id="13" pos="3963">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6 Headings and Content horizontal">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478137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3566160" cy="1828800"/>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4312920" y="1832882"/>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4312920"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3" name="Content">
            <a:extLst>
              <a:ext uri="{FF2B5EF4-FFF2-40B4-BE49-F238E27FC236}">
                <a16:creationId xmlns:a16="http://schemas.microsoft.com/office/drawing/2014/main" id="{57C83F43-C810-2235-C8CB-39AF5E1E7321}"/>
              </a:ext>
            </a:extLst>
          </p:cNvPr>
          <p:cNvSpPr>
            <a:spLocks noGrp="1"/>
          </p:cNvSpPr>
          <p:nvPr>
            <p:ph idx="18"/>
          </p:nvPr>
        </p:nvSpPr>
        <p:spPr>
          <a:xfrm>
            <a:off x="8258334" y="1832882"/>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Heading">
            <a:extLst>
              <a:ext uri="{FF2B5EF4-FFF2-40B4-BE49-F238E27FC236}">
                <a16:creationId xmlns:a16="http://schemas.microsoft.com/office/drawing/2014/main" id="{A4D377C3-32C4-95B7-B027-7FBDAF11C07A}"/>
              </a:ext>
            </a:extLst>
          </p:cNvPr>
          <p:cNvSpPr>
            <a:spLocks noGrp="1"/>
          </p:cNvSpPr>
          <p:nvPr>
            <p:ph type="body" idx="19" hasCustomPrompt="1"/>
          </p:nvPr>
        </p:nvSpPr>
        <p:spPr>
          <a:xfrm>
            <a:off x="8258334"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5" name="Content">
            <a:extLst>
              <a:ext uri="{FF2B5EF4-FFF2-40B4-BE49-F238E27FC236}">
                <a16:creationId xmlns:a16="http://schemas.microsoft.com/office/drawing/2014/main" id="{3789A52E-2749-069E-DAE1-595561173C80}"/>
              </a:ext>
            </a:extLst>
          </p:cNvPr>
          <p:cNvSpPr>
            <a:spLocks noGrp="1"/>
          </p:cNvSpPr>
          <p:nvPr>
            <p:ph idx="20"/>
          </p:nvPr>
        </p:nvSpPr>
        <p:spPr>
          <a:xfrm>
            <a:off x="369253" y="4520095"/>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Heading">
            <a:extLst>
              <a:ext uri="{FF2B5EF4-FFF2-40B4-BE49-F238E27FC236}">
                <a16:creationId xmlns:a16="http://schemas.microsoft.com/office/drawing/2014/main" id="{9EFE3D40-44A2-3C4F-9D8D-66B9D9FEF1EE}"/>
              </a:ext>
            </a:extLst>
          </p:cNvPr>
          <p:cNvSpPr>
            <a:spLocks noGrp="1"/>
          </p:cNvSpPr>
          <p:nvPr>
            <p:ph type="body" idx="21" hasCustomPrompt="1"/>
          </p:nvPr>
        </p:nvSpPr>
        <p:spPr>
          <a:xfrm>
            <a:off x="369253" y="4016268"/>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2CC090F2-ADD1-18B9-5531-82A357C6A14A}"/>
              </a:ext>
            </a:extLst>
          </p:cNvPr>
          <p:cNvSpPr>
            <a:spLocks noGrp="1"/>
          </p:cNvSpPr>
          <p:nvPr>
            <p:ph idx="22"/>
          </p:nvPr>
        </p:nvSpPr>
        <p:spPr>
          <a:xfrm>
            <a:off x="4313793" y="4520095"/>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eading">
            <a:extLst>
              <a:ext uri="{FF2B5EF4-FFF2-40B4-BE49-F238E27FC236}">
                <a16:creationId xmlns:a16="http://schemas.microsoft.com/office/drawing/2014/main" id="{E9F5BC9F-44F8-AABF-EC35-636822376CF7}"/>
              </a:ext>
            </a:extLst>
          </p:cNvPr>
          <p:cNvSpPr>
            <a:spLocks noGrp="1"/>
          </p:cNvSpPr>
          <p:nvPr>
            <p:ph type="body" idx="23" hasCustomPrompt="1"/>
          </p:nvPr>
        </p:nvSpPr>
        <p:spPr>
          <a:xfrm>
            <a:off x="4313793" y="4016268"/>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8" name="Content">
            <a:extLst>
              <a:ext uri="{FF2B5EF4-FFF2-40B4-BE49-F238E27FC236}">
                <a16:creationId xmlns:a16="http://schemas.microsoft.com/office/drawing/2014/main" id="{5BA6001B-4493-4E0E-88D1-5262689DB76A}"/>
              </a:ext>
            </a:extLst>
          </p:cNvPr>
          <p:cNvSpPr>
            <a:spLocks noGrp="1"/>
          </p:cNvSpPr>
          <p:nvPr>
            <p:ph idx="24"/>
          </p:nvPr>
        </p:nvSpPr>
        <p:spPr>
          <a:xfrm>
            <a:off x="8258334" y="4520095"/>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Heading">
            <a:extLst>
              <a:ext uri="{FF2B5EF4-FFF2-40B4-BE49-F238E27FC236}">
                <a16:creationId xmlns:a16="http://schemas.microsoft.com/office/drawing/2014/main" id="{095892DA-6229-46E4-DE82-2AB86F886FEF}"/>
              </a:ext>
            </a:extLst>
          </p:cNvPr>
          <p:cNvSpPr>
            <a:spLocks noGrp="1"/>
          </p:cNvSpPr>
          <p:nvPr>
            <p:ph type="body" idx="25" hasCustomPrompt="1"/>
          </p:nvPr>
        </p:nvSpPr>
        <p:spPr>
          <a:xfrm>
            <a:off x="8258334" y="4016268"/>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3322349368"/>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2310">
          <p15:clr>
            <a:srgbClr val="FBAE40"/>
          </p15:clr>
        </p15:guide>
        <p15:guide id="3" orient="horz" pos="2529">
          <p15:clr>
            <a:srgbClr val="FBAE40"/>
          </p15:clr>
        </p15:guide>
        <p15:guide id="4" orient="horz" pos="2847">
          <p15:clr>
            <a:srgbClr val="FBAE40"/>
          </p15:clr>
        </p15:guide>
        <p15:guide id="5" pos="2479">
          <p15:clr>
            <a:srgbClr val="FBAE40"/>
          </p15:clr>
        </p15:guide>
        <p15:guide id="6" pos="4964">
          <p15:clr>
            <a:srgbClr val="FBAE40"/>
          </p15:clr>
        </p15:guide>
        <p15:guide id="7" pos="2719">
          <p15:clr>
            <a:srgbClr val="FBAE40"/>
          </p15:clr>
        </p15:guide>
        <p15:guide id="8" pos="520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Key takeaway lef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75620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1" y="0"/>
            <a:ext cx="295116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16" name="Text Placeholder 7">
            <a:extLst>
              <a:ext uri="{FF2B5EF4-FFF2-40B4-BE49-F238E27FC236}">
                <a16:creationId xmlns:a16="http://schemas.microsoft.com/office/drawing/2014/main" id="{C0462112-E194-B7FD-378A-F96E9A6E11F7}"/>
              </a:ext>
            </a:extLst>
          </p:cNvPr>
          <p:cNvSpPr>
            <a:spLocks noGrp="1"/>
          </p:cNvSpPr>
          <p:nvPr>
            <p:ph type="body" sz="quarter" idx="17" hasCustomPrompt="1"/>
          </p:nvPr>
        </p:nvSpPr>
        <p:spPr>
          <a:xfrm>
            <a:off x="0" y="0"/>
            <a:ext cx="2949575" cy="6858000"/>
          </a:xfrm>
        </p:spPr>
        <p:txBody>
          <a:bodyPr lIns="365760" tIns="365760" rIns="365760" bIns="274320" anchor="t" anchorCtr="0">
            <a:noAutofit/>
          </a:bodyPr>
          <a:lstStyle>
            <a:lvl1pPr marL="0" indent="0">
              <a:buNone/>
              <a:defRPr sz="1600"/>
            </a:lvl1pPr>
          </a:lstStyle>
          <a:p>
            <a:pPr lvl="0"/>
            <a:r>
              <a:rPr lang="en-US"/>
              <a:t>Key takeaways</a:t>
            </a: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328988" y="6486975"/>
            <a:ext cx="6903027"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328989" y="6356350"/>
            <a:ext cx="6902450"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32898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328988"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33685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33685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3060881712"/>
      </p:ext>
    </p:extLst>
  </p:cSld>
  <p:clrMapOvr>
    <a:masterClrMapping/>
  </p:clrMapOvr>
  <p:extLst>
    <p:ext uri="{DCECCB84-F9BA-43D5-87BE-67443E8EF086}">
      <p15:sldGuideLst xmlns:p15="http://schemas.microsoft.com/office/powerpoint/2012/main">
        <p15:guide id="1" orient="horz" pos="1152">
          <p15:clr>
            <a:srgbClr val="FBAE40"/>
          </p15:clr>
        </p15:guide>
        <p15:guide id="2" pos="2096">
          <p15:clr>
            <a:srgbClr val="FBAE40"/>
          </p15:clr>
        </p15:guide>
        <p15:guide id="3" pos="1859">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Key takeaway righ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930332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9240836" y="0"/>
            <a:ext cx="295116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16" name="Text Placeholder 7">
            <a:extLst>
              <a:ext uri="{FF2B5EF4-FFF2-40B4-BE49-F238E27FC236}">
                <a16:creationId xmlns:a16="http://schemas.microsoft.com/office/drawing/2014/main" id="{C0462112-E194-B7FD-378A-F96E9A6E11F7}"/>
              </a:ext>
            </a:extLst>
          </p:cNvPr>
          <p:cNvSpPr>
            <a:spLocks noGrp="1"/>
          </p:cNvSpPr>
          <p:nvPr>
            <p:ph type="body" sz="quarter" idx="17" hasCustomPrompt="1"/>
          </p:nvPr>
        </p:nvSpPr>
        <p:spPr>
          <a:xfrm>
            <a:off x="9242425" y="0"/>
            <a:ext cx="2949575" cy="6858000"/>
          </a:xfrm>
        </p:spPr>
        <p:txBody>
          <a:bodyPr lIns="365760" tIns="365760" rIns="365760" bIns="274320" anchor="t" anchorCtr="0">
            <a:noAutofit/>
          </a:bodyPr>
          <a:lstStyle>
            <a:lvl1pPr marL="0" indent="0">
              <a:buNone/>
              <a:defRPr sz="1600"/>
            </a:lvl1pPr>
          </a:lstStyle>
          <a:p>
            <a:pPr lvl="0"/>
            <a:r>
              <a:rPr lang="en-US"/>
              <a:t>Key takeaways</a:t>
            </a: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8499392"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7506" y="6356350"/>
            <a:ext cx="8498682"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7506"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808184"/>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pic>
        <p:nvPicPr>
          <p:cNvPr id="13" name="CI Consulting">
            <a:extLst>
              <a:ext uri="{FF2B5EF4-FFF2-40B4-BE49-F238E27FC236}">
                <a16:creationId xmlns:a16="http://schemas.microsoft.com/office/drawing/2014/main" id="{9D92CF04-AF89-11AF-F463-F940D46E3FE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42735" y="6622290"/>
            <a:ext cx="636392" cy="104708"/>
          </a:xfrm>
          <a:prstGeom prst="rect">
            <a:avLst/>
          </a:prstGeom>
        </p:spPr>
      </p:pic>
      <p:sp>
        <p:nvSpPr>
          <p:cNvPr id="14" name="SlideNumber">
            <a:extLst>
              <a:ext uri="{FF2B5EF4-FFF2-40B4-BE49-F238E27FC236}">
                <a16:creationId xmlns:a16="http://schemas.microsoft.com/office/drawing/2014/main" id="{4E34C271-414F-3FAE-15F1-34D574617BCF}"/>
              </a:ext>
            </a:extLst>
          </p:cNvPr>
          <p:cNvSpPr txBox="1"/>
          <p:nvPr userDrawn="1"/>
        </p:nvSpPr>
        <p:spPr>
          <a:xfrm>
            <a:off x="11698666" y="6605178"/>
            <a:ext cx="125034" cy="123111"/>
          </a:xfrm>
          <a:prstGeom prst="rect">
            <a:avLst/>
          </a:prstGeom>
          <a:noFill/>
        </p:spPr>
        <p:txBody>
          <a:bodyPr wrap="none" lIns="0" tIns="0" rIns="0" bIns="0" rtlCol="0" anchor="ctr">
            <a:no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US" sz="700" smtClean="0">
                <a:solidFill>
                  <a:schemeClr val="tx1"/>
                </a:solidFill>
                <a:latin typeface="+mn-lt"/>
                <a:ea typeface="+mn-ea"/>
                <a:cs typeface="+mn-cs"/>
              </a:rPr>
              <a:pPr marL="0" marR="0" indent="0" algn="r" defTabSz="91437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mn-lt"/>
              <a:ea typeface="+mn-ea"/>
              <a:cs typeface="+mn-cs"/>
            </a:endParaRPr>
          </a:p>
        </p:txBody>
      </p:sp>
    </p:spTree>
    <p:extLst>
      <p:ext uri="{BB962C8B-B14F-4D97-AF65-F5344CB8AC3E}">
        <p14:creationId xmlns:p14="http://schemas.microsoft.com/office/powerpoint/2010/main" val="2641093726"/>
      </p:ext>
    </p:extLst>
  </p:cSld>
  <p:clrMapOvr>
    <a:masterClrMapping/>
  </p:clrMapOvr>
  <p:extLst>
    <p:ext uri="{DCECCB84-F9BA-43D5-87BE-67443E8EF086}">
      <p15:sldGuideLst xmlns:p15="http://schemas.microsoft.com/office/powerpoint/2012/main">
        <p15:guide id="1" orient="horz" pos="1152">
          <p15:clr>
            <a:srgbClr val="FBAE40"/>
          </p15:clr>
        </p15:guide>
        <p15:guide id="2" pos="5824">
          <p15:clr>
            <a:srgbClr val="FBAE40"/>
          </p15:clr>
        </p15:guide>
        <p15:guide id="3" pos="5584">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ortrait photo lef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337440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1" y="0"/>
            <a:ext cx="2951164" cy="6858000"/>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328988" y="6486975"/>
            <a:ext cx="6903027"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328989" y="6356350"/>
            <a:ext cx="6902450"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32898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328988"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33685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33685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0" name="Picture Placeholder 8">
            <a:extLst>
              <a:ext uri="{FF2B5EF4-FFF2-40B4-BE49-F238E27FC236}">
                <a16:creationId xmlns:a16="http://schemas.microsoft.com/office/drawing/2014/main" id="{5ABACE3A-9FF6-67B9-CBD4-C8BD23C2711B}"/>
              </a:ext>
            </a:extLst>
          </p:cNvPr>
          <p:cNvSpPr>
            <a:spLocks noGrp="1"/>
          </p:cNvSpPr>
          <p:nvPr>
            <p:ph type="pic" sz="quarter" idx="16"/>
          </p:nvPr>
        </p:nvSpPr>
        <p:spPr>
          <a:xfrm>
            <a:off x="-1" y="0"/>
            <a:ext cx="2949576" cy="6858000"/>
          </a:xfrm>
        </p:spPr>
        <p:txBody>
          <a:bodyPr anchor="ctr">
            <a:noAutofit/>
          </a:bodyPr>
          <a:lstStyle>
            <a:lvl1pPr marL="0" indent="0" algn="ctr">
              <a:buNone/>
              <a:defRPr sz="1200" b="1"/>
            </a:lvl1pPr>
          </a:lstStyle>
          <a:p>
            <a:r>
              <a:rPr lang="en-US" dirty="0"/>
              <a:t>Click icon to add picture</a:t>
            </a:r>
          </a:p>
        </p:txBody>
      </p:sp>
    </p:spTree>
    <p:extLst>
      <p:ext uri="{BB962C8B-B14F-4D97-AF65-F5344CB8AC3E}">
        <p14:creationId xmlns:p14="http://schemas.microsoft.com/office/powerpoint/2010/main" val="2965923202"/>
      </p:ext>
    </p:extLst>
  </p:cSld>
  <p:clrMapOvr>
    <a:masterClrMapping/>
  </p:clrMapOvr>
  <p:extLst>
    <p:ext uri="{DCECCB84-F9BA-43D5-87BE-67443E8EF086}">
      <p15:sldGuideLst xmlns:p15="http://schemas.microsoft.com/office/powerpoint/2012/main">
        <p15:guide id="1" orient="horz" pos="1152">
          <p15:clr>
            <a:srgbClr val="FBAE40"/>
          </p15:clr>
        </p15:guide>
        <p15:guide id="2" pos="2096">
          <p15:clr>
            <a:srgbClr val="FBAE40"/>
          </p15:clr>
        </p15:guide>
        <p15:guide id="3" pos="18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Photo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prstGeom prst="rect">
            <a:avLst/>
          </a:prstGeo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2" name="Footer Placeholder 1">
            <a:extLst>
              <a:ext uri="{FF2B5EF4-FFF2-40B4-BE49-F238E27FC236}">
                <a16:creationId xmlns:a16="http://schemas.microsoft.com/office/drawing/2014/main" id="{72F337A5-7C22-412D-BC21-002BC4A09A86}"/>
              </a:ext>
            </a:extLst>
          </p:cNvPr>
          <p:cNvSpPr>
            <a:spLocks noGrp="1"/>
          </p:cNvSpPr>
          <p:nvPr>
            <p:ph type="ftr" sz="quarter" idx="24"/>
          </p:nvPr>
        </p:nvSpPr>
        <p:spPr>
          <a:xfrm>
            <a:off x="6614764" y="0"/>
            <a:ext cx="5016515" cy="317674"/>
          </a:xfrm>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15" name="Title 6">
            <a:extLst>
              <a:ext uri="{FF2B5EF4-FFF2-40B4-BE49-F238E27FC236}">
                <a16:creationId xmlns:a16="http://schemas.microsoft.com/office/drawing/2014/main" id="{4DEB00A0-9CA9-4213-AE07-D0B1C6101ED8}"/>
              </a:ext>
            </a:extLst>
          </p:cNvPr>
          <p:cNvSpPr>
            <a:spLocks noGrp="1"/>
          </p:cNvSpPr>
          <p:nvPr>
            <p:ph type="title" hasCustomPrompt="1"/>
          </p:nvPr>
        </p:nvSpPr>
        <p:spPr>
          <a:xfrm>
            <a:off x="567039" y="342900"/>
            <a:ext cx="5029200" cy="460551"/>
          </a:xfrm>
        </p:spPr>
        <p:txBody>
          <a:bodyPr/>
          <a:lstStyle>
            <a:lvl1pPr>
              <a:defRPr>
                <a:solidFill>
                  <a:schemeClr val="tx1"/>
                </a:solidFill>
              </a:defRPr>
            </a:lvl1pPr>
          </a:lstStyle>
          <a:p>
            <a:r>
              <a:rPr lang="en-US"/>
              <a:t>[Headline]</a:t>
            </a:r>
          </a:p>
        </p:txBody>
      </p:sp>
      <p:sp>
        <p:nvSpPr>
          <p:cNvPr id="14" name="Sub-headline">
            <a:extLst>
              <a:ext uri="{FF2B5EF4-FFF2-40B4-BE49-F238E27FC236}">
                <a16:creationId xmlns:a16="http://schemas.microsoft.com/office/drawing/2014/main" id="{86B6FCCF-A4F5-44A7-AAF4-704B7EC6998C}"/>
              </a:ext>
            </a:extLst>
          </p:cNvPr>
          <p:cNvSpPr>
            <a:spLocks noGrp="1"/>
          </p:cNvSpPr>
          <p:nvPr>
            <p:ph type="body" sz="quarter" idx="18" hasCustomPrompt="1"/>
          </p:nvPr>
        </p:nvSpPr>
        <p:spPr>
          <a:xfrm>
            <a:off x="567038"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a:t>[Sub-headline]</a:t>
            </a:r>
          </a:p>
        </p:txBody>
      </p:sp>
      <p:sp>
        <p:nvSpPr>
          <p:cNvPr id="10" name="Content Placeholder 2">
            <a:extLst>
              <a:ext uri="{FF2B5EF4-FFF2-40B4-BE49-F238E27FC236}">
                <a16:creationId xmlns:a16="http://schemas.microsoft.com/office/drawing/2014/main" id="{63FDC5DF-2C64-4D49-8041-AB11BEEFF14D}"/>
              </a:ext>
            </a:extLst>
          </p:cNvPr>
          <p:cNvSpPr>
            <a:spLocks noGrp="1"/>
          </p:cNvSpPr>
          <p:nvPr>
            <p:ph sz="quarter" idx="23" hasCustomPrompt="1"/>
          </p:nvPr>
        </p:nvSpPr>
        <p:spPr>
          <a:xfrm>
            <a:off x="567038" y="1257300"/>
            <a:ext cx="5029200" cy="4347449"/>
          </a:xfrm>
        </p:spPr>
        <p:txBody>
          <a:bodyPr/>
          <a:lstStyle>
            <a:lvl1pPr marL="0" indent="0">
              <a:buNone/>
              <a:defRPr/>
            </a:lvl1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6" name="Footnote">
            <a:extLst>
              <a:ext uri="{FF2B5EF4-FFF2-40B4-BE49-F238E27FC236}">
                <a16:creationId xmlns:a16="http://schemas.microsoft.com/office/drawing/2014/main" id="{56769A6F-555D-49D4-B0C0-D1976DD436B9}"/>
              </a:ext>
            </a:extLst>
          </p:cNvPr>
          <p:cNvSpPr>
            <a:spLocks noGrp="1"/>
          </p:cNvSpPr>
          <p:nvPr>
            <p:ph type="body" sz="quarter" idx="25"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
        <p:nvSpPr>
          <p:cNvPr id="11" name="Rectangle 10">
            <a:extLst>
              <a:ext uri="{FF2B5EF4-FFF2-40B4-BE49-F238E27FC236}">
                <a16:creationId xmlns:a16="http://schemas.microsoft.com/office/drawing/2014/main" id="{EBFDFA00-9BD6-873A-0C0B-BAD1649CF54D}"/>
              </a:ext>
              <a:ext uri="{C183D7F6-B498-43B3-948B-1728B52AA6E4}">
                <adec:decorative xmlns:adec="http://schemas.microsoft.com/office/drawing/2017/decorative" val="1"/>
              </a:ext>
            </a:extLst>
          </p:cNvPr>
          <p:cNvSpPr/>
          <p:nvPr userDrawn="1"/>
        </p:nvSpPr>
        <p:spPr>
          <a:xfrm>
            <a:off x="5279878" y="656370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Tree>
    <p:extLst>
      <p:ext uri="{BB962C8B-B14F-4D97-AF65-F5344CB8AC3E}">
        <p14:creationId xmlns:p14="http://schemas.microsoft.com/office/powerpoint/2010/main" val="243954613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ortrait photo righ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85754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9240836" y="0"/>
            <a:ext cx="2951164" cy="6858000"/>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8" name="Picture Placeholder 8">
            <a:extLst>
              <a:ext uri="{FF2B5EF4-FFF2-40B4-BE49-F238E27FC236}">
                <a16:creationId xmlns:a16="http://schemas.microsoft.com/office/drawing/2014/main" id="{9D06AA9D-C5D3-F94F-581D-A87412677182}"/>
              </a:ext>
            </a:extLst>
          </p:cNvPr>
          <p:cNvSpPr>
            <a:spLocks noGrp="1"/>
          </p:cNvSpPr>
          <p:nvPr>
            <p:ph type="pic" sz="quarter" idx="16"/>
          </p:nvPr>
        </p:nvSpPr>
        <p:spPr>
          <a:xfrm>
            <a:off x="9245600" y="0"/>
            <a:ext cx="2946400" cy="6858000"/>
          </a:xfrm>
        </p:spPr>
        <p:txBody>
          <a:bodyPr anchor="ctr">
            <a:noAutofit/>
          </a:bodyPr>
          <a:lstStyle>
            <a:lvl1pPr marL="0" indent="0" algn="ctr">
              <a:buNone/>
              <a:defRPr sz="1200" b="1"/>
            </a:lvl1pPr>
          </a:lstStyle>
          <a:p>
            <a:r>
              <a:rPr lang="en-US" dirty="0"/>
              <a:t>Click icon to add picture</a:t>
            </a: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8499392"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7506" y="6356350"/>
            <a:ext cx="8498682"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7506"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808184"/>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pic>
        <p:nvPicPr>
          <p:cNvPr id="13" name="CI Consulting">
            <a:extLst>
              <a:ext uri="{FF2B5EF4-FFF2-40B4-BE49-F238E27FC236}">
                <a16:creationId xmlns:a16="http://schemas.microsoft.com/office/drawing/2014/main" id="{9D92CF04-AF89-11AF-F463-F940D46E3FE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42735" y="6622290"/>
            <a:ext cx="636392" cy="104708"/>
          </a:xfrm>
          <a:prstGeom prst="rect">
            <a:avLst/>
          </a:prstGeom>
        </p:spPr>
      </p:pic>
      <p:sp>
        <p:nvSpPr>
          <p:cNvPr id="14" name="SlideNumber">
            <a:extLst>
              <a:ext uri="{FF2B5EF4-FFF2-40B4-BE49-F238E27FC236}">
                <a16:creationId xmlns:a16="http://schemas.microsoft.com/office/drawing/2014/main" id="{4E34C271-414F-3FAE-15F1-34D574617BCF}"/>
              </a:ext>
            </a:extLst>
          </p:cNvPr>
          <p:cNvSpPr txBox="1"/>
          <p:nvPr userDrawn="1"/>
        </p:nvSpPr>
        <p:spPr>
          <a:xfrm>
            <a:off x="11698666" y="6605178"/>
            <a:ext cx="125034" cy="123111"/>
          </a:xfrm>
          <a:prstGeom prst="rect">
            <a:avLst/>
          </a:prstGeom>
          <a:noFill/>
        </p:spPr>
        <p:txBody>
          <a:bodyPr wrap="none" lIns="0" tIns="0" rIns="0" bIns="0" rtlCol="0" anchor="ctr">
            <a:no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US" sz="700" smtClean="0">
                <a:solidFill>
                  <a:schemeClr val="tx1"/>
                </a:solidFill>
                <a:latin typeface="+mn-lt"/>
                <a:ea typeface="+mn-ea"/>
                <a:cs typeface="+mn-cs"/>
              </a:rPr>
              <a:pPr marL="0" marR="0" indent="0" algn="r" defTabSz="91437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mn-lt"/>
              <a:ea typeface="+mn-ea"/>
              <a:cs typeface="+mn-cs"/>
            </a:endParaRPr>
          </a:p>
        </p:txBody>
      </p:sp>
    </p:spTree>
    <p:extLst>
      <p:ext uri="{BB962C8B-B14F-4D97-AF65-F5344CB8AC3E}">
        <p14:creationId xmlns:p14="http://schemas.microsoft.com/office/powerpoint/2010/main" val="2106751755"/>
      </p:ext>
    </p:extLst>
  </p:cSld>
  <p:clrMapOvr>
    <a:masterClrMapping/>
  </p:clrMapOvr>
  <p:extLst>
    <p:ext uri="{DCECCB84-F9BA-43D5-87BE-67443E8EF086}">
      <p15:sldGuideLst xmlns:p15="http://schemas.microsoft.com/office/powerpoint/2012/main">
        <p15:guide id="1" orient="horz" pos="1152">
          <p15:clr>
            <a:srgbClr val="FBAE40"/>
          </p15:clr>
        </p15:guide>
        <p15:guide id="2" pos="5824">
          <p15:clr>
            <a:srgbClr val="FBAE40"/>
          </p15:clr>
        </p15:guide>
        <p15:guide id="3" pos="558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Charts section">
    <p:bg>
      <p:bgPr>
        <a:solidFill>
          <a:schemeClr val="accent6"/>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40EDD03-9C73-EF53-E573-9D8E350A5B65}"/>
              </a:ext>
            </a:extLst>
          </p:cNvPr>
          <p:cNvGraphicFramePr>
            <a:graphicFrameLocks noChangeAspect="1"/>
          </p:cNvGraphicFramePr>
          <p:nvPr>
            <p:custDataLst>
              <p:tags r:id="rId1"/>
            </p:custDataLst>
            <p:extLst>
              <p:ext uri="{D42A27DB-BD31-4B8C-83A1-F6EECF244321}">
                <p14:modId xmlns:p14="http://schemas.microsoft.com/office/powerpoint/2010/main" val="133254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540EDD03-9C73-EF53-E573-9D8E350A5B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Charts">
            <a:extLst>
              <a:ext uri="{FF2B5EF4-FFF2-40B4-BE49-F238E27FC236}">
                <a16:creationId xmlns:a16="http://schemas.microsoft.com/office/drawing/2014/main" id="{3F99B917-6968-F2B0-35CA-AC9E85593DC5}"/>
              </a:ext>
            </a:extLst>
          </p:cNvPr>
          <p:cNvSpPr txBox="1">
            <a:spLocks noGrp="1" noRot="1" noMove="1" noResize="1" noEditPoints="1" noAdjustHandles="1" noChangeArrowheads="1" noChangeShapeType="1"/>
          </p:cNvSpPr>
          <p:nvPr/>
        </p:nvSpPr>
        <p:spPr>
          <a:xfrm>
            <a:off x="3048000" y="2459504"/>
            <a:ext cx="6096000" cy="1938992"/>
          </a:xfrm>
          <a:prstGeom prst="rect">
            <a:avLst/>
          </a:prstGeom>
          <a:noFill/>
        </p:spPr>
        <p:txBody>
          <a:bodyPr wrap="square">
            <a:spAutoFit/>
          </a:bodyPr>
          <a:lstStyle/>
          <a:p>
            <a:pPr lvl="0" algn="ctr"/>
            <a:r>
              <a:rPr lang="en-US" sz="12000" dirty="0"/>
              <a:t>Charts</a:t>
            </a:r>
          </a:p>
        </p:txBody>
      </p:sp>
    </p:spTree>
    <p:extLst>
      <p:ext uri="{BB962C8B-B14F-4D97-AF65-F5344CB8AC3E}">
        <p14:creationId xmlns:p14="http://schemas.microsoft.com/office/powerpoint/2010/main" val="255655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Chart full page">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11456988"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11456988"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Tree>
    <p:extLst>
      <p:ext uri="{BB962C8B-B14F-4D97-AF65-F5344CB8AC3E}">
        <p14:creationId xmlns:p14="http://schemas.microsoft.com/office/powerpoint/2010/main" val="1752130049"/>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 Chart + Key takeaway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7" y="1329267"/>
            <a:ext cx="8498682"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7" y="1569041"/>
            <a:ext cx="8498682"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9245886" y="1325563"/>
            <a:ext cx="2578608" cy="4917757"/>
          </a:xfrm>
          <a:prstGeom prst="rect">
            <a:avLst/>
          </a:prstGeom>
          <a:solidFill>
            <a:srgbClr val="F1F1F2"/>
          </a:solidFill>
        </p:spPr>
        <p:txBody>
          <a:bodyPr wrap="square" lIns="91440" tIns="91440" rIns="91440" bIns="9144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6779"/>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5824">
          <p15:clr>
            <a:srgbClr val="FBAE40"/>
          </p15:clr>
        </p15:guide>
        <p15:guide id="5" pos="558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 Chart + Methodolog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653427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4317270" y="1329267"/>
            <a:ext cx="7507224"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4317270" y="1569041"/>
            <a:ext cx="7507224"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367506" y="1832882"/>
            <a:ext cx="3566160" cy="4414520"/>
          </a:xfrm>
          <a:prstGeom prst="rect">
            <a:avLst/>
          </a:prstGeom>
          <a:noFill/>
        </p:spPr>
        <p:txBody>
          <a:bodyPr wrap="square" lIns="0" tIns="0" rIns="0" bIns="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F88804AF-B648-7051-C4E8-B04F53B3FBCF}"/>
              </a:ext>
            </a:extLst>
          </p:cNvPr>
          <p:cNvSpPr>
            <a:spLocks noGrp="1"/>
          </p:cNvSpPr>
          <p:nvPr>
            <p:ph type="body" idx="20" hasCustomPrompt="1"/>
          </p:nvPr>
        </p:nvSpPr>
        <p:spPr>
          <a:xfrm>
            <a:off x="367506"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Heading background or methodology</a:t>
            </a:r>
          </a:p>
        </p:txBody>
      </p:sp>
    </p:spTree>
    <p:extLst>
      <p:ext uri="{BB962C8B-B14F-4D97-AF65-F5344CB8AC3E}">
        <p14:creationId xmlns:p14="http://schemas.microsoft.com/office/powerpoint/2010/main" val="2601037544"/>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2717">
          <p15:clr>
            <a:srgbClr val="FBAE40"/>
          </p15:clr>
        </p15:guide>
        <p15:guide id="5" pos="248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Chart + Explana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673026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7507224"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1"/>
            <a:ext cx="7507224"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8258334" y="1329267"/>
            <a:ext cx="3566160" cy="4918135"/>
          </a:xfrm>
          <a:prstGeom prst="rect">
            <a:avLst/>
          </a:prstGeom>
          <a:noFill/>
        </p:spPr>
        <p:txBody>
          <a:bodyPr wrap="square" lIns="0" tIns="0" rIns="0" bIns="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808058"/>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4963">
          <p15:clr>
            <a:srgbClr val="FBAE40"/>
          </p15:clr>
        </p15:guide>
        <p15:guide id="5" pos="5203">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Explanation + 1 Char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562673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6292374"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6292374" y="1569041"/>
            <a:ext cx="5532120"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367506" y="1832882"/>
            <a:ext cx="5532120" cy="4414520"/>
          </a:xfrm>
          <a:prstGeom prst="rect">
            <a:avLst/>
          </a:prstGeom>
          <a:noFill/>
        </p:spPr>
        <p:txBody>
          <a:bodyPr wrap="square" lIns="0" tIns="0" rIns="0" bIns="0">
            <a:noAutofit/>
          </a:bodyPr>
          <a:lstStyle>
            <a:lvl1pPr>
              <a:defRPr sz="1400">
                <a:latin typeface="+mn-lt"/>
                <a:ea typeface="+mn-ea"/>
                <a:cs typeface="+mn-cs"/>
              </a:defRPr>
            </a:lvl1pPr>
            <a:lvl2pPr>
              <a:defRPr sz="1400">
                <a:latin typeface="+mn-lt"/>
                <a:ea typeface="+mn-ea"/>
                <a:cs typeface="+mn-cs"/>
              </a:defRPr>
            </a:lvl2pPr>
            <a:lvl3pPr>
              <a:defRPr sz="1400">
                <a:latin typeface="+mn-lt"/>
                <a:ea typeface="+mn-ea"/>
                <a:cs typeface="+mn-cs"/>
              </a:defRPr>
            </a:lvl3pPr>
            <a:lvl4pPr>
              <a:defRPr sz="1400">
                <a:latin typeface="+mn-lt"/>
                <a:ea typeface="+mn-ea"/>
                <a:cs typeface="+mn-cs"/>
              </a:defRPr>
            </a:lvl4pPr>
            <a:lvl5pPr>
              <a:defRPr sz="14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F88804AF-B648-7051-C4E8-B04F53B3FBCF}"/>
              </a:ext>
            </a:extLst>
          </p:cNvPr>
          <p:cNvSpPr>
            <a:spLocks noGrp="1"/>
          </p:cNvSpPr>
          <p:nvPr>
            <p:ph type="body" idx="20" hasCustomPrompt="1"/>
          </p:nvPr>
        </p:nvSpPr>
        <p:spPr>
          <a:xfrm>
            <a:off x="367506"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3245826144"/>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3722">
          <p15:clr>
            <a:srgbClr val="FBAE40"/>
          </p15:clr>
        </p15:guide>
        <p15:guide id="5" pos="396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Heading">
            <a:extLst>
              <a:ext uri="{FF2B5EF4-FFF2-40B4-BE49-F238E27FC236}">
                <a16:creationId xmlns:a16="http://schemas.microsoft.com/office/drawing/2014/main" id="{8B1DC025-3931-E5BC-503E-627A0411AA31}"/>
              </a:ext>
            </a:extLst>
          </p:cNvPr>
          <p:cNvSpPr>
            <a:spLocks noGrp="1"/>
          </p:cNvSpPr>
          <p:nvPr>
            <p:ph type="body" idx="20" hasCustomPrompt="1"/>
          </p:nvPr>
        </p:nvSpPr>
        <p:spPr>
          <a:xfrm>
            <a:off x="6292374"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8" name="Heading">
            <a:extLst>
              <a:ext uri="{FF2B5EF4-FFF2-40B4-BE49-F238E27FC236}">
                <a16:creationId xmlns:a16="http://schemas.microsoft.com/office/drawing/2014/main" id="{88A0D82B-505C-2414-3749-BBBED19053F1}"/>
              </a:ext>
            </a:extLst>
          </p:cNvPr>
          <p:cNvSpPr>
            <a:spLocks noGrp="1"/>
          </p:cNvSpPr>
          <p:nvPr>
            <p:ph type="body" idx="21" hasCustomPrompt="1"/>
          </p:nvPr>
        </p:nvSpPr>
        <p:spPr>
          <a:xfrm>
            <a:off x="6292374" y="1569042"/>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Tree>
    <p:extLst>
      <p:ext uri="{BB962C8B-B14F-4D97-AF65-F5344CB8AC3E}">
        <p14:creationId xmlns:p14="http://schemas.microsoft.com/office/powerpoint/2010/main" val="89403542"/>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3" pos="3722">
          <p15:clr>
            <a:srgbClr val="FBAE40"/>
          </p15:clr>
        </p15:guide>
        <p15:guide id="4" pos="396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 charts + Explana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601309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Heading">
            <a:extLst>
              <a:ext uri="{FF2B5EF4-FFF2-40B4-BE49-F238E27FC236}">
                <a16:creationId xmlns:a16="http://schemas.microsoft.com/office/drawing/2014/main" id="{8B1DC025-3931-E5BC-503E-627A0411AA31}"/>
              </a:ext>
            </a:extLst>
          </p:cNvPr>
          <p:cNvSpPr>
            <a:spLocks noGrp="1"/>
          </p:cNvSpPr>
          <p:nvPr>
            <p:ph type="body" idx="20" hasCustomPrompt="1"/>
          </p:nvPr>
        </p:nvSpPr>
        <p:spPr>
          <a:xfrm>
            <a:off x="367506" y="4013791"/>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8" name="Heading">
            <a:extLst>
              <a:ext uri="{FF2B5EF4-FFF2-40B4-BE49-F238E27FC236}">
                <a16:creationId xmlns:a16="http://schemas.microsoft.com/office/drawing/2014/main" id="{88A0D82B-505C-2414-3749-BBBED19053F1}"/>
              </a:ext>
            </a:extLst>
          </p:cNvPr>
          <p:cNvSpPr>
            <a:spLocks noGrp="1"/>
          </p:cNvSpPr>
          <p:nvPr>
            <p:ph type="body" idx="21" hasCustomPrompt="1"/>
          </p:nvPr>
        </p:nvSpPr>
        <p:spPr>
          <a:xfrm>
            <a:off x="367506" y="4253566"/>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14" name="Content Right">
            <a:extLst>
              <a:ext uri="{FF2B5EF4-FFF2-40B4-BE49-F238E27FC236}">
                <a16:creationId xmlns:a16="http://schemas.microsoft.com/office/drawing/2014/main" id="{729E27F9-C7E1-E40A-A675-5F552A64DA16}"/>
              </a:ext>
            </a:extLst>
          </p:cNvPr>
          <p:cNvSpPr>
            <a:spLocks noGrp="1"/>
          </p:cNvSpPr>
          <p:nvPr>
            <p:ph sz="quarter" idx="17"/>
          </p:nvPr>
        </p:nvSpPr>
        <p:spPr>
          <a:xfrm>
            <a:off x="6292374" y="1329267"/>
            <a:ext cx="5532120" cy="4918135"/>
          </a:xfrm>
          <a:prstGeom prst="rect">
            <a:avLst/>
          </a:prstGeom>
          <a:noFill/>
        </p:spPr>
        <p:txBody>
          <a:bodyPr wrap="square" lIns="0" tIns="0" rIns="0" bIns="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90035"/>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3" pos="3722">
          <p15:clr>
            <a:srgbClr val="FBAE40"/>
          </p15:clr>
        </p15:guide>
        <p15:guide id="4" pos="3962">
          <p15:clr>
            <a:srgbClr val="FBAE40"/>
          </p15:clr>
        </p15:guide>
        <p15:guide id="5" orient="horz" pos="2528">
          <p15:clr>
            <a:srgbClr val="FBAE40"/>
          </p15:clr>
        </p15:guide>
        <p15:guide id="6" orient="horz" pos="2675">
          <p15:clr>
            <a:srgbClr val="FBAE40"/>
          </p15:clr>
        </p15:guide>
        <p15:guide id="7" orient="horz" pos="2845">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007674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356616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356616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Heading">
            <a:extLst>
              <a:ext uri="{FF2B5EF4-FFF2-40B4-BE49-F238E27FC236}">
                <a16:creationId xmlns:a16="http://schemas.microsoft.com/office/drawing/2014/main" id="{8B1DC025-3931-E5BC-503E-627A0411AA31}"/>
              </a:ext>
            </a:extLst>
          </p:cNvPr>
          <p:cNvSpPr>
            <a:spLocks noGrp="1"/>
          </p:cNvSpPr>
          <p:nvPr>
            <p:ph type="body" idx="20" hasCustomPrompt="1"/>
          </p:nvPr>
        </p:nvSpPr>
        <p:spPr>
          <a:xfrm>
            <a:off x="4312920" y="1329267"/>
            <a:ext cx="356616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8" name="Heading">
            <a:extLst>
              <a:ext uri="{FF2B5EF4-FFF2-40B4-BE49-F238E27FC236}">
                <a16:creationId xmlns:a16="http://schemas.microsoft.com/office/drawing/2014/main" id="{88A0D82B-505C-2414-3749-BBBED19053F1}"/>
              </a:ext>
            </a:extLst>
          </p:cNvPr>
          <p:cNvSpPr>
            <a:spLocks noGrp="1"/>
          </p:cNvSpPr>
          <p:nvPr>
            <p:ph type="body" idx="21" hasCustomPrompt="1"/>
          </p:nvPr>
        </p:nvSpPr>
        <p:spPr>
          <a:xfrm>
            <a:off x="4312920" y="1569042"/>
            <a:ext cx="356616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10" name="Heading">
            <a:extLst>
              <a:ext uri="{FF2B5EF4-FFF2-40B4-BE49-F238E27FC236}">
                <a16:creationId xmlns:a16="http://schemas.microsoft.com/office/drawing/2014/main" id="{9770299E-0E75-AE63-A573-D981EDD1C840}"/>
              </a:ext>
            </a:extLst>
          </p:cNvPr>
          <p:cNvSpPr>
            <a:spLocks noGrp="1"/>
          </p:cNvSpPr>
          <p:nvPr>
            <p:ph type="body" idx="22" hasCustomPrompt="1"/>
          </p:nvPr>
        </p:nvSpPr>
        <p:spPr>
          <a:xfrm>
            <a:off x="8258334" y="1329267"/>
            <a:ext cx="356616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2" name="Heading">
            <a:extLst>
              <a:ext uri="{FF2B5EF4-FFF2-40B4-BE49-F238E27FC236}">
                <a16:creationId xmlns:a16="http://schemas.microsoft.com/office/drawing/2014/main" id="{2D6FE9F5-455A-5E92-7A96-F51451B24F5B}"/>
              </a:ext>
            </a:extLst>
          </p:cNvPr>
          <p:cNvSpPr>
            <a:spLocks noGrp="1"/>
          </p:cNvSpPr>
          <p:nvPr>
            <p:ph type="body" idx="23" hasCustomPrompt="1"/>
          </p:nvPr>
        </p:nvSpPr>
        <p:spPr>
          <a:xfrm>
            <a:off x="8258334" y="1569042"/>
            <a:ext cx="356616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Tree>
    <p:extLst>
      <p:ext uri="{BB962C8B-B14F-4D97-AF65-F5344CB8AC3E}">
        <p14:creationId xmlns:p14="http://schemas.microsoft.com/office/powerpoint/2010/main" val="975292231"/>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3" pos="2480">
          <p15:clr>
            <a:srgbClr val="FBAE40"/>
          </p15:clr>
        </p15:guide>
        <p15:guide id="4" pos="2717">
          <p15:clr>
            <a:srgbClr val="FBAE40"/>
          </p15:clr>
        </p15:guide>
        <p15:guide id="5" pos="4963">
          <p15:clr>
            <a:srgbClr val="FBAE40"/>
          </p15:clr>
        </p15:guide>
        <p15:guide id="6" pos="52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Photo Blac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prstGeom prst="rect">
            <a:avLst/>
          </a:prstGeo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3" name="Footer Placeholder 2">
            <a:extLst>
              <a:ext uri="{FF2B5EF4-FFF2-40B4-BE49-F238E27FC236}">
                <a16:creationId xmlns:a16="http://schemas.microsoft.com/office/drawing/2014/main" id="{5BDC1762-C160-436E-A662-EB8DFA9B0D52}"/>
              </a:ext>
            </a:extLst>
          </p:cNvPr>
          <p:cNvSpPr>
            <a:spLocks noGrp="1"/>
          </p:cNvSpPr>
          <p:nvPr>
            <p:ph type="ftr" sz="quarter" idx="23"/>
          </p:nvPr>
        </p:nvSpPr>
        <p:spPr>
          <a:xfrm>
            <a:off x="6614764" y="0"/>
            <a:ext cx="5016515" cy="317674"/>
          </a:xfrm>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2" name="Rectangle 1">
            <a:extLst>
              <a:ext uri="{FF2B5EF4-FFF2-40B4-BE49-F238E27FC236}">
                <a16:creationId xmlns:a16="http://schemas.microsoft.com/office/drawing/2014/main" id="{B32C59F7-AD2F-414F-9894-A41140E432C6}"/>
              </a:ext>
              <a:ext uri="{C183D7F6-B498-43B3-948B-1728B52AA6E4}">
                <adec:decorative xmlns:adec="http://schemas.microsoft.com/office/drawing/2017/decorative" val="1"/>
              </a:ext>
            </a:extLst>
          </p:cNvPr>
          <p:cNvSpPr/>
          <p:nvPr userDrawn="1"/>
        </p:nvSpPr>
        <p:spPr bwMode="white">
          <a:xfrm>
            <a:off x="0" y="0"/>
            <a:ext cx="661476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Title 6">
            <a:extLst>
              <a:ext uri="{FF2B5EF4-FFF2-40B4-BE49-F238E27FC236}">
                <a16:creationId xmlns:a16="http://schemas.microsoft.com/office/drawing/2014/main" id="{4DEB00A0-9CA9-4213-AE07-D0B1C6101ED8}"/>
              </a:ext>
            </a:extLst>
          </p:cNvPr>
          <p:cNvSpPr>
            <a:spLocks noGrp="1"/>
          </p:cNvSpPr>
          <p:nvPr>
            <p:ph type="title" hasCustomPrompt="1"/>
          </p:nvPr>
        </p:nvSpPr>
        <p:spPr>
          <a:xfrm>
            <a:off x="567038" y="342900"/>
            <a:ext cx="5029200" cy="460551"/>
          </a:xfrm>
        </p:spPr>
        <p:txBody>
          <a:bodyPr/>
          <a:lstStyle>
            <a:lvl1pPr>
              <a:defRPr>
                <a:solidFill>
                  <a:schemeClr val="bg1"/>
                </a:solidFill>
              </a:defRPr>
            </a:lvl1pPr>
          </a:lstStyle>
          <a:p>
            <a:r>
              <a:rPr lang="en-US"/>
              <a:t>[Headline]</a:t>
            </a:r>
          </a:p>
        </p:txBody>
      </p:sp>
      <p:sp>
        <p:nvSpPr>
          <p:cNvPr id="14" name="Sub-headline">
            <a:extLst>
              <a:ext uri="{FF2B5EF4-FFF2-40B4-BE49-F238E27FC236}">
                <a16:creationId xmlns:a16="http://schemas.microsoft.com/office/drawing/2014/main" id="{86B6FCCF-A4F5-44A7-AAF4-704B7EC6998C}"/>
              </a:ext>
            </a:extLst>
          </p:cNvPr>
          <p:cNvSpPr>
            <a:spLocks noGrp="1"/>
          </p:cNvSpPr>
          <p:nvPr>
            <p:ph type="body" sz="quarter" idx="18" hasCustomPrompt="1"/>
          </p:nvPr>
        </p:nvSpPr>
        <p:spPr>
          <a:xfrm>
            <a:off x="567037" y="899026"/>
            <a:ext cx="5029200" cy="278706"/>
          </a:xfrm>
          <a:prstGeom prst="rect">
            <a:avLst/>
          </a:prstGeom>
        </p:spPr>
        <p:txBody>
          <a:bodyPr/>
          <a:lstStyle>
            <a:lvl1pPr marL="0" indent="0">
              <a:buNone/>
              <a:defRPr sz="1800" b="0">
                <a:solidFill>
                  <a:schemeClr val="bg1"/>
                </a:solidFill>
                <a:latin typeface="+mn-lt"/>
              </a:defRPr>
            </a:lvl1pPr>
            <a:lvl2pPr marL="169863" indent="0">
              <a:buNone/>
              <a:defRPr/>
            </a:lvl2pPr>
          </a:lstStyle>
          <a:p>
            <a:pPr lvl="0"/>
            <a:r>
              <a:rPr lang="en-US"/>
              <a:t>[Sub-headline]</a:t>
            </a:r>
          </a:p>
        </p:txBody>
      </p:sp>
      <p:sp>
        <p:nvSpPr>
          <p:cNvPr id="11" name="Text Placeholder 2">
            <a:extLst>
              <a:ext uri="{FF2B5EF4-FFF2-40B4-BE49-F238E27FC236}">
                <a16:creationId xmlns:a16="http://schemas.microsoft.com/office/drawing/2014/main" id="{8EB16B89-7E3C-44A4-A187-AEB2FBABC140}"/>
              </a:ext>
            </a:extLst>
          </p:cNvPr>
          <p:cNvSpPr>
            <a:spLocks noGrp="1"/>
          </p:cNvSpPr>
          <p:nvPr>
            <p:ph type="body" sz="quarter" idx="22" hasCustomPrompt="1"/>
          </p:nvPr>
        </p:nvSpPr>
        <p:spPr>
          <a:xfrm>
            <a:off x="566737" y="1261872"/>
            <a:ext cx="5029200" cy="433020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Fifth level</a:t>
            </a:r>
          </a:p>
        </p:txBody>
      </p:sp>
      <p:sp>
        <p:nvSpPr>
          <p:cNvPr id="18" name="Rectangle 17">
            <a:extLst>
              <a:ext uri="{FF2B5EF4-FFF2-40B4-BE49-F238E27FC236}">
                <a16:creationId xmlns:a16="http://schemas.microsoft.com/office/drawing/2014/main" id="{47EB1F00-2439-4253-A589-54010E4BBC5E}"/>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
        <p:nvSpPr>
          <p:cNvPr id="27" name="Footnote">
            <a:extLst>
              <a:ext uri="{FF2B5EF4-FFF2-40B4-BE49-F238E27FC236}">
                <a16:creationId xmlns:a16="http://schemas.microsoft.com/office/drawing/2014/main" id="{BC72EC15-8B35-4605-A3A1-D682493CE35C}"/>
              </a:ext>
            </a:extLst>
          </p:cNvPr>
          <p:cNvSpPr>
            <a:spLocks noGrp="1"/>
          </p:cNvSpPr>
          <p:nvPr>
            <p:ph type="body" sz="quarter" idx="24"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solidFill>
                  <a:schemeClr val="bg1"/>
                </a:solidFill>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pic>
        <p:nvPicPr>
          <p:cNvPr id="4" name="Picture 3">
            <a:extLst>
              <a:ext uri="{FF2B5EF4-FFF2-40B4-BE49-F238E27FC236}">
                <a16:creationId xmlns:a16="http://schemas.microsoft.com/office/drawing/2014/main" id="{DCADED56-DC64-ED1D-E4A0-389F0943B292}"/>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58248" y="6306404"/>
            <a:ext cx="1902349" cy="525369"/>
          </a:xfrm>
          <a:prstGeom prst="rect">
            <a:avLst/>
          </a:prstGeom>
        </p:spPr>
      </p:pic>
    </p:spTree>
    <p:extLst>
      <p:ext uri="{BB962C8B-B14F-4D97-AF65-F5344CB8AC3E}">
        <p14:creationId xmlns:p14="http://schemas.microsoft.com/office/powerpoint/2010/main" val="4165650854"/>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Section with image">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49F9374-E4E4-EACC-F0B7-E19AB7E05FE8}"/>
              </a:ext>
            </a:extLst>
          </p:cNvPr>
          <p:cNvGraphicFramePr>
            <a:graphicFrameLocks noChangeAspect="1"/>
          </p:cNvGraphicFramePr>
          <p:nvPr>
            <p:custDataLst>
              <p:tags r:id="rId1"/>
            </p:custDataLst>
            <p:extLst>
              <p:ext uri="{D42A27DB-BD31-4B8C-83A1-F6EECF244321}">
                <p14:modId xmlns:p14="http://schemas.microsoft.com/office/powerpoint/2010/main" val="55517224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649F9374-E4E4-EACC-F0B7-E19AB7E05FE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7">
            <a:extLst>
              <a:ext uri="{FF2B5EF4-FFF2-40B4-BE49-F238E27FC236}">
                <a16:creationId xmlns:a16="http://schemas.microsoft.com/office/drawing/2014/main" id="{A5869097-1D8C-C30A-28C2-E75FC1B826E9}"/>
              </a:ext>
            </a:extLst>
          </p:cNvPr>
          <p:cNvSpPr>
            <a:spLocks noGrp="1"/>
          </p:cNvSpPr>
          <p:nvPr>
            <p:ph type="pic" sz="quarter" idx="15"/>
          </p:nvPr>
        </p:nvSpPr>
        <p:spPr>
          <a:xfrm>
            <a:off x="6897688" y="0"/>
            <a:ext cx="5294312" cy="6858000"/>
          </a:xfrm>
          <a:prstGeom prst="rect">
            <a:avLst/>
          </a:prstGeom>
          <a:solidFill>
            <a:srgbClr val="F1F1F2"/>
          </a:solidFill>
        </p:spPr>
        <p:txBody>
          <a:bodyPr anchor="ctr">
            <a:noAutofit/>
          </a:bodyPr>
          <a:lstStyle>
            <a:lvl1pPr marL="0" indent="0" algn="ctr">
              <a:buNone/>
              <a:defRPr>
                <a:solidFill>
                  <a:schemeClr val="bg1"/>
                </a:solidFill>
                <a:latin typeface="+mn-lt"/>
                <a:ea typeface="+mn-ea"/>
                <a:cs typeface="+mn-cs"/>
              </a:defRPr>
            </a:lvl1pPr>
          </a:lstStyle>
          <a:p>
            <a:r>
              <a:rPr lang="en-US" dirty="0"/>
              <a:t>Click icon to add picture</a:t>
            </a:r>
          </a:p>
        </p:txBody>
      </p:sp>
      <p:sp>
        <p:nvSpPr>
          <p:cNvPr id="2" name="SectionTitle"/>
          <p:cNvSpPr>
            <a:spLocks noGrp="1"/>
          </p:cNvSpPr>
          <p:nvPr>
            <p:ph type="body" sz="quarter" idx="11" hasCustomPrompt="1"/>
          </p:nvPr>
        </p:nvSpPr>
        <p:spPr>
          <a:xfrm>
            <a:off x="989015" y="3959785"/>
            <a:ext cx="4924425" cy="566995"/>
          </a:xfrm>
          <a:prstGeom prst="rect">
            <a:avLst/>
          </a:prstGeom>
        </p:spPr>
        <p:txBody>
          <a:bodyPr vert="horz" wrap="square" lIns="0" tIns="0" rIns="0" bIns="0" numCol="1" anchor="t" anchorCtr="0" compatLnSpc="1">
            <a:prstTxWarp prst="textNoShape">
              <a:avLst/>
            </a:prstTxWarp>
            <a:noAutofit/>
          </a:bodyPr>
          <a:lstStyle>
            <a:lvl1pPr marL="0" indent="0" algn="l" fontAlgn="base">
              <a:lnSpc>
                <a:spcPts val="4600"/>
              </a:lnSpc>
              <a:spcBef>
                <a:spcPts val="0"/>
              </a:spcBef>
              <a:spcAft>
                <a:spcPts val="200"/>
              </a:spcAft>
              <a:buFont typeface="Arial" panose="020B0604020202020204" pitchFamily="34" charset="0"/>
              <a:buChar char="​"/>
              <a:defRPr sz="4800">
                <a:solidFill>
                  <a:schemeClr val="tx1"/>
                </a:solidFill>
                <a:latin typeface="+mn-lt"/>
                <a:ea typeface="+mn-ea"/>
                <a:cs typeface="+mn-cs"/>
              </a:defRPr>
            </a:lvl1pPr>
            <a:lvl2pPr marL="0" indent="0" algn="l">
              <a:lnSpc>
                <a:spcPct val="100000"/>
              </a:lnSpc>
              <a:spcBef>
                <a:spcPts val="0"/>
              </a:spcBef>
              <a:spcAft>
                <a:spcPts val="0"/>
              </a:spcAft>
              <a:buFont typeface="Arial" panose="020B0604020202020204" pitchFamily="34" charset="0"/>
              <a:buChar char="​"/>
              <a:defRPr sz="2800">
                <a:solidFill>
                  <a:schemeClr val="tx1"/>
                </a:solidFill>
                <a:latin typeface="+mn-lt"/>
                <a:ea typeface="+mn-ea"/>
                <a:cs typeface="+mn-cs"/>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lang="en-US"/>
              <a:t>Section/Chapter</a:t>
            </a:r>
          </a:p>
        </p:txBody>
      </p:sp>
      <p:sp>
        <p:nvSpPr>
          <p:cNvPr id="3" name="SectionNumber"/>
          <p:cNvSpPr>
            <a:spLocks noGrp="1"/>
          </p:cNvSpPr>
          <p:nvPr>
            <p:ph type="body" sz="quarter" idx="12" hasCustomPrompt="1"/>
          </p:nvPr>
        </p:nvSpPr>
        <p:spPr>
          <a:xfrm>
            <a:off x="989015" y="2447641"/>
            <a:ext cx="4924425" cy="1512144"/>
          </a:xfrm>
          <a:prstGeom prst="rect">
            <a:avLst/>
          </a:prstGeom>
        </p:spPr>
        <p:txBody>
          <a:bodyPr wrap="square" lIns="0" tIns="0" rIns="0" bIns="0" anchor="b">
            <a:noAutofit/>
          </a:bodyPr>
          <a:lstStyle>
            <a:lvl1pPr marL="0" indent="0" algn="l" fontAlgn="base">
              <a:lnSpc>
                <a:spcPct val="100000"/>
              </a:lnSpc>
              <a:spcBef>
                <a:spcPts val="0"/>
              </a:spcBef>
              <a:spcAft>
                <a:spcPts val="0"/>
              </a:spcAft>
              <a:buFont typeface="Arial" panose="020B0604020202020204" pitchFamily="34" charset="0"/>
              <a:buChar char="​"/>
              <a:defRPr sz="11500" kern="0" spc="-400" baseline="0">
                <a:solidFill>
                  <a:schemeClr val="tx1"/>
                </a:solidFill>
                <a:latin typeface="+mn-lt"/>
                <a:ea typeface="+mn-ea"/>
                <a:cs typeface="+mn-cs"/>
              </a:defRPr>
            </a:lvl1pPr>
            <a:lvl2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9pPr>
          </a:lstStyle>
          <a:p>
            <a:pPr lvl="0"/>
            <a:r>
              <a:rPr lang="en-US"/>
              <a:t>##</a:t>
            </a:r>
          </a:p>
        </p:txBody>
      </p:sp>
      <p:grpSp>
        <p:nvGrpSpPr>
          <p:cNvPr id="22" name="Identifier">
            <a:extLst>
              <a:ext uri="{FF2B5EF4-FFF2-40B4-BE49-F238E27FC236}">
                <a16:creationId xmlns:a16="http://schemas.microsoft.com/office/drawing/2014/main" id="{B306CB45-FFDB-D0A0-4888-7D55365B2193}"/>
              </a:ext>
            </a:extLst>
          </p:cNvPr>
          <p:cNvGrpSpPr/>
          <p:nvPr/>
        </p:nvGrpSpPr>
        <p:grpSpPr>
          <a:xfrm>
            <a:off x="6335914" y="3462048"/>
            <a:ext cx="3905365" cy="3909247"/>
            <a:chOff x="9684745" y="2476500"/>
            <a:chExt cx="2384490" cy="2386860"/>
          </a:xfrm>
        </p:grpSpPr>
        <p:grpSp>
          <p:nvGrpSpPr>
            <p:cNvPr id="24" name="Group 23">
              <a:extLst>
                <a:ext uri="{FF2B5EF4-FFF2-40B4-BE49-F238E27FC236}">
                  <a16:creationId xmlns:a16="http://schemas.microsoft.com/office/drawing/2014/main" id="{A7892BA6-E041-2FDB-91A2-E8C0EA8D3A45}"/>
                </a:ext>
              </a:extLst>
            </p:cNvPr>
            <p:cNvGrpSpPr/>
            <p:nvPr/>
          </p:nvGrpSpPr>
          <p:grpSpPr>
            <a:xfrm>
              <a:off x="9684745" y="2476500"/>
              <a:ext cx="2384490" cy="2386860"/>
              <a:chOff x="9684745" y="2476500"/>
              <a:chExt cx="2384490" cy="2386860"/>
            </a:xfrm>
          </p:grpSpPr>
          <p:sp>
            <p:nvSpPr>
              <p:cNvPr id="26" name="Freeform: Shape 25">
                <a:extLst>
                  <a:ext uri="{FF2B5EF4-FFF2-40B4-BE49-F238E27FC236}">
                    <a16:creationId xmlns:a16="http://schemas.microsoft.com/office/drawing/2014/main" id="{C066067E-ABD4-5255-F6AA-D087EE589BD5}"/>
                  </a:ext>
                </a:extLst>
              </p:cNvPr>
              <p:cNvSpPr/>
              <p:nvPr/>
            </p:nvSpPr>
            <p:spPr>
              <a:xfrm>
                <a:off x="9719446" y="2476500"/>
                <a:ext cx="1157544" cy="905442"/>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53975" cap="flat">
                <a:solidFill>
                  <a:schemeClr val="bg1"/>
                </a:solidFill>
                <a:prstDash val="solid"/>
                <a:miter/>
              </a:ln>
            </p:spPr>
            <p:txBody>
              <a:bodyPr rtlCol="0" anchor="ctr">
                <a:noAutofit/>
              </a:bodyPr>
              <a:lstStyle/>
              <a:p>
                <a:endParaRPr lang="en-US" dirty="0"/>
              </a:p>
            </p:txBody>
          </p:sp>
          <p:sp>
            <p:nvSpPr>
              <p:cNvPr id="27" name="Freeform: Shape 26">
                <a:extLst>
                  <a:ext uri="{FF2B5EF4-FFF2-40B4-BE49-F238E27FC236}">
                    <a16:creationId xmlns:a16="http://schemas.microsoft.com/office/drawing/2014/main" id="{843D68C1-902F-66D6-0AC1-DC1DE207B451}"/>
                  </a:ext>
                </a:extLst>
              </p:cNvPr>
              <p:cNvSpPr/>
              <p:nvPr/>
            </p:nvSpPr>
            <p:spPr>
              <a:xfrm>
                <a:off x="10876942" y="3957918"/>
                <a:ext cx="1157545" cy="905442"/>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53975" cap="flat">
                <a:solidFill>
                  <a:schemeClr val="bg1"/>
                </a:solidFill>
                <a:prstDash val="solid"/>
                <a:miter/>
              </a:ln>
            </p:spPr>
            <p:txBody>
              <a:bodyPr rtlCol="0" anchor="ctr">
                <a:noAutofit/>
              </a:bodyPr>
              <a:lstStyle/>
              <a:p>
                <a:endParaRPr lang="en-US" dirty="0"/>
              </a:p>
            </p:txBody>
          </p:sp>
          <p:sp>
            <p:nvSpPr>
              <p:cNvPr id="28" name="Freeform: Shape 27">
                <a:extLst>
                  <a:ext uri="{FF2B5EF4-FFF2-40B4-BE49-F238E27FC236}">
                    <a16:creationId xmlns:a16="http://schemas.microsoft.com/office/drawing/2014/main" id="{55926111-795D-2ED6-6FAB-9E5287352469}"/>
                  </a:ext>
                </a:extLst>
              </p:cNvPr>
              <p:cNvSpPr/>
              <p:nvPr/>
            </p:nvSpPr>
            <p:spPr>
              <a:xfrm>
                <a:off x="11782243" y="2980656"/>
                <a:ext cx="286992" cy="688089"/>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53975" cap="flat">
                <a:solidFill>
                  <a:schemeClr val="bg1"/>
                </a:solidFill>
                <a:prstDash val="solid"/>
                <a:miter/>
              </a:ln>
            </p:spPr>
            <p:txBody>
              <a:bodyPr rtlCol="0" anchor="ctr">
                <a:noAutofit/>
              </a:bodyPr>
              <a:lstStyle/>
              <a:p>
                <a:endParaRPr lang="en-US" dirty="0"/>
              </a:p>
            </p:txBody>
          </p:sp>
          <p:sp>
            <p:nvSpPr>
              <p:cNvPr id="29" name="Freeform: Shape 28">
                <a:extLst>
                  <a:ext uri="{FF2B5EF4-FFF2-40B4-BE49-F238E27FC236}">
                    <a16:creationId xmlns:a16="http://schemas.microsoft.com/office/drawing/2014/main" id="{7A8CEC20-9540-CB38-1535-C2AF1E801465}"/>
                  </a:ext>
                </a:extLst>
              </p:cNvPr>
              <p:cNvSpPr/>
              <p:nvPr/>
            </p:nvSpPr>
            <p:spPr>
              <a:xfrm>
                <a:off x="11163793" y="2511201"/>
                <a:ext cx="401286" cy="183790"/>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53975" cap="flat">
                <a:solidFill>
                  <a:schemeClr val="bg1"/>
                </a:solidFill>
                <a:prstDash val="solid"/>
                <a:miter/>
              </a:ln>
            </p:spPr>
            <p:txBody>
              <a:bodyPr rtlCol="0" anchor="ctr">
                <a:noAutofit/>
              </a:bodyPr>
              <a:lstStyle/>
              <a:p>
                <a:endParaRPr lang="en-US" dirty="0"/>
              </a:p>
            </p:txBody>
          </p:sp>
          <p:sp>
            <p:nvSpPr>
              <p:cNvPr id="30" name="Freeform: Shape 29">
                <a:extLst>
                  <a:ext uri="{FF2B5EF4-FFF2-40B4-BE49-F238E27FC236}">
                    <a16:creationId xmlns:a16="http://schemas.microsoft.com/office/drawing/2014/main" id="{E6EEC470-F45F-8A5A-4E51-DD1D8FEC824A}"/>
                  </a:ext>
                </a:extLst>
              </p:cNvPr>
              <p:cNvSpPr/>
              <p:nvPr/>
            </p:nvSpPr>
            <p:spPr>
              <a:xfrm>
                <a:off x="9684745" y="3671115"/>
                <a:ext cx="286992" cy="686714"/>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53975" cap="flat">
                <a:solidFill>
                  <a:schemeClr val="bg1"/>
                </a:solidFill>
                <a:prstDash val="solid"/>
                <a:miter/>
              </a:ln>
            </p:spPr>
            <p:txBody>
              <a:bodyPr rtlCol="0" anchor="ctr">
                <a:noAutofit/>
              </a:bodyPr>
              <a:lstStyle/>
              <a:p>
                <a:endParaRPr lang="en-US" dirty="0"/>
              </a:p>
            </p:txBody>
          </p:sp>
          <p:sp>
            <p:nvSpPr>
              <p:cNvPr id="31" name="Freeform: Shape 30">
                <a:extLst>
                  <a:ext uri="{FF2B5EF4-FFF2-40B4-BE49-F238E27FC236}">
                    <a16:creationId xmlns:a16="http://schemas.microsoft.com/office/drawing/2014/main" id="{258AF7CE-DD71-9C40-23AC-3E9EE6344554}"/>
                  </a:ext>
                </a:extLst>
              </p:cNvPr>
              <p:cNvSpPr/>
              <p:nvPr/>
            </p:nvSpPr>
            <p:spPr>
              <a:xfrm>
                <a:off x="10187478" y="4643921"/>
                <a:ext cx="402709" cy="184739"/>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53975" cap="flat">
                <a:solidFill>
                  <a:schemeClr val="bg1"/>
                </a:solidFill>
                <a:prstDash val="solid"/>
                <a:miter/>
              </a:ln>
            </p:spPr>
            <p:txBody>
              <a:bodyPr rtlCol="0" anchor="ctr">
                <a:noAutofit/>
              </a:bodyPr>
              <a:lstStyle/>
              <a:p>
                <a:endParaRPr lang="en-US" dirty="0"/>
              </a:p>
            </p:txBody>
          </p:sp>
          <p:sp>
            <p:nvSpPr>
              <p:cNvPr id="32" name="Freeform: Shape 31">
                <a:extLst>
                  <a:ext uri="{FF2B5EF4-FFF2-40B4-BE49-F238E27FC236}">
                    <a16:creationId xmlns:a16="http://schemas.microsoft.com/office/drawing/2014/main" id="{B67E6483-C446-DE74-C19C-1E851C89891D}"/>
                  </a:ext>
                </a:extLst>
              </p:cNvPr>
              <p:cNvSpPr/>
              <p:nvPr/>
            </p:nvSpPr>
            <p:spPr>
              <a:xfrm>
                <a:off x="9916919" y="3397302"/>
                <a:ext cx="1275915" cy="1275915"/>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53975" cap="rnd">
                <a:solidFill>
                  <a:schemeClr val="bg1"/>
                </a:solidFill>
                <a:prstDash val="solid"/>
                <a:round/>
              </a:ln>
            </p:spPr>
            <p:txBody>
              <a:bodyPr rtlCol="0" anchor="ctr">
                <a:noAutofit/>
              </a:bodyPr>
              <a:lstStyle/>
              <a:p>
                <a:endParaRPr lang="en-US" dirty="0"/>
              </a:p>
            </p:txBody>
          </p:sp>
        </p:grpSp>
        <p:sp>
          <p:nvSpPr>
            <p:cNvPr id="25" name="Freeform: Shape 24">
              <a:extLst>
                <a:ext uri="{FF2B5EF4-FFF2-40B4-BE49-F238E27FC236}">
                  <a16:creationId xmlns:a16="http://schemas.microsoft.com/office/drawing/2014/main" id="{29629EE2-E12A-7264-1112-BA29A9879BB4}"/>
                </a:ext>
              </a:extLst>
            </p:cNvPr>
            <p:cNvSpPr/>
            <p:nvPr/>
          </p:nvSpPr>
          <p:spPr>
            <a:xfrm>
              <a:off x="10619229" y="2694992"/>
              <a:ext cx="1275915" cy="1275915"/>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53975" cap="rnd">
              <a:solidFill>
                <a:schemeClr val="bg1"/>
              </a:solidFill>
              <a:prstDash val="solid"/>
              <a:round/>
            </a:ln>
          </p:spPr>
          <p:txBody>
            <a:bodyPr rtlCol="0" anchor="ctr">
              <a:noAutofit/>
            </a:bodyPr>
            <a:lstStyle/>
            <a:p>
              <a:endParaRPr lang="en-US" dirty="0"/>
            </a:p>
          </p:txBody>
        </p:sp>
      </p:grpSp>
    </p:spTree>
    <p:extLst>
      <p:ext uri="{BB962C8B-B14F-4D97-AF65-F5344CB8AC3E}">
        <p14:creationId xmlns:p14="http://schemas.microsoft.com/office/powerpoint/2010/main" val="827983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Section ">
    <p:bg>
      <p:bgPr>
        <a:solidFill>
          <a:schemeClr val="accent6"/>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49F9374-E4E4-EACC-F0B7-E19AB7E05FE8}"/>
              </a:ext>
            </a:extLst>
          </p:cNvPr>
          <p:cNvGraphicFramePr>
            <a:graphicFrameLocks noChangeAspect="1"/>
          </p:cNvGraphicFramePr>
          <p:nvPr>
            <p:custDataLst>
              <p:tags r:id="rId1"/>
            </p:custDataLst>
            <p:extLst>
              <p:ext uri="{D42A27DB-BD31-4B8C-83A1-F6EECF244321}">
                <p14:modId xmlns:p14="http://schemas.microsoft.com/office/powerpoint/2010/main" val="30117228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649F9374-E4E4-EACC-F0B7-E19AB7E05FE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SectionTitle"/>
          <p:cNvSpPr>
            <a:spLocks noGrp="1"/>
          </p:cNvSpPr>
          <p:nvPr>
            <p:ph type="body" sz="quarter" idx="11" hasCustomPrompt="1"/>
          </p:nvPr>
        </p:nvSpPr>
        <p:spPr>
          <a:xfrm>
            <a:off x="963615" y="3959785"/>
            <a:ext cx="6919910" cy="566995"/>
          </a:xfrm>
          <a:prstGeom prst="rect">
            <a:avLst/>
          </a:prstGeom>
        </p:spPr>
        <p:txBody>
          <a:bodyPr vert="horz" wrap="square" lIns="0" tIns="0" rIns="0" bIns="0" numCol="1" anchor="t" anchorCtr="0" compatLnSpc="1">
            <a:prstTxWarp prst="textNoShape">
              <a:avLst/>
            </a:prstTxWarp>
            <a:noAutofit/>
          </a:bodyPr>
          <a:lstStyle>
            <a:lvl1pPr marL="0" indent="0" algn="l" fontAlgn="base">
              <a:lnSpc>
                <a:spcPts val="4600"/>
              </a:lnSpc>
              <a:spcBef>
                <a:spcPts val="0"/>
              </a:spcBef>
              <a:spcAft>
                <a:spcPts val="200"/>
              </a:spcAft>
              <a:buFont typeface="Arial" panose="020B0604020202020204" pitchFamily="34" charset="0"/>
              <a:buChar char="​"/>
              <a:defRPr sz="4800">
                <a:solidFill>
                  <a:schemeClr val="tx1"/>
                </a:solidFill>
                <a:latin typeface="+mn-lt"/>
                <a:ea typeface="+mn-ea"/>
                <a:cs typeface="+mn-cs"/>
              </a:defRPr>
            </a:lvl1pPr>
            <a:lvl2pPr marL="0" indent="0" algn="l">
              <a:lnSpc>
                <a:spcPct val="100000"/>
              </a:lnSpc>
              <a:spcBef>
                <a:spcPts val="0"/>
              </a:spcBef>
              <a:spcAft>
                <a:spcPts val="0"/>
              </a:spcAft>
              <a:buFont typeface="Arial" panose="020B0604020202020204" pitchFamily="34" charset="0"/>
              <a:buChar char="​"/>
              <a:defRPr sz="2800">
                <a:solidFill>
                  <a:schemeClr val="tx1"/>
                </a:solidFill>
                <a:latin typeface="+mn-lt"/>
                <a:ea typeface="+mn-ea"/>
                <a:cs typeface="+mn-cs"/>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lang="en-US"/>
              <a:t>Section/Chapter</a:t>
            </a:r>
          </a:p>
        </p:txBody>
      </p:sp>
      <p:pic>
        <p:nvPicPr>
          <p:cNvPr id="3" name="CI Consulting">
            <a:extLst>
              <a:ext uri="{FF2B5EF4-FFF2-40B4-BE49-F238E27FC236}">
                <a16:creationId xmlns:a16="http://schemas.microsoft.com/office/drawing/2014/main" id="{A4E330A3-426B-D7F1-DF19-22AE3D99DC3C}"/>
              </a:ext>
            </a:extLst>
          </p:cNvPr>
          <p:cNvPicPr>
            <a:picLocks noGrp="1" noRot="1" noMove="1" noResize="1" noEditPoints="1" noAdjustHandles="1" noChangeArrowheads="1" noChangeShapeType="1" noCrop="1"/>
          </p:cNvPicPr>
          <p:nvPr/>
        </p:nvPicPr>
        <p:blipFill>
          <a:blip r:embed="rId5"/>
          <a:stretch>
            <a:fillRect/>
          </a:stretch>
        </p:blipFill>
        <p:spPr>
          <a:xfrm>
            <a:off x="984250" y="3529042"/>
            <a:ext cx="1664677" cy="274586"/>
          </a:xfrm>
          <a:prstGeom prst="rect">
            <a:avLst/>
          </a:prstGeom>
        </p:spPr>
      </p:pic>
    </p:spTree>
    <p:extLst>
      <p:ext uri="{BB962C8B-B14F-4D97-AF65-F5344CB8AC3E}">
        <p14:creationId xmlns:p14="http://schemas.microsoft.com/office/powerpoint/2010/main" val="11312615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9DECC8A-4FA2-255F-72E7-1FD898AA35AF}"/>
              </a:ext>
            </a:extLst>
          </p:cNvPr>
          <p:cNvGraphicFramePr>
            <a:graphicFrameLocks noChangeAspect="1"/>
          </p:cNvGraphicFramePr>
          <p:nvPr>
            <p:custDataLst>
              <p:tags r:id="rId1"/>
            </p:custDataLst>
            <p:extLst>
              <p:ext uri="{D42A27DB-BD31-4B8C-83A1-F6EECF244321}">
                <p14:modId xmlns:p14="http://schemas.microsoft.com/office/powerpoint/2010/main" val="2402216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39DECC8A-4FA2-255F-72E7-1FD898AA35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7410895-872F-9C56-3192-AF9A860EC981}"/>
              </a:ext>
            </a:extLst>
          </p:cNvPr>
          <p:cNvSpPr>
            <a:spLocks/>
          </p:cNvSpPr>
          <p:nvPr/>
        </p:nvSpPr>
        <p:spPr>
          <a:xfrm>
            <a:off x="0" y="0"/>
            <a:ext cx="2331633" cy="6858000"/>
          </a:xfrm>
          <a:prstGeom prst="rect">
            <a:avLst/>
          </a:prstGeom>
          <a:solidFill>
            <a:srgbClr val="C7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chemeClr val="tx1"/>
              </a:solidFill>
            </a:endParaRPr>
          </a:p>
        </p:txBody>
      </p:sp>
      <p:sp>
        <p:nvSpPr>
          <p:cNvPr id="2" name="Title 1">
            <a:extLst>
              <a:ext uri="{FF2B5EF4-FFF2-40B4-BE49-F238E27FC236}">
                <a16:creationId xmlns:a16="http://schemas.microsoft.com/office/drawing/2014/main" id="{D47AC137-6B67-F6C1-5D6D-C5D9A763567D}"/>
              </a:ext>
            </a:extLst>
          </p:cNvPr>
          <p:cNvSpPr>
            <a:spLocks noGrp="1"/>
          </p:cNvSpPr>
          <p:nvPr>
            <p:ph type="title" hasCustomPrompt="1"/>
          </p:nvPr>
        </p:nvSpPr>
        <p:spPr>
          <a:xfrm>
            <a:off x="2953763" y="368300"/>
            <a:ext cx="8869937" cy="668605"/>
          </a:xfrm>
        </p:spPr>
        <p:txBody>
          <a:bodyPr vert="horz">
            <a:noAutofit/>
          </a:bodyPr>
          <a:lstStyle>
            <a:lvl1pPr>
              <a:defRPr>
                <a:solidFill>
                  <a:schemeClr val="tx1"/>
                </a:solidFill>
              </a:defRPr>
            </a:lvl1pPr>
          </a:lstStyle>
          <a:p>
            <a:r>
              <a:rPr lang="en-US"/>
              <a:t>Contents or Agenda</a:t>
            </a:r>
          </a:p>
        </p:txBody>
      </p:sp>
      <p:grpSp>
        <p:nvGrpSpPr>
          <p:cNvPr id="33" name="Identifier">
            <a:extLst>
              <a:ext uri="{FF2B5EF4-FFF2-40B4-BE49-F238E27FC236}">
                <a16:creationId xmlns:a16="http://schemas.microsoft.com/office/drawing/2014/main" id="{58C21AAB-6F24-659E-1C6B-27EB7A74E3AF}"/>
              </a:ext>
            </a:extLst>
          </p:cNvPr>
          <p:cNvGrpSpPr>
            <a:grpSpLocks noGrp="1" noUngrp="1" noRot="1" noMove="1" noResize="1"/>
          </p:cNvGrpSpPr>
          <p:nvPr/>
        </p:nvGrpSpPr>
        <p:grpSpPr>
          <a:xfrm>
            <a:off x="-688209" y="5020726"/>
            <a:ext cx="2578347" cy="2580911"/>
            <a:chOff x="-1183590" y="3318235"/>
            <a:chExt cx="4629172" cy="4633775"/>
          </a:xfrm>
        </p:grpSpPr>
        <p:sp>
          <p:nvSpPr>
            <p:cNvPr id="34" name="Freeform: Shape 33">
              <a:extLst>
                <a:ext uri="{FF2B5EF4-FFF2-40B4-BE49-F238E27FC236}">
                  <a16:creationId xmlns:a16="http://schemas.microsoft.com/office/drawing/2014/main" id="{521003CB-56A4-A96A-FFF0-645D401F764B}"/>
                </a:ext>
              </a:extLst>
            </p:cNvPr>
            <p:cNvSpPr>
              <a:spLocks noGrp="1" noRot="1" noMove="1" noResize="1" noEditPoints="1" noAdjustHandles="1" noChangeArrowheads="1" noChangeShapeType="1"/>
            </p:cNvSpPr>
            <p:nvPr/>
          </p:nvSpPr>
          <p:spPr>
            <a:xfrm>
              <a:off x="-1116223" y="3318235"/>
              <a:ext cx="2247219" cy="1757797"/>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44450" cap="flat">
              <a:solidFill>
                <a:schemeClr val="bg2"/>
              </a:solidFill>
              <a:prstDash val="solid"/>
              <a:miter/>
            </a:ln>
          </p:spPr>
          <p:txBody>
            <a:bodyPr rtlCol="0" anchor="ctr">
              <a:noAutofit/>
            </a:bodyPr>
            <a:lstStyle/>
            <a:p>
              <a:endParaRPr lang="en-US" dirty="0"/>
            </a:p>
          </p:txBody>
        </p:sp>
        <p:sp>
          <p:nvSpPr>
            <p:cNvPr id="35" name="Freeform: Shape 34">
              <a:extLst>
                <a:ext uri="{FF2B5EF4-FFF2-40B4-BE49-F238E27FC236}">
                  <a16:creationId xmlns:a16="http://schemas.microsoft.com/office/drawing/2014/main" id="{876E7568-7A40-0EE0-4E86-BB6344BDEC09}"/>
                </a:ext>
              </a:extLst>
            </p:cNvPr>
            <p:cNvSpPr>
              <a:spLocks noGrp="1" noRot="1" noMove="1" noResize="1" noEditPoints="1" noAdjustHandles="1" noChangeArrowheads="1" noChangeShapeType="1"/>
            </p:cNvSpPr>
            <p:nvPr/>
          </p:nvSpPr>
          <p:spPr>
            <a:xfrm>
              <a:off x="1130904" y="6194213"/>
              <a:ext cx="2247220" cy="1757797"/>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44450" cap="flat">
              <a:solidFill>
                <a:schemeClr val="bg2"/>
              </a:solidFill>
              <a:prstDash val="solid"/>
              <a:miter/>
            </a:ln>
          </p:spPr>
          <p:txBody>
            <a:bodyPr rtlCol="0" anchor="ctr">
              <a:noAutofit/>
            </a:bodyPr>
            <a:lstStyle/>
            <a:p>
              <a:endParaRPr lang="en-US" dirty="0"/>
            </a:p>
          </p:txBody>
        </p:sp>
        <p:sp>
          <p:nvSpPr>
            <p:cNvPr id="36" name="Freeform: Shape 35">
              <a:extLst>
                <a:ext uri="{FF2B5EF4-FFF2-40B4-BE49-F238E27FC236}">
                  <a16:creationId xmlns:a16="http://schemas.microsoft.com/office/drawing/2014/main" id="{1FC83969-B592-CBBB-61FC-425D2FF9B36B}"/>
                </a:ext>
              </a:extLst>
            </p:cNvPr>
            <p:cNvSpPr>
              <a:spLocks noGrp="1" noRot="1" noMove="1" noResize="1" noEditPoints="1" noAdjustHandles="1" noChangeArrowheads="1" noChangeShapeType="1"/>
            </p:cNvSpPr>
            <p:nvPr/>
          </p:nvSpPr>
          <p:spPr>
            <a:xfrm>
              <a:off x="-789237" y="5076033"/>
              <a:ext cx="2477022" cy="2477022"/>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44450" cap="rnd">
              <a:solidFill>
                <a:schemeClr val="bg2"/>
              </a:solidFill>
              <a:prstDash val="solid"/>
              <a:round/>
            </a:ln>
          </p:spPr>
          <p:txBody>
            <a:bodyPr rtlCol="0" anchor="ctr">
              <a:noAutofit/>
            </a:bodyPr>
            <a:lstStyle/>
            <a:p>
              <a:endParaRPr lang="en-US" dirty="0"/>
            </a:p>
          </p:txBody>
        </p:sp>
        <p:sp>
          <p:nvSpPr>
            <p:cNvPr id="37" name="Freeform: Shape 36">
              <a:extLst>
                <a:ext uri="{FF2B5EF4-FFF2-40B4-BE49-F238E27FC236}">
                  <a16:creationId xmlns:a16="http://schemas.microsoft.com/office/drawing/2014/main" id="{F64CD3A7-679D-271C-3109-E225ADD8B3B6}"/>
                </a:ext>
              </a:extLst>
            </p:cNvPr>
            <p:cNvSpPr>
              <a:spLocks noGrp="1" noRot="1" noMove="1" noResize="1" noEditPoints="1" noAdjustHandles="1" noChangeArrowheads="1" noChangeShapeType="1"/>
            </p:cNvSpPr>
            <p:nvPr/>
          </p:nvSpPr>
          <p:spPr>
            <a:xfrm>
              <a:off x="2888425" y="4296988"/>
              <a:ext cx="557157" cy="1335833"/>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44450" cap="flat">
              <a:solidFill>
                <a:schemeClr val="bg2"/>
              </a:solidFill>
              <a:prstDash val="solid"/>
              <a:miter/>
            </a:ln>
          </p:spPr>
          <p:txBody>
            <a:bodyPr rtlCol="0" anchor="ctr">
              <a:noAutofit/>
            </a:bodyPr>
            <a:lstStyle/>
            <a:p>
              <a:endParaRPr lang="en-US" dirty="0"/>
            </a:p>
          </p:txBody>
        </p:sp>
        <p:sp>
          <p:nvSpPr>
            <p:cNvPr id="38" name="Freeform: Shape 37">
              <a:extLst>
                <a:ext uri="{FF2B5EF4-FFF2-40B4-BE49-F238E27FC236}">
                  <a16:creationId xmlns:a16="http://schemas.microsoft.com/office/drawing/2014/main" id="{CCA9D063-BC94-8D76-A700-FFB9F743381C}"/>
                </a:ext>
              </a:extLst>
            </p:cNvPr>
            <p:cNvSpPr>
              <a:spLocks noGrp="1" noRot="1" noMove="1" noResize="1" noEditPoints="1" noAdjustHandles="1" noChangeArrowheads="1" noChangeShapeType="1"/>
            </p:cNvSpPr>
            <p:nvPr/>
          </p:nvSpPr>
          <p:spPr>
            <a:xfrm>
              <a:off x="1687785" y="3385602"/>
              <a:ext cx="779044" cy="356805"/>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44450" cap="flat">
              <a:solidFill>
                <a:schemeClr val="bg2"/>
              </a:solidFill>
              <a:prstDash val="solid"/>
              <a:miter/>
            </a:ln>
          </p:spPr>
          <p:txBody>
            <a:bodyPr rtlCol="0" anchor="ctr">
              <a:noAutofit/>
            </a:bodyPr>
            <a:lstStyle/>
            <a:p>
              <a:endParaRPr lang="en-US" dirty="0"/>
            </a:p>
          </p:txBody>
        </p:sp>
        <p:sp>
          <p:nvSpPr>
            <p:cNvPr id="39" name="Freeform: Shape 38">
              <a:extLst>
                <a:ext uri="{FF2B5EF4-FFF2-40B4-BE49-F238E27FC236}">
                  <a16:creationId xmlns:a16="http://schemas.microsoft.com/office/drawing/2014/main" id="{2CDC384F-C16C-97EA-262A-4AD4A7CBCE3E}"/>
                </a:ext>
              </a:extLst>
            </p:cNvPr>
            <p:cNvSpPr>
              <a:spLocks noGrp="1" noRot="1" noMove="1" noResize="1" noEditPoints="1" noAdjustHandles="1" noChangeArrowheads="1" noChangeShapeType="1"/>
            </p:cNvSpPr>
            <p:nvPr/>
          </p:nvSpPr>
          <p:spPr>
            <a:xfrm>
              <a:off x="-1183590" y="5637424"/>
              <a:ext cx="557157" cy="1333164"/>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44450" cap="flat">
              <a:solidFill>
                <a:schemeClr val="bg2"/>
              </a:solidFill>
              <a:prstDash val="solid"/>
              <a:miter/>
            </a:ln>
          </p:spPr>
          <p:txBody>
            <a:bodyPr rtlCol="0" anchor="ctr">
              <a:noAutofit/>
            </a:bodyPr>
            <a:lstStyle/>
            <a:p>
              <a:endParaRPr lang="en-US" dirty="0"/>
            </a:p>
          </p:txBody>
        </p:sp>
        <p:sp>
          <p:nvSpPr>
            <p:cNvPr id="40" name="Freeform: Shape 39">
              <a:extLst>
                <a:ext uri="{FF2B5EF4-FFF2-40B4-BE49-F238E27FC236}">
                  <a16:creationId xmlns:a16="http://schemas.microsoft.com/office/drawing/2014/main" id="{C6773C21-04D8-AD21-9740-A9A4C131CCEB}"/>
                </a:ext>
              </a:extLst>
            </p:cNvPr>
            <p:cNvSpPr>
              <a:spLocks noGrp="1" noRot="1" noMove="1" noResize="1" noEditPoints="1" noAdjustHandles="1" noChangeArrowheads="1" noChangeShapeType="1"/>
            </p:cNvSpPr>
            <p:nvPr/>
          </p:nvSpPr>
          <p:spPr>
            <a:xfrm>
              <a:off x="-207600" y="7525997"/>
              <a:ext cx="781805" cy="358646"/>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44450" cap="flat">
              <a:solidFill>
                <a:schemeClr val="bg2"/>
              </a:solidFill>
              <a:prstDash val="solid"/>
              <a:miter/>
            </a:ln>
          </p:spPr>
          <p:txBody>
            <a:bodyPr rtlCol="0" anchor="ctr">
              <a:noAutofit/>
            </a:bodyPr>
            <a:lstStyle/>
            <a:p>
              <a:endParaRPr lang="en-US" dirty="0"/>
            </a:p>
          </p:txBody>
        </p:sp>
        <p:sp>
          <p:nvSpPr>
            <p:cNvPr id="41" name="Freeform: Shape 40">
              <a:extLst>
                <a:ext uri="{FF2B5EF4-FFF2-40B4-BE49-F238E27FC236}">
                  <a16:creationId xmlns:a16="http://schemas.microsoft.com/office/drawing/2014/main" id="{A1D47C16-9C41-AE18-452D-D40C3779EB28}"/>
                </a:ext>
              </a:extLst>
            </p:cNvPr>
            <p:cNvSpPr>
              <a:spLocks noGrp="1" noRot="1" noMove="1" noResize="1" noEditPoints="1" noAdjustHandles="1" noChangeArrowheads="1" noChangeShapeType="1"/>
            </p:cNvSpPr>
            <p:nvPr/>
          </p:nvSpPr>
          <p:spPr>
            <a:xfrm>
              <a:off x="574204" y="3712589"/>
              <a:ext cx="2477022" cy="2477022"/>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44450" cap="rnd">
              <a:solidFill>
                <a:schemeClr val="bg2"/>
              </a:solidFill>
              <a:prstDash val="solid"/>
              <a:round/>
            </a:ln>
          </p:spPr>
          <p:txBody>
            <a:bodyPr rtlCol="0" anchor="ctr">
              <a:noAutofit/>
            </a:bodyPr>
            <a:lstStyle/>
            <a:p>
              <a:endParaRPr lang="en-US" dirty="0"/>
            </a:p>
          </p:txBody>
        </p:sp>
      </p:grpSp>
    </p:spTree>
    <p:extLst>
      <p:ext uri="{BB962C8B-B14F-4D97-AF65-F5344CB8AC3E}">
        <p14:creationId xmlns:p14="http://schemas.microsoft.com/office/powerpoint/2010/main" val="1268674653"/>
      </p:ext>
    </p:extLst>
  </p:cSld>
  <p:clrMapOvr>
    <a:masterClrMapping/>
  </p:clrMapOvr>
  <p:extLst>
    <p:ext uri="{DCECCB84-F9BA-43D5-87BE-67443E8EF086}">
      <p15:sldGuideLst xmlns:p15="http://schemas.microsoft.com/office/powerpoint/2012/main">
        <p15:guide id="1" pos="146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EACA8E0-C171-EE5F-BF76-4E9045D20864}"/>
              </a:ext>
            </a:extLst>
          </p:cNvPr>
          <p:cNvGraphicFramePr>
            <a:graphicFrameLocks noChangeAspect="1"/>
          </p:cNvGraphicFramePr>
          <p:nvPr>
            <p:custDataLst>
              <p:tags r:id="rId1"/>
            </p:custDataLst>
            <p:extLst>
              <p:ext uri="{D42A27DB-BD31-4B8C-83A1-F6EECF244321}">
                <p14:modId xmlns:p14="http://schemas.microsoft.com/office/powerpoint/2010/main" val="3388417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5EACA8E0-C171-EE5F-BF76-4E9045D20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F64C8091-7541-2DC0-DB65-2585D8AB1195}"/>
              </a:ext>
            </a:extLst>
          </p:cNvPr>
          <p:cNvSpPr>
            <a:spLocks noGrp="1" noRot="1" noMove="1" noResize="1" noEditPoints="1" noAdjustHandles="1" noChangeArrowheads="1" noChangeShapeType="1"/>
          </p:cNvSpPr>
          <p:nvPr/>
        </p:nvSpPr>
        <p:spPr>
          <a:xfrm>
            <a:off x="0" y="0"/>
            <a:ext cx="2955925"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chemeClr val="tx1"/>
              </a:solidFill>
              <a:latin typeface="+mn-lt"/>
              <a:ea typeface="+mn-ea"/>
              <a:cs typeface="+mn-cs"/>
            </a:endParaRPr>
          </a:p>
        </p:txBody>
      </p:sp>
      <p:sp>
        <p:nvSpPr>
          <p:cNvPr id="33" name="Content Top" descr="Profile">
            <a:extLst>
              <a:ext uri="{FF2B5EF4-FFF2-40B4-BE49-F238E27FC236}">
                <a16:creationId xmlns:a16="http://schemas.microsoft.com/office/drawing/2014/main" id="{DEF922D7-17F4-67D3-E3BA-D2CF614EAAF7}"/>
              </a:ext>
            </a:extLst>
          </p:cNvPr>
          <p:cNvSpPr>
            <a:spLocks noGrp="1"/>
          </p:cNvSpPr>
          <p:nvPr>
            <p:ph idx="17"/>
          </p:nvPr>
        </p:nvSpPr>
        <p:spPr>
          <a:xfrm>
            <a:off x="3326965" y="685866"/>
            <a:ext cx="8496735" cy="1293498"/>
          </a:xfrm>
          <a:prstGeom prst="rect">
            <a:avLst/>
          </a:prstGeom>
        </p:spPr>
        <p:txBody>
          <a:bodyPr>
            <a:noAutofit/>
          </a:bodyPr>
          <a:lstStyle>
            <a:lvl1pPr marL="0" indent="0">
              <a:lnSpc>
                <a:spcPct val="100000"/>
              </a:lnSpc>
              <a:spcBef>
                <a:spcPts val="300"/>
              </a:spcBef>
              <a:buNone/>
              <a:defRPr sz="1000">
                <a:latin typeface="+mn-lt"/>
                <a:ea typeface="+mn-ea"/>
                <a:cs typeface="+mn-cs"/>
              </a:defRPr>
            </a:lvl1pPr>
            <a:lvl2pPr marL="173038" indent="0">
              <a:lnSpc>
                <a:spcPct val="100000"/>
              </a:lnSpc>
              <a:spcBef>
                <a:spcPts val="300"/>
              </a:spcBef>
              <a:buNone/>
              <a:defRPr sz="1000">
                <a:latin typeface="+mn-lt"/>
                <a:ea typeface="+mn-ea"/>
                <a:cs typeface="+mn-cs"/>
              </a:defRPr>
            </a:lvl2pPr>
            <a:lvl3pPr marL="342900" indent="0">
              <a:lnSpc>
                <a:spcPct val="100000"/>
              </a:lnSpc>
              <a:spcBef>
                <a:spcPts val="300"/>
              </a:spcBef>
              <a:buNone/>
              <a:defRPr sz="1000">
                <a:latin typeface="+mn-lt"/>
                <a:ea typeface="+mn-ea"/>
                <a:cs typeface="+mn-cs"/>
              </a:defRPr>
            </a:lvl3pPr>
            <a:lvl4pPr marL="517525" indent="0">
              <a:lnSpc>
                <a:spcPct val="100000"/>
              </a:lnSpc>
              <a:spcBef>
                <a:spcPts val="300"/>
              </a:spcBef>
              <a:buNone/>
              <a:defRPr sz="1000">
                <a:latin typeface="+mn-lt"/>
                <a:ea typeface="+mn-ea"/>
                <a:cs typeface="+mn-cs"/>
              </a:defRPr>
            </a:lvl4pPr>
            <a:lvl5pPr marL="687388" indent="0">
              <a:lnSpc>
                <a:spcPct val="100000"/>
              </a:lnSpc>
              <a:spcBef>
                <a:spcPts val="300"/>
              </a:spcBef>
              <a:buNone/>
              <a:defRPr sz="10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p:txBody>
      </p:sp>
      <p:sp>
        <p:nvSpPr>
          <p:cNvPr id="34" name="Content Bottom" descr="Selected Consulting Experience">
            <a:extLst>
              <a:ext uri="{FF2B5EF4-FFF2-40B4-BE49-F238E27FC236}">
                <a16:creationId xmlns:a16="http://schemas.microsoft.com/office/drawing/2014/main" id="{97D3F6A7-90DE-99E0-D58E-BC6541134934}"/>
              </a:ext>
            </a:extLst>
          </p:cNvPr>
          <p:cNvSpPr>
            <a:spLocks noGrp="1"/>
          </p:cNvSpPr>
          <p:nvPr>
            <p:ph idx="19"/>
          </p:nvPr>
        </p:nvSpPr>
        <p:spPr>
          <a:xfrm>
            <a:off x="3326965" y="2546352"/>
            <a:ext cx="8496735" cy="3935728"/>
          </a:xfrm>
          <a:prstGeom prst="rect">
            <a:avLst/>
          </a:prstGeom>
        </p:spPr>
        <p:txBody>
          <a:bodyPr>
            <a:noAutofit/>
          </a:bodyPr>
          <a:lstStyle>
            <a:lvl1pPr>
              <a:lnSpc>
                <a:spcPct val="100000"/>
              </a:lnSpc>
              <a:spcBef>
                <a:spcPts val="300"/>
              </a:spcBef>
              <a:defRPr sz="1000">
                <a:latin typeface="+mn-lt"/>
                <a:ea typeface="+mn-ea"/>
                <a:cs typeface="+mn-cs"/>
              </a:defRPr>
            </a:lvl1pPr>
            <a:lvl2pPr>
              <a:lnSpc>
                <a:spcPct val="100000"/>
              </a:lnSpc>
              <a:spcBef>
                <a:spcPts val="300"/>
              </a:spcBef>
              <a:defRPr sz="1000">
                <a:latin typeface="+mn-lt"/>
                <a:ea typeface="+mn-ea"/>
                <a:cs typeface="+mn-cs"/>
              </a:defRPr>
            </a:lvl2pPr>
            <a:lvl3pPr>
              <a:lnSpc>
                <a:spcPct val="100000"/>
              </a:lnSpc>
              <a:spcBef>
                <a:spcPts val="300"/>
              </a:spcBef>
              <a:defRPr sz="1000">
                <a:latin typeface="+mn-lt"/>
                <a:ea typeface="+mn-ea"/>
                <a:cs typeface="+mn-cs"/>
              </a:defRPr>
            </a:lvl3pPr>
            <a:lvl4pPr>
              <a:lnSpc>
                <a:spcPct val="100000"/>
              </a:lnSpc>
              <a:spcBef>
                <a:spcPts val="300"/>
              </a:spcBef>
              <a:defRPr sz="1000">
                <a:latin typeface="+mn-lt"/>
                <a:ea typeface="+mn-ea"/>
                <a:cs typeface="+mn-cs"/>
              </a:defRPr>
            </a:lvl4pPr>
            <a:lvl5pPr>
              <a:lnSpc>
                <a:spcPct val="100000"/>
              </a:lnSpc>
              <a:spcBef>
                <a:spcPts val="300"/>
              </a:spcBef>
              <a:defRPr sz="10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Heading Right" descr="Name">
            <a:extLst>
              <a:ext uri="{FF2B5EF4-FFF2-40B4-BE49-F238E27FC236}">
                <a16:creationId xmlns:a16="http://schemas.microsoft.com/office/drawing/2014/main" id="{71BCDC55-0BA6-263B-FF92-236FC4282375}"/>
              </a:ext>
            </a:extLst>
          </p:cNvPr>
          <p:cNvSpPr>
            <a:spLocks noGrp="1"/>
          </p:cNvSpPr>
          <p:nvPr>
            <p:ph type="body" sz="quarter" idx="21" hasCustomPrompt="1"/>
          </p:nvPr>
        </p:nvSpPr>
        <p:spPr>
          <a:xfrm>
            <a:off x="365125" y="1614879"/>
            <a:ext cx="2225675" cy="429768"/>
          </a:xfrm>
          <a:prstGeom prst="rect">
            <a:avLst/>
          </a:prstGeom>
        </p:spPr>
        <p:txBody>
          <a:bodyPr anchor="b">
            <a:noAutofit/>
          </a:bodyPr>
          <a:lstStyle>
            <a:lvl1pPr marL="0" indent="0" algn="ctr">
              <a:spcBef>
                <a:spcPts val="0"/>
              </a:spcBef>
              <a:buFont typeface="Arial" panose="020B0604020202020204" pitchFamily="34" charset="0"/>
              <a:buNone/>
              <a:defRPr sz="145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36" name="Heading Right" descr="Title">
            <a:extLst>
              <a:ext uri="{FF2B5EF4-FFF2-40B4-BE49-F238E27FC236}">
                <a16:creationId xmlns:a16="http://schemas.microsoft.com/office/drawing/2014/main" id="{C1333FA7-80E1-DA57-CF4F-93F16D1A43FB}"/>
              </a:ext>
            </a:extLst>
          </p:cNvPr>
          <p:cNvSpPr>
            <a:spLocks noGrp="1"/>
          </p:cNvSpPr>
          <p:nvPr>
            <p:ph type="body" sz="quarter" idx="22" hasCustomPrompt="1"/>
          </p:nvPr>
        </p:nvSpPr>
        <p:spPr>
          <a:xfrm>
            <a:off x="365125" y="2039384"/>
            <a:ext cx="2225675" cy="506968"/>
          </a:xfrm>
          <a:prstGeom prst="rect">
            <a:avLst/>
          </a:prstGeom>
        </p:spPr>
        <p:txBody>
          <a:bodyPr>
            <a:noAutofit/>
          </a:bodyPr>
          <a:lstStyle>
            <a:lvl1pPr marL="0" indent="0" algn="ctr">
              <a:spcBef>
                <a:spcPts val="0"/>
              </a:spcBef>
              <a:buFont typeface="Arial" panose="020B0604020202020204" pitchFamily="34" charset="0"/>
              <a:buNone/>
              <a:defRPr sz="115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p:txBody>
      </p:sp>
      <p:sp>
        <p:nvSpPr>
          <p:cNvPr id="37" name="Picture Placeholder 13" descr="Photo">
            <a:extLst>
              <a:ext uri="{FF2B5EF4-FFF2-40B4-BE49-F238E27FC236}">
                <a16:creationId xmlns:a16="http://schemas.microsoft.com/office/drawing/2014/main" id="{F3C61AB8-F5DD-2A18-77A0-B5DA936D629F}"/>
              </a:ext>
            </a:extLst>
          </p:cNvPr>
          <p:cNvSpPr>
            <a:spLocks noGrp="1"/>
          </p:cNvSpPr>
          <p:nvPr>
            <p:ph type="pic" sz="quarter" idx="20"/>
          </p:nvPr>
        </p:nvSpPr>
        <p:spPr>
          <a:xfrm>
            <a:off x="883602" y="368300"/>
            <a:ext cx="1188720" cy="1188720"/>
          </a:xfrm>
          <a:prstGeom prst="ellipse">
            <a:avLst/>
          </a:prstGeom>
          <a:solidFill>
            <a:schemeClr val="bg1">
              <a:lumMod val="95000"/>
            </a:schemeClr>
          </a:solidFill>
        </p:spPr>
        <p:txBody>
          <a:bodyPr anchor="ctr">
            <a:noAutofit/>
          </a:bodyPr>
          <a:lstStyle>
            <a:lvl1pPr marL="0" indent="0" algn="ctr">
              <a:buNone/>
              <a:defRPr/>
            </a:lvl1pPr>
          </a:lstStyle>
          <a:p>
            <a:r>
              <a:rPr lang="en-US" dirty="0"/>
              <a:t>Click icon to add picture</a:t>
            </a:r>
          </a:p>
        </p:txBody>
      </p:sp>
      <p:sp>
        <p:nvSpPr>
          <p:cNvPr id="38" name="Content Placeholder 18" descr="Areas of Expertise">
            <a:extLst>
              <a:ext uri="{FF2B5EF4-FFF2-40B4-BE49-F238E27FC236}">
                <a16:creationId xmlns:a16="http://schemas.microsoft.com/office/drawing/2014/main" id="{ABBB1CCB-2807-8CC9-C720-9E0ACA06F27D}"/>
              </a:ext>
            </a:extLst>
          </p:cNvPr>
          <p:cNvSpPr>
            <a:spLocks noGrp="1"/>
          </p:cNvSpPr>
          <p:nvPr>
            <p:ph sz="quarter" idx="26" hasCustomPrompt="1"/>
          </p:nvPr>
        </p:nvSpPr>
        <p:spPr>
          <a:xfrm>
            <a:off x="365125" y="3539574"/>
            <a:ext cx="2225675" cy="1255712"/>
          </a:xfrm>
          <a:prstGeom prst="rect">
            <a:avLst/>
          </a:prstGeom>
        </p:spPr>
        <p:txBody>
          <a:bodyPr>
            <a:noAutofit/>
          </a:bodyPr>
          <a:lstStyle>
            <a:lvl1pPr marL="117475" indent="-117475">
              <a:lnSpc>
                <a:spcPct val="100000"/>
              </a:lnSpc>
              <a:spcBef>
                <a:spcPts val="300"/>
              </a:spcBef>
              <a:defRPr sz="1000"/>
            </a:lvl1pPr>
            <a:lvl2pPr marL="284163" indent="-166688">
              <a:lnSpc>
                <a:spcPct val="100000"/>
              </a:lnSpc>
              <a:spcBef>
                <a:spcPts val="0"/>
              </a:spcBef>
              <a:defRPr sz="1000"/>
            </a:lvl2pPr>
            <a:lvl3pPr marL="401638" indent="-114300">
              <a:lnSpc>
                <a:spcPct val="100000"/>
              </a:lnSpc>
              <a:spcBef>
                <a:spcPts val="0"/>
              </a:spcBef>
              <a:defRPr sz="1000"/>
            </a:lvl3pPr>
            <a:lvl4pPr marL="574675" indent="-169863">
              <a:lnSpc>
                <a:spcPct val="100000"/>
              </a:lnSpc>
              <a:spcBef>
                <a:spcPts val="0"/>
              </a:spcBef>
              <a:defRPr sz="1000"/>
            </a:lvl4pPr>
            <a:lvl5pPr marL="685800" indent="-115888">
              <a:lnSpc>
                <a:spcPct val="100000"/>
              </a:lnSpc>
              <a:spcBef>
                <a:spcPts val="0"/>
              </a:spcBef>
              <a:defRPr sz="1000"/>
            </a:lvl5pPr>
          </a:lstStyle>
          <a:p>
            <a:pPr lvl="0"/>
            <a:r>
              <a:rPr lang="es-MX" err="1"/>
              <a:t>Areas</a:t>
            </a:r>
            <a:r>
              <a:rPr lang="es-MX"/>
              <a:t> </a:t>
            </a:r>
            <a:r>
              <a:rPr lang="es-MX" err="1"/>
              <a:t>should</a:t>
            </a:r>
            <a:r>
              <a:rPr lang="es-MX"/>
              <a:t> </a:t>
            </a:r>
            <a:r>
              <a:rPr lang="es-MX" err="1"/>
              <a:t>take</a:t>
            </a:r>
            <a:r>
              <a:rPr lang="es-MX"/>
              <a:t> up </a:t>
            </a:r>
            <a:r>
              <a:rPr lang="es-MX" err="1"/>
              <a:t>to</a:t>
            </a:r>
            <a:r>
              <a:rPr lang="es-MX"/>
              <a:t> 5 </a:t>
            </a:r>
            <a:r>
              <a:rPr lang="es-MX" err="1"/>
              <a:t>lines</a:t>
            </a:r>
            <a:endParaRPr lang="es-MX"/>
          </a:p>
        </p:txBody>
      </p:sp>
      <p:sp>
        <p:nvSpPr>
          <p:cNvPr id="39" name="Text Placeholder 7" descr="Education 1">
            <a:extLst>
              <a:ext uri="{FF2B5EF4-FFF2-40B4-BE49-F238E27FC236}">
                <a16:creationId xmlns:a16="http://schemas.microsoft.com/office/drawing/2014/main" id="{A8956205-1321-6EB4-63B3-85525FE5D979}"/>
              </a:ext>
            </a:extLst>
          </p:cNvPr>
          <p:cNvSpPr>
            <a:spLocks noGrp="1"/>
          </p:cNvSpPr>
          <p:nvPr>
            <p:ph type="body" sz="quarter" idx="88" hasCustomPrompt="1"/>
          </p:nvPr>
        </p:nvSpPr>
        <p:spPr>
          <a:xfrm>
            <a:off x="365125" y="5453907"/>
            <a:ext cx="2225675" cy="139463"/>
          </a:xfrm>
          <a:prstGeom prst="rect">
            <a:avLst/>
          </a:prstGeom>
        </p:spPr>
        <p:txBody>
          <a:bodyPr anchor="t">
            <a:noAutofit/>
          </a:bodyPr>
          <a:lstStyle>
            <a:lvl1pPr marL="0" indent="0">
              <a:spcBef>
                <a:spcPts val="0"/>
              </a:spcBef>
              <a:spcAft>
                <a:spcPts val="0"/>
              </a:spcAft>
              <a:buNone/>
              <a:defRPr sz="1000" b="1" i="0">
                <a:solidFill>
                  <a:schemeClr val="tx1"/>
                </a:solidFill>
              </a:defRPr>
            </a:lvl1pPr>
            <a:lvl2pPr marL="169858" indent="0">
              <a:buNone/>
              <a:defRPr/>
            </a:lvl2pPr>
          </a:lstStyle>
          <a:p>
            <a:pPr lvl="0"/>
            <a:r>
              <a:rPr lang="en-US"/>
              <a:t>Degree title</a:t>
            </a:r>
          </a:p>
        </p:txBody>
      </p:sp>
      <p:sp>
        <p:nvSpPr>
          <p:cNvPr id="40" name="Text Placeholder 7" descr="Education 2">
            <a:extLst>
              <a:ext uri="{FF2B5EF4-FFF2-40B4-BE49-F238E27FC236}">
                <a16:creationId xmlns:a16="http://schemas.microsoft.com/office/drawing/2014/main" id="{780CD4D1-41FB-B2A5-76A3-25284FE7CF63}"/>
              </a:ext>
            </a:extLst>
          </p:cNvPr>
          <p:cNvSpPr>
            <a:spLocks noGrp="1"/>
          </p:cNvSpPr>
          <p:nvPr>
            <p:ph type="body" sz="quarter" idx="89" hasCustomPrompt="1"/>
          </p:nvPr>
        </p:nvSpPr>
        <p:spPr>
          <a:xfrm>
            <a:off x="365125" y="5613687"/>
            <a:ext cx="2225675" cy="139463"/>
          </a:xfrm>
          <a:prstGeom prst="rect">
            <a:avLst/>
          </a:prstGeom>
        </p:spPr>
        <p:txBody>
          <a:bodyPr anchor="t">
            <a:noAutofit/>
          </a:bodyPr>
          <a:lstStyle>
            <a:lvl1pPr marL="0" indent="0">
              <a:spcBef>
                <a:spcPts val="0"/>
              </a:spcBef>
              <a:spcAft>
                <a:spcPts val="0"/>
              </a:spcAft>
              <a:buNone/>
              <a:defRPr sz="1000" b="0" i="0">
                <a:solidFill>
                  <a:schemeClr val="tx1"/>
                </a:solidFill>
              </a:defRPr>
            </a:lvl1pPr>
            <a:lvl2pPr marL="169858" indent="0">
              <a:buNone/>
              <a:defRPr/>
            </a:lvl2pPr>
          </a:lstStyle>
          <a:p>
            <a:pPr lvl="0"/>
            <a:r>
              <a:rPr lang="en-US"/>
              <a:t>University</a:t>
            </a:r>
          </a:p>
        </p:txBody>
      </p:sp>
      <p:sp>
        <p:nvSpPr>
          <p:cNvPr id="41" name="Text Placeholder 7" descr="Education 3">
            <a:extLst>
              <a:ext uri="{FF2B5EF4-FFF2-40B4-BE49-F238E27FC236}">
                <a16:creationId xmlns:a16="http://schemas.microsoft.com/office/drawing/2014/main" id="{F393B383-D345-91E5-7364-2E6247CCD03E}"/>
              </a:ext>
            </a:extLst>
          </p:cNvPr>
          <p:cNvSpPr>
            <a:spLocks noGrp="1"/>
          </p:cNvSpPr>
          <p:nvPr>
            <p:ph type="body" sz="quarter" idx="90" hasCustomPrompt="1"/>
          </p:nvPr>
        </p:nvSpPr>
        <p:spPr>
          <a:xfrm>
            <a:off x="365125" y="5819416"/>
            <a:ext cx="2225675" cy="139463"/>
          </a:xfrm>
          <a:prstGeom prst="rect">
            <a:avLst/>
          </a:prstGeom>
        </p:spPr>
        <p:txBody>
          <a:bodyPr anchor="t">
            <a:noAutofit/>
          </a:bodyPr>
          <a:lstStyle>
            <a:lvl1pPr marL="0" indent="0">
              <a:spcBef>
                <a:spcPts val="0"/>
              </a:spcBef>
              <a:spcAft>
                <a:spcPts val="0"/>
              </a:spcAft>
              <a:buNone/>
              <a:defRPr sz="1000" b="1" i="0">
                <a:solidFill>
                  <a:schemeClr val="tx1"/>
                </a:solidFill>
              </a:defRPr>
            </a:lvl1pPr>
            <a:lvl2pPr marL="169858" indent="0">
              <a:buNone/>
              <a:defRPr/>
            </a:lvl2pPr>
          </a:lstStyle>
          <a:p>
            <a:pPr lvl="0"/>
            <a:r>
              <a:rPr lang="en-US"/>
              <a:t>Degree title</a:t>
            </a:r>
          </a:p>
        </p:txBody>
      </p:sp>
      <p:sp>
        <p:nvSpPr>
          <p:cNvPr id="42" name="Text Placeholder 7" descr="Education 4">
            <a:extLst>
              <a:ext uri="{FF2B5EF4-FFF2-40B4-BE49-F238E27FC236}">
                <a16:creationId xmlns:a16="http://schemas.microsoft.com/office/drawing/2014/main" id="{19F51F32-264F-543E-C5B1-F0DFD0C890E1}"/>
              </a:ext>
            </a:extLst>
          </p:cNvPr>
          <p:cNvSpPr>
            <a:spLocks noGrp="1"/>
          </p:cNvSpPr>
          <p:nvPr>
            <p:ph type="body" sz="quarter" idx="91" hasCustomPrompt="1"/>
          </p:nvPr>
        </p:nvSpPr>
        <p:spPr>
          <a:xfrm>
            <a:off x="365125" y="5976979"/>
            <a:ext cx="2225675" cy="139463"/>
          </a:xfrm>
          <a:prstGeom prst="rect">
            <a:avLst/>
          </a:prstGeom>
        </p:spPr>
        <p:txBody>
          <a:bodyPr anchor="t">
            <a:noAutofit/>
          </a:bodyPr>
          <a:lstStyle>
            <a:lvl1pPr marL="0" indent="0">
              <a:spcBef>
                <a:spcPts val="0"/>
              </a:spcBef>
              <a:spcAft>
                <a:spcPts val="0"/>
              </a:spcAft>
              <a:buNone/>
              <a:defRPr sz="1000" b="0" i="0">
                <a:solidFill>
                  <a:schemeClr val="tx1"/>
                </a:solidFill>
              </a:defRPr>
            </a:lvl1pPr>
            <a:lvl2pPr marL="169858" indent="0">
              <a:buNone/>
              <a:defRPr/>
            </a:lvl2pPr>
          </a:lstStyle>
          <a:p>
            <a:pPr lvl="0"/>
            <a:r>
              <a:rPr lang="en-US"/>
              <a:t>University</a:t>
            </a:r>
          </a:p>
        </p:txBody>
      </p:sp>
      <p:sp>
        <p:nvSpPr>
          <p:cNvPr id="43" name="Text Placeholder 7" descr="email">
            <a:extLst>
              <a:ext uri="{FF2B5EF4-FFF2-40B4-BE49-F238E27FC236}">
                <a16:creationId xmlns:a16="http://schemas.microsoft.com/office/drawing/2014/main" id="{8C9438AA-CF16-2791-C8A7-B1B6AF5E9BD8}"/>
              </a:ext>
            </a:extLst>
          </p:cNvPr>
          <p:cNvSpPr>
            <a:spLocks noGrp="1"/>
          </p:cNvSpPr>
          <p:nvPr>
            <p:ph type="body" sz="quarter" idx="93" hasCustomPrompt="1"/>
          </p:nvPr>
        </p:nvSpPr>
        <p:spPr>
          <a:xfrm>
            <a:off x="365125" y="2613583"/>
            <a:ext cx="2225675" cy="167285"/>
          </a:xfrm>
          <a:prstGeom prst="rect">
            <a:avLst/>
          </a:prstGeom>
        </p:spPr>
        <p:txBody>
          <a:bodyPr anchor="t">
            <a:noAutofit/>
          </a:bodyPr>
          <a:lstStyle>
            <a:lvl1pPr marL="0" indent="0" algn="ctr">
              <a:spcBef>
                <a:spcPts val="0"/>
              </a:spcBef>
              <a:spcAft>
                <a:spcPts val="0"/>
              </a:spcAft>
              <a:buNone/>
              <a:defRPr sz="900" b="0" i="0">
                <a:solidFill>
                  <a:schemeClr val="tx1"/>
                </a:solidFill>
              </a:defRPr>
            </a:lvl1pPr>
            <a:lvl2pPr marL="169858" indent="0">
              <a:buNone/>
              <a:defRPr/>
            </a:lvl2pPr>
          </a:lstStyle>
          <a:p>
            <a:pPr lvl="0"/>
            <a:r>
              <a:rPr lang="en-US"/>
              <a:t>Email</a:t>
            </a:r>
          </a:p>
        </p:txBody>
      </p:sp>
      <p:sp>
        <p:nvSpPr>
          <p:cNvPr id="44" name="Text Placeholder 7" descr="Education 5">
            <a:extLst>
              <a:ext uri="{FF2B5EF4-FFF2-40B4-BE49-F238E27FC236}">
                <a16:creationId xmlns:a16="http://schemas.microsoft.com/office/drawing/2014/main" id="{F72B7FA5-222C-40A7-08DB-942FB91274BD}"/>
              </a:ext>
            </a:extLst>
          </p:cNvPr>
          <p:cNvSpPr>
            <a:spLocks noGrp="1"/>
          </p:cNvSpPr>
          <p:nvPr>
            <p:ph type="body" sz="quarter" idx="94" hasCustomPrompt="1"/>
          </p:nvPr>
        </p:nvSpPr>
        <p:spPr>
          <a:xfrm>
            <a:off x="365125" y="6185163"/>
            <a:ext cx="2225675" cy="139463"/>
          </a:xfrm>
          <a:prstGeom prst="rect">
            <a:avLst/>
          </a:prstGeom>
        </p:spPr>
        <p:txBody>
          <a:bodyPr anchor="t">
            <a:noAutofit/>
          </a:bodyPr>
          <a:lstStyle>
            <a:lvl1pPr marL="0" indent="0">
              <a:spcBef>
                <a:spcPts val="0"/>
              </a:spcBef>
              <a:spcAft>
                <a:spcPts val="0"/>
              </a:spcAft>
              <a:buNone/>
              <a:defRPr sz="1000" b="1" i="0">
                <a:solidFill>
                  <a:schemeClr val="tx1"/>
                </a:solidFill>
              </a:defRPr>
            </a:lvl1pPr>
            <a:lvl2pPr marL="169858" indent="0">
              <a:buNone/>
              <a:defRPr/>
            </a:lvl2pPr>
          </a:lstStyle>
          <a:p>
            <a:pPr lvl="0"/>
            <a:r>
              <a:rPr lang="en-US"/>
              <a:t>Degree title</a:t>
            </a:r>
          </a:p>
        </p:txBody>
      </p:sp>
      <p:sp>
        <p:nvSpPr>
          <p:cNvPr id="45" name="Text Placeholder 7" descr="Education 6">
            <a:extLst>
              <a:ext uri="{FF2B5EF4-FFF2-40B4-BE49-F238E27FC236}">
                <a16:creationId xmlns:a16="http://schemas.microsoft.com/office/drawing/2014/main" id="{C59740F0-AB11-D15D-964F-3914DECF45DB}"/>
              </a:ext>
            </a:extLst>
          </p:cNvPr>
          <p:cNvSpPr>
            <a:spLocks noGrp="1"/>
          </p:cNvSpPr>
          <p:nvPr>
            <p:ph type="body" sz="quarter" idx="95" hasCustomPrompt="1"/>
          </p:nvPr>
        </p:nvSpPr>
        <p:spPr>
          <a:xfrm>
            <a:off x="365125" y="6342726"/>
            <a:ext cx="2225675" cy="139463"/>
          </a:xfrm>
          <a:prstGeom prst="rect">
            <a:avLst/>
          </a:prstGeom>
        </p:spPr>
        <p:txBody>
          <a:bodyPr anchor="t">
            <a:noAutofit/>
          </a:bodyPr>
          <a:lstStyle>
            <a:lvl1pPr marL="0" indent="0">
              <a:spcBef>
                <a:spcPts val="0"/>
              </a:spcBef>
              <a:spcAft>
                <a:spcPts val="0"/>
              </a:spcAft>
              <a:buNone/>
              <a:defRPr sz="1000" b="0" i="0">
                <a:solidFill>
                  <a:schemeClr val="tx1"/>
                </a:solidFill>
              </a:defRPr>
            </a:lvl1pPr>
            <a:lvl2pPr marL="169858" indent="0">
              <a:buNone/>
              <a:defRPr/>
            </a:lvl2pPr>
          </a:lstStyle>
          <a:p>
            <a:pPr lvl="0"/>
            <a:r>
              <a:rPr lang="en-US"/>
              <a:t>University</a:t>
            </a:r>
          </a:p>
        </p:txBody>
      </p:sp>
      <p:sp>
        <p:nvSpPr>
          <p:cNvPr id="46" name="TextBox 45">
            <a:extLst>
              <a:ext uri="{FF2B5EF4-FFF2-40B4-BE49-F238E27FC236}">
                <a16:creationId xmlns:a16="http://schemas.microsoft.com/office/drawing/2014/main" id="{3B7EF85C-AF3E-6AD5-0AC6-145884E29779}"/>
              </a:ext>
            </a:extLst>
          </p:cNvPr>
          <p:cNvSpPr txBox="1"/>
          <p:nvPr/>
        </p:nvSpPr>
        <p:spPr>
          <a:xfrm>
            <a:off x="3326965" y="370966"/>
            <a:ext cx="8504237" cy="215444"/>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Profile</a:t>
            </a:r>
          </a:p>
        </p:txBody>
      </p:sp>
      <p:sp>
        <p:nvSpPr>
          <p:cNvPr id="47" name="TextBox 46">
            <a:extLst>
              <a:ext uri="{FF2B5EF4-FFF2-40B4-BE49-F238E27FC236}">
                <a16:creationId xmlns:a16="http://schemas.microsoft.com/office/drawing/2014/main" id="{F1E8F9D9-3F6D-1CBF-95D5-80414CEE836B}"/>
              </a:ext>
            </a:extLst>
          </p:cNvPr>
          <p:cNvSpPr txBox="1"/>
          <p:nvPr/>
        </p:nvSpPr>
        <p:spPr>
          <a:xfrm>
            <a:off x="3326965" y="2227245"/>
            <a:ext cx="8504237" cy="215444"/>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Selected Consulting Experience</a:t>
            </a:r>
          </a:p>
        </p:txBody>
      </p:sp>
      <p:sp>
        <p:nvSpPr>
          <p:cNvPr id="48" name="TextBox 47">
            <a:extLst>
              <a:ext uri="{FF2B5EF4-FFF2-40B4-BE49-F238E27FC236}">
                <a16:creationId xmlns:a16="http://schemas.microsoft.com/office/drawing/2014/main" id="{9E08790B-D283-D356-631B-528EF003F608}"/>
              </a:ext>
            </a:extLst>
          </p:cNvPr>
          <p:cNvSpPr txBox="1"/>
          <p:nvPr/>
        </p:nvSpPr>
        <p:spPr>
          <a:xfrm>
            <a:off x="365127" y="3222086"/>
            <a:ext cx="2225674" cy="161583"/>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Areas of Expertise</a:t>
            </a:r>
          </a:p>
        </p:txBody>
      </p:sp>
      <p:sp>
        <p:nvSpPr>
          <p:cNvPr id="49" name="TextBox 48">
            <a:extLst>
              <a:ext uri="{FF2B5EF4-FFF2-40B4-BE49-F238E27FC236}">
                <a16:creationId xmlns:a16="http://schemas.microsoft.com/office/drawing/2014/main" id="{A5434632-9529-48FE-336D-C5B97A8E71DF}"/>
              </a:ext>
            </a:extLst>
          </p:cNvPr>
          <p:cNvSpPr txBox="1"/>
          <p:nvPr/>
        </p:nvSpPr>
        <p:spPr>
          <a:xfrm>
            <a:off x="365127" y="5132973"/>
            <a:ext cx="2225674" cy="161583"/>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Education</a:t>
            </a:r>
          </a:p>
        </p:txBody>
      </p:sp>
      <p:cxnSp>
        <p:nvCxnSpPr>
          <p:cNvPr id="8" name="Straight Connector 7">
            <a:extLst>
              <a:ext uri="{FF2B5EF4-FFF2-40B4-BE49-F238E27FC236}">
                <a16:creationId xmlns:a16="http://schemas.microsoft.com/office/drawing/2014/main" id="{0EA857A1-11AD-8F26-4533-42048A40E44B}"/>
              </a:ext>
            </a:extLst>
          </p:cNvPr>
          <p:cNvCxnSpPr>
            <a:cxnSpLocks/>
          </p:cNvCxnSpPr>
          <p:nvPr/>
        </p:nvCxnSpPr>
        <p:spPr>
          <a:xfrm>
            <a:off x="3326965" y="2122849"/>
            <a:ext cx="85031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62703"/>
      </p:ext>
    </p:extLst>
  </p:cSld>
  <p:clrMapOvr>
    <a:masterClrMapping/>
  </p:clrMapOvr>
  <p:extLst>
    <p:ext uri="{DCECCB84-F9BA-43D5-87BE-67443E8EF086}">
      <p15:sldGuideLst xmlns:p15="http://schemas.microsoft.com/office/powerpoint/2012/main">
        <p15:guide id="33" orient="horz" pos="432">
          <p15:clr>
            <a:srgbClr val="FBAE40"/>
          </p15:clr>
        </p15:guide>
        <p15:guide id="34" pos="1859">
          <p15:clr>
            <a:srgbClr val="FBAE40"/>
          </p15:clr>
        </p15:guide>
        <p15:guide id="35" pos="230">
          <p15:clr>
            <a:srgbClr val="FBAE40"/>
          </p15:clr>
        </p15:guide>
        <p15:guide id="36" pos="1632">
          <p15:clr>
            <a:srgbClr val="FBAE40"/>
          </p15:clr>
        </p15:guide>
        <p15:guide id="37" orient="horz" pos="1604">
          <p15:clr>
            <a:srgbClr val="FBAE40"/>
          </p15:clr>
        </p15:guide>
        <p15:guide id="38" orient="horz" pos="4087">
          <p15:clr>
            <a:srgbClr val="FBAE40"/>
          </p15:clr>
        </p15:guide>
        <p15:guide id="39" pos="209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Quals">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A239B6AF-F2B4-AD2C-F6A2-9FBA8B1353C2}"/>
              </a:ext>
            </a:extLst>
          </p:cNvPr>
          <p:cNvGraphicFramePr>
            <a:graphicFrameLocks noChangeAspect="1"/>
          </p:cNvGraphicFramePr>
          <p:nvPr>
            <p:custDataLst>
              <p:tags r:id="rId1"/>
            </p:custDataLst>
            <p:extLst>
              <p:ext uri="{D42A27DB-BD31-4B8C-83A1-F6EECF244321}">
                <p14:modId xmlns:p14="http://schemas.microsoft.com/office/powerpoint/2010/main" val="2850208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6" name="think-cell data - do not delete" hidden="1">
                        <a:extLst>
                          <a:ext uri="{FF2B5EF4-FFF2-40B4-BE49-F238E27FC236}">
                            <a16:creationId xmlns:a16="http://schemas.microsoft.com/office/drawing/2014/main" id="{A239B6AF-F2B4-AD2C-F6A2-9FBA8B1353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6699C13A-D4FA-145A-BD4C-1E824CA7546E}"/>
              </a:ext>
            </a:extLst>
          </p:cNvPr>
          <p:cNvSpPr>
            <a:spLocks/>
          </p:cNvSpPr>
          <p:nvPr/>
        </p:nvSpPr>
        <p:spPr>
          <a:xfrm>
            <a:off x="8259763" y="0"/>
            <a:ext cx="39364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2521E3AF-D5EB-EBD9-7123-57B5278C8936}"/>
              </a:ext>
            </a:extLst>
          </p:cNvPr>
          <p:cNvSpPr txBox="1"/>
          <p:nvPr/>
        </p:nvSpPr>
        <p:spPr>
          <a:xfrm>
            <a:off x="984249" y="5145553"/>
            <a:ext cx="6820493" cy="245019"/>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Impact</a:t>
            </a:r>
          </a:p>
        </p:txBody>
      </p:sp>
      <p:sp>
        <p:nvSpPr>
          <p:cNvPr id="8" name="TextBox 7">
            <a:extLst>
              <a:ext uri="{FF2B5EF4-FFF2-40B4-BE49-F238E27FC236}">
                <a16:creationId xmlns:a16="http://schemas.microsoft.com/office/drawing/2014/main" id="{7FD2485E-9379-5509-0F12-E249936EEBC4}"/>
              </a:ext>
            </a:extLst>
          </p:cNvPr>
          <p:cNvSpPr txBox="1"/>
          <p:nvPr/>
        </p:nvSpPr>
        <p:spPr>
          <a:xfrm>
            <a:off x="979673" y="2823890"/>
            <a:ext cx="6905625" cy="245019"/>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Our Solution</a:t>
            </a:r>
          </a:p>
        </p:txBody>
      </p:sp>
      <p:sp>
        <p:nvSpPr>
          <p:cNvPr id="9" name="TextBox 8">
            <a:extLst>
              <a:ext uri="{FF2B5EF4-FFF2-40B4-BE49-F238E27FC236}">
                <a16:creationId xmlns:a16="http://schemas.microsoft.com/office/drawing/2014/main" id="{C1A81040-3C63-51E2-D9BB-9CEE9E8E2F11}"/>
              </a:ext>
            </a:extLst>
          </p:cNvPr>
          <p:cNvSpPr txBox="1"/>
          <p:nvPr/>
        </p:nvSpPr>
        <p:spPr>
          <a:xfrm>
            <a:off x="979673" y="1346271"/>
            <a:ext cx="6905625" cy="245019"/>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Issue</a:t>
            </a:r>
          </a:p>
        </p:txBody>
      </p:sp>
      <p:sp>
        <p:nvSpPr>
          <p:cNvPr id="18" name="Content Top">
            <a:extLst>
              <a:ext uri="{FF2B5EF4-FFF2-40B4-BE49-F238E27FC236}">
                <a16:creationId xmlns:a16="http://schemas.microsoft.com/office/drawing/2014/main" id="{14CC16DB-415D-95B0-2667-CAF0C2B77E6B}"/>
              </a:ext>
            </a:extLst>
          </p:cNvPr>
          <p:cNvSpPr>
            <a:spLocks noGrp="1"/>
          </p:cNvSpPr>
          <p:nvPr>
            <p:ph idx="17"/>
          </p:nvPr>
        </p:nvSpPr>
        <p:spPr>
          <a:xfrm>
            <a:off x="984249" y="1596571"/>
            <a:ext cx="6890481" cy="1097280"/>
          </a:xfrm>
          <a:prstGeom prst="rect">
            <a:avLst/>
          </a:prstGeom>
        </p:spPr>
        <p:txBody>
          <a:bodyPr>
            <a:noAutofit/>
          </a:bodyPr>
          <a:lstStyle>
            <a:lvl1pPr>
              <a:spcBef>
                <a:spcPts val="300"/>
              </a:spcBef>
              <a:defRPr sz="1050">
                <a:latin typeface="+mn-lt"/>
                <a:ea typeface="+mn-ea"/>
                <a:cs typeface="+mn-cs"/>
              </a:defRPr>
            </a:lvl1pPr>
            <a:lvl2pPr>
              <a:spcBef>
                <a:spcPts val="300"/>
              </a:spcBef>
              <a:defRPr sz="1050">
                <a:latin typeface="+mn-lt"/>
                <a:ea typeface="+mn-ea"/>
                <a:cs typeface="+mn-cs"/>
              </a:defRPr>
            </a:lvl2pPr>
            <a:lvl3pPr>
              <a:spcBef>
                <a:spcPts val="300"/>
              </a:spcBef>
              <a:defRPr sz="1050">
                <a:latin typeface="+mn-lt"/>
                <a:ea typeface="+mn-ea"/>
                <a:cs typeface="+mn-cs"/>
              </a:defRPr>
            </a:lvl3pPr>
            <a:lvl4pPr>
              <a:spcBef>
                <a:spcPts val="300"/>
              </a:spcBef>
              <a:defRPr sz="1050">
                <a:latin typeface="+mn-lt"/>
                <a:ea typeface="+mn-ea"/>
                <a:cs typeface="+mn-cs"/>
              </a:defRPr>
            </a:lvl4pPr>
            <a:lvl5pPr>
              <a:spcBef>
                <a:spcPts val="300"/>
              </a:spcBef>
              <a:defRPr sz="105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9" name="Content Top">
            <a:extLst>
              <a:ext uri="{FF2B5EF4-FFF2-40B4-BE49-F238E27FC236}">
                <a16:creationId xmlns:a16="http://schemas.microsoft.com/office/drawing/2014/main" id="{3C442345-6A7F-8590-3C09-D9C5F05813C9}"/>
              </a:ext>
            </a:extLst>
          </p:cNvPr>
          <p:cNvSpPr>
            <a:spLocks noGrp="1"/>
          </p:cNvSpPr>
          <p:nvPr>
            <p:ph idx="19"/>
          </p:nvPr>
        </p:nvSpPr>
        <p:spPr>
          <a:xfrm>
            <a:off x="984249" y="3077771"/>
            <a:ext cx="6890481" cy="1926029"/>
          </a:xfrm>
          <a:prstGeom prst="rect">
            <a:avLst/>
          </a:prstGeom>
        </p:spPr>
        <p:txBody>
          <a:bodyPr>
            <a:noAutofit/>
          </a:bodyPr>
          <a:lstStyle>
            <a:lvl1pPr>
              <a:spcBef>
                <a:spcPts val="300"/>
              </a:spcBef>
              <a:defRPr sz="1050">
                <a:latin typeface="+mn-lt"/>
                <a:ea typeface="+mn-ea"/>
                <a:cs typeface="+mn-cs"/>
              </a:defRPr>
            </a:lvl1pPr>
            <a:lvl2pPr>
              <a:spcBef>
                <a:spcPts val="300"/>
              </a:spcBef>
              <a:defRPr sz="1050">
                <a:latin typeface="+mn-lt"/>
                <a:ea typeface="+mn-ea"/>
                <a:cs typeface="+mn-cs"/>
              </a:defRPr>
            </a:lvl2pPr>
            <a:lvl3pPr>
              <a:spcBef>
                <a:spcPts val="300"/>
              </a:spcBef>
              <a:defRPr sz="1050">
                <a:latin typeface="+mn-lt"/>
                <a:ea typeface="+mn-ea"/>
                <a:cs typeface="+mn-cs"/>
              </a:defRPr>
            </a:lvl3pPr>
            <a:lvl4pPr>
              <a:spcBef>
                <a:spcPts val="300"/>
              </a:spcBef>
              <a:defRPr sz="1050">
                <a:latin typeface="+mn-lt"/>
                <a:ea typeface="+mn-ea"/>
                <a:cs typeface="+mn-cs"/>
              </a:defRPr>
            </a:lvl4pPr>
            <a:lvl5pPr>
              <a:spcBef>
                <a:spcPts val="300"/>
              </a:spcBef>
              <a:defRPr sz="105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Content Top">
            <a:extLst>
              <a:ext uri="{FF2B5EF4-FFF2-40B4-BE49-F238E27FC236}">
                <a16:creationId xmlns:a16="http://schemas.microsoft.com/office/drawing/2014/main" id="{0BB6CBE3-18B6-80DE-CB6D-5C4DF7C005D3}"/>
              </a:ext>
            </a:extLst>
          </p:cNvPr>
          <p:cNvSpPr>
            <a:spLocks noGrp="1"/>
          </p:cNvSpPr>
          <p:nvPr>
            <p:ph idx="21"/>
          </p:nvPr>
        </p:nvSpPr>
        <p:spPr>
          <a:xfrm>
            <a:off x="984249" y="5392420"/>
            <a:ext cx="6890481" cy="1094740"/>
          </a:xfrm>
          <a:prstGeom prst="rect">
            <a:avLst/>
          </a:prstGeom>
        </p:spPr>
        <p:txBody>
          <a:bodyPr>
            <a:noAutofit/>
          </a:bodyPr>
          <a:lstStyle>
            <a:lvl1pPr>
              <a:spcBef>
                <a:spcPts val="300"/>
              </a:spcBef>
              <a:defRPr sz="1050">
                <a:latin typeface="+mn-lt"/>
                <a:ea typeface="+mn-ea"/>
                <a:cs typeface="+mn-cs"/>
              </a:defRPr>
            </a:lvl1pPr>
            <a:lvl2pPr>
              <a:spcBef>
                <a:spcPts val="300"/>
              </a:spcBef>
              <a:defRPr sz="1050">
                <a:latin typeface="+mn-lt"/>
                <a:ea typeface="+mn-ea"/>
                <a:cs typeface="+mn-cs"/>
              </a:defRPr>
            </a:lvl2pPr>
            <a:lvl3pPr>
              <a:spcBef>
                <a:spcPts val="300"/>
              </a:spcBef>
              <a:defRPr sz="1050">
                <a:latin typeface="+mn-lt"/>
                <a:ea typeface="+mn-ea"/>
                <a:cs typeface="+mn-cs"/>
              </a:defRPr>
            </a:lvl3pPr>
            <a:lvl4pPr>
              <a:spcBef>
                <a:spcPts val="300"/>
              </a:spcBef>
              <a:defRPr sz="1050">
                <a:latin typeface="+mn-lt"/>
                <a:ea typeface="+mn-ea"/>
                <a:cs typeface="+mn-cs"/>
              </a:defRPr>
            </a:lvl4pPr>
            <a:lvl5pPr>
              <a:spcBef>
                <a:spcPts val="300"/>
              </a:spcBef>
              <a:defRPr sz="105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8" name="Graphic 27">
            <a:extLst>
              <a:ext uri="{FF2B5EF4-FFF2-40B4-BE49-F238E27FC236}">
                <a16:creationId xmlns:a16="http://schemas.microsoft.com/office/drawing/2014/main" id="{E212CA34-7905-9DC0-4CA9-59456D333BC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5348" y="2763519"/>
            <a:ext cx="365760" cy="365760"/>
          </a:xfrm>
          <a:prstGeom prst="rect">
            <a:avLst/>
          </a:prstGeom>
        </p:spPr>
      </p:pic>
      <p:pic>
        <p:nvPicPr>
          <p:cNvPr id="29" name="Graphic 28">
            <a:extLst>
              <a:ext uri="{FF2B5EF4-FFF2-40B4-BE49-F238E27FC236}">
                <a16:creationId xmlns:a16="http://schemas.microsoft.com/office/drawing/2014/main" id="{4E785F94-DDCB-6EA5-E3A0-29A1051A5E26}"/>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5348" y="5075755"/>
            <a:ext cx="365760" cy="365760"/>
          </a:xfrm>
          <a:prstGeom prst="rect">
            <a:avLst/>
          </a:prstGeom>
        </p:spPr>
      </p:pic>
      <p:pic>
        <p:nvPicPr>
          <p:cNvPr id="30" name="Graphic 29">
            <a:extLst>
              <a:ext uri="{FF2B5EF4-FFF2-40B4-BE49-F238E27FC236}">
                <a16:creationId xmlns:a16="http://schemas.microsoft.com/office/drawing/2014/main" id="{AEF3C5C6-426C-53C6-DDA0-A9AABEF2FF3A}"/>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5348" y="1336844"/>
            <a:ext cx="365760" cy="365760"/>
          </a:xfrm>
          <a:prstGeom prst="rect">
            <a:avLst/>
          </a:prstGeom>
        </p:spPr>
      </p:pic>
      <p:sp>
        <p:nvSpPr>
          <p:cNvPr id="2" name="Title 1">
            <a:extLst>
              <a:ext uri="{FF2B5EF4-FFF2-40B4-BE49-F238E27FC236}">
                <a16:creationId xmlns:a16="http://schemas.microsoft.com/office/drawing/2014/main" id="{E5AD71D3-1D93-1AB4-DEEE-1E15A9F19937}"/>
              </a:ext>
            </a:extLst>
          </p:cNvPr>
          <p:cNvSpPr>
            <a:spLocks noGrp="1"/>
          </p:cNvSpPr>
          <p:nvPr>
            <p:ph type="title" hasCustomPrompt="1"/>
          </p:nvPr>
        </p:nvSpPr>
        <p:spPr>
          <a:xfrm>
            <a:off x="367506" y="372533"/>
            <a:ext cx="7507224" cy="678392"/>
          </a:xfrm>
        </p:spPr>
        <p:txBody>
          <a:bodyPr vert="horz"/>
          <a:lstStyle>
            <a:lvl1pPr>
              <a:defRPr/>
            </a:lvl1pPr>
          </a:lstStyle>
          <a:p>
            <a:r>
              <a:rPr lang="en-US"/>
              <a:t>Project Title</a:t>
            </a:r>
          </a:p>
        </p:txBody>
      </p:sp>
      <p:sp>
        <p:nvSpPr>
          <p:cNvPr id="13" name="SlideNumber">
            <a:extLst>
              <a:ext uri="{FF2B5EF4-FFF2-40B4-BE49-F238E27FC236}">
                <a16:creationId xmlns:a16="http://schemas.microsoft.com/office/drawing/2014/main" id="{16C17E11-146B-5668-EABE-820DFB525E3F}"/>
              </a:ext>
            </a:extLst>
          </p:cNvPr>
          <p:cNvSpPr txBox="1">
            <a:spLocks noGrp="1" noRot="1" noMove="1" noResize="1" noEditPoints="1" noAdjustHandles="1" noChangeArrowheads="1" noChangeShapeType="1"/>
          </p:cNvSpPr>
          <p:nvPr/>
        </p:nvSpPr>
        <p:spPr>
          <a:xfrm>
            <a:off x="11698666" y="6605178"/>
            <a:ext cx="125034" cy="123111"/>
          </a:xfrm>
          <a:prstGeom prst="rect">
            <a:avLst/>
          </a:prstGeom>
          <a:noFill/>
        </p:spPr>
        <p:txBody>
          <a:bodyPr wrap="none" lIns="0" tIns="0" rIns="0" bIns="0" rtlCol="0" anchor="ctr">
            <a:no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US" sz="700" smtClean="0">
                <a:solidFill>
                  <a:schemeClr val="tx1"/>
                </a:solidFill>
                <a:latin typeface="+mn-lt"/>
                <a:ea typeface="+mn-ea"/>
                <a:cs typeface="+mn-cs"/>
              </a:rPr>
              <a:pPr marL="0" marR="0" indent="0" algn="r" defTabSz="91437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mn-lt"/>
              <a:ea typeface="+mn-ea"/>
              <a:cs typeface="+mn-cs"/>
            </a:endParaRPr>
          </a:p>
        </p:txBody>
      </p:sp>
      <p:pic>
        <p:nvPicPr>
          <p:cNvPr id="14" name="Graphic 13">
            <a:extLst>
              <a:ext uri="{FF2B5EF4-FFF2-40B4-BE49-F238E27FC236}">
                <a16:creationId xmlns:a16="http://schemas.microsoft.com/office/drawing/2014/main" id="{6305FF7F-6CB2-39FC-A6AC-11BEE4B0B113}"/>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42735" y="6622290"/>
            <a:ext cx="636392" cy="104708"/>
          </a:xfrm>
          <a:prstGeom prst="rect">
            <a:avLst/>
          </a:prstGeom>
        </p:spPr>
      </p:pic>
      <p:sp>
        <p:nvSpPr>
          <p:cNvPr id="4" name="TextBox 3">
            <a:extLst>
              <a:ext uri="{FF2B5EF4-FFF2-40B4-BE49-F238E27FC236}">
                <a16:creationId xmlns:a16="http://schemas.microsoft.com/office/drawing/2014/main" id="{2EC78CA2-8A6D-7776-7355-CA073B03AF65}"/>
              </a:ext>
            </a:extLst>
          </p:cNvPr>
          <p:cNvSpPr txBox="1"/>
          <p:nvPr userDrawn="1"/>
        </p:nvSpPr>
        <p:spPr>
          <a:xfrm>
            <a:off x="8591901" y="1336843"/>
            <a:ext cx="3272192" cy="245019"/>
          </a:xfrm>
          <a:prstGeom prst="rect">
            <a:avLst/>
          </a:prstGeom>
          <a:noFill/>
        </p:spPr>
        <p:txBody>
          <a:bodyPr wrap="square" lIns="0" tIns="0" rIns="0" bIns="0" rtlCol="0">
            <a:noAutofit/>
          </a:bodyPr>
          <a:lstStyle/>
          <a:p>
            <a:pPr marL="0" lvl="0" indent="0" algn="ctr" defTabSz="914400" rtl="0" eaLnBrk="1" latinLnBrk="0" hangingPunct="1">
              <a:lnSpc>
                <a:spcPct val="100000"/>
              </a:lnSpc>
              <a:spcBef>
                <a:spcPts val="600"/>
              </a:spcBef>
              <a:buClr>
                <a:schemeClr val="tx1"/>
              </a:buClr>
              <a:buSzPct val="100000"/>
              <a:buFont typeface="Wingdings" panose="05000000000000000000" pitchFamily="2" charset="2"/>
              <a:buNone/>
            </a:pPr>
            <a:r>
              <a:rPr lang="en-US" sz="1400" b="0" kern="1200" dirty="0">
                <a:solidFill>
                  <a:schemeClr val="tx1"/>
                </a:solidFill>
                <a:latin typeface="+mn-lt"/>
                <a:ea typeface="+mn-ea"/>
                <a:cs typeface="+mn-cs"/>
              </a:rPr>
              <a:t>Illustrative examples of deliverables</a:t>
            </a:r>
          </a:p>
        </p:txBody>
      </p:sp>
      <p:sp>
        <p:nvSpPr>
          <p:cNvPr id="5" name="Picture Placeholder 24">
            <a:extLst>
              <a:ext uri="{FF2B5EF4-FFF2-40B4-BE49-F238E27FC236}">
                <a16:creationId xmlns:a16="http://schemas.microsoft.com/office/drawing/2014/main" id="{CC906973-2AC9-233A-0D08-F9203BFE263F}"/>
              </a:ext>
            </a:extLst>
          </p:cNvPr>
          <p:cNvSpPr>
            <a:spLocks noGrp="1"/>
          </p:cNvSpPr>
          <p:nvPr>
            <p:ph type="pic" sz="quarter" idx="29"/>
          </p:nvPr>
        </p:nvSpPr>
        <p:spPr>
          <a:xfrm>
            <a:off x="8631230" y="1850419"/>
            <a:ext cx="3193534" cy="1797103"/>
          </a:xfrm>
          <a:solidFill>
            <a:schemeClr val="bg1"/>
          </a:solidFill>
          <a:effectLst>
            <a:outerShdw blurRad="50800" sx="101000" sy="101000" algn="t" rotWithShape="0">
              <a:prstClr val="black">
                <a:alpha val="20000"/>
              </a:prstClr>
            </a:outerShdw>
          </a:effectLst>
        </p:spPr>
        <p:txBody>
          <a:bodyPr vert="horz" wrap="square" lIns="0" tIns="0" rIns="0" bIns="0" rtlCol="0" anchor="ctr">
            <a:noAutofit/>
          </a:bodyPr>
          <a:lstStyle>
            <a:lvl1pPr>
              <a:defRPr lang="en-US" sz="1200"/>
            </a:lvl1pPr>
          </a:lstStyle>
          <a:p>
            <a:pPr marL="0" lvl="0" indent="0" algn="ctr">
              <a:buNone/>
            </a:pPr>
            <a:r>
              <a:rPr lang="en-US" dirty="0"/>
              <a:t>Click icon to add picture</a:t>
            </a:r>
          </a:p>
        </p:txBody>
      </p:sp>
      <p:sp>
        <p:nvSpPr>
          <p:cNvPr id="6" name="Picture Placeholder 25">
            <a:extLst>
              <a:ext uri="{FF2B5EF4-FFF2-40B4-BE49-F238E27FC236}">
                <a16:creationId xmlns:a16="http://schemas.microsoft.com/office/drawing/2014/main" id="{43884116-9FA9-0774-FBBF-83F13D8FC358}"/>
              </a:ext>
            </a:extLst>
          </p:cNvPr>
          <p:cNvSpPr>
            <a:spLocks noGrp="1"/>
          </p:cNvSpPr>
          <p:nvPr>
            <p:ph type="pic" sz="quarter" idx="30"/>
          </p:nvPr>
        </p:nvSpPr>
        <p:spPr>
          <a:xfrm>
            <a:off x="8631230" y="3970167"/>
            <a:ext cx="3193534" cy="1797103"/>
          </a:xfrm>
          <a:solidFill>
            <a:schemeClr val="bg1"/>
          </a:solidFill>
          <a:effectLst>
            <a:outerShdw blurRad="50800" sx="101000" sy="101000" algn="t" rotWithShape="0">
              <a:prstClr val="black">
                <a:alpha val="20000"/>
              </a:prstClr>
            </a:outerShdw>
          </a:effectLst>
        </p:spPr>
        <p:txBody>
          <a:bodyPr vert="horz" wrap="square" lIns="0" tIns="0" rIns="0" bIns="0" rtlCol="0" anchor="ctr">
            <a:noAutofit/>
          </a:bodyPr>
          <a:lstStyle>
            <a:lvl1pPr>
              <a:defRPr lang="en-US" sz="1200"/>
            </a:lvl1pPr>
          </a:lstStyle>
          <a:p>
            <a:pPr marL="0" lvl="0" indent="0" algn="ctr">
              <a:buNone/>
            </a:pPr>
            <a:r>
              <a:rPr lang="en-US" dirty="0"/>
              <a:t>Click icon to add picture</a:t>
            </a:r>
          </a:p>
        </p:txBody>
      </p:sp>
    </p:spTree>
    <p:extLst>
      <p:ext uri="{BB962C8B-B14F-4D97-AF65-F5344CB8AC3E}">
        <p14:creationId xmlns:p14="http://schemas.microsoft.com/office/powerpoint/2010/main" val="1677659328"/>
      </p:ext>
    </p:extLst>
  </p:cSld>
  <p:clrMapOvr>
    <a:masterClrMapping/>
  </p:clrMapOvr>
  <p:extLst>
    <p:ext uri="{DCECCB84-F9BA-43D5-87BE-67443E8EF086}">
      <p15:sldGuideLst xmlns:p15="http://schemas.microsoft.com/office/powerpoint/2012/main">
        <p15:guide id="34" orient="horz" pos="1005">
          <p15:clr>
            <a:srgbClr val="FBAE40"/>
          </p15:clr>
        </p15:guide>
        <p15:guide id="35" orient="horz" pos="1776">
          <p15:clr>
            <a:srgbClr val="FBAE40"/>
          </p15:clr>
        </p15:guide>
        <p15:guide id="36" pos="618">
          <p15:clr>
            <a:srgbClr val="FBAE40"/>
          </p15:clr>
        </p15:guide>
        <p15:guide id="37" pos="4963">
          <p15:clr>
            <a:srgbClr val="FBAE40"/>
          </p15:clr>
        </p15:guide>
        <p15:guide id="38" orient="horz" pos="1936">
          <p15:clr>
            <a:srgbClr val="FBAE40"/>
          </p15:clr>
        </p15:guide>
        <p15:guide id="39" orient="horz" pos="3232">
          <p15:clr>
            <a:srgbClr val="FBAE40"/>
          </p15:clr>
        </p15:guide>
        <p15:guide id="40" orient="horz" pos="3395">
          <p15:clr>
            <a:srgbClr val="FBAE40"/>
          </p15:clr>
        </p15:guide>
        <p15:guide id="41" pos="5203">
          <p15:clr>
            <a:srgbClr val="FBAE40"/>
          </p15:clr>
        </p15:guide>
        <p15:guide id="42" orient="horz" pos="835">
          <p15:clr>
            <a:srgbClr val="FBAE40"/>
          </p15:clr>
        </p15:guide>
        <p15:guide id="43" orient="horz" pos="408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394D7E3-D634-1E1B-12FA-943DCB814984}"/>
              </a:ext>
            </a:extLst>
          </p:cNvPr>
          <p:cNvGraphicFramePr>
            <a:graphicFrameLocks noChangeAspect="1"/>
          </p:cNvGraphicFramePr>
          <p:nvPr>
            <p:custDataLst>
              <p:tags r:id="rId1"/>
            </p:custDataLst>
            <p:extLst>
              <p:ext uri="{D42A27DB-BD31-4B8C-83A1-F6EECF244321}">
                <p14:modId xmlns:p14="http://schemas.microsoft.com/office/powerpoint/2010/main" val="1208751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D394D7E3-D634-1E1B-12FA-943DCB8149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8460F761-70DA-7301-B560-70054C89D25E}"/>
              </a:ext>
            </a:extLst>
          </p:cNvPr>
          <p:cNvGrpSpPr/>
          <p:nvPr userDrawn="1"/>
        </p:nvGrpSpPr>
        <p:grpSpPr>
          <a:xfrm>
            <a:off x="5901217" y="427906"/>
            <a:ext cx="5996230" cy="6002189"/>
            <a:chOff x="9684745" y="2476500"/>
            <a:chExt cx="2384490" cy="2386860"/>
          </a:xfrm>
          <a:effectLst/>
        </p:grpSpPr>
        <p:grpSp>
          <p:nvGrpSpPr>
            <p:cNvPr id="10" name="Group 9">
              <a:extLst>
                <a:ext uri="{FF2B5EF4-FFF2-40B4-BE49-F238E27FC236}">
                  <a16:creationId xmlns:a16="http://schemas.microsoft.com/office/drawing/2014/main" id="{F50F591E-6270-0F53-C20B-D29D00770586}"/>
                </a:ext>
              </a:extLst>
            </p:cNvPr>
            <p:cNvGrpSpPr/>
            <p:nvPr/>
          </p:nvGrpSpPr>
          <p:grpSpPr>
            <a:xfrm>
              <a:off x="9684745" y="2476500"/>
              <a:ext cx="2384490" cy="2386860"/>
              <a:chOff x="9684745" y="2476500"/>
              <a:chExt cx="2384490" cy="2386860"/>
            </a:xfrm>
          </p:grpSpPr>
          <p:sp>
            <p:nvSpPr>
              <p:cNvPr id="23" name="Freeform: Shape 22">
                <a:extLst>
                  <a:ext uri="{FF2B5EF4-FFF2-40B4-BE49-F238E27FC236}">
                    <a16:creationId xmlns:a16="http://schemas.microsoft.com/office/drawing/2014/main" id="{66A6086C-5AAB-3DD2-F939-7AECC4A481AF}"/>
                  </a:ext>
                </a:extLst>
              </p:cNvPr>
              <p:cNvSpPr/>
              <p:nvPr/>
            </p:nvSpPr>
            <p:spPr>
              <a:xfrm>
                <a:off x="9719446" y="2476500"/>
                <a:ext cx="1157544" cy="905442"/>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47625" cap="flat">
                <a:solidFill>
                  <a:srgbClr val="DBEAEE">
                    <a:alpha val="50000"/>
                  </a:srgbClr>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FCBE71E-71C3-9948-F288-F6F2844CD219}"/>
                  </a:ext>
                </a:extLst>
              </p:cNvPr>
              <p:cNvSpPr/>
              <p:nvPr/>
            </p:nvSpPr>
            <p:spPr>
              <a:xfrm>
                <a:off x="10876942" y="3957918"/>
                <a:ext cx="1157545" cy="905442"/>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47625" cap="flat">
                <a:solidFill>
                  <a:srgbClr val="DBEAEE">
                    <a:alpha val="50000"/>
                  </a:srgbClr>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D6A9D74-CC1E-ED2E-2F0B-1B35068A0F78}"/>
                  </a:ext>
                </a:extLst>
              </p:cNvPr>
              <p:cNvSpPr/>
              <p:nvPr/>
            </p:nvSpPr>
            <p:spPr>
              <a:xfrm>
                <a:off x="11782243" y="2980656"/>
                <a:ext cx="286992" cy="688089"/>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47625" cap="flat">
                <a:solidFill>
                  <a:srgbClr val="DBEAEE">
                    <a:alpha val="50000"/>
                  </a:srgbClr>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6ACE1C8-E647-DE42-DC15-65312C186EA6}"/>
                  </a:ext>
                </a:extLst>
              </p:cNvPr>
              <p:cNvSpPr/>
              <p:nvPr/>
            </p:nvSpPr>
            <p:spPr>
              <a:xfrm>
                <a:off x="11163793" y="2511201"/>
                <a:ext cx="401286" cy="183790"/>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47625" cap="flat">
                <a:solidFill>
                  <a:srgbClr val="DBEAEE">
                    <a:alpha val="50000"/>
                  </a:srgbClr>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23E3561-0B6B-1968-1DCB-72872629950E}"/>
                  </a:ext>
                </a:extLst>
              </p:cNvPr>
              <p:cNvSpPr/>
              <p:nvPr/>
            </p:nvSpPr>
            <p:spPr>
              <a:xfrm>
                <a:off x="9684745" y="3671115"/>
                <a:ext cx="286992" cy="686714"/>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47625" cap="flat">
                <a:solidFill>
                  <a:srgbClr val="DBEAEE">
                    <a:alpha val="50000"/>
                  </a:srgbClr>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E412576-6B90-D559-61C0-EA08590FDC8A}"/>
                  </a:ext>
                </a:extLst>
              </p:cNvPr>
              <p:cNvSpPr/>
              <p:nvPr/>
            </p:nvSpPr>
            <p:spPr>
              <a:xfrm>
                <a:off x="10187478" y="4643921"/>
                <a:ext cx="402709" cy="184739"/>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47625" cap="flat">
                <a:solidFill>
                  <a:srgbClr val="DBEAEE">
                    <a:alpha val="50000"/>
                  </a:srgbClr>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72F9BAF-830E-819E-674D-187FD8DDEE43}"/>
                  </a:ext>
                </a:extLst>
              </p:cNvPr>
              <p:cNvSpPr/>
              <p:nvPr/>
            </p:nvSpPr>
            <p:spPr>
              <a:xfrm>
                <a:off x="9916919" y="3397302"/>
                <a:ext cx="1275915" cy="1275915"/>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47625" cap="rnd">
                <a:solidFill>
                  <a:srgbClr val="DBEAEE">
                    <a:alpha val="50000"/>
                  </a:srgbClr>
                </a:solidFill>
                <a:prstDash val="solid"/>
                <a:round/>
              </a:ln>
            </p:spPr>
            <p:txBody>
              <a:bodyPr rtlCol="0" anchor="ctr"/>
              <a:lstStyle/>
              <a:p>
                <a:endParaRPr lang="en-US" dirty="0"/>
              </a:p>
            </p:txBody>
          </p:sp>
        </p:grpSp>
        <p:sp>
          <p:nvSpPr>
            <p:cNvPr id="22" name="Freeform: Shape 21">
              <a:extLst>
                <a:ext uri="{FF2B5EF4-FFF2-40B4-BE49-F238E27FC236}">
                  <a16:creationId xmlns:a16="http://schemas.microsoft.com/office/drawing/2014/main" id="{C35DFD31-6C3A-68D7-A564-8F234FC233D0}"/>
                </a:ext>
              </a:extLst>
            </p:cNvPr>
            <p:cNvSpPr/>
            <p:nvPr/>
          </p:nvSpPr>
          <p:spPr>
            <a:xfrm>
              <a:off x="10619229" y="2694992"/>
              <a:ext cx="1275915" cy="1275915"/>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47625" cap="rnd">
              <a:solidFill>
                <a:srgbClr val="DBEAEE">
                  <a:alpha val="50000"/>
                </a:srgbClr>
              </a:solidFill>
              <a:prstDash val="solid"/>
              <a:round/>
            </a:ln>
          </p:spPr>
          <p:txBody>
            <a:bodyPr rtlCol="0" anchor="ctr"/>
            <a:lstStyle/>
            <a:p>
              <a:endParaRPr lang="en-US" dirty="0"/>
            </a:p>
          </p:txBody>
        </p:sp>
      </p:grpSp>
      <p:sp>
        <p:nvSpPr>
          <p:cNvPr id="31" name="Rectangle 30">
            <a:extLst>
              <a:ext uri="{FF2B5EF4-FFF2-40B4-BE49-F238E27FC236}">
                <a16:creationId xmlns:a16="http://schemas.microsoft.com/office/drawing/2014/main" id="{D8F789ED-0E5B-81D4-D85C-7A17342D8B94}"/>
              </a:ext>
            </a:extLst>
          </p:cNvPr>
          <p:cNvSpPr/>
          <p:nvPr userDrawn="1"/>
        </p:nvSpPr>
        <p:spPr>
          <a:xfrm>
            <a:off x="0" y="0"/>
            <a:ext cx="8248650" cy="6858000"/>
          </a:xfrm>
          <a:prstGeom prst="rect">
            <a:avLst/>
          </a:prstGeom>
          <a:solidFill>
            <a:srgbClr val="C7D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lstStyle/>
          <a:p>
            <a:pPr algn="l"/>
            <a:endParaRPr lang="es-MX" sz="1000" b="1" dirty="0">
              <a:solidFill>
                <a:schemeClr val="tx1"/>
              </a:solidFill>
            </a:endParaRPr>
          </a:p>
        </p:txBody>
      </p:sp>
      <p:sp>
        <p:nvSpPr>
          <p:cNvPr id="2" name="Title 1">
            <a:extLst>
              <a:ext uri="{FF2B5EF4-FFF2-40B4-BE49-F238E27FC236}">
                <a16:creationId xmlns:a16="http://schemas.microsoft.com/office/drawing/2014/main" id="{15BF7A18-16D5-74FC-9054-CBCDD5C2DA9D}"/>
              </a:ext>
            </a:extLst>
          </p:cNvPr>
          <p:cNvSpPr>
            <a:spLocks noGrp="1"/>
          </p:cNvSpPr>
          <p:nvPr>
            <p:ph type="title" hasCustomPrompt="1"/>
          </p:nvPr>
        </p:nvSpPr>
        <p:spPr>
          <a:xfrm>
            <a:off x="367506" y="1331278"/>
            <a:ext cx="3572812" cy="678392"/>
          </a:xfrm>
        </p:spPr>
        <p:txBody>
          <a:bodyPr vert="horz"/>
          <a:lstStyle>
            <a:lvl1pPr>
              <a:defRPr/>
            </a:lvl1pPr>
          </a:lstStyle>
          <a:p>
            <a:r>
              <a:rPr lang="en-US"/>
              <a:t>Contacts</a:t>
            </a:r>
          </a:p>
        </p:txBody>
      </p:sp>
      <p:sp>
        <p:nvSpPr>
          <p:cNvPr id="7" name="Heading Right" descr="Name">
            <a:extLst>
              <a:ext uri="{FF2B5EF4-FFF2-40B4-BE49-F238E27FC236}">
                <a16:creationId xmlns:a16="http://schemas.microsoft.com/office/drawing/2014/main" id="{F6A31A04-5B3F-C003-0BCD-C33BCC2BDF4F}"/>
              </a:ext>
            </a:extLst>
          </p:cNvPr>
          <p:cNvSpPr>
            <a:spLocks noGrp="1"/>
          </p:cNvSpPr>
          <p:nvPr>
            <p:ph type="body" sz="quarter" idx="21" hasCustomPrompt="1"/>
          </p:nvPr>
        </p:nvSpPr>
        <p:spPr>
          <a:xfrm>
            <a:off x="365125" y="2357372"/>
            <a:ext cx="3576638" cy="200055"/>
          </a:xfrm>
          <a:prstGeom prst="rect">
            <a:avLst/>
          </a:prstGeom>
        </p:spPr>
        <p:txBody>
          <a:bodyPr wrap="square" anchor="b">
            <a:spAutoFit/>
          </a:bodyPr>
          <a:lstStyle>
            <a:lvl1pPr marL="0" indent="0" algn="l">
              <a:spcBef>
                <a:spcPts val="0"/>
              </a:spcBef>
              <a:buFont typeface="Arial" panose="020B0604020202020204" pitchFamily="34" charset="0"/>
              <a:buNone/>
              <a:defRPr sz="130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8" name="Heading Right" descr="Title">
            <a:extLst>
              <a:ext uri="{FF2B5EF4-FFF2-40B4-BE49-F238E27FC236}">
                <a16:creationId xmlns:a16="http://schemas.microsoft.com/office/drawing/2014/main" id="{A50BD7A1-1719-169F-0C1D-5E80FA90799E}"/>
              </a:ext>
            </a:extLst>
          </p:cNvPr>
          <p:cNvSpPr>
            <a:spLocks noGrp="1"/>
          </p:cNvSpPr>
          <p:nvPr>
            <p:ph type="body" sz="quarter" idx="22" hasCustomPrompt="1"/>
          </p:nvPr>
        </p:nvSpPr>
        <p:spPr>
          <a:xfrm>
            <a:off x="365125" y="2552163"/>
            <a:ext cx="3576638" cy="369332"/>
          </a:xfrm>
          <a:prstGeom prst="rect">
            <a:avLst/>
          </a:prstGeom>
        </p:spPr>
        <p:txBody>
          <a:bodyPr wrap="square">
            <a:spAutoFit/>
          </a:bodyPr>
          <a:lstStyle>
            <a:lvl1pPr marL="0" indent="0" algn="l">
              <a:spcBef>
                <a:spcPts val="0"/>
              </a:spcBef>
              <a:buFont typeface="Arial" panose="020B0604020202020204" pitchFamily="34" charset="0"/>
              <a:buNone/>
              <a:defRPr sz="120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a:p>
            <a:pPr lvl="0"/>
            <a:endParaRPr lang="en-US"/>
          </a:p>
        </p:txBody>
      </p:sp>
      <p:sp>
        <p:nvSpPr>
          <p:cNvPr id="9" name="Text Placeholder 7" descr="email">
            <a:extLst>
              <a:ext uri="{FF2B5EF4-FFF2-40B4-BE49-F238E27FC236}">
                <a16:creationId xmlns:a16="http://schemas.microsoft.com/office/drawing/2014/main" id="{7066CD3A-6DC1-47D8-3EA4-FB9324895060}"/>
              </a:ext>
            </a:extLst>
          </p:cNvPr>
          <p:cNvSpPr>
            <a:spLocks noGrp="1"/>
          </p:cNvSpPr>
          <p:nvPr>
            <p:ph type="body" sz="quarter" idx="93" hasCustomPrompt="1"/>
          </p:nvPr>
        </p:nvSpPr>
        <p:spPr>
          <a:xfrm>
            <a:off x="365125" y="2975356"/>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Email</a:t>
            </a:r>
          </a:p>
        </p:txBody>
      </p:sp>
      <p:cxnSp>
        <p:nvCxnSpPr>
          <p:cNvPr id="11" name="Straight Connector 10">
            <a:extLst>
              <a:ext uri="{FF2B5EF4-FFF2-40B4-BE49-F238E27FC236}">
                <a16:creationId xmlns:a16="http://schemas.microsoft.com/office/drawing/2014/main" id="{A7D52A38-9F15-0D4E-815D-8DC1B7002319}"/>
              </a:ext>
            </a:extLst>
          </p:cNvPr>
          <p:cNvCxnSpPr>
            <a:cxnSpLocks/>
          </p:cNvCxnSpPr>
          <p:nvPr/>
        </p:nvCxnSpPr>
        <p:spPr>
          <a:xfrm>
            <a:off x="365125" y="3447642"/>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7" descr="email">
            <a:extLst>
              <a:ext uri="{FF2B5EF4-FFF2-40B4-BE49-F238E27FC236}">
                <a16:creationId xmlns:a16="http://schemas.microsoft.com/office/drawing/2014/main" id="{C365182D-1444-B9C3-082D-5C597E54305A}"/>
              </a:ext>
            </a:extLst>
          </p:cNvPr>
          <p:cNvSpPr>
            <a:spLocks noGrp="1"/>
          </p:cNvSpPr>
          <p:nvPr>
            <p:ph type="body" sz="quarter" idx="94" hasCustomPrompt="1"/>
          </p:nvPr>
        </p:nvSpPr>
        <p:spPr>
          <a:xfrm>
            <a:off x="365125" y="3162452"/>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Phone</a:t>
            </a:r>
          </a:p>
        </p:txBody>
      </p:sp>
      <p:sp>
        <p:nvSpPr>
          <p:cNvPr id="13" name="Heading Right" descr="Name">
            <a:extLst>
              <a:ext uri="{FF2B5EF4-FFF2-40B4-BE49-F238E27FC236}">
                <a16:creationId xmlns:a16="http://schemas.microsoft.com/office/drawing/2014/main" id="{43AA37F3-B0BD-A3FF-1E32-53E4E00390ED}"/>
              </a:ext>
            </a:extLst>
          </p:cNvPr>
          <p:cNvSpPr>
            <a:spLocks noGrp="1"/>
          </p:cNvSpPr>
          <p:nvPr>
            <p:ph type="body" sz="quarter" idx="95" hasCustomPrompt="1"/>
          </p:nvPr>
        </p:nvSpPr>
        <p:spPr>
          <a:xfrm>
            <a:off x="365125" y="3886722"/>
            <a:ext cx="3576638" cy="200055"/>
          </a:xfrm>
          <a:prstGeom prst="rect">
            <a:avLst/>
          </a:prstGeom>
        </p:spPr>
        <p:txBody>
          <a:bodyPr wrap="square" anchor="b">
            <a:spAutoFit/>
          </a:bodyPr>
          <a:lstStyle>
            <a:lvl1pPr marL="0" indent="0" algn="l">
              <a:spcBef>
                <a:spcPts val="0"/>
              </a:spcBef>
              <a:buFont typeface="Arial" panose="020B0604020202020204" pitchFamily="34" charset="0"/>
              <a:buNone/>
              <a:defRPr sz="130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14" name="Heading Right" descr="Title">
            <a:extLst>
              <a:ext uri="{FF2B5EF4-FFF2-40B4-BE49-F238E27FC236}">
                <a16:creationId xmlns:a16="http://schemas.microsoft.com/office/drawing/2014/main" id="{F8A36859-4E6D-1D64-67CE-43948CE3F289}"/>
              </a:ext>
            </a:extLst>
          </p:cNvPr>
          <p:cNvSpPr>
            <a:spLocks noGrp="1"/>
          </p:cNvSpPr>
          <p:nvPr>
            <p:ph type="body" sz="quarter" idx="96" hasCustomPrompt="1"/>
          </p:nvPr>
        </p:nvSpPr>
        <p:spPr>
          <a:xfrm>
            <a:off x="365125" y="4081513"/>
            <a:ext cx="3576638" cy="369332"/>
          </a:xfrm>
          <a:prstGeom prst="rect">
            <a:avLst/>
          </a:prstGeom>
        </p:spPr>
        <p:txBody>
          <a:bodyPr wrap="square">
            <a:spAutoFit/>
          </a:bodyPr>
          <a:lstStyle>
            <a:lvl1pPr marL="0" indent="0" algn="l">
              <a:spcBef>
                <a:spcPts val="0"/>
              </a:spcBef>
              <a:buFont typeface="Arial" panose="020B0604020202020204" pitchFamily="34" charset="0"/>
              <a:buNone/>
              <a:defRPr sz="120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a:p>
            <a:pPr lvl="0"/>
            <a:endParaRPr lang="en-US"/>
          </a:p>
        </p:txBody>
      </p:sp>
      <p:sp>
        <p:nvSpPr>
          <p:cNvPr id="15" name="Text Placeholder 7" descr="email">
            <a:extLst>
              <a:ext uri="{FF2B5EF4-FFF2-40B4-BE49-F238E27FC236}">
                <a16:creationId xmlns:a16="http://schemas.microsoft.com/office/drawing/2014/main" id="{46CDAD4A-3E51-FD3C-1A6D-4FEE546EFBFA}"/>
              </a:ext>
            </a:extLst>
          </p:cNvPr>
          <p:cNvSpPr>
            <a:spLocks noGrp="1"/>
          </p:cNvSpPr>
          <p:nvPr>
            <p:ph type="body" sz="quarter" idx="97" hasCustomPrompt="1"/>
          </p:nvPr>
        </p:nvSpPr>
        <p:spPr>
          <a:xfrm>
            <a:off x="365125" y="4504706"/>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Email</a:t>
            </a:r>
          </a:p>
        </p:txBody>
      </p:sp>
      <p:sp>
        <p:nvSpPr>
          <p:cNvPr id="16" name="Text Placeholder 7" descr="email">
            <a:extLst>
              <a:ext uri="{FF2B5EF4-FFF2-40B4-BE49-F238E27FC236}">
                <a16:creationId xmlns:a16="http://schemas.microsoft.com/office/drawing/2014/main" id="{EAB48D49-7607-187B-D39A-50FCBCC2BF6B}"/>
              </a:ext>
            </a:extLst>
          </p:cNvPr>
          <p:cNvSpPr>
            <a:spLocks noGrp="1"/>
          </p:cNvSpPr>
          <p:nvPr>
            <p:ph type="body" sz="quarter" idx="98" hasCustomPrompt="1"/>
          </p:nvPr>
        </p:nvSpPr>
        <p:spPr>
          <a:xfrm>
            <a:off x="365125" y="4691802"/>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Phone</a:t>
            </a:r>
          </a:p>
        </p:txBody>
      </p:sp>
      <p:cxnSp>
        <p:nvCxnSpPr>
          <p:cNvPr id="17" name="Straight Connector 16">
            <a:extLst>
              <a:ext uri="{FF2B5EF4-FFF2-40B4-BE49-F238E27FC236}">
                <a16:creationId xmlns:a16="http://schemas.microsoft.com/office/drawing/2014/main" id="{C09BE2C8-CC21-0363-6C07-63945CFDC244}"/>
              </a:ext>
            </a:extLst>
          </p:cNvPr>
          <p:cNvCxnSpPr>
            <a:cxnSpLocks/>
          </p:cNvCxnSpPr>
          <p:nvPr/>
        </p:nvCxnSpPr>
        <p:spPr>
          <a:xfrm>
            <a:off x="365125" y="4982244"/>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 name="Heading Right" descr="Name">
            <a:extLst>
              <a:ext uri="{FF2B5EF4-FFF2-40B4-BE49-F238E27FC236}">
                <a16:creationId xmlns:a16="http://schemas.microsoft.com/office/drawing/2014/main" id="{C76190B3-7AE4-CB85-B398-6A1F6ACABAA6}"/>
              </a:ext>
            </a:extLst>
          </p:cNvPr>
          <p:cNvSpPr>
            <a:spLocks noGrp="1"/>
          </p:cNvSpPr>
          <p:nvPr>
            <p:ph type="body" sz="quarter" idx="99" hasCustomPrompt="1"/>
          </p:nvPr>
        </p:nvSpPr>
        <p:spPr>
          <a:xfrm>
            <a:off x="365125" y="5421324"/>
            <a:ext cx="3576638" cy="200055"/>
          </a:xfrm>
          <a:prstGeom prst="rect">
            <a:avLst/>
          </a:prstGeom>
        </p:spPr>
        <p:txBody>
          <a:bodyPr wrap="square" anchor="b">
            <a:spAutoFit/>
          </a:bodyPr>
          <a:lstStyle>
            <a:lvl1pPr marL="0" indent="0" algn="l">
              <a:spcBef>
                <a:spcPts val="0"/>
              </a:spcBef>
              <a:buFont typeface="Arial" panose="020B0604020202020204" pitchFamily="34" charset="0"/>
              <a:buNone/>
              <a:defRPr sz="130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19" name="Heading Right" descr="Title">
            <a:extLst>
              <a:ext uri="{FF2B5EF4-FFF2-40B4-BE49-F238E27FC236}">
                <a16:creationId xmlns:a16="http://schemas.microsoft.com/office/drawing/2014/main" id="{F26E2B09-6CAB-99E1-B4C1-AD313FCDAAEB}"/>
              </a:ext>
            </a:extLst>
          </p:cNvPr>
          <p:cNvSpPr>
            <a:spLocks noGrp="1"/>
          </p:cNvSpPr>
          <p:nvPr>
            <p:ph type="body" sz="quarter" idx="100" hasCustomPrompt="1"/>
          </p:nvPr>
        </p:nvSpPr>
        <p:spPr>
          <a:xfrm>
            <a:off x="365125" y="5616115"/>
            <a:ext cx="3576638" cy="369332"/>
          </a:xfrm>
          <a:prstGeom prst="rect">
            <a:avLst/>
          </a:prstGeom>
        </p:spPr>
        <p:txBody>
          <a:bodyPr wrap="square">
            <a:spAutoFit/>
          </a:bodyPr>
          <a:lstStyle>
            <a:lvl1pPr marL="0" indent="0" algn="l">
              <a:spcBef>
                <a:spcPts val="0"/>
              </a:spcBef>
              <a:buFont typeface="Arial" panose="020B0604020202020204" pitchFamily="34" charset="0"/>
              <a:buNone/>
              <a:defRPr sz="120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a:p>
            <a:pPr lvl="0"/>
            <a:endParaRPr lang="en-US"/>
          </a:p>
        </p:txBody>
      </p:sp>
      <p:sp>
        <p:nvSpPr>
          <p:cNvPr id="20" name="Text Placeholder 7" descr="email">
            <a:extLst>
              <a:ext uri="{FF2B5EF4-FFF2-40B4-BE49-F238E27FC236}">
                <a16:creationId xmlns:a16="http://schemas.microsoft.com/office/drawing/2014/main" id="{C9A5EFAA-CCCB-A189-DEF1-0A0459BD3030}"/>
              </a:ext>
            </a:extLst>
          </p:cNvPr>
          <p:cNvSpPr>
            <a:spLocks noGrp="1"/>
          </p:cNvSpPr>
          <p:nvPr>
            <p:ph type="body" sz="quarter" idx="101" hasCustomPrompt="1"/>
          </p:nvPr>
        </p:nvSpPr>
        <p:spPr>
          <a:xfrm>
            <a:off x="365125" y="6039308"/>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Email</a:t>
            </a:r>
          </a:p>
        </p:txBody>
      </p:sp>
      <p:sp>
        <p:nvSpPr>
          <p:cNvPr id="21" name="Text Placeholder 7" descr="email">
            <a:extLst>
              <a:ext uri="{FF2B5EF4-FFF2-40B4-BE49-F238E27FC236}">
                <a16:creationId xmlns:a16="http://schemas.microsoft.com/office/drawing/2014/main" id="{4ABE44DE-85BB-FBB0-8ACF-1E61B8642DA7}"/>
              </a:ext>
            </a:extLst>
          </p:cNvPr>
          <p:cNvSpPr>
            <a:spLocks noGrp="1"/>
          </p:cNvSpPr>
          <p:nvPr>
            <p:ph type="body" sz="quarter" idx="102" hasCustomPrompt="1"/>
          </p:nvPr>
        </p:nvSpPr>
        <p:spPr>
          <a:xfrm>
            <a:off x="365125" y="6226404"/>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Phone</a:t>
            </a:r>
          </a:p>
        </p:txBody>
      </p:sp>
      <p:cxnSp>
        <p:nvCxnSpPr>
          <p:cNvPr id="5" name="Straight Connector 4">
            <a:extLst>
              <a:ext uri="{FF2B5EF4-FFF2-40B4-BE49-F238E27FC236}">
                <a16:creationId xmlns:a16="http://schemas.microsoft.com/office/drawing/2014/main" id="{2EAFCB12-261C-0852-7869-2ACBF06213EC}"/>
              </a:ext>
            </a:extLst>
          </p:cNvPr>
          <p:cNvCxnSpPr>
            <a:cxnSpLocks/>
          </p:cNvCxnSpPr>
          <p:nvPr/>
        </p:nvCxnSpPr>
        <p:spPr>
          <a:xfrm>
            <a:off x="365125" y="3447642"/>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2F120BE-C956-DFA3-22B6-DE4A0FCC3B7E}"/>
              </a:ext>
            </a:extLst>
          </p:cNvPr>
          <p:cNvCxnSpPr>
            <a:cxnSpLocks/>
          </p:cNvCxnSpPr>
          <p:nvPr/>
        </p:nvCxnSpPr>
        <p:spPr>
          <a:xfrm>
            <a:off x="365125" y="4982244"/>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2816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roposal Disclaim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306FC8-17E6-60BA-E2B4-742896FA5FBC}"/>
              </a:ext>
            </a:extLst>
          </p:cNvPr>
          <p:cNvGraphicFramePr>
            <a:graphicFrameLocks noChangeAspect="1"/>
          </p:cNvGraphicFramePr>
          <p:nvPr>
            <p:custDataLst>
              <p:tags r:id="rId1"/>
            </p:custDataLst>
            <p:extLst>
              <p:ext uri="{D42A27DB-BD31-4B8C-83A1-F6EECF244321}">
                <p14:modId xmlns:p14="http://schemas.microsoft.com/office/powerpoint/2010/main" val="778962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B0306FC8-17E6-60BA-E2B4-742896FA5F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5120225-7054-693E-04FD-93C2A73BF4C8}"/>
              </a:ext>
            </a:extLst>
          </p:cNvPr>
          <p:cNvSpPr>
            <a:spLocks noGrp="1" noRot="1" noMove="1" noResize="1" noEditPoints="1" noAdjustHandles="1" noChangeArrowheads="1" noChangeShapeType="1"/>
          </p:cNvSpPr>
          <p:nvPr/>
        </p:nvSpPr>
        <p:spPr>
          <a:xfrm>
            <a:off x="-1" y="0"/>
            <a:ext cx="2955925" cy="6858000"/>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mn-lt"/>
              <a:ea typeface="+mn-ea"/>
              <a:cs typeface="+mn-cs"/>
            </a:endParaRPr>
          </a:p>
        </p:txBody>
      </p:sp>
      <p:sp>
        <p:nvSpPr>
          <p:cNvPr id="10" name="Disclaimer deliverable title">
            <a:extLst>
              <a:ext uri="{FF2B5EF4-FFF2-40B4-BE49-F238E27FC236}">
                <a16:creationId xmlns:a16="http://schemas.microsoft.com/office/drawing/2014/main" id="{611EFAE7-F3B3-A72A-D033-AD084C691B05}"/>
              </a:ext>
            </a:extLst>
          </p:cNvPr>
          <p:cNvSpPr txBox="1"/>
          <p:nvPr/>
        </p:nvSpPr>
        <p:spPr>
          <a:xfrm>
            <a:off x="442913" y="2936557"/>
            <a:ext cx="2288188" cy="492443"/>
          </a:xfrm>
          <a:prstGeom prst="rect">
            <a:avLst/>
          </a:prstGeom>
          <a:noFill/>
        </p:spPr>
        <p:txBody>
          <a:bodyPr wrap="square" lIns="0" tIns="0" rIns="0" bIns="0" rtlCol="0">
            <a:spAutoFit/>
          </a:bodyPr>
          <a:lstStyle/>
          <a:p>
            <a:pPr algn="l"/>
            <a:r>
              <a:rPr lang="en-US" sz="3200" dirty="0">
                <a:solidFill>
                  <a:schemeClr val="tx1"/>
                </a:solidFill>
                <a:latin typeface="+mn-lt"/>
                <a:ea typeface="+mn-ea"/>
                <a:cs typeface="+mn-cs"/>
              </a:rPr>
              <a:t>Disclaimer</a:t>
            </a:r>
          </a:p>
        </p:txBody>
      </p:sp>
      <p:sp>
        <p:nvSpPr>
          <p:cNvPr id="2" name="TextBox 1">
            <a:extLst>
              <a:ext uri="{FF2B5EF4-FFF2-40B4-BE49-F238E27FC236}">
                <a16:creationId xmlns:a16="http://schemas.microsoft.com/office/drawing/2014/main" id="{2C057B63-2AC3-280F-47A3-6F5ED5A52539}"/>
              </a:ext>
            </a:extLst>
          </p:cNvPr>
          <p:cNvSpPr txBox="1"/>
          <p:nvPr userDrawn="1"/>
        </p:nvSpPr>
        <p:spPr>
          <a:xfrm>
            <a:off x="3321049" y="1334002"/>
            <a:ext cx="8504239" cy="4616648"/>
          </a:xfrm>
          <a:prstGeom prst="rect">
            <a:avLst/>
          </a:prstGeom>
          <a:noFill/>
        </p:spPr>
        <p:txBody>
          <a:bodyPr wrap="square" lIns="0" tIns="0" rIns="0" bIns="0">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000" i="1" dirty="0">
                <a:effectLst/>
                <a:latin typeface="+mn-lt"/>
                <a:ea typeface="Calibri" panose="020F0502020204030204" pitchFamily="34" charset="0"/>
              </a:rPr>
              <a:t>(where “Client” is the legal entity for which this Proposal was prepared and addressed)</a:t>
            </a:r>
            <a:endParaRPr lang="en-US" sz="1000" dirty="0">
              <a:effectLst/>
              <a:latin typeface="+mn-lt"/>
              <a:ea typeface="Calibri" panose="020F0502020204030204" pitchFamily="34" charset="0"/>
            </a:endParaRPr>
          </a:p>
          <a:p>
            <a:pPr marL="0" marR="0" algn="just">
              <a:lnSpc>
                <a:spcPct val="100000"/>
              </a:lnSpc>
              <a:spcBef>
                <a:spcPts val="0"/>
              </a:spcBef>
              <a:spcAft>
                <a:spcPts val="1200"/>
              </a:spcAft>
            </a:pPr>
            <a:endParaRPr lang="en-US" sz="1000" spc="0" baseline="0" dirty="0">
              <a:effectLst/>
              <a:latin typeface="+mn-lt"/>
              <a:ea typeface="+mn-ea"/>
              <a:cs typeface="+mn-cs"/>
            </a:endParaRPr>
          </a:p>
          <a:p>
            <a:pPr marL="0" marR="0" algn="just">
              <a:lnSpc>
                <a:spcPct val="100000"/>
              </a:lnSpc>
              <a:spcBef>
                <a:spcPts val="0"/>
              </a:spcBef>
              <a:spcAft>
                <a:spcPts val="1200"/>
              </a:spcAft>
            </a:pPr>
            <a:r>
              <a:rPr lang="en-US" sz="1000" spc="0" baseline="0" dirty="0">
                <a:effectLst/>
                <a:latin typeface="+mn-lt"/>
                <a:ea typeface="+mn-ea"/>
                <a:cs typeface="+mn-cs"/>
              </a:rPr>
              <a:t>The contents of this Proposal are private and confidential. S&amp;P Global Commodity Insights, a division of S&amp;P Global Inc. (“SPGCI”) is the owner of the copyright of this document and its contents, including strategies, structures and processes disclosed in it. No part of this document may be published, distributed, extracted, utilised or re-utilised, or reproduced by Client in any form, except with the written approval of SPGCI.</a:t>
            </a:r>
          </a:p>
          <a:p>
            <a:pPr marL="0" marR="0" algn="just">
              <a:lnSpc>
                <a:spcPct val="100000"/>
              </a:lnSpc>
              <a:spcBef>
                <a:spcPts val="0"/>
              </a:spcBef>
              <a:spcAft>
                <a:spcPts val="1200"/>
              </a:spcAft>
            </a:pPr>
            <a:r>
              <a:rPr lang="en-US" sz="1000" spc="0" baseline="0" dirty="0">
                <a:effectLst/>
                <a:latin typeface="+mn-lt"/>
                <a:ea typeface="+mn-ea"/>
                <a:cs typeface="+mn-cs"/>
              </a:rPr>
              <a:t>This document is not legally binding and does not constitute an offer by SPGCI to engage or enter into a contract with Client or any other person, firm or entity or to provide any consulting services. The submission of this Proposal by SPGCI to Client does not constitute an offer capable of acceptance.  No contract or other legally enforceable rights shall exist with respect to the subject of this Proposal unless and until a written consulting services agreement is executed by SPGCI and Client.</a:t>
            </a:r>
          </a:p>
          <a:p>
            <a:pPr marL="0" marR="0" algn="just">
              <a:lnSpc>
                <a:spcPct val="100000"/>
              </a:lnSpc>
              <a:spcBef>
                <a:spcPts val="0"/>
              </a:spcBef>
              <a:spcAft>
                <a:spcPts val="1200"/>
              </a:spcAft>
            </a:pPr>
            <a:r>
              <a:rPr lang="en-US" sz="1000" spc="0" baseline="0" dirty="0">
                <a:effectLst/>
                <a:latin typeface="+mn-lt"/>
                <a:ea typeface="+mn-ea"/>
                <a:cs typeface="+mn-cs"/>
              </a:rPr>
              <a:t>SPGCI is not agreeing to any Client legal or contractual terms, conditions, or obligations in connection with the services that are the subject of this Proposal. SPGCI expressly reserves the right not to provide the services that are the subject of this Proposal if the parties are unable to come to agreement on all relevant contractual and legal terms and conditions. It is SPGCI’s policy to license its deliverables and services pursuant to SPGCI’s own consulting services agreement which has been specifically designed for this purpose.</a:t>
            </a:r>
          </a:p>
          <a:p>
            <a:pPr marL="0" marR="0" algn="just">
              <a:lnSpc>
                <a:spcPct val="100000"/>
              </a:lnSpc>
              <a:spcBef>
                <a:spcPts val="0"/>
              </a:spcBef>
              <a:spcAft>
                <a:spcPts val="1200"/>
              </a:spcAft>
            </a:pPr>
            <a:r>
              <a:rPr lang="en-US" sz="1000" spc="0" baseline="0" dirty="0">
                <a:effectLst/>
                <a:latin typeface="+mn-lt"/>
                <a:ea typeface="+mn-ea"/>
                <a:cs typeface="+mn-cs"/>
              </a:rPr>
              <a:t>SPGCI makes no warranty, expressed or implied, as to the accuracy, completeness, or timeliness of any information in this Proposal, and shall not in any way be liable to Client for any inaccuracies or omissions. SPGCI shall have no liability whatsoever to Client, whether in contract, in tort (including negligence), under warranty, under statute or otherwise, in respect of any loss or damage suffered by Client as a result of or in connection with any information provided, or any course of action determined, by it or any third party, whether or not based on any information provided in this Proposal.</a:t>
            </a:r>
          </a:p>
          <a:p>
            <a:pPr marL="0" marR="0" algn="just">
              <a:lnSpc>
                <a:spcPct val="100000"/>
              </a:lnSpc>
              <a:spcBef>
                <a:spcPts val="0"/>
              </a:spcBef>
              <a:spcAft>
                <a:spcPts val="1200"/>
              </a:spcAft>
            </a:pPr>
            <a:r>
              <a:rPr lang="en-US" sz="1000" spc="0" baseline="0" dirty="0">
                <a:effectLst/>
                <a:latin typeface="+mn-lt"/>
                <a:ea typeface="+mn-ea"/>
                <a:cs typeface="+mn-cs"/>
              </a:rPr>
              <a:t>SPGCI is a business division of S&amp;P Global Inc. (“S&amp;P Global”). S&amp;P Global also has the following divisions: S&amp;P Dow Jones Indices, S&amp;P Global Market Intelligence, S&amp;P Global Mobility, and S&amp;P Global Ratings, each of which provides different products and services. S&amp;P Global keeps the activities of its business divisions separate from each other in order to preserve the independence and objectivity of their activities. Client’s receipt of SPGCI reports, data and information pursuant to a consulting services agreement may also affect Client’s ability to receive services and products from other S&amp;P Global divisions in the future.</a:t>
            </a:r>
          </a:p>
          <a:p>
            <a:pPr marL="0" marR="0" algn="just">
              <a:lnSpc>
                <a:spcPct val="100000"/>
              </a:lnSpc>
              <a:spcBef>
                <a:spcPts val="0"/>
              </a:spcBef>
              <a:spcAft>
                <a:spcPts val="1200"/>
              </a:spcAft>
            </a:pPr>
            <a:r>
              <a:rPr lang="en-US" sz="1000" spc="0" baseline="0" dirty="0">
                <a:effectLst/>
                <a:latin typeface="+mn-lt"/>
                <a:ea typeface="+mn-ea"/>
                <a:cs typeface="+mn-cs"/>
              </a:rPr>
              <a:t>The names “S&amp;P Global®” “S&amp;P Global Commodity Insights” “S&amp;P Global Platts™” and “Platts®” and the logo are trademarks of S&amp;P Global Inc. </a:t>
            </a:r>
          </a:p>
        </p:txBody>
      </p:sp>
    </p:spTree>
    <p:extLst>
      <p:ext uri="{BB962C8B-B14F-4D97-AF65-F5344CB8AC3E}">
        <p14:creationId xmlns:p14="http://schemas.microsoft.com/office/powerpoint/2010/main" val="4071511757"/>
      </p:ext>
    </p:extLst>
  </p:cSld>
  <p:clrMapOvr>
    <a:masterClrMapping/>
  </p:clrMapOvr>
  <p:extLst>
    <p:ext uri="{DCECCB84-F9BA-43D5-87BE-67443E8EF086}">
      <p15:sldGuideLst xmlns:p15="http://schemas.microsoft.com/office/powerpoint/2012/main">
        <p15:guide id="1" pos="1859">
          <p15:clr>
            <a:srgbClr val="FBAE40"/>
          </p15:clr>
        </p15:guide>
        <p15:guide id="2" pos="209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Back Cover">
    <p:bg>
      <p:bgPr>
        <a:solidFill>
          <a:schemeClr val="accent6"/>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E7989B8-B2E9-7DAF-1BA5-6A21041B60A5}"/>
              </a:ext>
            </a:extLst>
          </p:cNvPr>
          <p:cNvGraphicFramePr>
            <a:graphicFrameLocks noChangeAspect="1"/>
          </p:cNvGraphicFramePr>
          <p:nvPr>
            <p:custDataLst>
              <p:tags r:id="rId1"/>
            </p:custDataLst>
            <p:extLst>
              <p:ext uri="{D42A27DB-BD31-4B8C-83A1-F6EECF244321}">
                <p14:modId xmlns:p14="http://schemas.microsoft.com/office/powerpoint/2010/main" val="598427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EE7989B8-B2E9-7DAF-1BA5-6A21041B60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2" name="Logo" descr="A black background with text&#10;&#10;Description automatically generated">
            <a:extLst>
              <a:ext uri="{FF2B5EF4-FFF2-40B4-BE49-F238E27FC236}">
                <a16:creationId xmlns:a16="http://schemas.microsoft.com/office/drawing/2014/main" id="{9AB4EAB8-2FC7-E81E-08DA-E1FED75C4EC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a:ext>
            </a:extLst>
          </a:blip>
          <a:stretch>
            <a:fillRect/>
          </a:stretch>
        </p:blipFill>
        <p:spPr>
          <a:xfrm>
            <a:off x="3878655" y="2379457"/>
            <a:ext cx="4434689" cy="2099086"/>
          </a:xfrm>
          <a:prstGeom prst="rect">
            <a:avLst/>
          </a:prstGeom>
        </p:spPr>
      </p:pic>
    </p:spTree>
    <p:extLst>
      <p:ext uri="{BB962C8B-B14F-4D97-AF65-F5344CB8AC3E}">
        <p14:creationId xmlns:p14="http://schemas.microsoft.com/office/powerpoint/2010/main" val="257668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hoto Bl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prstGeom prst="rect">
            <a:avLst/>
          </a:prstGeom>
          <a:blipFill>
            <a:blip r:embed="rId2"/>
            <a:stretch>
              <a:fillRect/>
            </a:stretch>
          </a:blipFill>
        </p:spPr>
        <p:txBody>
          <a:bodyPr anchor="ctr"/>
          <a:lstStyle>
            <a:lvl1pPr marL="0" indent="0" algn="ctr">
              <a:buNone/>
              <a:defRPr>
                <a:solidFill>
                  <a:schemeClr val="bg1"/>
                </a:solidFill>
              </a:defRPr>
            </a:lvl1pPr>
          </a:lstStyle>
          <a:p>
            <a:r>
              <a:rPr lang="en-US" dirty="0"/>
              <a:t>[Insert photo]</a:t>
            </a:r>
          </a:p>
        </p:txBody>
      </p:sp>
      <p:sp>
        <p:nvSpPr>
          <p:cNvPr id="3" name="Footer Placeholder 2">
            <a:extLst>
              <a:ext uri="{FF2B5EF4-FFF2-40B4-BE49-F238E27FC236}">
                <a16:creationId xmlns:a16="http://schemas.microsoft.com/office/drawing/2014/main" id="{FDFEBAF8-EEFB-4D95-AA38-225A850C5D36}"/>
              </a:ext>
            </a:extLst>
          </p:cNvPr>
          <p:cNvSpPr>
            <a:spLocks noGrp="1"/>
          </p:cNvSpPr>
          <p:nvPr>
            <p:ph type="ftr" sz="quarter" idx="23"/>
          </p:nvPr>
        </p:nvSpPr>
        <p:spPr>
          <a:xfrm>
            <a:off x="6614764" y="0"/>
            <a:ext cx="5016515" cy="317674"/>
          </a:xfrm>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2" name="Rectangle 1">
            <a:extLst>
              <a:ext uri="{FF2B5EF4-FFF2-40B4-BE49-F238E27FC236}">
                <a16:creationId xmlns:a16="http://schemas.microsoft.com/office/drawing/2014/main" id="{B32C59F7-AD2F-414F-9894-A41140E432C6}"/>
              </a:ext>
              <a:ext uri="{C183D7F6-B498-43B3-948B-1728B52AA6E4}">
                <adec:decorative xmlns:adec="http://schemas.microsoft.com/office/drawing/2017/decorative" val="1"/>
              </a:ext>
            </a:extLst>
          </p:cNvPr>
          <p:cNvSpPr/>
          <p:nvPr userDrawn="1"/>
        </p:nvSpPr>
        <p:spPr bwMode="white">
          <a:xfrm>
            <a:off x="0" y="0"/>
            <a:ext cx="661476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Title 6">
            <a:extLst>
              <a:ext uri="{FF2B5EF4-FFF2-40B4-BE49-F238E27FC236}">
                <a16:creationId xmlns:a16="http://schemas.microsoft.com/office/drawing/2014/main" id="{4DEB00A0-9CA9-4213-AE07-D0B1C6101ED8}"/>
              </a:ext>
            </a:extLst>
          </p:cNvPr>
          <p:cNvSpPr>
            <a:spLocks noGrp="1"/>
          </p:cNvSpPr>
          <p:nvPr>
            <p:ph type="title" hasCustomPrompt="1"/>
          </p:nvPr>
        </p:nvSpPr>
        <p:spPr>
          <a:xfrm>
            <a:off x="567039" y="342900"/>
            <a:ext cx="5029200" cy="460551"/>
          </a:xfrm>
        </p:spPr>
        <p:txBody>
          <a:bodyPr/>
          <a:lstStyle>
            <a:lvl1pPr>
              <a:defRPr>
                <a:solidFill>
                  <a:schemeClr val="tx1"/>
                </a:solidFill>
              </a:defRPr>
            </a:lvl1pPr>
          </a:lstStyle>
          <a:p>
            <a:r>
              <a:rPr lang="en-US"/>
              <a:t>[Headline]</a:t>
            </a:r>
          </a:p>
        </p:txBody>
      </p:sp>
      <p:sp>
        <p:nvSpPr>
          <p:cNvPr id="14" name="Sub-headline">
            <a:extLst>
              <a:ext uri="{FF2B5EF4-FFF2-40B4-BE49-F238E27FC236}">
                <a16:creationId xmlns:a16="http://schemas.microsoft.com/office/drawing/2014/main" id="{86B6FCCF-A4F5-44A7-AAF4-704B7EC6998C}"/>
              </a:ext>
              <a:ext uri="{C183D7F6-B498-43B3-948B-1728B52AA6E4}">
                <adec:decorative xmlns:adec="http://schemas.microsoft.com/office/drawing/2017/decorative" val="0"/>
              </a:ext>
            </a:extLst>
          </p:cNvPr>
          <p:cNvSpPr>
            <a:spLocks noGrp="1"/>
          </p:cNvSpPr>
          <p:nvPr>
            <p:ph type="body" sz="quarter" idx="18" hasCustomPrompt="1"/>
          </p:nvPr>
        </p:nvSpPr>
        <p:spPr>
          <a:xfrm>
            <a:off x="567039"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a:t>[Sub-headline]</a:t>
            </a:r>
          </a:p>
        </p:txBody>
      </p:sp>
      <p:sp>
        <p:nvSpPr>
          <p:cNvPr id="17" name="Text Placeholder 2">
            <a:extLst>
              <a:ext uri="{FF2B5EF4-FFF2-40B4-BE49-F238E27FC236}">
                <a16:creationId xmlns:a16="http://schemas.microsoft.com/office/drawing/2014/main" id="{A7275159-CD4F-4CFC-A979-703107544995}"/>
              </a:ext>
            </a:extLst>
          </p:cNvPr>
          <p:cNvSpPr>
            <a:spLocks noGrp="1"/>
          </p:cNvSpPr>
          <p:nvPr>
            <p:ph type="body" sz="quarter" idx="22" hasCustomPrompt="1"/>
          </p:nvPr>
        </p:nvSpPr>
        <p:spPr>
          <a:xfrm>
            <a:off x="566739" y="1261872"/>
            <a:ext cx="5029200" cy="4330202"/>
          </a:xfrm>
          <a:prstGeom prst="rect">
            <a:avLst/>
          </a:prstGeom>
        </p:spPr>
        <p:txBody>
          <a:bodyPr/>
          <a:lstStyle>
            <a:lvl1pPr>
              <a:defRPr/>
            </a:lvl1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Fifth level</a:t>
            </a:r>
          </a:p>
        </p:txBody>
      </p:sp>
      <p:sp>
        <p:nvSpPr>
          <p:cNvPr id="27" name="Footnote">
            <a:extLst>
              <a:ext uri="{FF2B5EF4-FFF2-40B4-BE49-F238E27FC236}">
                <a16:creationId xmlns:a16="http://schemas.microsoft.com/office/drawing/2014/main" id="{09DBF7F0-F472-44D3-9A30-10D3C2163727}"/>
              </a:ext>
            </a:extLst>
          </p:cNvPr>
          <p:cNvSpPr>
            <a:spLocks noGrp="1"/>
          </p:cNvSpPr>
          <p:nvPr>
            <p:ph type="body" sz="quarter" idx="24"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
        <p:nvSpPr>
          <p:cNvPr id="20" name="Rectangle 19">
            <a:extLst>
              <a:ext uri="{FF2B5EF4-FFF2-40B4-BE49-F238E27FC236}">
                <a16:creationId xmlns:a16="http://schemas.microsoft.com/office/drawing/2014/main" id="{9DCE4C1C-6690-45DD-A224-49D7897300FB}"/>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pic>
        <p:nvPicPr>
          <p:cNvPr id="4" name="Picture 3">
            <a:extLst>
              <a:ext uri="{FF2B5EF4-FFF2-40B4-BE49-F238E27FC236}">
                <a16:creationId xmlns:a16="http://schemas.microsoft.com/office/drawing/2014/main" id="{23D3D261-4527-7C7C-68F0-19B44685DE7D}"/>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59245" y="6307336"/>
            <a:ext cx="1902349" cy="525369"/>
          </a:xfrm>
          <a:prstGeom prst="rect">
            <a:avLst/>
          </a:prstGeom>
        </p:spPr>
      </p:pic>
    </p:spTree>
    <p:extLst>
      <p:ext uri="{BB962C8B-B14F-4D97-AF65-F5344CB8AC3E}">
        <p14:creationId xmlns:p14="http://schemas.microsoft.com/office/powerpoint/2010/main" val="4016961979"/>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ICONS</a:t>
            </a:r>
          </a:p>
        </p:txBody>
      </p:sp>
    </p:spTree>
    <p:extLst>
      <p:ext uri="{BB962C8B-B14F-4D97-AF65-F5344CB8AC3E}">
        <p14:creationId xmlns:p14="http://schemas.microsoft.com/office/powerpoint/2010/main" val="427716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3 Columns Vertica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9171FE-482D-4162-97BC-A02FD4AC159D}"/>
              </a:ext>
            </a:extLst>
          </p:cNvPr>
          <p:cNvSpPr>
            <a:spLocks noGrp="1"/>
          </p:cNvSpPr>
          <p:nvPr>
            <p:ph type="ftr" sz="quarter" idx="3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a:xfrm>
            <a:off x="11320251" y="6572853"/>
            <a:ext cx="311576" cy="214804"/>
          </a:xfrm>
        </p:spPr>
        <p:txBody>
          <a:bodyPr/>
          <a:lstStyle/>
          <a:p>
            <a:fld id="{5CFA18E4-D58E-4B28-B105-28D9665A8EBC}" type="slidenum">
              <a:rPr lang="en-US" smtClean="0"/>
              <a:pPr/>
              <a:t>‹#›</a:t>
            </a:fld>
            <a:endParaRPr lang="en-US" dirty="0"/>
          </a:p>
        </p:txBody>
      </p:sp>
      <p:sp>
        <p:nvSpPr>
          <p:cNvPr id="36" name="Title 6">
            <a:extLst>
              <a:ext uri="{FF2B5EF4-FFF2-40B4-BE49-F238E27FC236}">
                <a16:creationId xmlns:a16="http://schemas.microsoft.com/office/drawing/2014/main" id="{D7B8D165-F984-473B-A112-6BF8E9F44447}"/>
              </a:ext>
            </a:extLst>
          </p:cNvPr>
          <p:cNvSpPr>
            <a:spLocks noGrp="1"/>
          </p:cNvSpPr>
          <p:nvPr>
            <p:ph type="title" hasCustomPrompt="1"/>
          </p:nvPr>
        </p:nvSpPr>
        <p:spPr>
          <a:xfrm>
            <a:off x="567039" y="342900"/>
            <a:ext cx="11062709" cy="460551"/>
          </a:xfrm>
        </p:spPr>
        <p:txBody>
          <a:bodyPr/>
          <a:lstStyle/>
          <a:p>
            <a:r>
              <a:rPr lang="en-US"/>
              <a:t>[Headline]</a:t>
            </a:r>
          </a:p>
        </p:txBody>
      </p:sp>
      <p:sp>
        <p:nvSpPr>
          <p:cNvPr id="18" name="Sub-headline">
            <a:extLst>
              <a:ext uri="{FF2B5EF4-FFF2-40B4-BE49-F238E27FC236}">
                <a16:creationId xmlns:a16="http://schemas.microsoft.com/office/drawing/2014/main" id="{56EC8594-681B-4434-B73B-735C036086C3}"/>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28" name="Picture Placeholder Left">
            <a:extLst>
              <a:ext uri="{FF2B5EF4-FFF2-40B4-BE49-F238E27FC236}">
                <a16:creationId xmlns:a16="http://schemas.microsoft.com/office/drawing/2014/main" id="{20ED38F9-F116-4320-BEBE-0D6E5BB3BFB3}"/>
              </a:ext>
            </a:extLst>
          </p:cNvPr>
          <p:cNvSpPr>
            <a:spLocks noGrp="1"/>
          </p:cNvSpPr>
          <p:nvPr>
            <p:ph type="pic" sz="quarter" idx="21" hasCustomPrompt="1"/>
          </p:nvPr>
        </p:nvSpPr>
        <p:spPr>
          <a:xfrm>
            <a:off x="560977" y="1261872"/>
            <a:ext cx="1161288" cy="1161288"/>
          </a:xfrm>
          <a:prstGeom prst="rect">
            <a:avLst/>
          </a:prstGeom>
        </p:spPr>
        <p:txBody>
          <a:bodyPr anchor="ctr">
            <a:normAutofit/>
          </a:bodyPr>
          <a:lstStyle>
            <a:lvl1pPr marL="0" indent="0" algn="ctr">
              <a:buNone/>
              <a:defRPr sz="1400"/>
            </a:lvl1pPr>
          </a:lstStyle>
          <a:p>
            <a:r>
              <a:rPr lang="en-US" dirty="0"/>
              <a:t>[Image] or remove and place icon here</a:t>
            </a:r>
          </a:p>
        </p:txBody>
      </p:sp>
      <p:sp>
        <p:nvSpPr>
          <p:cNvPr id="24" name="Subtitle Left">
            <a:extLst>
              <a:ext uri="{FF2B5EF4-FFF2-40B4-BE49-F238E27FC236}">
                <a16:creationId xmlns:a16="http://schemas.microsoft.com/office/drawing/2014/main" id="{2726687B-34D2-44BB-BEE3-F17F90E2CEAD}"/>
              </a:ext>
            </a:extLst>
          </p:cNvPr>
          <p:cNvSpPr>
            <a:spLocks noGrp="1"/>
          </p:cNvSpPr>
          <p:nvPr>
            <p:ph type="body" sz="quarter" idx="16" hasCustomPrompt="1"/>
          </p:nvPr>
        </p:nvSpPr>
        <p:spPr>
          <a:xfrm>
            <a:off x="560976" y="2634855"/>
            <a:ext cx="3373611" cy="383191"/>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1" name="Text Placeholder 20">
            <a:extLst>
              <a:ext uri="{FF2B5EF4-FFF2-40B4-BE49-F238E27FC236}">
                <a16:creationId xmlns:a16="http://schemas.microsoft.com/office/drawing/2014/main" id="{59848113-CF33-4F6D-ABE6-079A43759FA2}"/>
              </a:ext>
            </a:extLst>
          </p:cNvPr>
          <p:cNvSpPr>
            <a:spLocks noGrp="1"/>
          </p:cNvSpPr>
          <p:nvPr>
            <p:ph type="body" sz="quarter" idx="24" hasCustomPrompt="1"/>
          </p:nvPr>
        </p:nvSpPr>
        <p:spPr>
          <a:xfrm>
            <a:off x="557212" y="3163464"/>
            <a:ext cx="3374136" cy="2437236"/>
          </a:xfrm>
          <a:prstGeom prst="rect">
            <a:avLst/>
          </a:prstGeom>
        </p:spPr>
        <p:txBody>
          <a:bodyPr/>
          <a:lstStyle>
            <a:lvl1pPr>
              <a:lnSpc>
                <a:spcPct val="100000"/>
              </a:lnSpc>
              <a:spcBef>
                <a:spcPts val="0"/>
              </a:spcBef>
              <a:spcAft>
                <a:spcPts val="600"/>
              </a:spcAft>
              <a:defRPr sz="1600"/>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Fifth level</a:t>
            </a:r>
          </a:p>
        </p:txBody>
      </p:sp>
      <p:sp>
        <p:nvSpPr>
          <p:cNvPr id="29" name="Picture Placeholder  Middle">
            <a:extLst>
              <a:ext uri="{FF2B5EF4-FFF2-40B4-BE49-F238E27FC236}">
                <a16:creationId xmlns:a16="http://schemas.microsoft.com/office/drawing/2014/main" id="{D73D1E78-1775-4717-9FC1-51702554EAAD}"/>
              </a:ext>
            </a:extLst>
          </p:cNvPr>
          <p:cNvSpPr>
            <a:spLocks noGrp="1"/>
          </p:cNvSpPr>
          <p:nvPr>
            <p:ph type="pic" sz="quarter" idx="22" hasCustomPrompt="1"/>
          </p:nvPr>
        </p:nvSpPr>
        <p:spPr>
          <a:xfrm>
            <a:off x="4409596" y="1261872"/>
            <a:ext cx="1161288" cy="1161288"/>
          </a:xfrm>
          <a:prstGeom prst="rect">
            <a:avLst/>
          </a:prstGeom>
        </p:spPr>
        <p:txBody>
          <a:bodyPr anchor="ctr">
            <a:normAutofit/>
          </a:bodyPr>
          <a:lstStyle>
            <a:lvl1pPr marL="0" indent="0" algn="ctr">
              <a:buNone/>
              <a:defRPr sz="1400"/>
            </a:lvl1pPr>
          </a:lstStyle>
          <a:p>
            <a:r>
              <a:rPr lang="en-US" dirty="0"/>
              <a:t>[Image] or remove and place icon here</a:t>
            </a:r>
          </a:p>
        </p:txBody>
      </p:sp>
      <p:sp>
        <p:nvSpPr>
          <p:cNvPr id="26" name="Subtitle Middle">
            <a:extLst>
              <a:ext uri="{FF2B5EF4-FFF2-40B4-BE49-F238E27FC236}">
                <a16:creationId xmlns:a16="http://schemas.microsoft.com/office/drawing/2014/main" id="{AA11411D-F5CC-4A9E-97ED-8D9AB17EC128}"/>
              </a:ext>
            </a:extLst>
          </p:cNvPr>
          <p:cNvSpPr>
            <a:spLocks noGrp="1"/>
          </p:cNvSpPr>
          <p:nvPr>
            <p:ph type="body" sz="quarter" idx="17" hasCustomPrompt="1"/>
          </p:nvPr>
        </p:nvSpPr>
        <p:spPr>
          <a:xfrm>
            <a:off x="4409596" y="2634855"/>
            <a:ext cx="3373611" cy="383191"/>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2" name="Text Placeholder 22">
            <a:extLst>
              <a:ext uri="{FF2B5EF4-FFF2-40B4-BE49-F238E27FC236}">
                <a16:creationId xmlns:a16="http://schemas.microsoft.com/office/drawing/2014/main" id="{55E5A2C2-274B-42C7-937D-24C1B3BA41D4}"/>
              </a:ext>
            </a:extLst>
          </p:cNvPr>
          <p:cNvSpPr>
            <a:spLocks noGrp="1"/>
          </p:cNvSpPr>
          <p:nvPr>
            <p:ph type="body" sz="quarter" idx="25" hasCustomPrompt="1"/>
          </p:nvPr>
        </p:nvSpPr>
        <p:spPr>
          <a:xfrm>
            <a:off x="4406900" y="3163463"/>
            <a:ext cx="3374136" cy="2437235"/>
          </a:xfrm>
          <a:prstGeom prst="rect">
            <a:avLst/>
          </a:prstGeom>
        </p:spPr>
        <p:txBody>
          <a:bodyPr/>
          <a:lstStyle>
            <a:lvl1pPr marL="169863" indent="-169863">
              <a:lnSpc>
                <a:spcPct val="100000"/>
              </a:lnSpc>
              <a:spcBef>
                <a:spcPts val="0"/>
              </a:spcBef>
              <a:spcAft>
                <a:spcPts val="600"/>
              </a:spcAft>
              <a:defRPr lang="en-US" sz="1600" kern="1200" dirty="0">
                <a:solidFill>
                  <a:schemeClr val="tx1"/>
                </a:solidFill>
                <a:latin typeface="+mn-lt"/>
                <a:ea typeface="+mn-ea"/>
                <a:cs typeface="+mn-cs"/>
              </a:defRPr>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Fifth level</a:t>
            </a:r>
          </a:p>
        </p:txBody>
      </p:sp>
      <p:sp>
        <p:nvSpPr>
          <p:cNvPr id="30" name="Picture Placeholder  Right">
            <a:extLst>
              <a:ext uri="{FF2B5EF4-FFF2-40B4-BE49-F238E27FC236}">
                <a16:creationId xmlns:a16="http://schemas.microsoft.com/office/drawing/2014/main" id="{3B5B43E5-7D20-4591-B751-DD7388D8DEF7}"/>
              </a:ext>
            </a:extLst>
          </p:cNvPr>
          <p:cNvSpPr>
            <a:spLocks noGrp="1"/>
          </p:cNvSpPr>
          <p:nvPr>
            <p:ph type="pic" sz="quarter" idx="23" hasCustomPrompt="1"/>
          </p:nvPr>
        </p:nvSpPr>
        <p:spPr>
          <a:xfrm>
            <a:off x="8256785" y="1261872"/>
            <a:ext cx="1161288" cy="1161288"/>
          </a:xfrm>
          <a:prstGeom prst="rect">
            <a:avLst/>
          </a:prstGeom>
        </p:spPr>
        <p:txBody>
          <a:bodyPr anchor="ctr">
            <a:normAutofit/>
          </a:bodyPr>
          <a:lstStyle>
            <a:lvl1pPr marL="0" indent="0" algn="ctr">
              <a:buNone/>
              <a:defRPr sz="1400"/>
            </a:lvl1pPr>
          </a:lstStyle>
          <a:p>
            <a:r>
              <a:rPr lang="en-US" dirty="0"/>
              <a:t>[Image] or remove and place icon here</a:t>
            </a:r>
          </a:p>
        </p:txBody>
      </p:sp>
      <p:sp>
        <p:nvSpPr>
          <p:cNvPr id="27" name="Subtitle Right">
            <a:extLst>
              <a:ext uri="{FF2B5EF4-FFF2-40B4-BE49-F238E27FC236}">
                <a16:creationId xmlns:a16="http://schemas.microsoft.com/office/drawing/2014/main" id="{59462605-1E40-4897-B811-1B8C6B2FB124}"/>
              </a:ext>
            </a:extLst>
          </p:cNvPr>
          <p:cNvSpPr>
            <a:spLocks noGrp="1"/>
          </p:cNvSpPr>
          <p:nvPr>
            <p:ph type="body" sz="quarter" idx="19" hasCustomPrompt="1"/>
          </p:nvPr>
        </p:nvSpPr>
        <p:spPr>
          <a:xfrm>
            <a:off x="8258216" y="2634855"/>
            <a:ext cx="3373611" cy="383191"/>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3" name="Text Placeholder 24">
            <a:extLst>
              <a:ext uri="{FF2B5EF4-FFF2-40B4-BE49-F238E27FC236}">
                <a16:creationId xmlns:a16="http://schemas.microsoft.com/office/drawing/2014/main" id="{FFC11514-E302-49D6-BD05-69964CE284BE}"/>
              </a:ext>
            </a:extLst>
          </p:cNvPr>
          <p:cNvSpPr>
            <a:spLocks noGrp="1"/>
          </p:cNvSpPr>
          <p:nvPr>
            <p:ph type="body" sz="quarter" idx="26" hasCustomPrompt="1"/>
          </p:nvPr>
        </p:nvSpPr>
        <p:spPr>
          <a:xfrm>
            <a:off x="8256587" y="3163464"/>
            <a:ext cx="3374136" cy="2437236"/>
          </a:xfrm>
          <a:prstGeom prst="rect">
            <a:avLst/>
          </a:prstGeom>
        </p:spPr>
        <p:txBody>
          <a:bodyPr/>
          <a:lstStyle>
            <a:lvl1pPr marL="169863" indent="-169863">
              <a:lnSpc>
                <a:spcPct val="100000"/>
              </a:lnSpc>
              <a:spcBef>
                <a:spcPts val="0"/>
              </a:spcBef>
              <a:spcAft>
                <a:spcPts val="600"/>
              </a:spcAft>
              <a:defRPr lang="en-US" sz="1600" kern="1200" dirty="0">
                <a:solidFill>
                  <a:schemeClr val="tx1"/>
                </a:solidFill>
                <a:latin typeface="+mn-lt"/>
                <a:ea typeface="+mn-ea"/>
                <a:cs typeface="+mn-cs"/>
              </a:defRPr>
            </a:lvl1pPr>
            <a:lvl2pPr>
              <a:lnSpc>
                <a:spcPct val="100000"/>
              </a:lnSpc>
              <a:spcBef>
                <a:spcPts val="0"/>
              </a:spcBef>
              <a:spcAft>
                <a:spcPts val="600"/>
              </a:spcAft>
              <a:defRPr sz="1400"/>
            </a:lvl2pPr>
            <a:lvl3pPr>
              <a:lnSpc>
                <a:spcPct val="100000"/>
              </a:lnSpc>
              <a:spcBef>
                <a:spcPts val="0"/>
              </a:spcBef>
              <a:spcAft>
                <a:spcPts val="600"/>
              </a:spcAft>
              <a:defRPr sz="1400"/>
            </a:lvl3pPr>
            <a:lvl4pPr>
              <a:lnSpc>
                <a:spcPct val="100000"/>
              </a:lnSpc>
              <a:spcBef>
                <a:spcPts val="0"/>
              </a:spcBef>
              <a:spcAft>
                <a:spcPts val="600"/>
              </a:spcAft>
              <a:defRPr sz="1400"/>
            </a:lvl4pPr>
            <a:lvl5pPr>
              <a:lnSpc>
                <a:spcPct val="100000"/>
              </a:lnSpc>
              <a:spcBef>
                <a:spcPts val="0"/>
              </a:spcBef>
              <a:spcAft>
                <a:spcPts val="600"/>
              </a:spcAft>
              <a:defRPr sz="14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a:p>
            <a:pPr marL="687388" marR="0" lvl="3"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Fourth level</a:t>
            </a:r>
          </a:p>
          <a:p>
            <a:pPr marL="914400" marR="0" lvl="4"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Arial"/>
                <a:ea typeface="+mn-ea"/>
                <a:cs typeface="+mn-cs"/>
              </a:rPr>
              <a:t>Fifth level</a:t>
            </a:r>
          </a:p>
        </p:txBody>
      </p:sp>
      <p:sp>
        <p:nvSpPr>
          <p:cNvPr id="17" name="Footnote">
            <a:extLst>
              <a:ext uri="{FF2B5EF4-FFF2-40B4-BE49-F238E27FC236}">
                <a16:creationId xmlns:a16="http://schemas.microsoft.com/office/drawing/2014/main" id="{6A2724F1-A61D-41C8-B469-1DCC0F04A93B}"/>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3012513687"/>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 3 Columns Horizontal">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08CFE0-20EA-47BD-A7D7-995044419413}"/>
              </a:ext>
            </a:extLst>
          </p:cNvPr>
          <p:cNvSpPr>
            <a:spLocks noGrp="1"/>
          </p:cNvSpPr>
          <p:nvPr>
            <p:ph type="ftr" sz="quarter" idx="28"/>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9" name="Title 6">
            <a:extLst>
              <a:ext uri="{FF2B5EF4-FFF2-40B4-BE49-F238E27FC236}">
                <a16:creationId xmlns:a16="http://schemas.microsoft.com/office/drawing/2014/main" id="{74FD5EE2-7E80-4B3F-9F2E-FB51310FF616}"/>
              </a:ext>
            </a:extLst>
          </p:cNvPr>
          <p:cNvSpPr>
            <a:spLocks noGrp="1"/>
          </p:cNvSpPr>
          <p:nvPr>
            <p:ph type="title" hasCustomPrompt="1"/>
          </p:nvPr>
        </p:nvSpPr>
        <p:spPr>
          <a:xfrm>
            <a:off x="567039" y="342900"/>
            <a:ext cx="11062709" cy="460551"/>
          </a:xfrm>
        </p:spPr>
        <p:txBody>
          <a:bodyPr/>
          <a:lstStyle/>
          <a:p>
            <a:r>
              <a:rPr lang="en-US"/>
              <a:t>[Headline]</a:t>
            </a:r>
          </a:p>
        </p:txBody>
      </p:sp>
      <p:sp>
        <p:nvSpPr>
          <p:cNvPr id="22" name="Sub-headline">
            <a:extLst>
              <a:ext uri="{FF2B5EF4-FFF2-40B4-BE49-F238E27FC236}">
                <a16:creationId xmlns:a16="http://schemas.microsoft.com/office/drawing/2014/main" id="{5EFA2C65-2BF7-48F8-AA6D-832FA04C275C}"/>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32" name="Picture Placeholder Left">
            <a:extLst>
              <a:ext uri="{FF2B5EF4-FFF2-40B4-BE49-F238E27FC236}">
                <a16:creationId xmlns:a16="http://schemas.microsoft.com/office/drawing/2014/main" id="{CF6F45C0-8397-41BE-B336-31CACBC93446}"/>
              </a:ext>
            </a:extLst>
          </p:cNvPr>
          <p:cNvSpPr>
            <a:spLocks noGrp="1"/>
          </p:cNvSpPr>
          <p:nvPr>
            <p:ph type="pic" sz="quarter" idx="21" hasCustomPrompt="1"/>
          </p:nvPr>
        </p:nvSpPr>
        <p:spPr>
          <a:xfrm>
            <a:off x="569217" y="126187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9" name="Subtitle Left">
            <a:extLst>
              <a:ext uri="{FF2B5EF4-FFF2-40B4-BE49-F238E27FC236}">
                <a16:creationId xmlns:a16="http://schemas.microsoft.com/office/drawing/2014/main" id="{ED30F6A3-B5BC-40C0-8DCB-0F3F70EB0918}"/>
              </a:ext>
            </a:extLst>
          </p:cNvPr>
          <p:cNvSpPr>
            <a:spLocks noGrp="1"/>
          </p:cNvSpPr>
          <p:nvPr>
            <p:ph type="body" sz="quarter" idx="16" hasCustomPrompt="1"/>
          </p:nvPr>
        </p:nvSpPr>
        <p:spPr>
          <a:xfrm>
            <a:off x="1784837" y="1261872"/>
            <a:ext cx="9844911"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5" name="Text Placeholder 20">
            <a:extLst>
              <a:ext uri="{FF2B5EF4-FFF2-40B4-BE49-F238E27FC236}">
                <a16:creationId xmlns:a16="http://schemas.microsoft.com/office/drawing/2014/main" id="{F93BE80F-03ED-41A2-8709-8A7F3D16AC1C}"/>
              </a:ext>
            </a:extLst>
          </p:cNvPr>
          <p:cNvSpPr>
            <a:spLocks noGrp="1"/>
          </p:cNvSpPr>
          <p:nvPr>
            <p:ph type="body" sz="quarter" idx="24" hasCustomPrompt="1"/>
          </p:nvPr>
        </p:nvSpPr>
        <p:spPr>
          <a:xfrm>
            <a:off x="1784838" y="1581016"/>
            <a:ext cx="98449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33" name="Picture Placeholder  Middle">
            <a:extLst>
              <a:ext uri="{FF2B5EF4-FFF2-40B4-BE49-F238E27FC236}">
                <a16:creationId xmlns:a16="http://schemas.microsoft.com/office/drawing/2014/main" id="{259A6D79-8609-455C-B241-4E9D846D5FFB}"/>
              </a:ext>
            </a:extLst>
          </p:cNvPr>
          <p:cNvSpPr>
            <a:spLocks noGrp="1"/>
          </p:cNvSpPr>
          <p:nvPr>
            <p:ph type="pic" sz="quarter" idx="22" hasCustomPrompt="1"/>
          </p:nvPr>
        </p:nvSpPr>
        <p:spPr>
          <a:xfrm>
            <a:off x="569217" y="2710795"/>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7" name="Subtitle Left">
            <a:extLst>
              <a:ext uri="{FF2B5EF4-FFF2-40B4-BE49-F238E27FC236}">
                <a16:creationId xmlns:a16="http://schemas.microsoft.com/office/drawing/2014/main" id="{CA19107A-2AFD-4DC4-8B24-4A5929C3F2B7}"/>
              </a:ext>
            </a:extLst>
          </p:cNvPr>
          <p:cNvSpPr>
            <a:spLocks noGrp="1"/>
          </p:cNvSpPr>
          <p:nvPr>
            <p:ph type="body" sz="quarter" idx="29" hasCustomPrompt="1"/>
          </p:nvPr>
        </p:nvSpPr>
        <p:spPr>
          <a:xfrm>
            <a:off x="1789877" y="2717095"/>
            <a:ext cx="9844911"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8" name="Text Placeholder 20">
            <a:extLst>
              <a:ext uri="{FF2B5EF4-FFF2-40B4-BE49-F238E27FC236}">
                <a16:creationId xmlns:a16="http://schemas.microsoft.com/office/drawing/2014/main" id="{D9F3B68D-9DD4-41F2-97AC-E83BCE6F9C5D}"/>
              </a:ext>
            </a:extLst>
          </p:cNvPr>
          <p:cNvSpPr>
            <a:spLocks noGrp="1"/>
          </p:cNvSpPr>
          <p:nvPr>
            <p:ph type="body" sz="quarter" idx="30" hasCustomPrompt="1"/>
          </p:nvPr>
        </p:nvSpPr>
        <p:spPr>
          <a:xfrm>
            <a:off x="1789878" y="3036239"/>
            <a:ext cx="98449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34" name="Picture Placeholder  Right">
            <a:extLst>
              <a:ext uri="{FF2B5EF4-FFF2-40B4-BE49-F238E27FC236}">
                <a16:creationId xmlns:a16="http://schemas.microsoft.com/office/drawing/2014/main" id="{BDBD945C-52EF-4677-B50B-FF8E067AEF48}"/>
              </a:ext>
            </a:extLst>
          </p:cNvPr>
          <p:cNvSpPr>
            <a:spLocks noGrp="1"/>
          </p:cNvSpPr>
          <p:nvPr>
            <p:ph type="pic" sz="quarter" idx="23" hasCustomPrompt="1"/>
          </p:nvPr>
        </p:nvSpPr>
        <p:spPr>
          <a:xfrm>
            <a:off x="567039" y="4159718"/>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9" name="Subtitle Left">
            <a:extLst>
              <a:ext uri="{FF2B5EF4-FFF2-40B4-BE49-F238E27FC236}">
                <a16:creationId xmlns:a16="http://schemas.microsoft.com/office/drawing/2014/main" id="{5B2C8265-B4F5-49DF-B3A9-E7A328DB4CE1}"/>
              </a:ext>
            </a:extLst>
          </p:cNvPr>
          <p:cNvSpPr>
            <a:spLocks noGrp="1"/>
          </p:cNvSpPr>
          <p:nvPr>
            <p:ph type="body" sz="quarter" idx="31" hasCustomPrompt="1"/>
          </p:nvPr>
        </p:nvSpPr>
        <p:spPr>
          <a:xfrm>
            <a:off x="1789877" y="4159718"/>
            <a:ext cx="9844911"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0" name="Text Placeholder 20">
            <a:extLst>
              <a:ext uri="{FF2B5EF4-FFF2-40B4-BE49-F238E27FC236}">
                <a16:creationId xmlns:a16="http://schemas.microsoft.com/office/drawing/2014/main" id="{9C64CBDE-4443-4A7D-A9E5-5CCCF01D58B8}"/>
              </a:ext>
            </a:extLst>
          </p:cNvPr>
          <p:cNvSpPr>
            <a:spLocks noGrp="1"/>
          </p:cNvSpPr>
          <p:nvPr>
            <p:ph type="body" sz="quarter" idx="32" hasCustomPrompt="1"/>
          </p:nvPr>
        </p:nvSpPr>
        <p:spPr>
          <a:xfrm>
            <a:off x="1789878" y="4478862"/>
            <a:ext cx="98449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23" name="Footnote">
            <a:extLst>
              <a:ext uri="{FF2B5EF4-FFF2-40B4-BE49-F238E27FC236}">
                <a16:creationId xmlns:a16="http://schemas.microsoft.com/office/drawing/2014/main" id="{66ED2DD3-99A4-4B46-B1BC-1732442768B6}"/>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215158432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4 Columns +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DD9750E-ABDA-4A03-801E-38E1632B8093}"/>
              </a:ext>
            </a:extLst>
          </p:cNvPr>
          <p:cNvSpPr>
            <a:spLocks noGrp="1"/>
          </p:cNvSpPr>
          <p:nvPr>
            <p:ph type="ftr" sz="quarter" idx="35"/>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47" name="Title 6">
            <a:extLst>
              <a:ext uri="{FF2B5EF4-FFF2-40B4-BE49-F238E27FC236}">
                <a16:creationId xmlns:a16="http://schemas.microsoft.com/office/drawing/2014/main" id="{7A52641A-F2AB-4235-AD50-FEB7E58871C8}"/>
              </a:ext>
            </a:extLst>
          </p:cNvPr>
          <p:cNvSpPr>
            <a:spLocks noGrp="1"/>
          </p:cNvSpPr>
          <p:nvPr>
            <p:ph type="title" hasCustomPrompt="1"/>
          </p:nvPr>
        </p:nvSpPr>
        <p:spPr>
          <a:xfrm>
            <a:off x="567039" y="342900"/>
            <a:ext cx="11062709" cy="460551"/>
          </a:xfrm>
        </p:spPr>
        <p:txBody>
          <a:bodyPr/>
          <a:lstStyle/>
          <a:p>
            <a:r>
              <a:rPr lang="en-US"/>
              <a:t>[Headline]</a:t>
            </a:r>
          </a:p>
        </p:txBody>
      </p:sp>
      <p:sp>
        <p:nvSpPr>
          <p:cNvPr id="28" name="Sub-headline">
            <a:extLst>
              <a:ext uri="{FF2B5EF4-FFF2-40B4-BE49-F238E27FC236}">
                <a16:creationId xmlns:a16="http://schemas.microsoft.com/office/drawing/2014/main" id="{1D199F29-DE09-4DF0-9477-385F6C6242D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4" name="Content Placeholder 3">
            <a:extLst>
              <a:ext uri="{FF2B5EF4-FFF2-40B4-BE49-F238E27FC236}">
                <a16:creationId xmlns:a16="http://schemas.microsoft.com/office/drawing/2014/main" id="{82FD93BB-BB27-4EF7-B79A-C2550EB90CFA}"/>
              </a:ext>
            </a:extLst>
          </p:cNvPr>
          <p:cNvSpPr>
            <a:spLocks noGrp="1"/>
          </p:cNvSpPr>
          <p:nvPr>
            <p:ph sz="quarter" idx="33" hasCustomPrompt="1"/>
          </p:nvPr>
        </p:nvSpPr>
        <p:spPr>
          <a:xfrm>
            <a:off x="566738" y="1263650"/>
            <a:ext cx="5029200" cy="4343400"/>
          </a:xfrm>
        </p:spPr>
        <p:txBody>
          <a:bodyPr/>
          <a:lstStyle>
            <a:lvl1pPr>
              <a:defRPr/>
            </a:lvl1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0" name="Picture Placeholder Top">
            <a:extLst>
              <a:ext uri="{FF2B5EF4-FFF2-40B4-BE49-F238E27FC236}">
                <a16:creationId xmlns:a16="http://schemas.microsoft.com/office/drawing/2014/main" id="{92FD1037-3FD2-4536-815B-AC3218BE9FD2}"/>
              </a:ext>
            </a:extLst>
          </p:cNvPr>
          <p:cNvSpPr>
            <a:spLocks noGrp="1"/>
          </p:cNvSpPr>
          <p:nvPr>
            <p:ph type="pic" sz="quarter" idx="27" hasCustomPrompt="1"/>
          </p:nvPr>
        </p:nvSpPr>
        <p:spPr>
          <a:xfrm>
            <a:off x="6618578" y="126326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9" name="Subtitle Top">
            <a:extLst>
              <a:ext uri="{FF2B5EF4-FFF2-40B4-BE49-F238E27FC236}">
                <a16:creationId xmlns:a16="http://schemas.microsoft.com/office/drawing/2014/main" id="{97AB4569-D69B-4F8F-A994-52A9BDA887F2}"/>
              </a:ext>
            </a:extLst>
          </p:cNvPr>
          <p:cNvSpPr>
            <a:spLocks noGrp="1"/>
          </p:cNvSpPr>
          <p:nvPr>
            <p:ph type="body" sz="quarter" idx="25" hasCustomPrompt="1"/>
          </p:nvPr>
        </p:nvSpPr>
        <p:spPr>
          <a:xfrm>
            <a:off x="7488891" y="1261872"/>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2" name="Text Placeholder 15">
            <a:extLst>
              <a:ext uri="{FF2B5EF4-FFF2-40B4-BE49-F238E27FC236}">
                <a16:creationId xmlns:a16="http://schemas.microsoft.com/office/drawing/2014/main" id="{9551F18A-01B5-45DB-A0D7-2828AD10567D}"/>
              </a:ext>
            </a:extLst>
          </p:cNvPr>
          <p:cNvSpPr>
            <a:spLocks noGrp="1"/>
          </p:cNvSpPr>
          <p:nvPr>
            <p:ph type="body" sz="quarter" idx="29" hasCustomPrompt="1"/>
          </p:nvPr>
        </p:nvSpPr>
        <p:spPr>
          <a:xfrm>
            <a:off x="7490161" y="1600127"/>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a:ln>
                  <a:noFill/>
                </a:ln>
                <a:solidFill>
                  <a:srgbClr val="000000"/>
                </a:solidFill>
                <a:effectLst/>
                <a:uLnTx/>
                <a:uFillTx/>
                <a:latin typeface="Arial"/>
                <a:ea typeface="+mn-ea"/>
                <a:cs typeface="+mn-cs"/>
              </a:rPr>
              <a:t>[Click to add text]</a:t>
            </a:r>
            <a:endParaRPr lang="en-US"/>
          </a:p>
          <a:p>
            <a:pPr lvl="1"/>
            <a:r>
              <a:rPr lang="en-US"/>
              <a:t>Second level</a:t>
            </a:r>
          </a:p>
          <a:p>
            <a:pPr lvl="2"/>
            <a:r>
              <a:rPr lang="en-US"/>
              <a:t>Third level</a:t>
            </a:r>
          </a:p>
        </p:txBody>
      </p:sp>
      <p:sp>
        <p:nvSpPr>
          <p:cNvPr id="36" name="Picture Placeholder Middle Top">
            <a:extLst>
              <a:ext uri="{FF2B5EF4-FFF2-40B4-BE49-F238E27FC236}">
                <a16:creationId xmlns:a16="http://schemas.microsoft.com/office/drawing/2014/main" id="{DA019EA3-E52A-49F1-93F2-060A66C348AB}"/>
              </a:ext>
            </a:extLst>
          </p:cNvPr>
          <p:cNvSpPr>
            <a:spLocks noGrp="1"/>
          </p:cNvSpPr>
          <p:nvPr>
            <p:ph type="pic" sz="quarter" idx="21" hasCustomPrompt="1"/>
          </p:nvPr>
        </p:nvSpPr>
        <p:spPr>
          <a:xfrm>
            <a:off x="6618578" y="2486303"/>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2" name="Subtitle Top">
            <a:extLst>
              <a:ext uri="{FF2B5EF4-FFF2-40B4-BE49-F238E27FC236}">
                <a16:creationId xmlns:a16="http://schemas.microsoft.com/office/drawing/2014/main" id="{F32872C9-2C41-4ABC-9932-EE0BBAFBE2B9}"/>
              </a:ext>
            </a:extLst>
          </p:cNvPr>
          <p:cNvSpPr>
            <a:spLocks noGrp="1"/>
          </p:cNvSpPr>
          <p:nvPr>
            <p:ph type="body" sz="quarter" idx="36" hasCustomPrompt="1"/>
          </p:nvPr>
        </p:nvSpPr>
        <p:spPr>
          <a:xfrm>
            <a:off x="7488891" y="2483726"/>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3" name="Text Placeholder 15">
            <a:extLst>
              <a:ext uri="{FF2B5EF4-FFF2-40B4-BE49-F238E27FC236}">
                <a16:creationId xmlns:a16="http://schemas.microsoft.com/office/drawing/2014/main" id="{7D0F84AA-F016-40FD-B57B-922B879A885F}"/>
              </a:ext>
            </a:extLst>
          </p:cNvPr>
          <p:cNvSpPr>
            <a:spLocks noGrp="1"/>
          </p:cNvSpPr>
          <p:nvPr>
            <p:ph type="body" sz="quarter" idx="37" hasCustomPrompt="1"/>
          </p:nvPr>
        </p:nvSpPr>
        <p:spPr>
          <a:xfrm>
            <a:off x="7490161" y="2821981"/>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a:ln>
                  <a:noFill/>
                </a:ln>
                <a:solidFill>
                  <a:srgbClr val="000000"/>
                </a:solidFill>
                <a:effectLst/>
                <a:uLnTx/>
                <a:uFillTx/>
                <a:latin typeface="Arial"/>
                <a:ea typeface="+mn-ea"/>
                <a:cs typeface="+mn-cs"/>
              </a:rPr>
              <a:t>[Click to add text]</a:t>
            </a:r>
            <a:endParaRPr lang="en-US"/>
          </a:p>
          <a:p>
            <a:pPr lvl="1"/>
            <a:r>
              <a:rPr lang="en-US"/>
              <a:t>Second level</a:t>
            </a:r>
          </a:p>
          <a:p>
            <a:pPr lvl="2"/>
            <a:r>
              <a:rPr lang="en-US"/>
              <a:t>Third level</a:t>
            </a:r>
          </a:p>
        </p:txBody>
      </p:sp>
      <p:sp>
        <p:nvSpPr>
          <p:cNvPr id="37" name="Picture Placeholder  Middle Bottom">
            <a:extLst>
              <a:ext uri="{FF2B5EF4-FFF2-40B4-BE49-F238E27FC236}">
                <a16:creationId xmlns:a16="http://schemas.microsoft.com/office/drawing/2014/main" id="{9A48FFB8-D57B-414B-8D41-DADB303CDAA1}"/>
              </a:ext>
            </a:extLst>
          </p:cNvPr>
          <p:cNvSpPr>
            <a:spLocks noGrp="1"/>
          </p:cNvSpPr>
          <p:nvPr>
            <p:ph type="pic" sz="quarter" idx="22" hasCustomPrompt="1"/>
          </p:nvPr>
        </p:nvSpPr>
        <p:spPr>
          <a:xfrm>
            <a:off x="6618578" y="3709346"/>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4" name="Subtitle Top">
            <a:extLst>
              <a:ext uri="{FF2B5EF4-FFF2-40B4-BE49-F238E27FC236}">
                <a16:creationId xmlns:a16="http://schemas.microsoft.com/office/drawing/2014/main" id="{F02B674F-D8E9-4242-8C17-0240FB40F65A}"/>
              </a:ext>
            </a:extLst>
          </p:cNvPr>
          <p:cNvSpPr>
            <a:spLocks noGrp="1"/>
          </p:cNvSpPr>
          <p:nvPr>
            <p:ph type="body" sz="quarter" idx="38" hasCustomPrompt="1"/>
          </p:nvPr>
        </p:nvSpPr>
        <p:spPr>
          <a:xfrm>
            <a:off x="7487621" y="3706769"/>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5" name="Text Placeholder 15">
            <a:extLst>
              <a:ext uri="{FF2B5EF4-FFF2-40B4-BE49-F238E27FC236}">
                <a16:creationId xmlns:a16="http://schemas.microsoft.com/office/drawing/2014/main" id="{9F2499DA-5101-4E05-8B0E-D14E56480543}"/>
              </a:ext>
            </a:extLst>
          </p:cNvPr>
          <p:cNvSpPr>
            <a:spLocks noGrp="1"/>
          </p:cNvSpPr>
          <p:nvPr>
            <p:ph type="body" sz="quarter" idx="39" hasCustomPrompt="1"/>
          </p:nvPr>
        </p:nvSpPr>
        <p:spPr>
          <a:xfrm>
            <a:off x="7488891" y="4045024"/>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a:ln>
                  <a:noFill/>
                </a:ln>
                <a:solidFill>
                  <a:srgbClr val="000000"/>
                </a:solidFill>
                <a:effectLst/>
                <a:uLnTx/>
                <a:uFillTx/>
                <a:latin typeface="Arial"/>
                <a:ea typeface="+mn-ea"/>
                <a:cs typeface="+mn-cs"/>
              </a:rPr>
              <a:t>[Click to add text]</a:t>
            </a:r>
            <a:endParaRPr lang="en-US"/>
          </a:p>
          <a:p>
            <a:pPr lvl="1"/>
            <a:r>
              <a:rPr lang="en-US"/>
              <a:t>Second level</a:t>
            </a:r>
          </a:p>
          <a:p>
            <a:pPr lvl="2"/>
            <a:r>
              <a:rPr lang="en-US"/>
              <a:t>Third level</a:t>
            </a:r>
          </a:p>
        </p:txBody>
      </p:sp>
      <p:sp>
        <p:nvSpPr>
          <p:cNvPr id="38" name="Picture Placeholder  Bottom">
            <a:extLst>
              <a:ext uri="{FF2B5EF4-FFF2-40B4-BE49-F238E27FC236}">
                <a16:creationId xmlns:a16="http://schemas.microsoft.com/office/drawing/2014/main" id="{F24D806E-A553-4B1F-8117-9C5C176E53F9}"/>
              </a:ext>
            </a:extLst>
          </p:cNvPr>
          <p:cNvSpPr>
            <a:spLocks noGrp="1"/>
          </p:cNvSpPr>
          <p:nvPr>
            <p:ph type="pic" sz="quarter" idx="23" hasCustomPrompt="1"/>
          </p:nvPr>
        </p:nvSpPr>
        <p:spPr>
          <a:xfrm>
            <a:off x="6616401" y="493239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6" name="Subtitle Top">
            <a:extLst>
              <a:ext uri="{FF2B5EF4-FFF2-40B4-BE49-F238E27FC236}">
                <a16:creationId xmlns:a16="http://schemas.microsoft.com/office/drawing/2014/main" id="{A0B75D8F-9A1B-4EDF-ACD4-90B4C7E458D1}"/>
              </a:ext>
            </a:extLst>
          </p:cNvPr>
          <p:cNvSpPr>
            <a:spLocks noGrp="1"/>
          </p:cNvSpPr>
          <p:nvPr>
            <p:ph type="body" sz="quarter" idx="40" hasCustomPrompt="1"/>
          </p:nvPr>
        </p:nvSpPr>
        <p:spPr>
          <a:xfrm>
            <a:off x="7486351" y="4927165"/>
            <a:ext cx="4136218" cy="267545"/>
          </a:xfrm>
          <a:prstGeom prst="rect">
            <a:avLst/>
          </a:prstGeo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7" name="Text Placeholder 15">
            <a:extLst>
              <a:ext uri="{FF2B5EF4-FFF2-40B4-BE49-F238E27FC236}">
                <a16:creationId xmlns:a16="http://schemas.microsoft.com/office/drawing/2014/main" id="{D2763317-8032-4545-AB58-78701E7FE79F}"/>
              </a:ext>
            </a:extLst>
          </p:cNvPr>
          <p:cNvSpPr>
            <a:spLocks noGrp="1"/>
          </p:cNvSpPr>
          <p:nvPr>
            <p:ph type="body" sz="quarter" idx="41" hasCustomPrompt="1"/>
          </p:nvPr>
        </p:nvSpPr>
        <p:spPr>
          <a:xfrm>
            <a:off x="7487621" y="5265420"/>
            <a:ext cx="4134800" cy="640080"/>
          </a:xfrm>
          <a:prstGeom prst="rect">
            <a:avLst/>
          </a:prstGeom>
        </p:spPr>
        <p:txBody>
          <a:bodyPr/>
          <a:lstStyle>
            <a:lvl1pPr>
              <a:lnSpc>
                <a:spcPct val="100000"/>
              </a:lnSpc>
              <a:spcBef>
                <a:spcPts val="0"/>
              </a:spcBef>
              <a:spcAft>
                <a:spcPts val="200"/>
              </a:spcAft>
              <a:defRPr sz="1400"/>
            </a:lvl1pPr>
            <a:lvl2pPr>
              <a:lnSpc>
                <a:spcPct val="100000"/>
              </a:lnSpc>
              <a:spcBef>
                <a:spcPts val="0"/>
              </a:spcBef>
              <a:spcAft>
                <a:spcPts val="200"/>
              </a:spcAft>
              <a:defRPr sz="1200"/>
            </a:lvl2pPr>
            <a:lvl3pPr>
              <a:lnSpc>
                <a:spcPct val="100000"/>
              </a:lnSpc>
              <a:spcBef>
                <a:spcPts val="0"/>
              </a:spcBef>
              <a:spcAft>
                <a:spcPts val="200"/>
              </a:spcAft>
              <a:defRPr sz="1200"/>
            </a:lvl3pPr>
            <a:lvl4pPr>
              <a:defRPr sz="1200"/>
            </a:lvl4pPr>
            <a:lvl5pPr>
              <a:defRPr sz="1200"/>
            </a:lvl5pPr>
          </a:lstStyle>
          <a:p>
            <a:pPr lvl="0"/>
            <a:r>
              <a:rPr kumimoji="0" lang="en-US" sz="1400" b="0" i="0" u="none" strike="noStrike" kern="1200" cap="none" spc="0" normalizeH="0" baseline="0" noProof="0">
                <a:ln>
                  <a:noFill/>
                </a:ln>
                <a:solidFill>
                  <a:srgbClr val="000000"/>
                </a:solidFill>
                <a:effectLst/>
                <a:uLnTx/>
                <a:uFillTx/>
                <a:latin typeface="Arial"/>
                <a:ea typeface="+mn-ea"/>
                <a:cs typeface="+mn-cs"/>
              </a:rPr>
              <a:t>[Click to add text]</a:t>
            </a:r>
            <a:endParaRPr lang="en-US"/>
          </a:p>
          <a:p>
            <a:pPr lvl="1"/>
            <a:r>
              <a:rPr lang="en-US"/>
              <a:t>Second level</a:t>
            </a:r>
          </a:p>
          <a:p>
            <a:pPr lvl="2"/>
            <a:r>
              <a:rPr lang="en-US"/>
              <a:t>Third level</a:t>
            </a:r>
          </a:p>
        </p:txBody>
      </p:sp>
      <p:sp>
        <p:nvSpPr>
          <p:cNvPr id="21" name="Footnote">
            <a:extLst>
              <a:ext uri="{FF2B5EF4-FFF2-40B4-BE49-F238E27FC236}">
                <a16:creationId xmlns:a16="http://schemas.microsoft.com/office/drawing/2014/main" id="{9DBFEEAB-9E37-46AB-9295-1B782C9B76BE}"/>
              </a:ext>
            </a:extLst>
          </p:cNvPr>
          <p:cNvSpPr>
            <a:spLocks noGrp="1"/>
          </p:cNvSpPr>
          <p:nvPr>
            <p:ph type="body" sz="quarter" idx="15" hasCustomPrompt="1"/>
          </p:nvPr>
        </p:nvSpPr>
        <p:spPr>
          <a:xfrm>
            <a:off x="567039" y="5904781"/>
            <a:ext cx="11060912" cy="307631"/>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1666644835"/>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7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4 Columns + Content 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1DF1D-3C8D-435E-8E9F-6D662BF957BD}"/>
              </a:ext>
              <a:ext uri="{C183D7F6-B498-43B3-948B-1728B52AA6E4}">
                <adec:decorative xmlns:adec="http://schemas.microsoft.com/office/drawing/2017/decorative" val="1"/>
              </a:ext>
            </a:extLst>
          </p:cNvPr>
          <p:cNvSpPr/>
          <p:nvPr userDrawn="1"/>
        </p:nvSpPr>
        <p:spPr bwMode="white">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 name="Footer Placeholder 2">
            <a:extLst>
              <a:ext uri="{FF2B5EF4-FFF2-40B4-BE49-F238E27FC236}">
                <a16:creationId xmlns:a16="http://schemas.microsoft.com/office/drawing/2014/main" id="{FCFEF029-AF59-4AC3-9ED3-4E5E4431EF7C}"/>
              </a:ext>
            </a:extLst>
          </p:cNvPr>
          <p:cNvSpPr>
            <a:spLocks noGrp="1"/>
          </p:cNvSpPr>
          <p:nvPr>
            <p:ph type="ftr" sz="quarter" idx="35"/>
          </p:nvPr>
        </p:nvSpPr>
        <p:spPr/>
        <p:txBody>
          <a:bodyPr/>
          <a:lstStyle>
            <a:lvl1pPr>
              <a:defRPr>
                <a:solidFill>
                  <a:schemeClr val="bg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47" name="Title 6">
            <a:extLst>
              <a:ext uri="{FF2B5EF4-FFF2-40B4-BE49-F238E27FC236}">
                <a16:creationId xmlns:a16="http://schemas.microsoft.com/office/drawing/2014/main" id="{7A52641A-F2AB-4235-AD50-FEB7E58871C8}"/>
              </a:ext>
            </a:extLst>
          </p:cNvPr>
          <p:cNvSpPr>
            <a:spLocks noGrp="1"/>
          </p:cNvSpPr>
          <p:nvPr>
            <p:ph type="title" hasCustomPrompt="1"/>
          </p:nvPr>
        </p:nvSpPr>
        <p:spPr>
          <a:xfrm>
            <a:off x="567040" y="342900"/>
            <a:ext cx="5029200" cy="460551"/>
          </a:xfrm>
        </p:spPr>
        <p:txBody>
          <a:bodyPr/>
          <a:lstStyle/>
          <a:p>
            <a:r>
              <a:rPr lang="en-US"/>
              <a:t>[Headline]</a:t>
            </a:r>
          </a:p>
        </p:txBody>
      </p:sp>
      <p:sp>
        <p:nvSpPr>
          <p:cNvPr id="46" name="Sub-headline">
            <a:extLst>
              <a:ext uri="{FF2B5EF4-FFF2-40B4-BE49-F238E27FC236}">
                <a16:creationId xmlns:a16="http://schemas.microsoft.com/office/drawing/2014/main" id="{5251668F-9361-42F9-893B-958B89A89D74}"/>
              </a:ext>
            </a:extLst>
          </p:cNvPr>
          <p:cNvSpPr>
            <a:spLocks noGrp="1"/>
          </p:cNvSpPr>
          <p:nvPr>
            <p:ph type="body" sz="quarter" idx="13" hasCustomPrompt="1"/>
          </p:nvPr>
        </p:nvSpPr>
        <p:spPr>
          <a:xfrm>
            <a:off x="567038" y="899026"/>
            <a:ext cx="5029200" cy="278706"/>
          </a:xfrm>
          <a:prstGeom prst="rect">
            <a:avLst/>
          </a:prstGeom>
        </p:spPr>
        <p:txBody>
          <a:bodyPr/>
          <a:lstStyle>
            <a:lvl1pPr marL="0" indent="0">
              <a:buNone/>
              <a:defRPr sz="1800" b="0">
                <a:latin typeface="+mn-lt"/>
              </a:defRPr>
            </a:lvl1pPr>
            <a:lvl2pPr marL="169863" indent="0">
              <a:buNone/>
              <a:defRPr/>
            </a:lvl2pPr>
          </a:lstStyle>
          <a:p>
            <a:pPr lvl="0"/>
            <a:r>
              <a:rPr lang="en-US"/>
              <a:t>[Sub-headline]</a:t>
            </a:r>
          </a:p>
        </p:txBody>
      </p:sp>
      <p:sp>
        <p:nvSpPr>
          <p:cNvPr id="22" name="Content Placeholder 3">
            <a:extLst>
              <a:ext uri="{FF2B5EF4-FFF2-40B4-BE49-F238E27FC236}">
                <a16:creationId xmlns:a16="http://schemas.microsoft.com/office/drawing/2014/main" id="{BA006FC7-D663-4A84-9EC7-38CF613B62D7}"/>
              </a:ext>
            </a:extLst>
          </p:cNvPr>
          <p:cNvSpPr>
            <a:spLocks noGrp="1"/>
          </p:cNvSpPr>
          <p:nvPr>
            <p:ph sz="quarter" idx="33" hasCustomPrompt="1"/>
          </p:nvPr>
        </p:nvSpPr>
        <p:spPr>
          <a:xfrm>
            <a:off x="566738" y="1263650"/>
            <a:ext cx="5029200" cy="4343400"/>
          </a:xfrm>
        </p:spPr>
        <p:txBody>
          <a:bodyPr/>
          <a:lstStyle>
            <a:lvl1pPr>
              <a:defRPr/>
            </a:lvl1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3" name="Footnote">
            <a:extLst>
              <a:ext uri="{FF2B5EF4-FFF2-40B4-BE49-F238E27FC236}">
                <a16:creationId xmlns:a16="http://schemas.microsoft.com/office/drawing/2014/main" id="{0D52D127-8311-4C6F-B9EA-30B581C17FF7}"/>
              </a:ext>
            </a:extLst>
          </p:cNvPr>
          <p:cNvSpPr>
            <a:spLocks noGrp="1"/>
          </p:cNvSpPr>
          <p:nvPr>
            <p:ph type="body" sz="quarter" idx="15" hasCustomPrompt="1"/>
          </p:nvPr>
        </p:nvSpPr>
        <p:spPr>
          <a:xfrm>
            <a:off x="567039" y="5905500"/>
            <a:ext cx="5029200" cy="306912"/>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
        <p:nvSpPr>
          <p:cNvPr id="40" name="Picture Placeholder Top">
            <a:extLst>
              <a:ext uri="{FF2B5EF4-FFF2-40B4-BE49-F238E27FC236}">
                <a16:creationId xmlns:a16="http://schemas.microsoft.com/office/drawing/2014/main" id="{92FD1037-3FD2-4536-815B-AC3218BE9FD2}"/>
              </a:ext>
            </a:extLst>
          </p:cNvPr>
          <p:cNvSpPr>
            <a:spLocks noGrp="1"/>
          </p:cNvSpPr>
          <p:nvPr>
            <p:ph type="pic" sz="quarter" idx="27" hasCustomPrompt="1"/>
          </p:nvPr>
        </p:nvSpPr>
        <p:spPr>
          <a:xfrm>
            <a:off x="6618578" y="126326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9" name="Subtitle Top">
            <a:extLst>
              <a:ext uri="{FF2B5EF4-FFF2-40B4-BE49-F238E27FC236}">
                <a16:creationId xmlns:a16="http://schemas.microsoft.com/office/drawing/2014/main" id="{97AB4569-D69B-4F8F-A994-52A9BDA887F2}"/>
              </a:ext>
            </a:extLst>
          </p:cNvPr>
          <p:cNvSpPr>
            <a:spLocks noGrp="1"/>
          </p:cNvSpPr>
          <p:nvPr>
            <p:ph type="body" sz="quarter" idx="25" hasCustomPrompt="1"/>
          </p:nvPr>
        </p:nvSpPr>
        <p:spPr>
          <a:xfrm>
            <a:off x="7488891" y="1268670"/>
            <a:ext cx="4136218"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2" name="Text Placeholder 15">
            <a:extLst>
              <a:ext uri="{FF2B5EF4-FFF2-40B4-BE49-F238E27FC236}">
                <a16:creationId xmlns:a16="http://schemas.microsoft.com/office/drawing/2014/main" id="{9551F18A-01B5-45DB-A0D7-2828AD10567D}"/>
              </a:ext>
            </a:extLst>
          </p:cNvPr>
          <p:cNvSpPr>
            <a:spLocks noGrp="1"/>
          </p:cNvSpPr>
          <p:nvPr>
            <p:ph type="body" sz="quarter" idx="29" hasCustomPrompt="1"/>
          </p:nvPr>
        </p:nvSpPr>
        <p:spPr>
          <a:xfrm>
            <a:off x="7490161" y="1600127"/>
            <a:ext cx="4134800" cy="640080"/>
          </a:xfrm>
          <a:prstGeom prst="rect">
            <a:avLst/>
          </a:prstGeom>
        </p:spPr>
        <p:txBody>
          <a:bodyPr/>
          <a:lstStyle>
            <a:lvl1pPr>
              <a:lnSpc>
                <a:spcPct val="100000"/>
              </a:lnSpc>
              <a:spcBef>
                <a:spcPts val="0"/>
              </a:spcBef>
              <a:spcAft>
                <a:spcPts val="200"/>
              </a:spcAft>
              <a:defRPr sz="1400">
                <a:solidFill>
                  <a:schemeClr val="bg1"/>
                </a:solidFill>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defRPr sz="1200"/>
            </a:lvl4pPr>
            <a:lvl5pPr>
              <a:defRPr sz="1200"/>
            </a:lvl5pPr>
          </a:lstStyle>
          <a:p>
            <a:pPr lvl="0"/>
            <a:r>
              <a:rPr lang="en-US"/>
              <a:t>[Click to add text]</a:t>
            </a:r>
          </a:p>
          <a:p>
            <a:pPr lvl="1"/>
            <a:r>
              <a:rPr lang="en-US"/>
              <a:t>Second level</a:t>
            </a:r>
          </a:p>
          <a:p>
            <a:pPr lvl="2"/>
            <a:r>
              <a:rPr lang="en-US"/>
              <a:t>Third level</a:t>
            </a:r>
          </a:p>
        </p:txBody>
      </p:sp>
      <p:sp>
        <p:nvSpPr>
          <p:cNvPr id="36" name="Picture Placeholder Middle Top">
            <a:extLst>
              <a:ext uri="{FF2B5EF4-FFF2-40B4-BE49-F238E27FC236}">
                <a16:creationId xmlns:a16="http://schemas.microsoft.com/office/drawing/2014/main" id="{DA019EA3-E52A-49F1-93F2-060A66C348AB}"/>
              </a:ext>
            </a:extLst>
          </p:cNvPr>
          <p:cNvSpPr>
            <a:spLocks noGrp="1"/>
          </p:cNvSpPr>
          <p:nvPr>
            <p:ph type="pic" sz="quarter" idx="21" hasCustomPrompt="1"/>
          </p:nvPr>
        </p:nvSpPr>
        <p:spPr>
          <a:xfrm>
            <a:off x="6618578" y="2486303"/>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3" name="Subtitle Middle Top">
            <a:extLst>
              <a:ext uri="{FF2B5EF4-FFF2-40B4-BE49-F238E27FC236}">
                <a16:creationId xmlns:a16="http://schemas.microsoft.com/office/drawing/2014/main" id="{0B17B252-9B3F-45FC-90E8-5D155B6782BA}"/>
              </a:ext>
            </a:extLst>
          </p:cNvPr>
          <p:cNvSpPr>
            <a:spLocks noGrp="1"/>
          </p:cNvSpPr>
          <p:nvPr>
            <p:ph type="body" sz="quarter" idx="16" hasCustomPrompt="1"/>
          </p:nvPr>
        </p:nvSpPr>
        <p:spPr>
          <a:xfrm>
            <a:off x="7488891" y="2486303"/>
            <a:ext cx="4136218"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3" name="Text Placeholder 25">
            <a:extLst>
              <a:ext uri="{FF2B5EF4-FFF2-40B4-BE49-F238E27FC236}">
                <a16:creationId xmlns:a16="http://schemas.microsoft.com/office/drawing/2014/main" id="{8A12E103-382A-4153-B839-D4D1429F9D4D}"/>
              </a:ext>
            </a:extLst>
          </p:cNvPr>
          <p:cNvSpPr>
            <a:spLocks noGrp="1"/>
          </p:cNvSpPr>
          <p:nvPr>
            <p:ph type="body" sz="quarter" idx="30" hasCustomPrompt="1"/>
          </p:nvPr>
        </p:nvSpPr>
        <p:spPr>
          <a:xfrm>
            <a:off x="7490161" y="2819326"/>
            <a:ext cx="4134800" cy="640080"/>
          </a:xfrm>
          <a:prstGeom prst="rect">
            <a:avLst/>
          </a:prstGeom>
        </p:spPr>
        <p:txBody>
          <a:bodyPr/>
          <a:lstStyle>
            <a:lvl1pPr marL="169863" indent="-169863">
              <a:lnSpc>
                <a:spcPct val="100000"/>
              </a:lnSpc>
              <a:spcBef>
                <a:spcPts val="0"/>
              </a:spcBef>
              <a:spcAft>
                <a:spcPts val="200"/>
              </a:spcAft>
              <a:defRPr lang="en-US" sz="1400" kern="1200" dirty="0">
                <a:solidFill>
                  <a:schemeClr val="bg1"/>
                </a:solidFill>
                <a:latin typeface="+mn-lt"/>
                <a:ea typeface="+mn-ea"/>
                <a:cs typeface="+mn-cs"/>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lnSpc>
                <a:spcPct val="100000"/>
              </a:lnSpc>
              <a:spcBef>
                <a:spcPts val="0"/>
              </a:spcBef>
              <a:spcAft>
                <a:spcPts val="200"/>
              </a:spcAft>
              <a:defRPr sz="1200">
                <a:solidFill>
                  <a:schemeClr val="bg1"/>
                </a:solidFill>
              </a:defRPr>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a:t>[Click to add text]</a:t>
            </a:r>
          </a:p>
          <a:p>
            <a:pPr lvl="1"/>
            <a:r>
              <a:rPr lang="en-US"/>
              <a:t>Second level</a:t>
            </a:r>
          </a:p>
          <a:p>
            <a:pPr lvl="2"/>
            <a:r>
              <a:rPr lang="en-US"/>
              <a:t>Third level</a:t>
            </a:r>
          </a:p>
          <a:p>
            <a:pPr lvl="3"/>
            <a:endParaRPr lang="en-US"/>
          </a:p>
        </p:txBody>
      </p:sp>
      <p:sp>
        <p:nvSpPr>
          <p:cNvPr id="37" name="Picture Placeholder  Middle Bottom">
            <a:extLst>
              <a:ext uri="{FF2B5EF4-FFF2-40B4-BE49-F238E27FC236}">
                <a16:creationId xmlns:a16="http://schemas.microsoft.com/office/drawing/2014/main" id="{9A48FFB8-D57B-414B-8D41-DADB303CDAA1}"/>
              </a:ext>
            </a:extLst>
          </p:cNvPr>
          <p:cNvSpPr>
            <a:spLocks noGrp="1"/>
          </p:cNvSpPr>
          <p:nvPr>
            <p:ph type="pic" sz="quarter" idx="22" hasCustomPrompt="1"/>
          </p:nvPr>
        </p:nvSpPr>
        <p:spPr>
          <a:xfrm>
            <a:off x="6618578" y="3709346"/>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4" name="Subtitle Middle Bottom">
            <a:extLst>
              <a:ext uri="{FF2B5EF4-FFF2-40B4-BE49-F238E27FC236}">
                <a16:creationId xmlns:a16="http://schemas.microsoft.com/office/drawing/2014/main" id="{3889D5BC-1AD8-46EC-A794-4E8C8AF5902C}"/>
              </a:ext>
            </a:extLst>
          </p:cNvPr>
          <p:cNvSpPr>
            <a:spLocks noGrp="1"/>
          </p:cNvSpPr>
          <p:nvPr>
            <p:ph type="body" sz="quarter" idx="17" hasCustomPrompt="1"/>
          </p:nvPr>
        </p:nvSpPr>
        <p:spPr>
          <a:xfrm>
            <a:off x="7488891" y="3709346"/>
            <a:ext cx="4136218"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4" name="Text Placeholder 27">
            <a:extLst>
              <a:ext uri="{FF2B5EF4-FFF2-40B4-BE49-F238E27FC236}">
                <a16:creationId xmlns:a16="http://schemas.microsoft.com/office/drawing/2014/main" id="{725EE04E-AEA3-46A6-A10F-A0084416FDC6}"/>
              </a:ext>
            </a:extLst>
          </p:cNvPr>
          <p:cNvSpPr>
            <a:spLocks noGrp="1"/>
          </p:cNvSpPr>
          <p:nvPr>
            <p:ph type="body" sz="quarter" idx="31" hasCustomPrompt="1"/>
          </p:nvPr>
        </p:nvSpPr>
        <p:spPr>
          <a:xfrm>
            <a:off x="7491749" y="4043634"/>
            <a:ext cx="4133026" cy="640080"/>
          </a:xfrm>
          <a:prstGeom prst="rect">
            <a:avLst/>
          </a:prstGeom>
        </p:spPr>
        <p:txBody>
          <a:bodyPr/>
          <a:lstStyle>
            <a:lvl1pPr marL="169863" indent="-169863">
              <a:lnSpc>
                <a:spcPct val="100000"/>
              </a:lnSpc>
              <a:spcBef>
                <a:spcPts val="0"/>
              </a:spcBef>
              <a:spcAft>
                <a:spcPts val="200"/>
              </a:spcAft>
              <a:defRPr lang="en-US" sz="1400" kern="1200" dirty="0">
                <a:solidFill>
                  <a:schemeClr val="bg1"/>
                </a:solidFill>
                <a:latin typeface="+mn-lt"/>
                <a:ea typeface="+mn-ea"/>
                <a:cs typeface="+mn-cs"/>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a:t>[Click to add text]</a:t>
            </a:r>
          </a:p>
          <a:p>
            <a:pPr lvl="1"/>
            <a:r>
              <a:rPr lang="en-US"/>
              <a:t>Second level</a:t>
            </a:r>
          </a:p>
          <a:p>
            <a:pPr lvl="2"/>
            <a:r>
              <a:rPr lang="en-US"/>
              <a:t>Third level</a:t>
            </a:r>
          </a:p>
        </p:txBody>
      </p:sp>
      <p:sp>
        <p:nvSpPr>
          <p:cNvPr id="38" name="Picture Placeholder  Bottom">
            <a:extLst>
              <a:ext uri="{FF2B5EF4-FFF2-40B4-BE49-F238E27FC236}">
                <a16:creationId xmlns:a16="http://schemas.microsoft.com/office/drawing/2014/main" id="{F24D806E-A553-4B1F-8117-9C5C176E53F9}"/>
              </a:ext>
            </a:extLst>
          </p:cNvPr>
          <p:cNvSpPr>
            <a:spLocks noGrp="1"/>
          </p:cNvSpPr>
          <p:nvPr>
            <p:ph type="pic" sz="quarter" idx="23" hasCustomPrompt="1"/>
          </p:nvPr>
        </p:nvSpPr>
        <p:spPr>
          <a:xfrm>
            <a:off x="6616401" y="493239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5" name="Subtitle Bottom">
            <a:extLst>
              <a:ext uri="{FF2B5EF4-FFF2-40B4-BE49-F238E27FC236}">
                <a16:creationId xmlns:a16="http://schemas.microsoft.com/office/drawing/2014/main" id="{91520921-926B-46E2-964C-7D28AF6717E1}"/>
              </a:ext>
            </a:extLst>
          </p:cNvPr>
          <p:cNvSpPr>
            <a:spLocks noGrp="1"/>
          </p:cNvSpPr>
          <p:nvPr>
            <p:ph type="body" sz="quarter" idx="19" hasCustomPrompt="1"/>
          </p:nvPr>
        </p:nvSpPr>
        <p:spPr>
          <a:xfrm>
            <a:off x="7491611" y="4932390"/>
            <a:ext cx="4133181" cy="267545"/>
          </a:xfrm>
          <a:prstGeom prst="rect">
            <a:avLst/>
          </a:prstGeom>
        </p:spPr>
        <p:txBody>
          <a:bodyPr anchor="t">
            <a:noAutofit/>
          </a:bodyPr>
          <a:lstStyle>
            <a:lvl1pPr marL="0" indent="0">
              <a:buNone/>
              <a:defRPr sz="16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5" name="Text Placeholder 29">
            <a:extLst>
              <a:ext uri="{FF2B5EF4-FFF2-40B4-BE49-F238E27FC236}">
                <a16:creationId xmlns:a16="http://schemas.microsoft.com/office/drawing/2014/main" id="{546919E3-2B90-44C9-BD96-96FD88323A76}"/>
              </a:ext>
            </a:extLst>
          </p:cNvPr>
          <p:cNvSpPr>
            <a:spLocks noGrp="1"/>
          </p:cNvSpPr>
          <p:nvPr>
            <p:ph type="body" sz="quarter" idx="32" hasCustomPrompt="1"/>
          </p:nvPr>
        </p:nvSpPr>
        <p:spPr>
          <a:xfrm>
            <a:off x="7480636" y="5267597"/>
            <a:ext cx="4133088" cy="640080"/>
          </a:xfrm>
          <a:prstGeom prst="rect">
            <a:avLst/>
          </a:prstGeom>
        </p:spPr>
        <p:txBody>
          <a:bodyPr/>
          <a:lstStyle>
            <a:lvl1pPr marL="169863" indent="-169863">
              <a:lnSpc>
                <a:spcPct val="100000"/>
              </a:lnSpc>
              <a:spcBef>
                <a:spcPts val="0"/>
              </a:spcBef>
              <a:spcAft>
                <a:spcPts val="200"/>
              </a:spcAft>
              <a:defRPr lang="en-US" sz="1400" kern="1200" dirty="0">
                <a:solidFill>
                  <a:schemeClr val="bg1"/>
                </a:solidFill>
                <a:latin typeface="+mn-lt"/>
                <a:ea typeface="+mn-ea"/>
                <a:cs typeface="+mn-cs"/>
              </a:defRPr>
            </a:lvl1pPr>
            <a:lvl2pPr>
              <a:lnSpc>
                <a:spcPct val="100000"/>
              </a:lnSpc>
              <a:spcBef>
                <a:spcPts val="0"/>
              </a:spcBef>
              <a:spcAft>
                <a:spcPts val="200"/>
              </a:spcAft>
              <a:defRPr sz="1200">
                <a:solidFill>
                  <a:schemeClr val="bg1"/>
                </a:solidFill>
              </a:defRPr>
            </a:lvl2pPr>
            <a:lvl3pPr>
              <a:lnSpc>
                <a:spcPct val="100000"/>
              </a:lnSpc>
              <a:spcBef>
                <a:spcPts val="0"/>
              </a:spcBef>
              <a:spcAft>
                <a:spcPts val="200"/>
              </a:spcAft>
              <a:defRPr sz="1200">
                <a:solidFill>
                  <a:schemeClr val="bg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a:t>[Click to add text]</a:t>
            </a:r>
          </a:p>
          <a:p>
            <a:pPr lvl="1"/>
            <a:r>
              <a:rPr lang="en-US"/>
              <a:t>Second level</a:t>
            </a:r>
          </a:p>
          <a:p>
            <a:pPr lvl="2"/>
            <a:r>
              <a:rPr lang="en-US"/>
              <a:t>Third level</a:t>
            </a:r>
          </a:p>
        </p:txBody>
      </p:sp>
      <p:sp>
        <p:nvSpPr>
          <p:cNvPr id="24" name="Rectangle 23">
            <a:extLst>
              <a:ext uri="{FF2B5EF4-FFF2-40B4-BE49-F238E27FC236}">
                <a16:creationId xmlns:a16="http://schemas.microsoft.com/office/drawing/2014/main" id="{CDB49F20-57DC-4680-8B56-AE164DBF60DC}"/>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Tree>
    <p:extLst>
      <p:ext uri="{BB962C8B-B14F-4D97-AF65-F5344CB8AC3E}">
        <p14:creationId xmlns:p14="http://schemas.microsoft.com/office/powerpoint/2010/main" val="3535793581"/>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Sub-headlin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D8889F-920C-4319-AFB6-3C9009C9EE2D}"/>
              </a:ext>
            </a:extLst>
          </p:cNvPr>
          <p:cNvSpPr>
            <a:spLocks noGrp="1"/>
          </p:cNvSpPr>
          <p:nvPr>
            <p:ph type="ftr" sz="quarter" idx="20"/>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7039" y="342900"/>
            <a:ext cx="11062709" cy="460551"/>
          </a:xfrm>
        </p:spPr>
        <p:txBody>
          <a:bodyPr/>
          <a:lstStyle/>
          <a:p>
            <a:r>
              <a:rPr lang="en-US"/>
              <a:t>[Headline]</a:t>
            </a:r>
          </a:p>
        </p:txBody>
      </p:sp>
      <p:sp>
        <p:nvSpPr>
          <p:cNvPr id="9" name="Sub-headline">
            <a:extLst>
              <a:ext uri="{FF2B5EF4-FFF2-40B4-BE49-F238E27FC236}">
                <a16:creationId xmlns:a16="http://schemas.microsoft.com/office/drawing/2014/main" id="{43FE0DC3-F312-4660-86BD-A98328F26A4F}"/>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57300"/>
            <a:ext cx="11064240" cy="4343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Footnote">
            <a:extLst>
              <a:ext uri="{FF2B5EF4-FFF2-40B4-BE49-F238E27FC236}">
                <a16:creationId xmlns:a16="http://schemas.microsoft.com/office/drawing/2014/main" id="{9D7D1A86-6C0E-4CB8-9A24-2845A8A33E26}"/>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167677089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4 Columns + Conten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1DF1D-3C8D-435E-8E9F-6D662BF957BD}"/>
              </a:ext>
              <a:ext uri="{C183D7F6-B498-43B3-948B-1728B52AA6E4}">
                <adec:decorative xmlns:adec="http://schemas.microsoft.com/office/drawing/2017/decorative" val="1"/>
              </a:ext>
            </a:extLst>
          </p:cNvPr>
          <p:cNvSpPr/>
          <p:nvPr userDrawn="1"/>
        </p:nvSpPr>
        <p:spPr bwMode="white">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 name="Footer Placeholder 2">
            <a:extLst>
              <a:ext uri="{FF2B5EF4-FFF2-40B4-BE49-F238E27FC236}">
                <a16:creationId xmlns:a16="http://schemas.microsoft.com/office/drawing/2014/main" id="{FCFEF029-AF59-4AC3-9ED3-4E5E4431EF7C}"/>
              </a:ext>
            </a:extLst>
          </p:cNvPr>
          <p:cNvSpPr>
            <a:spLocks noGrp="1"/>
          </p:cNvSpPr>
          <p:nvPr>
            <p:ph type="ftr" sz="quarter" idx="35"/>
          </p:nvPr>
        </p:nvSpPr>
        <p:spPr/>
        <p:txBody>
          <a:bodyPr/>
          <a:lstStyle>
            <a:lvl1pPr>
              <a:defRPr>
                <a:solidFill>
                  <a:schemeClr val="tx1"/>
                </a:solidFill>
              </a:defRPr>
            </a:lvl1p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tx1"/>
                </a:solidFill>
              </a:defRPr>
            </a:lvl1pPr>
          </a:lstStyle>
          <a:p>
            <a:fld id="{5CFA18E4-D58E-4B28-B105-28D9665A8EBC}" type="slidenum">
              <a:rPr lang="en-US" smtClean="0"/>
              <a:pPr/>
              <a:t>‹#›</a:t>
            </a:fld>
            <a:endParaRPr lang="en-US" dirty="0"/>
          </a:p>
        </p:txBody>
      </p:sp>
      <p:sp>
        <p:nvSpPr>
          <p:cNvPr id="47" name="Title 6">
            <a:extLst>
              <a:ext uri="{FF2B5EF4-FFF2-40B4-BE49-F238E27FC236}">
                <a16:creationId xmlns:a16="http://schemas.microsoft.com/office/drawing/2014/main" id="{7A52641A-F2AB-4235-AD50-FEB7E58871C8}"/>
              </a:ext>
            </a:extLst>
          </p:cNvPr>
          <p:cNvSpPr>
            <a:spLocks noGrp="1"/>
          </p:cNvSpPr>
          <p:nvPr>
            <p:ph type="title" hasCustomPrompt="1"/>
          </p:nvPr>
        </p:nvSpPr>
        <p:spPr>
          <a:xfrm>
            <a:off x="567040" y="342900"/>
            <a:ext cx="5029200" cy="460551"/>
          </a:xfrm>
        </p:spPr>
        <p:txBody>
          <a:bodyPr/>
          <a:lstStyle/>
          <a:p>
            <a:r>
              <a:rPr lang="en-US"/>
              <a:t>[Headline]</a:t>
            </a:r>
          </a:p>
        </p:txBody>
      </p:sp>
      <p:sp>
        <p:nvSpPr>
          <p:cNvPr id="46" name="Sub-headline">
            <a:extLst>
              <a:ext uri="{FF2B5EF4-FFF2-40B4-BE49-F238E27FC236}">
                <a16:creationId xmlns:a16="http://schemas.microsoft.com/office/drawing/2014/main" id="{5251668F-9361-42F9-893B-958B89A89D74}"/>
              </a:ext>
            </a:extLst>
          </p:cNvPr>
          <p:cNvSpPr>
            <a:spLocks noGrp="1"/>
          </p:cNvSpPr>
          <p:nvPr>
            <p:ph type="body" sz="quarter" idx="13" hasCustomPrompt="1"/>
          </p:nvPr>
        </p:nvSpPr>
        <p:spPr>
          <a:xfrm>
            <a:off x="567038" y="899026"/>
            <a:ext cx="5029200" cy="278706"/>
          </a:xfrm>
          <a:prstGeom prst="rect">
            <a:avLst/>
          </a:prstGeom>
        </p:spPr>
        <p:txBody>
          <a:bodyPr/>
          <a:lstStyle>
            <a:lvl1pPr marL="0" indent="0">
              <a:buNone/>
              <a:defRPr sz="1800" b="0">
                <a:latin typeface="+mn-lt"/>
              </a:defRPr>
            </a:lvl1pPr>
            <a:lvl2pPr marL="169863" indent="0">
              <a:buNone/>
              <a:defRPr/>
            </a:lvl2pPr>
          </a:lstStyle>
          <a:p>
            <a:pPr lvl="0"/>
            <a:r>
              <a:rPr lang="en-US"/>
              <a:t>[Sub-headline]</a:t>
            </a:r>
          </a:p>
        </p:txBody>
      </p:sp>
      <p:sp>
        <p:nvSpPr>
          <p:cNvPr id="22" name="Content Placeholder 3">
            <a:extLst>
              <a:ext uri="{FF2B5EF4-FFF2-40B4-BE49-F238E27FC236}">
                <a16:creationId xmlns:a16="http://schemas.microsoft.com/office/drawing/2014/main" id="{BA006FC7-D663-4A84-9EC7-38CF613B62D7}"/>
              </a:ext>
            </a:extLst>
          </p:cNvPr>
          <p:cNvSpPr>
            <a:spLocks noGrp="1"/>
          </p:cNvSpPr>
          <p:nvPr>
            <p:ph sz="quarter" idx="33" hasCustomPrompt="1"/>
          </p:nvPr>
        </p:nvSpPr>
        <p:spPr>
          <a:xfrm>
            <a:off x="566738" y="1263650"/>
            <a:ext cx="5029200" cy="4343400"/>
          </a:xfrm>
        </p:spPr>
        <p:txBody>
          <a:bodyPr/>
          <a:lstStyle>
            <a:lvl1pPr>
              <a:defRPr/>
            </a:lvl1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3" name="Footnote">
            <a:extLst>
              <a:ext uri="{FF2B5EF4-FFF2-40B4-BE49-F238E27FC236}">
                <a16:creationId xmlns:a16="http://schemas.microsoft.com/office/drawing/2014/main" id="{0D52D127-8311-4C6F-B9EA-30B581C17FF7}"/>
              </a:ext>
            </a:extLst>
          </p:cNvPr>
          <p:cNvSpPr>
            <a:spLocks noGrp="1"/>
          </p:cNvSpPr>
          <p:nvPr>
            <p:ph type="body" sz="quarter" idx="15" hasCustomPrompt="1"/>
          </p:nvPr>
        </p:nvSpPr>
        <p:spPr>
          <a:xfrm>
            <a:off x="567039" y="5905500"/>
            <a:ext cx="5029200" cy="306912"/>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
        <p:nvSpPr>
          <p:cNvPr id="40" name="Picture Placeholder Top">
            <a:extLst>
              <a:ext uri="{FF2B5EF4-FFF2-40B4-BE49-F238E27FC236}">
                <a16:creationId xmlns:a16="http://schemas.microsoft.com/office/drawing/2014/main" id="{92FD1037-3FD2-4536-815B-AC3218BE9FD2}"/>
              </a:ext>
            </a:extLst>
          </p:cNvPr>
          <p:cNvSpPr>
            <a:spLocks noGrp="1"/>
          </p:cNvSpPr>
          <p:nvPr>
            <p:ph type="pic" sz="quarter" idx="27" hasCustomPrompt="1"/>
          </p:nvPr>
        </p:nvSpPr>
        <p:spPr>
          <a:xfrm>
            <a:off x="6618578" y="126326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9" name="Subtitle Top">
            <a:extLst>
              <a:ext uri="{FF2B5EF4-FFF2-40B4-BE49-F238E27FC236}">
                <a16:creationId xmlns:a16="http://schemas.microsoft.com/office/drawing/2014/main" id="{97AB4569-D69B-4F8F-A994-52A9BDA887F2}"/>
              </a:ext>
            </a:extLst>
          </p:cNvPr>
          <p:cNvSpPr>
            <a:spLocks noGrp="1"/>
          </p:cNvSpPr>
          <p:nvPr>
            <p:ph type="body" sz="quarter" idx="25" hasCustomPrompt="1"/>
          </p:nvPr>
        </p:nvSpPr>
        <p:spPr>
          <a:xfrm>
            <a:off x="7488891" y="1268670"/>
            <a:ext cx="4136218"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2" name="Text Placeholder 15">
            <a:extLst>
              <a:ext uri="{FF2B5EF4-FFF2-40B4-BE49-F238E27FC236}">
                <a16:creationId xmlns:a16="http://schemas.microsoft.com/office/drawing/2014/main" id="{9551F18A-01B5-45DB-A0D7-2828AD10567D}"/>
              </a:ext>
            </a:extLst>
          </p:cNvPr>
          <p:cNvSpPr>
            <a:spLocks noGrp="1"/>
          </p:cNvSpPr>
          <p:nvPr>
            <p:ph type="body" sz="quarter" idx="29" hasCustomPrompt="1"/>
          </p:nvPr>
        </p:nvSpPr>
        <p:spPr>
          <a:xfrm>
            <a:off x="7490161" y="1600127"/>
            <a:ext cx="4134800" cy="640080"/>
          </a:xfrm>
          <a:prstGeom prst="rect">
            <a:avLst/>
          </a:prstGeom>
        </p:spPr>
        <p:txBody>
          <a:bodyPr/>
          <a:lstStyle>
            <a:lvl1pPr>
              <a:lnSpc>
                <a:spcPct val="100000"/>
              </a:lnSpc>
              <a:spcBef>
                <a:spcPts val="0"/>
              </a:spcBef>
              <a:spcAft>
                <a:spcPts val="200"/>
              </a:spcAft>
              <a:defRPr sz="1400">
                <a:solidFill>
                  <a:schemeClr val="tx1"/>
                </a:solidFill>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defRPr sz="1200"/>
            </a:lvl4pPr>
            <a:lvl5pPr>
              <a:defRPr sz="1200"/>
            </a:lvl5pPr>
          </a:lstStyle>
          <a:p>
            <a:pPr lvl="0"/>
            <a:r>
              <a:rPr lang="en-US"/>
              <a:t>[Click to add text]</a:t>
            </a:r>
          </a:p>
          <a:p>
            <a:pPr lvl="1"/>
            <a:r>
              <a:rPr lang="en-US"/>
              <a:t>Second level</a:t>
            </a:r>
          </a:p>
          <a:p>
            <a:pPr lvl="2"/>
            <a:r>
              <a:rPr lang="en-US"/>
              <a:t>Third level</a:t>
            </a:r>
          </a:p>
        </p:txBody>
      </p:sp>
      <p:sp>
        <p:nvSpPr>
          <p:cNvPr id="36" name="Picture Placeholder Middle Top">
            <a:extLst>
              <a:ext uri="{FF2B5EF4-FFF2-40B4-BE49-F238E27FC236}">
                <a16:creationId xmlns:a16="http://schemas.microsoft.com/office/drawing/2014/main" id="{DA019EA3-E52A-49F1-93F2-060A66C348AB}"/>
              </a:ext>
            </a:extLst>
          </p:cNvPr>
          <p:cNvSpPr>
            <a:spLocks noGrp="1"/>
          </p:cNvSpPr>
          <p:nvPr>
            <p:ph type="pic" sz="quarter" idx="21" hasCustomPrompt="1"/>
          </p:nvPr>
        </p:nvSpPr>
        <p:spPr>
          <a:xfrm>
            <a:off x="6618578" y="2486303"/>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3" name="Subtitle Middle Top">
            <a:extLst>
              <a:ext uri="{FF2B5EF4-FFF2-40B4-BE49-F238E27FC236}">
                <a16:creationId xmlns:a16="http://schemas.microsoft.com/office/drawing/2014/main" id="{0B17B252-9B3F-45FC-90E8-5D155B6782BA}"/>
              </a:ext>
            </a:extLst>
          </p:cNvPr>
          <p:cNvSpPr>
            <a:spLocks noGrp="1"/>
          </p:cNvSpPr>
          <p:nvPr>
            <p:ph type="body" sz="quarter" idx="16" hasCustomPrompt="1"/>
          </p:nvPr>
        </p:nvSpPr>
        <p:spPr>
          <a:xfrm>
            <a:off x="7488891" y="2486303"/>
            <a:ext cx="4136218"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3" name="Text Placeholder 25">
            <a:extLst>
              <a:ext uri="{FF2B5EF4-FFF2-40B4-BE49-F238E27FC236}">
                <a16:creationId xmlns:a16="http://schemas.microsoft.com/office/drawing/2014/main" id="{8A12E103-382A-4153-B839-D4D1429F9D4D}"/>
              </a:ext>
            </a:extLst>
          </p:cNvPr>
          <p:cNvSpPr>
            <a:spLocks noGrp="1"/>
          </p:cNvSpPr>
          <p:nvPr>
            <p:ph type="body" sz="quarter" idx="30" hasCustomPrompt="1"/>
          </p:nvPr>
        </p:nvSpPr>
        <p:spPr>
          <a:xfrm>
            <a:off x="7490161" y="2819326"/>
            <a:ext cx="4134800" cy="640080"/>
          </a:xfrm>
          <a:prstGeom prst="rect">
            <a:avLst/>
          </a:prstGeom>
        </p:spPr>
        <p:txBody>
          <a:bodyPr/>
          <a:lstStyle>
            <a:lvl1pPr marL="169863" indent="-169863">
              <a:lnSpc>
                <a:spcPct val="100000"/>
              </a:lnSpc>
              <a:spcBef>
                <a:spcPts val="0"/>
              </a:spcBef>
              <a:spcAft>
                <a:spcPts val="200"/>
              </a:spcAft>
              <a:defRPr lang="en-US" sz="1400" kern="1200" dirty="0">
                <a:solidFill>
                  <a:schemeClr val="tx1"/>
                </a:solidFill>
                <a:latin typeface="+mn-lt"/>
                <a:ea typeface="+mn-ea"/>
                <a:cs typeface="+mn-cs"/>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lnSpc>
                <a:spcPct val="100000"/>
              </a:lnSpc>
              <a:spcBef>
                <a:spcPts val="0"/>
              </a:spcBef>
              <a:spcAft>
                <a:spcPts val="200"/>
              </a:spcAft>
              <a:defRPr sz="1200">
                <a:solidFill>
                  <a:schemeClr val="tx1"/>
                </a:solidFill>
              </a:defRPr>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a:t>[Click to add text]</a:t>
            </a:r>
          </a:p>
          <a:p>
            <a:pPr lvl="1"/>
            <a:r>
              <a:rPr lang="en-US"/>
              <a:t>Second level</a:t>
            </a:r>
          </a:p>
          <a:p>
            <a:pPr lvl="2"/>
            <a:r>
              <a:rPr lang="en-US"/>
              <a:t>Third level</a:t>
            </a:r>
          </a:p>
          <a:p>
            <a:pPr lvl="3"/>
            <a:endParaRPr lang="en-US"/>
          </a:p>
        </p:txBody>
      </p:sp>
      <p:sp>
        <p:nvSpPr>
          <p:cNvPr id="37" name="Picture Placeholder  Middle Bottom">
            <a:extLst>
              <a:ext uri="{FF2B5EF4-FFF2-40B4-BE49-F238E27FC236}">
                <a16:creationId xmlns:a16="http://schemas.microsoft.com/office/drawing/2014/main" id="{9A48FFB8-D57B-414B-8D41-DADB303CDAA1}"/>
              </a:ext>
            </a:extLst>
          </p:cNvPr>
          <p:cNvSpPr>
            <a:spLocks noGrp="1"/>
          </p:cNvSpPr>
          <p:nvPr>
            <p:ph type="pic" sz="quarter" idx="22" hasCustomPrompt="1"/>
          </p:nvPr>
        </p:nvSpPr>
        <p:spPr>
          <a:xfrm>
            <a:off x="6618578" y="3709346"/>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4" name="Subtitle Middle Bottom">
            <a:extLst>
              <a:ext uri="{FF2B5EF4-FFF2-40B4-BE49-F238E27FC236}">
                <a16:creationId xmlns:a16="http://schemas.microsoft.com/office/drawing/2014/main" id="{3889D5BC-1AD8-46EC-A794-4E8C8AF5902C}"/>
              </a:ext>
            </a:extLst>
          </p:cNvPr>
          <p:cNvSpPr>
            <a:spLocks noGrp="1"/>
          </p:cNvSpPr>
          <p:nvPr>
            <p:ph type="body" sz="quarter" idx="17" hasCustomPrompt="1"/>
          </p:nvPr>
        </p:nvSpPr>
        <p:spPr>
          <a:xfrm>
            <a:off x="7488891" y="3709346"/>
            <a:ext cx="4136218"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4" name="Text Placeholder 27">
            <a:extLst>
              <a:ext uri="{FF2B5EF4-FFF2-40B4-BE49-F238E27FC236}">
                <a16:creationId xmlns:a16="http://schemas.microsoft.com/office/drawing/2014/main" id="{725EE04E-AEA3-46A6-A10F-A0084416FDC6}"/>
              </a:ext>
            </a:extLst>
          </p:cNvPr>
          <p:cNvSpPr>
            <a:spLocks noGrp="1"/>
          </p:cNvSpPr>
          <p:nvPr>
            <p:ph type="body" sz="quarter" idx="31" hasCustomPrompt="1"/>
          </p:nvPr>
        </p:nvSpPr>
        <p:spPr>
          <a:xfrm>
            <a:off x="7491749" y="4043634"/>
            <a:ext cx="4133026" cy="640080"/>
          </a:xfrm>
          <a:prstGeom prst="rect">
            <a:avLst/>
          </a:prstGeom>
        </p:spPr>
        <p:txBody>
          <a:bodyPr/>
          <a:lstStyle>
            <a:lvl1pPr marL="169863" indent="-169863">
              <a:lnSpc>
                <a:spcPct val="100000"/>
              </a:lnSpc>
              <a:spcBef>
                <a:spcPts val="0"/>
              </a:spcBef>
              <a:spcAft>
                <a:spcPts val="200"/>
              </a:spcAft>
              <a:defRPr lang="en-US" sz="1400" kern="1200" dirty="0">
                <a:solidFill>
                  <a:schemeClr val="tx1"/>
                </a:solidFill>
                <a:latin typeface="+mn-lt"/>
                <a:ea typeface="+mn-ea"/>
                <a:cs typeface="+mn-cs"/>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a:t>[Click to add text]</a:t>
            </a:r>
          </a:p>
          <a:p>
            <a:pPr lvl="1"/>
            <a:r>
              <a:rPr lang="en-US"/>
              <a:t>Second level</a:t>
            </a:r>
          </a:p>
          <a:p>
            <a:pPr lvl="2"/>
            <a:r>
              <a:rPr lang="en-US"/>
              <a:t>Third level</a:t>
            </a:r>
          </a:p>
        </p:txBody>
      </p:sp>
      <p:sp>
        <p:nvSpPr>
          <p:cNvPr id="38" name="Picture Placeholder  Bottom">
            <a:extLst>
              <a:ext uri="{FF2B5EF4-FFF2-40B4-BE49-F238E27FC236}">
                <a16:creationId xmlns:a16="http://schemas.microsoft.com/office/drawing/2014/main" id="{F24D806E-A553-4B1F-8117-9C5C176E53F9}"/>
              </a:ext>
            </a:extLst>
          </p:cNvPr>
          <p:cNvSpPr>
            <a:spLocks noGrp="1"/>
          </p:cNvSpPr>
          <p:nvPr>
            <p:ph type="pic" sz="quarter" idx="23" hasCustomPrompt="1"/>
          </p:nvPr>
        </p:nvSpPr>
        <p:spPr>
          <a:xfrm>
            <a:off x="6616401" y="4932390"/>
            <a:ext cx="731520" cy="731520"/>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5" name="Subtitle Bottom">
            <a:extLst>
              <a:ext uri="{FF2B5EF4-FFF2-40B4-BE49-F238E27FC236}">
                <a16:creationId xmlns:a16="http://schemas.microsoft.com/office/drawing/2014/main" id="{91520921-926B-46E2-964C-7D28AF6717E1}"/>
              </a:ext>
            </a:extLst>
          </p:cNvPr>
          <p:cNvSpPr>
            <a:spLocks noGrp="1"/>
          </p:cNvSpPr>
          <p:nvPr>
            <p:ph type="body" sz="quarter" idx="19" hasCustomPrompt="1"/>
          </p:nvPr>
        </p:nvSpPr>
        <p:spPr>
          <a:xfrm>
            <a:off x="7491611" y="4932390"/>
            <a:ext cx="4133181" cy="267545"/>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5" name="Text Placeholder 29">
            <a:extLst>
              <a:ext uri="{FF2B5EF4-FFF2-40B4-BE49-F238E27FC236}">
                <a16:creationId xmlns:a16="http://schemas.microsoft.com/office/drawing/2014/main" id="{546919E3-2B90-44C9-BD96-96FD88323A76}"/>
              </a:ext>
            </a:extLst>
          </p:cNvPr>
          <p:cNvSpPr>
            <a:spLocks noGrp="1"/>
          </p:cNvSpPr>
          <p:nvPr>
            <p:ph type="body" sz="quarter" idx="32" hasCustomPrompt="1"/>
          </p:nvPr>
        </p:nvSpPr>
        <p:spPr>
          <a:xfrm>
            <a:off x="7480636" y="5267597"/>
            <a:ext cx="4133088" cy="640080"/>
          </a:xfrm>
          <a:prstGeom prst="rect">
            <a:avLst/>
          </a:prstGeom>
        </p:spPr>
        <p:txBody>
          <a:bodyPr/>
          <a:lstStyle>
            <a:lvl1pPr marL="169863" indent="-169863">
              <a:lnSpc>
                <a:spcPct val="100000"/>
              </a:lnSpc>
              <a:spcBef>
                <a:spcPts val="0"/>
              </a:spcBef>
              <a:spcAft>
                <a:spcPts val="200"/>
              </a:spcAft>
              <a:defRPr lang="en-US" sz="1400" kern="1200" dirty="0">
                <a:solidFill>
                  <a:schemeClr val="tx1"/>
                </a:solidFill>
                <a:latin typeface="+mn-lt"/>
                <a:ea typeface="+mn-ea"/>
                <a:cs typeface="+mn-cs"/>
              </a:defRPr>
            </a:lvl1pPr>
            <a:lvl2pPr>
              <a:lnSpc>
                <a:spcPct val="100000"/>
              </a:lnSpc>
              <a:spcBef>
                <a:spcPts val="0"/>
              </a:spcBef>
              <a:spcAft>
                <a:spcPts val="200"/>
              </a:spcAft>
              <a:defRPr sz="1200">
                <a:solidFill>
                  <a:schemeClr val="tx1"/>
                </a:solidFill>
              </a:defRPr>
            </a:lvl2pPr>
            <a:lvl3pPr>
              <a:lnSpc>
                <a:spcPct val="100000"/>
              </a:lnSpc>
              <a:spcBef>
                <a:spcPts val="0"/>
              </a:spcBef>
              <a:spcAft>
                <a:spcPts val="200"/>
              </a:spcAft>
              <a:defRPr sz="1200">
                <a:solidFill>
                  <a:schemeClr val="tx1"/>
                </a:solidFill>
              </a:defRPr>
            </a:lvl3pPr>
            <a:lvl4pPr>
              <a:defRPr sz="1200"/>
            </a:lvl4pPr>
            <a:lvl5pPr>
              <a:defRPr sz="1200"/>
            </a:lvl5pPr>
          </a:lstStyle>
          <a:p>
            <a:pPr marL="169863" lvl="0" indent="-169863" algn="l" defTabSz="914400" rtl="0" eaLnBrk="1" latinLnBrk="0" hangingPunct="1">
              <a:lnSpc>
                <a:spcPct val="90000"/>
              </a:lnSpc>
              <a:spcBef>
                <a:spcPts val="1000"/>
              </a:spcBef>
              <a:buFont typeface="Arial" panose="020B0604020202020204" pitchFamily="34" charset="0"/>
              <a:buChar char="•"/>
            </a:pPr>
            <a:r>
              <a:rPr lang="en-US"/>
              <a:t>[Click to add text]</a:t>
            </a:r>
          </a:p>
          <a:p>
            <a:pPr lvl="1"/>
            <a:r>
              <a:rPr lang="en-US"/>
              <a:t>Second level</a:t>
            </a:r>
          </a:p>
          <a:p>
            <a:pPr lvl="2"/>
            <a:r>
              <a:rPr lang="en-US"/>
              <a:t>Third level</a:t>
            </a:r>
          </a:p>
        </p:txBody>
      </p:sp>
      <p:sp>
        <p:nvSpPr>
          <p:cNvPr id="24" name="Rectangle 23">
            <a:extLst>
              <a:ext uri="{FF2B5EF4-FFF2-40B4-BE49-F238E27FC236}">
                <a16:creationId xmlns:a16="http://schemas.microsoft.com/office/drawing/2014/main" id="{CDB49F20-57DC-4680-8B56-AE164DBF60DC}"/>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tx1"/>
                </a:solidFill>
                <a:latin typeface="+mn-lt"/>
              </a:rPr>
              <a:t>© 2025 S&amp;P Global.</a:t>
            </a:r>
          </a:p>
        </p:txBody>
      </p:sp>
    </p:spTree>
    <p:extLst>
      <p:ext uri="{BB962C8B-B14F-4D97-AF65-F5344CB8AC3E}">
        <p14:creationId xmlns:p14="http://schemas.microsoft.com/office/powerpoint/2010/main" val="2714874545"/>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2 x 3 Colum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7EB15F-F929-4285-B3D2-F12F7A3EDFE1}"/>
              </a:ext>
            </a:extLst>
          </p:cNvPr>
          <p:cNvSpPr>
            <a:spLocks noGrp="1"/>
          </p:cNvSpPr>
          <p:nvPr>
            <p:ph type="ftr" sz="quarter" idx="38"/>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9" name="Title 6">
            <a:extLst>
              <a:ext uri="{FF2B5EF4-FFF2-40B4-BE49-F238E27FC236}">
                <a16:creationId xmlns:a16="http://schemas.microsoft.com/office/drawing/2014/main" id="{74FD5EE2-7E80-4B3F-9F2E-FB51310FF616}"/>
              </a:ext>
            </a:extLst>
          </p:cNvPr>
          <p:cNvSpPr>
            <a:spLocks noGrp="1"/>
          </p:cNvSpPr>
          <p:nvPr>
            <p:ph type="title" hasCustomPrompt="1"/>
          </p:nvPr>
        </p:nvSpPr>
        <p:spPr>
          <a:xfrm>
            <a:off x="567039" y="342900"/>
            <a:ext cx="11062709" cy="460551"/>
          </a:xfrm>
        </p:spPr>
        <p:txBody>
          <a:bodyPr/>
          <a:lstStyle/>
          <a:p>
            <a:r>
              <a:rPr lang="en-US"/>
              <a:t>[Headline]</a:t>
            </a:r>
          </a:p>
        </p:txBody>
      </p:sp>
      <p:sp>
        <p:nvSpPr>
          <p:cNvPr id="28" name="Sub-headline">
            <a:extLst>
              <a:ext uri="{FF2B5EF4-FFF2-40B4-BE49-F238E27FC236}">
                <a16:creationId xmlns:a16="http://schemas.microsoft.com/office/drawing/2014/main" id="{CEBFF992-B5B5-4920-8BF1-3F8A84AE638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32" name="Picture Placeholder Left">
            <a:extLst>
              <a:ext uri="{FF2B5EF4-FFF2-40B4-BE49-F238E27FC236}">
                <a16:creationId xmlns:a16="http://schemas.microsoft.com/office/drawing/2014/main" id="{CF6F45C0-8397-41BE-B336-31CACBC93446}"/>
              </a:ext>
            </a:extLst>
          </p:cNvPr>
          <p:cNvSpPr>
            <a:spLocks noGrp="1"/>
          </p:cNvSpPr>
          <p:nvPr>
            <p:ph type="pic" sz="quarter" idx="21" hasCustomPrompt="1"/>
          </p:nvPr>
        </p:nvSpPr>
        <p:spPr>
          <a:xfrm>
            <a:off x="569217" y="126187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9" name="Subtitle Left">
            <a:extLst>
              <a:ext uri="{FF2B5EF4-FFF2-40B4-BE49-F238E27FC236}">
                <a16:creationId xmlns:a16="http://schemas.microsoft.com/office/drawing/2014/main" id="{ED30F6A3-B5BC-40C0-8DCB-0F3F70EB0918}"/>
              </a:ext>
            </a:extLst>
          </p:cNvPr>
          <p:cNvSpPr>
            <a:spLocks noGrp="1"/>
          </p:cNvSpPr>
          <p:nvPr>
            <p:ph type="body" sz="quarter" idx="16" hasCustomPrompt="1"/>
          </p:nvPr>
        </p:nvSpPr>
        <p:spPr>
          <a:xfrm>
            <a:off x="1784838" y="126187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5" name="Text Placeholder 20">
            <a:extLst>
              <a:ext uri="{FF2B5EF4-FFF2-40B4-BE49-F238E27FC236}">
                <a16:creationId xmlns:a16="http://schemas.microsoft.com/office/drawing/2014/main" id="{F93BE80F-03ED-41A2-8709-8A7F3D16AC1C}"/>
              </a:ext>
            </a:extLst>
          </p:cNvPr>
          <p:cNvSpPr>
            <a:spLocks noGrp="1"/>
          </p:cNvSpPr>
          <p:nvPr>
            <p:ph type="body" sz="quarter" idx="24" hasCustomPrompt="1"/>
          </p:nvPr>
        </p:nvSpPr>
        <p:spPr>
          <a:xfrm>
            <a:off x="1784838" y="1587722"/>
            <a:ext cx="38570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33" name="Picture Placeholder  Middle">
            <a:extLst>
              <a:ext uri="{FF2B5EF4-FFF2-40B4-BE49-F238E27FC236}">
                <a16:creationId xmlns:a16="http://schemas.microsoft.com/office/drawing/2014/main" id="{259A6D79-8609-455C-B241-4E9D846D5FFB}"/>
              </a:ext>
            </a:extLst>
          </p:cNvPr>
          <p:cNvSpPr>
            <a:spLocks noGrp="1"/>
          </p:cNvSpPr>
          <p:nvPr>
            <p:ph type="pic" sz="quarter" idx="22" hasCustomPrompt="1"/>
          </p:nvPr>
        </p:nvSpPr>
        <p:spPr>
          <a:xfrm>
            <a:off x="569217" y="271651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30" name="Subtitle Middle">
            <a:extLst>
              <a:ext uri="{FF2B5EF4-FFF2-40B4-BE49-F238E27FC236}">
                <a16:creationId xmlns:a16="http://schemas.microsoft.com/office/drawing/2014/main" id="{AD83F8F7-A173-4FA2-BE9F-FA907F37B675}"/>
              </a:ext>
            </a:extLst>
          </p:cNvPr>
          <p:cNvSpPr>
            <a:spLocks noGrp="1"/>
          </p:cNvSpPr>
          <p:nvPr>
            <p:ph type="body" sz="quarter" idx="17" hasCustomPrompt="1"/>
          </p:nvPr>
        </p:nvSpPr>
        <p:spPr>
          <a:xfrm>
            <a:off x="1784838" y="271651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6" name="Text Placeholder 22">
            <a:extLst>
              <a:ext uri="{FF2B5EF4-FFF2-40B4-BE49-F238E27FC236}">
                <a16:creationId xmlns:a16="http://schemas.microsoft.com/office/drawing/2014/main" id="{967F51AC-FAAC-41F8-8C78-8EF80FFF4FF8}"/>
              </a:ext>
            </a:extLst>
          </p:cNvPr>
          <p:cNvSpPr>
            <a:spLocks noGrp="1"/>
          </p:cNvSpPr>
          <p:nvPr>
            <p:ph type="body" sz="quarter" idx="25" hasCustomPrompt="1"/>
          </p:nvPr>
        </p:nvSpPr>
        <p:spPr>
          <a:xfrm>
            <a:off x="1784838" y="3026645"/>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21" name="Picture Placeholder  Middle">
            <a:extLst>
              <a:ext uri="{FF2B5EF4-FFF2-40B4-BE49-F238E27FC236}">
                <a16:creationId xmlns:a16="http://schemas.microsoft.com/office/drawing/2014/main" id="{ACB6CBE9-656B-4931-8DAE-8958D93E7422}"/>
              </a:ext>
            </a:extLst>
          </p:cNvPr>
          <p:cNvSpPr>
            <a:spLocks noGrp="1"/>
          </p:cNvSpPr>
          <p:nvPr>
            <p:ph type="pic" sz="quarter" idx="33" hasCustomPrompt="1"/>
          </p:nvPr>
        </p:nvSpPr>
        <p:spPr>
          <a:xfrm>
            <a:off x="567039" y="4154799"/>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0" name="Subtitle Middle">
            <a:extLst>
              <a:ext uri="{FF2B5EF4-FFF2-40B4-BE49-F238E27FC236}">
                <a16:creationId xmlns:a16="http://schemas.microsoft.com/office/drawing/2014/main" id="{FACF049B-4486-44B8-A830-D469FA5F6CDC}"/>
              </a:ext>
            </a:extLst>
          </p:cNvPr>
          <p:cNvSpPr>
            <a:spLocks noGrp="1"/>
          </p:cNvSpPr>
          <p:nvPr>
            <p:ph type="body" sz="quarter" idx="32" hasCustomPrompt="1"/>
          </p:nvPr>
        </p:nvSpPr>
        <p:spPr>
          <a:xfrm>
            <a:off x="1782660" y="4154799"/>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Text Placeholder 22">
            <a:extLst>
              <a:ext uri="{FF2B5EF4-FFF2-40B4-BE49-F238E27FC236}">
                <a16:creationId xmlns:a16="http://schemas.microsoft.com/office/drawing/2014/main" id="{564520D8-CDA7-4278-8769-E3C18C1F19A7}"/>
              </a:ext>
            </a:extLst>
          </p:cNvPr>
          <p:cNvSpPr>
            <a:spLocks noGrp="1"/>
          </p:cNvSpPr>
          <p:nvPr>
            <p:ph type="body" sz="quarter" idx="34" hasCustomPrompt="1"/>
          </p:nvPr>
        </p:nvSpPr>
        <p:spPr>
          <a:xfrm>
            <a:off x="1782660" y="4464932"/>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16" name="Picture Placeholder Left">
            <a:extLst>
              <a:ext uri="{FF2B5EF4-FFF2-40B4-BE49-F238E27FC236}">
                <a16:creationId xmlns:a16="http://schemas.microsoft.com/office/drawing/2014/main" id="{009A490E-8C91-4D1E-BD53-4E7033E185C0}"/>
              </a:ext>
            </a:extLst>
          </p:cNvPr>
          <p:cNvSpPr>
            <a:spLocks noGrp="1"/>
          </p:cNvSpPr>
          <p:nvPr>
            <p:ph type="pic" sz="quarter" idx="28" hasCustomPrompt="1"/>
          </p:nvPr>
        </p:nvSpPr>
        <p:spPr>
          <a:xfrm>
            <a:off x="6550152" y="126187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4" name="Subtitle Left">
            <a:extLst>
              <a:ext uri="{FF2B5EF4-FFF2-40B4-BE49-F238E27FC236}">
                <a16:creationId xmlns:a16="http://schemas.microsoft.com/office/drawing/2014/main" id="{4EB342BF-6CAA-4B82-AF57-F25F0E8E4DE8}"/>
              </a:ext>
            </a:extLst>
          </p:cNvPr>
          <p:cNvSpPr>
            <a:spLocks noGrp="1"/>
          </p:cNvSpPr>
          <p:nvPr>
            <p:ph type="body" sz="quarter" idx="26" hasCustomPrompt="1"/>
          </p:nvPr>
        </p:nvSpPr>
        <p:spPr>
          <a:xfrm>
            <a:off x="7765773" y="126187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8" name="Text Placeholder 20">
            <a:extLst>
              <a:ext uri="{FF2B5EF4-FFF2-40B4-BE49-F238E27FC236}">
                <a16:creationId xmlns:a16="http://schemas.microsoft.com/office/drawing/2014/main" id="{1CB46CF6-6609-40E4-9F18-AAD3D6C5AAB0}"/>
              </a:ext>
            </a:extLst>
          </p:cNvPr>
          <p:cNvSpPr>
            <a:spLocks noGrp="1"/>
          </p:cNvSpPr>
          <p:nvPr>
            <p:ph type="body" sz="quarter" idx="30" hasCustomPrompt="1"/>
          </p:nvPr>
        </p:nvSpPr>
        <p:spPr>
          <a:xfrm>
            <a:off x="7765773" y="1587722"/>
            <a:ext cx="3857010" cy="928037"/>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17" name="Picture Placeholder  Middle">
            <a:extLst>
              <a:ext uri="{FF2B5EF4-FFF2-40B4-BE49-F238E27FC236}">
                <a16:creationId xmlns:a16="http://schemas.microsoft.com/office/drawing/2014/main" id="{B3525E34-70EA-44E1-8FED-6D35963A97D0}"/>
              </a:ext>
            </a:extLst>
          </p:cNvPr>
          <p:cNvSpPr>
            <a:spLocks noGrp="1"/>
          </p:cNvSpPr>
          <p:nvPr>
            <p:ph type="pic" sz="quarter" idx="29" hasCustomPrompt="1"/>
          </p:nvPr>
        </p:nvSpPr>
        <p:spPr>
          <a:xfrm>
            <a:off x="6550152" y="2716512"/>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15" name="Subtitle Middle">
            <a:extLst>
              <a:ext uri="{FF2B5EF4-FFF2-40B4-BE49-F238E27FC236}">
                <a16:creationId xmlns:a16="http://schemas.microsoft.com/office/drawing/2014/main" id="{792A9CBD-D504-44CD-993E-28D5A82AB143}"/>
              </a:ext>
            </a:extLst>
          </p:cNvPr>
          <p:cNvSpPr>
            <a:spLocks noGrp="1"/>
          </p:cNvSpPr>
          <p:nvPr>
            <p:ph type="body" sz="quarter" idx="27" hasCustomPrompt="1"/>
          </p:nvPr>
        </p:nvSpPr>
        <p:spPr>
          <a:xfrm>
            <a:off x="7765773" y="2716512"/>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9" name="Text Placeholder 22">
            <a:extLst>
              <a:ext uri="{FF2B5EF4-FFF2-40B4-BE49-F238E27FC236}">
                <a16:creationId xmlns:a16="http://schemas.microsoft.com/office/drawing/2014/main" id="{9AD166B1-99E0-49B7-9424-A1B505123279}"/>
              </a:ext>
            </a:extLst>
          </p:cNvPr>
          <p:cNvSpPr>
            <a:spLocks noGrp="1"/>
          </p:cNvSpPr>
          <p:nvPr>
            <p:ph type="body" sz="quarter" idx="31" hasCustomPrompt="1"/>
          </p:nvPr>
        </p:nvSpPr>
        <p:spPr>
          <a:xfrm>
            <a:off x="7765773" y="3026645"/>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24" name="Picture Placeholder  Middle">
            <a:extLst>
              <a:ext uri="{FF2B5EF4-FFF2-40B4-BE49-F238E27FC236}">
                <a16:creationId xmlns:a16="http://schemas.microsoft.com/office/drawing/2014/main" id="{C87162C6-1D5F-4F74-AD00-7AF87B19835D}"/>
              </a:ext>
            </a:extLst>
          </p:cNvPr>
          <p:cNvSpPr>
            <a:spLocks noGrp="1"/>
          </p:cNvSpPr>
          <p:nvPr>
            <p:ph type="pic" sz="quarter" idx="36" hasCustomPrompt="1"/>
          </p:nvPr>
        </p:nvSpPr>
        <p:spPr>
          <a:xfrm>
            <a:off x="6547974" y="4154799"/>
            <a:ext cx="850392" cy="850392"/>
          </a:xfrm>
          <a:prstGeom prst="rect">
            <a:avLst/>
          </a:prstGeom>
        </p:spPr>
        <p:txBody>
          <a:bodyPr anchor="ctr">
            <a:normAutofit/>
          </a:bodyPr>
          <a:lstStyle>
            <a:lvl1pPr marL="0" indent="0" algn="ctr">
              <a:buNone/>
              <a:defRPr sz="1100"/>
            </a:lvl1pPr>
          </a:lstStyle>
          <a:p>
            <a:r>
              <a:rPr lang="en-US" dirty="0"/>
              <a:t>[Image] or remove and place icon here</a:t>
            </a:r>
          </a:p>
        </p:txBody>
      </p:sp>
      <p:sp>
        <p:nvSpPr>
          <p:cNvPr id="23" name="Subtitle Middle">
            <a:extLst>
              <a:ext uri="{FF2B5EF4-FFF2-40B4-BE49-F238E27FC236}">
                <a16:creationId xmlns:a16="http://schemas.microsoft.com/office/drawing/2014/main" id="{498C1007-D958-4823-AF07-A11D5ED562D1}"/>
              </a:ext>
            </a:extLst>
          </p:cNvPr>
          <p:cNvSpPr>
            <a:spLocks noGrp="1"/>
          </p:cNvSpPr>
          <p:nvPr>
            <p:ph type="body" sz="quarter" idx="35" hasCustomPrompt="1"/>
          </p:nvPr>
        </p:nvSpPr>
        <p:spPr>
          <a:xfrm>
            <a:off x="7763595" y="4154799"/>
            <a:ext cx="3857010" cy="267545"/>
          </a:xfrm>
          <a:prstGeom prst="rect">
            <a:avLst/>
          </a:prstGeom>
        </p:spPr>
        <p:txBody>
          <a:bodyPr anchor="t">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5" name="Text Placeholder 22">
            <a:extLst>
              <a:ext uri="{FF2B5EF4-FFF2-40B4-BE49-F238E27FC236}">
                <a16:creationId xmlns:a16="http://schemas.microsoft.com/office/drawing/2014/main" id="{818AC8AF-5117-4C49-90A1-8427A7B5BDC7}"/>
              </a:ext>
            </a:extLst>
          </p:cNvPr>
          <p:cNvSpPr>
            <a:spLocks noGrp="1"/>
          </p:cNvSpPr>
          <p:nvPr>
            <p:ph type="body" sz="quarter" idx="37" hasCustomPrompt="1"/>
          </p:nvPr>
        </p:nvSpPr>
        <p:spPr>
          <a:xfrm>
            <a:off x="7763595" y="4464932"/>
            <a:ext cx="3857010" cy="928036"/>
          </a:xfrm>
          <a:prstGeom prst="rect">
            <a:avLst/>
          </a:prstGeom>
        </p:spPr>
        <p:txBody>
          <a:bodyPr/>
          <a:lstStyle>
            <a:lvl1pPr>
              <a:lnSpc>
                <a:spcPct val="100000"/>
              </a:lnSpc>
              <a:spcBef>
                <a:spcPts val="0"/>
              </a:spcBef>
              <a:spcAft>
                <a:spcPts val="200"/>
              </a:spcAft>
              <a:defRPr sz="1600"/>
            </a:lvl1pPr>
            <a:lvl2pPr>
              <a:lnSpc>
                <a:spcPct val="100000"/>
              </a:lnSpc>
              <a:spcBef>
                <a:spcPts val="0"/>
              </a:spcBef>
              <a:spcAft>
                <a:spcPts val="200"/>
              </a:spcAft>
              <a:defRPr sz="1400"/>
            </a:lvl2pPr>
            <a:lvl3pPr>
              <a:lnSpc>
                <a:spcPct val="100000"/>
              </a:lnSpc>
              <a:spcBef>
                <a:spcPts val="0"/>
              </a:spcBef>
              <a:spcAft>
                <a:spcPts val="200"/>
              </a:spcAft>
              <a:defRPr sz="1400"/>
            </a:lvl3pPr>
            <a:lvl4pPr>
              <a:defRPr sz="1200"/>
            </a:lvl4pPr>
            <a:lvl5pPr>
              <a:defRPr sz="1200"/>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text]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a:p>
            <a:pPr marL="517525" marR="0" lvl="2"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Third level</a:t>
            </a:r>
          </a:p>
        </p:txBody>
      </p:sp>
      <p:sp>
        <p:nvSpPr>
          <p:cNvPr id="27" name="Footnote">
            <a:extLst>
              <a:ext uri="{FF2B5EF4-FFF2-40B4-BE49-F238E27FC236}">
                <a16:creationId xmlns:a16="http://schemas.microsoft.com/office/drawing/2014/main" id="{0C1180AF-6FC1-48D4-9108-195B7C9E0F8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3916912561"/>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CHARTS</a:t>
            </a:r>
          </a:p>
        </p:txBody>
      </p:sp>
    </p:spTree>
    <p:extLst>
      <p:ext uri="{BB962C8B-B14F-4D97-AF65-F5344CB8AC3E}">
        <p14:creationId xmlns:p14="http://schemas.microsoft.com/office/powerpoint/2010/main" val="4258114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Chart/Table 1">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F1773C-83CC-4DD7-8A63-A2D075CD08C5}"/>
              </a:ext>
            </a:extLst>
          </p:cNvPr>
          <p:cNvSpPr>
            <a:spLocks noGrp="1"/>
          </p:cNvSpPr>
          <p:nvPr>
            <p:ph type="ftr" sz="quarter" idx="35"/>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EAFD64F3-6468-4255-897C-C766A650F8BE}"/>
              </a:ext>
            </a:extLst>
          </p:cNvPr>
          <p:cNvSpPr>
            <a:spLocks noGrp="1"/>
          </p:cNvSpPr>
          <p:nvPr>
            <p:ph type="title" hasCustomPrompt="1"/>
          </p:nvPr>
        </p:nvSpPr>
        <p:spPr>
          <a:xfrm>
            <a:off x="567038" y="342900"/>
            <a:ext cx="5029200" cy="460551"/>
          </a:xfrm>
        </p:spPr>
        <p:txBody>
          <a:bodyPr/>
          <a:lstStyle>
            <a:lvl1pPr>
              <a:defRPr>
                <a:solidFill>
                  <a:schemeClr val="tx1"/>
                </a:solidFill>
              </a:defRPr>
            </a:lvl1pPr>
          </a:lstStyle>
          <a:p>
            <a:r>
              <a:rPr lang="en-US"/>
              <a:t>[Headline]</a:t>
            </a:r>
          </a:p>
        </p:txBody>
      </p:sp>
      <p:sp>
        <p:nvSpPr>
          <p:cNvPr id="13" name="Sub-headline">
            <a:extLst>
              <a:ext uri="{FF2B5EF4-FFF2-40B4-BE49-F238E27FC236}">
                <a16:creationId xmlns:a16="http://schemas.microsoft.com/office/drawing/2014/main" id="{F2F8395B-EC7C-49BC-8971-AA4EFB9AE789}"/>
              </a:ext>
            </a:extLst>
          </p:cNvPr>
          <p:cNvSpPr>
            <a:spLocks noGrp="1"/>
          </p:cNvSpPr>
          <p:nvPr>
            <p:ph type="body" sz="quarter" idx="18" hasCustomPrompt="1"/>
          </p:nvPr>
        </p:nvSpPr>
        <p:spPr>
          <a:xfrm>
            <a:off x="566928" y="899026"/>
            <a:ext cx="5029200" cy="278706"/>
          </a:xfrm>
          <a:prstGeom prst="rect">
            <a:avLst/>
          </a:prstGeom>
        </p:spPr>
        <p:txBody>
          <a:bodyPr/>
          <a:lstStyle>
            <a:lvl1pPr marL="0" indent="0">
              <a:buNone/>
              <a:defRPr sz="1800" b="0">
                <a:solidFill>
                  <a:schemeClr val="tx1"/>
                </a:solidFill>
                <a:latin typeface="+mn-lt"/>
              </a:defRPr>
            </a:lvl1pPr>
            <a:lvl2pPr marL="169863" indent="0">
              <a:buNone/>
              <a:defRPr/>
            </a:lvl2pPr>
          </a:lstStyle>
          <a:p>
            <a:pPr lvl="0"/>
            <a:r>
              <a:rPr lang="en-US"/>
              <a:t>[Sub-headline]</a:t>
            </a:r>
          </a:p>
        </p:txBody>
      </p:sp>
      <p:sp>
        <p:nvSpPr>
          <p:cNvPr id="12" name="Content Placeholder 2">
            <a:extLst>
              <a:ext uri="{FF2B5EF4-FFF2-40B4-BE49-F238E27FC236}">
                <a16:creationId xmlns:a16="http://schemas.microsoft.com/office/drawing/2014/main" id="{4AB153EC-A950-47EE-AB73-6EB5E4AEFEEB}"/>
              </a:ext>
            </a:extLst>
          </p:cNvPr>
          <p:cNvSpPr>
            <a:spLocks noGrp="1"/>
          </p:cNvSpPr>
          <p:nvPr>
            <p:ph sz="quarter" idx="36" hasCustomPrompt="1"/>
          </p:nvPr>
        </p:nvSpPr>
        <p:spPr>
          <a:xfrm>
            <a:off x="567038" y="1257300"/>
            <a:ext cx="5029200" cy="4343398"/>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Content Placeholder 17">
            <a:extLst>
              <a:ext uri="{FF2B5EF4-FFF2-40B4-BE49-F238E27FC236}">
                <a16:creationId xmlns:a16="http://schemas.microsoft.com/office/drawing/2014/main" id="{3D88D426-7BF0-4172-85D4-A6B8E9C24743}"/>
              </a:ext>
            </a:extLst>
          </p:cNvPr>
          <p:cNvSpPr>
            <a:spLocks noGrp="1"/>
          </p:cNvSpPr>
          <p:nvPr>
            <p:ph sz="quarter" idx="15" hasCustomPrompt="1"/>
          </p:nvPr>
        </p:nvSpPr>
        <p:spPr>
          <a:xfrm>
            <a:off x="6607174" y="342900"/>
            <a:ext cx="5027613" cy="5257800"/>
          </a:xfrm>
          <a:prstGeom prst="rect">
            <a:avLst/>
          </a:prstGeom>
        </p:spPr>
        <p:txBody>
          <a:bodyPr anchor="ctr"/>
          <a:lstStyle>
            <a:lvl1pPr marL="0" indent="0" algn="ctr">
              <a:buNone/>
              <a:defRPr/>
            </a:lvl1pPr>
          </a:lstStyle>
          <a:p>
            <a:pPr lvl="0"/>
            <a:r>
              <a:rPr lang="en-US"/>
              <a:t>[Click respective icon to insert CHART or TABLE </a:t>
            </a:r>
            <a:br>
              <a:rPr lang="en-US"/>
            </a:br>
            <a:r>
              <a:rPr lang="en-US"/>
              <a:t>– not text]</a:t>
            </a:r>
          </a:p>
        </p:txBody>
      </p:sp>
      <p:sp>
        <p:nvSpPr>
          <p:cNvPr id="11" name="Footnote">
            <a:extLst>
              <a:ext uri="{FF2B5EF4-FFF2-40B4-BE49-F238E27FC236}">
                <a16:creationId xmlns:a16="http://schemas.microsoft.com/office/drawing/2014/main" id="{E0FEE6F1-5ED6-4155-AB7C-9001D5E5229F}"/>
              </a:ext>
            </a:extLst>
          </p:cNvPr>
          <p:cNvSpPr>
            <a:spLocks noGrp="1"/>
          </p:cNvSpPr>
          <p:nvPr>
            <p:ph type="body" sz="quarter" idx="37"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3054613818"/>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Horizontal 2">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dirty="0"/>
              <a:t>Section name (optional) / Title / Month 20YY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F825584D-1BC8-446F-BB3F-0C023D59BA81}"/>
              </a:ext>
            </a:extLst>
          </p:cNvPr>
          <p:cNvSpPr>
            <a:spLocks noGrp="1"/>
          </p:cNvSpPr>
          <p:nvPr>
            <p:ph type="title" hasCustomPrompt="1"/>
          </p:nvPr>
        </p:nvSpPr>
        <p:spPr>
          <a:xfrm>
            <a:off x="567039" y="342900"/>
            <a:ext cx="11062709" cy="460551"/>
          </a:xfrm>
        </p:spPr>
        <p:txBody>
          <a:bodyPr/>
          <a:lstStyle/>
          <a:p>
            <a:r>
              <a:rPr lang="en-US"/>
              <a:t>[Headline]</a:t>
            </a:r>
          </a:p>
        </p:txBody>
      </p:sp>
      <p:sp>
        <p:nvSpPr>
          <p:cNvPr id="17" name="Sub-headline">
            <a:extLst>
              <a:ext uri="{FF2B5EF4-FFF2-40B4-BE49-F238E27FC236}">
                <a16:creationId xmlns:a16="http://schemas.microsoft.com/office/drawing/2014/main" id="{6FA2FA71-8E88-4D67-B89E-0764EEEBCB20}"/>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261872"/>
            <a:ext cx="11067750" cy="84691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8" y="2286176"/>
            <a:ext cx="11067749" cy="3309952"/>
          </a:xfrm>
        </p:spPr>
        <p:txBody>
          <a:bodyPr anchor="ctr"/>
          <a:lstStyle>
            <a:lvl1pPr marL="0" indent="0" algn="ctr">
              <a:buNone/>
              <a:defRPr/>
            </a:lvl1pPr>
            <a:lvl2pPr marL="169863" indent="0">
              <a:buNone/>
              <a:defRPr/>
            </a:lvl2pPr>
          </a:lstStyle>
          <a:p>
            <a:pPr lvl="0"/>
            <a:r>
              <a:rPr lang="en-US"/>
              <a:t>[Click respective icon to add CHART or TABLE – not text]</a:t>
            </a:r>
          </a:p>
        </p:txBody>
      </p:sp>
      <p:sp>
        <p:nvSpPr>
          <p:cNvPr id="13" name="Footnote">
            <a:extLst>
              <a:ext uri="{FF2B5EF4-FFF2-40B4-BE49-F238E27FC236}">
                <a16:creationId xmlns:a16="http://schemas.microsoft.com/office/drawing/2014/main" id="{5E1F8941-2DB1-43B3-A8B3-04F898C347B0}"/>
              </a:ext>
            </a:extLst>
          </p:cNvPr>
          <p:cNvSpPr>
            <a:spLocks noGrp="1"/>
          </p:cNvSpPr>
          <p:nvPr>
            <p:ph type="body" sz="quarter" idx="21"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2299031544"/>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792" userDrawn="1">
          <p15:clr>
            <a:srgbClr val="FBAE40"/>
          </p15:clr>
        </p15:guide>
        <p15:guide id="3" orient="horz" pos="352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Statement 2">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dirty="0"/>
              <a:t>Section name (optional) / Title / Month 20YY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EC86FBA1-A5CB-4CA3-86CA-543F3C5C62AB}"/>
              </a:ext>
            </a:extLst>
          </p:cNvPr>
          <p:cNvSpPr>
            <a:spLocks noGrp="1"/>
          </p:cNvSpPr>
          <p:nvPr>
            <p:ph type="title" hasCustomPrompt="1"/>
          </p:nvPr>
        </p:nvSpPr>
        <p:spPr>
          <a:xfrm>
            <a:off x="567039" y="342900"/>
            <a:ext cx="11062709" cy="460551"/>
          </a:xfrm>
        </p:spPr>
        <p:txBody>
          <a:bodyPr/>
          <a:lstStyle/>
          <a:p>
            <a:r>
              <a:rPr lang="en-US"/>
              <a:t>[Headline]</a:t>
            </a:r>
          </a:p>
        </p:txBody>
      </p:sp>
      <p:sp>
        <p:nvSpPr>
          <p:cNvPr id="18" name="Sub-headline">
            <a:extLst>
              <a:ext uri="{FF2B5EF4-FFF2-40B4-BE49-F238E27FC236}">
                <a16:creationId xmlns:a16="http://schemas.microsoft.com/office/drawing/2014/main" id="{7A70C313-1E6D-4772-BFC4-2550335AB35E}"/>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261872"/>
            <a:ext cx="11067750" cy="833472"/>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286000"/>
            <a:ext cx="5528962" cy="3310128"/>
          </a:xfrm>
        </p:spPr>
        <p:txBody>
          <a:bodyPr anchor="ctr"/>
          <a:lstStyle>
            <a:lvl1pPr marL="0" indent="0" algn="ctr">
              <a:buNone/>
              <a:defRPr/>
            </a:lvl1pPr>
            <a:lvl2pPr marL="169863" indent="0">
              <a:buNone/>
              <a:defRPr/>
            </a:lvl2pPr>
          </a:lstStyle>
          <a:p>
            <a:pPr lvl="0"/>
            <a:r>
              <a:rPr lang="en-US"/>
              <a:t>[Click respective icon to add CHART or TABLE – not text]</a:t>
            </a:r>
          </a:p>
        </p:txBody>
      </p:sp>
      <p:sp>
        <p:nvSpPr>
          <p:cNvPr id="13" name="Footnote">
            <a:extLst>
              <a:ext uri="{FF2B5EF4-FFF2-40B4-BE49-F238E27FC236}">
                <a16:creationId xmlns:a16="http://schemas.microsoft.com/office/drawing/2014/main" id="{0D3DA49E-6BCF-4AC4-B935-9372CF029C86}"/>
              </a:ext>
            </a:extLst>
          </p:cNvPr>
          <p:cNvSpPr>
            <a:spLocks noGrp="1"/>
          </p:cNvSpPr>
          <p:nvPr>
            <p:ph type="body" sz="quarter" idx="21"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6607176" y="2286000"/>
            <a:ext cx="5027614" cy="3310128"/>
          </a:xfrm>
        </p:spPr>
        <p:txBody>
          <a:bodyPr/>
          <a:lstStyle>
            <a:lvl1pPr>
              <a:defRPr sz="1200"/>
            </a:lvl1pPr>
            <a:lvl2pPr>
              <a:defRPr sz="1200"/>
            </a:lvl2pPr>
            <a:lvl3pPr>
              <a:defRPr sz="12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454262"/>
      </p:ext>
    </p:extLst>
  </p:cSld>
  <p:clrMapOvr>
    <a:masterClrMapping/>
  </p:clrMapOvr>
  <p:extLst>
    <p:ext uri="{DCECCB84-F9BA-43D5-87BE-67443E8EF086}">
      <p15:sldGuideLst xmlns:p15="http://schemas.microsoft.com/office/powerpoint/2012/main">
        <p15:guide id="1" orient="horz" pos="1440" userDrawn="1">
          <p15:clr>
            <a:srgbClr val="FBAE40"/>
          </p15:clr>
        </p15:guide>
        <p15:guide id="2" orient="horz" pos="792" userDrawn="1">
          <p15:clr>
            <a:srgbClr val="FBAE40"/>
          </p15:clr>
        </p15:guide>
        <p15:guide id="3" orient="horz" pos="352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 Statement 3">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dirty="0"/>
              <a:t>Section name (optional) / Title / Month 20YY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dirty="0"/>
          </a:p>
        </p:txBody>
      </p:sp>
      <p:sp>
        <p:nvSpPr>
          <p:cNvPr id="14" name="Title 6">
            <a:extLst>
              <a:ext uri="{FF2B5EF4-FFF2-40B4-BE49-F238E27FC236}">
                <a16:creationId xmlns:a16="http://schemas.microsoft.com/office/drawing/2014/main" id="{6D4F9971-BA27-4DF9-9670-81370BC41F18}"/>
              </a:ext>
            </a:extLst>
          </p:cNvPr>
          <p:cNvSpPr>
            <a:spLocks noGrp="1"/>
          </p:cNvSpPr>
          <p:nvPr>
            <p:ph type="title" hasCustomPrompt="1"/>
          </p:nvPr>
        </p:nvSpPr>
        <p:spPr>
          <a:xfrm>
            <a:off x="567039" y="342900"/>
            <a:ext cx="11062709" cy="460551"/>
          </a:xfrm>
        </p:spPr>
        <p:txBody>
          <a:bodyPr/>
          <a:lstStyle/>
          <a:p>
            <a:r>
              <a:rPr lang="en-US"/>
              <a:t>[Headline]</a:t>
            </a:r>
          </a:p>
        </p:txBody>
      </p:sp>
      <p:sp>
        <p:nvSpPr>
          <p:cNvPr id="17" name="Sub-headline">
            <a:extLst>
              <a:ext uri="{FF2B5EF4-FFF2-40B4-BE49-F238E27FC236}">
                <a16:creationId xmlns:a16="http://schemas.microsoft.com/office/drawing/2014/main" id="{D4ED6766-5856-43C2-97F7-01E8EBA9AD15}"/>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261872"/>
            <a:ext cx="5029200" cy="138077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7038" y="2828182"/>
            <a:ext cx="5029200" cy="2772518"/>
          </a:xfrm>
        </p:spPr>
        <p:txBody>
          <a:bodyPr/>
          <a:lstStyle>
            <a:lvl1pPr>
              <a:defRPr sz="1200"/>
            </a:lvl1pPr>
            <a:lvl2pPr>
              <a:defRPr sz="1200"/>
            </a:lvl2pPr>
            <a:lvl3pPr>
              <a:defRPr sz="1200"/>
            </a:lvl3pPr>
            <a:lvl4pPr>
              <a:defRPr sz="1200"/>
            </a:lvl4pPr>
            <a:lvl5pPr>
              <a:defRPr sz="12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6607175" y="1261872"/>
            <a:ext cx="5024651" cy="4937760"/>
          </a:xfrm>
          <a:noFill/>
        </p:spPr>
        <p:txBody>
          <a:bodyPr anchor="ctr"/>
          <a:lstStyle>
            <a:lvl1pPr marL="0" indent="0" algn="ctr">
              <a:buNone/>
              <a:defRPr/>
            </a:lvl1pPr>
            <a:lvl2pPr marL="169863" indent="0">
              <a:buNone/>
              <a:defRPr/>
            </a:lvl2pPr>
          </a:lstStyle>
          <a:p>
            <a:pPr lvl="0"/>
            <a:r>
              <a:rPr lang="en-US"/>
              <a:t>[Click respective icon to add CHART or TABLE </a:t>
            </a:r>
            <a:br>
              <a:rPr lang="en-US"/>
            </a:br>
            <a:r>
              <a:rPr lang="en-US"/>
              <a:t>– not text]</a:t>
            </a:r>
          </a:p>
        </p:txBody>
      </p:sp>
      <p:sp>
        <p:nvSpPr>
          <p:cNvPr id="16" name="Footnote">
            <a:extLst>
              <a:ext uri="{FF2B5EF4-FFF2-40B4-BE49-F238E27FC236}">
                <a16:creationId xmlns:a16="http://schemas.microsoft.com/office/drawing/2014/main" id="{49C5F243-305C-4A83-8B6C-457510264654}"/>
              </a:ext>
            </a:extLst>
          </p:cNvPr>
          <p:cNvSpPr>
            <a:spLocks noGrp="1"/>
          </p:cNvSpPr>
          <p:nvPr>
            <p:ph type="body" sz="quarter" idx="21" hasCustomPrompt="1"/>
          </p:nvPr>
        </p:nvSpPr>
        <p:spPr>
          <a:xfrm>
            <a:off x="567039" y="5687045"/>
            <a:ext cx="5029200"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60049969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0" b="1" dirty="0">
                <a:solidFill>
                  <a:schemeClr val="tx1"/>
                </a:solidFill>
              </a:rPr>
              <a:t>STATEMENTS</a:t>
            </a:r>
          </a:p>
        </p:txBody>
      </p:sp>
    </p:spTree>
    <p:extLst>
      <p:ext uri="{BB962C8B-B14F-4D97-AF65-F5344CB8AC3E}">
        <p14:creationId xmlns:p14="http://schemas.microsoft.com/office/powerpoint/2010/main" val="3521994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hoto">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AE9242-AE57-42CB-99F5-9AFC9B96251A}"/>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dirty="0"/>
          </a:p>
        </p:txBody>
      </p:sp>
      <p:sp>
        <p:nvSpPr>
          <p:cNvPr id="8" name="Picture Placeholder 7">
            <a:extLst>
              <a:ext uri="{FF2B5EF4-FFF2-40B4-BE49-F238E27FC236}">
                <a16:creationId xmlns:a16="http://schemas.microsoft.com/office/drawing/2014/main" id="{BF7B47CD-8901-46EE-AB48-D0A3C468D400}"/>
              </a:ext>
              <a:ext uri="{C183D7F6-B498-43B3-948B-1728B52AA6E4}">
                <adec:decorative xmlns:adec="http://schemas.microsoft.com/office/drawing/2017/decorative" val="0"/>
              </a:ext>
            </a:extLst>
          </p:cNvPr>
          <p:cNvSpPr>
            <a:spLocks noGrp="1"/>
          </p:cNvSpPr>
          <p:nvPr>
            <p:ph type="pic" sz="quarter" idx="13" hasCustomPrompt="1"/>
          </p:nvPr>
        </p:nvSpPr>
        <p:spPr>
          <a:xfrm>
            <a:off x="0" y="0"/>
            <a:ext cx="12192000" cy="6858000"/>
          </a:xfrm>
          <a:prstGeom prst="rect">
            <a:avLst/>
          </a:prstGeom>
          <a:blipFill>
            <a:blip r:embed="rId2"/>
            <a:stretch>
              <a:fillRect/>
            </a:stretch>
          </a:blipFill>
        </p:spPr>
        <p:txBody>
          <a:bodyPr anchor="ctr"/>
          <a:lstStyle>
            <a:lvl1pPr marL="0" indent="0" algn="ctr">
              <a:buNone/>
              <a:defRPr/>
            </a:lvl1pPr>
          </a:lstStyle>
          <a:p>
            <a:r>
              <a:rPr lang="en-US" dirty="0"/>
              <a:t>[Click to insert photo and then “Send to back” to place photo in background and add statement text]</a:t>
            </a:r>
          </a:p>
        </p:txBody>
      </p:sp>
      <p:sp>
        <p:nvSpPr>
          <p:cNvPr id="6" name="Rectangle 5">
            <a:extLst>
              <a:ext uri="{FF2B5EF4-FFF2-40B4-BE49-F238E27FC236}">
                <a16:creationId xmlns:a16="http://schemas.microsoft.com/office/drawing/2014/main" id="{B578FD19-AE96-4C05-B985-606DD59F77A9}"/>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pic>
        <p:nvPicPr>
          <p:cNvPr id="2" name="Picture 1">
            <a:extLst>
              <a:ext uri="{FF2B5EF4-FFF2-40B4-BE49-F238E27FC236}">
                <a16:creationId xmlns:a16="http://schemas.microsoft.com/office/drawing/2014/main" id="{B4DA21AF-437D-193B-797B-3131A83F018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59245" y="6338046"/>
            <a:ext cx="1902349" cy="494659"/>
          </a:xfrm>
          <a:prstGeom prst="rect">
            <a:avLst/>
          </a:prstGeom>
        </p:spPr>
      </p:pic>
    </p:spTree>
    <p:extLst>
      <p:ext uri="{BB962C8B-B14F-4D97-AF65-F5344CB8AC3E}">
        <p14:creationId xmlns:p14="http://schemas.microsoft.com/office/powerpoint/2010/main" val="56521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Black">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38" y="647699"/>
            <a:ext cx="11064240" cy="5046659"/>
          </a:xfrm>
          <a:prstGeom prst="rect">
            <a:avLst/>
          </a:prstGeom>
        </p:spPr>
        <p:txBody>
          <a:bodyPr anchor="ct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a:t>
            </a:r>
          </a:p>
        </p:txBody>
      </p:sp>
      <p:sp>
        <p:nvSpPr>
          <p:cNvPr id="64" name="Rectangle 63">
            <a:extLst>
              <a:ext uri="{FF2B5EF4-FFF2-40B4-BE49-F238E27FC236}">
                <a16:creationId xmlns:a16="http://schemas.microsoft.com/office/drawing/2014/main" id="{0AF2750B-AD6E-4AB7-BC8F-49A352652125}"/>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2" name="Picture 1">
            <a:extLst>
              <a:ext uri="{FF2B5EF4-FFF2-40B4-BE49-F238E27FC236}">
                <a16:creationId xmlns:a16="http://schemas.microsoft.com/office/drawing/2014/main" id="{DF015A37-FCC3-F550-662D-756BA1D29DD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8248" y="6306404"/>
            <a:ext cx="1902349" cy="525369"/>
          </a:xfrm>
          <a:prstGeom prst="rect">
            <a:avLst/>
          </a:prstGeom>
        </p:spPr>
      </p:pic>
    </p:spTree>
    <p:extLst>
      <p:ext uri="{BB962C8B-B14F-4D97-AF65-F5344CB8AC3E}">
        <p14:creationId xmlns:p14="http://schemas.microsoft.com/office/powerpoint/2010/main" val="25749275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2 Line Title and Sub-headlin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468271-2A9D-4952-80BC-4A10FA385C0C}"/>
              </a:ext>
            </a:extLst>
          </p:cNvPr>
          <p:cNvSpPr>
            <a:spLocks noGrp="1"/>
          </p:cNvSpPr>
          <p:nvPr>
            <p:ph type="ftr" sz="quarter" idx="20"/>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7" name="Title 6">
            <a:extLst>
              <a:ext uri="{FF2B5EF4-FFF2-40B4-BE49-F238E27FC236}">
                <a16:creationId xmlns:a16="http://schemas.microsoft.com/office/drawing/2014/main" id="{9F6A52D2-B831-4A7E-B79F-CA60DD5AFA5B}"/>
              </a:ext>
            </a:extLst>
          </p:cNvPr>
          <p:cNvSpPr>
            <a:spLocks noGrp="1"/>
          </p:cNvSpPr>
          <p:nvPr>
            <p:ph type="title" hasCustomPrompt="1"/>
          </p:nvPr>
        </p:nvSpPr>
        <p:spPr>
          <a:xfrm>
            <a:off x="567039" y="342900"/>
            <a:ext cx="11062709" cy="826477"/>
          </a:xfrm>
        </p:spPr>
        <p:txBody>
          <a:bodyPr/>
          <a:lstStyle/>
          <a:p>
            <a:r>
              <a:rPr lang="en-US"/>
              <a:t>[Headline]</a:t>
            </a:r>
          </a:p>
        </p:txBody>
      </p:sp>
      <p:sp>
        <p:nvSpPr>
          <p:cNvPr id="8" name="Sub-headline">
            <a:extLst>
              <a:ext uri="{FF2B5EF4-FFF2-40B4-BE49-F238E27FC236}">
                <a16:creationId xmlns:a16="http://schemas.microsoft.com/office/drawing/2014/main" id="{D212CF22-B0A8-44E6-9016-A098DED0B9DC}"/>
              </a:ext>
            </a:extLst>
          </p:cNvPr>
          <p:cNvSpPr>
            <a:spLocks noGrp="1"/>
          </p:cNvSpPr>
          <p:nvPr>
            <p:ph type="body" sz="quarter" idx="13" hasCustomPrompt="1"/>
          </p:nvPr>
        </p:nvSpPr>
        <p:spPr>
          <a:xfrm>
            <a:off x="567039" y="1262525"/>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11" name="Content Placeholder 2">
            <a:extLst>
              <a:ext uri="{FF2B5EF4-FFF2-40B4-BE49-F238E27FC236}">
                <a16:creationId xmlns:a16="http://schemas.microsoft.com/office/drawing/2014/main" id="{3E5ACEF0-A41E-43CA-95FB-8893A51AFE9C}"/>
              </a:ext>
            </a:extLst>
          </p:cNvPr>
          <p:cNvSpPr>
            <a:spLocks noGrp="1"/>
          </p:cNvSpPr>
          <p:nvPr>
            <p:ph sz="quarter" idx="17" hasCustomPrompt="1"/>
          </p:nvPr>
        </p:nvSpPr>
        <p:spPr>
          <a:xfrm>
            <a:off x="567038" y="1638300"/>
            <a:ext cx="11067749" cy="3962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Footnote">
            <a:extLst>
              <a:ext uri="{FF2B5EF4-FFF2-40B4-BE49-F238E27FC236}">
                <a16:creationId xmlns:a16="http://schemas.microsoft.com/office/drawing/2014/main" id="{2AC03367-3865-46D6-B5A4-164C77CEC650}"/>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2726644003"/>
      </p:ext>
    </p:extLst>
  </p:cSld>
  <p:clrMapOvr>
    <a:masterClrMapping/>
  </p:clrMapOvr>
  <p:extLst>
    <p:ext uri="{DCECCB84-F9BA-43D5-87BE-67443E8EF086}">
      <p15:sldGuideLst xmlns:p15="http://schemas.microsoft.com/office/powerpoint/2012/main">
        <p15:guide id="1" orient="horz" pos="1032" userDrawn="1">
          <p15:clr>
            <a:srgbClr val="FBAE40"/>
          </p15:clr>
        </p15:guide>
        <p15:guide id="2" orient="horz" pos="3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Whit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1" name="Text Placeholder 6">
            <a:extLst>
              <a:ext uri="{FF2B5EF4-FFF2-40B4-BE49-F238E27FC236}">
                <a16:creationId xmlns:a16="http://schemas.microsoft.com/office/drawing/2014/main" id="{E728C08C-0481-418C-8998-03197761BCAE}"/>
              </a:ext>
            </a:extLst>
          </p:cNvPr>
          <p:cNvSpPr>
            <a:spLocks noGrp="1"/>
          </p:cNvSpPr>
          <p:nvPr>
            <p:ph type="body" sz="quarter" idx="13" hasCustomPrompt="1"/>
          </p:nvPr>
        </p:nvSpPr>
        <p:spPr>
          <a:xfrm>
            <a:off x="567038" y="647699"/>
            <a:ext cx="11064240" cy="5046659"/>
          </a:xfrm>
          <a:prstGeom prst="rect">
            <a:avLst/>
          </a:prstGeom>
        </p:spPr>
        <p:txBody>
          <a:bodyPr anchor="ct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a:t>
            </a:r>
          </a:p>
        </p:txBody>
      </p:sp>
    </p:spTree>
    <p:extLst>
      <p:ext uri="{BB962C8B-B14F-4D97-AF65-F5344CB8AC3E}">
        <p14:creationId xmlns:p14="http://schemas.microsoft.com/office/powerpoint/2010/main" val="402731383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DIVIDERS</a:t>
            </a:r>
          </a:p>
        </p:txBody>
      </p:sp>
    </p:spTree>
    <p:extLst>
      <p:ext uri="{BB962C8B-B14F-4D97-AF65-F5344CB8AC3E}">
        <p14:creationId xmlns:p14="http://schemas.microsoft.com/office/powerpoint/2010/main" val="3698888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B2BB06-A918-4461-A3C3-E0F62881116D}"/>
              </a:ext>
            </a:extLst>
          </p:cNvPr>
          <p:cNvSpPr>
            <a:spLocks noGrp="1"/>
          </p:cNvSpPr>
          <p:nvPr>
            <p:ph type="ftr" sz="quarter" idx="16"/>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dirty="0"/>
          </a:p>
        </p:txBody>
      </p:sp>
      <p:sp>
        <p:nvSpPr>
          <p:cNvPr id="68" name="Title 1">
            <a:extLst>
              <a:ext uri="{FF2B5EF4-FFF2-40B4-BE49-F238E27FC236}">
                <a16:creationId xmlns:a16="http://schemas.microsoft.com/office/drawing/2014/main" id="{64E68955-1F47-48A6-A186-3CE836A9C055}"/>
              </a:ext>
            </a:extLst>
          </p:cNvPr>
          <p:cNvSpPr>
            <a:spLocks noGrp="1"/>
          </p:cNvSpPr>
          <p:nvPr>
            <p:ph type="title" hasCustomPrompt="1"/>
          </p:nvPr>
        </p:nvSpPr>
        <p:spPr>
          <a:xfrm>
            <a:off x="558798" y="456344"/>
            <a:ext cx="5214685" cy="4768897"/>
          </a:xfrm>
          <a:prstGeom prst="rect">
            <a:avLst/>
          </a:prstGeom>
        </p:spPr>
        <p:txBody>
          <a:bodyPr anchor="ctr">
            <a:normAutofit/>
          </a:bodyPr>
          <a:lstStyle>
            <a:lvl1pPr>
              <a:defRPr sz="4000"/>
            </a:lvl1pPr>
          </a:lstStyle>
          <a:p>
            <a:r>
              <a:rPr lang="en-US"/>
              <a:t>[Add divider slide title]</a:t>
            </a:r>
          </a:p>
        </p:txBody>
      </p:sp>
      <p:sp>
        <p:nvSpPr>
          <p:cNvPr id="8" name="Text Placeholder 6">
            <a:extLst>
              <a:ext uri="{FF2B5EF4-FFF2-40B4-BE49-F238E27FC236}">
                <a16:creationId xmlns:a16="http://schemas.microsoft.com/office/drawing/2014/main" id="{D2621E20-CD29-4C8E-8931-671EA0A0A209}"/>
              </a:ext>
            </a:extLst>
          </p:cNvPr>
          <p:cNvSpPr>
            <a:spLocks noGrp="1"/>
          </p:cNvSpPr>
          <p:nvPr>
            <p:ph type="body" sz="quarter" idx="14" hasCustomPrompt="1"/>
          </p:nvPr>
        </p:nvSpPr>
        <p:spPr>
          <a:xfrm>
            <a:off x="558799" y="5228050"/>
            <a:ext cx="5214683"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[Optional, Presenter First and Last Name]</a:t>
            </a:r>
            <a:br>
              <a:rPr lang="en-US"/>
            </a:br>
            <a:r>
              <a:rPr lang="en-US"/>
              <a:t>[Optional, Presenter First and Last Name]</a:t>
            </a:r>
          </a:p>
        </p:txBody>
      </p:sp>
      <p:sp>
        <p:nvSpPr>
          <p:cNvPr id="70" name="Picture Placeholder 6">
            <a:extLst>
              <a:ext uri="{FF2B5EF4-FFF2-40B4-BE49-F238E27FC236}">
                <a16:creationId xmlns:a16="http://schemas.microsoft.com/office/drawing/2014/main" id="{398B8C0B-A3E4-4E75-AED3-0E66FE4C8A90}"/>
              </a:ext>
            </a:extLst>
          </p:cNvPr>
          <p:cNvSpPr>
            <a:spLocks noGrp="1"/>
          </p:cNvSpPr>
          <p:nvPr>
            <p:ph type="pic" sz="quarter" idx="15" hasCustomPrompt="1"/>
          </p:nvPr>
        </p:nvSpPr>
        <p:spPr>
          <a:xfrm>
            <a:off x="6098117" y="479784"/>
            <a:ext cx="6093883" cy="5557838"/>
          </a:xfrm>
          <a:prstGeom prst="rect">
            <a:avLst/>
          </a:prstGeom>
          <a:blipFill>
            <a:blip r:embed="rId2"/>
            <a:stretch>
              <a:fillRect/>
            </a:stretch>
          </a:blipFill>
        </p:spPr>
        <p:txBody>
          <a:bodyPr anchor="ctr"/>
          <a:lstStyle>
            <a:lvl1pPr marL="0" indent="0" algn="ctr">
              <a:buNone/>
              <a:defRPr/>
            </a:lvl1pPr>
          </a:lstStyle>
          <a:p>
            <a:r>
              <a:rPr lang="en-US" dirty="0"/>
              <a:t>[Insert photo]</a:t>
            </a:r>
          </a:p>
        </p:txBody>
      </p:sp>
      <p:sp>
        <p:nvSpPr>
          <p:cNvPr id="121" name="Rectangle 120">
            <a:extLst>
              <a:ext uri="{FF2B5EF4-FFF2-40B4-BE49-F238E27FC236}">
                <a16:creationId xmlns:a16="http://schemas.microsoft.com/office/drawing/2014/main" id="{7387A807-7D19-4269-A6EC-9BCB23361399}"/>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3" name="Picture 2">
            <a:extLst>
              <a:ext uri="{FF2B5EF4-FFF2-40B4-BE49-F238E27FC236}">
                <a16:creationId xmlns:a16="http://schemas.microsoft.com/office/drawing/2014/main" id="{57C75961-9170-870D-63B4-7121621A7DC6}"/>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58248" y="6306404"/>
            <a:ext cx="1902349" cy="525369"/>
          </a:xfrm>
          <a:prstGeom prst="rect">
            <a:avLst/>
          </a:prstGeom>
        </p:spPr>
      </p:pic>
    </p:spTree>
    <p:extLst>
      <p:ext uri="{BB962C8B-B14F-4D97-AF65-F5344CB8AC3E}">
        <p14:creationId xmlns:p14="http://schemas.microsoft.com/office/powerpoint/2010/main" val="855122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4 Photo">
    <p:bg>
      <p:bgPr>
        <a:solidFill>
          <a:schemeClr val="accent5"/>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1A11F5-24CC-4F34-844F-F61047D8B1E6}"/>
              </a:ext>
            </a:extLst>
          </p:cNvPr>
          <p:cNvSpPr>
            <a:spLocks noGrp="1"/>
          </p:cNvSpPr>
          <p:nvPr>
            <p:ph type="ftr" sz="quarter" idx="16"/>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2" name="Title 1">
            <a:extLst>
              <a:ext uri="{FF2B5EF4-FFF2-40B4-BE49-F238E27FC236}">
                <a16:creationId xmlns:a16="http://schemas.microsoft.com/office/drawing/2014/main" id="{004B315D-93E5-4AEB-A2B1-CBCD42F25624}"/>
              </a:ext>
            </a:extLst>
          </p:cNvPr>
          <p:cNvSpPr>
            <a:spLocks noGrp="1"/>
          </p:cNvSpPr>
          <p:nvPr>
            <p:ph type="title" hasCustomPrompt="1"/>
          </p:nvPr>
        </p:nvSpPr>
        <p:spPr>
          <a:xfrm>
            <a:off x="558798" y="456343"/>
            <a:ext cx="5214685" cy="4768897"/>
          </a:xfrm>
          <a:prstGeom prst="rect">
            <a:avLst/>
          </a:prstGeom>
        </p:spPr>
        <p:txBody>
          <a:bodyPr anchor="ctr">
            <a:normAutofit/>
          </a:bodyPr>
          <a:lstStyle>
            <a:lvl1pPr>
              <a:defRPr sz="4000"/>
            </a:lvl1pPr>
          </a:lstStyle>
          <a:p>
            <a:r>
              <a:rPr lang="en-US"/>
              <a:t>[Add divider slide title]</a:t>
            </a:r>
          </a:p>
        </p:txBody>
      </p:sp>
      <p:sp>
        <p:nvSpPr>
          <p:cNvPr id="8" name="Text Placeholder 6">
            <a:extLst>
              <a:ext uri="{FF2B5EF4-FFF2-40B4-BE49-F238E27FC236}">
                <a16:creationId xmlns:a16="http://schemas.microsoft.com/office/drawing/2014/main" id="{794C1205-987F-4989-B4B0-84F9B893104F}"/>
              </a:ext>
            </a:extLst>
          </p:cNvPr>
          <p:cNvSpPr>
            <a:spLocks noGrp="1"/>
          </p:cNvSpPr>
          <p:nvPr>
            <p:ph type="body" sz="quarter" idx="14" hasCustomPrompt="1"/>
          </p:nvPr>
        </p:nvSpPr>
        <p:spPr>
          <a:xfrm>
            <a:off x="558799" y="5228050"/>
            <a:ext cx="5214683"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[Optional, Presenter First and Last Name]</a:t>
            </a:r>
            <a:br>
              <a:rPr lang="en-US"/>
            </a:br>
            <a:r>
              <a:rPr lang="en-US"/>
              <a:t>[Optional, Presenter First and Last Name]</a:t>
            </a:r>
          </a:p>
        </p:txBody>
      </p:sp>
      <p:sp>
        <p:nvSpPr>
          <p:cNvPr id="64" name="Picture Placeholder 6">
            <a:extLst>
              <a:ext uri="{FF2B5EF4-FFF2-40B4-BE49-F238E27FC236}">
                <a16:creationId xmlns:a16="http://schemas.microsoft.com/office/drawing/2014/main" id="{D89211C8-4F78-4574-8F29-4EF3145B98B7}"/>
              </a:ext>
            </a:extLst>
          </p:cNvPr>
          <p:cNvSpPr>
            <a:spLocks noGrp="1"/>
          </p:cNvSpPr>
          <p:nvPr>
            <p:ph type="pic" sz="quarter" idx="15" hasCustomPrompt="1"/>
          </p:nvPr>
        </p:nvSpPr>
        <p:spPr>
          <a:xfrm>
            <a:off x="6098117" y="479784"/>
            <a:ext cx="6093883" cy="5557838"/>
          </a:xfrm>
          <a:prstGeom prst="rect">
            <a:avLst/>
          </a:prstGeom>
          <a:blipFill>
            <a:blip r:embed="rId2"/>
            <a:stretch>
              <a:fillRect/>
            </a:stretch>
          </a:blipFill>
        </p:spPr>
        <p:txBody>
          <a:bodyPr anchor="ctr"/>
          <a:lstStyle>
            <a:lvl1pPr marL="0" indent="0" algn="ctr">
              <a:buNone/>
              <a:defRPr/>
            </a:lvl1pPr>
          </a:lstStyle>
          <a:p>
            <a:r>
              <a:rPr lang="en-US" dirty="0"/>
              <a:t>[Insert photo]</a:t>
            </a:r>
          </a:p>
        </p:txBody>
      </p:sp>
      <p:sp>
        <p:nvSpPr>
          <p:cNvPr id="61" name="Rectangle 60">
            <a:extLst>
              <a:ext uri="{FF2B5EF4-FFF2-40B4-BE49-F238E27FC236}">
                <a16:creationId xmlns:a16="http://schemas.microsoft.com/office/drawing/2014/main" id="{A59E951D-F3DE-46AE-984E-2C735163DA5E}"/>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3" name="Picture 2">
            <a:extLst>
              <a:ext uri="{FF2B5EF4-FFF2-40B4-BE49-F238E27FC236}">
                <a16:creationId xmlns:a16="http://schemas.microsoft.com/office/drawing/2014/main" id="{E8A24318-5769-A141-1AD9-0F6D7701C854}"/>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59245" y="6307336"/>
            <a:ext cx="1902349" cy="525369"/>
          </a:xfrm>
          <a:prstGeom prst="rect">
            <a:avLst/>
          </a:prstGeom>
        </p:spPr>
      </p:pic>
    </p:spTree>
    <p:extLst>
      <p:ext uri="{BB962C8B-B14F-4D97-AF65-F5344CB8AC3E}">
        <p14:creationId xmlns:p14="http://schemas.microsoft.com/office/powerpoint/2010/main" val="36040326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1">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3440164"/>
          </a:xfrm>
          <a:prstGeom prst="rect">
            <a:avLst/>
          </a:prstGeom>
        </p:spPr>
        <p:txBody>
          <a:bodyPr>
            <a:normAutofit/>
          </a:bodyPr>
          <a:lstStyle>
            <a:lvl1pPr>
              <a:defRPr sz="4000"/>
            </a:lvl1pPr>
          </a:lstStyle>
          <a:p>
            <a:r>
              <a:rPr lang="en-US"/>
              <a:t>[Add divider slide title]</a:t>
            </a:r>
          </a:p>
        </p:txBody>
      </p:sp>
      <p:sp>
        <p:nvSpPr>
          <p:cNvPr id="8" name="Text Placeholder 6">
            <a:extLst>
              <a:ext uri="{FF2B5EF4-FFF2-40B4-BE49-F238E27FC236}">
                <a16:creationId xmlns:a16="http://schemas.microsoft.com/office/drawing/2014/main" id="{BFDBA538-CF34-4648-8EE0-7F62FCB87133}"/>
              </a:ext>
            </a:extLst>
          </p:cNvPr>
          <p:cNvSpPr>
            <a:spLocks noGrp="1"/>
          </p:cNvSpPr>
          <p:nvPr>
            <p:ph type="body" sz="quarter" idx="14" hasCustomPrompt="1"/>
          </p:nvPr>
        </p:nvSpPr>
        <p:spPr>
          <a:xfrm>
            <a:off x="558800" y="5395965"/>
            <a:ext cx="4059936"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[Optional, Presenter First and Last Name]</a:t>
            </a:r>
            <a:br>
              <a:rPr lang="en-US"/>
            </a:br>
            <a:r>
              <a:rPr lang="en-US"/>
              <a:t>[Optional, Presenter First and Last Name]</a:t>
            </a:r>
          </a:p>
        </p:txBody>
      </p:sp>
      <p:sp>
        <p:nvSpPr>
          <p:cNvPr id="22" name="Text Placeholder 6">
            <a:extLst>
              <a:ext uri="{FF2B5EF4-FFF2-40B4-BE49-F238E27FC236}">
                <a16:creationId xmlns:a16="http://schemas.microsoft.com/office/drawing/2014/main" id="{DEBE0202-C83B-4CDF-99B4-51D3CE5F8F85}"/>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text]</a:t>
            </a:r>
          </a:p>
        </p:txBody>
      </p:sp>
    </p:spTree>
    <p:extLst>
      <p:ext uri="{BB962C8B-B14F-4D97-AF65-F5344CB8AC3E}">
        <p14:creationId xmlns:p14="http://schemas.microsoft.com/office/powerpoint/2010/main" val="185751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9" name="Title 1">
            <a:extLst>
              <a:ext uri="{FF2B5EF4-FFF2-40B4-BE49-F238E27FC236}">
                <a16:creationId xmlns:a16="http://schemas.microsoft.com/office/drawing/2014/main" id="{E30EE35D-B2D5-4830-B369-B5A8238119AC}"/>
              </a:ext>
            </a:extLst>
          </p:cNvPr>
          <p:cNvSpPr>
            <a:spLocks noGrp="1"/>
          </p:cNvSpPr>
          <p:nvPr>
            <p:ph type="title" hasCustomPrompt="1"/>
          </p:nvPr>
        </p:nvSpPr>
        <p:spPr>
          <a:xfrm>
            <a:off x="558799" y="1955801"/>
            <a:ext cx="4059936" cy="3440164"/>
          </a:xfrm>
          <a:prstGeom prst="rect">
            <a:avLst/>
          </a:prstGeom>
        </p:spPr>
        <p:txBody>
          <a:bodyPr>
            <a:normAutofit/>
          </a:bodyPr>
          <a:lstStyle>
            <a:lvl1pPr>
              <a:defRPr sz="4000"/>
            </a:lvl1pPr>
          </a:lstStyle>
          <a:p>
            <a:r>
              <a:rPr lang="en-US"/>
              <a:t>[Add divider slide title]</a:t>
            </a:r>
          </a:p>
        </p:txBody>
      </p:sp>
      <p:sp>
        <p:nvSpPr>
          <p:cNvPr id="11" name="Text Placeholder 6">
            <a:extLst>
              <a:ext uri="{FF2B5EF4-FFF2-40B4-BE49-F238E27FC236}">
                <a16:creationId xmlns:a16="http://schemas.microsoft.com/office/drawing/2014/main" id="{1512F92D-B39B-4FD8-861D-DD5F814885B6}"/>
              </a:ext>
            </a:extLst>
          </p:cNvPr>
          <p:cNvSpPr>
            <a:spLocks noGrp="1"/>
          </p:cNvSpPr>
          <p:nvPr>
            <p:ph type="body" sz="quarter" idx="14" hasCustomPrompt="1"/>
          </p:nvPr>
        </p:nvSpPr>
        <p:spPr>
          <a:xfrm>
            <a:off x="558800" y="5395965"/>
            <a:ext cx="4059936" cy="809574"/>
          </a:xfrm>
        </p:spPr>
        <p:txBody>
          <a:bodyPr anchor="b"/>
          <a:lstStyle>
            <a:lvl1pPr marL="0" indent="0">
              <a:buNone/>
              <a:defRPr/>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[Optional, Presenter First and Last Name]</a:t>
            </a:r>
            <a:br>
              <a:rPr lang="en-US"/>
            </a:br>
            <a:r>
              <a:rPr lang="en-US"/>
              <a:t>[Optional, Presenter First and Last Name]</a:t>
            </a:r>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text]</a:t>
            </a:r>
          </a:p>
        </p:txBody>
      </p:sp>
      <p:sp>
        <p:nvSpPr>
          <p:cNvPr id="62" name="Rectangle 61">
            <a:extLst>
              <a:ext uri="{FF2B5EF4-FFF2-40B4-BE49-F238E27FC236}">
                <a16:creationId xmlns:a16="http://schemas.microsoft.com/office/drawing/2014/main" id="{B06DD8B7-FA4D-4FA7-93BB-F640355701C6}"/>
              </a:ext>
              <a:ext uri="{C183D7F6-B498-43B3-948B-1728B52AA6E4}">
                <adec:decorative xmlns:adec="http://schemas.microsoft.com/office/drawing/2017/decorative" val="1"/>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2" name="Picture 1">
            <a:extLst>
              <a:ext uri="{FF2B5EF4-FFF2-40B4-BE49-F238E27FC236}">
                <a16:creationId xmlns:a16="http://schemas.microsoft.com/office/drawing/2014/main" id="{5E6FDE92-C4FD-ADF8-B23A-355929CD026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9245" y="6307336"/>
            <a:ext cx="1902349" cy="525369"/>
          </a:xfrm>
          <a:prstGeom prst="rect">
            <a:avLst/>
          </a:prstGeom>
        </p:spPr>
      </p:pic>
    </p:spTree>
    <p:extLst>
      <p:ext uri="{BB962C8B-B14F-4D97-AF65-F5344CB8AC3E}">
        <p14:creationId xmlns:p14="http://schemas.microsoft.com/office/powerpoint/2010/main" val="20287835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8800" b="1" dirty="0">
                <a:solidFill>
                  <a:schemeClr val="tx1"/>
                </a:solidFill>
              </a:rPr>
              <a:t>These layouts for Heritage </a:t>
            </a:r>
            <a:br>
              <a:rPr lang="en-US" sz="8800" b="1" dirty="0">
                <a:solidFill>
                  <a:schemeClr val="tx1"/>
                </a:solidFill>
              </a:rPr>
            </a:br>
            <a:r>
              <a:rPr lang="en-US" sz="8800" b="1" dirty="0">
                <a:solidFill>
                  <a:schemeClr val="tx1"/>
                </a:solidFill>
              </a:rPr>
              <a:t>IHS Markit </a:t>
            </a:r>
          </a:p>
          <a:p>
            <a:pPr algn="ctr"/>
            <a:r>
              <a:rPr lang="en-US" sz="8800" b="1" dirty="0">
                <a:solidFill>
                  <a:schemeClr val="tx1"/>
                </a:solidFill>
              </a:rPr>
              <a:t>PPT reports only</a:t>
            </a:r>
          </a:p>
        </p:txBody>
      </p:sp>
    </p:spTree>
    <p:extLst>
      <p:ext uri="{BB962C8B-B14F-4D97-AF65-F5344CB8AC3E}">
        <p14:creationId xmlns:p14="http://schemas.microsoft.com/office/powerpoint/2010/main" val="705711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lacehold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A10638-F8C8-460B-BF8F-560536AE12C9}"/>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a:t>[Headline]</a:t>
            </a:r>
          </a:p>
        </p:txBody>
      </p:sp>
      <p:sp>
        <p:nvSpPr>
          <p:cNvPr id="14" name="Sub-headline">
            <a:extLst>
              <a:ext uri="{FF2B5EF4-FFF2-40B4-BE49-F238E27FC236}">
                <a16:creationId xmlns:a16="http://schemas.microsoft.com/office/drawing/2014/main" id="{7FD28A21-9996-4A7D-92D3-5150F7C775EF}"/>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57300"/>
            <a:ext cx="11064240"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4D1402A-B147-4C3B-B5F7-81B053EC1DD6}"/>
              </a:ext>
            </a:extLst>
          </p:cNvPr>
          <p:cNvSpPr>
            <a:spLocks noGrp="1"/>
          </p:cNvSpPr>
          <p:nvPr>
            <p:ph sz="quarter" idx="19" hasCustomPrompt="1"/>
          </p:nvPr>
        </p:nvSpPr>
        <p:spPr>
          <a:xfrm>
            <a:off x="563712" y="3666746"/>
            <a:ext cx="11064240"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9" name="Footnote">
            <a:extLst>
              <a:ext uri="{FF2B5EF4-FFF2-40B4-BE49-F238E27FC236}">
                <a16:creationId xmlns:a16="http://schemas.microsoft.com/office/drawing/2014/main" id="{5197417C-C410-43F1-9B2C-D847D35740A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4034478303"/>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Placeholders 1">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4647B6-122D-44F9-8D7F-50F8A7ACC9B7}"/>
              </a:ext>
            </a:extLst>
          </p:cNvPr>
          <p:cNvSpPr>
            <a:spLocks noGrp="1"/>
          </p:cNvSpPr>
          <p:nvPr>
            <p:ph type="ftr" sz="quarter" idx="21"/>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a:t>[Headline]</a:t>
            </a:r>
          </a:p>
        </p:txBody>
      </p:sp>
      <p:sp>
        <p:nvSpPr>
          <p:cNvPr id="15" name="Sub-headline">
            <a:extLst>
              <a:ext uri="{FF2B5EF4-FFF2-40B4-BE49-F238E27FC236}">
                <a16:creationId xmlns:a16="http://schemas.microsoft.com/office/drawing/2014/main" id="{DE438935-9E2D-4AE3-9F3D-D5F3BB7EB9D5}"/>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1" y="1257299"/>
            <a:ext cx="3337560" cy="4343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D1D97A98-7AE7-4D51-BF40-6464C40A1152}"/>
              </a:ext>
            </a:extLst>
          </p:cNvPr>
          <p:cNvSpPr>
            <a:spLocks noGrp="1"/>
          </p:cNvSpPr>
          <p:nvPr>
            <p:ph sz="quarter" idx="20" hasCustomPrompt="1"/>
          </p:nvPr>
        </p:nvSpPr>
        <p:spPr>
          <a:xfrm>
            <a:off x="4428715" y="1257299"/>
            <a:ext cx="3337560" cy="4343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8293719" y="1257299"/>
            <a:ext cx="3337560" cy="4343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Footnote">
            <a:extLst>
              <a:ext uri="{FF2B5EF4-FFF2-40B4-BE49-F238E27FC236}">
                <a16:creationId xmlns:a16="http://schemas.microsoft.com/office/drawing/2014/main" id="{A14DB3E1-6D55-4844-83B1-91565767B00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467079774"/>
      </p:ext>
    </p:extLst>
  </p:cSld>
  <p:clrMapOvr>
    <a:masterClrMapping/>
  </p:clrMapOvr>
  <p:extLst>
    <p:ext uri="{DCECCB84-F9BA-43D5-87BE-67443E8EF086}">
      <p15:sldGuideLst xmlns:p15="http://schemas.microsoft.com/office/powerpoint/2012/main">
        <p15:guide id="5" orient="horz" pos="792" userDrawn="1">
          <p15:clr>
            <a:srgbClr val="FBAE40"/>
          </p15:clr>
        </p15:guide>
        <p15:guide id="6" orient="horz" pos="352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Placeholders 2">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34465B-44AB-421E-BC47-0D67C004C087}"/>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a:t>[Headline]</a:t>
            </a:r>
          </a:p>
        </p:txBody>
      </p:sp>
      <p:sp>
        <p:nvSpPr>
          <p:cNvPr id="15" name="Sub-headline">
            <a:extLst>
              <a:ext uri="{FF2B5EF4-FFF2-40B4-BE49-F238E27FC236}">
                <a16:creationId xmlns:a16="http://schemas.microsoft.com/office/drawing/2014/main" id="{2ECAC461-FE4E-4AB6-AB93-3D153F6E59A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61872"/>
            <a:ext cx="5283772" cy="4343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6344516" y="1261872"/>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D1D97A98-7AE7-4D51-BF40-6464C40A1152}"/>
              </a:ext>
            </a:extLst>
          </p:cNvPr>
          <p:cNvSpPr>
            <a:spLocks noGrp="1"/>
          </p:cNvSpPr>
          <p:nvPr>
            <p:ph sz="quarter" idx="20" hasCustomPrompt="1"/>
          </p:nvPr>
        </p:nvSpPr>
        <p:spPr>
          <a:xfrm>
            <a:off x="6344516" y="3685032"/>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Footnote">
            <a:extLst>
              <a:ext uri="{FF2B5EF4-FFF2-40B4-BE49-F238E27FC236}">
                <a16:creationId xmlns:a16="http://schemas.microsoft.com/office/drawing/2014/main" id="{F9E2DB8B-6E97-4FE5-BF0C-EF72C02F057D}"/>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270346545"/>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D41B5-9D75-401F-A700-D560FB70E174}"/>
              </a:ext>
            </a:extLst>
          </p:cNvPr>
          <p:cNvSpPr>
            <a:spLocks noGrp="1"/>
          </p:cNvSpPr>
          <p:nvPr>
            <p:ph type="ftr" sz="quarter" idx="22"/>
          </p:nvPr>
        </p:nvSpPr>
        <p:spPr/>
        <p:txBody>
          <a:bodyPr/>
          <a:lstStyle/>
          <a:p>
            <a:r>
              <a:rPr lang="en-US" dirty="0"/>
              <a:t>Section name (optional) / Title / Month 20YY</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dirty="0"/>
          </a:p>
        </p:txBody>
      </p:sp>
      <p:sp>
        <p:nvSpPr>
          <p:cNvPr id="14" name="Title 6">
            <a:extLst>
              <a:ext uri="{FF2B5EF4-FFF2-40B4-BE49-F238E27FC236}">
                <a16:creationId xmlns:a16="http://schemas.microsoft.com/office/drawing/2014/main" id="{5EA2658C-4D1F-4341-9FB3-AE639A5B7A6D}"/>
              </a:ext>
            </a:extLst>
          </p:cNvPr>
          <p:cNvSpPr>
            <a:spLocks noGrp="1"/>
          </p:cNvSpPr>
          <p:nvPr>
            <p:ph type="title" hasCustomPrompt="1"/>
          </p:nvPr>
        </p:nvSpPr>
        <p:spPr>
          <a:xfrm>
            <a:off x="567039" y="342900"/>
            <a:ext cx="11062709" cy="460551"/>
          </a:xfrm>
        </p:spPr>
        <p:txBody>
          <a:bodyPr/>
          <a:lstStyle/>
          <a:p>
            <a:r>
              <a:rPr lang="en-US"/>
              <a:t>[Headline]</a:t>
            </a:r>
          </a:p>
        </p:txBody>
      </p:sp>
      <p:sp>
        <p:nvSpPr>
          <p:cNvPr id="16" name="Sub-headline">
            <a:extLst>
              <a:ext uri="{FF2B5EF4-FFF2-40B4-BE49-F238E27FC236}">
                <a16:creationId xmlns:a16="http://schemas.microsoft.com/office/drawing/2014/main" id="{E1A85031-5F0D-460E-8199-AA7813EBCC9E}"/>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10" name="Content Placeholder 2">
            <a:extLst>
              <a:ext uri="{FF2B5EF4-FFF2-40B4-BE49-F238E27FC236}">
                <a16:creationId xmlns:a16="http://schemas.microsoft.com/office/drawing/2014/main" id="{8C01F00E-9845-424A-8079-B7849E9BF557}"/>
              </a:ext>
            </a:extLst>
          </p:cNvPr>
          <p:cNvSpPr>
            <a:spLocks noGrp="1"/>
          </p:cNvSpPr>
          <p:nvPr>
            <p:ph sz="quarter" idx="19" hasCustomPrompt="1"/>
          </p:nvPr>
        </p:nvSpPr>
        <p:spPr>
          <a:xfrm>
            <a:off x="567038" y="1257300"/>
            <a:ext cx="5029200" cy="4343398"/>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4E7C4A77-7AC4-4038-B240-8D9582AC63B0}"/>
              </a:ext>
            </a:extLst>
          </p:cNvPr>
          <p:cNvSpPr>
            <a:spLocks noGrp="1"/>
          </p:cNvSpPr>
          <p:nvPr>
            <p:ph sz="quarter" idx="20" hasCustomPrompt="1"/>
          </p:nvPr>
        </p:nvSpPr>
        <p:spPr>
          <a:xfrm>
            <a:off x="6600547" y="1257300"/>
            <a:ext cx="5029200" cy="434340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Footnote">
            <a:extLst>
              <a:ext uri="{FF2B5EF4-FFF2-40B4-BE49-F238E27FC236}">
                <a16:creationId xmlns:a16="http://schemas.microsoft.com/office/drawing/2014/main" id="{1265A9EC-4B54-4E71-9950-83F2CC078114}"/>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162773352"/>
      </p:ext>
    </p:extLst>
  </p:cSld>
  <p:clrMapOvr>
    <a:masterClrMapping/>
  </p:clrMapOvr>
  <p:extLst>
    <p:ext uri="{DCECCB84-F9BA-43D5-87BE-67443E8EF086}">
      <p15:sldGuideLst xmlns:p15="http://schemas.microsoft.com/office/powerpoint/2012/main">
        <p15:guide id="3" orient="horz" pos="792" userDrawn="1">
          <p15:clr>
            <a:srgbClr val="FBAE40"/>
          </p15:clr>
        </p15:guide>
        <p15:guide id="4" orient="horz" pos="352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Placeholders 3">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6180C9-13C1-4554-989B-D2FCC7C65C17}"/>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a:t>[Headline]</a:t>
            </a:r>
          </a:p>
        </p:txBody>
      </p:sp>
      <p:sp>
        <p:nvSpPr>
          <p:cNvPr id="15" name="Sub-headline">
            <a:extLst>
              <a:ext uri="{FF2B5EF4-FFF2-40B4-BE49-F238E27FC236}">
                <a16:creationId xmlns:a16="http://schemas.microsoft.com/office/drawing/2014/main" id="{5CEC3D32-DE73-4338-BFCC-E7BDCD2C2A37}"/>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61872"/>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6344516" y="1261872"/>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4D1402A-B147-4C3B-B5F7-81B053EC1DD6}"/>
              </a:ext>
            </a:extLst>
          </p:cNvPr>
          <p:cNvSpPr>
            <a:spLocks noGrp="1"/>
          </p:cNvSpPr>
          <p:nvPr>
            <p:ph sz="quarter" idx="19" hasCustomPrompt="1"/>
          </p:nvPr>
        </p:nvSpPr>
        <p:spPr>
          <a:xfrm>
            <a:off x="563712" y="3674314"/>
            <a:ext cx="11064240"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6" name="Footnote">
            <a:extLst>
              <a:ext uri="{FF2B5EF4-FFF2-40B4-BE49-F238E27FC236}">
                <a16:creationId xmlns:a16="http://schemas.microsoft.com/office/drawing/2014/main" id="{7206E27B-EDA8-4480-A52B-C084CF0D5799}"/>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3226088006"/>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Placeholder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664AE1-F712-4056-96F2-627ACD75D8AB}"/>
              </a:ext>
            </a:extLst>
          </p:cNvPr>
          <p:cNvSpPr>
            <a:spLocks noGrp="1"/>
          </p:cNvSpPr>
          <p:nvPr>
            <p:ph type="ftr" sz="quarter" idx="35"/>
          </p:nvPr>
        </p:nvSpPr>
        <p:spPr/>
        <p:txBody>
          <a:bodyPr/>
          <a:lstStyle/>
          <a:p>
            <a:r>
              <a:rPr lang="en-US" dirty="0"/>
              <a:t>Section name (optional) / Title / Month 20YY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11" name="Title 6">
            <a:extLst>
              <a:ext uri="{FF2B5EF4-FFF2-40B4-BE49-F238E27FC236}">
                <a16:creationId xmlns:a16="http://schemas.microsoft.com/office/drawing/2014/main" id="{249FEED1-049B-4B90-B377-73CC89853AC3}"/>
              </a:ext>
            </a:extLst>
          </p:cNvPr>
          <p:cNvSpPr>
            <a:spLocks noGrp="1"/>
          </p:cNvSpPr>
          <p:nvPr>
            <p:ph type="title" hasCustomPrompt="1"/>
          </p:nvPr>
        </p:nvSpPr>
        <p:spPr>
          <a:xfrm>
            <a:off x="563712" y="342900"/>
            <a:ext cx="11062709" cy="460551"/>
          </a:xfrm>
        </p:spPr>
        <p:txBody>
          <a:bodyPr/>
          <a:lstStyle/>
          <a:p>
            <a:r>
              <a:rPr lang="en-US"/>
              <a:t>[Headline]</a:t>
            </a:r>
          </a:p>
        </p:txBody>
      </p:sp>
      <p:sp>
        <p:nvSpPr>
          <p:cNvPr id="16" name="Sub-headline">
            <a:extLst>
              <a:ext uri="{FF2B5EF4-FFF2-40B4-BE49-F238E27FC236}">
                <a16:creationId xmlns:a16="http://schemas.microsoft.com/office/drawing/2014/main" id="{F346F33D-2E31-4707-AF32-FF8FAE8A45A3}"/>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8" name="Content Placeholder 2">
            <a:extLst>
              <a:ext uri="{FF2B5EF4-FFF2-40B4-BE49-F238E27FC236}">
                <a16:creationId xmlns:a16="http://schemas.microsoft.com/office/drawing/2014/main" id="{7715AF6A-0E10-44AB-B296-289FDE3CCF3A}"/>
              </a:ext>
            </a:extLst>
          </p:cNvPr>
          <p:cNvSpPr>
            <a:spLocks noGrp="1"/>
          </p:cNvSpPr>
          <p:nvPr>
            <p:ph sz="quarter" idx="17" hasCustomPrompt="1"/>
          </p:nvPr>
        </p:nvSpPr>
        <p:spPr>
          <a:xfrm>
            <a:off x="563712" y="1261872"/>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1C74582-35F9-4EBE-914F-B2B9606E1172}"/>
              </a:ext>
            </a:extLst>
          </p:cNvPr>
          <p:cNvSpPr>
            <a:spLocks noGrp="1"/>
          </p:cNvSpPr>
          <p:nvPr>
            <p:ph sz="quarter" idx="18" hasCustomPrompt="1"/>
          </p:nvPr>
        </p:nvSpPr>
        <p:spPr>
          <a:xfrm>
            <a:off x="6344516" y="1261872"/>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84D1402A-B147-4C3B-B5F7-81B053EC1DD6}"/>
              </a:ext>
            </a:extLst>
          </p:cNvPr>
          <p:cNvSpPr>
            <a:spLocks noGrp="1"/>
          </p:cNvSpPr>
          <p:nvPr>
            <p:ph sz="quarter" idx="19" hasCustomPrompt="1"/>
          </p:nvPr>
        </p:nvSpPr>
        <p:spPr>
          <a:xfrm>
            <a:off x="563712" y="3674314"/>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D1D97A98-7AE7-4D51-BF40-6464C40A1152}"/>
              </a:ext>
            </a:extLst>
          </p:cNvPr>
          <p:cNvSpPr>
            <a:spLocks noGrp="1"/>
          </p:cNvSpPr>
          <p:nvPr>
            <p:ph sz="quarter" idx="20" hasCustomPrompt="1"/>
          </p:nvPr>
        </p:nvSpPr>
        <p:spPr>
          <a:xfrm>
            <a:off x="6344516" y="3674313"/>
            <a:ext cx="5285232" cy="1920240"/>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7" name="Footnote">
            <a:extLst>
              <a:ext uri="{FF2B5EF4-FFF2-40B4-BE49-F238E27FC236}">
                <a16:creationId xmlns:a16="http://schemas.microsoft.com/office/drawing/2014/main" id="{B09D4A4B-356B-4A62-9288-4627B8B3C318}"/>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1281372971"/>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TITLES</a:t>
            </a:r>
          </a:p>
        </p:txBody>
      </p:sp>
    </p:spTree>
    <p:extLst>
      <p:ext uri="{BB962C8B-B14F-4D97-AF65-F5344CB8AC3E}">
        <p14:creationId xmlns:p14="http://schemas.microsoft.com/office/powerpoint/2010/main" val="2220158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Image Bottom">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289200"/>
            <a:ext cx="7114032" cy="1776729"/>
          </a:xfrm>
          <a:prstGeom prst="rect">
            <a:avLst/>
          </a:prstGeom>
        </p:spPr>
        <p:txBody>
          <a:bodyPr anchor="b">
            <a:normAutofit/>
          </a:bodyPr>
          <a:lstStyle>
            <a:lvl1pPr>
              <a:defRPr sz="4400" b="0"/>
            </a:lvl1pPr>
          </a:lstStyle>
          <a:p>
            <a:r>
              <a:rPr lang="en-US"/>
              <a:t>[Title max two lines, shrink to fit – must be at least 32pt]</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3163887"/>
            <a:ext cx="7114033" cy="311271"/>
          </a:xfrm>
          <a:prstGeom prst="rect">
            <a:avLst/>
          </a:prstGeom>
        </p:spPr>
        <p:txBody>
          <a:bodyPr>
            <a:noAutofit/>
          </a:bodyPr>
          <a:lstStyle>
            <a:lvl1pPr marL="0" indent="0">
              <a:buNone/>
              <a:defRPr sz="1800">
                <a:latin typeface="+mn-lt"/>
              </a:defRPr>
            </a:lvl1pPr>
            <a:lvl2pPr marL="0" indent="0">
              <a:buNone/>
              <a:defRPr/>
            </a:lvl2pPr>
            <a:lvl3pPr marL="0" indent="0">
              <a:buNone/>
              <a:defRPr/>
            </a:lvl3pPr>
            <a:lvl4pPr marL="0" indent="0">
              <a:buNone/>
              <a:defRPr/>
            </a:lvl4pPr>
            <a:lvl5pPr marL="0" indent="0">
              <a:buNone/>
              <a:defRPr/>
            </a:lvl5pPr>
          </a:lstStyle>
          <a:p>
            <a:pPr lvl="0"/>
            <a:r>
              <a:rPr lang="en-US"/>
              <a:t>[Subtitle max one line, shrink font size to fit – must be at least 14pt]</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1461937"/>
            <a:ext cx="3035808" cy="1603991"/>
          </a:xfrm>
          <a:prstGeom prst="rect">
            <a:avLst/>
          </a:prstGeo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3146702"/>
            <a:ext cx="3035808" cy="233318"/>
          </a:xfrm>
          <a:prstGeom prst="rect">
            <a:avLst/>
          </a:prstGeo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[Month DD, 20YY]</a:t>
            </a:r>
          </a:p>
        </p:txBody>
      </p:sp>
      <p:sp>
        <p:nvSpPr>
          <p:cNvPr id="6" name="Picture Placeholder 5">
            <a:extLst>
              <a:ext uri="{FF2B5EF4-FFF2-40B4-BE49-F238E27FC236}">
                <a16:creationId xmlns:a16="http://schemas.microsoft.com/office/drawing/2014/main" id="{0FFE3BED-FEEE-4719-BC7E-F76E7FF8BA7E}"/>
              </a:ext>
            </a:extLst>
          </p:cNvPr>
          <p:cNvSpPr>
            <a:spLocks noGrp="1"/>
          </p:cNvSpPr>
          <p:nvPr>
            <p:ph type="pic" sz="quarter" idx="21" hasCustomPrompt="1"/>
          </p:nvPr>
        </p:nvSpPr>
        <p:spPr>
          <a:xfrm>
            <a:off x="0" y="3694113"/>
            <a:ext cx="12228513" cy="3163887"/>
          </a:xfrm>
          <a:prstGeom prst="rect">
            <a:avLst/>
          </a:prstGeom>
        </p:spPr>
        <p:txBody>
          <a:bodyPr lIns="548640" tIns="548640"/>
          <a:lstStyle>
            <a:lvl1pPr marL="0" indent="0">
              <a:buFontTx/>
              <a:buNone/>
              <a:defRPr/>
            </a:lvl1pPr>
          </a:lstStyle>
          <a:p>
            <a:r>
              <a:rPr lang="en-US" dirty="0"/>
              <a:t>Click icon to add picture, then send to back to display copyright info</a:t>
            </a:r>
          </a:p>
        </p:txBody>
      </p:sp>
      <p:sp>
        <p:nvSpPr>
          <p:cNvPr id="71" name="Rectangle 70">
            <a:extLst>
              <a:ext uri="{FF2B5EF4-FFF2-40B4-BE49-F238E27FC236}">
                <a16:creationId xmlns:a16="http://schemas.microsoft.com/office/drawing/2014/main" id="{10E65810-F0E8-45BE-885C-C4B416AFE65D}"/>
              </a:ext>
            </a:extLst>
          </p:cNvPr>
          <p:cNvSpPr/>
          <p:nvPr userDrawn="1"/>
        </p:nvSpPr>
        <p:spPr>
          <a:xfrm>
            <a:off x="5645682" y="6467927"/>
            <a:ext cx="5986798" cy="307777"/>
          </a:xfrm>
          <a:prstGeom prst="rect">
            <a:avLst/>
          </a:prstGeom>
        </p:spPr>
        <p:txBody>
          <a:bodyPr wrap="square" anchor="b">
            <a:spAutoFit/>
          </a:bodyPr>
          <a:lstStyle/>
          <a:p>
            <a:pPr algn="r"/>
            <a:r>
              <a:rPr lang="en-US" sz="700" dirty="0">
                <a:latin typeface="+mn-lt"/>
              </a:rPr>
              <a:t>© 2025 S&amp;P Global.  </a:t>
            </a:r>
            <a:br>
              <a:rPr lang="en-US" sz="700" dirty="0">
                <a:latin typeface="+mn-lt"/>
              </a:rPr>
            </a:br>
            <a:r>
              <a:rPr lang="en-US" sz="700" dirty="0">
                <a:latin typeface="+mn-lt"/>
              </a:rPr>
              <a:t>Permission to reprint or distribute any content from this presentation requires the prior written approval of S&amp;P Global.</a:t>
            </a:r>
          </a:p>
        </p:txBody>
      </p:sp>
      <p:pic>
        <p:nvPicPr>
          <p:cNvPr id="3" name="Picture 2" descr="S&amp;P Global Commodity Insights">
            <a:extLst>
              <a:ext uri="{FF2B5EF4-FFF2-40B4-BE49-F238E27FC236}">
                <a16:creationId xmlns:a16="http://schemas.microsoft.com/office/drawing/2014/main" id="{16EF4077-CD74-F85A-4C7F-1E27DF55C8F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70560" y="255342"/>
            <a:ext cx="3298074" cy="878653"/>
          </a:xfrm>
          <a:prstGeom prst="rect">
            <a:avLst/>
          </a:prstGeom>
        </p:spPr>
      </p:pic>
    </p:spTree>
    <p:extLst>
      <p:ext uri="{BB962C8B-B14F-4D97-AF65-F5344CB8AC3E}">
        <p14:creationId xmlns:p14="http://schemas.microsoft.com/office/powerpoint/2010/main" val="1121501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White - reports and presentations (hIHS)">
    <p:bg>
      <p:bgRef idx="1001">
        <a:schemeClr val="bg1"/>
      </p:bgRef>
    </p:bg>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8498AB6A-D245-44A6-BBEF-0361C1A6479E}"/>
              </a:ext>
            </a:extLst>
          </p:cNvPr>
          <p:cNvSpPr>
            <a:spLocks noGrp="1"/>
          </p:cNvSpPr>
          <p:nvPr>
            <p:ph type="body" sz="quarter" idx="18" hasCustomPrompt="1"/>
          </p:nvPr>
        </p:nvSpPr>
        <p:spPr>
          <a:xfrm>
            <a:off x="7162800" y="357520"/>
            <a:ext cx="4469680" cy="233318"/>
          </a:xfrm>
          <a:prstGeom prst="rect">
            <a:avLst/>
          </a:prstGeom>
        </p:spPr>
        <p:txBody>
          <a:bodyPr anchor="ctr">
            <a:noAutofit/>
          </a:bodyPr>
          <a:lstStyle>
            <a:lvl1pPr marL="0" indent="0" algn="r">
              <a:buNone/>
              <a:defRPr sz="1200" b="1">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[SERVICE LINE / REPORT TYPE]</a:t>
            </a:r>
          </a:p>
        </p:txBody>
      </p:sp>
      <p:sp>
        <p:nvSpPr>
          <p:cNvPr id="13" name="Title 1">
            <a:extLst>
              <a:ext uri="{FF2B5EF4-FFF2-40B4-BE49-F238E27FC236}">
                <a16:creationId xmlns:a16="http://schemas.microsoft.com/office/drawing/2014/main" id="{11571508-C5DD-4E25-961C-17353D606594}"/>
              </a:ext>
            </a:extLst>
          </p:cNvPr>
          <p:cNvSpPr>
            <a:spLocks noGrp="1"/>
          </p:cNvSpPr>
          <p:nvPr>
            <p:ph type="title" hasCustomPrompt="1"/>
          </p:nvPr>
        </p:nvSpPr>
        <p:spPr>
          <a:xfrm>
            <a:off x="566382" y="1267411"/>
            <a:ext cx="7189020" cy="1864409"/>
          </a:xfrm>
          <a:prstGeom prst="rect">
            <a:avLst/>
          </a:prstGeom>
          <a:noFill/>
        </p:spPr>
        <p:txBody>
          <a:bodyPr anchor="b">
            <a:noAutofit/>
          </a:bodyPr>
          <a:lstStyle>
            <a:lvl1pPr>
              <a:defRPr sz="4400" b="0"/>
            </a:lvl1pPr>
          </a:lstStyle>
          <a:p>
            <a:r>
              <a:rPr lang="en-US"/>
              <a:t>[Title max two lines, shrink to fit – must be at least 32 </a:t>
            </a:r>
            <a:r>
              <a:rPr lang="en-US" err="1"/>
              <a:t>pt</a:t>
            </a:r>
            <a:r>
              <a:rPr lang="en-US"/>
              <a:t>]</a:t>
            </a:r>
          </a:p>
        </p:txBody>
      </p:sp>
      <p:sp>
        <p:nvSpPr>
          <p:cNvPr id="14" name="Text Placeholder 10">
            <a:extLst>
              <a:ext uri="{FF2B5EF4-FFF2-40B4-BE49-F238E27FC236}">
                <a16:creationId xmlns:a16="http://schemas.microsoft.com/office/drawing/2014/main" id="{04BCAB30-4750-4267-8703-0690502ABE44}"/>
              </a:ext>
            </a:extLst>
          </p:cNvPr>
          <p:cNvSpPr>
            <a:spLocks noGrp="1"/>
          </p:cNvSpPr>
          <p:nvPr>
            <p:ph type="body" sz="quarter" idx="14" hasCustomPrompt="1"/>
          </p:nvPr>
        </p:nvSpPr>
        <p:spPr>
          <a:xfrm>
            <a:off x="566928" y="3232340"/>
            <a:ext cx="7189020" cy="576053"/>
          </a:xfrm>
        </p:spPr>
        <p:txBody>
          <a:bodyPr>
            <a:normAutofit/>
          </a:bodyPr>
          <a:lstStyle>
            <a:lvl1pPr marL="0" indent="0">
              <a:buNone/>
              <a:defRPr sz="1800">
                <a:latin typeface="+mn-lt"/>
              </a:defRPr>
            </a:lvl1pPr>
            <a:lvl2pPr marL="0" indent="0">
              <a:buNone/>
              <a:defRPr/>
            </a:lvl2pPr>
            <a:lvl3pPr marL="0" indent="0">
              <a:buNone/>
              <a:defRPr/>
            </a:lvl3pPr>
            <a:lvl4pPr marL="0" indent="0">
              <a:buNone/>
              <a:defRPr/>
            </a:lvl4pPr>
            <a:lvl5pPr marL="0" indent="0">
              <a:buNone/>
              <a:defRPr/>
            </a:lvl5pPr>
          </a:lstStyle>
          <a:p>
            <a:pPr lvl="0"/>
            <a:r>
              <a:rPr lang="en-US"/>
              <a:t>[Subtitle max one line, shrink font size to fit – must be at least 14 </a:t>
            </a:r>
            <a:r>
              <a:rPr lang="en-US" err="1"/>
              <a:t>pt</a:t>
            </a:r>
            <a:r>
              <a:rPr lang="en-US"/>
              <a:t>]</a:t>
            </a:r>
          </a:p>
        </p:txBody>
      </p:sp>
      <p:sp>
        <p:nvSpPr>
          <p:cNvPr id="15" name="Text Placeholder 15">
            <a:extLst>
              <a:ext uri="{FF2B5EF4-FFF2-40B4-BE49-F238E27FC236}">
                <a16:creationId xmlns:a16="http://schemas.microsoft.com/office/drawing/2014/main" id="{093CEC42-A75F-4876-8888-3F2ECFF55BAF}"/>
              </a:ext>
            </a:extLst>
          </p:cNvPr>
          <p:cNvSpPr>
            <a:spLocks noGrp="1"/>
          </p:cNvSpPr>
          <p:nvPr>
            <p:ph type="body" sz="quarter" idx="20" hasCustomPrompt="1"/>
          </p:nvPr>
        </p:nvSpPr>
        <p:spPr>
          <a:xfrm>
            <a:off x="566928" y="3926945"/>
            <a:ext cx="7189020" cy="1864408"/>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[First and Last Name / Department / Title]</a:t>
            </a:r>
          </a:p>
          <a:p>
            <a:pPr lvl="0"/>
            <a:r>
              <a:rPr lang="en-US"/>
              <a:t>[First and Last Name / Department / Title]</a:t>
            </a:r>
          </a:p>
          <a:p>
            <a:pPr lvl="0"/>
            <a:r>
              <a:rPr lang="en-US"/>
              <a:t>[First and Last Name / Department / Title]</a:t>
            </a:r>
          </a:p>
          <a:p>
            <a:pPr lvl="0"/>
            <a:r>
              <a:rPr lang="en-US"/>
              <a:t>Also contributing to this report were First and Last name, (no title or division)</a:t>
            </a:r>
          </a:p>
        </p:txBody>
      </p:sp>
      <p:sp>
        <p:nvSpPr>
          <p:cNvPr id="17" name="Text Placeholder 17">
            <a:extLst>
              <a:ext uri="{FF2B5EF4-FFF2-40B4-BE49-F238E27FC236}">
                <a16:creationId xmlns:a16="http://schemas.microsoft.com/office/drawing/2014/main" id="{EBFEFC18-4178-460D-94CF-FE6114DEE4EE}"/>
              </a:ext>
            </a:extLst>
          </p:cNvPr>
          <p:cNvSpPr>
            <a:spLocks noGrp="1"/>
          </p:cNvSpPr>
          <p:nvPr>
            <p:ph type="body" sz="quarter" idx="17" hasCustomPrompt="1"/>
          </p:nvPr>
        </p:nvSpPr>
        <p:spPr>
          <a:xfrm>
            <a:off x="566928" y="5998670"/>
            <a:ext cx="3035808" cy="214805"/>
          </a:xfrm>
        </p:spPr>
        <p:txBody>
          <a:bodyPr>
            <a:normAutofit/>
          </a:bodyPr>
          <a:lstStyle>
            <a:lvl1pPr marL="0" indent="0" algn="l">
              <a:buNone/>
              <a:defRPr sz="120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a:t>[Month DD, 20YY]</a:t>
            </a:r>
          </a:p>
        </p:txBody>
      </p:sp>
      <p:sp>
        <p:nvSpPr>
          <p:cNvPr id="5" name="Picture Placeholder 4">
            <a:extLst>
              <a:ext uri="{FF2B5EF4-FFF2-40B4-BE49-F238E27FC236}">
                <a16:creationId xmlns:a16="http://schemas.microsoft.com/office/drawing/2014/main" id="{78496E54-0E25-491E-9250-6235E2D8C1DF}"/>
              </a:ext>
            </a:extLst>
          </p:cNvPr>
          <p:cNvSpPr>
            <a:spLocks noGrp="1"/>
          </p:cNvSpPr>
          <p:nvPr>
            <p:ph type="pic" sz="quarter" idx="19"/>
          </p:nvPr>
        </p:nvSpPr>
        <p:spPr>
          <a:xfrm>
            <a:off x="7905395" y="1289050"/>
            <a:ext cx="4286605" cy="4924425"/>
          </a:xfrm>
        </p:spPr>
        <p:txBody>
          <a:bodyPr/>
          <a:lstStyle/>
          <a:p>
            <a:r>
              <a:rPr lang="en-US" dirty="0"/>
              <a:t>Click icon to add picture</a:t>
            </a:r>
          </a:p>
        </p:txBody>
      </p:sp>
      <p:sp>
        <p:nvSpPr>
          <p:cNvPr id="2" name="Text Placeholder 17">
            <a:extLst>
              <a:ext uri="{FF2B5EF4-FFF2-40B4-BE49-F238E27FC236}">
                <a16:creationId xmlns:a16="http://schemas.microsoft.com/office/drawing/2014/main" id="{FE429373-F3E5-FE93-2985-3A20602CB30D}"/>
              </a:ext>
            </a:extLst>
          </p:cNvPr>
          <p:cNvSpPr>
            <a:spLocks noGrp="1"/>
          </p:cNvSpPr>
          <p:nvPr>
            <p:ph type="body" sz="quarter" idx="21" hasCustomPrompt="1"/>
          </p:nvPr>
        </p:nvSpPr>
        <p:spPr>
          <a:xfrm>
            <a:off x="566382" y="1267411"/>
            <a:ext cx="5529618" cy="233318"/>
          </a:xfrm>
          <a:prstGeom prst="rect">
            <a:avLst/>
          </a:prstGeo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[Optional placeholder—Delete this placeholder if you aren’t using it]</a:t>
            </a:r>
          </a:p>
        </p:txBody>
      </p:sp>
      <p:sp>
        <p:nvSpPr>
          <p:cNvPr id="71" name="Rectangle 70">
            <a:extLst>
              <a:ext uri="{FF2B5EF4-FFF2-40B4-BE49-F238E27FC236}">
                <a16:creationId xmlns:a16="http://schemas.microsoft.com/office/drawing/2014/main" id="{10E65810-F0E8-45BE-885C-C4B416AFE65D}"/>
              </a:ext>
            </a:extLst>
          </p:cNvPr>
          <p:cNvSpPr/>
          <p:nvPr userDrawn="1"/>
        </p:nvSpPr>
        <p:spPr>
          <a:xfrm>
            <a:off x="5645682" y="6467927"/>
            <a:ext cx="5986798" cy="307777"/>
          </a:xfrm>
          <a:prstGeom prst="rect">
            <a:avLst/>
          </a:prstGeom>
        </p:spPr>
        <p:txBody>
          <a:bodyPr wrap="square" anchor="b">
            <a:spAutoFit/>
          </a:bodyPr>
          <a:lstStyle/>
          <a:p>
            <a:pPr algn="r"/>
            <a:r>
              <a:rPr lang="en-US" sz="700" dirty="0">
                <a:latin typeface="+mn-lt"/>
              </a:rPr>
              <a:t>© 2025 S&amp;P Global.  </a:t>
            </a:r>
            <a:br>
              <a:rPr lang="en-US" sz="700" dirty="0">
                <a:latin typeface="+mn-lt"/>
              </a:rPr>
            </a:br>
            <a:r>
              <a:rPr lang="en-US" sz="700" dirty="0">
                <a:latin typeface="+mn-lt"/>
              </a:rPr>
              <a:t>Permission to reprint or distribute any content from this presentation requires the prior written approval of S&amp;P Global.</a:t>
            </a:r>
          </a:p>
        </p:txBody>
      </p:sp>
      <p:pic>
        <p:nvPicPr>
          <p:cNvPr id="3" name="Picture 2" descr="S&amp;P Global Commodity Insights">
            <a:extLst>
              <a:ext uri="{FF2B5EF4-FFF2-40B4-BE49-F238E27FC236}">
                <a16:creationId xmlns:a16="http://schemas.microsoft.com/office/drawing/2014/main" id="{16E1C1A4-EFF5-EFD7-8AB9-40503E3452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70557" y="286550"/>
            <a:ext cx="3298077" cy="847445"/>
          </a:xfrm>
          <a:prstGeom prst="rect">
            <a:avLst/>
          </a:prstGeom>
        </p:spPr>
      </p:pic>
    </p:spTree>
    <p:extLst>
      <p:ext uri="{BB962C8B-B14F-4D97-AF65-F5344CB8AC3E}">
        <p14:creationId xmlns:p14="http://schemas.microsoft.com/office/powerpoint/2010/main" val="654615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TOC/AGENDA</a:t>
            </a:r>
          </a:p>
        </p:txBody>
      </p:sp>
    </p:spTree>
    <p:extLst>
      <p:ext uri="{BB962C8B-B14F-4D97-AF65-F5344CB8AC3E}">
        <p14:creationId xmlns:p14="http://schemas.microsoft.com/office/powerpoint/2010/main" val="4170077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hoto 2">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788391-9181-4039-9662-943128F9F643}"/>
              </a:ext>
            </a:extLst>
          </p:cNvPr>
          <p:cNvSpPr>
            <a:spLocks noGrp="1"/>
          </p:cNvSpPr>
          <p:nvPr>
            <p:ph type="ftr" sz="quarter" idx="16"/>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7" name="Title 1">
            <a:extLst>
              <a:ext uri="{FF2B5EF4-FFF2-40B4-BE49-F238E27FC236}">
                <a16:creationId xmlns:a16="http://schemas.microsoft.com/office/drawing/2014/main" id="{C1E8CFFC-BDBD-4E31-B071-4DDAA1454C11}"/>
              </a:ext>
            </a:extLst>
          </p:cNvPr>
          <p:cNvSpPr>
            <a:spLocks noGrp="1"/>
          </p:cNvSpPr>
          <p:nvPr>
            <p:ph type="title" hasCustomPrompt="1"/>
          </p:nvPr>
        </p:nvSpPr>
        <p:spPr>
          <a:xfrm>
            <a:off x="558798" y="456344"/>
            <a:ext cx="5214685" cy="709068"/>
          </a:xfrm>
          <a:prstGeom prst="rect">
            <a:avLst/>
          </a:prstGeom>
        </p:spPr>
        <p:txBody>
          <a:bodyPr anchor="ctr">
            <a:normAutofit/>
          </a:bodyPr>
          <a:lstStyle>
            <a:lvl1pPr>
              <a:defRPr sz="4000"/>
            </a:lvl1pPr>
          </a:lstStyle>
          <a:p>
            <a:r>
              <a:rPr lang="en-US"/>
              <a:t>Table of contents</a:t>
            </a:r>
          </a:p>
        </p:txBody>
      </p:sp>
      <p:sp>
        <p:nvSpPr>
          <p:cNvPr id="9" name="Text Placeholder 2">
            <a:extLst>
              <a:ext uri="{FF2B5EF4-FFF2-40B4-BE49-F238E27FC236}">
                <a16:creationId xmlns:a16="http://schemas.microsoft.com/office/drawing/2014/main" id="{4EBCF259-845B-4BA5-97CB-E81D70E376E7}"/>
              </a:ext>
            </a:extLst>
          </p:cNvPr>
          <p:cNvSpPr>
            <a:spLocks noGrp="1"/>
          </p:cNvSpPr>
          <p:nvPr>
            <p:ph idx="1" hasCustomPrompt="1"/>
          </p:nvPr>
        </p:nvSpPr>
        <p:spPr>
          <a:xfrm>
            <a:off x="567039" y="1289097"/>
            <a:ext cx="5214685" cy="4748525"/>
          </a:xfrm>
          <a:prstGeom prst="rect">
            <a:avLst/>
          </a:prstGeom>
        </p:spPr>
        <p:txBody>
          <a:bodyPr vert="horz" lIns="0" tIns="0" rIns="0" bIns="0" rtlCol="0">
            <a:noAutofit/>
          </a:bodyPr>
          <a:lstStyle>
            <a:lvl1pPr marL="0" indent="0">
              <a:buFontTx/>
              <a:buNone/>
              <a:defRPr/>
            </a:lvl1pPr>
            <a:lvl2pPr marL="169863" indent="0">
              <a:buFontTx/>
              <a:buNone/>
              <a:defRPr/>
            </a:lvl2pPr>
            <a:lvl3pPr marL="341312" indent="0">
              <a:buFontTx/>
              <a:buNone/>
              <a:defRPr/>
            </a:lvl3pPr>
            <a:lvl4pPr marL="517525" indent="0">
              <a:buFontTx/>
              <a:buNone/>
              <a:defRPr/>
            </a:lvl4pPr>
            <a:lvl5pPr marL="687387" indent="0">
              <a:buFontTx/>
              <a:buNone/>
              <a:defRPr/>
            </a:lvl5pPr>
          </a:lstStyle>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p>
          <a:p>
            <a:pPr marL="341313"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Second level</a:t>
            </a:r>
          </a:p>
        </p:txBody>
      </p:sp>
      <p:sp>
        <p:nvSpPr>
          <p:cNvPr id="8" name="Picture Placeholder 6">
            <a:extLst>
              <a:ext uri="{FF2B5EF4-FFF2-40B4-BE49-F238E27FC236}">
                <a16:creationId xmlns:a16="http://schemas.microsoft.com/office/drawing/2014/main" id="{DF119F31-B551-49BE-B486-88A63B1BDA06}"/>
              </a:ext>
            </a:extLst>
          </p:cNvPr>
          <p:cNvSpPr>
            <a:spLocks noGrp="1"/>
          </p:cNvSpPr>
          <p:nvPr>
            <p:ph type="pic" sz="quarter" idx="15" hasCustomPrompt="1"/>
          </p:nvPr>
        </p:nvSpPr>
        <p:spPr>
          <a:xfrm>
            <a:off x="6098117" y="479784"/>
            <a:ext cx="6093883" cy="5557838"/>
          </a:xfrm>
          <a:prstGeom prst="rect">
            <a:avLst/>
          </a:prstGeom>
          <a:blipFill>
            <a:blip r:embed="rId2"/>
            <a:stretch>
              <a:fillRect/>
            </a:stretch>
          </a:blipFill>
        </p:spPr>
        <p:txBody>
          <a:bodyPr anchor="ctr"/>
          <a:lstStyle>
            <a:lvl1pPr marL="0" indent="0" algn="ctr">
              <a:buNone/>
              <a:defRPr/>
            </a:lvl1pPr>
          </a:lstStyle>
          <a:p>
            <a:r>
              <a:rPr lang="en-US" dirty="0"/>
              <a:t>[Insert photo]</a:t>
            </a:r>
          </a:p>
        </p:txBody>
      </p:sp>
    </p:spTree>
    <p:extLst>
      <p:ext uri="{BB962C8B-B14F-4D97-AF65-F5344CB8AC3E}">
        <p14:creationId xmlns:p14="http://schemas.microsoft.com/office/powerpoint/2010/main" val="9577802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 presentations">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6" name="TextBox 5">
            <a:extLst>
              <a:ext uri="{FF2B5EF4-FFF2-40B4-BE49-F238E27FC236}">
                <a16:creationId xmlns:a16="http://schemas.microsoft.com/office/drawing/2014/main" id="{D1AB2D4B-61B8-4F93-BE55-9F895DB392B2}"/>
              </a:ext>
            </a:extLst>
          </p:cNvPr>
          <p:cNvSpPr txBox="1"/>
          <p:nvPr userDrawn="1"/>
        </p:nvSpPr>
        <p:spPr>
          <a:xfrm>
            <a:off x="558799" y="3694832"/>
            <a:ext cx="3583709" cy="615553"/>
          </a:xfrm>
          <a:prstGeom prst="rect">
            <a:avLst/>
          </a:prstGeom>
          <a:noFill/>
        </p:spPr>
        <p:txBody>
          <a:bodyPr wrap="square" lIns="0" tIns="0" rIns="0" bIns="0" rtlCol="0" anchor="ctr">
            <a:spAutoFit/>
          </a:bodyPr>
          <a:lstStyle/>
          <a:p>
            <a:pPr algn="l">
              <a:spcAft>
                <a:spcPts val="200"/>
              </a:spcAft>
            </a:pPr>
            <a:r>
              <a:rPr lang="en-US" sz="4000" dirty="0"/>
              <a:t>Agenda</a:t>
            </a:r>
          </a:p>
        </p:txBody>
      </p:sp>
      <p:sp>
        <p:nvSpPr>
          <p:cNvPr id="53" name="Text Placeholder 5">
            <a:extLst>
              <a:ext uri="{FF2B5EF4-FFF2-40B4-BE49-F238E27FC236}">
                <a16:creationId xmlns:a16="http://schemas.microsoft.com/office/drawing/2014/main" id="{7ADECE40-364B-4CC4-B417-72EED8D3C3F4}"/>
              </a:ext>
            </a:extLst>
          </p:cNvPr>
          <p:cNvSpPr>
            <a:spLocks noGrp="1"/>
          </p:cNvSpPr>
          <p:nvPr>
            <p:ph type="body" sz="quarter" idx="14" hasCustomPrompt="1"/>
          </p:nvPr>
        </p:nvSpPr>
        <p:spPr>
          <a:xfrm>
            <a:off x="6607175" y="1951891"/>
            <a:ext cx="5026025" cy="4101436"/>
          </a:xfrm>
          <a:prstGeom prst="rect">
            <a:avLst/>
          </a:prstGeom>
        </p:spPr>
        <p:txBody>
          <a:bodyPr anchor="ctr"/>
          <a:lstStyle>
            <a:lvl1pPr marL="0" indent="0">
              <a:buFont typeface="Arial" panose="020B0604020202020204" pitchFamily="34" charset="0"/>
              <a:buChar char="​"/>
              <a:defRPr sz="2400"/>
            </a:lvl1pPr>
            <a:lvl2pPr marL="228600" indent="-228600">
              <a:defRPr sz="1800"/>
            </a:lvl2pPr>
          </a:lstStyle>
          <a:p>
            <a:pPr lvl="0"/>
            <a:r>
              <a:rPr lang="en-US"/>
              <a:t>[Click to add content items]</a:t>
            </a:r>
          </a:p>
          <a:p>
            <a:pPr lvl="1"/>
            <a:r>
              <a:rPr lang="en-US"/>
              <a:t>Second level</a:t>
            </a:r>
          </a:p>
        </p:txBody>
      </p:sp>
    </p:spTree>
    <p:extLst>
      <p:ext uri="{BB962C8B-B14F-4D97-AF65-F5344CB8AC3E}">
        <p14:creationId xmlns:p14="http://schemas.microsoft.com/office/powerpoint/2010/main" val="23731276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guide id="2" orient="horz" pos="381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C - reports">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4" name="TextBox 3">
            <a:extLst>
              <a:ext uri="{FF2B5EF4-FFF2-40B4-BE49-F238E27FC236}">
                <a16:creationId xmlns:a16="http://schemas.microsoft.com/office/drawing/2014/main" id="{368E778E-5794-4781-A782-DE31D3000154}"/>
              </a:ext>
            </a:extLst>
          </p:cNvPr>
          <p:cNvSpPr txBox="1"/>
          <p:nvPr userDrawn="1"/>
        </p:nvSpPr>
        <p:spPr>
          <a:xfrm>
            <a:off x="567038" y="323644"/>
            <a:ext cx="11064240" cy="369332"/>
          </a:xfrm>
          <a:prstGeom prst="rect">
            <a:avLst/>
          </a:prstGeom>
          <a:noFill/>
        </p:spPr>
        <p:txBody>
          <a:bodyPr wrap="square" lIns="0" tIns="0" rIns="0" bIns="0" rtlCol="0">
            <a:spAutoFit/>
          </a:bodyPr>
          <a:lstStyle/>
          <a:p>
            <a:pPr algn="l"/>
            <a:r>
              <a:rPr lang="en-US" sz="2400" dirty="0"/>
              <a:t>Table of contents</a:t>
            </a:r>
          </a:p>
        </p:txBody>
      </p:sp>
      <p:sp>
        <p:nvSpPr>
          <p:cNvPr id="10" name="Content Placeholder 2">
            <a:extLst>
              <a:ext uri="{FF2B5EF4-FFF2-40B4-BE49-F238E27FC236}">
                <a16:creationId xmlns:a16="http://schemas.microsoft.com/office/drawing/2014/main" id="{85F1D6E6-A55C-4ECB-8E20-E9695CD41CD9}"/>
              </a:ext>
            </a:extLst>
          </p:cNvPr>
          <p:cNvSpPr>
            <a:spLocks noGrp="1"/>
          </p:cNvSpPr>
          <p:nvPr>
            <p:ph sz="quarter" idx="17" hasCustomPrompt="1"/>
          </p:nvPr>
        </p:nvSpPr>
        <p:spPr>
          <a:xfrm>
            <a:off x="567037" y="1257300"/>
            <a:ext cx="11060913" cy="4937760"/>
          </a:xfrm>
        </p:spPr>
        <p:txBody>
          <a:bodyPr numCol="2" spcCol="914400"/>
          <a:lstStyle>
            <a:lvl1pPr>
              <a:tabLst>
                <a:tab pos="5081588" algn="r"/>
              </a:tabLst>
              <a:defRPr/>
            </a:lvl1pPr>
            <a:lvl2pPr>
              <a:tabLst>
                <a:tab pos="5081588" algn="r"/>
              </a:tabLst>
              <a:defRPr/>
            </a:lvl2pPr>
            <a:lvl3pPr>
              <a:tabLst>
                <a:tab pos="5081588" algn="r"/>
              </a:tabLst>
              <a:defRPr/>
            </a:lvl3pPr>
            <a:lvl4pPr>
              <a:tabLst>
                <a:tab pos="5081588" algn="r"/>
              </a:tabLst>
              <a:defRPr/>
            </a:lvl4pPr>
            <a:lvl5pPr>
              <a:tabLst>
                <a:tab pos="5081588" algn="r"/>
              </a:tabLst>
              <a:defRPr/>
            </a:lvl5p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2287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userDrawn="1">
          <p15:clr>
            <a:srgbClr val="FBAE40"/>
          </p15:clr>
        </p15:guide>
        <p15:guide id="2" orient="horz" pos="3816"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 uri="{C183D7F6-B498-43B3-948B-1728B52AA6E4}">
                <adec:decorative xmlns:adec="http://schemas.microsoft.com/office/drawing/2017/decorative" val="0"/>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dirty="0">
                <a:solidFill>
                  <a:schemeClr val="tx1"/>
                </a:solidFill>
              </a:rPr>
              <a:t>BIOS</a:t>
            </a:r>
          </a:p>
        </p:txBody>
      </p:sp>
    </p:spTree>
    <p:extLst>
      <p:ext uri="{BB962C8B-B14F-4D97-AF65-F5344CB8AC3E}">
        <p14:creationId xmlns:p14="http://schemas.microsoft.com/office/powerpoint/2010/main" val="11202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Subtitles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D18551D-791B-450D-BD0F-4EEC0603C07D}"/>
              </a:ext>
            </a:extLst>
          </p:cNvPr>
          <p:cNvSpPr>
            <a:spLocks noGrp="1"/>
          </p:cNvSpPr>
          <p:nvPr>
            <p:ph type="ftr" sz="quarter" idx="24"/>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15" name="Title 6">
            <a:extLst>
              <a:ext uri="{FF2B5EF4-FFF2-40B4-BE49-F238E27FC236}">
                <a16:creationId xmlns:a16="http://schemas.microsoft.com/office/drawing/2014/main" id="{58A82081-6A70-4E53-9668-8A704A416147}"/>
              </a:ext>
            </a:extLst>
          </p:cNvPr>
          <p:cNvSpPr>
            <a:spLocks noGrp="1"/>
          </p:cNvSpPr>
          <p:nvPr>
            <p:ph type="title" hasCustomPrompt="1"/>
          </p:nvPr>
        </p:nvSpPr>
        <p:spPr>
          <a:xfrm>
            <a:off x="567039" y="342900"/>
            <a:ext cx="11062709" cy="460551"/>
          </a:xfrm>
        </p:spPr>
        <p:txBody>
          <a:bodyPr/>
          <a:lstStyle/>
          <a:p>
            <a:r>
              <a:rPr lang="en-US"/>
              <a:t>[Headline]</a:t>
            </a:r>
          </a:p>
        </p:txBody>
      </p:sp>
      <p:sp>
        <p:nvSpPr>
          <p:cNvPr id="17" name="Sub-headline">
            <a:extLst>
              <a:ext uri="{FF2B5EF4-FFF2-40B4-BE49-F238E27FC236}">
                <a16:creationId xmlns:a16="http://schemas.microsoft.com/office/drawing/2014/main" id="{EDB95B89-2A33-48DD-AC3B-313AD82CB610}"/>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10" name="Subtitle Left">
            <a:extLst>
              <a:ext uri="{FF2B5EF4-FFF2-40B4-BE49-F238E27FC236}">
                <a16:creationId xmlns:a16="http://schemas.microsoft.com/office/drawing/2014/main" id="{8403981E-786C-4EF9-AF33-61C19C423EFE}"/>
              </a:ext>
            </a:extLst>
          </p:cNvPr>
          <p:cNvSpPr>
            <a:spLocks noGrp="1"/>
          </p:cNvSpPr>
          <p:nvPr>
            <p:ph type="body" sz="quarter" idx="16" hasCustomPrompt="1"/>
          </p:nvPr>
        </p:nvSpPr>
        <p:spPr>
          <a:xfrm>
            <a:off x="567038" y="1273308"/>
            <a:ext cx="5029200" cy="278706"/>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Content Placeholder 2">
            <a:extLst>
              <a:ext uri="{FF2B5EF4-FFF2-40B4-BE49-F238E27FC236}">
                <a16:creationId xmlns:a16="http://schemas.microsoft.com/office/drawing/2014/main" id="{FD4842E1-8DB4-4D2D-8B37-7306DA8AA400}"/>
              </a:ext>
            </a:extLst>
          </p:cNvPr>
          <p:cNvSpPr>
            <a:spLocks noGrp="1"/>
          </p:cNvSpPr>
          <p:nvPr>
            <p:ph sz="quarter" idx="22" hasCustomPrompt="1"/>
          </p:nvPr>
        </p:nvSpPr>
        <p:spPr>
          <a:xfrm>
            <a:off x="567038" y="1647590"/>
            <a:ext cx="5029200" cy="3915009"/>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Subtitle Right">
            <a:extLst>
              <a:ext uri="{FF2B5EF4-FFF2-40B4-BE49-F238E27FC236}">
                <a16:creationId xmlns:a16="http://schemas.microsoft.com/office/drawing/2014/main" id="{B61E0577-E2AB-4D15-B857-69F705573C64}"/>
              </a:ext>
            </a:extLst>
          </p:cNvPr>
          <p:cNvSpPr>
            <a:spLocks noGrp="1"/>
          </p:cNvSpPr>
          <p:nvPr>
            <p:ph type="body" sz="quarter" idx="19" hasCustomPrompt="1"/>
          </p:nvPr>
        </p:nvSpPr>
        <p:spPr>
          <a:xfrm>
            <a:off x="6602078" y="1273308"/>
            <a:ext cx="5029200" cy="278706"/>
          </a:xfrm>
          <a:prstGeom prst="rect">
            <a:avLst/>
          </a:prstGeo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8" name="Content Placeholder 2">
            <a:extLst>
              <a:ext uri="{FF2B5EF4-FFF2-40B4-BE49-F238E27FC236}">
                <a16:creationId xmlns:a16="http://schemas.microsoft.com/office/drawing/2014/main" id="{66F8253E-1094-4CA9-B5AB-E7D20AD42CF3}"/>
              </a:ext>
            </a:extLst>
          </p:cNvPr>
          <p:cNvSpPr>
            <a:spLocks noGrp="1"/>
          </p:cNvSpPr>
          <p:nvPr>
            <p:ph sz="quarter" idx="20" hasCustomPrompt="1"/>
          </p:nvPr>
        </p:nvSpPr>
        <p:spPr>
          <a:xfrm>
            <a:off x="6602078" y="1647590"/>
            <a:ext cx="5029200" cy="3915011"/>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Footnote">
            <a:extLst>
              <a:ext uri="{FF2B5EF4-FFF2-40B4-BE49-F238E27FC236}">
                <a16:creationId xmlns:a16="http://schemas.microsoft.com/office/drawing/2014/main" id="{EC8D25E1-630B-4946-B6B3-50E824797772}"/>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121436942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Autho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BE700C-9B65-48D2-B989-340A545D1AF8}"/>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2138754E-07B4-4557-9122-37777C75797C}"/>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a:t>[Presenter/Moderator/Panelist] – select a title</a:t>
            </a:r>
          </a:p>
        </p:txBody>
      </p:sp>
      <p:sp>
        <p:nvSpPr>
          <p:cNvPr id="10" name="Picture Placeholder 17">
            <a:extLst>
              <a:ext uri="{FF2B5EF4-FFF2-40B4-BE49-F238E27FC236}">
                <a16:creationId xmlns:a16="http://schemas.microsoft.com/office/drawing/2014/main" id="{D96010C1-4595-4367-B9F6-DB15F9269834}"/>
              </a:ext>
            </a:extLst>
          </p:cNvPr>
          <p:cNvSpPr>
            <a:spLocks noGrp="1"/>
          </p:cNvSpPr>
          <p:nvPr>
            <p:ph type="pic" sz="quarter" idx="23" hasCustomPrompt="1"/>
          </p:nvPr>
        </p:nvSpPr>
        <p:spPr>
          <a:xfrm>
            <a:off x="569373" y="1903422"/>
            <a:ext cx="2194560" cy="2194560"/>
          </a:xfrm>
          <a:prstGeom prst="ellipse">
            <a:avLst/>
          </a:prstGeom>
          <a:pattFill prst="pct5">
            <a:fgClr>
              <a:schemeClr val="accent1"/>
            </a:fgClr>
            <a:bgClr>
              <a:schemeClr val="bg1"/>
            </a:bgClr>
          </a:pattFill>
          <a:ln w="38100">
            <a:solidFill>
              <a:schemeClr val="accent5"/>
            </a:solidFill>
          </a:ln>
        </p:spPr>
        <p:txBody>
          <a:bodyPr anchor="ctr"/>
          <a:lstStyle>
            <a:lvl1pPr marL="0" indent="0" algn="ctr">
              <a:buNone/>
              <a:defRPr b="1"/>
            </a:lvl1pPr>
          </a:lstStyle>
          <a:p>
            <a:r>
              <a:rPr lang="en-US" dirty="0"/>
              <a:t>Click to add portrait photo or remove</a:t>
            </a:r>
          </a:p>
        </p:txBody>
      </p:sp>
      <p:sp>
        <p:nvSpPr>
          <p:cNvPr id="9" name="Text Placeholder 6">
            <a:extLst>
              <a:ext uri="{FF2B5EF4-FFF2-40B4-BE49-F238E27FC236}">
                <a16:creationId xmlns:a16="http://schemas.microsoft.com/office/drawing/2014/main" id="{458F1CB7-C380-4D98-8B57-644A777302F2}"/>
              </a:ext>
            </a:extLst>
          </p:cNvPr>
          <p:cNvSpPr>
            <a:spLocks noGrp="1"/>
          </p:cNvSpPr>
          <p:nvPr>
            <p:ph type="body" sz="quarter" idx="24" hasCustomPrompt="1"/>
          </p:nvPr>
        </p:nvSpPr>
        <p:spPr>
          <a:xfrm>
            <a:off x="3136392" y="1903413"/>
            <a:ext cx="8493356" cy="2187575"/>
          </a:xfrm>
          <a:prstGeom prst="rect">
            <a:avLst/>
          </a:prstGeom>
        </p:spPr>
        <p:txBody>
          <a:bodyPr anchor="ctr"/>
          <a:lstStyle>
            <a:lvl1pPr marL="0" indent="0">
              <a:lnSpc>
                <a:spcPct val="100000"/>
              </a:lnSpc>
              <a:spcBef>
                <a:spcPts val="0"/>
              </a:spcBef>
              <a:spcAft>
                <a:spcPts val="600"/>
              </a:spcAft>
              <a:buFontTx/>
              <a:buNone/>
              <a:defRPr/>
            </a:lvl1pPr>
            <a:lvl2pPr marL="183764" indent="0">
              <a:buFontTx/>
              <a:buNone/>
              <a:defRPr/>
            </a:lvl2pPr>
            <a:lvl3pPr marL="397056" indent="0">
              <a:buFontTx/>
              <a:buNone/>
              <a:defRPr/>
            </a:lvl3pPr>
            <a:lvl4pPr marL="566913" indent="0">
              <a:buFontTx/>
              <a:buNone/>
              <a:defRPr/>
            </a:lvl4pPr>
            <a:lvl5pPr marL="740645" indent="0">
              <a:buFontTx/>
              <a:buNone/>
              <a:defRPr/>
            </a:lvl5pPr>
          </a:lstStyle>
          <a:p>
            <a:pPr lvl="0"/>
            <a:r>
              <a:rPr lang="en-US"/>
              <a:t>Copy and paste the first paragraph of your bio here</a:t>
            </a:r>
          </a:p>
        </p:txBody>
      </p:sp>
      <p:sp>
        <p:nvSpPr>
          <p:cNvPr id="5" name="Text Placeholder 7">
            <a:extLst>
              <a:ext uri="{FF2B5EF4-FFF2-40B4-BE49-F238E27FC236}">
                <a16:creationId xmlns:a16="http://schemas.microsoft.com/office/drawing/2014/main" id="{2BFEA3C9-368E-4564-8216-477D103F8884}"/>
              </a:ext>
            </a:extLst>
          </p:cNvPr>
          <p:cNvSpPr>
            <a:spLocks noGrp="1"/>
          </p:cNvSpPr>
          <p:nvPr>
            <p:ph type="body" sz="quarter" idx="13" hasCustomPrompt="1"/>
          </p:nvPr>
        </p:nvSpPr>
        <p:spPr>
          <a:xfrm>
            <a:off x="574912" y="4258763"/>
            <a:ext cx="5512296"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6" name="Text Placeholder 7">
            <a:extLst>
              <a:ext uri="{FF2B5EF4-FFF2-40B4-BE49-F238E27FC236}">
                <a16:creationId xmlns:a16="http://schemas.microsoft.com/office/drawing/2014/main" id="{4A29EB88-5E45-4FD8-93B5-97649F1F7C7B}"/>
              </a:ext>
            </a:extLst>
          </p:cNvPr>
          <p:cNvSpPr>
            <a:spLocks noGrp="1"/>
          </p:cNvSpPr>
          <p:nvPr>
            <p:ph type="body" sz="quarter" idx="14" hasCustomPrompt="1"/>
          </p:nvPr>
        </p:nvSpPr>
        <p:spPr>
          <a:xfrm>
            <a:off x="574912" y="4656700"/>
            <a:ext cx="5515344"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7" name="Text Placeholder 7">
            <a:extLst>
              <a:ext uri="{FF2B5EF4-FFF2-40B4-BE49-F238E27FC236}">
                <a16:creationId xmlns:a16="http://schemas.microsoft.com/office/drawing/2014/main" id="{B7A4A313-FD4C-48FC-8393-47C4FDF1DEB7}"/>
              </a:ext>
            </a:extLst>
          </p:cNvPr>
          <p:cNvSpPr>
            <a:spLocks noGrp="1"/>
          </p:cNvSpPr>
          <p:nvPr>
            <p:ph type="body" sz="quarter" idx="15" hasCustomPrompt="1"/>
          </p:nvPr>
        </p:nvSpPr>
        <p:spPr>
          <a:xfrm>
            <a:off x="583704" y="5118885"/>
            <a:ext cx="5512296"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Tree>
    <p:extLst>
      <p:ext uri="{BB962C8B-B14F-4D97-AF65-F5344CB8AC3E}">
        <p14:creationId xmlns:p14="http://schemas.microsoft.com/office/powerpoint/2010/main" val="3019557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Autho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75D78A-CDD8-43A2-B722-4DD086071CBD}"/>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F20E5D11-48D2-46CF-8380-BEEF8C7D0E67}"/>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a:t>[Presenters/Moderators/Panelists] – select a title</a:t>
            </a:r>
          </a:p>
        </p:txBody>
      </p:sp>
      <p:sp>
        <p:nvSpPr>
          <p:cNvPr id="17" name="Picture Placeholder 17">
            <a:extLst>
              <a:ext uri="{FF2B5EF4-FFF2-40B4-BE49-F238E27FC236}">
                <a16:creationId xmlns:a16="http://schemas.microsoft.com/office/drawing/2014/main" id="{0963E4D1-F246-4469-BECB-540CBCA1B881}"/>
              </a:ext>
            </a:extLst>
          </p:cNvPr>
          <p:cNvSpPr>
            <a:spLocks noGrp="1"/>
          </p:cNvSpPr>
          <p:nvPr>
            <p:ph type="pic" sz="quarter" idx="23" hasCustomPrompt="1"/>
          </p:nvPr>
        </p:nvSpPr>
        <p:spPr>
          <a:xfrm>
            <a:off x="569373"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3" name="Text Placeholder 7">
            <a:extLst>
              <a:ext uri="{FF2B5EF4-FFF2-40B4-BE49-F238E27FC236}">
                <a16:creationId xmlns:a16="http://schemas.microsoft.com/office/drawing/2014/main" id="{DB8E4F65-339D-453C-B85E-9390244580C0}"/>
              </a:ext>
            </a:extLst>
          </p:cNvPr>
          <p:cNvSpPr>
            <a:spLocks noGrp="1"/>
          </p:cNvSpPr>
          <p:nvPr>
            <p:ph type="body" sz="quarter" idx="13" hasCustomPrompt="1"/>
          </p:nvPr>
        </p:nvSpPr>
        <p:spPr>
          <a:xfrm>
            <a:off x="574912" y="4258763"/>
            <a:ext cx="5512296"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14" name="Text Placeholder 7">
            <a:extLst>
              <a:ext uri="{FF2B5EF4-FFF2-40B4-BE49-F238E27FC236}">
                <a16:creationId xmlns:a16="http://schemas.microsoft.com/office/drawing/2014/main" id="{DA958ED2-3569-4C3C-A692-B6B92B99E2F1}"/>
              </a:ext>
            </a:extLst>
          </p:cNvPr>
          <p:cNvSpPr>
            <a:spLocks noGrp="1"/>
          </p:cNvSpPr>
          <p:nvPr>
            <p:ph type="body" sz="quarter" idx="14" hasCustomPrompt="1"/>
          </p:nvPr>
        </p:nvSpPr>
        <p:spPr>
          <a:xfrm>
            <a:off x="574912" y="4656700"/>
            <a:ext cx="5515344"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15" name="Text Placeholder 7">
            <a:extLst>
              <a:ext uri="{FF2B5EF4-FFF2-40B4-BE49-F238E27FC236}">
                <a16:creationId xmlns:a16="http://schemas.microsoft.com/office/drawing/2014/main" id="{BA3389FA-8A63-4288-9A98-59EC19AC4E5F}"/>
              </a:ext>
            </a:extLst>
          </p:cNvPr>
          <p:cNvSpPr>
            <a:spLocks noGrp="1"/>
          </p:cNvSpPr>
          <p:nvPr>
            <p:ph type="body" sz="quarter" idx="15" hasCustomPrompt="1"/>
          </p:nvPr>
        </p:nvSpPr>
        <p:spPr>
          <a:xfrm>
            <a:off x="583704" y="5118885"/>
            <a:ext cx="5512296"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
        <p:nvSpPr>
          <p:cNvPr id="9" name="Picture Placeholder 17">
            <a:extLst>
              <a:ext uri="{FF2B5EF4-FFF2-40B4-BE49-F238E27FC236}">
                <a16:creationId xmlns:a16="http://schemas.microsoft.com/office/drawing/2014/main" id="{2A8E5B0D-3D58-4517-81C4-D7B36DC30599}"/>
              </a:ext>
            </a:extLst>
          </p:cNvPr>
          <p:cNvSpPr>
            <a:spLocks noGrp="1"/>
          </p:cNvSpPr>
          <p:nvPr>
            <p:ph type="pic" sz="quarter" idx="24" hasCustomPrompt="1"/>
          </p:nvPr>
        </p:nvSpPr>
        <p:spPr>
          <a:xfrm>
            <a:off x="6527866"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0" name="Text Placeholder 7">
            <a:extLst>
              <a:ext uri="{FF2B5EF4-FFF2-40B4-BE49-F238E27FC236}">
                <a16:creationId xmlns:a16="http://schemas.microsoft.com/office/drawing/2014/main" id="{4B4B870D-FC17-4918-9CBB-99F7941BFFA4}"/>
              </a:ext>
            </a:extLst>
          </p:cNvPr>
          <p:cNvSpPr>
            <a:spLocks noGrp="1"/>
          </p:cNvSpPr>
          <p:nvPr>
            <p:ph type="body" sz="quarter" idx="25" hasCustomPrompt="1"/>
          </p:nvPr>
        </p:nvSpPr>
        <p:spPr>
          <a:xfrm>
            <a:off x="6527865" y="4249619"/>
            <a:ext cx="5093091"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11" name="Text Placeholder 7">
            <a:extLst>
              <a:ext uri="{FF2B5EF4-FFF2-40B4-BE49-F238E27FC236}">
                <a16:creationId xmlns:a16="http://schemas.microsoft.com/office/drawing/2014/main" id="{59E5C66B-6906-4F19-BF8F-DC836C6943AE}"/>
              </a:ext>
            </a:extLst>
          </p:cNvPr>
          <p:cNvSpPr>
            <a:spLocks noGrp="1"/>
          </p:cNvSpPr>
          <p:nvPr>
            <p:ph type="body" sz="quarter" idx="26" hasCustomPrompt="1"/>
          </p:nvPr>
        </p:nvSpPr>
        <p:spPr>
          <a:xfrm>
            <a:off x="6527865" y="4647556"/>
            <a:ext cx="5095907"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12" name="Text Placeholder 7">
            <a:extLst>
              <a:ext uri="{FF2B5EF4-FFF2-40B4-BE49-F238E27FC236}">
                <a16:creationId xmlns:a16="http://schemas.microsoft.com/office/drawing/2014/main" id="{A0732281-1662-446D-BF97-1F36FDA2C65B}"/>
              </a:ext>
            </a:extLst>
          </p:cNvPr>
          <p:cNvSpPr>
            <a:spLocks noGrp="1"/>
          </p:cNvSpPr>
          <p:nvPr>
            <p:ph type="body" sz="quarter" idx="27" hasCustomPrompt="1"/>
          </p:nvPr>
        </p:nvSpPr>
        <p:spPr>
          <a:xfrm>
            <a:off x="6536657" y="5109741"/>
            <a:ext cx="5093091"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Tree>
    <p:extLst>
      <p:ext uri="{BB962C8B-B14F-4D97-AF65-F5344CB8AC3E}">
        <p14:creationId xmlns:p14="http://schemas.microsoft.com/office/powerpoint/2010/main" val="1323458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Autho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75D78A-CDD8-43A2-B722-4DD086071CBD}"/>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F20E5D11-48D2-46CF-8380-BEEF8C7D0E67}"/>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a:t>[Presenters/Moderators/Panelists] – select a title</a:t>
            </a:r>
          </a:p>
        </p:txBody>
      </p:sp>
      <p:sp>
        <p:nvSpPr>
          <p:cNvPr id="16" name="Picture Placeholder 17">
            <a:extLst>
              <a:ext uri="{FF2B5EF4-FFF2-40B4-BE49-F238E27FC236}">
                <a16:creationId xmlns:a16="http://schemas.microsoft.com/office/drawing/2014/main" id="{E18A9881-DF3F-4314-8841-AAA80E908A97}"/>
              </a:ext>
            </a:extLst>
          </p:cNvPr>
          <p:cNvSpPr>
            <a:spLocks noGrp="1"/>
          </p:cNvSpPr>
          <p:nvPr>
            <p:ph type="pic" sz="quarter" idx="23" hasCustomPrompt="1"/>
          </p:nvPr>
        </p:nvSpPr>
        <p:spPr>
          <a:xfrm>
            <a:off x="569373"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3" name="Text Placeholder 7">
            <a:extLst>
              <a:ext uri="{FF2B5EF4-FFF2-40B4-BE49-F238E27FC236}">
                <a16:creationId xmlns:a16="http://schemas.microsoft.com/office/drawing/2014/main" id="{DB8E4F65-339D-453C-B85E-9390244580C0}"/>
              </a:ext>
            </a:extLst>
          </p:cNvPr>
          <p:cNvSpPr>
            <a:spLocks noGrp="1"/>
          </p:cNvSpPr>
          <p:nvPr>
            <p:ph type="body" sz="quarter" idx="13" hasCustomPrompt="1"/>
          </p:nvPr>
        </p:nvSpPr>
        <p:spPr>
          <a:xfrm>
            <a:off x="569372" y="4258763"/>
            <a:ext cx="339617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14" name="Text Placeholder 7">
            <a:extLst>
              <a:ext uri="{FF2B5EF4-FFF2-40B4-BE49-F238E27FC236}">
                <a16:creationId xmlns:a16="http://schemas.microsoft.com/office/drawing/2014/main" id="{DA958ED2-3569-4C3C-A692-B6B92B99E2F1}"/>
              </a:ext>
            </a:extLst>
          </p:cNvPr>
          <p:cNvSpPr>
            <a:spLocks noGrp="1"/>
          </p:cNvSpPr>
          <p:nvPr>
            <p:ph type="body" sz="quarter" idx="14" hasCustomPrompt="1"/>
          </p:nvPr>
        </p:nvSpPr>
        <p:spPr>
          <a:xfrm>
            <a:off x="569372" y="4656700"/>
            <a:ext cx="3398053"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15" name="Text Placeholder 7">
            <a:extLst>
              <a:ext uri="{FF2B5EF4-FFF2-40B4-BE49-F238E27FC236}">
                <a16:creationId xmlns:a16="http://schemas.microsoft.com/office/drawing/2014/main" id="{BA3389FA-8A63-4288-9A98-59EC19AC4E5F}"/>
              </a:ext>
            </a:extLst>
          </p:cNvPr>
          <p:cNvSpPr>
            <a:spLocks noGrp="1"/>
          </p:cNvSpPr>
          <p:nvPr>
            <p:ph type="body" sz="quarter" idx="15" hasCustomPrompt="1"/>
          </p:nvPr>
        </p:nvSpPr>
        <p:spPr>
          <a:xfrm>
            <a:off x="578164" y="5118885"/>
            <a:ext cx="3396175"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
        <p:nvSpPr>
          <p:cNvPr id="18" name="Picture Placeholder 17">
            <a:extLst>
              <a:ext uri="{FF2B5EF4-FFF2-40B4-BE49-F238E27FC236}">
                <a16:creationId xmlns:a16="http://schemas.microsoft.com/office/drawing/2014/main" id="{C592B89A-95D5-4D3F-9919-D8C4397786C1}"/>
              </a:ext>
            </a:extLst>
          </p:cNvPr>
          <p:cNvSpPr>
            <a:spLocks noGrp="1"/>
          </p:cNvSpPr>
          <p:nvPr>
            <p:ph type="pic" sz="quarter" idx="24" hasCustomPrompt="1"/>
          </p:nvPr>
        </p:nvSpPr>
        <p:spPr>
          <a:xfrm>
            <a:off x="4448624"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9" name="Text Placeholder 7">
            <a:extLst>
              <a:ext uri="{FF2B5EF4-FFF2-40B4-BE49-F238E27FC236}">
                <a16:creationId xmlns:a16="http://schemas.microsoft.com/office/drawing/2014/main" id="{B44B7B59-8A0C-4D95-9D25-5E3DF480AAAB}"/>
              </a:ext>
            </a:extLst>
          </p:cNvPr>
          <p:cNvSpPr>
            <a:spLocks noGrp="1"/>
          </p:cNvSpPr>
          <p:nvPr>
            <p:ph type="body" sz="quarter" idx="25" hasCustomPrompt="1"/>
          </p:nvPr>
        </p:nvSpPr>
        <p:spPr>
          <a:xfrm>
            <a:off x="4430937" y="4249619"/>
            <a:ext cx="339617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20" name="Text Placeholder 7">
            <a:extLst>
              <a:ext uri="{FF2B5EF4-FFF2-40B4-BE49-F238E27FC236}">
                <a16:creationId xmlns:a16="http://schemas.microsoft.com/office/drawing/2014/main" id="{D867FDEA-93C7-4652-AC2F-743293039C3C}"/>
              </a:ext>
            </a:extLst>
          </p:cNvPr>
          <p:cNvSpPr>
            <a:spLocks noGrp="1"/>
          </p:cNvSpPr>
          <p:nvPr>
            <p:ph type="body" sz="quarter" idx="26" hasCustomPrompt="1"/>
          </p:nvPr>
        </p:nvSpPr>
        <p:spPr>
          <a:xfrm>
            <a:off x="4430937" y="4647556"/>
            <a:ext cx="3398053"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21" name="Text Placeholder 7">
            <a:extLst>
              <a:ext uri="{FF2B5EF4-FFF2-40B4-BE49-F238E27FC236}">
                <a16:creationId xmlns:a16="http://schemas.microsoft.com/office/drawing/2014/main" id="{5F3E5738-3EED-47E4-B437-5701BE83D5BB}"/>
              </a:ext>
            </a:extLst>
          </p:cNvPr>
          <p:cNvSpPr>
            <a:spLocks noGrp="1"/>
          </p:cNvSpPr>
          <p:nvPr>
            <p:ph type="body" sz="quarter" idx="27" hasCustomPrompt="1"/>
          </p:nvPr>
        </p:nvSpPr>
        <p:spPr>
          <a:xfrm>
            <a:off x="4439729" y="5109741"/>
            <a:ext cx="3396175"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
        <p:nvSpPr>
          <p:cNvPr id="22" name="Picture Placeholder 17">
            <a:extLst>
              <a:ext uri="{FF2B5EF4-FFF2-40B4-BE49-F238E27FC236}">
                <a16:creationId xmlns:a16="http://schemas.microsoft.com/office/drawing/2014/main" id="{565A1BAD-5C48-4C0D-AE93-5DBA70892675}"/>
              </a:ext>
            </a:extLst>
          </p:cNvPr>
          <p:cNvSpPr>
            <a:spLocks noGrp="1"/>
          </p:cNvSpPr>
          <p:nvPr>
            <p:ph type="pic" sz="quarter" idx="28" hasCustomPrompt="1"/>
          </p:nvPr>
        </p:nvSpPr>
        <p:spPr>
          <a:xfrm>
            <a:off x="8224782"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23" name="Text Placeholder 7">
            <a:extLst>
              <a:ext uri="{FF2B5EF4-FFF2-40B4-BE49-F238E27FC236}">
                <a16:creationId xmlns:a16="http://schemas.microsoft.com/office/drawing/2014/main" id="{EA3D350B-6C94-4545-86A9-0AD2FE58305E}"/>
              </a:ext>
            </a:extLst>
          </p:cNvPr>
          <p:cNvSpPr>
            <a:spLocks noGrp="1"/>
          </p:cNvSpPr>
          <p:nvPr>
            <p:ph type="body" sz="quarter" idx="29" hasCustomPrompt="1"/>
          </p:nvPr>
        </p:nvSpPr>
        <p:spPr>
          <a:xfrm>
            <a:off x="8224781" y="4249619"/>
            <a:ext cx="339617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24" name="Text Placeholder 7">
            <a:extLst>
              <a:ext uri="{FF2B5EF4-FFF2-40B4-BE49-F238E27FC236}">
                <a16:creationId xmlns:a16="http://schemas.microsoft.com/office/drawing/2014/main" id="{FEEFE4CE-79A1-47ED-A87A-3656BFD65401}"/>
              </a:ext>
            </a:extLst>
          </p:cNvPr>
          <p:cNvSpPr>
            <a:spLocks noGrp="1"/>
          </p:cNvSpPr>
          <p:nvPr>
            <p:ph type="body" sz="quarter" idx="30" hasCustomPrompt="1"/>
          </p:nvPr>
        </p:nvSpPr>
        <p:spPr>
          <a:xfrm>
            <a:off x="8224781" y="4647556"/>
            <a:ext cx="3398053"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25" name="Text Placeholder 7">
            <a:extLst>
              <a:ext uri="{FF2B5EF4-FFF2-40B4-BE49-F238E27FC236}">
                <a16:creationId xmlns:a16="http://schemas.microsoft.com/office/drawing/2014/main" id="{35772D5C-CDC5-422E-9C96-517E55AE44FE}"/>
              </a:ext>
            </a:extLst>
          </p:cNvPr>
          <p:cNvSpPr>
            <a:spLocks noGrp="1"/>
          </p:cNvSpPr>
          <p:nvPr>
            <p:ph type="body" sz="quarter" idx="31" hasCustomPrompt="1"/>
          </p:nvPr>
        </p:nvSpPr>
        <p:spPr>
          <a:xfrm>
            <a:off x="8233573" y="5109741"/>
            <a:ext cx="3396175"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Tree>
    <p:extLst>
      <p:ext uri="{BB962C8B-B14F-4D97-AF65-F5344CB8AC3E}">
        <p14:creationId xmlns:p14="http://schemas.microsoft.com/office/powerpoint/2010/main" val="38197157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Autho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D0302A-6B11-4359-9340-D7697342E077}"/>
              </a:ext>
            </a:extLst>
          </p:cNvPr>
          <p:cNvSpPr>
            <a:spLocks noGrp="1"/>
          </p:cNvSpPr>
          <p:nvPr>
            <p:ph type="sldNum" sz="quarter" idx="10"/>
          </p:nvPr>
        </p:nvSpPr>
        <p:spPr/>
        <p:txBody>
          <a:bodyPr/>
          <a:lstStyle/>
          <a:p>
            <a:fld id="{5CFA18E4-D58E-4B28-B105-28D9665A8EBC}" type="slidenum">
              <a:rPr lang="en-US" smtClean="0"/>
              <a:pPr/>
              <a:t>‹#›</a:t>
            </a:fld>
            <a:endParaRPr lang="en-US" dirty="0"/>
          </a:p>
        </p:txBody>
      </p:sp>
      <p:sp>
        <p:nvSpPr>
          <p:cNvPr id="4" name="Title 1">
            <a:extLst>
              <a:ext uri="{FF2B5EF4-FFF2-40B4-BE49-F238E27FC236}">
                <a16:creationId xmlns:a16="http://schemas.microsoft.com/office/drawing/2014/main" id="{4348ACEE-4D47-4395-8914-65292080F51E}"/>
              </a:ext>
            </a:extLst>
          </p:cNvPr>
          <p:cNvSpPr>
            <a:spLocks noGrp="1"/>
          </p:cNvSpPr>
          <p:nvPr>
            <p:ph type="title" hasCustomPrompt="1"/>
          </p:nvPr>
        </p:nvSpPr>
        <p:spPr>
          <a:xfrm>
            <a:off x="567039" y="342900"/>
            <a:ext cx="11062709" cy="826183"/>
          </a:xfrm>
        </p:spPr>
        <p:txBody>
          <a:bodyPr/>
          <a:lstStyle>
            <a:lvl1pPr>
              <a:defRPr lang="en-US" sz="2400" kern="1200" dirty="0">
                <a:solidFill>
                  <a:schemeClr val="tx1"/>
                </a:solidFill>
                <a:latin typeface="+mj-lt"/>
                <a:ea typeface="+mj-ea"/>
                <a:cs typeface="+mj-cs"/>
              </a:defRPr>
            </a:lvl1pPr>
          </a:lstStyle>
          <a:p>
            <a:r>
              <a:rPr lang="en-US"/>
              <a:t>[Presenters/Moderators/Panelists] – select a title</a:t>
            </a:r>
          </a:p>
        </p:txBody>
      </p:sp>
      <p:sp>
        <p:nvSpPr>
          <p:cNvPr id="5" name="Picture Placeholder 17">
            <a:extLst>
              <a:ext uri="{FF2B5EF4-FFF2-40B4-BE49-F238E27FC236}">
                <a16:creationId xmlns:a16="http://schemas.microsoft.com/office/drawing/2014/main" id="{13874D71-DEE4-4585-9798-1C1D387CEF03}"/>
              </a:ext>
            </a:extLst>
          </p:cNvPr>
          <p:cNvSpPr>
            <a:spLocks noGrp="1"/>
          </p:cNvSpPr>
          <p:nvPr>
            <p:ph type="pic" sz="quarter" idx="23" hasCustomPrompt="1"/>
          </p:nvPr>
        </p:nvSpPr>
        <p:spPr>
          <a:xfrm>
            <a:off x="567039"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6" name="Text Placeholder 7">
            <a:extLst>
              <a:ext uri="{FF2B5EF4-FFF2-40B4-BE49-F238E27FC236}">
                <a16:creationId xmlns:a16="http://schemas.microsoft.com/office/drawing/2014/main" id="{267613AE-2BF4-40BC-BF6A-47F974F6E966}"/>
              </a:ext>
            </a:extLst>
          </p:cNvPr>
          <p:cNvSpPr>
            <a:spLocks noGrp="1"/>
          </p:cNvSpPr>
          <p:nvPr>
            <p:ph type="body" sz="quarter" idx="13" hasCustomPrompt="1"/>
          </p:nvPr>
        </p:nvSpPr>
        <p:spPr>
          <a:xfrm>
            <a:off x="567039" y="4258584"/>
            <a:ext cx="243585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7" name="Text Placeholder 7">
            <a:extLst>
              <a:ext uri="{FF2B5EF4-FFF2-40B4-BE49-F238E27FC236}">
                <a16:creationId xmlns:a16="http://schemas.microsoft.com/office/drawing/2014/main" id="{AE90B753-E282-442B-84E7-5A7E2F8C0706}"/>
              </a:ext>
            </a:extLst>
          </p:cNvPr>
          <p:cNvSpPr>
            <a:spLocks noGrp="1"/>
          </p:cNvSpPr>
          <p:nvPr>
            <p:ph type="body" sz="quarter" idx="14" hasCustomPrompt="1"/>
          </p:nvPr>
        </p:nvSpPr>
        <p:spPr>
          <a:xfrm>
            <a:off x="567040" y="4656521"/>
            <a:ext cx="2437202"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8" name="Text Placeholder 7">
            <a:extLst>
              <a:ext uri="{FF2B5EF4-FFF2-40B4-BE49-F238E27FC236}">
                <a16:creationId xmlns:a16="http://schemas.microsoft.com/office/drawing/2014/main" id="{B00296E1-79C9-4288-BB0D-268520881F96}"/>
              </a:ext>
            </a:extLst>
          </p:cNvPr>
          <p:cNvSpPr>
            <a:spLocks noGrp="1"/>
          </p:cNvSpPr>
          <p:nvPr>
            <p:ph type="body" sz="quarter" idx="15" hasCustomPrompt="1"/>
          </p:nvPr>
        </p:nvSpPr>
        <p:spPr>
          <a:xfrm>
            <a:off x="575831" y="5118706"/>
            <a:ext cx="2435855"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
        <p:nvSpPr>
          <p:cNvPr id="9" name="Picture Placeholder 17">
            <a:extLst>
              <a:ext uri="{FF2B5EF4-FFF2-40B4-BE49-F238E27FC236}">
                <a16:creationId xmlns:a16="http://schemas.microsoft.com/office/drawing/2014/main" id="{7DCCDFBD-3BCA-4F0C-923B-9AF98CADDCDB}"/>
              </a:ext>
            </a:extLst>
          </p:cNvPr>
          <p:cNvSpPr>
            <a:spLocks noGrp="1"/>
          </p:cNvSpPr>
          <p:nvPr>
            <p:ph type="pic" sz="quarter" idx="24" hasCustomPrompt="1"/>
          </p:nvPr>
        </p:nvSpPr>
        <p:spPr>
          <a:xfrm>
            <a:off x="3448527" y="190342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0" name="Text Placeholder 7">
            <a:extLst>
              <a:ext uri="{FF2B5EF4-FFF2-40B4-BE49-F238E27FC236}">
                <a16:creationId xmlns:a16="http://schemas.microsoft.com/office/drawing/2014/main" id="{5A4BD374-EAF1-48D8-9CD4-A02D195CC8B4}"/>
              </a:ext>
            </a:extLst>
          </p:cNvPr>
          <p:cNvSpPr>
            <a:spLocks noGrp="1"/>
          </p:cNvSpPr>
          <p:nvPr>
            <p:ph type="body" sz="quarter" idx="25" hasCustomPrompt="1"/>
          </p:nvPr>
        </p:nvSpPr>
        <p:spPr>
          <a:xfrm>
            <a:off x="3448527" y="4258584"/>
            <a:ext cx="243585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11" name="Text Placeholder 7">
            <a:extLst>
              <a:ext uri="{FF2B5EF4-FFF2-40B4-BE49-F238E27FC236}">
                <a16:creationId xmlns:a16="http://schemas.microsoft.com/office/drawing/2014/main" id="{A52EF8A5-21BA-476E-8BE5-9C93113CD721}"/>
              </a:ext>
            </a:extLst>
          </p:cNvPr>
          <p:cNvSpPr>
            <a:spLocks noGrp="1"/>
          </p:cNvSpPr>
          <p:nvPr>
            <p:ph type="body" sz="quarter" idx="26" hasCustomPrompt="1"/>
          </p:nvPr>
        </p:nvSpPr>
        <p:spPr>
          <a:xfrm>
            <a:off x="3454175" y="4656521"/>
            <a:ext cx="2437202"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12" name="Text Placeholder 7">
            <a:extLst>
              <a:ext uri="{FF2B5EF4-FFF2-40B4-BE49-F238E27FC236}">
                <a16:creationId xmlns:a16="http://schemas.microsoft.com/office/drawing/2014/main" id="{2F910126-582E-45E7-ADD6-72F532C9B02F}"/>
              </a:ext>
            </a:extLst>
          </p:cNvPr>
          <p:cNvSpPr>
            <a:spLocks noGrp="1"/>
          </p:cNvSpPr>
          <p:nvPr>
            <p:ph type="body" sz="quarter" idx="27" hasCustomPrompt="1"/>
          </p:nvPr>
        </p:nvSpPr>
        <p:spPr>
          <a:xfrm>
            <a:off x="3462966" y="5118706"/>
            <a:ext cx="2435855"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
        <p:nvSpPr>
          <p:cNvPr id="13" name="Picture Placeholder 17">
            <a:extLst>
              <a:ext uri="{FF2B5EF4-FFF2-40B4-BE49-F238E27FC236}">
                <a16:creationId xmlns:a16="http://schemas.microsoft.com/office/drawing/2014/main" id="{825C02C8-87E5-4224-BC8C-BCD842C1C04E}"/>
              </a:ext>
            </a:extLst>
          </p:cNvPr>
          <p:cNvSpPr>
            <a:spLocks noGrp="1"/>
          </p:cNvSpPr>
          <p:nvPr>
            <p:ph type="pic" sz="quarter" idx="28" hasCustomPrompt="1"/>
          </p:nvPr>
        </p:nvSpPr>
        <p:spPr>
          <a:xfrm>
            <a:off x="6330015" y="190398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4" name="Text Placeholder 7">
            <a:extLst>
              <a:ext uri="{FF2B5EF4-FFF2-40B4-BE49-F238E27FC236}">
                <a16:creationId xmlns:a16="http://schemas.microsoft.com/office/drawing/2014/main" id="{6FFA6E76-5DE6-4F14-8C70-9B1EDBA4577B}"/>
              </a:ext>
            </a:extLst>
          </p:cNvPr>
          <p:cNvSpPr>
            <a:spLocks noGrp="1"/>
          </p:cNvSpPr>
          <p:nvPr>
            <p:ph type="body" sz="quarter" idx="29" hasCustomPrompt="1"/>
          </p:nvPr>
        </p:nvSpPr>
        <p:spPr>
          <a:xfrm>
            <a:off x="6330015" y="4259144"/>
            <a:ext cx="2435855"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15" name="Text Placeholder 7">
            <a:extLst>
              <a:ext uri="{FF2B5EF4-FFF2-40B4-BE49-F238E27FC236}">
                <a16:creationId xmlns:a16="http://schemas.microsoft.com/office/drawing/2014/main" id="{CDF41FE2-E444-49AC-AF04-E846336EF9C7}"/>
              </a:ext>
            </a:extLst>
          </p:cNvPr>
          <p:cNvSpPr>
            <a:spLocks noGrp="1"/>
          </p:cNvSpPr>
          <p:nvPr>
            <p:ph type="body" sz="quarter" idx="30" hasCustomPrompt="1"/>
          </p:nvPr>
        </p:nvSpPr>
        <p:spPr>
          <a:xfrm>
            <a:off x="6332519" y="4657081"/>
            <a:ext cx="2437202"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16" name="Text Placeholder 7">
            <a:extLst>
              <a:ext uri="{FF2B5EF4-FFF2-40B4-BE49-F238E27FC236}">
                <a16:creationId xmlns:a16="http://schemas.microsoft.com/office/drawing/2014/main" id="{1D326573-CDF5-4639-8BB3-A9BF21601920}"/>
              </a:ext>
            </a:extLst>
          </p:cNvPr>
          <p:cNvSpPr>
            <a:spLocks noGrp="1"/>
          </p:cNvSpPr>
          <p:nvPr>
            <p:ph type="body" sz="quarter" idx="31" hasCustomPrompt="1"/>
          </p:nvPr>
        </p:nvSpPr>
        <p:spPr>
          <a:xfrm>
            <a:off x="6341310" y="5119266"/>
            <a:ext cx="2435855"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
        <p:nvSpPr>
          <p:cNvPr id="17" name="Picture Placeholder 17">
            <a:extLst>
              <a:ext uri="{FF2B5EF4-FFF2-40B4-BE49-F238E27FC236}">
                <a16:creationId xmlns:a16="http://schemas.microsoft.com/office/drawing/2014/main" id="{D3BD3CB3-A08D-44E5-A7FB-5896B3A8B382}"/>
              </a:ext>
            </a:extLst>
          </p:cNvPr>
          <p:cNvSpPr>
            <a:spLocks noGrp="1"/>
          </p:cNvSpPr>
          <p:nvPr>
            <p:ph type="pic" sz="quarter" idx="32" hasCustomPrompt="1"/>
          </p:nvPr>
        </p:nvSpPr>
        <p:spPr>
          <a:xfrm>
            <a:off x="9211503" y="1903982"/>
            <a:ext cx="2194560" cy="2194560"/>
          </a:xfrm>
          <a:prstGeom prst="ellipse">
            <a:avLst/>
          </a:prstGeom>
          <a:pattFill prst="pct5">
            <a:fgClr>
              <a:schemeClr val="accent1"/>
            </a:fgClr>
            <a:bgClr>
              <a:schemeClr val="bg1"/>
            </a:bgClr>
          </a:pattFill>
          <a:ln w="38100">
            <a:solidFill>
              <a:schemeClr val="accent5"/>
            </a:solidFill>
          </a:ln>
        </p:spPr>
        <p:txBody>
          <a:bodyPr vert="horz" lIns="0" tIns="0" rIns="0" bIns="0" rtlCol="0" anchor="ctr">
            <a:noAutofit/>
          </a:bodyPr>
          <a:lstStyle>
            <a:lvl1pPr>
              <a:defRPr lang="en-US" b="1" dirty="0"/>
            </a:lvl1pPr>
          </a:lstStyle>
          <a:p>
            <a:pPr marL="0" lvl="0" indent="0" algn="ctr">
              <a:buNone/>
            </a:pPr>
            <a:r>
              <a:rPr lang="en-US" dirty="0"/>
              <a:t>Click to add portrait photo or remove</a:t>
            </a:r>
          </a:p>
        </p:txBody>
      </p:sp>
      <p:sp>
        <p:nvSpPr>
          <p:cNvPr id="18" name="Text Placeholder 7">
            <a:extLst>
              <a:ext uri="{FF2B5EF4-FFF2-40B4-BE49-F238E27FC236}">
                <a16:creationId xmlns:a16="http://schemas.microsoft.com/office/drawing/2014/main" id="{92BC594B-3E6F-42C9-8E2D-D40A431B0600}"/>
              </a:ext>
            </a:extLst>
          </p:cNvPr>
          <p:cNvSpPr>
            <a:spLocks noGrp="1"/>
          </p:cNvSpPr>
          <p:nvPr>
            <p:ph type="body" sz="quarter" idx="33" hasCustomPrompt="1"/>
          </p:nvPr>
        </p:nvSpPr>
        <p:spPr>
          <a:xfrm>
            <a:off x="9211502" y="4259144"/>
            <a:ext cx="2413459" cy="332160"/>
          </a:xfrm>
          <a:prstGeom prst="rect">
            <a:avLst/>
          </a:prstGeom>
        </p:spPr>
        <p:txBody>
          <a:bodyPr anchor="ctr">
            <a:noAutofit/>
          </a:bodyPr>
          <a:lstStyle>
            <a:lvl1pPr marL="0" indent="0">
              <a:spcBef>
                <a:spcPts val="0"/>
              </a:spcBef>
              <a:spcAft>
                <a:spcPts val="0"/>
              </a:spcAft>
              <a:buNone/>
              <a:defRPr sz="1800" b="0">
                <a:solidFill>
                  <a:schemeClr val="tx1"/>
                </a:solidFill>
              </a:defRPr>
            </a:lvl1pPr>
            <a:lvl2pPr marL="169858" indent="0">
              <a:buNone/>
              <a:defRPr/>
            </a:lvl2pPr>
          </a:lstStyle>
          <a:p>
            <a:pPr lvl="0"/>
            <a:r>
              <a:rPr lang="en-US"/>
              <a:t>Click to add name</a:t>
            </a:r>
          </a:p>
        </p:txBody>
      </p:sp>
      <p:sp>
        <p:nvSpPr>
          <p:cNvPr id="19" name="Text Placeholder 7">
            <a:extLst>
              <a:ext uri="{FF2B5EF4-FFF2-40B4-BE49-F238E27FC236}">
                <a16:creationId xmlns:a16="http://schemas.microsoft.com/office/drawing/2014/main" id="{DEDD6D3A-1A63-472D-8053-3788409FA4B0}"/>
              </a:ext>
            </a:extLst>
          </p:cNvPr>
          <p:cNvSpPr>
            <a:spLocks noGrp="1"/>
          </p:cNvSpPr>
          <p:nvPr>
            <p:ph type="body" sz="quarter" idx="34" hasCustomPrompt="1"/>
          </p:nvPr>
        </p:nvSpPr>
        <p:spPr>
          <a:xfrm>
            <a:off x="9211503" y="4657081"/>
            <a:ext cx="2414794" cy="392985"/>
          </a:xfrm>
          <a:prstGeom prst="rect">
            <a:avLst/>
          </a:prstGeom>
        </p:spPr>
        <p:txBody>
          <a:bodyPr anchor="t">
            <a:noAutofit/>
          </a:bodyPr>
          <a:lstStyle>
            <a:lvl1pPr marL="0" indent="0">
              <a:spcBef>
                <a:spcPts val="0"/>
              </a:spcBef>
              <a:spcAft>
                <a:spcPts val="0"/>
              </a:spcAft>
              <a:buNone/>
              <a:defRPr sz="1400" b="0" i="0"/>
            </a:lvl1pPr>
            <a:lvl2pPr marL="169858" indent="0">
              <a:buNone/>
              <a:defRPr/>
            </a:lvl2pPr>
          </a:lstStyle>
          <a:p>
            <a:pPr lvl="0"/>
            <a:r>
              <a:rPr lang="en-US"/>
              <a:t>Click to add title and company</a:t>
            </a:r>
          </a:p>
        </p:txBody>
      </p:sp>
      <p:sp>
        <p:nvSpPr>
          <p:cNvPr id="20" name="Text Placeholder 7">
            <a:extLst>
              <a:ext uri="{FF2B5EF4-FFF2-40B4-BE49-F238E27FC236}">
                <a16:creationId xmlns:a16="http://schemas.microsoft.com/office/drawing/2014/main" id="{8A7D7523-6E2A-4652-9057-9383EAD3750C}"/>
              </a:ext>
            </a:extLst>
          </p:cNvPr>
          <p:cNvSpPr>
            <a:spLocks noGrp="1"/>
          </p:cNvSpPr>
          <p:nvPr>
            <p:ph type="body" sz="quarter" idx="35" hasCustomPrompt="1"/>
          </p:nvPr>
        </p:nvSpPr>
        <p:spPr>
          <a:xfrm>
            <a:off x="9220294" y="5119266"/>
            <a:ext cx="2413459" cy="332160"/>
          </a:xfrm>
          <a:prstGeom prst="rect">
            <a:avLst/>
          </a:prstGeom>
        </p:spPr>
        <p:txBody>
          <a:bodyPr anchor="ctr">
            <a:noAutofit/>
          </a:bodyPr>
          <a:lstStyle>
            <a:lvl1pPr marL="0" indent="0">
              <a:buNone/>
              <a:defRPr sz="1400" b="0"/>
            </a:lvl1pPr>
            <a:lvl2pPr marL="169858" indent="0">
              <a:buNone/>
              <a:defRPr/>
            </a:lvl2pPr>
          </a:lstStyle>
          <a:p>
            <a:r>
              <a:rPr lang="en-US"/>
              <a:t>Click to add email</a:t>
            </a:r>
          </a:p>
        </p:txBody>
      </p:sp>
    </p:spTree>
    <p:extLst>
      <p:ext uri="{BB962C8B-B14F-4D97-AF65-F5344CB8AC3E}">
        <p14:creationId xmlns:p14="http://schemas.microsoft.com/office/powerpoint/2010/main" val="1527675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7200" b="1" dirty="0">
                <a:solidFill>
                  <a:schemeClr val="tx1"/>
                </a:solidFill>
              </a:rPr>
              <a:t>Disclaimers</a:t>
            </a:r>
          </a:p>
          <a:p>
            <a:pPr algn="ctr"/>
            <a:r>
              <a:rPr lang="en-US" sz="7200" b="1" dirty="0">
                <a:solidFill>
                  <a:schemeClr val="tx1"/>
                </a:solidFill>
              </a:rPr>
              <a:t>Must be included at the end of every deliverable</a:t>
            </a:r>
          </a:p>
        </p:txBody>
      </p:sp>
    </p:spTree>
    <p:extLst>
      <p:ext uri="{BB962C8B-B14F-4D97-AF65-F5344CB8AC3E}">
        <p14:creationId xmlns:p14="http://schemas.microsoft.com/office/powerpoint/2010/main" val="3618316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mmodity Insight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4A2754-9801-4B84-AD47-B47EDD265969}"/>
              </a:ext>
              <a:ext uri="{C183D7F6-B498-43B3-948B-1728B52AA6E4}">
                <adec:decorative xmlns:adec="http://schemas.microsoft.com/office/drawing/2017/decorative" val="0"/>
              </a:ext>
            </a:extLst>
          </p:cNvPr>
          <p:cNvSpPr txBox="1"/>
          <p:nvPr userDrawn="1"/>
        </p:nvSpPr>
        <p:spPr>
          <a:xfrm>
            <a:off x="557212" y="1305341"/>
            <a:ext cx="11077576" cy="4247317"/>
          </a:xfrm>
          <a:prstGeom prst="rect">
            <a:avLst/>
          </a:prstGeom>
          <a:noFill/>
        </p:spPr>
        <p:txBody>
          <a:bodyPr wrap="square"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 2025 by S&amp;P Global Inc. All rights reserved.</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S&amp;P Global, the S&amp;P Global logo, S&amp;P Global Commodity Insights, and Platts are trademarks of S&amp;P Global Inc.  Permission for any commercial use of these trademarks must be obtained in writing from S&amp;P Global Inc.</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You may view or otherwise use the information, prices, indices, assessments and other related information, graphs, tables and images (“Data”) in this publication only for your personal use or, if you or your company has a license for the Data from S&amp;P Global Commodity Insights and you are an authorized user, for your company’s internal business use only. You may not publish, reproduce, extract, distribute, retransmit, resell, create any derivative work from and/or otherwise provide access to the Data or any portion thereof to any person (either within or outside your company, including as part of or via any internal electronic system or intranet), firm or entity, including any subsidiary, parent, or other entity that is affiliated with your company, without S&amp;P Global Commodity Insights’ prior written consent or as otherwise authorized under license from S&amp;P Global Commodity Insights. Any use or distribution of the Data beyond the express uses authorized in this paragraph above is subject to the payment of additional fees to S&amp;P Global Commodity Insights.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S&amp;P Global Commodity Insights, its affiliates and all of their third-party licensors disclaim any and all warranties, express or implied, including, but not limited to, any warranties of merchantability or fitness for a particular purpose or use as to the Data, or the results obtained by its use or as to the performance thereof. Data in this publication includes independent and verifiable data collected from actual market participants. Any user of the Data should not rely on any information and/or assessment contained therein in making any investment, trading, risk management or other decision. S&amp;P Global Commodity Insights, its affiliates and their third-party licensors do not guarantee the adequacy, accuracy, timeliness and/or completeness of the Data or any component thereof or any communications (whether written, oral, electronic or in other format), and shall not be subject to any damages or liability, including but not limited to any indirect, special, incidental, punitive or consequential damages (including but not limited to, loss of profits, trading losses and loss of goodwill).</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ICE index data and NYMEX futures data used herein are provided under S&amp;P Global Commodity Insights’ commercial licensing agreements with ICE and with NYMEX. You acknowledge that the ICE index data and NYMEX futures data herein are confidential and are proprietary trade secrets and data of ICE and NYMEX or its licensors/suppliers, and you shall use best efforts to prevent the unauthorized publication, disclosure or copying of the ICE index data and/or NYMEX futures data.</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Permission is granted for those registered with the Copyright Clearance Center (CCC) to copy material herein for internal reference or personal use only, provided that appropriate payment is made to the CCC, 222 Rosewood Drive, Danvers, MA 01923, phone +1-978-750-8400. Reproduction in any other form, or for any other purpose, is forbidden without the express prior permission of S&amp;P Global Inc. For article reprints contact: The YGS Group, phone +1-717-505-9701 x105 (800-501-9571 from the U.S.).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For all other queries or requests pursuant to this notice, please contact S&amp;P Global Inc. via email at ci.support@spglobal.com.</a:t>
            </a:r>
          </a:p>
        </p:txBody>
      </p:sp>
      <p:pic>
        <p:nvPicPr>
          <p:cNvPr id="2" name="Picture 1">
            <a:extLst>
              <a:ext uri="{FF2B5EF4-FFF2-40B4-BE49-F238E27FC236}">
                <a16:creationId xmlns:a16="http://schemas.microsoft.com/office/drawing/2014/main" id="{F70B4F34-8F7E-1BF1-0168-99B99AB10C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8726" y="6329082"/>
            <a:ext cx="1898168" cy="504424"/>
          </a:xfrm>
          <a:prstGeom prst="rect">
            <a:avLst/>
          </a:prstGeom>
        </p:spPr>
      </p:pic>
    </p:spTree>
    <p:extLst>
      <p:ext uri="{BB962C8B-B14F-4D97-AF65-F5344CB8AC3E}">
        <p14:creationId xmlns:p14="http://schemas.microsoft.com/office/powerpoint/2010/main" val="2988930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mpanies &amp; Transaction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4A2754-9801-4B84-AD47-B47EDD265969}"/>
              </a:ext>
              <a:ext uri="{C183D7F6-B498-43B3-948B-1728B52AA6E4}">
                <adec:decorative xmlns:adec="http://schemas.microsoft.com/office/drawing/2017/decorative" val="0"/>
              </a:ext>
            </a:extLst>
          </p:cNvPr>
          <p:cNvSpPr txBox="1"/>
          <p:nvPr userDrawn="1"/>
        </p:nvSpPr>
        <p:spPr>
          <a:xfrm>
            <a:off x="557212" y="1732733"/>
            <a:ext cx="11077576" cy="3392532"/>
          </a:xfrm>
          <a:prstGeom prst="rect">
            <a:avLst/>
          </a:prstGeom>
          <a:noFill/>
        </p:spPr>
        <p:txBody>
          <a:bodyPr wrap="square" anchor="ctr">
            <a:spAutoFit/>
          </a:bodyPr>
          <a:lstStyle/>
          <a:p>
            <a:pPr marL="0" marR="0">
              <a:lnSpc>
                <a:spcPct val="107000"/>
              </a:lnSpc>
              <a:spcBef>
                <a:spcPts val="0"/>
              </a:spcBef>
              <a:spcAft>
                <a:spcPts val="800"/>
              </a:spcAft>
            </a:pPr>
            <a:r>
              <a:rPr lang="en-US" sz="1000" b="1" dirty="0">
                <a:effectLst/>
                <a:latin typeface="Arial" panose="020B0604020202020204" pitchFamily="34" charset="0"/>
                <a:ea typeface="Calibri" panose="020F0502020204030204" pitchFamily="34" charset="0"/>
                <a:cs typeface="Arial" panose="020B0604020202020204" pitchFamily="34" charset="0"/>
              </a:rPr>
              <a:t>Disclaimer</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IHS Herold Inc. (“IHS Herold”), a wholly-owned subsidiary of S&amp;P Global, provides data and analysis on the strategy, performance, and valuation of companies in the global energy industry, as well as energy transactions and trends. IHS Herold serves a subscription client base consisting of energy companies, financial institutions, investment managers, and advisory firms. IHS Herold is not affiliated with any broker, dealer, bank, or investment bank. Companies mentioned in this report may be or may have been subscribers to IHS Herold data and research in the past year on terms consistent with all other clients of IHS Herold or clients of any member of the S&amp;P Global group. IHS Herold does not inform any company in advance of the nature or conclusions of its research reports. Analysts do not receive any compensation from the companies on which they report or from any other industry source.</a:t>
            </a:r>
          </a:p>
          <a:p>
            <a:pPr marL="0" marR="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Arial" panose="020B0604020202020204" pitchFamily="34" charset="0"/>
              </a:rPr>
              <a:t>Copyright © 2025 S&amp;P Global. All rights reserved. The [</a:t>
            </a:r>
            <a:r>
              <a:rPr lang="en-US" sz="1000" dirty="0">
                <a:solidFill>
                  <a:srgbClr val="B92051"/>
                </a:solidFill>
                <a:effectLst/>
                <a:latin typeface="Arial" panose="020B0604020202020204" pitchFamily="34" charset="0"/>
                <a:ea typeface="Calibri" panose="020F0502020204030204" pitchFamily="34" charset="0"/>
                <a:cs typeface="Arial" panose="020B0604020202020204" pitchFamily="34" charset="0"/>
              </a:rPr>
              <a:t>Insert publication</a:t>
            </a:r>
            <a:r>
              <a:rPr lang="en-US" sz="1000" dirty="0">
                <a:effectLst/>
                <a:latin typeface="Arial" panose="020B0604020202020204" pitchFamily="34" charset="0"/>
                <a:ea typeface="Calibri" panose="020F0502020204030204" pitchFamily="34" charset="0"/>
                <a:cs typeface="Arial" panose="020B0604020202020204" pitchFamily="34" charset="0"/>
              </a:rPr>
              <a:t>] is published by IHS Herold, 55 Post Rd W, 2nd Floor, Westport, CT 06880, USA for the exclusive use of S&amp;P Global clients. Reproduction of this report, even for internal distribution, is strictly prohibited. The information contained herein has been obtained from sources believed to be reliable, but neither S&amp;P Global nor any of its affiliates guarantees their accuracy or completeness. No information or opinions contained herein constitutes a representation or solicitation for the purchase of any securities of the companies mentioned herein. From time to time, IHS Herold and/or its officers and employees may have long or short positions in the securities mentioned herein or during the past year may have transacted in securities of the companies mentioned. </a:t>
            </a:r>
          </a:p>
          <a:p>
            <a:pPr marL="0" marR="0">
              <a:lnSpc>
                <a:spcPct val="107000"/>
              </a:lnSpc>
              <a:spcBef>
                <a:spcPts val="0"/>
              </a:spcBef>
              <a:spcAft>
                <a:spcPts val="800"/>
              </a:spcAft>
            </a:pPr>
            <a:r>
              <a:rPr lang="en-US" sz="1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research analyst who prepared this report certifies that the views expressed herein accurately reflect the research analyst’s professional opinions, are consistent with established IHS Herold methodologies and standards, and that no part of his or her compensation was, is, or will be directly or indirectly related to specific views contained in this report.</a:t>
            </a:r>
          </a:p>
          <a:p>
            <a:pPr marL="0" marR="0">
              <a:lnSpc>
                <a:spcPct val="107000"/>
              </a:lnSpc>
              <a:spcBef>
                <a:spcPts val="0"/>
              </a:spcBef>
              <a:spcAft>
                <a:spcPts val="800"/>
              </a:spcAft>
            </a:pPr>
            <a:r>
              <a:rPr lang="en-US" sz="10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The research analysts who prepared this report certify that the views expressed herein accurately reflect their professional opinions, are consistent with established IHS Herold methodologies and standards, and that no part of their compensation was, is, or will be directly or indirectly related to specific views contained in this report.</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000" dirty="0">
                <a:solidFill>
                  <a:schemeClr val="accent1"/>
                </a:solidFill>
                <a:latin typeface="Arial" panose="020B0604020202020204" pitchFamily="34" charset="0"/>
                <a:cs typeface="Arial" panose="020B0604020202020204" pitchFamily="34" charset="0"/>
              </a:rPr>
              <a:t>The analyst that prepared this report has a [long/short] position in the securities of [company] mentioned in this report. This analyst is contractually prohibited from purchasing or selling the securities of this company during the blackout period implemented by IHS Herold for this type of report.</a:t>
            </a:r>
          </a:p>
        </p:txBody>
      </p:sp>
      <p:pic>
        <p:nvPicPr>
          <p:cNvPr id="2" name="Picture 1">
            <a:extLst>
              <a:ext uri="{FF2B5EF4-FFF2-40B4-BE49-F238E27FC236}">
                <a16:creationId xmlns:a16="http://schemas.microsoft.com/office/drawing/2014/main" id="{F70B4F34-8F7E-1BF1-0168-99B99AB10C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8726" y="6329082"/>
            <a:ext cx="1898168" cy="504424"/>
          </a:xfrm>
          <a:prstGeom prst="rect">
            <a:avLst/>
          </a:prstGeom>
        </p:spPr>
      </p:pic>
    </p:spTree>
    <p:extLst>
      <p:ext uri="{BB962C8B-B14F-4D97-AF65-F5344CB8AC3E}">
        <p14:creationId xmlns:p14="http://schemas.microsoft.com/office/powerpoint/2010/main" val="6075533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77DE4-BCDB-47D9-B82E-92CB162DC268}"/>
              </a:ext>
            </a:extLst>
          </p:cNvPr>
          <p:cNvSpPr txBox="1"/>
          <p:nvPr userDrawn="1"/>
        </p:nvSpPr>
        <p:spPr>
          <a:xfrm>
            <a:off x="0" y="0"/>
            <a:ext cx="12192000" cy="6858000"/>
          </a:xfrm>
          <a:prstGeom prst="rect">
            <a:avLst/>
          </a:prstGeom>
          <a:solidFill>
            <a:schemeClr val="accent5"/>
          </a:solidFill>
        </p:spPr>
        <p:txBody>
          <a:bodyPr wrap="square" rtlCol="0" anchor="ctr">
            <a:noAutofit/>
          </a:bodyPr>
          <a:lstStyle/>
          <a:p>
            <a:pPr algn="ctr">
              <a:lnSpc>
                <a:spcPct val="90000"/>
              </a:lnSpc>
            </a:pPr>
            <a:r>
              <a:rPr lang="en-US" sz="11500" b="1" dirty="0"/>
              <a:t>DO NOT USE LAYOUTS AFTER THIS! </a:t>
            </a:r>
          </a:p>
        </p:txBody>
      </p:sp>
    </p:spTree>
    <p:extLst>
      <p:ext uri="{BB962C8B-B14F-4D97-AF65-F5344CB8AC3E}">
        <p14:creationId xmlns:p14="http://schemas.microsoft.com/office/powerpoint/2010/main" val="8637303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Image Bottom">
    <p:bg>
      <p:bgRef idx="1001">
        <a:schemeClr val="bg1"/>
      </p:bgRef>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170B52A-0574-4B5D-96F3-FC522D16D7B4}"/>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86E61D24-3A89-4ED7-8C27-1DE6C4E3946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F823CB6-1E2E-474A-8F24-AFA2BD8FE923}"/>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F63CDFBB-CA4D-452A-9F16-21101C658068}"/>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F75DE8-F58C-409F-9E8B-5B3C50FF979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8FDD5A-ADCD-425E-9D38-F1ABB2E9C078}"/>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6C7B8A-E643-4A36-B5D8-444B203808EC}"/>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B6BCEA-F916-4A16-95EC-42595163C24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A537E61-9D33-4D4E-BB91-503A585F7057}"/>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EF041C5-6A09-493D-AF10-E4B72F1B143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D4408F-3624-4ACD-A913-24255D97162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57F981-6113-4F8C-BF04-B00633B7C041}"/>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0C08679-F038-4FAD-B1EE-1F376677A0A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A0148F8-6877-42F6-A888-EAB9B0EFF04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7A113C-106B-4BDD-8FDB-9D861C1DD1F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294994"/>
            <a:ext cx="7114032" cy="1399572"/>
          </a:xfrm>
          <a:prstGeom prst="rect">
            <a:avLst/>
          </a:prstGeom>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2820090"/>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647700"/>
            <a:ext cx="3035808" cy="209939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290216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1" y="3694176"/>
            <a:ext cx="12191999" cy="3163824"/>
          </a:xfrm>
          <a:blipFill>
            <a:blip r:embed="rId2"/>
            <a:stretch>
              <a:fillRect l="-724" t="-148456" r="-500"/>
            </a:stretch>
          </a:blipFill>
        </p:spPr>
        <p:txBody>
          <a:bodyPr lIns="182880" tIns="182880" rIns="182880" bIns="274320" anchor="ctr"/>
          <a:lstStyle>
            <a:lvl1pPr marL="0" indent="0" algn="ctr">
              <a:buNone/>
              <a:defRPr>
                <a:solidFill>
                  <a:schemeClr val="tx1"/>
                </a:solidFill>
              </a:defRPr>
            </a:lvl1pPr>
          </a:lstStyle>
          <a:p>
            <a:r>
              <a:rPr lang="en-US" dirty="0"/>
              <a:t>[Insert photo]</a:t>
            </a:r>
          </a:p>
        </p:txBody>
      </p:sp>
      <p:cxnSp>
        <p:nvCxnSpPr>
          <p:cNvPr id="14" name="Straight Connector 13">
            <a:extLst>
              <a:ext uri="{FF2B5EF4-FFF2-40B4-BE49-F238E27FC236}">
                <a16:creationId xmlns:a16="http://schemas.microsoft.com/office/drawing/2014/main" id="{2D4E5B2A-BA77-4B17-8DF6-EA928A0C30F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AB519E-B546-4342-A2A5-85AA9B713FC4}"/>
              </a:ext>
            </a:extLst>
          </p:cNvPr>
          <p:cNvCxnSpPr>
            <a:cxnSpLocks/>
          </p:cNvCxnSpPr>
          <p:nvPr userDrawn="1"/>
        </p:nvCxnSpPr>
        <p:spPr>
          <a:xfrm flipV="1">
            <a:off x="12192000" y="6205416"/>
            <a:ext cx="386035" cy="412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433F79-9C81-4929-99E8-01BCFFB8A6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5B361783-51E2-41C2-97AC-97C0FF4BED1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C0C7C0-8FD4-4F9D-8791-0E5F1A014F9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D0FF267-DD03-4957-816F-EC6105E2398E}"/>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rPr>
                <a:t>Default Footer text on all slides is “S&amp;P Global Commodity Insights” </a:t>
              </a:r>
              <a:r>
                <a:rPr lang="en-US" sz="600" b="1" baseline="0" dirty="0">
                  <a:solidFill>
                    <a:srgbClr val="000000"/>
                  </a:solidFill>
                </a:rPr>
                <a:t>– to change / remove use </a:t>
              </a:r>
              <a:r>
                <a:rPr lang="en-US" sz="600" baseline="0" dirty="0">
                  <a:solidFill>
                    <a:srgbClr val="000000"/>
                  </a:solidFill>
                </a:rPr>
                <a:t>Insert Tab </a:t>
              </a:r>
              <a:r>
                <a:rPr lang="en-US" sz="600" baseline="0" dirty="0">
                  <a:solidFill>
                    <a:srgbClr val="000000"/>
                  </a:solidFill>
                  <a:sym typeface="Wingdings 3" panose="05040102010807070707" pitchFamily="18" charset="2"/>
                </a:rPr>
                <a:t> Header &amp; Footer Enter / change text  Click Apply All. </a:t>
              </a:r>
              <a:endParaRPr lang="en-US" sz="600" baseline="0" dirty="0">
                <a:solidFill>
                  <a:srgbClr val="000000"/>
                </a:solidFill>
              </a:endParaRPr>
            </a:p>
          </p:txBody>
        </p:sp>
        <p:sp>
          <p:nvSpPr>
            <p:cNvPr id="66" name="Rectangle 65">
              <a:extLst>
                <a:ext uri="{FF2B5EF4-FFF2-40B4-BE49-F238E27FC236}">
                  <a16:creationId xmlns:a16="http://schemas.microsoft.com/office/drawing/2014/main" id="{8F5033B7-E3CD-4AB5-8C5F-6CA103C2C78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rPr>
                <a:t>Always copy slides into a new presentation using </a:t>
              </a:r>
              <a:r>
                <a:rPr lang="en-US" sz="600" b="1" baseline="0" dirty="0">
                  <a:solidFill>
                    <a:srgbClr val="000000"/>
                  </a:solidFill>
                </a:rPr>
                <a:t>Paste Options / Paste  Special </a:t>
              </a:r>
              <a:r>
                <a:rPr lang="en-US" sz="600" b="1" baseline="0" dirty="0">
                  <a:solidFill>
                    <a:srgbClr val="000000"/>
                  </a:solidFill>
                  <a:sym typeface="Wingdings 3" panose="05040102010807070707" pitchFamily="18" charset="2"/>
                </a:rPr>
                <a:t> Use Destination Theme</a:t>
              </a:r>
              <a:endParaRPr lang="en-US" sz="600" baseline="0" dirty="0">
                <a:solidFill>
                  <a:srgbClr val="000000"/>
                </a:solidFill>
              </a:endParaRPr>
            </a:p>
          </p:txBody>
        </p:sp>
      </p:grpSp>
      <p:sp>
        <p:nvSpPr>
          <p:cNvPr id="67" name="Rectangle 66">
            <a:extLst>
              <a:ext uri="{FF2B5EF4-FFF2-40B4-BE49-F238E27FC236}">
                <a16:creationId xmlns:a16="http://schemas.microsoft.com/office/drawing/2014/main" id="{89D045CA-4196-418F-9E09-E5BEF999B6A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endParaRPr>
          </a:p>
        </p:txBody>
      </p:sp>
      <p:sp>
        <p:nvSpPr>
          <p:cNvPr id="89" name="Rectangle 88">
            <a:extLst>
              <a:ext uri="{FF2B5EF4-FFF2-40B4-BE49-F238E27FC236}">
                <a16:creationId xmlns:a16="http://schemas.microsoft.com/office/drawing/2014/main" id="{3EF97331-F6AA-4EBF-845D-D92A086B4D0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rPr>
              <a:t>When adding colors, </a:t>
            </a:r>
            <a:r>
              <a:rPr lang="en-US" sz="800" b="1" dirty="0">
                <a:solidFill>
                  <a:srgbClr val="000000"/>
                </a:solidFill>
              </a:rPr>
              <a:t>don’t use the variants or the Standard Colors </a:t>
            </a:r>
            <a:r>
              <a:rPr lang="en-US" sz="800" dirty="0">
                <a:solidFill>
                  <a:srgbClr val="000000"/>
                </a:solidFill>
              </a:rPr>
              <a:t>of the Theme Colors. </a:t>
            </a:r>
          </a:p>
          <a:p>
            <a:pPr algn="l">
              <a:lnSpc>
                <a:spcPct val="90000"/>
              </a:lnSpc>
              <a:spcBef>
                <a:spcPts val="600"/>
              </a:spcBef>
            </a:pPr>
            <a:r>
              <a:rPr lang="en-US" sz="800" dirty="0">
                <a:solidFill>
                  <a:srgbClr val="000000"/>
                </a:solidFill>
              </a:rPr>
              <a:t>Only use the </a:t>
            </a:r>
            <a:r>
              <a:rPr lang="en-US" sz="800" b="1" dirty="0">
                <a:solidFill>
                  <a:srgbClr val="000000"/>
                </a:solidFill>
              </a:rPr>
              <a:t>Data Visualization colors </a:t>
            </a:r>
            <a:r>
              <a:rPr lang="en-US" sz="800" dirty="0">
                <a:solidFill>
                  <a:srgbClr val="000000"/>
                </a:solidFill>
              </a:rPr>
              <a:t>for charts. </a:t>
            </a:r>
          </a:p>
        </p:txBody>
      </p:sp>
      <p:grpSp>
        <p:nvGrpSpPr>
          <p:cNvPr id="90" name="Group 89">
            <a:extLst>
              <a:ext uri="{FF2B5EF4-FFF2-40B4-BE49-F238E27FC236}">
                <a16:creationId xmlns:a16="http://schemas.microsoft.com/office/drawing/2014/main" id="{D77511B6-5DB3-4066-8844-040EBFA431B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05F164A3-4EE3-46F3-B9BF-B875E1FBAACA}"/>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endParaRPr>
            </a:p>
          </p:txBody>
        </p:sp>
        <p:sp>
          <p:nvSpPr>
            <p:cNvPr id="92" name="TextBox 91">
              <a:extLst>
                <a:ext uri="{FF2B5EF4-FFF2-40B4-BE49-F238E27FC236}">
                  <a16:creationId xmlns:a16="http://schemas.microsoft.com/office/drawing/2014/main" id="{6FE81C2A-C92D-477B-99EE-9AFEA406E0DC}"/>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Data Visualization colors in correct order. </a:t>
              </a:r>
            </a:p>
          </p:txBody>
        </p:sp>
        <p:sp>
          <p:nvSpPr>
            <p:cNvPr id="93" name="Freeform: Shape 92">
              <a:extLst>
                <a:ext uri="{FF2B5EF4-FFF2-40B4-BE49-F238E27FC236}">
                  <a16:creationId xmlns:a16="http://schemas.microsoft.com/office/drawing/2014/main" id="{C4117E95-1283-4B43-9B7F-CF8C5B40F80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EA9FE7DE-B1F5-41D3-8476-9DB25EEDD52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dirty="0">
                  <a:solidFill>
                    <a:srgbClr val="000000"/>
                  </a:solidFill>
                </a:rPr>
                <a:t>Primary Brand Colors</a:t>
              </a:r>
              <a:endParaRPr lang="en-US" sz="700" dirty="0">
                <a:solidFill>
                  <a:srgbClr val="000000"/>
                </a:solidFill>
              </a:endParaRPr>
            </a:p>
          </p:txBody>
        </p:sp>
        <p:sp>
          <p:nvSpPr>
            <p:cNvPr id="95" name="Freeform: Shape 94">
              <a:extLst>
                <a:ext uri="{FF2B5EF4-FFF2-40B4-BE49-F238E27FC236}">
                  <a16:creationId xmlns:a16="http://schemas.microsoft.com/office/drawing/2014/main" id="{1E8654EC-1B32-4267-BA99-B17CC65B38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A5CA9CE1-9EC9-4CF2-9DA9-B56D011B386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A4F06F4C-FCC4-4E78-B187-71EF9FB623B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AFDECF38-7BE7-419F-913A-50C9930F20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89B37E7E-1432-4B4C-A5E1-4CA90FA2BCB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rPr>
                <a:t>Do not use these variants!</a:t>
              </a:r>
            </a:p>
          </p:txBody>
        </p:sp>
        <p:sp>
          <p:nvSpPr>
            <p:cNvPr id="100" name="Rectangle 99">
              <a:extLst>
                <a:ext uri="{FF2B5EF4-FFF2-40B4-BE49-F238E27FC236}">
                  <a16:creationId xmlns:a16="http://schemas.microsoft.com/office/drawing/2014/main" id="{50445590-761E-47D1-88E3-4FC11CDA4DB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1" name="Rectangle 100">
              <a:extLst>
                <a:ext uri="{FF2B5EF4-FFF2-40B4-BE49-F238E27FC236}">
                  <a16:creationId xmlns:a16="http://schemas.microsoft.com/office/drawing/2014/main" id="{3D8659A6-0296-4723-8253-1135EEC32E2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02" name="Rectangle 101">
              <a:extLst>
                <a:ext uri="{FF2B5EF4-FFF2-40B4-BE49-F238E27FC236}">
                  <a16:creationId xmlns:a16="http://schemas.microsoft.com/office/drawing/2014/main" id="{3131725C-D298-4422-8FA2-5C30C4D4719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103" name="Group 102">
              <a:extLst>
                <a:ext uri="{FF2B5EF4-FFF2-40B4-BE49-F238E27FC236}">
                  <a16:creationId xmlns:a16="http://schemas.microsoft.com/office/drawing/2014/main" id="{11341132-7DED-428E-A430-1963CD0CFB33}"/>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6785FF3C-2C8D-4724-B094-6E8A7392BE52}"/>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266DD3DF-D4AC-4CB3-8769-58F8C9956AB5}"/>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444CCD38-7C87-4A32-873E-864C73B2A659}"/>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5AAC09C8-519B-4B17-8719-FBDA25D0D48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00DB0364-8AE8-423D-A303-684E0B02334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59A44B99-1E87-4B30-A95D-57BF03B847B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D1754725-B7A2-4229-BE66-645E38BFB14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320F4B44-6E09-4B07-B714-A628FB21CC2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6725C27C-9F74-4FC6-9CB6-75FE6131A65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1C925A34-F0D6-4676-8C9C-03ABD0BC5FD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E314398A-0B5C-4ACD-8E8C-71278149E7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2E05283F-F7B2-4A89-A66B-EFA7A1D35F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0F7E95D7-554D-46F3-8201-0802393EFC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B6950F30-ED56-4B6E-8F44-7C244AC216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D502C339-E6EC-4C2A-8DD1-55583E5FE6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321A92B9-92EF-47C1-B704-0F0FFFD85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79A011D3-BC65-4C3C-A829-09FF9E6E4A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D5F2769F-B451-4F7F-927F-CE14C7F2A6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76834A7F-B42D-4C0C-92B9-2285D18E0B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5B2400A8-F26A-482B-9DA7-1D1AD328F6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FF613B07-9E7A-4CE1-95D1-7BDF6E0E821F}"/>
              </a:ext>
            </a:extLst>
          </p:cNvPr>
          <p:cNvSpPr>
            <a:spLocks noGrp="1"/>
          </p:cNvSpPr>
          <p:nvPr>
            <p:ph type="dt" sz="half" idx="18"/>
          </p:nvPr>
        </p:nvSpPr>
        <p:spPr>
          <a:xfrm>
            <a:off x="-70258" y="6806287"/>
            <a:ext cx="54864" cy="54864"/>
          </a:xfrm>
        </p:spPr>
        <p:txBody>
          <a:bodyPr/>
          <a:lstStyle>
            <a:lvl1pPr>
              <a:defRPr>
                <a:noFill/>
              </a:defRPr>
            </a:lvl1pPr>
          </a:lstStyle>
          <a:p>
            <a:fld id="{507A52DB-AF8C-452F-AF73-0A122EE234BB}" type="datetime4">
              <a:rPr lang="en-US" smtClean="0"/>
              <a:t>October 2, 2025</a:t>
            </a:fld>
            <a:endParaRPr lang="en-US" dirty="0"/>
          </a:p>
        </p:txBody>
      </p:sp>
      <p:sp>
        <p:nvSpPr>
          <p:cNvPr id="4" name="Footer Placeholder 3">
            <a:extLst>
              <a:ext uri="{FF2B5EF4-FFF2-40B4-BE49-F238E27FC236}">
                <a16:creationId xmlns:a16="http://schemas.microsoft.com/office/drawing/2014/main" id="{1A20B511-0D7A-4A24-9866-4840698E5AE1}"/>
              </a:ext>
            </a:extLst>
          </p:cNvPr>
          <p:cNvSpPr>
            <a:spLocks noGrp="1"/>
          </p:cNvSpPr>
          <p:nvPr>
            <p:ph type="ftr" sz="quarter" idx="19"/>
          </p:nvPr>
        </p:nvSpPr>
        <p:spPr>
          <a:xfrm>
            <a:off x="6170050" y="6403791"/>
            <a:ext cx="5464737" cy="214805"/>
          </a:xfrm>
        </p:spPr>
        <p:txBody>
          <a:bodyPr/>
          <a:lstStyle/>
          <a:p>
            <a:r>
              <a:rPr lang="en-US" dirty="0"/>
              <a:t>S&amp;P Global Commodity Insights</a:t>
            </a:r>
          </a:p>
        </p:txBody>
      </p:sp>
      <p:sp>
        <p:nvSpPr>
          <p:cNvPr id="5" name="Slide Number Placeholder 4">
            <a:extLst>
              <a:ext uri="{FF2B5EF4-FFF2-40B4-BE49-F238E27FC236}">
                <a16:creationId xmlns:a16="http://schemas.microsoft.com/office/drawing/2014/main" id="{593F625B-66C7-41A6-B79F-7688FC3BFBB2}"/>
              </a:ext>
            </a:extLst>
          </p:cNvPr>
          <p:cNvSpPr>
            <a:spLocks noGrp="1"/>
          </p:cNvSpPr>
          <p:nvPr>
            <p:ph type="sldNum" sz="quarter" idx="20"/>
          </p:nvPr>
        </p:nvSpPr>
        <p:spPr>
          <a:xfrm>
            <a:off x="12198493" y="6900067"/>
            <a:ext cx="54864" cy="54864"/>
          </a:xfrm>
        </p:spPr>
        <p:txBody>
          <a:bodyPr/>
          <a:lstStyle>
            <a:lvl1pPr>
              <a:defRPr>
                <a:noFill/>
              </a:defRPr>
            </a:lvl1pPr>
          </a:lstStyle>
          <a:p>
            <a:fld id="{5CFA18E4-D58E-4B28-B105-28D9665A8EBC}" type="slidenum">
              <a:rPr lang="en-US" smtClean="0"/>
              <a:pPr/>
              <a:t>‹#›</a:t>
            </a:fld>
            <a:endParaRPr lang="en-US" dirty="0"/>
          </a:p>
        </p:txBody>
      </p:sp>
      <p:pic>
        <p:nvPicPr>
          <p:cNvPr id="72" name="SPG Commodity Insights Red White Big">
            <a:extLst>
              <a:ext uri="{FF2B5EF4-FFF2-40B4-BE49-F238E27FC236}">
                <a16:creationId xmlns:a16="http://schemas.microsoft.com/office/drawing/2014/main" id="{7BF88A21-4FCC-4763-A7CB-7D26E080A82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160" y="173933"/>
            <a:ext cx="2761488" cy="960692"/>
          </a:xfrm>
          <a:prstGeom prst="rect">
            <a:avLst/>
          </a:prstGeom>
        </p:spPr>
      </p:pic>
    </p:spTree>
    <p:extLst>
      <p:ext uri="{BB962C8B-B14F-4D97-AF65-F5344CB8AC3E}">
        <p14:creationId xmlns:p14="http://schemas.microsoft.com/office/powerpoint/2010/main" val="29294710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ontent - no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C7348-4B36-480A-BED8-925F1C05F050}" type="datetime4">
              <a:rPr lang="en-US" smtClean="0"/>
              <a:t>October 2, 2025</a:t>
            </a:fld>
            <a:endParaRPr lang="en-US" dirty="0"/>
          </a:p>
        </p:txBody>
      </p:sp>
      <p:sp>
        <p:nvSpPr>
          <p:cNvPr id="5" name="Footer Placeholder 4"/>
          <p:cNvSpPr>
            <a:spLocks noGrp="1"/>
          </p:cNvSpPr>
          <p:nvPr>
            <p:ph type="ftr" sz="quarter" idx="11"/>
          </p:nvPr>
        </p:nvSpPr>
        <p:spPr/>
        <p:txBody>
          <a:bodyPr/>
          <a:lstStyle/>
          <a:p>
            <a:r>
              <a:rPr lang="en-US" dirty="0"/>
              <a:t>S&amp;P Global Commodity Insights</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dirty="0"/>
          </a:p>
        </p:txBody>
      </p:sp>
      <p:sp>
        <p:nvSpPr>
          <p:cNvPr id="7" name="Title 6">
            <a:extLst>
              <a:ext uri="{FF2B5EF4-FFF2-40B4-BE49-F238E27FC236}">
                <a16:creationId xmlns:a16="http://schemas.microsoft.com/office/drawing/2014/main" id="{1E281549-F48C-40C3-A3B8-76A33095ABBA}"/>
              </a:ext>
            </a:extLst>
          </p:cNvPr>
          <p:cNvSpPr>
            <a:spLocks noGrp="1"/>
          </p:cNvSpPr>
          <p:nvPr>
            <p:ph type="title" hasCustomPrompt="1"/>
          </p:nvPr>
        </p:nvSpPr>
        <p:spPr>
          <a:xfrm>
            <a:off x="567039" y="651300"/>
            <a:ext cx="11062709" cy="648111"/>
          </a:xfrm>
        </p:spPr>
        <p:txBody>
          <a:bodyPr/>
          <a:lstStyle/>
          <a:p>
            <a:r>
              <a:rPr lang="en-US"/>
              <a:t>[Headline]</a:t>
            </a:r>
          </a:p>
        </p:txBody>
      </p:sp>
      <p:sp>
        <p:nvSpPr>
          <p:cNvPr id="17" name="Text Placeholder 11">
            <a:extLst>
              <a:ext uri="{FF2B5EF4-FFF2-40B4-BE49-F238E27FC236}">
                <a16:creationId xmlns:a16="http://schemas.microsoft.com/office/drawing/2014/main" id="{33AF1F22-6453-4489-88BC-640BBEB648C1}"/>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1609865559"/>
      </p:ext>
    </p:extLst>
  </p:cSld>
  <p:clrMapOvr>
    <a:masterClrMapping/>
  </p:clrMapOvr>
  <p:extLst>
    <p:ext uri="{DCECCB84-F9BA-43D5-87BE-67443E8EF086}">
      <p15:sldGuideLst xmlns:p15="http://schemas.microsoft.com/office/powerpoint/2012/main">
        <p15:guide id="1" orient="horz" pos="102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4 Colum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AD1F87-EF68-4B82-B281-A492E4EB948A}"/>
              </a:ext>
            </a:extLst>
          </p:cNvPr>
          <p:cNvSpPr>
            <a:spLocks noGrp="1"/>
          </p:cNvSpPr>
          <p:nvPr>
            <p:ph type="ftr" sz="quarter" idx="3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5" name="Title 6">
            <a:extLst>
              <a:ext uri="{FF2B5EF4-FFF2-40B4-BE49-F238E27FC236}">
                <a16:creationId xmlns:a16="http://schemas.microsoft.com/office/drawing/2014/main" id="{3DE2B13A-4728-4D28-B252-5AC74A85D744}"/>
              </a:ext>
            </a:extLst>
          </p:cNvPr>
          <p:cNvSpPr>
            <a:spLocks noGrp="1"/>
          </p:cNvSpPr>
          <p:nvPr>
            <p:ph type="title" hasCustomPrompt="1"/>
          </p:nvPr>
        </p:nvSpPr>
        <p:spPr>
          <a:xfrm>
            <a:off x="567039" y="342900"/>
            <a:ext cx="11062709" cy="460551"/>
          </a:xfrm>
        </p:spPr>
        <p:txBody>
          <a:bodyPr/>
          <a:lstStyle/>
          <a:p>
            <a:r>
              <a:rPr lang="en-US"/>
              <a:t>[Headline]</a:t>
            </a:r>
          </a:p>
        </p:txBody>
      </p:sp>
      <p:sp>
        <p:nvSpPr>
          <p:cNvPr id="17" name="Sub-headline">
            <a:extLst>
              <a:ext uri="{FF2B5EF4-FFF2-40B4-BE49-F238E27FC236}">
                <a16:creationId xmlns:a16="http://schemas.microsoft.com/office/drawing/2014/main" id="{2EFAA073-8240-4C6D-8D47-1612D459C33A}"/>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20" name="Subtitle Left">
            <a:extLst>
              <a:ext uri="{FF2B5EF4-FFF2-40B4-BE49-F238E27FC236}">
                <a16:creationId xmlns:a16="http://schemas.microsoft.com/office/drawing/2014/main" id="{1100B900-C5D3-47E6-B07C-F64665097B85}"/>
              </a:ext>
            </a:extLst>
          </p:cNvPr>
          <p:cNvSpPr>
            <a:spLocks noGrp="1"/>
          </p:cNvSpPr>
          <p:nvPr>
            <p:ph type="body" sz="quarter" idx="16" hasCustomPrompt="1"/>
          </p:nvPr>
        </p:nvSpPr>
        <p:spPr>
          <a:xfrm>
            <a:off x="558801"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9" name="Text Placeholder 7">
            <a:extLst>
              <a:ext uri="{FF2B5EF4-FFF2-40B4-BE49-F238E27FC236}">
                <a16:creationId xmlns:a16="http://schemas.microsoft.com/office/drawing/2014/main" id="{C3974BE8-A7E1-4699-8477-65E1DA07C859}"/>
              </a:ext>
            </a:extLst>
          </p:cNvPr>
          <p:cNvSpPr>
            <a:spLocks noGrp="1"/>
          </p:cNvSpPr>
          <p:nvPr>
            <p:ph type="body" sz="quarter" idx="24" hasCustomPrompt="1"/>
          </p:nvPr>
        </p:nvSpPr>
        <p:spPr>
          <a:xfrm>
            <a:off x="558800"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4" name="Subtitle Left Middle">
            <a:extLst>
              <a:ext uri="{FF2B5EF4-FFF2-40B4-BE49-F238E27FC236}">
                <a16:creationId xmlns:a16="http://schemas.microsoft.com/office/drawing/2014/main" id="{19F653FA-A9BA-497A-A83F-D117941654E1}"/>
              </a:ext>
            </a:extLst>
          </p:cNvPr>
          <p:cNvSpPr>
            <a:spLocks noGrp="1"/>
          </p:cNvSpPr>
          <p:nvPr>
            <p:ph type="body" sz="quarter" idx="17" hasCustomPrompt="1"/>
          </p:nvPr>
        </p:nvSpPr>
        <p:spPr>
          <a:xfrm>
            <a:off x="3395078"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7" name="Text Placeholder 7">
            <a:extLst>
              <a:ext uri="{FF2B5EF4-FFF2-40B4-BE49-F238E27FC236}">
                <a16:creationId xmlns:a16="http://schemas.microsoft.com/office/drawing/2014/main" id="{4A722BFE-0050-4972-B7CE-C4405F024346}"/>
              </a:ext>
            </a:extLst>
          </p:cNvPr>
          <p:cNvSpPr>
            <a:spLocks noGrp="1"/>
          </p:cNvSpPr>
          <p:nvPr>
            <p:ph type="body" sz="quarter" idx="25" hasCustomPrompt="1"/>
          </p:nvPr>
        </p:nvSpPr>
        <p:spPr>
          <a:xfrm>
            <a:off x="3395077"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6" name="Subtitle Middle">
            <a:extLst>
              <a:ext uri="{FF2B5EF4-FFF2-40B4-BE49-F238E27FC236}">
                <a16:creationId xmlns:a16="http://schemas.microsoft.com/office/drawing/2014/main" id="{C67D1831-D469-4022-AC57-0C8E07B415FD}"/>
              </a:ext>
            </a:extLst>
          </p:cNvPr>
          <p:cNvSpPr>
            <a:spLocks noGrp="1"/>
          </p:cNvSpPr>
          <p:nvPr>
            <p:ph type="body" sz="quarter" idx="19" hasCustomPrompt="1"/>
          </p:nvPr>
        </p:nvSpPr>
        <p:spPr>
          <a:xfrm>
            <a:off x="6231355"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8" name="Text Placeholder 7">
            <a:extLst>
              <a:ext uri="{FF2B5EF4-FFF2-40B4-BE49-F238E27FC236}">
                <a16:creationId xmlns:a16="http://schemas.microsoft.com/office/drawing/2014/main" id="{F6CB5D78-D81A-4133-8C2C-5B5D05482A5B}"/>
              </a:ext>
            </a:extLst>
          </p:cNvPr>
          <p:cNvSpPr>
            <a:spLocks noGrp="1"/>
          </p:cNvSpPr>
          <p:nvPr>
            <p:ph type="body" sz="quarter" idx="26" hasCustomPrompt="1"/>
          </p:nvPr>
        </p:nvSpPr>
        <p:spPr>
          <a:xfrm>
            <a:off x="6231354"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7" name="Subtitle Right Middle">
            <a:extLst>
              <a:ext uri="{FF2B5EF4-FFF2-40B4-BE49-F238E27FC236}">
                <a16:creationId xmlns:a16="http://schemas.microsoft.com/office/drawing/2014/main" id="{F1585BC4-F61A-4906-BC79-1A13DBBBA0D4}"/>
              </a:ext>
            </a:extLst>
          </p:cNvPr>
          <p:cNvSpPr>
            <a:spLocks noGrp="1"/>
          </p:cNvSpPr>
          <p:nvPr>
            <p:ph type="body" sz="quarter" idx="21" hasCustomPrompt="1"/>
          </p:nvPr>
        </p:nvSpPr>
        <p:spPr>
          <a:xfrm>
            <a:off x="9067631" y="1261872"/>
            <a:ext cx="2560320"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9" name="Text Placeholder 7">
            <a:extLst>
              <a:ext uri="{FF2B5EF4-FFF2-40B4-BE49-F238E27FC236}">
                <a16:creationId xmlns:a16="http://schemas.microsoft.com/office/drawing/2014/main" id="{BFCEE010-7658-4DA0-96B4-C7212FD2F4B1}"/>
              </a:ext>
            </a:extLst>
          </p:cNvPr>
          <p:cNvSpPr>
            <a:spLocks noGrp="1"/>
          </p:cNvSpPr>
          <p:nvPr>
            <p:ph type="body" sz="quarter" idx="27" hasCustomPrompt="1"/>
          </p:nvPr>
        </p:nvSpPr>
        <p:spPr>
          <a:xfrm>
            <a:off x="9067631" y="1803659"/>
            <a:ext cx="2560320"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18" name="Footnote">
            <a:extLst>
              <a:ext uri="{FF2B5EF4-FFF2-40B4-BE49-F238E27FC236}">
                <a16:creationId xmlns:a16="http://schemas.microsoft.com/office/drawing/2014/main" id="{ECA1AF56-EBF3-4BA2-BE51-E2712FF6CFCF}"/>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2295911752"/>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ver-Plain">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702768-CCA6-E4D8-77F2-F67C269762D5}"/>
              </a:ext>
            </a:extLst>
          </p:cNvPr>
          <p:cNvGraphicFramePr>
            <a:graphicFrameLocks noChangeAspect="1"/>
          </p:cNvGraphicFramePr>
          <p:nvPr>
            <p:custDataLst>
              <p:tags r:id="rId1"/>
            </p:custDataLst>
            <p:extLst>
              <p:ext uri="{D42A27DB-BD31-4B8C-83A1-F6EECF244321}">
                <p14:modId xmlns:p14="http://schemas.microsoft.com/office/powerpoint/2010/main" val="4260606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55702768-CCA6-E4D8-77F2-F67C269762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Client logo">
            <a:extLst>
              <a:ext uri="{FF2B5EF4-FFF2-40B4-BE49-F238E27FC236}">
                <a16:creationId xmlns:a16="http://schemas.microsoft.com/office/drawing/2014/main" id="{43389F47-557A-5EB4-6C4B-300712D4964C}"/>
              </a:ext>
            </a:extLst>
          </p:cNvPr>
          <p:cNvSpPr>
            <a:spLocks noGrp="1"/>
          </p:cNvSpPr>
          <p:nvPr>
            <p:ph type="pic" sz="quarter" idx="18" hasCustomPrompt="1"/>
          </p:nvPr>
        </p:nvSpPr>
        <p:spPr>
          <a:xfrm>
            <a:off x="4927600" y="3960948"/>
            <a:ext cx="1970088" cy="751157"/>
          </a:xfrm>
        </p:spPr>
        <p:txBody>
          <a:bodyPr anchor="ctr"/>
          <a:lstStyle>
            <a:lvl1pPr marL="0" indent="0" algn="ctr">
              <a:buNone/>
              <a:defRPr/>
            </a:lvl1pPr>
          </a:lstStyle>
          <a:p>
            <a:r>
              <a:rPr lang="es-MX" dirty="0"/>
              <a:t>Optional Client Logo</a:t>
            </a:r>
            <a:endParaRPr lang="en-US" dirty="0"/>
          </a:p>
        </p:txBody>
      </p:sp>
      <p:pic>
        <p:nvPicPr>
          <p:cNvPr id="38" name="SPG Commodity Insights Black Small">
            <a:extLst>
              <a:ext uri="{FF2B5EF4-FFF2-40B4-BE49-F238E27FC236}">
                <a16:creationId xmlns:a16="http://schemas.microsoft.com/office/drawing/2014/main" id="{0058251D-6CA8-E73C-2A35-3D03E8C0795A}"/>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28111" y="5554412"/>
            <a:ext cx="2891264" cy="1005840"/>
          </a:xfrm>
          <a:prstGeom prst="rect">
            <a:avLst/>
          </a:prstGeom>
        </p:spPr>
      </p:pic>
      <p:sp>
        <p:nvSpPr>
          <p:cNvPr id="39" name="Presenter">
            <a:extLst>
              <a:ext uri="{FF2B5EF4-FFF2-40B4-BE49-F238E27FC236}">
                <a16:creationId xmlns:a16="http://schemas.microsoft.com/office/drawing/2014/main" id="{490F8BCC-72D7-3AB6-2789-07BE123A477C}"/>
              </a:ext>
            </a:extLst>
          </p:cNvPr>
          <p:cNvSpPr>
            <a:spLocks noGrp="1"/>
          </p:cNvSpPr>
          <p:nvPr>
            <p:ph type="body" sz="quarter" idx="13" hasCustomPrompt="1"/>
          </p:nvPr>
        </p:nvSpPr>
        <p:spPr>
          <a:xfrm>
            <a:off x="4927600" y="5035733"/>
            <a:ext cx="6896099" cy="316299"/>
          </a:xfrm>
          <a:prstGeom prst="rect">
            <a:avLst/>
          </a:prstGeom>
        </p:spPr>
        <p:txBody>
          <a:bodyPr wrap="square" lIns="0" tIns="0" rIns="0" bIns="0" anchor="b">
            <a:noAutofit/>
          </a:bodyPr>
          <a:lstStyle>
            <a:lvl1pPr marL="0" indent="0" fontAlgn="base">
              <a:spcBef>
                <a:spcPts val="0"/>
              </a:spcBef>
              <a:spcAft>
                <a:spcPts val="0"/>
              </a:spcAft>
              <a:buFont typeface="Arial" panose="020B0604020202020204" pitchFamily="34" charset="0"/>
              <a:buChar char="​"/>
              <a:defRPr sz="16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r>
              <a:rPr lang="en-US"/>
              <a:t>Presenter or author name/Department/Title (optional)</a:t>
            </a:r>
          </a:p>
        </p:txBody>
      </p:sp>
      <p:sp>
        <p:nvSpPr>
          <p:cNvPr id="40" name="Date">
            <a:extLst>
              <a:ext uri="{FF2B5EF4-FFF2-40B4-BE49-F238E27FC236}">
                <a16:creationId xmlns:a16="http://schemas.microsoft.com/office/drawing/2014/main" id="{E063BC19-51F5-C19A-21DC-D14EB92E4D33}"/>
              </a:ext>
            </a:extLst>
          </p:cNvPr>
          <p:cNvSpPr>
            <a:spLocks noGrp="1"/>
          </p:cNvSpPr>
          <p:nvPr>
            <p:ph type="body" sz="quarter" idx="14" hasCustomPrompt="1"/>
          </p:nvPr>
        </p:nvSpPr>
        <p:spPr>
          <a:xfrm>
            <a:off x="4927600" y="5377432"/>
            <a:ext cx="6896099" cy="184666"/>
          </a:xfrm>
          <a:prstGeom prst="rect">
            <a:avLst/>
          </a:prstGeom>
        </p:spPr>
        <p:txBody>
          <a:bodyPr wrap="square" lIns="0" tIns="0" rIns="0" bIns="0" anchor="t">
            <a:noAutofit/>
          </a:bodyPr>
          <a:lstStyle>
            <a:lvl1pPr marL="0" indent="0" fontAlgn="base">
              <a:spcBef>
                <a:spcPts val="0"/>
              </a:spcBef>
              <a:spcAft>
                <a:spcPts val="0"/>
              </a:spcAft>
              <a:buFont typeface="Arial" panose="020B0604020202020204" pitchFamily="34" charset="0"/>
              <a:buChar char="​"/>
              <a:defRPr sz="12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US"/>
              <a:t>Date</a:t>
            </a:r>
          </a:p>
        </p:txBody>
      </p:sp>
      <p:sp>
        <p:nvSpPr>
          <p:cNvPr id="41" name="Subtitle">
            <a:extLst>
              <a:ext uri="{FF2B5EF4-FFF2-40B4-BE49-F238E27FC236}">
                <a16:creationId xmlns:a16="http://schemas.microsoft.com/office/drawing/2014/main" id="{4528AB25-005D-F26D-58A2-B3C8D6F403A7}"/>
              </a:ext>
            </a:extLst>
          </p:cNvPr>
          <p:cNvSpPr>
            <a:spLocks noGrp="1"/>
          </p:cNvSpPr>
          <p:nvPr>
            <p:ph type="body" sz="quarter" idx="11" hasCustomPrompt="1"/>
          </p:nvPr>
        </p:nvSpPr>
        <p:spPr>
          <a:xfrm>
            <a:off x="4927601" y="3267988"/>
            <a:ext cx="6896099" cy="369332"/>
          </a:xfrm>
          <a:prstGeom prst="rect">
            <a:avLst/>
          </a:prstGeom>
        </p:spPr>
        <p:txBody>
          <a:bodyPr wrap="square" lIns="0" tIns="0" rIns="0" bIns="0">
            <a:noAutofit/>
          </a:bodyPr>
          <a:lstStyle>
            <a:lvl1pPr marL="0" indent="0">
              <a:spcBef>
                <a:spcPts val="0"/>
              </a:spcBef>
              <a:spcAft>
                <a:spcPts val="0"/>
              </a:spcAft>
              <a:buFont typeface="Arial" panose="020B0604020202020204" pitchFamily="34" charset="0"/>
              <a:buChar char="​"/>
              <a:defRPr sz="1800">
                <a:solidFill>
                  <a:schemeClr val="tx1"/>
                </a:solidFill>
                <a:latin typeface="+mn-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Subtitle (optional)</a:t>
            </a:r>
          </a:p>
        </p:txBody>
      </p:sp>
      <p:sp>
        <p:nvSpPr>
          <p:cNvPr id="42" name="Title">
            <a:extLst>
              <a:ext uri="{FF2B5EF4-FFF2-40B4-BE49-F238E27FC236}">
                <a16:creationId xmlns:a16="http://schemas.microsoft.com/office/drawing/2014/main" id="{A9ED3F7B-FF09-2FA9-9EDF-D4537C9AB87F}"/>
              </a:ext>
            </a:extLst>
          </p:cNvPr>
          <p:cNvSpPr>
            <a:spLocks noGrp="1"/>
          </p:cNvSpPr>
          <p:nvPr>
            <p:ph type="body" sz="quarter" idx="16" hasCustomPrompt="1"/>
          </p:nvPr>
        </p:nvSpPr>
        <p:spPr>
          <a:xfrm>
            <a:off x="4927601" y="1465328"/>
            <a:ext cx="6896100" cy="1769706"/>
          </a:xfrm>
          <a:prstGeom prst="rect">
            <a:avLst/>
          </a:prstGeom>
        </p:spPr>
        <p:txBody>
          <a:bodyPr wrap="square" lIns="0" tIns="0" rIns="0" bIns="0">
            <a:noAutofit/>
          </a:bodyPr>
          <a:lstStyle>
            <a:lvl1pPr marL="0" indent="0">
              <a:lnSpc>
                <a:spcPts val="4700"/>
              </a:lnSpc>
              <a:spcBef>
                <a:spcPts val="0"/>
              </a:spcBef>
              <a:spcAft>
                <a:spcPts val="0"/>
              </a:spcAft>
              <a:buFont typeface="Arial" panose="020B0604020202020204" pitchFamily="34" charset="0"/>
              <a:buNone/>
              <a:defRPr sz="4800">
                <a:solidFill>
                  <a:schemeClr val="tx1"/>
                </a:solidFill>
                <a:latin typeface="+mj-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Report/Presentation Title</a:t>
            </a:r>
          </a:p>
        </p:txBody>
      </p:sp>
      <p:grpSp>
        <p:nvGrpSpPr>
          <p:cNvPr id="45" name="Identifier">
            <a:extLst>
              <a:ext uri="{FF2B5EF4-FFF2-40B4-BE49-F238E27FC236}">
                <a16:creationId xmlns:a16="http://schemas.microsoft.com/office/drawing/2014/main" id="{1F02E221-ED14-86FF-714B-3FCF2441B6C3}"/>
              </a:ext>
            </a:extLst>
          </p:cNvPr>
          <p:cNvGrpSpPr>
            <a:grpSpLocks noGrp="1" noUngrp="1" noRot="1" noMove="1" noResize="1"/>
          </p:cNvGrpSpPr>
          <p:nvPr/>
        </p:nvGrpSpPr>
        <p:grpSpPr>
          <a:xfrm>
            <a:off x="-1189037" y="2992285"/>
            <a:ext cx="5029200" cy="5029200"/>
            <a:chOff x="-1063275" y="2439659"/>
            <a:chExt cx="5506877" cy="5512351"/>
          </a:xfrm>
          <a:noFill/>
        </p:grpSpPr>
        <p:sp>
          <p:nvSpPr>
            <p:cNvPr id="46" name="Freeform: Shape 45">
              <a:extLst>
                <a:ext uri="{FF2B5EF4-FFF2-40B4-BE49-F238E27FC236}">
                  <a16:creationId xmlns:a16="http://schemas.microsoft.com/office/drawing/2014/main" id="{46F7EFA0-0206-97A0-376B-7368908890DA}"/>
                </a:ext>
              </a:extLst>
            </p:cNvPr>
            <p:cNvSpPr>
              <a:spLocks noGrp="1" noRot="1" noMove="1" noResize="1" noEditPoints="1" noAdjustHandles="1" noChangeArrowheads="1" noChangeShapeType="1"/>
            </p:cNvSpPr>
            <p:nvPr/>
          </p:nvSpPr>
          <p:spPr>
            <a:xfrm>
              <a:off x="-983135" y="2439659"/>
              <a:ext cx="2673298" cy="2091080"/>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44450" cap="flat">
              <a:solidFill>
                <a:schemeClr val="tx2"/>
              </a:solidFill>
              <a:prstDash val="solid"/>
              <a:miter/>
            </a:ln>
          </p:spPr>
          <p:txBody>
            <a:bodyPr rtlCol="0" anchor="ctr">
              <a:noAutofit/>
            </a:bodyPr>
            <a:lstStyle/>
            <a:p>
              <a:endParaRPr lang="en-US" dirty="0"/>
            </a:p>
          </p:txBody>
        </p:sp>
        <p:sp>
          <p:nvSpPr>
            <p:cNvPr id="47" name="Freeform: Shape 46">
              <a:extLst>
                <a:ext uri="{FF2B5EF4-FFF2-40B4-BE49-F238E27FC236}">
                  <a16:creationId xmlns:a16="http://schemas.microsoft.com/office/drawing/2014/main" id="{088D1CD3-804E-90A2-6AA7-A6C237F07DF3}"/>
                </a:ext>
              </a:extLst>
            </p:cNvPr>
            <p:cNvSpPr>
              <a:spLocks noGrp="1" noRot="1" noMove="1" noResize="1" noEditPoints="1" noAdjustHandles="1" noChangeArrowheads="1" noChangeShapeType="1"/>
            </p:cNvSpPr>
            <p:nvPr/>
          </p:nvSpPr>
          <p:spPr>
            <a:xfrm>
              <a:off x="1690053" y="5860930"/>
              <a:ext cx="2673299" cy="2091080"/>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44450" cap="flat">
              <a:solidFill>
                <a:schemeClr val="tx2"/>
              </a:solidFill>
              <a:prstDash val="solid"/>
              <a:miter/>
            </a:ln>
          </p:spPr>
          <p:txBody>
            <a:bodyPr rtlCol="0" anchor="ctr">
              <a:noAutofit/>
            </a:bodyPr>
            <a:lstStyle/>
            <a:p>
              <a:endParaRPr lang="en-US" dirty="0"/>
            </a:p>
          </p:txBody>
        </p:sp>
        <p:grpSp>
          <p:nvGrpSpPr>
            <p:cNvPr id="48" name="Graphic 5">
              <a:extLst>
                <a:ext uri="{FF2B5EF4-FFF2-40B4-BE49-F238E27FC236}">
                  <a16:creationId xmlns:a16="http://schemas.microsoft.com/office/drawing/2014/main" id="{11ED02CF-D2F1-9FDD-9617-804238C27484}"/>
                </a:ext>
              </a:extLst>
            </p:cNvPr>
            <p:cNvGrpSpPr>
              <a:grpSpLocks noGrp="1" noUngrp="1" noRot="1" noMove="1" noResize="1"/>
            </p:cNvGrpSpPr>
            <p:nvPr/>
          </p:nvGrpSpPr>
          <p:grpSpPr>
            <a:xfrm>
              <a:off x="-594151" y="2908783"/>
              <a:ext cx="4568628" cy="4568628"/>
              <a:chOff x="-594151" y="2908783"/>
              <a:chExt cx="4568628" cy="4568628"/>
            </a:xfrm>
            <a:noFill/>
          </p:grpSpPr>
          <p:sp>
            <p:nvSpPr>
              <p:cNvPr id="53" name="Freeform: Shape 52">
                <a:extLst>
                  <a:ext uri="{FF2B5EF4-FFF2-40B4-BE49-F238E27FC236}">
                    <a16:creationId xmlns:a16="http://schemas.microsoft.com/office/drawing/2014/main" id="{5A722670-0371-2CF1-99C5-ECC07F9412C5}"/>
                  </a:ext>
                </a:extLst>
              </p:cNvPr>
              <p:cNvSpPr>
                <a:spLocks noGrp="1" noRot="1" noMove="1" noResize="1" noEditPoints="1" noAdjustHandles="1" noChangeArrowheads="1" noChangeShapeType="1"/>
              </p:cNvSpPr>
              <p:nvPr/>
            </p:nvSpPr>
            <p:spPr>
              <a:xfrm>
                <a:off x="1027804" y="2908783"/>
                <a:ext cx="2946672" cy="2946672"/>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44450" cap="rnd">
                <a:solidFill>
                  <a:schemeClr val="accent1"/>
                </a:solidFill>
                <a:prstDash val="solid"/>
                <a:round/>
              </a:ln>
            </p:spPr>
            <p:txBody>
              <a:bodyPr rtlCol="0" anchor="ctr">
                <a:noAutofit/>
              </a:bodyPr>
              <a:lstStyle/>
              <a:p>
                <a:endParaRPr lang="en-US" dirty="0"/>
              </a:p>
            </p:txBody>
          </p:sp>
          <p:sp>
            <p:nvSpPr>
              <p:cNvPr id="54" name="Freeform: Shape 53">
                <a:extLst>
                  <a:ext uri="{FF2B5EF4-FFF2-40B4-BE49-F238E27FC236}">
                    <a16:creationId xmlns:a16="http://schemas.microsoft.com/office/drawing/2014/main" id="{661B1F35-61AB-6840-AF85-0F0AB44CD394}"/>
                  </a:ext>
                </a:extLst>
              </p:cNvPr>
              <p:cNvSpPr>
                <a:spLocks noGrp="1" noRot="1" noMove="1" noResize="1" noEditPoints="1" noAdjustHandles="1" noChangeArrowheads="1" noChangeShapeType="1"/>
              </p:cNvSpPr>
              <p:nvPr/>
            </p:nvSpPr>
            <p:spPr>
              <a:xfrm>
                <a:off x="-594151" y="4530739"/>
                <a:ext cx="2946672" cy="2946672"/>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44450" cap="rnd">
                <a:solidFill>
                  <a:schemeClr val="tx2"/>
                </a:solidFill>
                <a:prstDash val="solid"/>
                <a:round/>
              </a:ln>
            </p:spPr>
            <p:txBody>
              <a:bodyPr rtlCol="0" anchor="ctr">
                <a:noAutofit/>
              </a:bodyPr>
              <a:lstStyle/>
              <a:p>
                <a:endParaRPr lang="en-US" dirty="0"/>
              </a:p>
            </p:txBody>
          </p:sp>
        </p:grpSp>
        <p:sp>
          <p:nvSpPr>
            <p:cNvPr id="49" name="Freeform: Shape 48">
              <a:extLst>
                <a:ext uri="{FF2B5EF4-FFF2-40B4-BE49-F238E27FC236}">
                  <a16:creationId xmlns:a16="http://schemas.microsoft.com/office/drawing/2014/main" id="{E1A84C4A-3C9E-8DEC-3AD5-BFECAF37300A}"/>
                </a:ext>
              </a:extLst>
            </p:cNvPr>
            <p:cNvSpPr>
              <a:spLocks noGrp="1" noRot="1" noMove="1" noResize="1" noEditPoints="1" noAdjustHandles="1" noChangeArrowheads="1" noChangeShapeType="1"/>
            </p:cNvSpPr>
            <p:nvPr/>
          </p:nvSpPr>
          <p:spPr>
            <a:xfrm>
              <a:off x="3780805" y="3603986"/>
              <a:ext cx="662796" cy="1589111"/>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44450" cap="flat">
              <a:solidFill>
                <a:schemeClr val="tx2"/>
              </a:solidFill>
              <a:prstDash val="solid"/>
              <a:miter/>
            </a:ln>
          </p:spPr>
          <p:txBody>
            <a:bodyPr rtlCol="0" anchor="ctr">
              <a:noAutofit/>
            </a:bodyPr>
            <a:lstStyle/>
            <a:p>
              <a:endParaRPr lang="en-US" dirty="0"/>
            </a:p>
          </p:txBody>
        </p:sp>
        <p:sp>
          <p:nvSpPr>
            <p:cNvPr id="50" name="Freeform: Shape 49">
              <a:extLst>
                <a:ext uri="{FF2B5EF4-FFF2-40B4-BE49-F238E27FC236}">
                  <a16:creationId xmlns:a16="http://schemas.microsoft.com/office/drawing/2014/main" id="{502AC217-B597-9A97-27DC-B0170E8BF64D}"/>
                </a:ext>
              </a:extLst>
            </p:cNvPr>
            <p:cNvSpPr>
              <a:spLocks noGrp="1" noRot="1" noMove="1" noResize="1" noEditPoints="1" noAdjustHandles="1" noChangeArrowheads="1" noChangeShapeType="1"/>
            </p:cNvSpPr>
            <p:nvPr/>
          </p:nvSpPr>
          <p:spPr>
            <a:xfrm>
              <a:off x="2352521" y="2519799"/>
              <a:ext cx="926753" cy="424456"/>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44450" cap="flat">
              <a:solidFill>
                <a:schemeClr val="tx2"/>
              </a:solidFill>
              <a:prstDash val="solid"/>
              <a:miter/>
            </a:ln>
          </p:spPr>
          <p:txBody>
            <a:bodyPr rtlCol="0" anchor="ctr">
              <a:noAutofit/>
            </a:bodyPr>
            <a:lstStyle/>
            <a:p>
              <a:endParaRPr lang="en-US" dirty="0"/>
            </a:p>
          </p:txBody>
        </p:sp>
        <p:sp>
          <p:nvSpPr>
            <p:cNvPr id="51" name="Freeform: Shape 50">
              <a:extLst>
                <a:ext uri="{FF2B5EF4-FFF2-40B4-BE49-F238E27FC236}">
                  <a16:creationId xmlns:a16="http://schemas.microsoft.com/office/drawing/2014/main" id="{0D34E553-26B2-6FBC-0ABA-696E4D08F0B8}"/>
                </a:ext>
              </a:extLst>
            </p:cNvPr>
            <p:cNvSpPr>
              <a:spLocks noGrp="1" noRot="1" noMove="1" noResize="1" noEditPoints="1" noAdjustHandles="1" noChangeArrowheads="1" noChangeShapeType="1"/>
            </p:cNvSpPr>
            <p:nvPr/>
          </p:nvSpPr>
          <p:spPr>
            <a:xfrm>
              <a:off x="-1063275" y="5198572"/>
              <a:ext cx="662795" cy="1585936"/>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44450" cap="flat">
              <a:solidFill>
                <a:schemeClr val="tx2"/>
              </a:solidFill>
              <a:prstDash val="solid"/>
              <a:miter/>
            </a:ln>
          </p:spPr>
          <p:txBody>
            <a:bodyPr rtlCol="0" anchor="ctr">
              <a:noAutofit/>
            </a:bodyPr>
            <a:lstStyle/>
            <a:p>
              <a:endParaRPr lang="en-US" dirty="0"/>
            </a:p>
          </p:txBody>
        </p:sp>
        <p:sp>
          <p:nvSpPr>
            <p:cNvPr id="52" name="Freeform: Shape 51">
              <a:extLst>
                <a:ext uri="{FF2B5EF4-FFF2-40B4-BE49-F238E27FC236}">
                  <a16:creationId xmlns:a16="http://schemas.microsoft.com/office/drawing/2014/main" id="{F06006CA-360F-0765-1D67-5397023588A9}"/>
                </a:ext>
              </a:extLst>
            </p:cNvPr>
            <p:cNvSpPr>
              <a:spLocks noGrp="1" noRot="1" noMove="1" noResize="1" noEditPoints="1" noAdjustHandles="1" noChangeArrowheads="1" noChangeShapeType="1"/>
            </p:cNvSpPr>
            <p:nvPr/>
          </p:nvSpPr>
          <p:spPr>
            <a:xfrm>
              <a:off x="97766" y="7445224"/>
              <a:ext cx="930038" cy="426646"/>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44450" cap="flat">
              <a:solidFill>
                <a:schemeClr val="tx2"/>
              </a:solidFill>
              <a:prstDash val="solid"/>
              <a:miter/>
            </a:ln>
          </p:spPr>
          <p:txBody>
            <a:bodyPr rtlCol="0" anchor="ctr">
              <a:noAutofit/>
            </a:bodyPr>
            <a:lstStyle/>
            <a:p>
              <a:endParaRPr lang="en-US" dirty="0"/>
            </a:p>
          </p:txBody>
        </p:sp>
      </p:grpSp>
      <p:pic>
        <p:nvPicPr>
          <p:cNvPr id="13" name="CI Consulting">
            <a:extLst>
              <a:ext uri="{FF2B5EF4-FFF2-40B4-BE49-F238E27FC236}">
                <a16:creationId xmlns:a16="http://schemas.microsoft.com/office/drawing/2014/main" id="{709B0D27-174B-EB76-C951-74C886ECD0B7}"/>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2051" y="1060825"/>
            <a:ext cx="1664677" cy="273896"/>
          </a:xfrm>
          <a:prstGeom prst="rect">
            <a:avLst/>
          </a:prstGeom>
        </p:spPr>
      </p:pic>
    </p:spTree>
    <p:extLst>
      <p:ext uri="{BB962C8B-B14F-4D97-AF65-F5344CB8AC3E}">
        <p14:creationId xmlns:p14="http://schemas.microsoft.com/office/powerpoint/2010/main" val="48939838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over-Full image">
    <p:bg>
      <p:bgPr>
        <a:solidFill>
          <a:schemeClr val="bg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702768-CCA6-E4D8-77F2-F67C269762D5}"/>
              </a:ext>
            </a:extLst>
          </p:cNvPr>
          <p:cNvGraphicFramePr>
            <a:graphicFrameLocks noChangeAspect="1"/>
          </p:cNvGraphicFramePr>
          <p:nvPr>
            <p:custDataLst>
              <p:tags r:id="rId1"/>
            </p:custDataLst>
            <p:extLst>
              <p:ext uri="{D42A27DB-BD31-4B8C-83A1-F6EECF244321}">
                <p14:modId xmlns:p14="http://schemas.microsoft.com/office/powerpoint/2010/main" val="1556268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55702768-CCA6-E4D8-77F2-F67C269762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Lighthouse">
            <a:extLst>
              <a:ext uri="{FF2B5EF4-FFF2-40B4-BE49-F238E27FC236}">
                <a16:creationId xmlns:a16="http://schemas.microsoft.com/office/drawing/2014/main" id="{9CF64953-A080-5C33-55AC-633658FBDB4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0"/>
            <a:ext cx="12190984" cy="6858000"/>
          </a:xfrm>
          <a:prstGeom prst="rect">
            <a:avLst/>
          </a:prstGeom>
        </p:spPr>
      </p:pic>
      <p:sp>
        <p:nvSpPr>
          <p:cNvPr id="24" name="Shadow">
            <a:extLst>
              <a:ext uri="{FF2B5EF4-FFF2-40B4-BE49-F238E27FC236}">
                <a16:creationId xmlns:a16="http://schemas.microsoft.com/office/drawing/2014/main" id="{DD284FAC-77C0-E190-537D-491CF6E25EEE}"/>
              </a:ext>
            </a:extLst>
          </p:cNvPr>
          <p:cNvSpPr>
            <a:spLocks noGrp="1" noRot="1" noMove="1" noResize="1" noEditPoints="1" noAdjustHandles="1" noChangeArrowheads="1" noChangeShapeType="1"/>
          </p:cNvSpPr>
          <p:nvPr/>
        </p:nvSpPr>
        <p:spPr>
          <a:xfrm>
            <a:off x="0" y="0"/>
            <a:ext cx="6897688" cy="6858000"/>
          </a:xfrm>
          <a:prstGeom prst="rect">
            <a:avLst/>
          </a:prstGeom>
          <a:gradFill>
            <a:gsLst>
              <a:gs pos="0">
                <a:schemeClr val="tx1">
                  <a:alpha val="0"/>
                </a:schemeClr>
              </a:gs>
              <a:gs pos="100000">
                <a:schemeClr val="tx1">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noAutofit/>
          </a:bodyPr>
          <a:lstStyle/>
          <a:p>
            <a:pPr algn="l"/>
            <a:endParaRPr lang="en-US" sz="1000" b="1" dirty="0">
              <a:solidFill>
                <a:schemeClr val="tx1"/>
              </a:solidFill>
            </a:endParaRPr>
          </a:p>
        </p:txBody>
      </p:sp>
      <p:pic>
        <p:nvPicPr>
          <p:cNvPr id="2" name="SPG Commodity Insights Black Small">
            <a:extLst>
              <a:ext uri="{FF2B5EF4-FFF2-40B4-BE49-F238E27FC236}">
                <a16:creationId xmlns:a16="http://schemas.microsoft.com/office/drawing/2014/main" id="{CEAB8E26-C810-9940-0AFC-3E3B680448EC}"/>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96581" y="5685186"/>
            <a:ext cx="2891264" cy="1005840"/>
          </a:xfrm>
          <a:prstGeom prst="rect">
            <a:avLst/>
          </a:prstGeom>
        </p:spPr>
      </p:pic>
      <p:sp>
        <p:nvSpPr>
          <p:cNvPr id="11" name="Presenter">
            <a:extLst>
              <a:ext uri="{FF2B5EF4-FFF2-40B4-BE49-F238E27FC236}">
                <a16:creationId xmlns:a16="http://schemas.microsoft.com/office/drawing/2014/main" id="{1F37CFC5-8BE8-CF16-1284-29A8E61805F8}"/>
              </a:ext>
            </a:extLst>
          </p:cNvPr>
          <p:cNvSpPr>
            <a:spLocks noGrp="1"/>
          </p:cNvSpPr>
          <p:nvPr>
            <p:ph type="body" sz="quarter" idx="13" hasCustomPrompt="1"/>
          </p:nvPr>
        </p:nvSpPr>
        <p:spPr>
          <a:xfrm>
            <a:off x="368300" y="5373818"/>
            <a:ext cx="6896100" cy="311368"/>
          </a:xfrm>
          <a:prstGeom prst="rect">
            <a:avLst/>
          </a:prstGeom>
        </p:spPr>
        <p:txBody>
          <a:bodyPr wrap="square" lIns="0" tIns="0" rIns="0" bIns="0" anchor="b">
            <a:noAutofit/>
          </a:bodyPr>
          <a:lstStyle>
            <a:lvl1pPr marL="0" indent="0" fontAlgn="base">
              <a:spcBef>
                <a:spcPts val="0"/>
              </a:spcBef>
              <a:spcAft>
                <a:spcPts val="0"/>
              </a:spcAft>
              <a:buFont typeface="Arial" panose="020B0604020202020204" pitchFamily="34" charset="0"/>
              <a:buChar char="​"/>
              <a:defRPr sz="1600">
                <a:solidFill>
                  <a:schemeClr val="bg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r>
              <a:rPr lang="en-US"/>
              <a:t>Presenter or author name/Department/Title (optional)</a:t>
            </a:r>
          </a:p>
        </p:txBody>
      </p:sp>
      <p:sp>
        <p:nvSpPr>
          <p:cNvPr id="12" name="Date">
            <a:extLst>
              <a:ext uri="{FF2B5EF4-FFF2-40B4-BE49-F238E27FC236}">
                <a16:creationId xmlns:a16="http://schemas.microsoft.com/office/drawing/2014/main" id="{CE5D55AA-B086-2626-18BC-ABDFF1AC992F}"/>
              </a:ext>
            </a:extLst>
          </p:cNvPr>
          <p:cNvSpPr>
            <a:spLocks noGrp="1"/>
          </p:cNvSpPr>
          <p:nvPr>
            <p:ph type="body" sz="quarter" idx="14" hasCustomPrompt="1"/>
          </p:nvPr>
        </p:nvSpPr>
        <p:spPr>
          <a:xfrm>
            <a:off x="368300" y="5710437"/>
            <a:ext cx="6896100" cy="184666"/>
          </a:xfrm>
          <a:prstGeom prst="rect">
            <a:avLst/>
          </a:prstGeom>
        </p:spPr>
        <p:txBody>
          <a:bodyPr wrap="square" lIns="0" tIns="0" rIns="0" bIns="0" anchor="t">
            <a:noAutofit/>
          </a:bodyPr>
          <a:lstStyle>
            <a:lvl1pPr marL="0" indent="0" fontAlgn="base">
              <a:spcBef>
                <a:spcPts val="0"/>
              </a:spcBef>
              <a:spcAft>
                <a:spcPts val="0"/>
              </a:spcAft>
              <a:buFont typeface="Arial" panose="020B0604020202020204" pitchFamily="34" charset="0"/>
              <a:buChar char="​"/>
              <a:defRPr sz="1200">
                <a:solidFill>
                  <a:schemeClr val="bg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US"/>
              <a:t>Date</a:t>
            </a:r>
          </a:p>
        </p:txBody>
      </p:sp>
      <p:sp>
        <p:nvSpPr>
          <p:cNvPr id="5" name="Subtitle">
            <a:extLst>
              <a:ext uri="{FF2B5EF4-FFF2-40B4-BE49-F238E27FC236}">
                <a16:creationId xmlns:a16="http://schemas.microsoft.com/office/drawing/2014/main" id="{D1E158FC-E3F4-70A1-9FDB-1CD9179421F3}"/>
              </a:ext>
            </a:extLst>
          </p:cNvPr>
          <p:cNvSpPr>
            <a:spLocks noGrp="1"/>
          </p:cNvSpPr>
          <p:nvPr>
            <p:ph type="body" sz="quarter" idx="11" hasCustomPrompt="1"/>
          </p:nvPr>
        </p:nvSpPr>
        <p:spPr>
          <a:xfrm>
            <a:off x="368300" y="3267988"/>
            <a:ext cx="6896099" cy="369332"/>
          </a:xfrm>
          <a:prstGeom prst="rect">
            <a:avLst/>
          </a:prstGeom>
        </p:spPr>
        <p:txBody>
          <a:bodyPr wrap="square" lIns="0" tIns="0" rIns="0" bIns="0">
            <a:noAutofit/>
          </a:bodyPr>
          <a:lstStyle>
            <a:lvl1pPr marL="0" indent="0">
              <a:spcBef>
                <a:spcPts val="0"/>
              </a:spcBef>
              <a:spcAft>
                <a:spcPts val="0"/>
              </a:spcAft>
              <a:buFont typeface="Arial" panose="020B0604020202020204" pitchFamily="34" charset="0"/>
              <a:buChar char="​"/>
              <a:defRPr sz="1800">
                <a:solidFill>
                  <a:schemeClr val="bg1"/>
                </a:solidFill>
                <a:latin typeface="+mn-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Subtitle (optional)</a:t>
            </a:r>
          </a:p>
        </p:txBody>
      </p:sp>
      <p:sp>
        <p:nvSpPr>
          <p:cNvPr id="9" name="Title">
            <a:extLst>
              <a:ext uri="{FF2B5EF4-FFF2-40B4-BE49-F238E27FC236}">
                <a16:creationId xmlns:a16="http://schemas.microsoft.com/office/drawing/2014/main" id="{CBCB5C75-5CCF-1979-5DCB-5D65E9D9FD2A}"/>
              </a:ext>
            </a:extLst>
          </p:cNvPr>
          <p:cNvSpPr>
            <a:spLocks noGrp="1"/>
          </p:cNvSpPr>
          <p:nvPr>
            <p:ph type="body" sz="quarter" idx="16" hasCustomPrompt="1"/>
          </p:nvPr>
        </p:nvSpPr>
        <p:spPr>
          <a:xfrm>
            <a:off x="368300" y="1465328"/>
            <a:ext cx="6897687" cy="1769706"/>
          </a:xfrm>
          <a:prstGeom prst="rect">
            <a:avLst/>
          </a:prstGeom>
        </p:spPr>
        <p:txBody>
          <a:bodyPr wrap="square" lIns="0" tIns="0" rIns="0" bIns="0">
            <a:noAutofit/>
          </a:bodyPr>
          <a:lstStyle>
            <a:lvl1pPr marL="0" indent="0">
              <a:lnSpc>
                <a:spcPts val="4700"/>
              </a:lnSpc>
              <a:spcBef>
                <a:spcPts val="0"/>
              </a:spcBef>
              <a:spcAft>
                <a:spcPts val="0"/>
              </a:spcAft>
              <a:buFont typeface="Arial" panose="020B0604020202020204" pitchFamily="34" charset="0"/>
              <a:buChar char="​"/>
              <a:defRPr sz="4800">
                <a:solidFill>
                  <a:schemeClr val="bg1"/>
                </a:solidFill>
                <a:latin typeface="+mj-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Report/Presentation Title</a:t>
            </a:r>
          </a:p>
        </p:txBody>
      </p:sp>
      <p:pic>
        <p:nvPicPr>
          <p:cNvPr id="18" name="CI Consulting">
            <a:extLst>
              <a:ext uri="{FF2B5EF4-FFF2-40B4-BE49-F238E27FC236}">
                <a16:creationId xmlns:a16="http://schemas.microsoft.com/office/drawing/2014/main" id="{14F064BA-7730-6020-1B77-FF4F23F2F64F}"/>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5123" y="1060389"/>
            <a:ext cx="1664677" cy="273896"/>
          </a:xfrm>
          <a:prstGeom prst="rect">
            <a:avLst/>
          </a:prstGeom>
        </p:spPr>
      </p:pic>
      <p:sp>
        <p:nvSpPr>
          <p:cNvPr id="3" name="Client logo">
            <a:extLst>
              <a:ext uri="{FF2B5EF4-FFF2-40B4-BE49-F238E27FC236}">
                <a16:creationId xmlns:a16="http://schemas.microsoft.com/office/drawing/2014/main" id="{79DDE9D4-C551-F061-E691-8B8E1371D804}"/>
              </a:ext>
            </a:extLst>
          </p:cNvPr>
          <p:cNvSpPr>
            <a:spLocks noGrp="1"/>
          </p:cNvSpPr>
          <p:nvPr>
            <p:ph type="pic" sz="quarter" idx="18" hasCustomPrompt="1"/>
          </p:nvPr>
        </p:nvSpPr>
        <p:spPr>
          <a:xfrm>
            <a:off x="10079272" y="368299"/>
            <a:ext cx="1746250" cy="682625"/>
          </a:xfrm>
        </p:spPr>
        <p:txBody>
          <a:bodyPr anchor="ctr"/>
          <a:lstStyle>
            <a:lvl1pPr marL="0" indent="0" algn="ctr">
              <a:buNone/>
              <a:defRPr sz="1100">
                <a:solidFill>
                  <a:schemeClr val="bg2"/>
                </a:solidFill>
              </a:defRPr>
            </a:lvl1pPr>
          </a:lstStyle>
          <a:p>
            <a:r>
              <a:rPr lang="es-MX" dirty="0"/>
              <a:t>Optional Client Logo</a:t>
            </a:r>
          </a:p>
        </p:txBody>
      </p:sp>
    </p:spTree>
    <p:extLst>
      <p:ext uri="{BB962C8B-B14F-4D97-AF65-F5344CB8AC3E}">
        <p14:creationId xmlns:p14="http://schemas.microsoft.com/office/powerpoint/2010/main" val="316524115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ver-Portals">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702768-CCA6-E4D8-77F2-F67C269762D5}"/>
              </a:ext>
            </a:extLst>
          </p:cNvPr>
          <p:cNvGraphicFramePr>
            <a:graphicFrameLocks noChangeAspect="1"/>
          </p:cNvGraphicFramePr>
          <p:nvPr>
            <p:custDataLst>
              <p:tags r:id="rId1"/>
            </p:custDataLst>
            <p:extLst>
              <p:ext uri="{D42A27DB-BD31-4B8C-83A1-F6EECF244321}">
                <p14:modId xmlns:p14="http://schemas.microsoft.com/office/powerpoint/2010/main" val="2378665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55702768-CCA6-E4D8-77F2-F67C269762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ATTERN TEXTURE">
            <a:extLst>
              <a:ext uri="{FF2B5EF4-FFF2-40B4-BE49-F238E27FC236}">
                <a16:creationId xmlns:a16="http://schemas.microsoft.com/office/drawing/2014/main" id="{A1228FE4-E7C9-9D27-A825-BDF42449223F}"/>
              </a:ext>
            </a:extLst>
          </p:cNvPr>
          <p:cNvSpPr>
            <a:spLocks noGrp="1"/>
          </p:cNvSpPr>
          <p:nvPr>
            <p:ph type="pic" sz="quarter" idx="15" hasCustomPrompt="1"/>
          </p:nvPr>
        </p:nvSpPr>
        <p:spPr>
          <a:xfrm>
            <a:off x="5292725" y="1325563"/>
            <a:ext cx="1604963" cy="5049837"/>
          </a:xfrm>
          <a:prstGeom prst="rect">
            <a:avLst/>
          </a:prstGeom>
          <a:solidFill>
            <a:srgbClr val="F1F1F2"/>
          </a:solidFill>
        </p:spPr>
        <p:txBody>
          <a:bodyPr anchor="ctr">
            <a:noAutofit/>
          </a:bodyPr>
          <a:lstStyle>
            <a:lvl1pPr marL="0" indent="0" algn="ctr">
              <a:buNone/>
              <a:defRPr sz="1200" b="0">
                <a:solidFill>
                  <a:schemeClr val="tx2"/>
                </a:solidFill>
                <a:latin typeface="+mn-lt"/>
                <a:ea typeface="+mn-ea"/>
                <a:cs typeface="+mn-cs"/>
              </a:defRPr>
            </a:lvl1pPr>
          </a:lstStyle>
          <a:p>
            <a:r>
              <a:rPr lang="en-US" dirty="0"/>
              <a:t>Pattern/Close up</a:t>
            </a:r>
          </a:p>
        </p:txBody>
      </p:sp>
      <p:sp>
        <p:nvSpPr>
          <p:cNvPr id="11" name="Picture aerial">
            <a:extLst>
              <a:ext uri="{FF2B5EF4-FFF2-40B4-BE49-F238E27FC236}">
                <a16:creationId xmlns:a16="http://schemas.microsoft.com/office/drawing/2014/main" id="{53409238-91D2-7694-F161-4B1E55F21ECA}"/>
              </a:ext>
            </a:extLst>
          </p:cNvPr>
          <p:cNvSpPr>
            <a:spLocks noGrp="1"/>
          </p:cNvSpPr>
          <p:nvPr>
            <p:ph type="pic" sz="quarter" idx="17" hasCustomPrompt="1"/>
          </p:nvPr>
        </p:nvSpPr>
        <p:spPr>
          <a:xfrm>
            <a:off x="7928837" y="1325563"/>
            <a:ext cx="4263162" cy="5049837"/>
          </a:xfrm>
          <a:prstGeom prst="rect">
            <a:avLst/>
          </a:prstGeom>
          <a:solidFill>
            <a:srgbClr val="F1F1F2"/>
          </a:solidFill>
        </p:spPr>
        <p:txBody>
          <a:bodyPr anchor="ctr">
            <a:noAutofit/>
          </a:bodyPr>
          <a:lstStyle>
            <a:lvl1pPr marL="0" indent="0" algn="ctr">
              <a:buNone/>
              <a:defRPr sz="1200" b="0">
                <a:solidFill>
                  <a:schemeClr val="tx2"/>
                </a:solidFill>
                <a:latin typeface="+mn-lt"/>
                <a:ea typeface="+mn-ea"/>
                <a:cs typeface="+mn-cs"/>
              </a:defRPr>
            </a:lvl1pPr>
          </a:lstStyle>
          <a:p>
            <a:r>
              <a:rPr lang="en-US" dirty="0"/>
              <a:t>Aerial view/People/Goods/Services/Scenery view</a:t>
            </a:r>
          </a:p>
        </p:txBody>
      </p:sp>
      <p:sp>
        <p:nvSpPr>
          <p:cNvPr id="12" name="Ice blue rectangle (do not move)">
            <a:extLst>
              <a:ext uri="{FF2B5EF4-FFF2-40B4-BE49-F238E27FC236}">
                <a16:creationId xmlns:a16="http://schemas.microsoft.com/office/drawing/2014/main" id="{17C32454-FA94-8897-9FC0-88C24BEBF867}"/>
              </a:ext>
            </a:extLst>
          </p:cNvPr>
          <p:cNvSpPr>
            <a:spLocks noGrp="1" noRot="1" noMove="1" noResize="1" noEditPoints="1" noAdjustHandles="1" noChangeArrowheads="1" noChangeShapeType="1"/>
          </p:cNvSpPr>
          <p:nvPr/>
        </p:nvSpPr>
        <p:spPr>
          <a:xfrm>
            <a:off x="6959237" y="1325563"/>
            <a:ext cx="908051" cy="5049837"/>
          </a:xfrm>
          <a:prstGeom prst="rect">
            <a:avLst/>
          </a:prstGeom>
          <a:solidFill>
            <a:schemeClr val="accent6"/>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2009" tIns="72009" rIns="72009" bIns="72009" rtlCol="0" anchor="ctr">
            <a:noAutofit/>
          </a:bodyPr>
          <a:lstStyle/>
          <a:p>
            <a:pPr algn="ctr"/>
            <a:endParaRPr lang="en-US" sz="1200" kern="0" dirty="0">
              <a:solidFill>
                <a:schemeClr val="tx1"/>
              </a:solidFill>
              <a:sym typeface="+mn-lt"/>
            </a:endParaRPr>
          </a:p>
        </p:txBody>
      </p:sp>
      <p:sp>
        <p:nvSpPr>
          <p:cNvPr id="18" name="Subtitle">
            <a:extLst>
              <a:ext uri="{FF2B5EF4-FFF2-40B4-BE49-F238E27FC236}">
                <a16:creationId xmlns:a16="http://schemas.microsoft.com/office/drawing/2014/main" id="{94ADF5A1-9257-988D-9D1F-A498BFAC3F82}"/>
              </a:ext>
            </a:extLst>
          </p:cNvPr>
          <p:cNvSpPr>
            <a:spLocks noGrp="1"/>
          </p:cNvSpPr>
          <p:nvPr>
            <p:ph type="body" sz="quarter" idx="11" hasCustomPrompt="1"/>
          </p:nvPr>
        </p:nvSpPr>
        <p:spPr>
          <a:xfrm>
            <a:off x="368299" y="4936389"/>
            <a:ext cx="4559301" cy="307777"/>
          </a:xfrm>
          <a:prstGeom prst="rect">
            <a:avLst/>
          </a:prstGeom>
        </p:spPr>
        <p:txBody>
          <a:bodyPr wrap="square" lIns="0" tIns="0" rIns="0" bIns="0">
            <a:noAutofit/>
          </a:bodyPr>
          <a:lstStyle>
            <a:lvl1pPr marL="0" indent="0">
              <a:spcBef>
                <a:spcPts val="0"/>
              </a:spcBef>
              <a:spcAft>
                <a:spcPts val="0"/>
              </a:spcAft>
              <a:buFont typeface="Arial" panose="020B0604020202020204" pitchFamily="34" charset="0"/>
              <a:buChar char="​"/>
              <a:defRPr sz="1600">
                <a:solidFill>
                  <a:schemeClr val="tx1"/>
                </a:solidFill>
                <a:latin typeface="+mn-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Subtitle (optional)</a:t>
            </a:r>
          </a:p>
        </p:txBody>
      </p:sp>
      <p:sp>
        <p:nvSpPr>
          <p:cNvPr id="19" name="Presenter">
            <a:extLst>
              <a:ext uri="{FF2B5EF4-FFF2-40B4-BE49-F238E27FC236}">
                <a16:creationId xmlns:a16="http://schemas.microsoft.com/office/drawing/2014/main" id="{AFB2E130-9280-9940-46D9-DF84861D229A}"/>
              </a:ext>
            </a:extLst>
          </p:cNvPr>
          <p:cNvSpPr>
            <a:spLocks noGrp="1"/>
          </p:cNvSpPr>
          <p:nvPr>
            <p:ph type="body" sz="quarter" idx="13" hasCustomPrompt="1"/>
          </p:nvPr>
        </p:nvSpPr>
        <p:spPr>
          <a:xfrm>
            <a:off x="366713" y="5835065"/>
            <a:ext cx="4559301" cy="307777"/>
          </a:xfrm>
          <a:prstGeom prst="rect">
            <a:avLst/>
          </a:prstGeom>
        </p:spPr>
        <p:txBody>
          <a:bodyPr wrap="square" lIns="0" tIns="0" rIns="0" bIns="0" anchor="b">
            <a:noAutofit/>
          </a:bodyPr>
          <a:lstStyle>
            <a:lvl1pPr marL="0" indent="0" fontAlgn="base">
              <a:spcBef>
                <a:spcPts val="0"/>
              </a:spcBef>
              <a:spcAft>
                <a:spcPts val="0"/>
              </a:spcAft>
              <a:buFont typeface="Arial" panose="020B0604020202020204" pitchFamily="34" charset="0"/>
              <a:buChar char="​"/>
              <a:defRPr sz="14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r>
              <a:rPr lang="en-US"/>
              <a:t>Presenter or author name/Department/Title (optional)</a:t>
            </a:r>
          </a:p>
        </p:txBody>
      </p:sp>
      <p:sp>
        <p:nvSpPr>
          <p:cNvPr id="20" name="Date">
            <a:extLst>
              <a:ext uri="{FF2B5EF4-FFF2-40B4-BE49-F238E27FC236}">
                <a16:creationId xmlns:a16="http://schemas.microsoft.com/office/drawing/2014/main" id="{1514413F-C9CB-7D8E-8523-D75F6750D0DE}"/>
              </a:ext>
            </a:extLst>
          </p:cNvPr>
          <p:cNvSpPr>
            <a:spLocks noGrp="1"/>
          </p:cNvSpPr>
          <p:nvPr>
            <p:ph type="body" sz="quarter" idx="14" hasCustomPrompt="1"/>
          </p:nvPr>
        </p:nvSpPr>
        <p:spPr>
          <a:xfrm>
            <a:off x="366713" y="6171684"/>
            <a:ext cx="4559301" cy="184666"/>
          </a:xfrm>
          <a:prstGeom prst="rect">
            <a:avLst/>
          </a:prstGeom>
        </p:spPr>
        <p:txBody>
          <a:bodyPr wrap="square" lIns="0" tIns="0" rIns="0" bIns="0" anchor="t">
            <a:noAutofit/>
          </a:bodyPr>
          <a:lstStyle>
            <a:lvl1pPr marL="0" indent="0" fontAlgn="base">
              <a:spcBef>
                <a:spcPts val="0"/>
              </a:spcBef>
              <a:spcAft>
                <a:spcPts val="0"/>
              </a:spcAft>
              <a:buFont typeface="Arial" panose="020B0604020202020204" pitchFamily="34" charset="0"/>
              <a:buChar char="​"/>
              <a:defRPr sz="11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US"/>
              <a:t>Date</a:t>
            </a:r>
          </a:p>
        </p:txBody>
      </p:sp>
      <p:sp>
        <p:nvSpPr>
          <p:cNvPr id="13" name="Title">
            <a:extLst>
              <a:ext uri="{FF2B5EF4-FFF2-40B4-BE49-F238E27FC236}">
                <a16:creationId xmlns:a16="http://schemas.microsoft.com/office/drawing/2014/main" id="{4E83435C-D0DA-FEE4-40F9-5B460BD15D7F}"/>
              </a:ext>
            </a:extLst>
          </p:cNvPr>
          <p:cNvSpPr>
            <a:spLocks noGrp="1"/>
          </p:cNvSpPr>
          <p:nvPr>
            <p:ph type="body" sz="quarter" idx="16" hasCustomPrompt="1"/>
          </p:nvPr>
        </p:nvSpPr>
        <p:spPr>
          <a:xfrm>
            <a:off x="368299" y="3429000"/>
            <a:ext cx="4559301" cy="1507389"/>
          </a:xfrm>
          <a:prstGeom prst="rect">
            <a:avLst/>
          </a:prstGeom>
        </p:spPr>
        <p:txBody>
          <a:bodyPr wrap="square" lIns="0" tIns="0" rIns="0" bIns="0">
            <a:noAutofit/>
          </a:bodyPr>
          <a:lstStyle>
            <a:lvl1pPr marL="0" indent="0">
              <a:lnSpc>
                <a:spcPts val="3900"/>
              </a:lnSpc>
              <a:spcBef>
                <a:spcPts val="0"/>
              </a:spcBef>
              <a:spcAft>
                <a:spcPts val="0"/>
              </a:spcAft>
              <a:buFont typeface="Arial" panose="020B0604020202020204" pitchFamily="34" charset="0"/>
              <a:buChar char="​"/>
              <a:defRPr sz="4000">
                <a:solidFill>
                  <a:schemeClr val="tx1"/>
                </a:solidFill>
                <a:latin typeface="+mj-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Report/Presentation Title</a:t>
            </a:r>
          </a:p>
        </p:txBody>
      </p:sp>
      <p:pic>
        <p:nvPicPr>
          <p:cNvPr id="22" name="SPG Commodity Insights Black Small">
            <a:extLst>
              <a:ext uri="{FF2B5EF4-FFF2-40B4-BE49-F238E27FC236}">
                <a16:creationId xmlns:a16="http://schemas.microsoft.com/office/drawing/2014/main" id="{C5FA9947-BF4B-946C-4F7B-333C6844E7B3}"/>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8097" y="163716"/>
            <a:ext cx="2891264" cy="1005840"/>
          </a:xfrm>
          <a:prstGeom prst="rect">
            <a:avLst/>
          </a:prstGeom>
        </p:spPr>
      </p:pic>
      <p:pic>
        <p:nvPicPr>
          <p:cNvPr id="31" name="CI Consulting">
            <a:extLst>
              <a:ext uri="{FF2B5EF4-FFF2-40B4-BE49-F238E27FC236}">
                <a16:creationId xmlns:a16="http://schemas.microsoft.com/office/drawing/2014/main" id="{BAF8DD8D-8C4B-7371-6725-F72CA64F10EE}"/>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9841" y="3022375"/>
            <a:ext cx="1664677" cy="273896"/>
          </a:xfrm>
          <a:prstGeom prst="rect">
            <a:avLst/>
          </a:prstGeom>
        </p:spPr>
      </p:pic>
      <p:sp>
        <p:nvSpPr>
          <p:cNvPr id="28" name="Client logo">
            <a:extLst>
              <a:ext uri="{FF2B5EF4-FFF2-40B4-BE49-F238E27FC236}">
                <a16:creationId xmlns:a16="http://schemas.microsoft.com/office/drawing/2014/main" id="{B09ACBBF-B370-D3B0-3262-169D56B99E66}"/>
              </a:ext>
            </a:extLst>
          </p:cNvPr>
          <p:cNvSpPr>
            <a:spLocks noGrp="1"/>
          </p:cNvSpPr>
          <p:nvPr>
            <p:ph type="pic" sz="quarter" idx="18" hasCustomPrompt="1"/>
          </p:nvPr>
        </p:nvSpPr>
        <p:spPr>
          <a:xfrm>
            <a:off x="10079272" y="368299"/>
            <a:ext cx="1746250" cy="682625"/>
          </a:xfrm>
        </p:spPr>
        <p:txBody>
          <a:bodyPr anchor="ctr"/>
          <a:lstStyle>
            <a:lvl1pPr marL="0" indent="0" algn="ctr">
              <a:buNone/>
              <a:defRPr sz="1100"/>
            </a:lvl1pPr>
          </a:lstStyle>
          <a:p>
            <a:r>
              <a:rPr lang="es-MX" dirty="0"/>
              <a:t>Optional Client Logo</a:t>
            </a:r>
          </a:p>
        </p:txBody>
      </p:sp>
    </p:spTree>
    <p:extLst>
      <p:ext uri="{BB962C8B-B14F-4D97-AF65-F5344CB8AC3E}">
        <p14:creationId xmlns:p14="http://schemas.microsoft.com/office/powerpoint/2010/main" val="344844397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ver-Identifier ">
    <p:bg>
      <p:bgPr>
        <a:solidFill>
          <a:schemeClr val="accent6"/>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702768-CCA6-E4D8-77F2-F67C269762D5}"/>
              </a:ext>
            </a:extLst>
          </p:cNvPr>
          <p:cNvGraphicFramePr>
            <a:graphicFrameLocks noChangeAspect="1"/>
          </p:cNvGraphicFramePr>
          <p:nvPr>
            <p:custDataLst>
              <p:tags r:id="rId1"/>
            </p:custDataLst>
            <p:extLst>
              <p:ext uri="{D42A27DB-BD31-4B8C-83A1-F6EECF244321}">
                <p14:modId xmlns:p14="http://schemas.microsoft.com/office/powerpoint/2010/main" val="802919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think-cell data - do not delete" hidden="1">
                        <a:extLst>
                          <a:ext uri="{FF2B5EF4-FFF2-40B4-BE49-F238E27FC236}">
                            <a16:creationId xmlns:a16="http://schemas.microsoft.com/office/drawing/2014/main" id="{55702768-CCA6-E4D8-77F2-F67C269762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left right" descr="A close-up of yellow pipes&#10;&#10;Description automatically generated">
            <a:extLst>
              <a:ext uri="{FF2B5EF4-FFF2-40B4-BE49-F238E27FC236}">
                <a16:creationId xmlns:a16="http://schemas.microsoft.com/office/drawing/2014/main" id="{E791CC3C-078A-AF52-2175-39993661003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690163" y="5195834"/>
            <a:ext cx="2040939" cy="2040939"/>
          </a:xfrm>
          <a:custGeom>
            <a:avLst/>
            <a:gdLst>
              <a:gd name="connsiteX0" fmla="*/ 0 w 2040939"/>
              <a:gd name="connsiteY0" fmla="*/ 0 h 2040939"/>
              <a:gd name="connsiteX1" fmla="*/ 2040939 w 2040939"/>
              <a:gd name="connsiteY1" fmla="*/ 0 h 2040939"/>
              <a:gd name="connsiteX2" fmla="*/ 0 w 2040939"/>
              <a:gd name="connsiteY2" fmla="*/ 2040939 h 2040939"/>
            </a:gdLst>
            <a:ahLst/>
            <a:cxnLst>
              <a:cxn ang="0">
                <a:pos x="connsiteX0" y="connsiteY0"/>
              </a:cxn>
              <a:cxn ang="0">
                <a:pos x="connsiteX1" y="connsiteY1"/>
              </a:cxn>
              <a:cxn ang="0">
                <a:pos x="connsiteX2" y="connsiteY2"/>
              </a:cxn>
            </a:cxnLst>
            <a:rect l="l" t="t" r="r" b="b"/>
            <a:pathLst>
              <a:path w="2040939" h="2040939">
                <a:moveTo>
                  <a:pt x="0" y="0"/>
                </a:moveTo>
                <a:lnTo>
                  <a:pt x="2040939" y="0"/>
                </a:lnTo>
                <a:cubicBezTo>
                  <a:pt x="2040939" y="1127213"/>
                  <a:pt x="1127213" y="2040939"/>
                  <a:pt x="0" y="2040939"/>
                </a:cubicBezTo>
                <a:close/>
              </a:path>
            </a:pathLst>
          </a:custGeom>
        </p:spPr>
      </p:pic>
      <p:pic>
        <p:nvPicPr>
          <p:cNvPr id="5" name="Picture left bottom" descr="A solar panel with a person in it&#10;&#10;Description automatically generated">
            <a:extLst>
              <a:ext uri="{FF2B5EF4-FFF2-40B4-BE49-F238E27FC236}">
                <a16:creationId xmlns:a16="http://schemas.microsoft.com/office/drawing/2014/main" id="{7C847523-4106-0080-8CEC-C2F6214CB04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56683" y="5195834"/>
            <a:ext cx="2246846" cy="2213505"/>
          </a:xfrm>
          <a:custGeom>
            <a:avLst/>
            <a:gdLst>
              <a:gd name="connsiteX0" fmla="*/ 205908 w 2246846"/>
              <a:gd name="connsiteY0" fmla="*/ 0 h 2213505"/>
              <a:gd name="connsiteX1" fmla="*/ 2246846 w 2246846"/>
              <a:gd name="connsiteY1" fmla="*/ 0 h 2213505"/>
              <a:gd name="connsiteX2" fmla="*/ 2246846 w 2246846"/>
              <a:gd name="connsiteY2" fmla="*/ 2040939 h 2213505"/>
              <a:gd name="connsiteX3" fmla="*/ 1073542 w 2246846"/>
              <a:gd name="connsiteY3" fmla="*/ 1670018 h 2213505"/>
              <a:gd name="connsiteX4" fmla="*/ 86197 w 2246846"/>
              <a:gd name="connsiteY4" fmla="*/ 2213505 h 2213505"/>
              <a:gd name="connsiteX5" fmla="*/ 0 w 2246846"/>
              <a:gd name="connsiteY5" fmla="*/ 2213505 h 2213505"/>
              <a:gd name="connsiteX6" fmla="*/ 574419 w 2246846"/>
              <a:gd name="connsiteY6" fmla="*/ 1169910 h 2213505"/>
              <a:gd name="connsiteX7" fmla="*/ 205908 w 2246846"/>
              <a:gd name="connsiteY7" fmla="*/ 0 h 221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6846" h="2213505">
                <a:moveTo>
                  <a:pt x="205908" y="0"/>
                </a:moveTo>
                <a:lnTo>
                  <a:pt x="2246846" y="0"/>
                </a:lnTo>
                <a:lnTo>
                  <a:pt x="2246846" y="2040939"/>
                </a:lnTo>
                <a:cubicBezTo>
                  <a:pt x="1810128" y="2040939"/>
                  <a:pt x="1405487" y="1903650"/>
                  <a:pt x="1073542" y="1670018"/>
                </a:cubicBezTo>
                <a:lnTo>
                  <a:pt x="86197" y="2213505"/>
                </a:lnTo>
                <a:lnTo>
                  <a:pt x="0" y="2213505"/>
                </a:lnTo>
                <a:lnTo>
                  <a:pt x="574419" y="1169910"/>
                </a:lnTo>
                <a:cubicBezTo>
                  <a:pt x="342211" y="838622"/>
                  <a:pt x="205908" y="435295"/>
                  <a:pt x="205908" y="0"/>
                </a:cubicBezTo>
                <a:close/>
              </a:path>
            </a:pathLst>
          </a:custGeom>
        </p:spPr>
      </p:pic>
      <p:pic>
        <p:nvPicPr>
          <p:cNvPr id="8" name="Picture right top">
            <a:extLst>
              <a:ext uri="{FF2B5EF4-FFF2-40B4-BE49-F238E27FC236}">
                <a16:creationId xmlns:a16="http://schemas.microsoft.com/office/drawing/2014/main" id="{069C2AA9-896A-854C-7814-EFDFF78505E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90163" y="2908783"/>
            <a:ext cx="2284424" cy="2287051"/>
          </a:xfrm>
          <a:custGeom>
            <a:avLst/>
            <a:gdLst>
              <a:gd name="connsiteX0" fmla="*/ 2284314 w 2284424"/>
              <a:gd name="connsiteY0" fmla="*/ 0 h 2287051"/>
              <a:gd name="connsiteX1" fmla="*/ 2284424 w 2284424"/>
              <a:gd name="connsiteY1" fmla="*/ 0 h 2287051"/>
              <a:gd name="connsiteX2" fmla="*/ 1670784 w 2284424"/>
              <a:gd name="connsiteY2" fmla="*/ 1114732 h 2287051"/>
              <a:gd name="connsiteX3" fmla="*/ 2040939 w 2284424"/>
              <a:gd name="connsiteY3" fmla="*/ 2287051 h 2287051"/>
              <a:gd name="connsiteX4" fmla="*/ 0 w 2284424"/>
              <a:gd name="connsiteY4" fmla="*/ 2287051 h 2287051"/>
              <a:gd name="connsiteX5" fmla="*/ 0 w 2284424"/>
              <a:gd name="connsiteY5" fmla="*/ 246113 h 2287051"/>
              <a:gd name="connsiteX6" fmla="*/ 1168925 w 2284424"/>
              <a:gd name="connsiteY6" fmla="*/ 613968 h 228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4424" h="2287051">
                <a:moveTo>
                  <a:pt x="2284314" y="0"/>
                </a:moveTo>
                <a:lnTo>
                  <a:pt x="2284424" y="0"/>
                </a:lnTo>
                <a:lnTo>
                  <a:pt x="1670784" y="1114732"/>
                </a:lnTo>
                <a:cubicBezTo>
                  <a:pt x="1903978" y="1446459"/>
                  <a:pt x="2040939" y="1850771"/>
                  <a:pt x="2040939" y="2287051"/>
                </a:cubicBezTo>
                <a:lnTo>
                  <a:pt x="0" y="2287051"/>
                </a:lnTo>
                <a:lnTo>
                  <a:pt x="0" y="246113"/>
                </a:lnTo>
                <a:cubicBezTo>
                  <a:pt x="434857" y="246113"/>
                  <a:pt x="837856" y="382197"/>
                  <a:pt x="1168925" y="613968"/>
                </a:cubicBezTo>
                <a:close/>
              </a:path>
            </a:pathLst>
          </a:custGeom>
        </p:spPr>
      </p:pic>
      <p:pic>
        <p:nvPicPr>
          <p:cNvPr id="9" name="Picture left top" descr="A green field with rows of plants&#10;&#10;Description automatically generated">
            <a:extLst>
              <a:ext uri="{FF2B5EF4-FFF2-40B4-BE49-F238E27FC236}">
                <a16:creationId xmlns:a16="http://schemas.microsoft.com/office/drawing/2014/main" id="{B7861B44-0DF8-AD5E-6F14-3A2AE51E9928}"/>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350775" y="3154896"/>
            <a:ext cx="2040939" cy="2040939"/>
          </a:xfrm>
          <a:custGeom>
            <a:avLst/>
            <a:gdLst>
              <a:gd name="connsiteX0" fmla="*/ 2040939 w 2040939"/>
              <a:gd name="connsiteY0" fmla="*/ 0 h 2040939"/>
              <a:gd name="connsiteX1" fmla="*/ 2040939 w 2040939"/>
              <a:gd name="connsiteY1" fmla="*/ 2040939 h 2040939"/>
              <a:gd name="connsiteX2" fmla="*/ 0 w 2040939"/>
              <a:gd name="connsiteY2" fmla="*/ 2040939 h 2040939"/>
              <a:gd name="connsiteX3" fmla="*/ 2040939 w 2040939"/>
              <a:gd name="connsiteY3" fmla="*/ 0 h 2040939"/>
            </a:gdLst>
            <a:ahLst/>
            <a:cxnLst>
              <a:cxn ang="0">
                <a:pos x="connsiteX0" y="connsiteY0"/>
              </a:cxn>
              <a:cxn ang="0">
                <a:pos x="connsiteX1" y="connsiteY1"/>
              </a:cxn>
              <a:cxn ang="0">
                <a:pos x="connsiteX2" y="connsiteY2"/>
              </a:cxn>
              <a:cxn ang="0">
                <a:pos x="connsiteX3" y="connsiteY3"/>
              </a:cxn>
            </a:cxnLst>
            <a:rect l="l" t="t" r="r" b="b"/>
            <a:pathLst>
              <a:path w="2040939" h="2040939">
                <a:moveTo>
                  <a:pt x="2040939" y="0"/>
                </a:moveTo>
                <a:lnTo>
                  <a:pt x="2040939" y="2040939"/>
                </a:lnTo>
                <a:lnTo>
                  <a:pt x="0" y="2040939"/>
                </a:lnTo>
                <a:cubicBezTo>
                  <a:pt x="0" y="913726"/>
                  <a:pt x="913726" y="0"/>
                  <a:pt x="2040939" y="0"/>
                </a:cubicBezTo>
                <a:close/>
              </a:path>
            </a:pathLst>
          </a:custGeom>
        </p:spPr>
      </p:pic>
      <p:grpSp>
        <p:nvGrpSpPr>
          <p:cNvPr id="15" name="Identifier">
            <a:extLst>
              <a:ext uri="{FF2B5EF4-FFF2-40B4-BE49-F238E27FC236}">
                <a16:creationId xmlns:a16="http://schemas.microsoft.com/office/drawing/2014/main" id="{D8AEC18E-802B-9E53-C283-4C13BDA4B21C}"/>
              </a:ext>
            </a:extLst>
          </p:cNvPr>
          <p:cNvGrpSpPr>
            <a:grpSpLocks noGrp="1" noUngrp="1" noRot="1" noMove="1" noResize="1"/>
          </p:cNvGrpSpPr>
          <p:nvPr/>
        </p:nvGrpSpPr>
        <p:grpSpPr>
          <a:xfrm>
            <a:off x="-1063275" y="2439659"/>
            <a:ext cx="5506877" cy="5512351"/>
            <a:chOff x="-1063275" y="2439659"/>
            <a:chExt cx="5506877" cy="5512351"/>
          </a:xfrm>
          <a:noFill/>
        </p:grpSpPr>
        <p:sp>
          <p:nvSpPr>
            <p:cNvPr id="17" name="Freeform: Shape 16">
              <a:extLst>
                <a:ext uri="{FF2B5EF4-FFF2-40B4-BE49-F238E27FC236}">
                  <a16:creationId xmlns:a16="http://schemas.microsoft.com/office/drawing/2014/main" id="{9585DC93-2310-B9B9-DF33-982CE577AF88}"/>
                </a:ext>
              </a:extLst>
            </p:cNvPr>
            <p:cNvSpPr>
              <a:spLocks noGrp="1" noRot="1" noMove="1" noResize="1" noEditPoints="1" noAdjustHandles="1" noChangeArrowheads="1" noChangeShapeType="1"/>
            </p:cNvSpPr>
            <p:nvPr/>
          </p:nvSpPr>
          <p:spPr>
            <a:xfrm>
              <a:off x="-983135" y="2439659"/>
              <a:ext cx="2673298" cy="2091080"/>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44450" cap="flat">
              <a:solidFill>
                <a:srgbClr val="FFFFFF"/>
              </a:solidFill>
              <a:prstDash val="solid"/>
              <a:miter/>
            </a:ln>
          </p:spPr>
          <p:txBody>
            <a:bodyPr rtlCol="0" anchor="ctr">
              <a:noAutofit/>
            </a:bodyPr>
            <a:lstStyle/>
            <a:p>
              <a:endParaRPr lang="en-US" dirty="0"/>
            </a:p>
          </p:txBody>
        </p:sp>
        <p:sp>
          <p:nvSpPr>
            <p:cNvPr id="18" name="Freeform: Shape 17">
              <a:extLst>
                <a:ext uri="{FF2B5EF4-FFF2-40B4-BE49-F238E27FC236}">
                  <a16:creationId xmlns:a16="http://schemas.microsoft.com/office/drawing/2014/main" id="{8990C129-A6D1-E5FC-26C2-CF4345EF01EA}"/>
                </a:ext>
              </a:extLst>
            </p:cNvPr>
            <p:cNvSpPr>
              <a:spLocks noGrp="1" noRot="1" noMove="1" noResize="1" noEditPoints="1" noAdjustHandles="1" noChangeArrowheads="1" noChangeShapeType="1"/>
            </p:cNvSpPr>
            <p:nvPr/>
          </p:nvSpPr>
          <p:spPr>
            <a:xfrm>
              <a:off x="1690053" y="5860930"/>
              <a:ext cx="2673299" cy="2091080"/>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44450" cap="flat">
              <a:solidFill>
                <a:srgbClr val="FFFFFF"/>
              </a:solidFill>
              <a:prstDash val="solid"/>
              <a:miter/>
            </a:ln>
          </p:spPr>
          <p:txBody>
            <a:bodyPr rtlCol="0" anchor="ctr">
              <a:noAutofit/>
            </a:bodyPr>
            <a:lstStyle/>
            <a:p>
              <a:endParaRPr lang="en-US" dirty="0"/>
            </a:p>
          </p:txBody>
        </p:sp>
        <p:grpSp>
          <p:nvGrpSpPr>
            <p:cNvPr id="19" name="Graphic 5">
              <a:extLst>
                <a:ext uri="{FF2B5EF4-FFF2-40B4-BE49-F238E27FC236}">
                  <a16:creationId xmlns:a16="http://schemas.microsoft.com/office/drawing/2014/main" id="{E64E6D59-7A2F-0AAE-CA91-E8C20909D58F}"/>
                </a:ext>
              </a:extLst>
            </p:cNvPr>
            <p:cNvGrpSpPr>
              <a:grpSpLocks noGrp="1" noUngrp="1" noRot="1" noMove="1" noResize="1"/>
            </p:cNvGrpSpPr>
            <p:nvPr/>
          </p:nvGrpSpPr>
          <p:grpSpPr>
            <a:xfrm>
              <a:off x="-594151" y="2908783"/>
              <a:ext cx="4568628" cy="4568628"/>
              <a:chOff x="-594151" y="2908783"/>
              <a:chExt cx="4568628" cy="4568628"/>
            </a:xfrm>
            <a:noFill/>
          </p:grpSpPr>
          <p:sp>
            <p:nvSpPr>
              <p:cNvPr id="24" name="Freeform: Shape 23">
                <a:extLst>
                  <a:ext uri="{FF2B5EF4-FFF2-40B4-BE49-F238E27FC236}">
                    <a16:creationId xmlns:a16="http://schemas.microsoft.com/office/drawing/2014/main" id="{175D3782-2C89-EC5F-C4FC-AFA75CD24ABF}"/>
                  </a:ext>
                </a:extLst>
              </p:cNvPr>
              <p:cNvSpPr>
                <a:spLocks noGrp="1" noRot="1" noMove="1" noResize="1" noEditPoints="1" noAdjustHandles="1" noChangeArrowheads="1" noChangeShapeType="1"/>
              </p:cNvSpPr>
              <p:nvPr/>
            </p:nvSpPr>
            <p:spPr>
              <a:xfrm>
                <a:off x="1027804" y="2908783"/>
                <a:ext cx="2946672" cy="2946672"/>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44450" cap="rnd">
                <a:solidFill>
                  <a:srgbClr val="FFFFFF"/>
                </a:solidFill>
                <a:prstDash val="solid"/>
                <a:round/>
              </a:ln>
            </p:spPr>
            <p:txBody>
              <a:bodyPr rtlCol="0" anchor="ctr">
                <a:noAutofit/>
              </a:bodyPr>
              <a:lstStyle/>
              <a:p>
                <a:endParaRPr lang="en-US" dirty="0"/>
              </a:p>
            </p:txBody>
          </p:sp>
          <p:sp>
            <p:nvSpPr>
              <p:cNvPr id="25" name="Freeform: Shape 24">
                <a:extLst>
                  <a:ext uri="{FF2B5EF4-FFF2-40B4-BE49-F238E27FC236}">
                    <a16:creationId xmlns:a16="http://schemas.microsoft.com/office/drawing/2014/main" id="{151684C2-6A8C-C3F9-CC66-CE04A9D33FFD}"/>
                  </a:ext>
                </a:extLst>
              </p:cNvPr>
              <p:cNvSpPr>
                <a:spLocks noGrp="1" noRot="1" noMove="1" noResize="1" noEditPoints="1" noAdjustHandles="1" noChangeArrowheads="1" noChangeShapeType="1"/>
              </p:cNvSpPr>
              <p:nvPr/>
            </p:nvSpPr>
            <p:spPr>
              <a:xfrm>
                <a:off x="-594151" y="4530739"/>
                <a:ext cx="2946672" cy="2946672"/>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44450" cap="rnd">
                <a:solidFill>
                  <a:srgbClr val="FFFFFF"/>
                </a:solidFill>
                <a:prstDash val="solid"/>
                <a:round/>
              </a:ln>
            </p:spPr>
            <p:txBody>
              <a:bodyPr rtlCol="0" anchor="ctr">
                <a:noAutofit/>
              </a:bodyPr>
              <a:lstStyle/>
              <a:p>
                <a:endParaRPr lang="en-US" dirty="0"/>
              </a:p>
            </p:txBody>
          </p:sp>
        </p:grpSp>
        <p:sp>
          <p:nvSpPr>
            <p:cNvPr id="20" name="Freeform: Shape 19">
              <a:extLst>
                <a:ext uri="{FF2B5EF4-FFF2-40B4-BE49-F238E27FC236}">
                  <a16:creationId xmlns:a16="http://schemas.microsoft.com/office/drawing/2014/main" id="{40755E6C-92FC-FCFB-95D8-32163356D896}"/>
                </a:ext>
              </a:extLst>
            </p:cNvPr>
            <p:cNvSpPr>
              <a:spLocks noGrp="1" noRot="1" noMove="1" noResize="1" noEditPoints="1" noAdjustHandles="1" noChangeArrowheads="1" noChangeShapeType="1"/>
            </p:cNvSpPr>
            <p:nvPr/>
          </p:nvSpPr>
          <p:spPr>
            <a:xfrm>
              <a:off x="3780805" y="3603986"/>
              <a:ext cx="662796" cy="1589111"/>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44450" cap="flat">
              <a:solidFill>
                <a:srgbClr val="FFFFFF"/>
              </a:solidFill>
              <a:prstDash val="solid"/>
              <a:miter/>
            </a:ln>
          </p:spPr>
          <p:txBody>
            <a:bodyPr rtlCol="0" anchor="ctr">
              <a:noAutofit/>
            </a:bodyPr>
            <a:lstStyle/>
            <a:p>
              <a:endParaRPr lang="en-US" dirty="0"/>
            </a:p>
          </p:txBody>
        </p:sp>
        <p:sp>
          <p:nvSpPr>
            <p:cNvPr id="21" name="Freeform: Shape 20">
              <a:extLst>
                <a:ext uri="{FF2B5EF4-FFF2-40B4-BE49-F238E27FC236}">
                  <a16:creationId xmlns:a16="http://schemas.microsoft.com/office/drawing/2014/main" id="{A695A474-CBDB-5C9E-C7E2-1C91C358A389}"/>
                </a:ext>
              </a:extLst>
            </p:cNvPr>
            <p:cNvSpPr>
              <a:spLocks noGrp="1" noRot="1" noMove="1" noResize="1" noEditPoints="1" noAdjustHandles="1" noChangeArrowheads="1" noChangeShapeType="1"/>
            </p:cNvSpPr>
            <p:nvPr/>
          </p:nvSpPr>
          <p:spPr>
            <a:xfrm>
              <a:off x="2352521" y="2519799"/>
              <a:ext cx="926753" cy="424456"/>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44450" cap="flat">
              <a:solidFill>
                <a:srgbClr val="FFFFFF"/>
              </a:solidFill>
              <a:prstDash val="solid"/>
              <a:miter/>
            </a:ln>
          </p:spPr>
          <p:txBody>
            <a:bodyPr rtlCol="0" anchor="ctr">
              <a:noAutofit/>
            </a:bodyPr>
            <a:lstStyle/>
            <a:p>
              <a:endParaRPr lang="en-US" dirty="0"/>
            </a:p>
          </p:txBody>
        </p:sp>
        <p:sp>
          <p:nvSpPr>
            <p:cNvPr id="22" name="Freeform: Shape 21">
              <a:extLst>
                <a:ext uri="{FF2B5EF4-FFF2-40B4-BE49-F238E27FC236}">
                  <a16:creationId xmlns:a16="http://schemas.microsoft.com/office/drawing/2014/main" id="{15EDF863-A414-3F46-B505-4BE7EFC30932}"/>
                </a:ext>
              </a:extLst>
            </p:cNvPr>
            <p:cNvSpPr>
              <a:spLocks noGrp="1" noRot="1" noMove="1" noResize="1" noEditPoints="1" noAdjustHandles="1" noChangeArrowheads="1" noChangeShapeType="1"/>
            </p:cNvSpPr>
            <p:nvPr/>
          </p:nvSpPr>
          <p:spPr>
            <a:xfrm>
              <a:off x="-1063275" y="5198572"/>
              <a:ext cx="662795" cy="1585936"/>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44450" cap="flat">
              <a:solidFill>
                <a:srgbClr val="FFFFFF"/>
              </a:solidFill>
              <a:prstDash val="solid"/>
              <a:miter/>
            </a:ln>
          </p:spPr>
          <p:txBody>
            <a:bodyPr rtlCol="0" anchor="ctr">
              <a:noAutofit/>
            </a:bodyPr>
            <a:lstStyle/>
            <a:p>
              <a:endParaRPr lang="en-US" dirty="0"/>
            </a:p>
          </p:txBody>
        </p:sp>
        <p:sp>
          <p:nvSpPr>
            <p:cNvPr id="23" name="Freeform: Shape 22">
              <a:extLst>
                <a:ext uri="{FF2B5EF4-FFF2-40B4-BE49-F238E27FC236}">
                  <a16:creationId xmlns:a16="http://schemas.microsoft.com/office/drawing/2014/main" id="{CCCE3994-B322-3395-D5E1-3D22649F02B9}"/>
                </a:ext>
              </a:extLst>
            </p:cNvPr>
            <p:cNvSpPr>
              <a:spLocks noGrp="1" noRot="1" noMove="1" noResize="1" noEditPoints="1" noAdjustHandles="1" noChangeArrowheads="1" noChangeShapeType="1"/>
            </p:cNvSpPr>
            <p:nvPr/>
          </p:nvSpPr>
          <p:spPr>
            <a:xfrm>
              <a:off x="97766" y="7445224"/>
              <a:ext cx="930038" cy="426646"/>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44450" cap="flat">
              <a:solidFill>
                <a:srgbClr val="FFFFFF"/>
              </a:solidFill>
              <a:prstDash val="solid"/>
              <a:miter/>
            </a:ln>
          </p:spPr>
          <p:txBody>
            <a:bodyPr rtlCol="0" anchor="ctr">
              <a:noAutofit/>
            </a:bodyPr>
            <a:lstStyle/>
            <a:p>
              <a:endParaRPr lang="en-US" dirty="0"/>
            </a:p>
          </p:txBody>
        </p:sp>
      </p:grpSp>
      <p:pic>
        <p:nvPicPr>
          <p:cNvPr id="7" name="SPG Commodity Insights Black Small">
            <a:extLst>
              <a:ext uri="{FF2B5EF4-FFF2-40B4-BE49-F238E27FC236}">
                <a16:creationId xmlns:a16="http://schemas.microsoft.com/office/drawing/2014/main" id="{503CF14E-DBC0-90C5-5662-9B1141678CC6}"/>
              </a:ext>
            </a:extLst>
          </p:cNvPr>
          <p:cNvPicPr>
            <a:picLocks noGrp="1" noRot="1" noChangeAspect="1" noMove="1" noResize="1" noEditPoints="1" noAdjustHandles="1" noChangeArrowheads="1" noChangeShapeType="1" noCrop="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28111" y="5549332"/>
            <a:ext cx="2891264" cy="1005840"/>
          </a:xfrm>
          <a:prstGeom prst="rect">
            <a:avLst/>
          </a:prstGeom>
        </p:spPr>
      </p:pic>
      <p:sp>
        <p:nvSpPr>
          <p:cNvPr id="10" name="Presenter">
            <a:extLst>
              <a:ext uri="{FF2B5EF4-FFF2-40B4-BE49-F238E27FC236}">
                <a16:creationId xmlns:a16="http://schemas.microsoft.com/office/drawing/2014/main" id="{D83D3C5C-7444-F5E2-EC4E-DCAF774FDFA9}"/>
              </a:ext>
            </a:extLst>
          </p:cNvPr>
          <p:cNvSpPr>
            <a:spLocks noGrp="1"/>
          </p:cNvSpPr>
          <p:nvPr>
            <p:ph type="body" sz="quarter" idx="13" hasCustomPrompt="1"/>
          </p:nvPr>
        </p:nvSpPr>
        <p:spPr>
          <a:xfrm>
            <a:off x="4927600" y="5035733"/>
            <a:ext cx="6896099" cy="316299"/>
          </a:xfrm>
          <a:prstGeom prst="rect">
            <a:avLst/>
          </a:prstGeom>
        </p:spPr>
        <p:txBody>
          <a:bodyPr wrap="square" lIns="0" tIns="0" rIns="0" bIns="0" anchor="b">
            <a:noAutofit/>
          </a:bodyPr>
          <a:lstStyle>
            <a:lvl1pPr marL="0" indent="0" fontAlgn="base">
              <a:spcBef>
                <a:spcPts val="0"/>
              </a:spcBef>
              <a:spcAft>
                <a:spcPts val="0"/>
              </a:spcAft>
              <a:buFont typeface="Arial" panose="020B0604020202020204" pitchFamily="34" charset="0"/>
              <a:buChar char="​"/>
              <a:defRPr sz="16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r>
              <a:rPr lang="en-US"/>
              <a:t>Presenter or author name/Department/Title (optional)</a:t>
            </a:r>
          </a:p>
        </p:txBody>
      </p:sp>
      <p:sp>
        <p:nvSpPr>
          <p:cNvPr id="11" name="Date">
            <a:extLst>
              <a:ext uri="{FF2B5EF4-FFF2-40B4-BE49-F238E27FC236}">
                <a16:creationId xmlns:a16="http://schemas.microsoft.com/office/drawing/2014/main" id="{52A6A63E-92CD-B119-48AD-058636AF5F01}"/>
              </a:ext>
            </a:extLst>
          </p:cNvPr>
          <p:cNvSpPr>
            <a:spLocks noGrp="1"/>
          </p:cNvSpPr>
          <p:nvPr>
            <p:ph type="body" sz="quarter" idx="14" hasCustomPrompt="1"/>
          </p:nvPr>
        </p:nvSpPr>
        <p:spPr>
          <a:xfrm>
            <a:off x="4927600" y="5382512"/>
            <a:ext cx="6896099" cy="184666"/>
          </a:xfrm>
          <a:prstGeom prst="rect">
            <a:avLst/>
          </a:prstGeom>
        </p:spPr>
        <p:txBody>
          <a:bodyPr wrap="square" lIns="0" tIns="0" rIns="0" bIns="0" anchor="t">
            <a:noAutofit/>
          </a:bodyPr>
          <a:lstStyle>
            <a:lvl1pPr marL="0" indent="0" fontAlgn="base">
              <a:spcBef>
                <a:spcPts val="0"/>
              </a:spcBef>
              <a:spcAft>
                <a:spcPts val="0"/>
              </a:spcAft>
              <a:buFont typeface="Arial" panose="020B0604020202020204" pitchFamily="34" charset="0"/>
              <a:buChar char="​"/>
              <a:defRPr sz="1200">
                <a:solidFill>
                  <a:schemeClr val="tx1"/>
                </a:solidFill>
                <a:latin typeface="+mn-lt"/>
                <a:ea typeface="+mn-ea"/>
                <a:cs typeface="+mn-cs"/>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US"/>
              <a:t>Date</a:t>
            </a:r>
          </a:p>
        </p:txBody>
      </p:sp>
      <p:sp>
        <p:nvSpPr>
          <p:cNvPr id="12" name="Subtitle">
            <a:extLst>
              <a:ext uri="{FF2B5EF4-FFF2-40B4-BE49-F238E27FC236}">
                <a16:creationId xmlns:a16="http://schemas.microsoft.com/office/drawing/2014/main" id="{8737C6A2-88AB-98F9-A5A3-D940A6875441}"/>
              </a:ext>
            </a:extLst>
          </p:cNvPr>
          <p:cNvSpPr>
            <a:spLocks noGrp="1"/>
          </p:cNvSpPr>
          <p:nvPr>
            <p:ph type="body" sz="quarter" idx="11" hasCustomPrompt="1"/>
          </p:nvPr>
        </p:nvSpPr>
        <p:spPr>
          <a:xfrm>
            <a:off x="4927601" y="3267988"/>
            <a:ext cx="6896099" cy="369332"/>
          </a:xfrm>
          <a:prstGeom prst="rect">
            <a:avLst/>
          </a:prstGeom>
        </p:spPr>
        <p:txBody>
          <a:bodyPr wrap="square" lIns="0" tIns="0" rIns="0" bIns="0">
            <a:noAutofit/>
          </a:bodyPr>
          <a:lstStyle>
            <a:lvl1pPr marL="0" indent="0">
              <a:spcBef>
                <a:spcPts val="0"/>
              </a:spcBef>
              <a:spcAft>
                <a:spcPts val="0"/>
              </a:spcAft>
              <a:buFont typeface="Arial" panose="020B0604020202020204" pitchFamily="34" charset="0"/>
              <a:buChar char="​"/>
              <a:defRPr sz="1800">
                <a:solidFill>
                  <a:schemeClr val="tx1"/>
                </a:solidFill>
                <a:latin typeface="+mn-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Subtitle (optional)</a:t>
            </a:r>
          </a:p>
        </p:txBody>
      </p:sp>
      <p:sp>
        <p:nvSpPr>
          <p:cNvPr id="13" name="Title">
            <a:extLst>
              <a:ext uri="{FF2B5EF4-FFF2-40B4-BE49-F238E27FC236}">
                <a16:creationId xmlns:a16="http://schemas.microsoft.com/office/drawing/2014/main" id="{CD3BA7AB-3DF6-13F9-8EB0-D2BF62288380}"/>
              </a:ext>
            </a:extLst>
          </p:cNvPr>
          <p:cNvSpPr>
            <a:spLocks noGrp="1"/>
          </p:cNvSpPr>
          <p:nvPr>
            <p:ph type="body" sz="quarter" idx="16" hasCustomPrompt="1"/>
          </p:nvPr>
        </p:nvSpPr>
        <p:spPr>
          <a:xfrm>
            <a:off x="4927601" y="1465328"/>
            <a:ext cx="6896100" cy="1769706"/>
          </a:xfrm>
          <a:prstGeom prst="rect">
            <a:avLst/>
          </a:prstGeom>
        </p:spPr>
        <p:txBody>
          <a:bodyPr wrap="square" lIns="0" tIns="0" rIns="0" bIns="0">
            <a:noAutofit/>
          </a:bodyPr>
          <a:lstStyle>
            <a:lvl1pPr marL="0" indent="0">
              <a:lnSpc>
                <a:spcPts val="4700"/>
              </a:lnSpc>
              <a:spcBef>
                <a:spcPts val="0"/>
              </a:spcBef>
              <a:spcAft>
                <a:spcPts val="0"/>
              </a:spcAft>
              <a:buFont typeface="Arial" panose="020B0604020202020204" pitchFamily="34" charset="0"/>
              <a:buNone/>
              <a:defRPr sz="4800">
                <a:solidFill>
                  <a:schemeClr val="tx1"/>
                </a:solidFill>
                <a:latin typeface="+mj-lt"/>
                <a:ea typeface="+mn-ea"/>
                <a:cs typeface="+mn-cs"/>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US"/>
              <a:t>Report/Presentation Title</a:t>
            </a:r>
          </a:p>
        </p:txBody>
      </p:sp>
      <p:pic>
        <p:nvPicPr>
          <p:cNvPr id="16" name="CI Consulting">
            <a:extLst>
              <a:ext uri="{FF2B5EF4-FFF2-40B4-BE49-F238E27FC236}">
                <a16:creationId xmlns:a16="http://schemas.microsoft.com/office/drawing/2014/main" id="{B94A2CF6-106F-012C-6837-332DE24826C2}"/>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72051" y="1060825"/>
            <a:ext cx="1664677" cy="273896"/>
          </a:xfrm>
          <a:prstGeom prst="rect">
            <a:avLst/>
          </a:prstGeom>
        </p:spPr>
      </p:pic>
      <p:sp>
        <p:nvSpPr>
          <p:cNvPr id="32" name="Client logo">
            <a:extLst>
              <a:ext uri="{FF2B5EF4-FFF2-40B4-BE49-F238E27FC236}">
                <a16:creationId xmlns:a16="http://schemas.microsoft.com/office/drawing/2014/main" id="{6C7EAC6D-4E02-7735-32CE-ACD56F1C1491}"/>
              </a:ext>
            </a:extLst>
          </p:cNvPr>
          <p:cNvSpPr>
            <a:spLocks noGrp="1"/>
          </p:cNvSpPr>
          <p:nvPr>
            <p:ph type="pic" sz="quarter" idx="18" hasCustomPrompt="1"/>
          </p:nvPr>
        </p:nvSpPr>
        <p:spPr>
          <a:xfrm>
            <a:off x="4927600" y="3960948"/>
            <a:ext cx="1970088" cy="751157"/>
          </a:xfrm>
        </p:spPr>
        <p:txBody>
          <a:bodyPr anchor="ctr"/>
          <a:lstStyle>
            <a:lvl1pPr marL="0" indent="0" algn="ctr">
              <a:buNone/>
              <a:defRPr/>
            </a:lvl1pPr>
          </a:lstStyle>
          <a:p>
            <a:r>
              <a:rPr lang="es-MX" dirty="0"/>
              <a:t>Optional Client Logo</a:t>
            </a:r>
          </a:p>
        </p:txBody>
      </p:sp>
    </p:spTree>
    <p:extLst>
      <p:ext uri="{BB962C8B-B14F-4D97-AF65-F5344CB8AC3E}">
        <p14:creationId xmlns:p14="http://schemas.microsoft.com/office/powerpoint/2010/main" val="186075885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194601207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329267"/>
            <a:ext cx="11456988"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786910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598199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329267"/>
            <a:ext cx="553212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a:extLst>
              <a:ext uri="{FF2B5EF4-FFF2-40B4-BE49-F238E27FC236}">
                <a16:creationId xmlns:a16="http://schemas.microsoft.com/office/drawing/2014/main" id="{966F4333-806E-59A0-F171-D68791F0D422}"/>
              </a:ext>
            </a:extLst>
          </p:cNvPr>
          <p:cNvSpPr>
            <a:spLocks noGrp="1"/>
          </p:cNvSpPr>
          <p:nvPr>
            <p:ph idx="15"/>
          </p:nvPr>
        </p:nvSpPr>
        <p:spPr>
          <a:xfrm>
            <a:off x="6292374" y="1329267"/>
            <a:ext cx="553212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701249"/>
      </p:ext>
    </p:extLst>
  </p:cSld>
  <p:clrMapOvr>
    <a:masterClrMapping/>
  </p:clrMapOvr>
  <p:extLst>
    <p:ext uri="{DCECCB84-F9BA-43D5-87BE-67443E8EF086}">
      <p15:sldGuideLst xmlns:p15="http://schemas.microsoft.com/office/powerpoint/2012/main">
        <p15:guide id="1" pos="3721">
          <p15:clr>
            <a:srgbClr val="FBAE40"/>
          </p15:clr>
        </p15:guide>
        <p15:guide id="2" pos="39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464496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329267"/>
            <a:ext cx="356616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a:extLst>
              <a:ext uri="{FF2B5EF4-FFF2-40B4-BE49-F238E27FC236}">
                <a16:creationId xmlns:a16="http://schemas.microsoft.com/office/drawing/2014/main" id="{966F4333-806E-59A0-F171-D68791F0D422}"/>
              </a:ext>
            </a:extLst>
          </p:cNvPr>
          <p:cNvSpPr>
            <a:spLocks noGrp="1"/>
          </p:cNvSpPr>
          <p:nvPr>
            <p:ph idx="15"/>
          </p:nvPr>
        </p:nvSpPr>
        <p:spPr>
          <a:xfrm>
            <a:off x="4312920" y="1329267"/>
            <a:ext cx="356616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a:extLst>
              <a:ext uri="{FF2B5EF4-FFF2-40B4-BE49-F238E27FC236}">
                <a16:creationId xmlns:a16="http://schemas.microsoft.com/office/drawing/2014/main" id="{E0C34BE5-6067-6DE8-7435-21E8E6DE1EE2}"/>
              </a:ext>
            </a:extLst>
          </p:cNvPr>
          <p:cNvSpPr>
            <a:spLocks noGrp="1"/>
          </p:cNvSpPr>
          <p:nvPr>
            <p:ph idx="16"/>
          </p:nvPr>
        </p:nvSpPr>
        <p:spPr>
          <a:xfrm>
            <a:off x="8258334" y="1329267"/>
            <a:ext cx="3566160" cy="5015654"/>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325809"/>
      </p:ext>
    </p:extLst>
  </p:cSld>
  <p:clrMapOvr>
    <a:masterClrMapping/>
  </p:clrMapOvr>
  <p:extLst>
    <p:ext uri="{DCECCB84-F9BA-43D5-87BE-67443E8EF086}">
      <p15:sldGuideLst xmlns:p15="http://schemas.microsoft.com/office/powerpoint/2012/main">
        <p15:guide id="1" pos="2479">
          <p15:clr>
            <a:srgbClr val="FBAE40"/>
          </p15:clr>
        </p15:guide>
        <p15:guide id="2" pos="2718">
          <p15:clr>
            <a:srgbClr val="FBAE40"/>
          </p15:clr>
        </p15:guide>
        <p15:guide id="3" pos="4963">
          <p15:clr>
            <a:srgbClr val="FBAE40"/>
          </p15:clr>
        </p15:guide>
        <p15:guide id="4" pos="520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1145698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1145698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2892244049"/>
      </p:ext>
    </p:extLst>
  </p:cSld>
  <p:clrMapOvr>
    <a:masterClrMapping/>
  </p:clrMapOvr>
  <p:extLst>
    <p:ext uri="{DCECCB84-F9BA-43D5-87BE-67443E8EF086}">
      <p15:sldGuideLst xmlns:p15="http://schemas.microsoft.com/office/powerpoint/2012/main">
        <p15:guide id="1" orient="horz" pos="115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801669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553212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6292374" y="1832882"/>
            <a:ext cx="553212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6292374"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2553775083"/>
      </p:ext>
    </p:extLst>
  </p:cSld>
  <p:clrMapOvr>
    <a:masterClrMapping/>
  </p:clrMapOvr>
  <p:extLst>
    <p:ext uri="{DCECCB84-F9BA-43D5-87BE-67443E8EF086}">
      <p15:sldGuideLst xmlns:p15="http://schemas.microsoft.com/office/powerpoint/2012/main">
        <p15:guide id="1" orient="horz" pos="1152">
          <p15:clr>
            <a:srgbClr val="FBAE40"/>
          </p15:clr>
        </p15:guide>
        <p15:guide id="2" pos="3721">
          <p15:clr>
            <a:srgbClr val="FBAE40"/>
          </p15:clr>
        </p15:guide>
        <p15:guide id="3" pos="39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5 Column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8C1FB7-A846-4204-8CEA-AC3CFF89BDC9}"/>
              </a:ext>
            </a:extLst>
          </p:cNvPr>
          <p:cNvSpPr>
            <a:spLocks noGrp="1"/>
          </p:cNvSpPr>
          <p:nvPr>
            <p:ph type="ftr" sz="quarter" idx="31"/>
          </p:nvPr>
        </p:nvSpPr>
        <p:spPr/>
        <p:txBody>
          <a:bodyPr/>
          <a:lstStyle/>
          <a:p>
            <a:r>
              <a:rPr lang="en-US" dirty="0"/>
              <a:t>Section name (optional) / Title / Month 20YY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dirty="0"/>
          </a:p>
        </p:txBody>
      </p:sp>
      <p:sp>
        <p:nvSpPr>
          <p:cNvPr id="35" name="Title 6">
            <a:extLst>
              <a:ext uri="{FF2B5EF4-FFF2-40B4-BE49-F238E27FC236}">
                <a16:creationId xmlns:a16="http://schemas.microsoft.com/office/drawing/2014/main" id="{3DE2B13A-4728-4D28-B252-5AC74A85D744}"/>
              </a:ext>
            </a:extLst>
          </p:cNvPr>
          <p:cNvSpPr>
            <a:spLocks noGrp="1"/>
          </p:cNvSpPr>
          <p:nvPr>
            <p:ph type="title" hasCustomPrompt="1"/>
          </p:nvPr>
        </p:nvSpPr>
        <p:spPr>
          <a:xfrm>
            <a:off x="567039" y="342900"/>
            <a:ext cx="11062709" cy="460551"/>
          </a:xfrm>
        </p:spPr>
        <p:txBody>
          <a:bodyPr/>
          <a:lstStyle/>
          <a:p>
            <a:r>
              <a:rPr lang="en-US"/>
              <a:t>[Headline]</a:t>
            </a:r>
          </a:p>
        </p:txBody>
      </p:sp>
      <p:sp>
        <p:nvSpPr>
          <p:cNvPr id="19" name="Sub-headline">
            <a:extLst>
              <a:ext uri="{FF2B5EF4-FFF2-40B4-BE49-F238E27FC236}">
                <a16:creationId xmlns:a16="http://schemas.microsoft.com/office/drawing/2014/main" id="{69FB779E-C080-4729-854B-F8289471D6AC}"/>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20" name="Subtitle Left">
            <a:extLst>
              <a:ext uri="{FF2B5EF4-FFF2-40B4-BE49-F238E27FC236}">
                <a16:creationId xmlns:a16="http://schemas.microsoft.com/office/drawing/2014/main" id="{1100B900-C5D3-47E6-B07C-F64665097B85}"/>
              </a:ext>
            </a:extLst>
          </p:cNvPr>
          <p:cNvSpPr>
            <a:spLocks noGrp="1"/>
          </p:cNvSpPr>
          <p:nvPr>
            <p:ph type="body" sz="quarter" idx="16" hasCustomPrompt="1"/>
          </p:nvPr>
        </p:nvSpPr>
        <p:spPr>
          <a:xfrm>
            <a:off x="558801" y="1261872"/>
            <a:ext cx="2038238"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9" name="Text Placeholder 7">
            <a:extLst>
              <a:ext uri="{FF2B5EF4-FFF2-40B4-BE49-F238E27FC236}">
                <a16:creationId xmlns:a16="http://schemas.microsoft.com/office/drawing/2014/main" id="{C3974BE8-A7E1-4699-8477-65E1DA07C859}"/>
              </a:ext>
            </a:extLst>
          </p:cNvPr>
          <p:cNvSpPr>
            <a:spLocks noGrp="1"/>
          </p:cNvSpPr>
          <p:nvPr>
            <p:ph type="body" sz="quarter" idx="24" hasCustomPrompt="1"/>
          </p:nvPr>
        </p:nvSpPr>
        <p:spPr>
          <a:xfrm>
            <a:off x="558801"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4" name="Subtitle Left Middle">
            <a:extLst>
              <a:ext uri="{FF2B5EF4-FFF2-40B4-BE49-F238E27FC236}">
                <a16:creationId xmlns:a16="http://schemas.microsoft.com/office/drawing/2014/main" id="{19F653FA-A9BA-497A-A83F-D117941654E1}"/>
              </a:ext>
            </a:extLst>
          </p:cNvPr>
          <p:cNvSpPr>
            <a:spLocks noGrp="1"/>
          </p:cNvSpPr>
          <p:nvPr>
            <p:ph type="body" sz="quarter" idx="17" hasCustomPrompt="1"/>
          </p:nvPr>
        </p:nvSpPr>
        <p:spPr>
          <a:xfrm>
            <a:off x="2819483"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7" name="Text Placeholder 7">
            <a:extLst>
              <a:ext uri="{FF2B5EF4-FFF2-40B4-BE49-F238E27FC236}">
                <a16:creationId xmlns:a16="http://schemas.microsoft.com/office/drawing/2014/main" id="{4A722BFE-0050-4972-B7CE-C4405F024346}"/>
              </a:ext>
            </a:extLst>
          </p:cNvPr>
          <p:cNvSpPr>
            <a:spLocks noGrp="1"/>
          </p:cNvSpPr>
          <p:nvPr>
            <p:ph type="body" sz="quarter" idx="25" hasCustomPrompt="1"/>
          </p:nvPr>
        </p:nvSpPr>
        <p:spPr>
          <a:xfrm>
            <a:off x="2819314"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6" name="Subtitle Middle">
            <a:extLst>
              <a:ext uri="{FF2B5EF4-FFF2-40B4-BE49-F238E27FC236}">
                <a16:creationId xmlns:a16="http://schemas.microsoft.com/office/drawing/2014/main" id="{C67D1831-D469-4022-AC57-0C8E07B415FD}"/>
              </a:ext>
            </a:extLst>
          </p:cNvPr>
          <p:cNvSpPr>
            <a:spLocks noGrp="1"/>
          </p:cNvSpPr>
          <p:nvPr>
            <p:ph type="body" sz="quarter" idx="19" hasCustomPrompt="1"/>
          </p:nvPr>
        </p:nvSpPr>
        <p:spPr>
          <a:xfrm>
            <a:off x="5077991"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8" name="Text Placeholder 7">
            <a:extLst>
              <a:ext uri="{FF2B5EF4-FFF2-40B4-BE49-F238E27FC236}">
                <a16:creationId xmlns:a16="http://schemas.microsoft.com/office/drawing/2014/main" id="{F6CB5D78-D81A-4133-8C2C-5B5D05482A5B}"/>
              </a:ext>
            </a:extLst>
          </p:cNvPr>
          <p:cNvSpPr>
            <a:spLocks noGrp="1"/>
          </p:cNvSpPr>
          <p:nvPr>
            <p:ph type="body" sz="quarter" idx="26" hasCustomPrompt="1"/>
          </p:nvPr>
        </p:nvSpPr>
        <p:spPr>
          <a:xfrm>
            <a:off x="5077991"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7" name="Subtitle Right Middle">
            <a:extLst>
              <a:ext uri="{FF2B5EF4-FFF2-40B4-BE49-F238E27FC236}">
                <a16:creationId xmlns:a16="http://schemas.microsoft.com/office/drawing/2014/main" id="{F1585BC4-F61A-4906-BC79-1A13DBBBA0D4}"/>
              </a:ext>
            </a:extLst>
          </p:cNvPr>
          <p:cNvSpPr>
            <a:spLocks noGrp="1"/>
          </p:cNvSpPr>
          <p:nvPr>
            <p:ph type="body" sz="quarter" idx="21" hasCustomPrompt="1"/>
          </p:nvPr>
        </p:nvSpPr>
        <p:spPr>
          <a:xfrm>
            <a:off x="7336499"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9" name="Text Placeholder 7">
            <a:extLst>
              <a:ext uri="{FF2B5EF4-FFF2-40B4-BE49-F238E27FC236}">
                <a16:creationId xmlns:a16="http://schemas.microsoft.com/office/drawing/2014/main" id="{BFCEE010-7658-4DA0-96B4-C7212FD2F4B1}"/>
              </a:ext>
            </a:extLst>
          </p:cNvPr>
          <p:cNvSpPr>
            <a:spLocks noGrp="1"/>
          </p:cNvSpPr>
          <p:nvPr>
            <p:ph type="body" sz="quarter" idx="27" hasCustomPrompt="1"/>
          </p:nvPr>
        </p:nvSpPr>
        <p:spPr>
          <a:xfrm>
            <a:off x="7338504"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8" name="Subtitle Right">
            <a:extLst>
              <a:ext uri="{FF2B5EF4-FFF2-40B4-BE49-F238E27FC236}">
                <a16:creationId xmlns:a16="http://schemas.microsoft.com/office/drawing/2014/main" id="{C4963B24-E3E6-4DAA-8C97-B00492206191}"/>
              </a:ext>
            </a:extLst>
          </p:cNvPr>
          <p:cNvSpPr>
            <a:spLocks noGrp="1"/>
          </p:cNvSpPr>
          <p:nvPr>
            <p:ph type="body" sz="quarter" idx="23" hasCustomPrompt="1"/>
          </p:nvPr>
        </p:nvSpPr>
        <p:spPr>
          <a:xfrm>
            <a:off x="9595009" y="1261872"/>
            <a:ext cx="2036064" cy="493776"/>
          </a:xfrm>
          <a:prstGeom prst="rect">
            <a:avLst/>
          </a:prstGeom>
        </p:spPr>
        <p:txBody>
          <a:bodyPr anchor="t">
            <a:noAutofit/>
          </a:bodyPr>
          <a:lstStyle>
            <a:lvl1pPr marL="0" indent="0">
              <a:buNone/>
              <a:defRPr sz="16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40" name="Text Placeholder 7">
            <a:extLst>
              <a:ext uri="{FF2B5EF4-FFF2-40B4-BE49-F238E27FC236}">
                <a16:creationId xmlns:a16="http://schemas.microsoft.com/office/drawing/2014/main" id="{ED2680F6-9FB0-4C12-942B-F6C0798EDF72}"/>
              </a:ext>
            </a:extLst>
          </p:cNvPr>
          <p:cNvSpPr>
            <a:spLocks noGrp="1"/>
          </p:cNvSpPr>
          <p:nvPr>
            <p:ph type="body" sz="quarter" idx="28" hasCustomPrompt="1"/>
          </p:nvPr>
        </p:nvSpPr>
        <p:spPr>
          <a:xfrm>
            <a:off x="9591718" y="1803659"/>
            <a:ext cx="2036233" cy="3797041"/>
          </a:xfrm>
          <a:prstGeom prst="rect">
            <a:avLst/>
          </a:prstGeom>
        </p:spPr>
        <p:txBody>
          <a:bodyPr/>
          <a:lstStyle>
            <a:lvl1pPr marL="0" indent="0">
              <a:spcBef>
                <a:spcPts val="0"/>
              </a:spcBef>
              <a:spcAft>
                <a:spcPts val="600"/>
              </a:spcAft>
              <a:buFontTx/>
              <a:buNone/>
              <a:defRPr sz="1600"/>
            </a:lvl1pPr>
            <a:lvl2pPr marL="114300" indent="0">
              <a:spcBef>
                <a:spcPts val="0"/>
              </a:spcBef>
              <a:spcAft>
                <a:spcPts val="600"/>
              </a:spcAft>
              <a:buFontTx/>
              <a:buNone/>
              <a:defRPr sz="1400"/>
            </a:lvl2pPr>
            <a:lvl3pPr>
              <a:defRPr sz="1100"/>
            </a:lvl3pPr>
            <a:lvl4pPr>
              <a:defRPr sz="1050"/>
            </a:lvl4pPr>
            <a:lvl5pPr>
              <a:defRPr sz="1050"/>
            </a:lvl5pPr>
          </a:lstStyle>
          <a:p>
            <a:pPr lvl="0"/>
            <a:r>
              <a:rPr lang="en-US"/>
              <a:t>[Click to add text]</a:t>
            </a:r>
          </a:p>
        </p:txBody>
      </p:sp>
      <p:sp>
        <p:nvSpPr>
          <p:cNvPr id="21" name="Footnote">
            <a:extLst>
              <a:ext uri="{FF2B5EF4-FFF2-40B4-BE49-F238E27FC236}">
                <a16:creationId xmlns:a16="http://schemas.microsoft.com/office/drawing/2014/main" id="{3C5A0243-A327-433A-9F14-332E3492906F}"/>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1593922120"/>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Headings and Content 1/3 spli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84369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4313714" y="1832882"/>
            <a:ext cx="751078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4313714" y="1329266"/>
            <a:ext cx="751078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646988429"/>
      </p:ext>
    </p:extLst>
  </p:cSld>
  <p:clrMapOvr>
    <a:masterClrMapping/>
  </p:clrMapOvr>
  <p:extLst>
    <p:ext uri="{DCECCB84-F9BA-43D5-87BE-67443E8EF086}">
      <p15:sldGuideLst xmlns:p15="http://schemas.microsoft.com/office/powerpoint/2012/main">
        <p15:guide id="1" orient="horz" pos="1152">
          <p15:clr>
            <a:srgbClr val="FBAE40"/>
          </p15:clr>
        </p15:guide>
        <p15:guide id="2" pos="2479">
          <p15:clr>
            <a:srgbClr val="FBAE40"/>
          </p15:clr>
        </p15:guide>
        <p15:guide id="3" pos="271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Headings and Content 2/3 spli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651667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7507224"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7507224"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8258334"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8258334"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2768420599"/>
      </p:ext>
    </p:extLst>
  </p:cSld>
  <p:clrMapOvr>
    <a:masterClrMapping/>
  </p:clrMapOvr>
  <p:extLst>
    <p:ext uri="{DCECCB84-F9BA-43D5-87BE-67443E8EF086}">
      <p15:sldGuideLst xmlns:p15="http://schemas.microsoft.com/office/powerpoint/2012/main">
        <p15:guide id="1" orient="horz" pos="1152">
          <p15:clr>
            <a:srgbClr val="FBAE40"/>
          </p15:clr>
        </p15:guide>
        <p15:guide id="2" pos="4963">
          <p15:clr>
            <a:srgbClr val="FBAE40"/>
          </p15:clr>
        </p15:guide>
        <p15:guide id="3" pos="52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Headings and Content horizontal">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89951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11456194" cy="1828800"/>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11456194"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367506" y="4520095"/>
            <a:ext cx="11456194"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367506" y="4016268"/>
            <a:ext cx="11456194"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371488726"/>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2310">
          <p15:clr>
            <a:srgbClr val="FBAE40"/>
          </p15:clr>
        </p15:guide>
        <p15:guide id="3" orient="horz" pos="2529">
          <p15:clr>
            <a:srgbClr val="FBAE40"/>
          </p15:clr>
        </p15:guide>
        <p15:guide id="4" orient="horz" pos="284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45536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4312920"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4312920"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8258334" y="1832882"/>
            <a:ext cx="3566160"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8258334"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068756577"/>
      </p:ext>
    </p:extLst>
  </p:cSld>
  <p:clrMapOvr>
    <a:masterClrMapping/>
  </p:clrMapOvr>
  <p:extLst>
    <p:ext uri="{DCECCB84-F9BA-43D5-87BE-67443E8EF086}">
      <p15:sldGuideLst xmlns:p15="http://schemas.microsoft.com/office/powerpoint/2012/main">
        <p15:guide id="1" orient="horz" pos="1152">
          <p15:clr>
            <a:srgbClr val="FBAE40"/>
          </p15:clr>
        </p15:guide>
        <p15:guide id="2" pos="2479">
          <p15:clr>
            <a:srgbClr val="FBAE40"/>
          </p15:clr>
        </p15:guide>
        <p15:guide id="3" pos="2718">
          <p15:clr>
            <a:srgbClr val="FBAE40"/>
          </p15:clr>
        </p15:guide>
        <p15:guide id="4" pos="4963">
          <p15:clr>
            <a:srgbClr val="FBAE40"/>
          </p15:clr>
        </p15:guide>
        <p15:guide id="5" pos="520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091004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3326965"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3326965"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6286425"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6286425"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4" name="Content">
            <a:extLst>
              <a:ext uri="{FF2B5EF4-FFF2-40B4-BE49-F238E27FC236}">
                <a16:creationId xmlns:a16="http://schemas.microsoft.com/office/drawing/2014/main" id="{F47F2CDF-5B4A-E7BC-F55A-177C48940AE6}"/>
              </a:ext>
            </a:extLst>
          </p:cNvPr>
          <p:cNvSpPr>
            <a:spLocks noGrp="1"/>
          </p:cNvSpPr>
          <p:nvPr>
            <p:ph idx="20"/>
          </p:nvPr>
        </p:nvSpPr>
        <p:spPr>
          <a:xfrm>
            <a:off x="9245886" y="1832882"/>
            <a:ext cx="2578608"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17D9F556-A430-CFDA-AA95-07D47C0BB23C}"/>
              </a:ext>
            </a:extLst>
          </p:cNvPr>
          <p:cNvSpPr>
            <a:spLocks noGrp="1"/>
          </p:cNvSpPr>
          <p:nvPr>
            <p:ph type="body" idx="21" hasCustomPrompt="1"/>
          </p:nvPr>
        </p:nvSpPr>
        <p:spPr>
          <a:xfrm>
            <a:off x="9245886" y="1329266"/>
            <a:ext cx="2578608"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42726992"/>
      </p:ext>
    </p:extLst>
  </p:cSld>
  <p:clrMapOvr>
    <a:masterClrMapping/>
  </p:clrMapOvr>
  <p:extLst>
    <p:ext uri="{DCECCB84-F9BA-43D5-87BE-67443E8EF086}">
      <p15:sldGuideLst xmlns:p15="http://schemas.microsoft.com/office/powerpoint/2012/main">
        <p15:guide id="1" orient="horz" pos="1152">
          <p15:clr>
            <a:srgbClr val="FBAE40"/>
          </p15:clr>
        </p15:guide>
        <p15:guide id="2" pos="2098">
          <p15:clr>
            <a:srgbClr val="FBAE40"/>
          </p15:clr>
        </p15:guide>
        <p15:guide id="3" pos="1859">
          <p15:clr>
            <a:srgbClr val="FBAE40"/>
          </p15:clr>
        </p15:guide>
        <p15:guide id="4" pos="3721">
          <p15:clr>
            <a:srgbClr val="FBAE40"/>
          </p15:clr>
        </p15:guide>
        <p15:guide id="5" pos="5824">
          <p15:clr>
            <a:srgbClr val="FBAE40"/>
          </p15:clr>
        </p15:guide>
        <p15:guide id="6" pos="3960">
          <p15:clr>
            <a:srgbClr val="FBAE40"/>
          </p15:clr>
        </p15:guide>
        <p15:guide id="7" pos="558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Headings and Content horizontal">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657291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5532120" cy="1828800"/>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6292374" y="1832882"/>
            <a:ext cx="553212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6292374"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3" name="Content">
            <a:extLst>
              <a:ext uri="{FF2B5EF4-FFF2-40B4-BE49-F238E27FC236}">
                <a16:creationId xmlns:a16="http://schemas.microsoft.com/office/drawing/2014/main" id="{57C83F43-C810-2235-C8CB-39AF5E1E7321}"/>
              </a:ext>
            </a:extLst>
          </p:cNvPr>
          <p:cNvSpPr>
            <a:spLocks noGrp="1"/>
          </p:cNvSpPr>
          <p:nvPr>
            <p:ph idx="18"/>
          </p:nvPr>
        </p:nvSpPr>
        <p:spPr>
          <a:xfrm>
            <a:off x="367506" y="4520095"/>
            <a:ext cx="553212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Heading">
            <a:extLst>
              <a:ext uri="{FF2B5EF4-FFF2-40B4-BE49-F238E27FC236}">
                <a16:creationId xmlns:a16="http://schemas.microsoft.com/office/drawing/2014/main" id="{A4D377C3-32C4-95B7-B027-7FBDAF11C07A}"/>
              </a:ext>
            </a:extLst>
          </p:cNvPr>
          <p:cNvSpPr>
            <a:spLocks noGrp="1"/>
          </p:cNvSpPr>
          <p:nvPr>
            <p:ph type="body" idx="19" hasCustomPrompt="1"/>
          </p:nvPr>
        </p:nvSpPr>
        <p:spPr>
          <a:xfrm>
            <a:off x="367506" y="4016268"/>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5" name="Content">
            <a:extLst>
              <a:ext uri="{FF2B5EF4-FFF2-40B4-BE49-F238E27FC236}">
                <a16:creationId xmlns:a16="http://schemas.microsoft.com/office/drawing/2014/main" id="{3789A52E-2749-069E-DAE1-595561173C80}"/>
              </a:ext>
            </a:extLst>
          </p:cNvPr>
          <p:cNvSpPr>
            <a:spLocks noGrp="1"/>
          </p:cNvSpPr>
          <p:nvPr>
            <p:ph idx="20"/>
          </p:nvPr>
        </p:nvSpPr>
        <p:spPr>
          <a:xfrm>
            <a:off x="6292374" y="4520095"/>
            <a:ext cx="553212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Heading">
            <a:extLst>
              <a:ext uri="{FF2B5EF4-FFF2-40B4-BE49-F238E27FC236}">
                <a16:creationId xmlns:a16="http://schemas.microsoft.com/office/drawing/2014/main" id="{9EFE3D40-44A2-3C4F-9D8D-66B9D9FEF1EE}"/>
              </a:ext>
            </a:extLst>
          </p:cNvPr>
          <p:cNvSpPr>
            <a:spLocks noGrp="1"/>
          </p:cNvSpPr>
          <p:nvPr>
            <p:ph type="body" idx="21" hasCustomPrompt="1"/>
          </p:nvPr>
        </p:nvSpPr>
        <p:spPr>
          <a:xfrm>
            <a:off x="6292374" y="4016268"/>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3217441267"/>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2310">
          <p15:clr>
            <a:srgbClr val="FBAE40"/>
          </p15:clr>
        </p15:guide>
        <p15:guide id="3" orient="horz" pos="2529">
          <p15:clr>
            <a:srgbClr val="FBAE40"/>
          </p15:clr>
        </p15:guide>
        <p15:guide id="4" orient="horz" pos="2847">
          <p15:clr>
            <a:srgbClr val="FBAE40"/>
          </p15:clr>
        </p15:guide>
        <p15:guide id="5" pos="3721">
          <p15:clr>
            <a:srgbClr val="FBAE40"/>
          </p15:clr>
        </p15:guide>
        <p15:guide id="6" pos="39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580224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2733404"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2733404"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5099303"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5099303"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4" name="Content">
            <a:extLst>
              <a:ext uri="{FF2B5EF4-FFF2-40B4-BE49-F238E27FC236}">
                <a16:creationId xmlns:a16="http://schemas.microsoft.com/office/drawing/2014/main" id="{F47F2CDF-5B4A-E7BC-F55A-177C48940AE6}"/>
              </a:ext>
            </a:extLst>
          </p:cNvPr>
          <p:cNvSpPr>
            <a:spLocks noGrp="1"/>
          </p:cNvSpPr>
          <p:nvPr>
            <p:ph idx="20"/>
          </p:nvPr>
        </p:nvSpPr>
        <p:spPr>
          <a:xfrm>
            <a:off x="7465202"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17D9F556-A430-CFDA-AA95-07D47C0BB23C}"/>
              </a:ext>
            </a:extLst>
          </p:cNvPr>
          <p:cNvSpPr>
            <a:spLocks noGrp="1"/>
          </p:cNvSpPr>
          <p:nvPr>
            <p:ph type="body" idx="21" hasCustomPrompt="1"/>
          </p:nvPr>
        </p:nvSpPr>
        <p:spPr>
          <a:xfrm>
            <a:off x="7465202"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6" name="Content">
            <a:extLst>
              <a:ext uri="{FF2B5EF4-FFF2-40B4-BE49-F238E27FC236}">
                <a16:creationId xmlns:a16="http://schemas.microsoft.com/office/drawing/2014/main" id="{BF1BED8B-A16F-3D00-60E9-1D12F0F25117}"/>
              </a:ext>
            </a:extLst>
          </p:cNvPr>
          <p:cNvSpPr>
            <a:spLocks noGrp="1"/>
          </p:cNvSpPr>
          <p:nvPr>
            <p:ph idx="22"/>
          </p:nvPr>
        </p:nvSpPr>
        <p:spPr>
          <a:xfrm>
            <a:off x="9831102" y="1832882"/>
            <a:ext cx="1993392"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eading">
            <a:extLst>
              <a:ext uri="{FF2B5EF4-FFF2-40B4-BE49-F238E27FC236}">
                <a16:creationId xmlns:a16="http://schemas.microsoft.com/office/drawing/2014/main" id="{BEC4710B-3A60-240C-5F49-AE0982648351}"/>
              </a:ext>
            </a:extLst>
          </p:cNvPr>
          <p:cNvSpPr>
            <a:spLocks noGrp="1"/>
          </p:cNvSpPr>
          <p:nvPr>
            <p:ph type="body" idx="23" hasCustomPrompt="1"/>
          </p:nvPr>
        </p:nvSpPr>
        <p:spPr>
          <a:xfrm>
            <a:off x="9831102" y="1329266"/>
            <a:ext cx="1993392"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835807704"/>
      </p:ext>
    </p:extLst>
  </p:cSld>
  <p:clrMapOvr>
    <a:masterClrMapping/>
  </p:clrMapOvr>
  <p:extLst>
    <p:ext uri="{DCECCB84-F9BA-43D5-87BE-67443E8EF086}">
      <p15:sldGuideLst xmlns:p15="http://schemas.microsoft.com/office/powerpoint/2012/main">
        <p15:guide id="1" orient="horz" pos="1152">
          <p15:clr>
            <a:srgbClr val="FBAE40"/>
          </p15:clr>
        </p15:guide>
        <p15:guide id="2" pos="2978">
          <p15:clr>
            <a:srgbClr val="FBAE40"/>
          </p15:clr>
        </p15:guide>
        <p15:guide id="3" pos="1720">
          <p15:clr>
            <a:srgbClr val="FBAE40"/>
          </p15:clr>
        </p15:guide>
        <p15:guide id="4" pos="1491">
          <p15:clr>
            <a:srgbClr val="FBAE40"/>
          </p15:clr>
        </p15:guide>
        <p15:guide id="6" pos="3209">
          <p15:clr>
            <a:srgbClr val="FBAE40"/>
          </p15:clr>
        </p15:guide>
        <p15:guide id="8" pos="4469">
          <p15:clr>
            <a:srgbClr val="FBAE40"/>
          </p15:clr>
        </p15:guide>
        <p15:guide id="9" pos="4698">
          <p15:clr>
            <a:srgbClr val="FBAE40"/>
          </p15:clr>
        </p15:guide>
        <p15:guide id="10" pos="5961">
          <p15:clr>
            <a:srgbClr val="FBAE40"/>
          </p15:clr>
        </p15:guide>
        <p15:guide id="11" pos="619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 Headings and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002667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5"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5"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2339339"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2339339"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BB618C4E-D4B7-1F7D-7641-1D64AB101363}"/>
              </a:ext>
            </a:extLst>
          </p:cNvPr>
          <p:cNvSpPr>
            <a:spLocks noGrp="1"/>
          </p:cNvSpPr>
          <p:nvPr>
            <p:ph idx="18"/>
          </p:nvPr>
        </p:nvSpPr>
        <p:spPr>
          <a:xfrm>
            <a:off x="4311173"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ing">
            <a:extLst>
              <a:ext uri="{FF2B5EF4-FFF2-40B4-BE49-F238E27FC236}">
                <a16:creationId xmlns:a16="http://schemas.microsoft.com/office/drawing/2014/main" id="{D2A62E06-B353-CF72-8575-B707AA3044A3}"/>
              </a:ext>
            </a:extLst>
          </p:cNvPr>
          <p:cNvSpPr>
            <a:spLocks noGrp="1"/>
          </p:cNvSpPr>
          <p:nvPr>
            <p:ph type="body" idx="19" hasCustomPrompt="1"/>
          </p:nvPr>
        </p:nvSpPr>
        <p:spPr>
          <a:xfrm>
            <a:off x="4311173"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4" name="Content">
            <a:extLst>
              <a:ext uri="{FF2B5EF4-FFF2-40B4-BE49-F238E27FC236}">
                <a16:creationId xmlns:a16="http://schemas.microsoft.com/office/drawing/2014/main" id="{F47F2CDF-5B4A-E7BC-F55A-177C48940AE6}"/>
              </a:ext>
            </a:extLst>
          </p:cNvPr>
          <p:cNvSpPr>
            <a:spLocks noGrp="1"/>
          </p:cNvSpPr>
          <p:nvPr>
            <p:ph idx="20"/>
          </p:nvPr>
        </p:nvSpPr>
        <p:spPr>
          <a:xfrm>
            <a:off x="6283007"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17D9F556-A430-CFDA-AA95-07D47C0BB23C}"/>
              </a:ext>
            </a:extLst>
          </p:cNvPr>
          <p:cNvSpPr>
            <a:spLocks noGrp="1"/>
          </p:cNvSpPr>
          <p:nvPr>
            <p:ph type="body" idx="21" hasCustomPrompt="1"/>
          </p:nvPr>
        </p:nvSpPr>
        <p:spPr>
          <a:xfrm>
            <a:off x="6283007"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6" name="Content">
            <a:extLst>
              <a:ext uri="{FF2B5EF4-FFF2-40B4-BE49-F238E27FC236}">
                <a16:creationId xmlns:a16="http://schemas.microsoft.com/office/drawing/2014/main" id="{BF1BED8B-A16F-3D00-60E9-1D12F0F25117}"/>
              </a:ext>
            </a:extLst>
          </p:cNvPr>
          <p:cNvSpPr>
            <a:spLocks noGrp="1"/>
          </p:cNvSpPr>
          <p:nvPr>
            <p:ph idx="22"/>
          </p:nvPr>
        </p:nvSpPr>
        <p:spPr>
          <a:xfrm>
            <a:off x="8254841"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eading">
            <a:extLst>
              <a:ext uri="{FF2B5EF4-FFF2-40B4-BE49-F238E27FC236}">
                <a16:creationId xmlns:a16="http://schemas.microsoft.com/office/drawing/2014/main" id="{BEC4710B-3A60-240C-5F49-AE0982648351}"/>
              </a:ext>
            </a:extLst>
          </p:cNvPr>
          <p:cNvSpPr>
            <a:spLocks noGrp="1"/>
          </p:cNvSpPr>
          <p:nvPr>
            <p:ph type="body" idx="23" hasCustomPrompt="1"/>
          </p:nvPr>
        </p:nvSpPr>
        <p:spPr>
          <a:xfrm>
            <a:off x="8254841"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8" name="Content">
            <a:extLst>
              <a:ext uri="{FF2B5EF4-FFF2-40B4-BE49-F238E27FC236}">
                <a16:creationId xmlns:a16="http://schemas.microsoft.com/office/drawing/2014/main" id="{F9809820-96C9-D100-F858-058E36CCCEA6}"/>
              </a:ext>
            </a:extLst>
          </p:cNvPr>
          <p:cNvSpPr>
            <a:spLocks noGrp="1"/>
          </p:cNvSpPr>
          <p:nvPr>
            <p:ph idx="24"/>
          </p:nvPr>
        </p:nvSpPr>
        <p:spPr>
          <a:xfrm>
            <a:off x="10226674" y="1832882"/>
            <a:ext cx="1597820" cy="4512038"/>
          </a:xfrm>
          <a:prstGeom prst="rect">
            <a:avLst/>
          </a:prstGeom>
        </p:spPr>
        <p:txBody>
          <a:bodyPr wrap="square">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Heading">
            <a:extLst>
              <a:ext uri="{FF2B5EF4-FFF2-40B4-BE49-F238E27FC236}">
                <a16:creationId xmlns:a16="http://schemas.microsoft.com/office/drawing/2014/main" id="{60E661D8-77B2-0ABF-9AD4-789833158479}"/>
              </a:ext>
            </a:extLst>
          </p:cNvPr>
          <p:cNvSpPr>
            <a:spLocks noGrp="1"/>
          </p:cNvSpPr>
          <p:nvPr>
            <p:ph type="body" idx="25" hasCustomPrompt="1"/>
          </p:nvPr>
        </p:nvSpPr>
        <p:spPr>
          <a:xfrm>
            <a:off x="10226674" y="1329266"/>
            <a:ext cx="1597820" cy="499534"/>
          </a:xfrm>
          <a:prstGeom prst="rect">
            <a:avLst/>
          </a:prstGeom>
        </p:spPr>
        <p:txBody>
          <a:bodyPr wrap="square">
            <a:noAutofit/>
          </a:bodyPr>
          <a:lstStyle>
            <a:lvl1pPr marL="0" indent="0">
              <a:spcBef>
                <a:spcPts val="0"/>
              </a:spcBef>
              <a:buFont typeface="Arial" panose="020B0604020202020204" pitchFamily="34" charset="0"/>
              <a:buChar char="​"/>
              <a:defRPr sz="1200" b="1">
                <a:solidFill>
                  <a:schemeClr val="tx1"/>
                </a:solidFill>
                <a:latin typeface="+mn-lt"/>
                <a:ea typeface="+mn-ea"/>
                <a:cs typeface="+mn-cs"/>
              </a:defRPr>
            </a:lvl1pPr>
            <a:lvl2pPr marL="0" indent="0">
              <a:spcBef>
                <a:spcPts val="0"/>
              </a:spcBef>
              <a:buFont typeface="Arial" panose="020B0604020202020204" pitchFamily="34" charset="0"/>
              <a:buChar char="​"/>
              <a:defRPr sz="12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1657322100"/>
      </p:ext>
    </p:extLst>
  </p:cSld>
  <p:clrMapOvr>
    <a:masterClrMapping/>
  </p:clrMapOvr>
  <p:extLst>
    <p:ext uri="{DCECCB84-F9BA-43D5-87BE-67443E8EF086}">
      <p15:sldGuideLst xmlns:p15="http://schemas.microsoft.com/office/powerpoint/2012/main">
        <p15:guide id="1" orient="horz" pos="1152">
          <p15:clr>
            <a:srgbClr val="FBAE40"/>
          </p15:clr>
        </p15:guide>
        <p15:guide id="2" pos="2479">
          <p15:clr>
            <a:srgbClr val="FBAE40"/>
          </p15:clr>
        </p15:guide>
        <p15:guide id="3" pos="1478">
          <p15:clr>
            <a:srgbClr val="FBAE40"/>
          </p15:clr>
        </p15:guide>
        <p15:guide id="4" pos="1240">
          <p15:clr>
            <a:srgbClr val="FBAE40"/>
          </p15:clr>
        </p15:guide>
        <p15:guide id="6" pos="3719">
          <p15:clr>
            <a:srgbClr val="FBAE40"/>
          </p15:clr>
        </p15:guide>
        <p15:guide id="8" pos="4965">
          <p15:clr>
            <a:srgbClr val="FBAE40"/>
          </p15:clr>
        </p15:guide>
        <p15:guide id="9" pos="5203">
          <p15:clr>
            <a:srgbClr val="FBAE40"/>
          </p15:clr>
        </p15:guide>
        <p15:guide id="10" pos="6442">
          <p15:clr>
            <a:srgbClr val="FBAE40"/>
          </p15:clr>
        </p15:guide>
        <p15:guide id="11" pos="6205">
          <p15:clr>
            <a:srgbClr val="FBAE40"/>
          </p15:clr>
        </p15:guide>
        <p15:guide id="12" pos="2717">
          <p15:clr>
            <a:srgbClr val="FBAE40"/>
          </p15:clr>
        </p15:guide>
        <p15:guide id="13" pos="396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 Headings and Content horizontal">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478137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3566160" cy="1828800"/>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8" name="Content">
            <a:extLst>
              <a:ext uri="{FF2B5EF4-FFF2-40B4-BE49-F238E27FC236}">
                <a16:creationId xmlns:a16="http://schemas.microsoft.com/office/drawing/2014/main" id="{3E48A978-E354-9385-BE9D-D5F20D94EA3C}"/>
              </a:ext>
            </a:extLst>
          </p:cNvPr>
          <p:cNvSpPr>
            <a:spLocks noGrp="1"/>
          </p:cNvSpPr>
          <p:nvPr>
            <p:ph idx="16"/>
          </p:nvPr>
        </p:nvSpPr>
        <p:spPr>
          <a:xfrm>
            <a:off x="4312920" y="1832882"/>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ing">
            <a:extLst>
              <a:ext uri="{FF2B5EF4-FFF2-40B4-BE49-F238E27FC236}">
                <a16:creationId xmlns:a16="http://schemas.microsoft.com/office/drawing/2014/main" id="{0DBC51D7-B45C-1719-BC6C-527915B6C9CA}"/>
              </a:ext>
            </a:extLst>
          </p:cNvPr>
          <p:cNvSpPr>
            <a:spLocks noGrp="1"/>
          </p:cNvSpPr>
          <p:nvPr>
            <p:ph type="body" idx="17" hasCustomPrompt="1"/>
          </p:nvPr>
        </p:nvSpPr>
        <p:spPr>
          <a:xfrm>
            <a:off x="4312920"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3" name="Content">
            <a:extLst>
              <a:ext uri="{FF2B5EF4-FFF2-40B4-BE49-F238E27FC236}">
                <a16:creationId xmlns:a16="http://schemas.microsoft.com/office/drawing/2014/main" id="{57C83F43-C810-2235-C8CB-39AF5E1E7321}"/>
              </a:ext>
            </a:extLst>
          </p:cNvPr>
          <p:cNvSpPr>
            <a:spLocks noGrp="1"/>
          </p:cNvSpPr>
          <p:nvPr>
            <p:ph idx="18"/>
          </p:nvPr>
        </p:nvSpPr>
        <p:spPr>
          <a:xfrm>
            <a:off x="8258334" y="1832882"/>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Heading">
            <a:extLst>
              <a:ext uri="{FF2B5EF4-FFF2-40B4-BE49-F238E27FC236}">
                <a16:creationId xmlns:a16="http://schemas.microsoft.com/office/drawing/2014/main" id="{A4D377C3-32C4-95B7-B027-7FBDAF11C07A}"/>
              </a:ext>
            </a:extLst>
          </p:cNvPr>
          <p:cNvSpPr>
            <a:spLocks noGrp="1"/>
          </p:cNvSpPr>
          <p:nvPr>
            <p:ph type="body" idx="19" hasCustomPrompt="1"/>
          </p:nvPr>
        </p:nvSpPr>
        <p:spPr>
          <a:xfrm>
            <a:off x="8258334"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5" name="Content">
            <a:extLst>
              <a:ext uri="{FF2B5EF4-FFF2-40B4-BE49-F238E27FC236}">
                <a16:creationId xmlns:a16="http://schemas.microsoft.com/office/drawing/2014/main" id="{3789A52E-2749-069E-DAE1-595561173C80}"/>
              </a:ext>
            </a:extLst>
          </p:cNvPr>
          <p:cNvSpPr>
            <a:spLocks noGrp="1"/>
          </p:cNvSpPr>
          <p:nvPr>
            <p:ph idx="20"/>
          </p:nvPr>
        </p:nvSpPr>
        <p:spPr>
          <a:xfrm>
            <a:off x="369253" y="4520095"/>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Heading">
            <a:extLst>
              <a:ext uri="{FF2B5EF4-FFF2-40B4-BE49-F238E27FC236}">
                <a16:creationId xmlns:a16="http://schemas.microsoft.com/office/drawing/2014/main" id="{9EFE3D40-44A2-3C4F-9D8D-66B9D9FEF1EE}"/>
              </a:ext>
            </a:extLst>
          </p:cNvPr>
          <p:cNvSpPr>
            <a:spLocks noGrp="1"/>
          </p:cNvSpPr>
          <p:nvPr>
            <p:ph type="body" idx="21" hasCustomPrompt="1"/>
          </p:nvPr>
        </p:nvSpPr>
        <p:spPr>
          <a:xfrm>
            <a:off x="369253" y="4016268"/>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2" name="Content">
            <a:extLst>
              <a:ext uri="{FF2B5EF4-FFF2-40B4-BE49-F238E27FC236}">
                <a16:creationId xmlns:a16="http://schemas.microsoft.com/office/drawing/2014/main" id="{2CC090F2-ADD1-18B9-5531-82A357C6A14A}"/>
              </a:ext>
            </a:extLst>
          </p:cNvPr>
          <p:cNvSpPr>
            <a:spLocks noGrp="1"/>
          </p:cNvSpPr>
          <p:nvPr>
            <p:ph idx="22"/>
          </p:nvPr>
        </p:nvSpPr>
        <p:spPr>
          <a:xfrm>
            <a:off x="4313793" y="4520095"/>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eading">
            <a:extLst>
              <a:ext uri="{FF2B5EF4-FFF2-40B4-BE49-F238E27FC236}">
                <a16:creationId xmlns:a16="http://schemas.microsoft.com/office/drawing/2014/main" id="{E9F5BC9F-44F8-AABF-EC35-636822376CF7}"/>
              </a:ext>
            </a:extLst>
          </p:cNvPr>
          <p:cNvSpPr>
            <a:spLocks noGrp="1"/>
          </p:cNvSpPr>
          <p:nvPr>
            <p:ph type="body" idx="23" hasCustomPrompt="1"/>
          </p:nvPr>
        </p:nvSpPr>
        <p:spPr>
          <a:xfrm>
            <a:off x="4313793" y="4016268"/>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8" name="Content">
            <a:extLst>
              <a:ext uri="{FF2B5EF4-FFF2-40B4-BE49-F238E27FC236}">
                <a16:creationId xmlns:a16="http://schemas.microsoft.com/office/drawing/2014/main" id="{5BA6001B-4493-4E0E-88D1-5262689DB76A}"/>
              </a:ext>
            </a:extLst>
          </p:cNvPr>
          <p:cNvSpPr>
            <a:spLocks noGrp="1"/>
          </p:cNvSpPr>
          <p:nvPr>
            <p:ph idx="24"/>
          </p:nvPr>
        </p:nvSpPr>
        <p:spPr>
          <a:xfrm>
            <a:off x="8258334" y="4520095"/>
            <a:ext cx="3566160" cy="1824825"/>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Heading">
            <a:extLst>
              <a:ext uri="{FF2B5EF4-FFF2-40B4-BE49-F238E27FC236}">
                <a16:creationId xmlns:a16="http://schemas.microsoft.com/office/drawing/2014/main" id="{095892DA-6229-46E4-DE82-2AB86F886FEF}"/>
              </a:ext>
            </a:extLst>
          </p:cNvPr>
          <p:cNvSpPr>
            <a:spLocks noGrp="1"/>
          </p:cNvSpPr>
          <p:nvPr>
            <p:ph type="body" idx="25" hasCustomPrompt="1"/>
          </p:nvPr>
        </p:nvSpPr>
        <p:spPr>
          <a:xfrm>
            <a:off x="8258334" y="4016268"/>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987848040"/>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2310">
          <p15:clr>
            <a:srgbClr val="FBAE40"/>
          </p15:clr>
        </p15:guide>
        <p15:guide id="3" orient="horz" pos="2529">
          <p15:clr>
            <a:srgbClr val="FBAE40"/>
          </p15:clr>
        </p15:guide>
        <p15:guide id="4" orient="horz" pos="2847">
          <p15:clr>
            <a:srgbClr val="FBAE40"/>
          </p15:clr>
        </p15:guide>
        <p15:guide id="5" pos="2479">
          <p15:clr>
            <a:srgbClr val="FBAE40"/>
          </p15:clr>
        </p15:guide>
        <p15:guide id="6" pos="4964">
          <p15:clr>
            <a:srgbClr val="FBAE40"/>
          </p15:clr>
        </p15:guide>
        <p15:guide id="7" pos="2719">
          <p15:clr>
            <a:srgbClr val="FBAE40"/>
          </p15:clr>
        </p15:guide>
        <p15:guide id="8" pos="520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takeaway lef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75620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1" y="0"/>
            <a:ext cx="295116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16" name="Text Placeholder 7">
            <a:extLst>
              <a:ext uri="{FF2B5EF4-FFF2-40B4-BE49-F238E27FC236}">
                <a16:creationId xmlns:a16="http://schemas.microsoft.com/office/drawing/2014/main" id="{C0462112-E194-B7FD-378A-F96E9A6E11F7}"/>
              </a:ext>
            </a:extLst>
          </p:cNvPr>
          <p:cNvSpPr>
            <a:spLocks noGrp="1"/>
          </p:cNvSpPr>
          <p:nvPr>
            <p:ph type="body" sz="quarter" idx="17" hasCustomPrompt="1"/>
          </p:nvPr>
        </p:nvSpPr>
        <p:spPr>
          <a:xfrm>
            <a:off x="0" y="0"/>
            <a:ext cx="2949575" cy="6858000"/>
          </a:xfrm>
        </p:spPr>
        <p:txBody>
          <a:bodyPr lIns="365760" tIns="365760" rIns="365760" bIns="274320" anchor="t" anchorCtr="0">
            <a:noAutofit/>
          </a:bodyPr>
          <a:lstStyle>
            <a:lvl1pPr marL="0" indent="0">
              <a:buNone/>
              <a:defRPr sz="1600"/>
            </a:lvl1pPr>
          </a:lstStyle>
          <a:p>
            <a:pPr lvl="0"/>
            <a:r>
              <a:rPr lang="en-US"/>
              <a:t>Key takeaways</a:t>
            </a: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328988" y="6486975"/>
            <a:ext cx="6903027"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328989" y="6356350"/>
            <a:ext cx="6902450"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32898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328988"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33685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33685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4027899956"/>
      </p:ext>
    </p:extLst>
  </p:cSld>
  <p:clrMapOvr>
    <a:masterClrMapping/>
  </p:clrMapOvr>
  <p:extLst>
    <p:ext uri="{DCECCB84-F9BA-43D5-87BE-67443E8EF086}">
      <p15:sldGuideLst xmlns:p15="http://schemas.microsoft.com/office/powerpoint/2012/main">
        <p15:guide id="1" orient="horz" pos="1152">
          <p15:clr>
            <a:srgbClr val="FBAE40"/>
          </p15:clr>
        </p15:guide>
        <p15:guide id="2" pos="2096">
          <p15:clr>
            <a:srgbClr val="FBAE40"/>
          </p15:clr>
        </p15:guide>
        <p15:guide id="3" pos="18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B39D5CE-25C4-4159-ADD6-CA00C1A2DD0E}"/>
              </a:ext>
            </a:extLst>
          </p:cNvPr>
          <p:cNvSpPr>
            <a:spLocks noGrp="1"/>
          </p:cNvSpPr>
          <p:nvPr>
            <p:ph type="ftr" sz="quarter" idx="23"/>
          </p:nvPr>
        </p:nvSpPr>
        <p:spPr/>
        <p:txBody>
          <a:bodyPr/>
          <a:lstStyle/>
          <a:p>
            <a:r>
              <a:rPr lang="en-US" dirty="0"/>
              <a:t>Section name (optional) / Title / Month 20YY</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dirty="0"/>
          </a:p>
        </p:txBody>
      </p:sp>
      <p:sp>
        <p:nvSpPr>
          <p:cNvPr id="13" name="Title 6">
            <a:extLst>
              <a:ext uri="{FF2B5EF4-FFF2-40B4-BE49-F238E27FC236}">
                <a16:creationId xmlns:a16="http://schemas.microsoft.com/office/drawing/2014/main" id="{42742681-C1B5-4850-A0DD-35CAA74ED1B9}"/>
              </a:ext>
            </a:extLst>
          </p:cNvPr>
          <p:cNvSpPr>
            <a:spLocks noGrp="1"/>
          </p:cNvSpPr>
          <p:nvPr>
            <p:ph type="title" hasCustomPrompt="1"/>
          </p:nvPr>
        </p:nvSpPr>
        <p:spPr>
          <a:xfrm>
            <a:off x="567039" y="342900"/>
            <a:ext cx="11062709" cy="460551"/>
          </a:xfrm>
        </p:spPr>
        <p:txBody>
          <a:bodyPr/>
          <a:lstStyle/>
          <a:p>
            <a:r>
              <a:rPr lang="en-US"/>
              <a:t>[Headline]</a:t>
            </a:r>
          </a:p>
        </p:txBody>
      </p:sp>
      <p:sp>
        <p:nvSpPr>
          <p:cNvPr id="15" name="Sub-headline">
            <a:extLst>
              <a:ext uri="{FF2B5EF4-FFF2-40B4-BE49-F238E27FC236}">
                <a16:creationId xmlns:a16="http://schemas.microsoft.com/office/drawing/2014/main" id="{ECA76DEA-E03A-418D-B5EF-41D0803AF4A9}"/>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9" name="Content Placeholder 2">
            <a:extLst>
              <a:ext uri="{FF2B5EF4-FFF2-40B4-BE49-F238E27FC236}">
                <a16:creationId xmlns:a16="http://schemas.microsoft.com/office/drawing/2014/main" id="{451C7B44-767D-4CAD-B04D-4A671173B7DD}"/>
              </a:ext>
            </a:extLst>
          </p:cNvPr>
          <p:cNvSpPr>
            <a:spLocks noGrp="1"/>
          </p:cNvSpPr>
          <p:nvPr>
            <p:ph sz="quarter" idx="22" hasCustomPrompt="1"/>
          </p:nvPr>
        </p:nvSpPr>
        <p:spPr>
          <a:xfrm>
            <a:off x="567038" y="1261872"/>
            <a:ext cx="7315200" cy="4338828"/>
          </a:xfrm>
        </p:spPr>
        <p:txBody>
          <a:bodyPr/>
          <a:lstStyle/>
          <a:p>
            <a:pPr lvl="0"/>
            <a:r>
              <a:rPr kumimoji="0" lang="en-US" sz="1600" b="0" i="0" u="none" strike="noStrike" kern="1200" cap="none" spc="0" normalizeH="0" baseline="0" noProof="0">
                <a:ln>
                  <a:noFill/>
                </a:ln>
                <a:solidFill>
                  <a:srgbClr val="000000"/>
                </a:solidFill>
                <a:effectLst/>
                <a:uLnTx/>
                <a:uFillTx/>
                <a:latin typeface="Arial"/>
                <a:ea typeface="+mn-ea"/>
                <a:cs typeface="+mn-cs"/>
              </a:rPr>
              <a:t>[Click to add content]</a:t>
            </a:r>
            <a:endParaRPr lang="en-US"/>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1525" y="1261872"/>
            <a:ext cx="3238224" cy="4338828"/>
          </a:xfrm>
          <a:prstGeom prst="rect">
            <a:avLst/>
          </a:prstGeom>
        </p:spPr>
        <p:txBody>
          <a:bodyPr anchor="t">
            <a:normAutofit/>
          </a:bodyPr>
          <a:lstStyle>
            <a:lvl1pPr marL="0" indent="0">
              <a:buNone/>
              <a:defRPr sz="1600">
                <a:latin typeface="+mn-lt"/>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[Sidebar: </a:t>
            </a:r>
            <a:r>
              <a:rPr lang="en-US" sz="1600" b="0" i="0">
                <a:solidFill>
                  <a:schemeClr val="tx1"/>
                </a:solidFill>
                <a:effectLst/>
                <a:latin typeface="arial" panose="020B0604020202020204" pitchFamily="34" charset="0"/>
              </a:rPr>
              <a:t>A short article placed alongside a main article and containing additional or explanatory material</a:t>
            </a:r>
            <a:r>
              <a:rPr lang="en-US"/>
              <a:t>]</a:t>
            </a:r>
          </a:p>
        </p:txBody>
      </p:sp>
      <p:sp>
        <p:nvSpPr>
          <p:cNvPr id="11" name="Footnote">
            <a:extLst>
              <a:ext uri="{FF2B5EF4-FFF2-40B4-BE49-F238E27FC236}">
                <a16:creationId xmlns:a16="http://schemas.microsoft.com/office/drawing/2014/main" id="{0CEB134A-D831-4DCA-9EA7-071F02467220}"/>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4124047983"/>
      </p:ext>
    </p:extLst>
  </p:cSld>
  <p:clrMapOvr>
    <a:masterClrMapping/>
  </p:clrMapOvr>
  <p:extLst>
    <p:ext uri="{DCECCB84-F9BA-43D5-87BE-67443E8EF086}">
      <p15:sldGuideLst xmlns:p15="http://schemas.microsoft.com/office/powerpoint/2012/main">
        <p15:guide id="4" orient="horz" pos="792" userDrawn="1">
          <p15:clr>
            <a:srgbClr val="FBAE40"/>
          </p15:clr>
        </p15:guide>
        <p15:guide id="5" orient="horz" pos="352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takeaway righ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1930332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9240836" y="0"/>
            <a:ext cx="295116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16" name="Text Placeholder 7">
            <a:extLst>
              <a:ext uri="{FF2B5EF4-FFF2-40B4-BE49-F238E27FC236}">
                <a16:creationId xmlns:a16="http://schemas.microsoft.com/office/drawing/2014/main" id="{C0462112-E194-B7FD-378A-F96E9A6E11F7}"/>
              </a:ext>
            </a:extLst>
          </p:cNvPr>
          <p:cNvSpPr>
            <a:spLocks noGrp="1"/>
          </p:cNvSpPr>
          <p:nvPr>
            <p:ph type="body" sz="quarter" idx="17" hasCustomPrompt="1"/>
          </p:nvPr>
        </p:nvSpPr>
        <p:spPr>
          <a:xfrm>
            <a:off x="9242425" y="0"/>
            <a:ext cx="2949575" cy="6858000"/>
          </a:xfrm>
        </p:spPr>
        <p:txBody>
          <a:bodyPr lIns="365760" tIns="365760" rIns="365760" bIns="274320" anchor="t" anchorCtr="0">
            <a:noAutofit/>
          </a:bodyPr>
          <a:lstStyle>
            <a:lvl1pPr marL="0" indent="0">
              <a:buNone/>
              <a:defRPr sz="1600"/>
            </a:lvl1pPr>
          </a:lstStyle>
          <a:p>
            <a:pPr lvl="0"/>
            <a:r>
              <a:rPr lang="en-US"/>
              <a:t>Key takeaways</a:t>
            </a: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8499392"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7506" y="6356350"/>
            <a:ext cx="8498682"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7506"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808184"/>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pic>
        <p:nvPicPr>
          <p:cNvPr id="13" name="CI Consulting">
            <a:extLst>
              <a:ext uri="{FF2B5EF4-FFF2-40B4-BE49-F238E27FC236}">
                <a16:creationId xmlns:a16="http://schemas.microsoft.com/office/drawing/2014/main" id="{9D92CF04-AF89-11AF-F463-F940D46E3FE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42735" y="6622290"/>
            <a:ext cx="636392" cy="104708"/>
          </a:xfrm>
          <a:prstGeom prst="rect">
            <a:avLst/>
          </a:prstGeom>
        </p:spPr>
      </p:pic>
      <p:sp>
        <p:nvSpPr>
          <p:cNvPr id="14" name="SlideNumber">
            <a:extLst>
              <a:ext uri="{FF2B5EF4-FFF2-40B4-BE49-F238E27FC236}">
                <a16:creationId xmlns:a16="http://schemas.microsoft.com/office/drawing/2014/main" id="{4E34C271-414F-3FAE-15F1-34D574617BCF}"/>
              </a:ext>
            </a:extLst>
          </p:cNvPr>
          <p:cNvSpPr txBox="1"/>
          <p:nvPr userDrawn="1"/>
        </p:nvSpPr>
        <p:spPr>
          <a:xfrm>
            <a:off x="11698666" y="6605178"/>
            <a:ext cx="125034" cy="123111"/>
          </a:xfrm>
          <a:prstGeom prst="rect">
            <a:avLst/>
          </a:prstGeom>
          <a:noFill/>
        </p:spPr>
        <p:txBody>
          <a:bodyPr wrap="none" lIns="0" tIns="0" rIns="0" bIns="0" rtlCol="0" anchor="ctr">
            <a:no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US" sz="700" smtClean="0">
                <a:solidFill>
                  <a:schemeClr val="tx1"/>
                </a:solidFill>
                <a:latin typeface="+mn-lt"/>
                <a:ea typeface="+mn-ea"/>
                <a:cs typeface="+mn-cs"/>
              </a:rPr>
              <a:pPr marL="0" marR="0" indent="0" algn="r" defTabSz="91437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mn-lt"/>
              <a:ea typeface="+mn-ea"/>
              <a:cs typeface="+mn-cs"/>
            </a:endParaRPr>
          </a:p>
        </p:txBody>
      </p:sp>
    </p:spTree>
    <p:extLst>
      <p:ext uri="{BB962C8B-B14F-4D97-AF65-F5344CB8AC3E}">
        <p14:creationId xmlns:p14="http://schemas.microsoft.com/office/powerpoint/2010/main" val="3172656926"/>
      </p:ext>
    </p:extLst>
  </p:cSld>
  <p:clrMapOvr>
    <a:masterClrMapping/>
  </p:clrMapOvr>
  <p:extLst>
    <p:ext uri="{DCECCB84-F9BA-43D5-87BE-67443E8EF086}">
      <p15:sldGuideLst xmlns:p15="http://schemas.microsoft.com/office/powerpoint/2012/main">
        <p15:guide id="1" orient="horz" pos="1152">
          <p15:clr>
            <a:srgbClr val="FBAE40"/>
          </p15:clr>
        </p15:guide>
        <p15:guide id="2" pos="5824">
          <p15:clr>
            <a:srgbClr val="FBAE40"/>
          </p15:clr>
        </p15:guide>
        <p15:guide id="3" pos="558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ortrait photo lef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337440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1" y="0"/>
            <a:ext cx="2951164" cy="6858000"/>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328988" y="6486975"/>
            <a:ext cx="6903027"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328989" y="6356350"/>
            <a:ext cx="6902450"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32898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328988"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33685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33685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
        <p:nvSpPr>
          <p:cNvPr id="10" name="Picture Placeholder 8">
            <a:extLst>
              <a:ext uri="{FF2B5EF4-FFF2-40B4-BE49-F238E27FC236}">
                <a16:creationId xmlns:a16="http://schemas.microsoft.com/office/drawing/2014/main" id="{5ABACE3A-9FF6-67B9-CBD4-C8BD23C2711B}"/>
              </a:ext>
            </a:extLst>
          </p:cNvPr>
          <p:cNvSpPr>
            <a:spLocks noGrp="1"/>
          </p:cNvSpPr>
          <p:nvPr>
            <p:ph type="pic" sz="quarter" idx="16"/>
          </p:nvPr>
        </p:nvSpPr>
        <p:spPr>
          <a:xfrm>
            <a:off x="-1" y="0"/>
            <a:ext cx="2949576" cy="6858000"/>
          </a:xfrm>
        </p:spPr>
        <p:txBody>
          <a:bodyPr anchor="ctr">
            <a:noAutofit/>
          </a:bodyPr>
          <a:lstStyle>
            <a:lvl1pPr marL="0" indent="0" algn="ctr">
              <a:buNone/>
              <a:defRPr sz="1200" b="1"/>
            </a:lvl1pPr>
          </a:lstStyle>
          <a:p>
            <a:r>
              <a:rPr lang="en-US" dirty="0"/>
              <a:t>Click icon to add picture</a:t>
            </a:r>
          </a:p>
        </p:txBody>
      </p:sp>
    </p:spTree>
    <p:extLst>
      <p:ext uri="{BB962C8B-B14F-4D97-AF65-F5344CB8AC3E}">
        <p14:creationId xmlns:p14="http://schemas.microsoft.com/office/powerpoint/2010/main" val="55175094"/>
      </p:ext>
    </p:extLst>
  </p:cSld>
  <p:clrMapOvr>
    <a:masterClrMapping/>
  </p:clrMapOvr>
  <p:extLst>
    <p:ext uri="{DCECCB84-F9BA-43D5-87BE-67443E8EF086}">
      <p15:sldGuideLst xmlns:p15="http://schemas.microsoft.com/office/powerpoint/2012/main">
        <p15:guide id="1" orient="horz" pos="1152">
          <p15:clr>
            <a:srgbClr val="FBAE40"/>
          </p15:clr>
        </p15:guide>
        <p15:guide id="2" pos="2096">
          <p15:clr>
            <a:srgbClr val="FBAE40"/>
          </p15:clr>
        </p15:guide>
        <p15:guide id="3" pos="185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ortrait photo righ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85754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84E46ED-CF86-0392-B406-AB9000F695F8}"/>
              </a:ext>
            </a:extLst>
          </p:cNvPr>
          <p:cNvSpPr/>
          <p:nvPr userDrawn="1"/>
        </p:nvSpPr>
        <p:spPr>
          <a:xfrm>
            <a:off x="9240836" y="0"/>
            <a:ext cx="2951164" cy="6858000"/>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US" sz="1400" dirty="0">
              <a:solidFill>
                <a:schemeClr val="tx1"/>
              </a:solidFill>
            </a:endParaRPr>
          </a:p>
        </p:txBody>
      </p:sp>
      <p:sp>
        <p:nvSpPr>
          <p:cNvPr id="8" name="Picture Placeholder 8">
            <a:extLst>
              <a:ext uri="{FF2B5EF4-FFF2-40B4-BE49-F238E27FC236}">
                <a16:creationId xmlns:a16="http://schemas.microsoft.com/office/drawing/2014/main" id="{9D06AA9D-C5D3-F94F-581D-A87412677182}"/>
              </a:ext>
            </a:extLst>
          </p:cNvPr>
          <p:cNvSpPr>
            <a:spLocks noGrp="1"/>
          </p:cNvSpPr>
          <p:nvPr>
            <p:ph type="pic" sz="quarter" idx="16"/>
          </p:nvPr>
        </p:nvSpPr>
        <p:spPr>
          <a:xfrm>
            <a:off x="9245600" y="0"/>
            <a:ext cx="2946400" cy="6858000"/>
          </a:xfrm>
        </p:spPr>
        <p:txBody>
          <a:bodyPr anchor="ctr">
            <a:noAutofit/>
          </a:bodyPr>
          <a:lstStyle>
            <a:lvl1pPr marL="0" indent="0" algn="ctr">
              <a:buNone/>
              <a:defRPr sz="1200" b="1"/>
            </a:lvl1pPr>
          </a:lstStyle>
          <a:p>
            <a:r>
              <a:rPr lang="en-US" dirty="0"/>
              <a:t>Click icon to add picture</a:t>
            </a:r>
          </a:p>
        </p:txBody>
      </p:sp>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8499392"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7506" y="6356350"/>
            <a:ext cx="8498682"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7506"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808184"/>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8495506" cy="678392"/>
          </a:xfrm>
        </p:spPr>
        <p:txBody>
          <a:bodyPr vert="horz"/>
          <a:lstStyle/>
          <a:p>
            <a:r>
              <a:rPr lang="en-US"/>
              <a:t>Click to edit Master title style</a:t>
            </a:r>
          </a:p>
        </p:txBody>
      </p:sp>
      <p:sp>
        <p:nvSpPr>
          <p:cNvPr id="2" name="Content">
            <a:extLst>
              <a:ext uri="{FF2B5EF4-FFF2-40B4-BE49-F238E27FC236}">
                <a16:creationId xmlns:a16="http://schemas.microsoft.com/office/drawing/2014/main" id="{DE83D443-3977-027B-A2DE-DE7E912E47F6}"/>
              </a:ext>
            </a:extLst>
          </p:cNvPr>
          <p:cNvSpPr>
            <a:spLocks noGrp="1"/>
          </p:cNvSpPr>
          <p:nvPr>
            <p:ph idx="11"/>
          </p:nvPr>
        </p:nvSpPr>
        <p:spPr>
          <a:xfrm>
            <a:off x="367506" y="1832882"/>
            <a:ext cx="8495506" cy="4512038"/>
          </a:xfrm>
          <a:prstGeom prst="rect">
            <a:avLst/>
          </a:prstGeom>
        </p:spPr>
        <p:txBody>
          <a:bodyPr wrap="square">
            <a:noAutofit/>
          </a:bodyPr>
          <a:lstStyle>
            <a:lvl1pPr>
              <a:defRPr>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6"/>
            <a:ext cx="8495506"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pic>
        <p:nvPicPr>
          <p:cNvPr id="13" name="CI Consulting">
            <a:extLst>
              <a:ext uri="{FF2B5EF4-FFF2-40B4-BE49-F238E27FC236}">
                <a16:creationId xmlns:a16="http://schemas.microsoft.com/office/drawing/2014/main" id="{9D92CF04-AF89-11AF-F463-F940D46E3FE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42735" y="6622290"/>
            <a:ext cx="636392" cy="104708"/>
          </a:xfrm>
          <a:prstGeom prst="rect">
            <a:avLst/>
          </a:prstGeom>
        </p:spPr>
      </p:pic>
      <p:sp>
        <p:nvSpPr>
          <p:cNvPr id="14" name="SlideNumber">
            <a:extLst>
              <a:ext uri="{FF2B5EF4-FFF2-40B4-BE49-F238E27FC236}">
                <a16:creationId xmlns:a16="http://schemas.microsoft.com/office/drawing/2014/main" id="{4E34C271-414F-3FAE-15F1-34D574617BCF}"/>
              </a:ext>
            </a:extLst>
          </p:cNvPr>
          <p:cNvSpPr txBox="1"/>
          <p:nvPr userDrawn="1"/>
        </p:nvSpPr>
        <p:spPr>
          <a:xfrm>
            <a:off x="11698666" y="6605178"/>
            <a:ext cx="125034" cy="123111"/>
          </a:xfrm>
          <a:prstGeom prst="rect">
            <a:avLst/>
          </a:prstGeom>
          <a:noFill/>
        </p:spPr>
        <p:txBody>
          <a:bodyPr wrap="none" lIns="0" tIns="0" rIns="0" bIns="0" rtlCol="0" anchor="ctr">
            <a:no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US" sz="700" smtClean="0">
                <a:solidFill>
                  <a:schemeClr val="tx1"/>
                </a:solidFill>
                <a:latin typeface="+mn-lt"/>
                <a:ea typeface="+mn-ea"/>
                <a:cs typeface="+mn-cs"/>
              </a:rPr>
              <a:pPr marL="0" marR="0" indent="0" algn="r" defTabSz="91437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mn-lt"/>
              <a:ea typeface="+mn-ea"/>
              <a:cs typeface="+mn-cs"/>
            </a:endParaRPr>
          </a:p>
        </p:txBody>
      </p:sp>
    </p:spTree>
    <p:extLst>
      <p:ext uri="{BB962C8B-B14F-4D97-AF65-F5344CB8AC3E}">
        <p14:creationId xmlns:p14="http://schemas.microsoft.com/office/powerpoint/2010/main" val="11434989"/>
      </p:ext>
    </p:extLst>
  </p:cSld>
  <p:clrMapOvr>
    <a:masterClrMapping/>
  </p:clrMapOvr>
  <p:extLst>
    <p:ext uri="{DCECCB84-F9BA-43D5-87BE-67443E8EF086}">
      <p15:sldGuideLst xmlns:p15="http://schemas.microsoft.com/office/powerpoint/2012/main">
        <p15:guide id="1" orient="horz" pos="1152">
          <p15:clr>
            <a:srgbClr val="FBAE40"/>
          </p15:clr>
        </p15:guide>
        <p15:guide id="2" pos="5824">
          <p15:clr>
            <a:srgbClr val="FBAE40"/>
          </p15:clr>
        </p15:guide>
        <p15:guide id="3" pos="558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harts section">
    <p:bg>
      <p:bgPr>
        <a:solidFill>
          <a:schemeClr val="accent6"/>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40EDD03-9C73-EF53-E573-9D8E350A5B65}"/>
              </a:ext>
            </a:extLst>
          </p:cNvPr>
          <p:cNvGraphicFramePr>
            <a:graphicFrameLocks noChangeAspect="1"/>
          </p:cNvGraphicFramePr>
          <p:nvPr>
            <p:custDataLst>
              <p:tags r:id="rId1"/>
            </p:custDataLst>
            <p:extLst>
              <p:ext uri="{D42A27DB-BD31-4B8C-83A1-F6EECF244321}">
                <p14:modId xmlns:p14="http://schemas.microsoft.com/office/powerpoint/2010/main" val="133254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540EDD03-9C73-EF53-E573-9D8E350A5B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Charts">
            <a:extLst>
              <a:ext uri="{FF2B5EF4-FFF2-40B4-BE49-F238E27FC236}">
                <a16:creationId xmlns:a16="http://schemas.microsoft.com/office/drawing/2014/main" id="{3F99B917-6968-F2B0-35CA-AC9E85593DC5}"/>
              </a:ext>
            </a:extLst>
          </p:cNvPr>
          <p:cNvSpPr txBox="1">
            <a:spLocks noGrp="1" noRot="1" noMove="1" noResize="1" noEditPoints="1" noAdjustHandles="1" noChangeArrowheads="1" noChangeShapeType="1"/>
          </p:cNvSpPr>
          <p:nvPr/>
        </p:nvSpPr>
        <p:spPr>
          <a:xfrm>
            <a:off x="3048000" y="2459504"/>
            <a:ext cx="6096000" cy="1938992"/>
          </a:xfrm>
          <a:prstGeom prst="rect">
            <a:avLst/>
          </a:prstGeom>
          <a:noFill/>
        </p:spPr>
        <p:txBody>
          <a:bodyPr wrap="square">
            <a:spAutoFit/>
          </a:bodyPr>
          <a:lstStyle/>
          <a:p>
            <a:pPr lvl="0" algn="ctr"/>
            <a:r>
              <a:rPr lang="en-US" sz="12000" dirty="0"/>
              <a:t>Charts</a:t>
            </a:r>
          </a:p>
        </p:txBody>
      </p:sp>
    </p:spTree>
    <p:extLst>
      <p:ext uri="{BB962C8B-B14F-4D97-AF65-F5344CB8AC3E}">
        <p14:creationId xmlns:p14="http://schemas.microsoft.com/office/powerpoint/2010/main" val="17553038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Chart full page">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11456988"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11456988"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Tree>
    <p:extLst>
      <p:ext uri="{BB962C8B-B14F-4D97-AF65-F5344CB8AC3E}">
        <p14:creationId xmlns:p14="http://schemas.microsoft.com/office/powerpoint/2010/main" val="1361480337"/>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hart + Key takeaway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7" y="1329267"/>
            <a:ext cx="8498682"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7" y="1569041"/>
            <a:ext cx="8498682"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9245886" y="1325563"/>
            <a:ext cx="2578608" cy="4917757"/>
          </a:xfrm>
          <a:prstGeom prst="rect">
            <a:avLst/>
          </a:prstGeom>
          <a:solidFill>
            <a:srgbClr val="F1F1F2"/>
          </a:solidFill>
        </p:spPr>
        <p:txBody>
          <a:bodyPr wrap="square" lIns="91440" tIns="91440" rIns="91440" bIns="9144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924189"/>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5824">
          <p15:clr>
            <a:srgbClr val="FBAE40"/>
          </p15:clr>
        </p15:guide>
        <p15:guide id="5" pos="558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Chart + Methodolog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653427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4317270" y="1329267"/>
            <a:ext cx="7507224"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4317270" y="1569041"/>
            <a:ext cx="7507224"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367506" y="1832882"/>
            <a:ext cx="3566160" cy="4414520"/>
          </a:xfrm>
          <a:prstGeom prst="rect">
            <a:avLst/>
          </a:prstGeom>
          <a:noFill/>
        </p:spPr>
        <p:txBody>
          <a:bodyPr wrap="square" lIns="0" tIns="0" rIns="0" bIns="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F88804AF-B648-7051-C4E8-B04F53B3FBCF}"/>
              </a:ext>
            </a:extLst>
          </p:cNvPr>
          <p:cNvSpPr>
            <a:spLocks noGrp="1"/>
          </p:cNvSpPr>
          <p:nvPr>
            <p:ph type="body" idx="20" hasCustomPrompt="1"/>
          </p:nvPr>
        </p:nvSpPr>
        <p:spPr>
          <a:xfrm>
            <a:off x="367506" y="1329266"/>
            <a:ext cx="356616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Heading background or methodology</a:t>
            </a:r>
          </a:p>
        </p:txBody>
      </p:sp>
    </p:spTree>
    <p:extLst>
      <p:ext uri="{BB962C8B-B14F-4D97-AF65-F5344CB8AC3E}">
        <p14:creationId xmlns:p14="http://schemas.microsoft.com/office/powerpoint/2010/main" val="314947854"/>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2717">
          <p15:clr>
            <a:srgbClr val="FBAE40"/>
          </p15:clr>
        </p15:guide>
        <p15:guide id="5" pos="24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Chart + Explana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673026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7507224"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1"/>
            <a:ext cx="7507224"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8258334" y="1329267"/>
            <a:ext cx="3566160" cy="4918135"/>
          </a:xfrm>
          <a:prstGeom prst="rect">
            <a:avLst/>
          </a:prstGeom>
          <a:noFill/>
        </p:spPr>
        <p:txBody>
          <a:bodyPr wrap="square" lIns="0" tIns="0" rIns="0" bIns="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593366"/>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4963">
          <p15:clr>
            <a:srgbClr val="FBAE40"/>
          </p15:clr>
        </p15:guide>
        <p15:guide id="5" pos="520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xplanation + 1 Char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562673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6292374"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6292374" y="1569041"/>
            <a:ext cx="5532120" cy="249597"/>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Content Right">
            <a:extLst>
              <a:ext uri="{FF2B5EF4-FFF2-40B4-BE49-F238E27FC236}">
                <a16:creationId xmlns:a16="http://schemas.microsoft.com/office/drawing/2014/main" id="{2D2FC7FB-AB8F-8ADD-DF10-D7BE0983D61A}"/>
              </a:ext>
            </a:extLst>
          </p:cNvPr>
          <p:cNvSpPr>
            <a:spLocks noGrp="1"/>
          </p:cNvSpPr>
          <p:nvPr>
            <p:ph sz="quarter" idx="17"/>
          </p:nvPr>
        </p:nvSpPr>
        <p:spPr>
          <a:xfrm>
            <a:off x="367506" y="1832882"/>
            <a:ext cx="5532120" cy="4414520"/>
          </a:xfrm>
          <a:prstGeom prst="rect">
            <a:avLst/>
          </a:prstGeom>
          <a:noFill/>
        </p:spPr>
        <p:txBody>
          <a:bodyPr wrap="square" lIns="0" tIns="0" rIns="0" bIns="0">
            <a:noAutofit/>
          </a:bodyPr>
          <a:lstStyle>
            <a:lvl1pPr>
              <a:defRPr sz="1400">
                <a:latin typeface="+mn-lt"/>
                <a:ea typeface="+mn-ea"/>
                <a:cs typeface="+mn-cs"/>
              </a:defRPr>
            </a:lvl1pPr>
            <a:lvl2pPr>
              <a:defRPr sz="1400">
                <a:latin typeface="+mn-lt"/>
                <a:ea typeface="+mn-ea"/>
                <a:cs typeface="+mn-cs"/>
              </a:defRPr>
            </a:lvl2pPr>
            <a:lvl3pPr>
              <a:defRPr sz="1400">
                <a:latin typeface="+mn-lt"/>
                <a:ea typeface="+mn-ea"/>
                <a:cs typeface="+mn-cs"/>
              </a:defRPr>
            </a:lvl3pPr>
            <a:lvl4pPr>
              <a:defRPr sz="1400">
                <a:latin typeface="+mn-lt"/>
                <a:ea typeface="+mn-ea"/>
                <a:cs typeface="+mn-cs"/>
              </a:defRPr>
            </a:lvl4pPr>
            <a:lvl5pPr>
              <a:defRPr sz="14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Heading">
            <a:extLst>
              <a:ext uri="{FF2B5EF4-FFF2-40B4-BE49-F238E27FC236}">
                <a16:creationId xmlns:a16="http://schemas.microsoft.com/office/drawing/2014/main" id="{F88804AF-B648-7051-C4E8-B04F53B3FBCF}"/>
              </a:ext>
            </a:extLst>
          </p:cNvPr>
          <p:cNvSpPr>
            <a:spLocks noGrp="1"/>
          </p:cNvSpPr>
          <p:nvPr>
            <p:ph type="body" idx="20" hasCustomPrompt="1"/>
          </p:nvPr>
        </p:nvSpPr>
        <p:spPr>
          <a:xfrm>
            <a:off x="367506" y="1329266"/>
            <a:ext cx="5532120" cy="49953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Subheading or Subtitle</a:t>
            </a:r>
          </a:p>
          <a:p>
            <a:pPr lvl="1"/>
            <a:r>
              <a:rPr lang="en-US"/>
              <a:t>Subheading</a:t>
            </a:r>
          </a:p>
        </p:txBody>
      </p:sp>
    </p:spTree>
    <p:extLst>
      <p:ext uri="{BB962C8B-B14F-4D97-AF65-F5344CB8AC3E}">
        <p14:creationId xmlns:p14="http://schemas.microsoft.com/office/powerpoint/2010/main" val="3672219074"/>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4" pos="3722">
          <p15:clr>
            <a:srgbClr val="FBAE40"/>
          </p15:clr>
        </p15:guide>
        <p15:guide id="5" pos="396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3715740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Heading">
            <a:extLst>
              <a:ext uri="{FF2B5EF4-FFF2-40B4-BE49-F238E27FC236}">
                <a16:creationId xmlns:a16="http://schemas.microsoft.com/office/drawing/2014/main" id="{8B1DC025-3931-E5BC-503E-627A0411AA31}"/>
              </a:ext>
            </a:extLst>
          </p:cNvPr>
          <p:cNvSpPr>
            <a:spLocks noGrp="1"/>
          </p:cNvSpPr>
          <p:nvPr>
            <p:ph type="body" idx="20" hasCustomPrompt="1"/>
          </p:nvPr>
        </p:nvSpPr>
        <p:spPr>
          <a:xfrm>
            <a:off x="6292374"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8" name="Heading">
            <a:extLst>
              <a:ext uri="{FF2B5EF4-FFF2-40B4-BE49-F238E27FC236}">
                <a16:creationId xmlns:a16="http://schemas.microsoft.com/office/drawing/2014/main" id="{88A0D82B-505C-2414-3749-BBBED19053F1}"/>
              </a:ext>
            </a:extLst>
          </p:cNvPr>
          <p:cNvSpPr>
            <a:spLocks noGrp="1"/>
          </p:cNvSpPr>
          <p:nvPr>
            <p:ph type="body" idx="21" hasCustomPrompt="1"/>
          </p:nvPr>
        </p:nvSpPr>
        <p:spPr>
          <a:xfrm>
            <a:off x="6292374" y="1569042"/>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Tree>
    <p:extLst>
      <p:ext uri="{BB962C8B-B14F-4D97-AF65-F5344CB8AC3E}">
        <p14:creationId xmlns:p14="http://schemas.microsoft.com/office/powerpoint/2010/main" val="3855628388"/>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3" pos="3722">
          <p15:clr>
            <a:srgbClr val="FBAE40"/>
          </p15:clr>
        </p15:guide>
        <p15:guide id="4" pos="39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FD3640-0B0A-4CDD-9EEF-F7EBC909605E}"/>
              </a:ext>
            </a:extLst>
          </p:cNvPr>
          <p:cNvSpPr>
            <a:spLocks noGrp="1"/>
          </p:cNvSpPr>
          <p:nvPr>
            <p:ph type="ftr" sz="quarter" idx="20"/>
          </p:nvPr>
        </p:nvSpPr>
        <p:spPr/>
        <p:txBody>
          <a:bodyPr/>
          <a:lstStyle/>
          <a:p>
            <a:r>
              <a:rPr lang="en-US" dirty="0"/>
              <a:t>Section name (optional) / Title / Month 20YY</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dirty="0"/>
          </a:p>
        </p:txBody>
      </p:sp>
      <p:sp>
        <p:nvSpPr>
          <p:cNvPr id="7" name="Title 6">
            <a:extLst>
              <a:ext uri="{FF2B5EF4-FFF2-40B4-BE49-F238E27FC236}">
                <a16:creationId xmlns:a16="http://schemas.microsoft.com/office/drawing/2014/main" id="{80A99D0A-2C2D-4F5C-9C1C-40CBA421CC3A}"/>
              </a:ext>
            </a:extLst>
          </p:cNvPr>
          <p:cNvSpPr>
            <a:spLocks noGrp="1"/>
          </p:cNvSpPr>
          <p:nvPr>
            <p:ph type="title" hasCustomPrompt="1"/>
          </p:nvPr>
        </p:nvSpPr>
        <p:spPr>
          <a:xfrm>
            <a:off x="557213" y="342900"/>
            <a:ext cx="11072535" cy="460551"/>
          </a:xfrm>
        </p:spPr>
        <p:txBody>
          <a:bodyPr/>
          <a:lstStyle/>
          <a:p>
            <a:r>
              <a:rPr lang="en-US"/>
              <a:t>[Headline]</a:t>
            </a:r>
          </a:p>
        </p:txBody>
      </p:sp>
      <p:sp>
        <p:nvSpPr>
          <p:cNvPr id="11" name="Sub-headline">
            <a:extLst>
              <a:ext uri="{FF2B5EF4-FFF2-40B4-BE49-F238E27FC236}">
                <a16:creationId xmlns:a16="http://schemas.microsoft.com/office/drawing/2014/main" id="{672251B6-50E4-45A2-8538-B97AD5A6412A}"/>
              </a:ext>
            </a:extLst>
          </p:cNvPr>
          <p:cNvSpPr>
            <a:spLocks noGrp="1"/>
          </p:cNvSpPr>
          <p:nvPr>
            <p:ph type="body" sz="quarter" idx="13" hasCustomPrompt="1"/>
          </p:nvPr>
        </p:nvSpPr>
        <p:spPr>
          <a:xfrm>
            <a:off x="567039" y="899026"/>
            <a:ext cx="11064240" cy="278706"/>
          </a:xfrm>
          <a:prstGeom prst="rect">
            <a:avLst/>
          </a:prstGeom>
        </p:spPr>
        <p:txBody>
          <a:bodyPr lIns="0"/>
          <a:lstStyle>
            <a:lvl1pPr marL="0" indent="0">
              <a:buNone/>
              <a:defRPr sz="1800" b="0">
                <a:latin typeface="+mn-lt"/>
              </a:defRPr>
            </a:lvl1pPr>
            <a:lvl2pPr marL="169863" indent="0">
              <a:buNone/>
              <a:defRPr/>
            </a:lvl2pPr>
          </a:lstStyle>
          <a:p>
            <a:pPr lvl="0"/>
            <a:r>
              <a:rPr lang="en-US"/>
              <a:t>[Sub-headline]</a:t>
            </a:r>
          </a:p>
        </p:txBody>
      </p:sp>
      <p:sp>
        <p:nvSpPr>
          <p:cNvPr id="10" name="Footnote">
            <a:extLst>
              <a:ext uri="{FF2B5EF4-FFF2-40B4-BE49-F238E27FC236}">
                <a16:creationId xmlns:a16="http://schemas.microsoft.com/office/drawing/2014/main" id="{73058647-5721-485D-B7D3-C4E40BA29879}"/>
              </a:ext>
            </a:extLst>
          </p:cNvPr>
          <p:cNvSpPr>
            <a:spLocks noGrp="1"/>
          </p:cNvSpPr>
          <p:nvPr>
            <p:ph type="body" sz="quarter" idx="15" hasCustomPrompt="1"/>
          </p:nvPr>
        </p:nvSpPr>
        <p:spPr>
          <a:xfrm>
            <a:off x="567039" y="5687045"/>
            <a:ext cx="11060912" cy="525368"/>
          </a:xfrm>
          <a:prstGeom prst="rect">
            <a:avLst/>
          </a:prstGeom>
        </p:spPr>
        <p:txBody>
          <a:bodyPr tIns="0" bIns="0" anchor="b"/>
          <a:lstStyle>
            <a:lvl1pPr marL="0" indent="0">
              <a:lnSpc>
                <a:spcPct val="10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 / Footnote]</a:t>
            </a:r>
          </a:p>
        </p:txBody>
      </p:sp>
    </p:spTree>
    <p:extLst>
      <p:ext uri="{BB962C8B-B14F-4D97-AF65-F5344CB8AC3E}">
        <p14:creationId xmlns:p14="http://schemas.microsoft.com/office/powerpoint/2010/main" val="281054219"/>
      </p:ext>
    </p:extLst>
  </p:cSld>
  <p:clrMapOvr>
    <a:masterClrMapping/>
  </p:clrMapOvr>
  <p:extLst>
    <p:ext uri="{DCECCB84-F9BA-43D5-87BE-67443E8EF086}">
      <p15:sldGuideLst xmlns:p15="http://schemas.microsoft.com/office/powerpoint/2012/main">
        <p15:guide id="1" orient="horz" pos="792" userDrawn="1">
          <p15:clr>
            <a:srgbClr val="FBAE40"/>
          </p15:clr>
        </p15:guide>
        <p15:guide id="2" orient="horz" pos="352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harts + Explanation">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601309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Heading">
            <a:extLst>
              <a:ext uri="{FF2B5EF4-FFF2-40B4-BE49-F238E27FC236}">
                <a16:creationId xmlns:a16="http://schemas.microsoft.com/office/drawing/2014/main" id="{8B1DC025-3931-E5BC-503E-627A0411AA31}"/>
              </a:ext>
            </a:extLst>
          </p:cNvPr>
          <p:cNvSpPr>
            <a:spLocks noGrp="1"/>
          </p:cNvSpPr>
          <p:nvPr>
            <p:ph type="body" idx="20" hasCustomPrompt="1"/>
          </p:nvPr>
        </p:nvSpPr>
        <p:spPr>
          <a:xfrm>
            <a:off x="367506" y="4013791"/>
            <a:ext cx="553212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8" name="Heading">
            <a:extLst>
              <a:ext uri="{FF2B5EF4-FFF2-40B4-BE49-F238E27FC236}">
                <a16:creationId xmlns:a16="http://schemas.microsoft.com/office/drawing/2014/main" id="{88A0D82B-505C-2414-3749-BBBED19053F1}"/>
              </a:ext>
            </a:extLst>
          </p:cNvPr>
          <p:cNvSpPr>
            <a:spLocks noGrp="1"/>
          </p:cNvSpPr>
          <p:nvPr>
            <p:ph type="body" idx="21" hasCustomPrompt="1"/>
          </p:nvPr>
        </p:nvSpPr>
        <p:spPr>
          <a:xfrm>
            <a:off x="367506" y="4253566"/>
            <a:ext cx="553212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14" name="Content Right">
            <a:extLst>
              <a:ext uri="{FF2B5EF4-FFF2-40B4-BE49-F238E27FC236}">
                <a16:creationId xmlns:a16="http://schemas.microsoft.com/office/drawing/2014/main" id="{729E27F9-C7E1-E40A-A675-5F552A64DA16}"/>
              </a:ext>
            </a:extLst>
          </p:cNvPr>
          <p:cNvSpPr>
            <a:spLocks noGrp="1"/>
          </p:cNvSpPr>
          <p:nvPr>
            <p:ph sz="quarter" idx="17"/>
          </p:nvPr>
        </p:nvSpPr>
        <p:spPr>
          <a:xfrm>
            <a:off x="6292374" y="1329267"/>
            <a:ext cx="5532120" cy="4918135"/>
          </a:xfrm>
          <a:prstGeom prst="rect">
            <a:avLst/>
          </a:prstGeom>
          <a:noFill/>
        </p:spPr>
        <p:txBody>
          <a:bodyPr wrap="square" lIns="0" tIns="0" rIns="0" bIns="0">
            <a:noAutofit/>
          </a:bodyPr>
          <a:lstStyle>
            <a:lvl1pPr>
              <a:defRPr sz="1200">
                <a:latin typeface="+mn-lt"/>
                <a:ea typeface="+mn-ea"/>
                <a:cs typeface="+mn-cs"/>
              </a:defRPr>
            </a:lvl1pPr>
            <a:lvl2pPr>
              <a:defRPr sz="1200">
                <a:latin typeface="+mn-lt"/>
                <a:ea typeface="+mn-ea"/>
                <a:cs typeface="+mn-cs"/>
              </a:defRPr>
            </a:lvl2pPr>
            <a:lvl3pPr>
              <a:defRPr sz="1200">
                <a:latin typeface="+mn-lt"/>
                <a:ea typeface="+mn-ea"/>
                <a:cs typeface="+mn-cs"/>
              </a:defRPr>
            </a:lvl3pPr>
            <a:lvl4pPr>
              <a:defRPr sz="1200">
                <a:latin typeface="+mn-lt"/>
                <a:ea typeface="+mn-ea"/>
                <a:cs typeface="+mn-cs"/>
              </a:defRPr>
            </a:lvl4pPr>
            <a:lvl5pPr>
              <a:defRPr sz="12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017380"/>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3" pos="3722">
          <p15:clr>
            <a:srgbClr val="FBAE40"/>
          </p15:clr>
        </p15:guide>
        <p15:guide id="4" pos="3962">
          <p15:clr>
            <a:srgbClr val="FBAE40"/>
          </p15:clr>
        </p15:guide>
        <p15:guide id="5" orient="horz" pos="2528">
          <p15:clr>
            <a:srgbClr val="FBAE40"/>
          </p15:clr>
        </p15:guide>
        <p15:guide id="6" orient="horz" pos="2675">
          <p15:clr>
            <a:srgbClr val="FBAE40"/>
          </p15:clr>
        </p15:guide>
        <p15:guide id="7" orient="horz" pos="284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FA5D521-F047-97FE-DB6F-76884183010F}"/>
              </a:ext>
            </a:extLst>
          </p:cNvPr>
          <p:cNvGraphicFramePr>
            <a:graphicFrameLocks noChangeAspect="1"/>
          </p:cNvGraphicFramePr>
          <p:nvPr>
            <p:custDataLst>
              <p:tags r:id="rId1"/>
            </p:custDataLst>
            <p:extLst>
              <p:ext uri="{D42A27DB-BD31-4B8C-83A1-F6EECF244321}">
                <p14:modId xmlns:p14="http://schemas.microsoft.com/office/powerpoint/2010/main" val="2007674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think-cell data - do not delete" hidden="1">
                        <a:extLst>
                          <a:ext uri="{FF2B5EF4-FFF2-40B4-BE49-F238E27FC236}">
                            <a16:creationId xmlns:a16="http://schemas.microsoft.com/office/drawing/2014/main" id="{BFA5D521-F047-97FE-DB6F-7688418301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ource">
            <a:extLst>
              <a:ext uri="{FF2B5EF4-FFF2-40B4-BE49-F238E27FC236}">
                <a16:creationId xmlns:a16="http://schemas.microsoft.com/office/drawing/2014/main" id="{7E166E57-34F7-27D9-EDBD-59A3ADE510B8}"/>
              </a:ext>
            </a:extLst>
          </p:cNvPr>
          <p:cNvSpPr>
            <a:spLocks noGrp="1"/>
          </p:cNvSpPr>
          <p:nvPr>
            <p:ph type="body" sz="quarter" idx="12" hasCustomPrompt="1"/>
          </p:nvPr>
        </p:nvSpPr>
        <p:spPr>
          <a:xfrm>
            <a:off x="367506" y="6486975"/>
            <a:ext cx="9487694" cy="107722"/>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r>
              <a:rPr lang="en-US"/>
              <a:t>Source: Any slide with data should have a source. S&amp;P Global data should be sourced by Division e.g., S&amp;P Global Commodity Insights. Should be just one line</a:t>
            </a:r>
          </a:p>
        </p:txBody>
      </p:sp>
      <p:sp>
        <p:nvSpPr>
          <p:cNvPr id="9" name="Notes">
            <a:extLst>
              <a:ext uri="{FF2B5EF4-FFF2-40B4-BE49-F238E27FC236}">
                <a16:creationId xmlns:a16="http://schemas.microsoft.com/office/drawing/2014/main" id="{53E4397A-93A9-79E0-EE86-01DE64F6E2B0}"/>
              </a:ext>
            </a:extLst>
          </p:cNvPr>
          <p:cNvSpPr>
            <a:spLocks noGrp="1"/>
          </p:cNvSpPr>
          <p:nvPr>
            <p:ph type="body" sz="quarter" idx="14" hasCustomPrompt="1"/>
          </p:nvPr>
        </p:nvSpPr>
        <p:spPr>
          <a:xfrm>
            <a:off x="368300" y="6356350"/>
            <a:ext cx="9486901" cy="128148"/>
          </a:xfrm>
          <a:prstGeom prst="rect">
            <a:avLst/>
          </a:prstGeom>
        </p:spPr>
        <p:txBody>
          <a:bodyPr wrap="square" lIns="0" tIns="0" rIns="0" bIns="0" anchor="b">
            <a:noAutofit/>
          </a:bodyPr>
          <a:lstStyle>
            <a:lvl1pPr marL="0" indent="0">
              <a:spcBef>
                <a:spcPts val="0"/>
              </a:spcBef>
              <a:buNone/>
              <a:defRPr sz="700">
                <a:solidFill>
                  <a:srgbClr val="A6A8AB"/>
                </a:solidFill>
              </a:defRPr>
            </a:lvl1pPr>
            <a:lvl2pPr marL="179994" indent="0">
              <a:buNone/>
              <a:defRPr/>
            </a:lvl2pPr>
            <a:lvl3pPr marL="359988" indent="0">
              <a:buNone/>
              <a:defRPr/>
            </a:lvl3pPr>
            <a:lvl4pPr marL="539983" indent="0">
              <a:buNone/>
              <a:defRPr/>
            </a:lvl4pPr>
            <a:lvl5pPr marL="719977" indent="0">
              <a:buNone/>
              <a:defRPr/>
            </a:lvl5pPr>
          </a:lstStyle>
          <a:p>
            <a:pPr>
              <a:defRPr/>
            </a:pPr>
            <a:r>
              <a:rPr lang="en-US"/>
              <a:t>1 Notes should be one line (use mid to light grey font; size 6 to 8 are reasonable)</a:t>
            </a:r>
          </a:p>
        </p:txBody>
      </p:sp>
      <p:sp>
        <p:nvSpPr>
          <p:cNvPr id="3" name="Chapter">
            <a:extLst>
              <a:ext uri="{FF2B5EF4-FFF2-40B4-BE49-F238E27FC236}">
                <a16:creationId xmlns:a16="http://schemas.microsoft.com/office/drawing/2014/main" id="{46B4A934-41AB-00D5-7330-385F4B9DCC4D}"/>
              </a:ext>
            </a:extLst>
          </p:cNvPr>
          <p:cNvSpPr>
            <a:spLocks noGrp="1"/>
          </p:cNvSpPr>
          <p:nvPr>
            <p:ph type="body" sz="quarter" idx="10" hasCustomPrompt="1"/>
          </p:nvPr>
        </p:nvSpPr>
        <p:spPr>
          <a:xfrm>
            <a:off x="368298" y="117017"/>
            <a:ext cx="4924427" cy="138499"/>
          </a:xfrm>
          <a:prstGeom prst="rect">
            <a:avLst/>
          </a:prstGeom>
        </p:spPr>
        <p:txBody>
          <a:bodyPr wrap="square" lIns="0" tIns="0" rIns="0" bIns="0">
            <a:noAutofit/>
          </a:bodyPr>
          <a:lstStyle>
            <a:lvl1pPr marL="0" indent="0">
              <a:buNone/>
              <a:defRPr sz="900">
                <a:solidFill>
                  <a:schemeClr val="accent1"/>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Chapter, section or tracker (optional)</a:t>
            </a:r>
          </a:p>
        </p:txBody>
      </p:sp>
      <p:sp>
        <p:nvSpPr>
          <p:cNvPr id="7" name="Label">
            <a:extLst>
              <a:ext uri="{FF2B5EF4-FFF2-40B4-BE49-F238E27FC236}">
                <a16:creationId xmlns:a16="http://schemas.microsoft.com/office/drawing/2014/main" id="{A6F914B6-C7D4-8306-C39D-6D30CD9353DB}"/>
              </a:ext>
            </a:extLst>
          </p:cNvPr>
          <p:cNvSpPr>
            <a:spLocks noGrp="1"/>
          </p:cNvSpPr>
          <p:nvPr>
            <p:ph type="body" sz="quarter" idx="13" hasCustomPrompt="1"/>
          </p:nvPr>
        </p:nvSpPr>
        <p:spPr>
          <a:xfrm>
            <a:off x="10934700" y="117017"/>
            <a:ext cx="889000" cy="138499"/>
          </a:xfrm>
          <a:prstGeom prst="rect">
            <a:avLst/>
          </a:prstGeom>
        </p:spPr>
        <p:txBody>
          <a:bodyPr wrap="square" lIns="0" tIns="0" rIns="0" bIns="0">
            <a:noAutofit/>
          </a:bodyPr>
          <a:lstStyle>
            <a:lvl1pPr marL="0" indent="0" algn="r">
              <a:buNone/>
              <a:defRPr sz="900">
                <a:solidFill>
                  <a:srgbClr val="929497"/>
                </a:solidFill>
              </a:defRPr>
            </a:lvl1pPr>
            <a:lvl2pPr marL="179994" indent="0">
              <a:buNone/>
              <a:defRPr/>
            </a:lvl2pPr>
            <a:lvl3pPr marL="359988" indent="0">
              <a:buNone/>
              <a:defRPr/>
            </a:lvl3pPr>
            <a:lvl4pPr marL="539983" indent="0">
              <a:buNone/>
              <a:defRPr/>
            </a:lvl4pPr>
            <a:lvl5pPr marL="719977" indent="0">
              <a:buNone/>
              <a:defRPr/>
            </a:lvl5pPr>
          </a:lstStyle>
          <a:p>
            <a:pPr lvl="0"/>
            <a:r>
              <a:rPr lang="en-US"/>
              <a:t>Label</a:t>
            </a:r>
          </a:p>
        </p:txBody>
      </p:sp>
      <p:sp>
        <p:nvSpPr>
          <p:cNvPr id="11" name="Title 10">
            <a:extLst>
              <a:ext uri="{FF2B5EF4-FFF2-40B4-BE49-F238E27FC236}">
                <a16:creationId xmlns:a16="http://schemas.microsoft.com/office/drawing/2014/main" id="{738D4BF1-1AB2-0C50-FFC7-65BD98F72E3E}"/>
              </a:ext>
            </a:extLst>
          </p:cNvPr>
          <p:cNvSpPr>
            <a:spLocks noGrp="1"/>
          </p:cNvSpPr>
          <p:nvPr>
            <p:ph type="title"/>
          </p:nvPr>
        </p:nvSpPr>
        <p:spPr>
          <a:xfrm>
            <a:off x="367506" y="372533"/>
            <a:ext cx="11456988" cy="678392"/>
          </a:xfrm>
        </p:spPr>
        <p:txBody>
          <a:bodyPr vert="horz"/>
          <a:lstStyle/>
          <a:p>
            <a:r>
              <a:rPr lang="en-US"/>
              <a:t>Click to edit Master title style</a:t>
            </a:r>
          </a:p>
        </p:txBody>
      </p:sp>
      <p:sp>
        <p:nvSpPr>
          <p:cNvPr id="4" name="Heading">
            <a:extLst>
              <a:ext uri="{FF2B5EF4-FFF2-40B4-BE49-F238E27FC236}">
                <a16:creationId xmlns:a16="http://schemas.microsoft.com/office/drawing/2014/main" id="{C61CF3EE-3B11-0B0D-E072-AB2A9FD1E6FF}"/>
              </a:ext>
            </a:extLst>
          </p:cNvPr>
          <p:cNvSpPr>
            <a:spLocks noGrp="1"/>
          </p:cNvSpPr>
          <p:nvPr>
            <p:ph type="body" idx="15" hasCustomPrompt="1"/>
          </p:nvPr>
        </p:nvSpPr>
        <p:spPr>
          <a:xfrm>
            <a:off x="367506" y="1329267"/>
            <a:ext cx="356616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3" name="Heading">
            <a:extLst>
              <a:ext uri="{FF2B5EF4-FFF2-40B4-BE49-F238E27FC236}">
                <a16:creationId xmlns:a16="http://schemas.microsoft.com/office/drawing/2014/main" id="{FE00B361-E74A-4196-4D7A-D9533DC0C159}"/>
              </a:ext>
            </a:extLst>
          </p:cNvPr>
          <p:cNvSpPr>
            <a:spLocks noGrp="1"/>
          </p:cNvSpPr>
          <p:nvPr>
            <p:ph type="body" idx="19" hasCustomPrompt="1"/>
          </p:nvPr>
        </p:nvSpPr>
        <p:spPr>
          <a:xfrm>
            <a:off x="367506" y="1569042"/>
            <a:ext cx="356616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2" name="Heading">
            <a:extLst>
              <a:ext uri="{FF2B5EF4-FFF2-40B4-BE49-F238E27FC236}">
                <a16:creationId xmlns:a16="http://schemas.microsoft.com/office/drawing/2014/main" id="{8B1DC025-3931-E5BC-503E-627A0411AA31}"/>
              </a:ext>
            </a:extLst>
          </p:cNvPr>
          <p:cNvSpPr>
            <a:spLocks noGrp="1"/>
          </p:cNvSpPr>
          <p:nvPr>
            <p:ph type="body" idx="20" hasCustomPrompt="1"/>
          </p:nvPr>
        </p:nvSpPr>
        <p:spPr>
          <a:xfrm>
            <a:off x="4312920" y="1329267"/>
            <a:ext cx="356616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8" name="Heading">
            <a:extLst>
              <a:ext uri="{FF2B5EF4-FFF2-40B4-BE49-F238E27FC236}">
                <a16:creationId xmlns:a16="http://schemas.microsoft.com/office/drawing/2014/main" id="{88A0D82B-505C-2414-3749-BBBED19053F1}"/>
              </a:ext>
            </a:extLst>
          </p:cNvPr>
          <p:cNvSpPr>
            <a:spLocks noGrp="1"/>
          </p:cNvSpPr>
          <p:nvPr>
            <p:ph type="body" idx="21" hasCustomPrompt="1"/>
          </p:nvPr>
        </p:nvSpPr>
        <p:spPr>
          <a:xfrm>
            <a:off x="4312920" y="1569042"/>
            <a:ext cx="356616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
        <p:nvSpPr>
          <p:cNvPr id="10" name="Heading">
            <a:extLst>
              <a:ext uri="{FF2B5EF4-FFF2-40B4-BE49-F238E27FC236}">
                <a16:creationId xmlns:a16="http://schemas.microsoft.com/office/drawing/2014/main" id="{9770299E-0E75-AE63-A573-D981EDD1C840}"/>
              </a:ext>
            </a:extLst>
          </p:cNvPr>
          <p:cNvSpPr>
            <a:spLocks noGrp="1"/>
          </p:cNvSpPr>
          <p:nvPr>
            <p:ph type="body" idx="22" hasCustomPrompt="1"/>
          </p:nvPr>
        </p:nvSpPr>
        <p:spPr>
          <a:xfrm>
            <a:off x="8258334" y="1329267"/>
            <a:ext cx="3566160" cy="225214"/>
          </a:xfrm>
          <a:prstGeom prst="rect">
            <a:avLst/>
          </a:prstGeom>
        </p:spPr>
        <p:txBody>
          <a:bodyPr wrap="square">
            <a:noAutofit/>
          </a:bodyPr>
          <a:lstStyle>
            <a:lvl1pPr marL="0" indent="0">
              <a:spcBef>
                <a:spcPts val="0"/>
              </a:spcBef>
              <a:buFont typeface="Arial" panose="020B0604020202020204" pitchFamily="34" charset="0"/>
              <a:buChar char="​"/>
              <a:defRPr sz="1400" b="1">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Chart title</a:t>
            </a:r>
          </a:p>
        </p:txBody>
      </p:sp>
      <p:sp>
        <p:nvSpPr>
          <p:cNvPr id="12" name="Heading">
            <a:extLst>
              <a:ext uri="{FF2B5EF4-FFF2-40B4-BE49-F238E27FC236}">
                <a16:creationId xmlns:a16="http://schemas.microsoft.com/office/drawing/2014/main" id="{2D6FE9F5-455A-5E92-7A96-F51451B24F5B}"/>
              </a:ext>
            </a:extLst>
          </p:cNvPr>
          <p:cNvSpPr>
            <a:spLocks noGrp="1"/>
          </p:cNvSpPr>
          <p:nvPr>
            <p:ph type="body" idx="23" hasCustomPrompt="1"/>
          </p:nvPr>
        </p:nvSpPr>
        <p:spPr>
          <a:xfrm>
            <a:off x="8258334" y="1569042"/>
            <a:ext cx="3566160" cy="249598"/>
          </a:xfrm>
          <a:prstGeom prst="rect">
            <a:avLst/>
          </a:prstGeom>
        </p:spPr>
        <p:txBody>
          <a:bodyPr wrap="square">
            <a:noAutofit/>
          </a:bodyPr>
          <a:lstStyle>
            <a:lvl1pPr marL="0" indent="0">
              <a:spcBef>
                <a:spcPts val="0"/>
              </a:spcBef>
              <a:buFont typeface="Arial" panose="020B0604020202020204" pitchFamily="34" charset="0"/>
              <a:buChar char="​"/>
              <a:defRPr sz="1200" b="0">
                <a:solidFill>
                  <a:schemeClr val="tx1"/>
                </a:solidFill>
                <a:latin typeface="+mn-lt"/>
                <a:ea typeface="+mn-ea"/>
                <a:cs typeface="+mn-cs"/>
              </a:defRPr>
            </a:lvl1pPr>
            <a:lvl2pPr marL="0" indent="0">
              <a:spcBef>
                <a:spcPts val="0"/>
              </a:spcBef>
              <a:buFont typeface="Arial" panose="020B0604020202020204" pitchFamily="34" charset="0"/>
              <a:buNone/>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Units</a:t>
            </a:r>
          </a:p>
        </p:txBody>
      </p:sp>
    </p:spTree>
    <p:extLst>
      <p:ext uri="{BB962C8B-B14F-4D97-AF65-F5344CB8AC3E}">
        <p14:creationId xmlns:p14="http://schemas.microsoft.com/office/powerpoint/2010/main" val="520459718"/>
      </p:ext>
    </p:extLst>
  </p:cSld>
  <p:clrMapOvr>
    <a:masterClrMapping/>
  </p:clrMapOvr>
  <p:extLst>
    <p:ext uri="{DCECCB84-F9BA-43D5-87BE-67443E8EF086}">
      <p15:sldGuideLst xmlns:p15="http://schemas.microsoft.com/office/powerpoint/2012/main">
        <p15:guide id="1" orient="horz" pos="1152">
          <p15:clr>
            <a:srgbClr val="FBAE40"/>
          </p15:clr>
        </p15:guide>
        <p15:guide id="2" orient="horz" pos="986">
          <p15:clr>
            <a:srgbClr val="FBAE40"/>
          </p15:clr>
        </p15:guide>
        <p15:guide id="3" pos="2480">
          <p15:clr>
            <a:srgbClr val="FBAE40"/>
          </p15:clr>
        </p15:guide>
        <p15:guide id="4" pos="2717">
          <p15:clr>
            <a:srgbClr val="FBAE40"/>
          </p15:clr>
        </p15:guide>
        <p15:guide id="5" pos="4963">
          <p15:clr>
            <a:srgbClr val="FBAE40"/>
          </p15:clr>
        </p15:guide>
        <p15:guide id="6" pos="5203">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Section with image">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49F9374-E4E4-EACC-F0B7-E19AB7E05FE8}"/>
              </a:ext>
            </a:extLst>
          </p:cNvPr>
          <p:cNvGraphicFramePr>
            <a:graphicFrameLocks noChangeAspect="1"/>
          </p:cNvGraphicFramePr>
          <p:nvPr>
            <p:custDataLst>
              <p:tags r:id="rId1"/>
            </p:custDataLst>
            <p:extLst>
              <p:ext uri="{D42A27DB-BD31-4B8C-83A1-F6EECF244321}">
                <p14:modId xmlns:p14="http://schemas.microsoft.com/office/powerpoint/2010/main" val="55517224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649F9374-E4E4-EACC-F0B7-E19AB7E05FE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7">
            <a:extLst>
              <a:ext uri="{FF2B5EF4-FFF2-40B4-BE49-F238E27FC236}">
                <a16:creationId xmlns:a16="http://schemas.microsoft.com/office/drawing/2014/main" id="{A5869097-1D8C-C30A-28C2-E75FC1B826E9}"/>
              </a:ext>
            </a:extLst>
          </p:cNvPr>
          <p:cNvSpPr>
            <a:spLocks noGrp="1"/>
          </p:cNvSpPr>
          <p:nvPr>
            <p:ph type="pic" sz="quarter" idx="15"/>
          </p:nvPr>
        </p:nvSpPr>
        <p:spPr>
          <a:xfrm>
            <a:off x="6897688" y="0"/>
            <a:ext cx="5294312" cy="6858000"/>
          </a:xfrm>
          <a:prstGeom prst="rect">
            <a:avLst/>
          </a:prstGeom>
          <a:solidFill>
            <a:srgbClr val="F1F1F2"/>
          </a:solidFill>
        </p:spPr>
        <p:txBody>
          <a:bodyPr anchor="ctr">
            <a:noAutofit/>
          </a:bodyPr>
          <a:lstStyle>
            <a:lvl1pPr marL="0" indent="0" algn="ctr">
              <a:buNone/>
              <a:defRPr>
                <a:solidFill>
                  <a:schemeClr val="bg1"/>
                </a:solidFill>
                <a:latin typeface="+mn-lt"/>
                <a:ea typeface="+mn-ea"/>
                <a:cs typeface="+mn-cs"/>
              </a:defRPr>
            </a:lvl1pPr>
          </a:lstStyle>
          <a:p>
            <a:r>
              <a:rPr lang="en-US" dirty="0"/>
              <a:t>Click icon to add picture</a:t>
            </a:r>
          </a:p>
        </p:txBody>
      </p:sp>
      <p:sp>
        <p:nvSpPr>
          <p:cNvPr id="2" name="SectionTitle"/>
          <p:cNvSpPr>
            <a:spLocks noGrp="1"/>
          </p:cNvSpPr>
          <p:nvPr>
            <p:ph type="body" sz="quarter" idx="11" hasCustomPrompt="1"/>
          </p:nvPr>
        </p:nvSpPr>
        <p:spPr>
          <a:xfrm>
            <a:off x="989015" y="3959785"/>
            <a:ext cx="4924425" cy="566995"/>
          </a:xfrm>
          <a:prstGeom prst="rect">
            <a:avLst/>
          </a:prstGeom>
        </p:spPr>
        <p:txBody>
          <a:bodyPr vert="horz" wrap="square" lIns="0" tIns="0" rIns="0" bIns="0" numCol="1" anchor="t" anchorCtr="0" compatLnSpc="1">
            <a:prstTxWarp prst="textNoShape">
              <a:avLst/>
            </a:prstTxWarp>
            <a:noAutofit/>
          </a:bodyPr>
          <a:lstStyle>
            <a:lvl1pPr marL="0" indent="0" algn="l" fontAlgn="base">
              <a:lnSpc>
                <a:spcPts val="4600"/>
              </a:lnSpc>
              <a:spcBef>
                <a:spcPts val="0"/>
              </a:spcBef>
              <a:spcAft>
                <a:spcPts val="200"/>
              </a:spcAft>
              <a:buFont typeface="Arial" panose="020B0604020202020204" pitchFamily="34" charset="0"/>
              <a:buChar char="​"/>
              <a:defRPr sz="4800">
                <a:solidFill>
                  <a:schemeClr val="tx1"/>
                </a:solidFill>
                <a:latin typeface="+mn-lt"/>
                <a:ea typeface="+mn-ea"/>
                <a:cs typeface="+mn-cs"/>
              </a:defRPr>
            </a:lvl1pPr>
            <a:lvl2pPr marL="0" indent="0" algn="l">
              <a:lnSpc>
                <a:spcPct val="100000"/>
              </a:lnSpc>
              <a:spcBef>
                <a:spcPts val="0"/>
              </a:spcBef>
              <a:spcAft>
                <a:spcPts val="0"/>
              </a:spcAft>
              <a:buFont typeface="Arial" panose="020B0604020202020204" pitchFamily="34" charset="0"/>
              <a:buChar char="​"/>
              <a:defRPr sz="2800">
                <a:solidFill>
                  <a:schemeClr val="tx1"/>
                </a:solidFill>
                <a:latin typeface="+mn-lt"/>
                <a:ea typeface="+mn-ea"/>
                <a:cs typeface="+mn-cs"/>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lang="en-US"/>
              <a:t>Section/Chapter</a:t>
            </a:r>
          </a:p>
        </p:txBody>
      </p:sp>
      <p:sp>
        <p:nvSpPr>
          <p:cNvPr id="3" name="SectionNumber"/>
          <p:cNvSpPr>
            <a:spLocks noGrp="1"/>
          </p:cNvSpPr>
          <p:nvPr>
            <p:ph type="body" sz="quarter" idx="12" hasCustomPrompt="1"/>
          </p:nvPr>
        </p:nvSpPr>
        <p:spPr>
          <a:xfrm>
            <a:off x="989015" y="2447641"/>
            <a:ext cx="4924425" cy="1512144"/>
          </a:xfrm>
          <a:prstGeom prst="rect">
            <a:avLst/>
          </a:prstGeom>
        </p:spPr>
        <p:txBody>
          <a:bodyPr wrap="square" lIns="0" tIns="0" rIns="0" bIns="0" anchor="b">
            <a:noAutofit/>
          </a:bodyPr>
          <a:lstStyle>
            <a:lvl1pPr marL="0" indent="0" algn="l" fontAlgn="base">
              <a:lnSpc>
                <a:spcPct val="100000"/>
              </a:lnSpc>
              <a:spcBef>
                <a:spcPts val="0"/>
              </a:spcBef>
              <a:spcAft>
                <a:spcPts val="0"/>
              </a:spcAft>
              <a:buFont typeface="Arial" panose="020B0604020202020204" pitchFamily="34" charset="0"/>
              <a:buChar char="​"/>
              <a:defRPr sz="11500" kern="0" spc="-400" baseline="0">
                <a:solidFill>
                  <a:schemeClr val="tx1"/>
                </a:solidFill>
                <a:latin typeface="+mn-lt"/>
                <a:ea typeface="+mn-ea"/>
                <a:cs typeface="+mn-cs"/>
              </a:defRPr>
            </a:lvl1pPr>
            <a:lvl2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9pPr>
          </a:lstStyle>
          <a:p>
            <a:pPr lvl="0"/>
            <a:r>
              <a:rPr lang="en-US"/>
              <a:t>##</a:t>
            </a:r>
          </a:p>
        </p:txBody>
      </p:sp>
      <p:grpSp>
        <p:nvGrpSpPr>
          <p:cNvPr id="22" name="Identifier">
            <a:extLst>
              <a:ext uri="{FF2B5EF4-FFF2-40B4-BE49-F238E27FC236}">
                <a16:creationId xmlns:a16="http://schemas.microsoft.com/office/drawing/2014/main" id="{B306CB45-FFDB-D0A0-4888-7D55365B2193}"/>
              </a:ext>
            </a:extLst>
          </p:cNvPr>
          <p:cNvGrpSpPr/>
          <p:nvPr/>
        </p:nvGrpSpPr>
        <p:grpSpPr>
          <a:xfrm>
            <a:off x="6335914" y="3462048"/>
            <a:ext cx="3905365" cy="3909247"/>
            <a:chOff x="9684745" y="2476500"/>
            <a:chExt cx="2384490" cy="2386860"/>
          </a:xfrm>
        </p:grpSpPr>
        <p:grpSp>
          <p:nvGrpSpPr>
            <p:cNvPr id="24" name="Group 23">
              <a:extLst>
                <a:ext uri="{FF2B5EF4-FFF2-40B4-BE49-F238E27FC236}">
                  <a16:creationId xmlns:a16="http://schemas.microsoft.com/office/drawing/2014/main" id="{A7892BA6-E041-2FDB-91A2-E8C0EA8D3A45}"/>
                </a:ext>
              </a:extLst>
            </p:cNvPr>
            <p:cNvGrpSpPr/>
            <p:nvPr/>
          </p:nvGrpSpPr>
          <p:grpSpPr>
            <a:xfrm>
              <a:off x="9684745" y="2476500"/>
              <a:ext cx="2384490" cy="2386860"/>
              <a:chOff x="9684745" y="2476500"/>
              <a:chExt cx="2384490" cy="2386860"/>
            </a:xfrm>
          </p:grpSpPr>
          <p:sp>
            <p:nvSpPr>
              <p:cNvPr id="26" name="Freeform: Shape 25">
                <a:extLst>
                  <a:ext uri="{FF2B5EF4-FFF2-40B4-BE49-F238E27FC236}">
                    <a16:creationId xmlns:a16="http://schemas.microsoft.com/office/drawing/2014/main" id="{C066067E-ABD4-5255-F6AA-D087EE589BD5}"/>
                  </a:ext>
                </a:extLst>
              </p:cNvPr>
              <p:cNvSpPr/>
              <p:nvPr/>
            </p:nvSpPr>
            <p:spPr>
              <a:xfrm>
                <a:off x="9719446" y="2476500"/>
                <a:ext cx="1157544" cy="905442"/>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53975" cap="flat">
                <a:solidFill>
                  <a:schemeClr val="bg1"/>
                </a:solidFill>
                <a:prstDash val="solid"/>
                <a:miter/>
              </a:ln>
            </p:spPr>
            <p:txBody>
              <a:bodyPr rtlCol="0" anchor="ctr">
                <a:noAutofit/>
              </a:bodyPr>
              <a:lstStyle/>
              <a:p>
                <a:endParaRPr lang="en-US" dirty="0"/>
              </a:p>
            </p:txBody>
          </p:sp>
          <p:sp>
            <p:nvSpPr>
              <p:cNvPr id="27" name="Freeform: Shape 26">
                <a:extLst>
                  <a:ext uri="{FF2B5EF4-FFF2-40B4-BE49-F238E27FC236}">
                    <a16:creationId xmlns:a16="http://schemas.microsoft.com/office/drawing/2014/main" id="{843D68C1-902F-66D6-0AC1-DC1DE207B451}"/>
                  </a:ext>
                </a:extLst>
              </p:cNvPr>
              <p:cNvSpPr/>
              <p:nvPr/>
            </p:nvSpPr>
            <p:spPr>
              <a:xfrm>
                <a:off x="10876942" y="3957918"/>
                <a:ext cx="1157545" cy="905442"/>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53975" cap="flat">
                <a:solidFill>
                  <a:schemeClr val="bg1"/>
                </a:solidFill>
                <a:prstDash val="solid"/>
                <a:miter/>
              </a:ln>
            </p:spPr>
            <p:txBody>
              <a:bodyPr rtlCol="0" anchor="ctr">
                <a:noAutofit/>
              </a:bodyPr>
              <a:lstStyle/>
              <a:p>
                <a:endParaRPr lang="en-US" dirty="0"/>
              </a:p>
            </p:txBody>
          </p:sp>
          <p:sp>
            <p:nvSpPr>
              <p:cNvPr id="28" name="Freeform: Shape 27">
                <a:extLst>
                  <a:ext uri="{FF2B5EF4-FFF2-40B4-BE49-F238E27FC236}">
                    <a16:creationId xmlns:a16="http://schemas.microsoft.com/office/drawing/2014/main" id="{55926111-795D-2ED6-6FAB-9E5287352469}"/>
                  </a:ext>
                </a:extLst>
              </p:cNvPr>
              <p:cNvSpPr/>
              <p:nvPr/>
            </p:nvSpPr>
            <p:spPr>
              <a:xfrm>
                <a:off x="11782243" y="2980656"/>
                <a:ext cx="286992" cy="688089"/>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53975" cap="flat">
                <a:solidFill>
                  <a:schemeClr val="bg1"/>
                </a:solidFill>
                <a:prstDash val="solid"/>
                <a:miter/>
              </a:ln>
            </p:spPr>
            <p:txBody>
              <a:bodyPr rtlCol="0" anchor="ctr">
                <a:noAutofit/>
              </a:bodyPr>
              <a:lstStyle/>
              <a:p>
                <a:endParaRPr lang="en-US" dirty="0"/>
              </a:p>
            </p:txBody>
          </p:sp>
          <p:sp>
            <p:nvSpPr>
              <p:cNvPr id="29" name="Freeform: Shape 28">
                <a:extLst>
                  <a:ext uri="{FF2B5EF4-FFF2-40B4-BE49-F238E27FC236}">
                    <a16:creationId xmlns:a16="http://schemas.microsoft.com/office/drawing/2014/main" id="{7A8CEC20-9540-CB38-1535-C2AF1E801465}"/>
                  </a:ext>
                </a:extLst>
              </p:cNvPr>
              <p:cNvSpPr/>
              <p:nvPr/>
            </p:nvSpPr>
            <p:spPr>
              <a:xfrm>
                <a:off x="11163793" y="2511201"/>
                <a:ext cx="401286" cy="183790"/>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53975" cap="flat">
                <a:solidFill>
                  <a:schemeClr val="bg1"/>
                </a:solidFill>
                <a:prstDash val="solid"/>
                <a:miter/>
              </a:ln>
            </p:spPr>
            <p:txBody>
              <a:bodyPr rtlCol="0" anchor="ctr">
                <a:noAutofit/>
              </a:bodyPr>
              <a:lstStyle/>
              <a:p>
                <a:endParaRPr lang="en-US" dirty="0"/>
              </a:p>
            </p:txBody>
          </p:sp>
          <p:sp>
            <p:nvSpPr>
              <p:cNvPr id="30" name="Freeform: Shape 29">
                <a:extLst>
                  <a:ext uri="{FF2B5EF4-FFF2-40B4-BE49-F238E27FC236}">
                    <a16:creationId xmlns:a16="http://schemas.microsoft.com/office/drawing/2014/main" id="{E6EEC470-F45F-8A5A-4E51-DD1D8FEC824A}"/>
                  </a:ext>
                </a:extLst>
              </p:cNvPr>
              <p:cNvSpPr/>
              <p:nvPr/>
            </p:nvSpPr>
            <p:spPr>
              <a:xfrm>
                <a:off x="9684745" y="3671115"/>
                <a:ext cx="286992" cy="686714"/>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53975" cap="flat">
                <a:solidFill>
                  <a:schemeClr val="bg1"/>
                </a:solidFill>
                <a:prstDash val="solid"/>
                <a:miter/>
              </a:ln>
            </p:spPr>
            <p:txBody>
              <a:bodyPr rtlCol="0" anchor="ctr">
                <a:noAutofit/>
              </a:bodyPr>
              <a:lstStyle/>
              <a:p>
                <a:endParaRPr lang="en-US" dirty="0"/>
              </a:p>
            </p:txBody>
          </p:sp>
          <p:sp>
            <p:nvSpPr>
              <p:cNvPr id="31" name="Freeform: Shape 30">
                <a:extLst>
                  <a:ext uri="{FF2B5EF4-FFF2-40B4-BE49-F238E27FC236}">
                    <a16:creationId xmlns:a16="http://schemas.microsoft.com/office/drawing/2014/main" id="{258AF7CE-DD71-9C40-23AC-3E9EE6344554}"/>
                  </a:ext>
                </a:extLst>
              </p:cNvPr>
              <p:cNvSpPr/>
              <p:nvPr/>
            </p:nvSpPr>
            <p:spPr>
              <a:xfrm>
                <a:off x="10187478" y="4643921"/>
                <a:ext cx="402709" cy="184739"/>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53975" cap="flat">
                <a:solidFill>
                  <a:schemeClr val="bg1"/>
                </a:solidFill>
                <a:prstDash val="solid"/>
                <a:miter/>
              </a:ln>
            </p:spPr>
            <p:txBody>
              <a:bodyPr rtlCol="0" anchor="ctr">
                <a:noAutofit/>
              </a:bodyPr>
              <a:lstStyle/>
              <a:p>
                <a:endParaRPr lang="en-US" dirty="0"/>
              </a:p>
            </p:txBody>
          </p:sp>
          <p:sp>
            <p:nvSpPr>
              <p:cNvPr id="32" name="Freeform: Shape 31">
                <a:extLst>
                  <a:ext uri="{FF2B5EF4-FFF2-40B4-BE49-F238E27FC236}">
                    <a16:creationId xmlns:a16="http://schemas.microsoft.com/office/drawing/2014/main" id="{B67E6483-C446-DE74-C19C-1E851C89891D}"/>
                  </a:ext>
                </a:extLst>
              </p:cNvPr>
              <p:cNvSpPr/>
              <p:nvPr/>
            </p:nvSpPr>
            <p:spPr>
              <a:xfrm>
                <a:off x="9916919" y="3397302"/>
                <a:ext cx="1275915" cy="1275915"/>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53975" cap="rnd">
                <a:solidFill>
                  <a:schemeClr val="bg1"/>
                </a:solidFill>
                <a:prstDash val="solid"/>
                <a:round/>
              </a:ln>
            </p:spPr>
            <p:txBody>
              <a:bodyPr rtlCol="0" anchor="ctr">
                <a:noAutofit/>
              </a:bodyPr>
              <a:lstStyle/>
              <a:p>
                <a:endParaRPr lang="en-US" dirty="0"/>
              </a:p>
            </p:txBody>
          </p:sp>
        </p:grpSp>
        <p:sp>
          <p:nvSpPr>
            <p:cNvPr id="25" name="Freeform: Shape 24">
              <a:extLst>
                <a:ext uri="{FF2B5EF4-FFF2-40B4-BE49-F238E27FC236}">
                  <a16:creationId xmlns:a16="http://schemas.microsoft.com/office/drawing/2014/main" id="{29629EE2-E12A-7264-1112-BA29A9879BB4}"/>
                </a:ext>
              </a:extLst>
            </p:cNvPr>
            <p:cNvSpPr/>
            <p:nvPr/>
          </p:nvSpPr>
          <p:spPr>
            <a:xfrm>
              <a:off x="10619229" y="2694992"/>
              <a:ext cx="1275915" cy="1275915"/>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53975" cap="rnd">
              <a:solidFill>
                <a:schemeClr val="bg1"/>
              </a:solidFill>
              <a:prstDash val="solid"/>
              <a:round/>
            </a:ln>
          </p:spPr>
          <p:txBody>
            <a:bodyPr rtlCol="0" anchor="ctr">
              <a:noAutofit/>
            </a:bodyPr>
            <a:lstStyle/>
            <a:p>
              <a:endParaRPr lang="en-US" dirty="0"/>
            </a:p>
          </p:txBody>
        </p:sp>
      </p:grpSp>
    </p:spTree>
    <p:extLst>
      <p:ext uri="{BB962C8B-B14F-4D97-AF65-F5344CB8AC3E}">
        <p14:creationId xmlns:p14="http://schemas.microsoft.com/office/powerpoint/2010/main" val="8876372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Section ">
    <p:bg>
      <p:bgPr>
        <a:solidFill>
          <a:schemeClr val="accent6"/>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49F9374-E4E4-EACC-F0B7-E19AB7E05FE8}"/>
              </a:ext>
            </a:extLst>
          </p:cNvPr>
          <p:cNvGraphicFramePr>
            <a:graphicFrameLocks noChangeAspect="1"/>
          </p:cNvGraphicFramePr>
          <p:nvPr>
            <p:custDataLst>
              <p:tags r:id="rId1"/>
            </p:custDataLst>
            <p:extLst>
              <p:ext uri="{D42A27DB-BD31-4B8C-83A1-F6EECF244321}">
                <p14:modId xmlns:p14="http://schemas.microsoft.com/office/powerpoint/2010/main" val="30117228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think-cell data - do not delete" hidden="1">
                        <a:extLst>
                          <a:ext uri="{FF2B5EF4-FFF2-40B4-BE49-F238E27FC236}">
                            <a16:creationId xmlns:a16="http://schemas.microsoft.com/office/drawing/2014/main" id="{649F9374-E4E4-EACC-F0B7-E19AB7E05FE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SectionTitle"/>
          <p:cNvSpPr>
            <a:spLocks noGrp="1"/>
          </p:cNvSpPr>
          <p:nvPr>
            <p:ph type="body" sz="quarter" idx="11" hasCustomPrompt="1"/>
          </p:nvPr>
        </p:nvSpPr>
        <p:spPr>
          <a:xfrm>
            <a:off x="963615" y="3959785"/>
            <a:ext cx="6919910" cy="566995"/>
          </a:xfrm>
          <a:prstGeom prst="rect">
            <a:avLst/>
          </a:prstGeom>
        </p:spPr>
        <p:txBody>
          <a:bodyPr vert="horz" wrap="square" lIns="0" tIns="0" rIns="0" bIns="0" numCol="1" anchor="t" anchorCtr="0" compatLnSpc="1">
            <a:prstTxWarp prst="textNoShape">
              <a:avLst/>
            </a:prstTxWarp>
            <a:noAutofit/>
          </a:bodyPr>
          <a:lstStyle>
            <a:lvl1pPr marL="0" indent="0" algn="l" fontAlgn="base">
              <a:lnSpc>
                <a:spcPts val="4600"/>
              </a:lnSpc>
              <a:spcBef>
                <a:spcPts val="0"/>
              </a:spcBef>
              <a:spcAft>
                <a:spcPts val="200"/>
              </a:spcAft>
              <a:buFont typeface="Arial" panose="020B0604020202020204" pitchFamily="34" charset="0"/>
              <a:buChar char="​"/>
              <a:defRPr sz="4800">
                <a:solidFill>
                  <a:schemeClr val="tx1"/>
                </a:solidFill>
                <a:latin typeface="+mn-lt"/>
                <a:ea typeface="+mn-ea"/>
                <a:cs typeface="+mn-cs"/>
              </a:defRPr>
            </a:lvl1pPr>
            <a:lvl2pPr marL="0" indent="0" algn="l">
              <a:lnSpc>
                <a:spcPct val="100000"/>
              </a:lnSpc>
              <a:spcBef>
                <a:spcPts val="0"/>
              </a:spcBef>
              <a:spcAft>
                <a:spcPts val="0"/>
              </a:spcAft>
              <a:buFont typeface="Arial" panose="020B0604020202020204" pitchFamily="34" charset="0"/>
              <a:buChar char="​"/>
              <a:defRPr sz="2800">
                <a:solidFill>
                  <a:schemeClr val="tx1"/>
                </a:solidFill>
                <a:latin typeface="+mn-lt"/>
                <a:ea typeface="+mn-ea"/>
                <a:cs typeface="+mn-cs"/>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lang="en-US"/>
              <a:t>Section/Chapter</a:t>
            </a:r>
          </a:p>
        </p:txBody>
      </p:sp>
      <p:pic>
        <p:nvPicPr>
          <p:cNvPr id="3" name="CI Consulting">
            <a:extLst>
              <a:ext uri="{FF2B5EF4-FFF2-40B4-BE49-F238E27FC236}">
                <a16:creationId xmlns:a16="http://schemas.microsoft.com/office/drawing/2014/main" id="{A4E330A3-426B-D7F1-DF19-22AE3D99DC3C}"/>
              </a:ext>
            </a:extLst>
          </p:cNvPr>
          <p:cNvPicPr>
            <a:picLocks noGrp="1" noRot="1" noMove="1" noResize="1" noEditPoints="1" noAdjustHandles="1" noChangeArrowheads="1" noChangeShapeType="1" noCrop="1"/>
          </p:cNvPicPr>
          <p:nvPr/>
        </p:nvPicPr>
        <p:blipFill>
          <a:blip r:embed="rId5"/>
          <a:stretch>
            <a:fillRect/>
          </a:stretch>
        </p:blipFill>
        <p:spPr>
          <a:xfrm>
            <a:off x="984250" y="3529042"/>
            <a:ext cx="1664677" cy="274586"/>
          </a:xfrm>
          <a:prstGeom prst="rect">
            <a:avLst/>
          </a:prstGeom>
        </p:spPr>
      </p:pic>
    </p:spTree>
    <p:extLst>
      <p:ext uri="{BB962C8B-B14F-4D97-AF65-F5344CB8AC3E}">
        <p14:creationId xmlns:p14="http://schemas.microsoft.com/office/powerpoint/2010/main" val="31426359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9DECC8A-4FA2-255F-72E7-1FD898AA35AF}"/>
              </a:ext>
            </a:extLst>
          </p:cNvPr>
          <p:cNvGraphicFramePr>
            <a:graphicFrameLocks noChangeAspect="1"/>
          </p:cNvGraphicFramePr>
          <p:nvPr>
            <p:custDataLst>
              <p:tags r:id="rId1"/>
            </p:custDataLst>
            <p:extLst>
              <p:ext uri="{D42A27DB-BD31-4B8C-83A1-F6EECF244321}">
                <p14:modId xmlns:p14="http://schemas.microsoft.com/office/powerpoint/2010/main" val="2402216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39DECC8A-4FA2-255F-72E7-1FD898AA35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7410895-872F-9C56-3192-AF9A860EC981}"/>
              </a:ext>
            </a:extLst>
          </p:cNvPr>
          <p:cNvSpPr>
            <a:spLocks/>
          </p:cNvSpPr>
          <p:nvPr/>
        </p:nvSpPr>
        <p:spPr>
          <a:xfrm>
            <a:off x="0" y="0"/>
            <a:ext cx="2331633" cy="6858000"/>
          </a:xfrm>
          <a:prstGeom prst="rect">
            <a:avLst/>
          </a:prstGeom>
          <a:solidFill>
            <a:srgbClr val="C7D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chemeClr val="tx1"/>
              </a:solidFill>
            </a:endParaRPr>
          </a:p>
        </p:txBody>
      </p:sp>
      <p:sp>
        <p:nvSpPr>
          <p:cNvPr id="2" name="Title 1">
            <a:extLst>
              <a:ext uri="{FF2B5EF4-FFF2-40B4-BE49-F238E27FC236}">
                <a16:creationId xmlns:a16="http://schemas.microsoft.com/office/drawing/2014/main" id="{D47AC137-6B67-F6C1-5D6D-C5D9A763567D}"/>
              </a:ext>
            </a:extLst>
          </p:cNvPr>
          <p:cNvSpPr>
            <a:spLocks noGrp="1"/>
          </p:cNvSpPr>
          <p:nvPr>
            <p:ph type="title" hasCustomPrompt="1"/>
          </p:nvPr>
        </p:nvSpPr>
        <p:spPr>
          <a:xfrm>
            <a:off x="2953763" y="368300"/>
            <a:ext cx="8869937" cy="668605"/>
          </a:xfrm>
        </p:spPr>
        <p:txBody>
          <a:bodyPr vert="horz">
            <a:noAutofit/>
          </a:bodyPr>
          <a:lstStyle>
            <a:lvl1pPr>
              <a:defRPr>
                <a:solidFill>
                  <a:schemeClr val="tx1"/>
                </a:solidFill>
              </a:defRPr>
            </a:lvl1pPr>
          </a:lstStyle>
          <a:p>
            <a:r>
              <a:rPr lang="en-US"/>
              <a:t>Contents or Agenda</a:t>
            </a:r>
          </a:p>
        </p:txBody>
      </p:sp>
      <p:grpSp>
        <p:nvGrpSpPr>
          <p:cNvPr id="33" name="Identifier">
            <a:extLst>
              <a:ext uri="{FF2B5EF4-FFF2-40B4-BE49-F238E27FC236}">
                <a16:creationId xmlns:a16="http://schemas.microsoft.com/office/drawing/2014/main" id="{58C21AAB-6F24-659E-1C6B-27EB7A74E3AF}"/>
              </a:ext>
            </a:extLst>
          </p:cNvPr>
          <p:cNvGrpSpPr>
            <a:grpSpLocks noGrp="1" noUngrp="1" noRot="1" noMove="1" noResize="1"/>
          </p:cNvGrpSpPr>
          <p:nvPr/>
        </p:nvGrpSpPr>
        <p:grpSpPr>
          <a:xfrm>
            <a:off x="-688209" y="5020726"/>
            <a:ext cx="2578347" cy="2580911"/>
            <a:chOff x="-1183590" y="3318235"/>
            <a:chExt cx="4629172" cy="4633775"/>
          </a:xfrm>
        </p:grpSpPr>
        <p:sp>
          <p:nvSpPr>
            <p:cNvPr id="34" name="Freeform: Shape 33">
              <a:extLst>
                <a:ext uri="{FF2B5EF4-FFF2-40B4-BE49-F238E27FC236}">
                  <a16:creationId xmlns:a16="http://schemas.microsoft.com/office/drawing/2014/main" id="{521003CB-56A4-A96A-FFF0-645D401F764B}"/>
                </a:ext>
              </a:extLst>
            </p:cNvPr>
            <p:cNvSpPr>
              <a:spLocks noGrp="1" noRot="1" noMove="1" noResize="1" noEditPoints="1" noAdjustHandles="1" noChangeArrowheads="1" noChangeShapeType="1"/>
            </p:cNvSpPr>
            <p:nvPr/>
          </p:nvSpPr>
          <p:spPr>
            <a:xfrm>
              <a:off x="-1116223" y="3318235"/>
              <a:ext cx="2247219" cy="1757797"/>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44450" cap="flat">
              <a:solidFill>
                <a:schemeClr val="bg2"/>
              </a:solidFill>
              <a:prstDash val="solid"/>
              <a:miter/>
            </a:ln>
          </p:spPr>
          <p:txBody>
            <a:bodyPr rtlCol="0" anchor="ctr">
              <a:noAutofit/>
            </a:bodyPr>
            <a:lstStyle/>
            <a:p>
              <a:endParaRPr lang="en-US" dirty="0"/>
            </a:p>
          </p:txBody>
        </p:sp>
        <p:sp>
          <p:nvSpPr>
            <p:cNvPr id="35" name="Freeform: Shape 34">
              <a:extLst>
                <a:ext uri="{FF2B5EF4-FFF2-40B4-BE49-F238E27FC236}">
                  <a16:creationId xmlns:a16="http://schemas.microsoft.com/office/drawing/2014/main" id="{876E7568-7A40-0EE0-4E86-BB6344BDEC09}"/>
                </a:ext>
              </a:extLst>
            </p:cNvPr>
            <p:cNvSpPr>
              <a:spLocks noGrp="1" noRot="1" noMove="1" noResize="1" noEditPoints="1" noAdjustHandles="1" noChangeArrowheads="1" noChangeShapeType="1"/>
            </p:cNvSpPr>
            <p:nvPr/>
          </p:nvSpPr>
          <p:spPr>
            <a:xfrm>
              <a:off x="1130904" y="6194213"/>
              <a:ext cx="2247220" cy="1757797"/>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44450" cap="flat">
              <a:solidFill>
                <a:schemeClr val="bg2"/>
              </a:solidFill>
              <a:prstDash val="solid"/>
              <a:miter/>
            </a:ln>
          </p:spPr>
          <p:txBody>
            <a:bodyPr rtlCol="0" anchor="ctr">
              <a:noAutofit/>
            </a:bodyPr>
            <a:lstStyle/>
            <a:p>
              <a:endParaRPr lang="en-US" dirty="0"/>
            </a:p>
          </p:txBody>
        </p:sp>
        <p:sp>
          <p:nvSpPr>
            <p:cNvPr id="36" name="Freeform: Shape 35">
              <a:extLst>
                <a:ext uri="{FF2B5EF4-FFF2-40B4-BE49-F238E27FC236}">
                  <a16:creationId xmlns:a16="http://schemas.microsoft.com/office/drawing/2014/main" id="{1FC83969-B592-CBBB-61FC-425D2FF9B36B}"/>
                </a:ext>
              </a:extLst>
            </p:cNvPr>
            <p:cNvSpPr>
              <a:spLocks noGrp="1" noRot="1" noMove="1" noResize="1" noEditPoints="1" noAdjustHandles="1" noChangeArrowheads="1" noChangeShapeType="1"/>
            </p:cNvSpPr>
            <p:nvPr/>
          </p:nvSpPr>
          <p:spPr>
            <a:xfrm>
              <a:off x="-789237" y="5076033"/>
              <a:ext cx="2477022" cy="2477022"/>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44450" cap="rnd">
              <a:solidFill>
                <a:schemeClr val="bg2"/>
              </a:solidFill>
              <a:prstDash val="solid"/>
              <a:round/>
            </a:ln>
          </p:spPr>
          <p:txBody>
            <a:bodyPr rtlCol="0" anchor="ctr">
              <a:noAutofit/>
            </a:bodyPr>
            <a:lstStyle/>
            <a:p>
              <a:endParaRPr lang="en-US" dirty="0"/>
            </a:p>
          </p:txBody>
        </p:sp>
        <p:sp>
          <p:nvSpPr>
            <p:cNvPr id="37" name="Freeform: Shape 36">
              <a:extLst>
                <a:ext uri="{FF2B5EF4-FFF2-40B4-BE49-F238E27FC236}">
                  <a16:creationId xmlns:a16="http://schemas.microsoft.com/office/drawing/2014/main" id="{F64CD3A7-679D-271C-3109-E225ADD8B3B6}"/>
                </a:ext>
              </a:extLst>
            </p:cNvPr>
            <p:cNvSpPr>
              <a:spLocks noGrp="1" noRot="1" noMove="1" noResize="1" noEditPoints="1" noAdjustHandles="1" noChangeArrowheads="1" noChangeShapeType="1"/>
            </p:cNvSpPr>
            <p:nvPr/>
          </p:nvSpPr>
          <p:spPr>
            <a:xfrm>
              <a:off x="2888425" y="4296988"/>
              <a:ext cx="557157" cy="1335833"/>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44450" cap="flat">
              <a:solidFill>
                <a:schemeClr val="bg2"/>
              </a:solidFill>
              <a:prstDash val="solid"/>
              <a:miter/>
            </a:ln>
          </p:spPr>
          <p:txBody>
            <a:bodyPr rtlCol="0" anchor="ctr">
              <a:noAutofit/>
            </a:bodyPr>
            <a:lstStyle/>
            <a:p>
              <a:endParaRPr lang="en-US" dirty="0"/>
            </a:p>
          </p:txBody>
        </p:sp>
        <p:sp>
          <p:nvSpPr>
            <p:cNvPr id="38" name="Freeform: Shape 37">
              <a:extLst>
                <a:ext uri="{FF2B5EF4-FFF2-40B4-BE49-F238E27FC236}">
                  <a16:creationId xmlns:a16="http://schemas.microsoft.com/office/drawing/2014/main" id="{CCA9D063-BC94-8D76-A700-FFB9F743381C}"/>
                </a:ext>
              </a:extLst>
            </p:cNvPr>
            <p:cNvSpPr>
              <a:spLocks noGrp="1" noRot="1" noMove="1" noResize="1" noEditPoints="1" noAdjustHandles="1" noChangeArrowheads="1" noChangeShapeType="1"/>
            </p:cNvSpPr>
            <p:nvPr/>
          </p:nvSpPr>
          <p:spPr>
            <a:xfrm>
              <a:off x="1687785" y="3385602"/>
              <a:ext cx="779044" cy="356805"/>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44450" cap="flat">
              <a:solidFill>
                <a:schemeClr val="bg2"/>
              </a:solidFill>
              <a:prstDash val="solid"/>
              <a:miter/>
            </a:ln>
          </p:spPr>
          <p:txBody>
            <a:bodyPr rtlCol="0" anchor="ctr">
              <a:noAutofit/>
            </a:bodyPr>
            <a:lstStyle/>
            <a:p>
              <a:endParaRPr lang="en-US" dirty="0"/>
            </a:p>
          </p:txBody>
        </p:sp>
        <p:sp>
          <p:nvSpPr>
            <p:cNvPr id="39" name="Freeform: Shape 38">
              <a:extLst>
                <a:ext uri="{FF2B5EF4-FFF2-40B4-BE49-F238E27FC236}">
                  <a16:creationId xmlns:a16="http://schemas.microsoft.com/office/drawing/2014/main" id="{2CDC384F-C16C-97EA-262A-4AD4A7CBCE3E}"/>
                </a:ext>
              </a:extLst>
            </p:cNvPr>
            <p:cNvSpPr>
              <a:spLocks noGrp="1" noRot="1" noMove="1" noResize="1" noEditPoints="1" noAdjustHandles="1" noChangeArrowheads="1" noChangeShapeType="1"/>
            </p:cNvSpPr>
            <p:nvPr/>
          </p:nvSpPr>
          <p:spPr>
            <a:xfrm>
              <a:off x="-1183590" y="5637424"/>
              <a:ext cx="557157" cy="1333164"/>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44450" cap="flat">
              <a:solidFill>
                <a:schemeClr val="bg2"/>
              </a:solidFill>
              <a:prstDash val="solid"/>
              <a:miter/>
            </a:ln>
          </p:spPr>
          <p:txBody>
            <a:bodyPr rtlCol="0" anchor="ctr">
              <a:noAutofit/>
            </a:bodyPr>
            <a:lstStyle/>
            <a:p>
              <a:endParaRPr lang="en-US" dirty="0"/>
            </a:p>
          </p:txBody>
        </p:sp>
        <p:sp>
          <p:nvSpPr>
            <p:cNvPr id="40" name="Freeform: Shape 39">
              <a:extLst>
                <a:ext uri="{FF2B5EF4-FFF2-40B4-BE49-F238E27FC236}">
                  <a16:creationId xmlns:a16="http://schemas.microsoft.com/office/drawing/2014/main" id="{C6773C21-04D8-AD21-9740-A9A4C131CCEB}"/>
                </a:ext>
              </a:extLst>
            </p:cNvPr>
            <p:cNvSpPr>
              <a:spLocks noGrp="1" noRot="1" noMove="1" noResize="1" noEditPoints="1" noAdjustHandles="1" noChangeArrowheads="1" noChangeShapeType="1"/>
            </p:cNvSpPr>
            <p:nvPr/>
          </p:nvSpPr>
          <p:spPr>
            <a:xfrm>
              <a:off x="-207600" y="7525997"/>
              <a:ext cx="781805" cy="358646"/>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44450" cap="flat">
              <a:solidFill>
                <a:schemeClr val="bg2"/>
              </a:solidFill>
              <a:prstDash val="solid"/>
              <a:miter/>
            </a:ln>
          </p:spPr>
          <p:txBody>
            <a:bodyPr rtlCol="0" anchor="ctr">
              <a:noAutofit/>
            </a:bodyPr>
            <a:lstStyle/>
            <a:p>
              <a:endParaRPr lang="en-US" dirty="0"/>
            </a:p>
          </p:txBody>
        </p:sp>
        <p:sp>
          <p:nvSpPr>
            <p:cNvPr id="41" name="Freeform: Shape 40">
              <a:extLst>
                <a:ext uri="{FF2B5EF4-FFF2-40B4-BE49-F238E27FC236}">
                  <a16:creationId xmlns:a16="http://schemas.microsoft.com/office/drawing/2014/main" id="{A1D47C16-9C41-AE18-452D-D40C3779EB28}"/>
                </a:ext>
              </a:extLst>
            </p:cNvPr>
            <p:cNvSpPr>
              <a:spLocks noGrp="1" noRot="1" noMove="1" noResize="1" noEditPoints="1" noAdjustHandles="1" noChangeArrowheads="1" noChangeShapeType="1"/>
            </p:cNvSpPr>
            <p:nvPr/>
          </p:nvSpPr>
          <p:spPr>
            <a:xfrm>
              <a:off x="574204" y="3712589"/>
              <a:ext cx="2477022" cy="2477022"/>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44450" cap="rnd">
              <a:solidFill>
                <a:schemeClr val="bg2"/>
              </a:solidFill>
              <a:prstDash val="solid"/>
              <a:round/>
            </a:ln>
          </p:spPr>
          <p:txBody>
            <a:bodyPr rtlCol="0" anchor="ctr">
              <a:noAutofit/>
            </a:bodyPr>
            <a:lstStyle/>
            <a:p>
              <a:endParaRPr lang="en-US" dirty="0"/>
            </a:p>
          </p:txBody>
        </p:sp>
      </p:grpSp>
    </p:spTree>
    <p:extLst>
      <p:ext uri="{BB962C8B-B14F-4D97-AF65-F5344CB8AC3E}">
        <p14:creationId xmlns:p14="http://schemas.microsoft.com/office/powerpoint/2010/main" val="1284382181"/>
      </p:ext>
    </p:extLst>
  </p:cSld>
  <p:clrMapOvr>
    <a:masterClrMapping/>
  </p:clrMapOvr>
  <p:extLst>
    <p:ext uri="{DCECCB84-F9BA-43D5-87BE-67443E8EF086}">
      <p15:sldGuideLst xmlns:p15="http://schemas.microsoft.com/office/powerpoint/2012/main">
        <p15:guide id="1" pos="146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EACA8E0-C171-EE5F-BF76-4E9045D20864}"/>
              </a:ext>
            </a:extLst>
          </p:cNvPr>
          <p:cNvGraphicFramePr>
            <a:graphicFrameLocks noChangeAspect="1"/>
          </p:cNvGraphicFramePr>
          <p:nvPr>
            <p:custDataLst>
              <p:tags r:id="rId1"/>
            </p:custDataLst>
            <p:extLst>
              <p:ext uri="{D42A27DB-BD31-4B8C-83A1-F6EECF244321}">
                <p14:modId xmlns:p14="http://schemas.microsoft.com/office/powerpoint/2010/main" val="3388417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5EACA8E0-C171-EE5F-BF76-4E9045D208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F64C8091-7541-2DC0-DB65-2585D8AB1195}"/>
              </a:ext>
            </a:extLst>
          </p:cNvPr>
          <p:cNvSpPr>
            <a:spLocks noGrp="1" noRot="1" noMove="1" noResize="1" noEditPoints="1" noAdjustHandles="1" noChangeArrowheads="1" noChangeShapeType="1"/>
          </p:cNvSpPr>
          <p:nvPr/>
        </p:nvSpPr>
        <p:spPr>
          <a:xfrm>
            <a:off x="0" y="0"/>
            <a:ext cx="2955925"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chemeClr val="tx1"/>
              </a:solidFill>
              <a:latin typeface="+mn-lt"/>
              <a:ea typeface="+mn-ea"/>
              <a:cs typeface="+mn-cs"/>
            </a:endParaRPr>
          </a:p>
        </p:txBody>
      </p:sp>
      <p:sp>
        <p:nvSpPr>
          <p:cNvPr id="33" name="Content Top" descr="Profile">
            <a:extLst>
              <a:ext uri="{FF2B5EF4-FFF2-40B4-BE49-F238E27FC236}">
                <a16:creationId xmlns:a16="http://schemas.microsoft.com/office/drawing/2014/main" id="{DEF922D7-17F4-67D3-E3BA-D2CF614EAAF7}"/>
              </a:ext>
            </a:extLst>
          </p:cNvPr>
          <p:cNvSpPr>
            <a:spLocks noGrp="1"/>
          </p:cNvSpPr>
          <p:nvPr>
            <p:ph idx="17"/>
          </p:nvPr>
        </p:nvSpPr>
        <p:spPr>
          <a:xfrm>
            <a:off x="3326965" y="685866"/>
            <a:ext cx="8496735" cy="1293498"/>
          </a:xfrm>
          <a:prstGeom prst="rect">
            <a:avLst/>
          </a:prstGeom>
        </p:spPr>
        <p:txBody>
          <a:bodyPr>
            <a:noAutofit/>
          </a:bodyPr>
          <a:lstStyle>
            <a:lvl1pPr marL="0" indent="0">
              <a:lnSpc>
                <a:spcPct val="100000"/>
              </a:lnSpc>
              <a:spcBef>
                <a:spcPts val="300"/>
              </a:spcBef>
              <a:buNone/>
              <a:defRPr sz="1000">
                <a:latin typeface="+mn-lt"/>
                <a:ea typeface="+mn-ea"/>
                <a:cs typeface="+mn-cs"/>
              </a:defRPr>
            </a:lvl1pPr>
            <a:lvl2pPr marL="173038" indent="0">
              <a:lnSpc>
                <a:spcPct val="100000"/>
              </a:lnSpc>
              <a:spcBef>
                <a:spcPts val="300"/>
              </a:spcBef>
              <a:buNone/>
              <a:defRPr sz="1000">
                <a:latin typeface="+mn-lt"/>
                <a:ea typeface="+mn-ea"/>
                <a:cs typeface="+mn-cs"/>
              </a:defRPr>
            </a:lvl2pPr>
            <a:lvl3pPr marL="342900" indent="0">
              <a:lnSpc>
                <a:spcPct val="100000"/>
              </a:lnSpc>
              <a:spcBef>
                <a:spcPts val="300"/>
              </a:spcBef>
              <a:buNone/>
              <a:defRPr sz="1000">
                <a:latin typeface="+mn-lt"/>
                <a:ea typeface="+mn-ea"/>
                <a:cs typeface="+mn-cs"/>
              </a:defRPr>
            </a:lvl3pPr>
            <a:lvl4pPr marL="517525" indent="0">
              <a:lnSpc>
                <a:spcPct val="100000"/>
              </a:lnSpc>
              <a:spcBef>
                <a:spcPts val="300"/>
              </a:spcBef>
              <a:buNone/>
              <a:defRPr sz="1000">
                <a:latin typeface="+mn-lt"/>
                <a:ea typeface="+mn-ea"/>
                <a:cs typeface="+mn-cs"/>
              </a:defRPr>
            </a:lvl4pPr>
            <a:lvl5pPr marL="687388" indent="0">
              <a:lnSpc>
                <a:spcPct val="100000"/>
              </a:lnSpc>
              <a:spcBef>
                <a:spcPts val="300"/>
              </a:spcBef>
              <a:buNone/>
              <a:defRPr sz="10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p:txBody>
      </p:sp>
      <p:sp>
        <p:nvSpPr>
          <p:cNvPr id="34" name="Content Bottom" descr="Selected Consulting Experience">
            <a:extLst>
              <a:ext uri="{FF2B5EF4-FFF2-40B4-BE49-F238E27FC236}">
                <a16:creationId xmlns:a16="http://schemas.microsoft.com/office/drawing/2014/main" id="{97D3F6A7-90DE-99E0-D58E-BC6541134934}"/>
              </a:ext>
            </a:extLst>
          </p:cNvPr>
          <p:cNvSpPr>
            <a:spLocks noGrp="1"/>
          </p:cNvSpPr>
          <p:nvPr>
            <p:ph idx="19"/>
          </p:nvPr>
        </p:nvSpPr>
        <p:spPr>
          <a:xfrm>
            <a:off x="3326965" y="2546352"/>
            <a:ext cx="8496735" cy="3935728"/>
          </a:xfrm>
          <a:prstGeom prst="rect">
            <a:avLst/>
          </a:prstGeom>
        </p:spPr>
        <p:txBody>
          <a:bodyPr>
            <a:noAutofit/>
          </a:bodyPr>
          <a:lstStyle>
            <a:lvl1pPr>
              <a:lnSpc>
                <a:spcPct val="100000"/>
              </a:lnSpc>
              <a:spcBef>
                <a:spcPts val="300"/>
              </a:spcBef>
              <a:defRPr sz="1000">
                <a:latin typeface="+mn-lt"/>
                <a:ea typeface="+mn-ea"/>
                <a:cs typeface="+mn-cs"/>
              </a:defRPr>
            </a:lvl1pPr>
            <a:lvl2pPr>
              <a:lnSpc>
                <a:spcPct val="100000"/>
              </a:lnSpc>
              <a:spcBef>
                <a:spcPts val="300"/>
              </a:spcBef>
              <a:defRPr sz="1000">
                <a:latin typeface="+mn-lt"/>
                <a:ea typeface="+mn-ea"/>
                <a:cs typeface="+mn-cs"/>
              </a:defRPr>
            </a:lvl2pPr>
            <a:lvl3pPr>
              <a:lnSpc>
                <a:spcPct val="100000"/>
              </a:lnSpc>
              <a:spcBef>
                <a:spcPts val="300"/>
              </a:spcBef>
              <a:defRPr sz="1000">
                <a:latin typeface="+mn-lt"/>
                <a:ea typeface="+mn-ea"/>
                <a:cs typeface="+mn-cs"/>
              </a:defRPr>
            </a:lvl3pPr>
            <a:lvl4pPr>
              <a:lnSpc>
                <a:spcPct val="100000"/>
              </a:lnSpc>
              <a:spcBef>
                <a:spcPts val="300"/>
              </a:spcBef>
              <a:defRPr sz="1000">
                <a:latin typeface="+mn-lt"/>
                <a:ea typeface="+mn-ea"/>
                <a:cs typeface="+mn-cs"/>
              </a:defRPr>
            </a:lvl4pPr>
            <a:lvl5pPr>
              <a:lnSpc>
                <a:spcPct val="100000"/>
              </a:lnSpc>
              <a:spcBef>
                <a:spcPts val="300"/>
              </a:spcBef>
              <a:defRPr sz="100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Heading Right" descr="Name">
            <a:extLst>
              <a:ext uri="{FF2B5EF4-FFF2-40B4-BE49-F238E27FC236}">
                <a16:creationId xmlns:a16="http://schemas.microsoft.com/office/drawing/2014/main" id="{71BCDC55-0BA6-263B-FF92-236FC4282375}"/>
              </a:ext>
            </a:extLst>
          </p:cNvPr>
          <p:cNvSpPr>
            <a:spLocks noGrp="1"/>
          </p:cNvSpPr>
          <p:nvPr>
            <p:ph type="body" sz="quarter" idx="21" hasCustomPrompt="1"/>
          </p:nvPr>
        </p:nvSpPr>
        <p:spPr>
          <a:xfrm>
            <a:off x="365125" y="1614879"/>
            <a:ext cx="2225675" cy="429768"/>
          </a:xfrm>
          <a:prstGeom prst="rect">
            <a:avLst/>
          </a:prstGeom>
        </p:spPr>
        <p:txBody>
          <a:bodyPr anchor="b">
            <a:noAutofit/>
          </a:bodyPr>
          <a:lstStyle>
            <a:lvl1pPr marL="0" indent="0" algn="ctr">
              <a:spcBef>
                <a:spcPts val="0"/>
              </a:spcBef>
              <a:buFont typeface="Arial" panose="020B0604020202020204" pitchFamily="34" charset="0"/>
              <a:buNone/>
              <a:defRPr sz="145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36" name="Heading Right" descr="Title">
            <a:extLst>
              <a:ext uri="{FF2B5EF4-FFF2-40B4-BE49-F238E27FC236}">
                <a16:creationId xmlns:a16="http://schemas.microsoft.com/office/drawing/2014/main" id="{C1333FA7-80E1-DA57-CF4F-93F16D1A43FB}"/>
              </a:ext>
            </a:extLst>
          </p:cNvPr>
          <p:cNvSpPr>
            <a:spLocks noGrp="1"/>
          </p:cNvSpPr>
          <p:nvPr>
            <p:ph type="body" sz="quarter" idx="22" hasCustomPrompt="1"/>
          </p:nvPr>
        </p:nvSpPr>
        <p:spPr>
          <a:xfrm>
            <a:off x="365125" y="2039384"/>
            <a:ext cx="2225675" cy="506968"/>
          </a:xfrm>
          <a:prstGeom prst="rect">
            <a:avLst/>
          </a:prstGeom>
        </p:spPr>
        <p:txBody>
          <a:bodyPr>
            <a:noAutofit/>
          </a:bodyPr>
          <a:lstStyle>
            <a:lvl1pPr marL="0" indent="0" algn="ctr">
              <a:spcBef>
                <a:spcPts val="0"/>
              </a:spcBef>
              <a:buFont typeface="Arial" panose="020B0604020202020204" pitchFamily="34" charset="0"/>
              <a:buNone/>
              <a:defRPr sz="115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p:txBody>
      </p:sp>
      <p:sp>
        <p:nvSpPr>
          <p:cNvPr id="37" name="Picture Placeholder 13" descr="Photo">
            <a:extLst>
              <a:ext uri="{FF2B5EF4-FFF2-40B4-BE49-F238E27FC236}">
                <a16:creationId xmlns:a16="http://schemas.microsoft.com/office/drawing/2014/main" id="{F3C61AB8-F5DD-2A18-77A0-B5DA936D629F}"/>
              </a:ext>
            </a:extLst>
          </p:cNvPr>
          <p:cNvSpPr>
            <a:spLocks noGrp="1"/>
          </p:cNvSpPr>
          <p:nvPr>
            <p:ph type="pic" sz="quarter" idx="20"/>
          </p:nvPr>
        </p:nvSpPr>
        <p:spPr>
          <a:xfrm>
            <a:off x="883602" y="368300"/>
            <a:ext cx="1188720" cy="1188720"/>
          </a:xfrm>
          <a:prstGeom prst="ellipse">
            <a:avLst/>
          </a:prstGeom>
          <a:solidFill>
            <a:schemeClr val="bg1">
              <a:lumMod val="95000"/>
            </a:schemeClr>
          </a:solidFill>
        </p:spPr>
        <p:txBody>
          <a:bodyPr anchor="ctr">
            <a:noAutofit/>
          </a:bodyPr>
          <a:lstStyle>
            <a:lvl1pPr marL="0" indent="0" algn="ctr">
              <a:buNone/>
              <a:defRPr/>
            </a:lvl1pPr>
          </a:lstStyle>
          <a:p>
            <a:r>
              <a:rPr lang="en-US" dirty="0"/>
              <a:t>Click icon to add picture</a:t>
            </a:r>
          </a:p>
        </p:txBody>
      </p:sp>
      <p:sp>
        <p:nvSpPr>
          <p:cNvPr id="38" name="Content Placeholder 18" descr="Areas of Expertise">
            <a:extLst>
              <a:ext uri="{FF2B5EF4-FFF2-40B4-BE49-F238E27FC236}">
                <a16:creationId xmlns:a16="http://schemas.microsoft.com/office/drawing/2014/main" id="{ABBB1CCB-2807-8CC9-C720-9E0ACA06F27D}"/>
              </a:ext>
            </a:extLst>
          </p:cNvPr>
          <p:cNvSpPr>
            <a:spLocks noGrp="1"/>
          </p:cNvSpPr>
          <p:nvPr>
            <p:ph sz="quarter" idx="26" hasCustomPrompt="1"/>
          </p:nvPr>
        </p:nvSpPr>
        <p:spPr>
          <a:xfrm>
            <a:off x="365125" y="3539574"/>
            <a:ext cx="2225675" cy="1255712"/>
          </a:xfrm>
          <a:prstGeom prst="rect">
            <a:avLst/>
          </a:prstGeom>
        </p:spPr>
        <p:txBody>
          <a:bodyPr>
            <a:noAutofit/>
          </a:bodyPr>
          <a:lstStyle>
            <a:lvl1pPr marL="117475" indent="-117475">
              <a:lnSpc>
                <a:spcPct val="100000"/>
              </a:lnSpc>
              <a:spcBef>
                <a:spcPts val="300"/>
              </a:spcBef>
              <a:defRPr sz="1000"/>
            </a:lvl1pPr>
            <a:lvl2pPr marL="284163" indent="-166688">
              <a:lnSpc>
                <a:spcPct val="100000"/>
              </a:lnSpc>
              <a:spcBef>
                <a:spcPts val="0"/>
              </a:spcBef>
              <a:defRPr sz="1000"/>
            </a:lvl2pPr>
            <a:lvl3pPr marL="401638" indent="-114300">
              <a:lnSpc>
                <a:spcPct val="100000"/>
              </a:lnSpc>
              <a:spcBef>
                <a:spcPts val="0"/>
              </a:spcBef>
              <a:defRPr sz="1000"/>
            </a:lvl3pPr>
            <a:lvl4pPr marL="574675" indent="-169863">
              <a:lnSpc>
                <a:spcPct val="100000"/>
              </a:lnSpc>
              <a:spcBef>
                <a:spcPts val="0"/>
              </a:spcBef>
              <a:defRPr sz="1000"/>
            </a:lvl4pPr>
            <a:lvl5pPr marL="685800" indent="-115888">
              <a:lnSpc>
                <a:spcPct val="100000"/>
              </a:lnSpc>
              <a:spcBef>
                <a:spcPts val="0"/>
              </a:spcBef>
              <a:defRPr sz="1000"/>
            </a:lvl5pPr>
          </a:lstStyle>
          <a:p>
            <a:pPr lvl="0"/>
            <a:r>
              <a:rPr lang="es-MX" err="1"/>
              <a:t>Areas</a:t>
            </a:r>
            <a:r>
              <a:rPr lang="es-MX"/>
              <a:t> </a:t>
            </a:r>
            <a:r>
              <a:rPr lang="es-MX" err="1"/>
              <a:t>should</a:t>
            </a:r>
            <a:r>
              <a:rPr lang="es-MX"/>
              <a:t> </a:t>
            </a:r>
            <a:r>
              <a:rPr lang="es-MX" err="1"/>
              <a:t>take</a:t>
            </a:r>
            <a:r>
              <a:rPr lang="es-MX"/>
              <a:t> up </a:t>
            </a:r>
            <a:r>
              <a:rPr lang="es-MX" err="1"/>
              <a:t>to</a:t>
            </a:r>
            <a:r>
              <a:rPr lang="es-MX"/>
              <a:t> 5 </a:t>
            </a:r>
            <a:r>
              <a:rPr lang="es-MX" err="1"/>
              <a:t>lines</a:t>
            </a:r>
            <a:endParaRPr lang="es-MX"/>
          </a:p>
        </p:txBody>
      </p:sp>
      <p:sp>
        <p:nvSpPr>
          <p:cNvPr id="39" name="Text Placeholder 7" descr="Education 1">
            <a:extLst>
              <a:ext uri="{FF2B5EF4-FFF2-40B4-BE49-F238E27FC236}">
                <a16:creationId xmlns:a16="http://schemas.microsoft.com/office/drawing/2014/main" id="{A8956205-1321-6EB4-63B3-85525FE5D979}"/>
              </a:ext>
            </a:extLst>
          </p:cNvPr>
          <p:cNvSpPr>
            <a:spLocks noGrp="1"/>
          </p:cNvSpPr>
          <p:nvPr>
            <p:ph type="body" sz="quarter" idx="88" hasCustomPrompt="1"/>
          </p:nvPr>
        </p:nvSpPr>
        <p:spPr>
          <a:xfrm>
            <a:off x="365125" y="5453907"/>
            <a:ext cx="2225675" cy="139463"/>
          </a:xfrm>
          <a:prstGeom prst="rect">
            <a:avLst/>
          </a:prstGeom>
        </p:spPr>
        <p:txBody>
          <a:bodyPr anchor="t">
            <a:noAutofit/>
          </a:bodyPr>
          <a:lstStyle>
            <a:lvl1pPr marL="0" indent="0">
              <a:spcBef>
                <a:spcPts val="0"/>
              </a:spcBef>
              <a:spcAft>
                <a:spcPts val="0"/>
              </a:spcAft>
              <a:buNone/>
              <a:defRPr sz="1000" b="1" i="0">
                <a:solidFill>
                  <a:schemeClr val="tx1"/>
                </a:solidFill>
              </a:defRPr>
            </a:lvl1pPr>
            <a:lvl2pPr marL="169858" indent="0">
              <a:buNone/>
              <a:defRPr/>
            </a:lvl2pPr>
          </a:lstStyle>
          <a:p>
            <a:pPr lvl="0"/>
            <a:r>
              <a:rPr lang="en-US"/>
              <a:t>Degree title</a:t>
            </a:r>
          </a:p>
        </p:txBody>
      </p:sp>
      <p:sp>
        <p:nvSpPr>
          <p:cNvPr id="40" name="Text Placeholder 7" descr="Education 2">
            <a:extLst>
              <a:ext uri="{FF2B5EF4-FFF2-40B4-BE49-F238E27FC236}">
                <a16:creationId xmlns:a16="http://schemas.microsoft.com/office/drawing/2014/main" id="{780CD4D1-41FB-B2A5-76A3-25284FE7CF63}"/>
              </a:ext>
            </a:extLst>
          </p:cNvPr>
          <p:cNvSpPr>
            <a:spLocks noGrp="1"/>
          </p:cNvSpPr>
          <p:nvPr>
            <p:ph type="body" sz="quarter" idx="89" hasCustomPrompt="1"/>
          </p:nvPr>
        </p:nvSpPr>
        <p:spPr>
          <a:xfrm>
            <a:off x="365125" y="5613687"/>
            <a:ext cx="2225675" cy="139463"/>
          </a:xfrm>
          <a:prstGeom prst="rect">
            <a:avLst/>
          </a:prstGeom>
        </p:spPr>
        <p:txBody>
          <a:bodyPr anchor="t">
            <a:noAutofit/>
          </a:bodyPr>
          <a:lstStyle>
            <a:lvl1pPr marL="0" indent="0">
              <a:spcBef>
                <a:spcPts val="0"/>
              </a:spcBef>
              <a:spcAft>
                <a:spcPts val="0"/>
              </a:spcAft>
              <a:buNone/>
              <a:defRPr sz="1000" b="0" i="0">
                <a:solidFill>
                  <a:schemeClr val="tx1"/>
                </a:solidFill>
              </a:defRPr>
            </a:lvl1pPr>
            <a:lvl2pPr marL="169858" indent="0">
              <a:buNone/>
              <a:defRPr/>
            </a:lvl2pPr>
          </a:lstStyle>
          <a:p>
            <a:pPr lvl="0"/>
            <a:r>
              <a:rPr lang="en-US"/>
              <a:t>University</a:t>
            </a:r>
          </a:p>
        </p:txBody>
      </p:sp>
      <p:sp>
        <p:nvSpPr>
          <p:cNvPr id="41" name="Text Placeholder 7" descr="Education 3">
            <a:extLst>
              <a:ext uri="{FF2B5EF4-FFF2-40B4-BE49-F238E27FC236}">
                <a16:creationId xmlns:a16="http://schemas.microsoft.com/office/drawing/2014/main" id="{F393B383-D345-91E5-7364-2E6247CCD03E}"/>
              </a:ext>
            </a:extLst>
          </p:cNvPr>
          <p:cNvSpPr>
            <a:spLocks noGrp="1"/>
          </p:cNvSpPr>
          <p:nvPr>
            <p:ph type="body" sz="quarter" idx="90" hasCustomPrompt="1"/>
          </p:nvPr>
        </p:nvSpPr>
        <p:spPr>
          <a:xfrm>
            <a:off x="365125" y="5819416"/>
            <a:ext cx="2225675" cy="139463"/>
          </a:xfrm>
          <a:prstGeom prst="rect">
            <a:avLst/>
          </a:prstGeom>
        </p:spPr>
        <p:txBody>
          <a:bodyPr anchor="t">
            <a:noAutofit/>
          </a:bodyPr>
          <a:lstStyle>
            <a:lvl1pPr marL="0" indent="0">
              <a:spcBef>
                <a:spcPts val="0"/>
              </a:spcBef>
              <a:spcAft>
                <a:spcPts val="0"/>
              </a:spcAft>
              <a:buNone/>
              <a:defRPr sz="1000" b="1" i="0">
                <a:solidFill>
                  <a:schemeClr val="tx1"/>
                </a:solidFill>
              </a:defRPr>
            </a:lvl1pPr>
            <a:lvl2pPr marL="169858" indent="0">
              <a:buNone/>
              <a:defRPr/>
            </a:lvl2pPr>
          </a:lstStyle>
          <a:p>
            <a:pPr lvl="0"/>
            <a:r>
              <a:rPr lang="en-US"/>
              <a:t>Degree title</a:t>
            </a:r>
          </a:p>
        </p:txBody>
      </p:sp>
      <p:sp>
        <p:nvSpPr>
          <p:cNvPr id="42" name="Text Placeholder 7" descr="Education 4">
            <a:extLst>
              <a:ext uri="{FF2B5EF4-FFF2-40B4-BE49-F238E27FC236}">
                <a16:creationId xmlns:a16="http://schemas.microsoft.com/office/drawing/2014/main" id="{19F51F32-264F-543E-C5B1-F0DFD0C890E1}"/>
              </a:ext>
            </a:extLst>
          </p:cNvPr>
          <p:cNvSpPr>
            <a:spLocks noGrp="1"/>
          </p:cNvSpPr>
          <p:nvPr>
            <p:ph type="body" sz="quarter" idx="91" hasCustomPrompt="1"/>
          </p:nvPr>
        </p:nvSpPr>
        <p:spPr>
          <a:xfrm>
            <a:off x="365125" y="5976979"/>
            <a:ext cx="2225675" cy="139463"/>
          </a:xfrm>
          <a:prstGeom prst="rect">
            <a:avLst/>
          </a:prstGeom>
        </p:spPr>
        <p:txBody>
          <a:bodyPr anchor="t">
            <a:noAutofit/>
          </a:bodyPr>
          <a:lstStyle>
            <a:lvl1pPr marL="0" indent="0">
              <a:spcBef>
                <a:spcPts val="0"/>
              </a:spcBef>
              <a:spcAft>
                <a:spcPts val="0"/>
              </a:spcAft>
              <a:buNone/>
              <a:defRPr sz="1000" b="0" i="0">
                <a:solidFill>
                  <a:schemeClr val="tx1"/>
                </a:solidFill>
              </a:defRPr>
            </a:lvl1pPr>
            <a:lvl2pPr marL="169858" indent="0">
              <a:buNone/>
              <a:defRPr/>
            </a:lvl2pPr>
          </a:lstStyle>
          <a:p>
            <a:pPr lvl="0"/>
            <a:r>
              <a:rPr lang="en-US"/>
              <a:t>University</a:t>
            </a:r>
          </a:p>
        </p:txBody>
      </p:sp>
      <p:sp>
        <p:nvSpPr>
          <p:cNvPr id="43" name="Text Placeholder 7" descr="email">
            <a:extLst>
              <a:ext uri="{FF2B5EF4-FFF2-40B4-BE49-F238E27FC236}">
                <a16:creationId xmlns:a16="http://schemas.microsoft.com/office/drawing/2014/main" id="{8C9438AA-CF16-2791-C8A7-B1B6AF5E9BD8}"/>
              </a:ext>
            </a:extLst>
          </p:cNvPr>
          <p:cNvSpPr>
            <a:spLocks noGrp="1"/>
          </p:cNvSpPr>
          <p:nvPr>
            <p:ph type="body" sz="quarter" idx="93" hasCustomPrompt="1"/>
          </p:nvPr>
        </p:nvSpPr>
        <p:spPr>
          <a:xfrm>
            <a:off x="365125" y="2613583"/>
            <a:ext cx="2225675" cy="167285"/>
          </a:xfrm>
          <a:prstGeom prst="rect">
            <a:avLst/>
          </a:prstGeom>
        </p:spPr>
        <p:txBody>
          <a:bodyPr anchor="t">
            <a:noAutofit/>
          </a:bodyPr>
          <a:lstStyle>
            <a:lvl1pPr marL="0" indent="0" algn="ctr">
              <a:spcBef>
                <a:spcPts val="0"/>
              </a:spcBef>
              <a:spcAft>
                <a:spcPts val="0"/>
              </a:spcAft>
              <a:buNone/>
              <a:defRPr sz="900" b="0" i="0">
                <a:solidFill>
                  <a:schemeClr val="tx1"/>
                </a:solidFill>
              </a:defRPr>
            </a:lvl1pPr>
            <a:lvl2pPr marL="169858" indent="0">
              <a:buNone/>
              <a:defRPr/>
            </a:lvl2pPr>
          </a:lstStyle>
          <a:p>
            <a:pPr lvl="0"/>
            <a:r>
              <a:rPr lang="en-US"/>
              <a:t>Email</a:t>
            </a:r>
          </a:p>
        </p:txBody>
      </p:sp>
      <p:sp>
        <p:nvSpPr>
          <p:cNvPr id="44" name="Text Placeholder 7" descr="Education 5">
            <a:extLst>
              <a:ext uri="{FF2B5EF4-FFF2-40B4-BE49-F238E27FC236}">
                <a16:creationId xmlns:a16="http://schemas.microsoft.com/office/drawing/2014/main" id="{F72B7FA5-222C-40A7-08DB-942FB91274BD}"/>
              </a:ext>
            </a:extLst>
          </p:cNvPr>
          <p:cNvSpPr>
            <a:spLocks noGrp="1"/>
          </p:cNvSpPr>
          <p:nvPr>
            <p:ph type="body" sz="quarter" idx="94" hasCustomPrompt="1"/>
          </p:nvPr>
        </p:nvSpPr>
        <p:spPr>
          <a:xfrm>
            <a:off x="365125" y="6185163"/>
            <a:ext cx="2225675" cy="139463"/>
          </a:xfrm>
          <a:prstGeom prst="rect">
            <a:avLst/>
          </a:prstGeom>
        </p:spPr>
        <p:txBody>
          <a:bodyPr anchor="t">
            <a:noAutofit/>
          </a:bodyPr>
          <a:lstStyle>
            <a:lvl1pPr marL="0" indent="0">
              <a:spcBef>
                <a:spcPts val="0"/>
              </a:spcBef>
              <a:spcAft>
                <a:spcPts val="0"/>
              </a:spcAft>
              <a:buNone/>
              <a:defRPr sz="1000" b="1" i="0">
                <a:solidFill>
                  <a:schemeClr val="tx1"/>
                </a:solidFill>
              </a:defRPr>
            </a:lvl1pPr>
            <a:lvl2pPr marL="169858" indent="0">
              <a:buNone/>
              <a:defRPr/>
            </a:lvl2pPr>
          </a:lstStyle>
          <a:p>
            <a:pPr lvl="0"/>
            <a:r>
              <a:rPr lang="en-US"/>
              <a:t>Degree title</a:t>
            </a:r>
          </a:p>
        </p:txBody>
      </p:sp>
      <p:sp>
        <p:nvSpPr>
          <p:cNvPr id="45" name="Text Placeholder 7" descr="Education 6">
            <a:extLst>
              <a:ext uri="{FF2B5EF4-FFF2-40B4-BE49-F238E27FC236}">
                <a16:creationId xmlns:a16="http://schemas.microsoft.com/office/drawing/2014/main" id="{C59740F0-AB11-D15D-964F-3914DECF45DB}"/>
              </a:ext>
            </a:extLst>
          </p:cNvPr>
          <p:cNvSpPr>
            <a:spLocks noGrp="1"/>
          </p:cNvSpPr>
          <p:nvPr>
            <p:ph type="body" sz="quarter" idx="95" hasCustomPrompt="1"/>
          </p:nvPr>
        </p:nvSpPr>
        <p:spPr>
          <a:xfrm>
            <a:off x="365125" y="6342726"/>
            <a:ext cx="2225675" cy="139463"/>
          </a:xfrm>
          <a:prstGeom prst="rect">
            <a:avLst/>
          </a:prstGeom>
        </p:spPr>
        <p:txBody>
          <a:bodyPr anchor="t">
            <a:noAutofit/>
          </a:bodyPr>
          <a:lstStyle>
            <a:lvl1pPr marL="0" indent="0">
              <a:spcBef>
                <a:spcPts val="0"/>
              </a:spcBef>
              <a:spcAft>
                <a:spcPts val="0"/>
              </a:spcAft>
              <a:buNone/>
              <a:defRPr sz="1000" b="0" i="0">
                <a:solidFill>
                  <a:schemeClr val="tx1"/>
                </a:solidFill>
              </a:defRPr>
            </a:lvl1pPr>
            <a:lvl2pPr marL="169858" indent="0">
              <a:buNone/>
              <a:defRPr/>
            </a:lvl2pPr>
          </a:lstStyle>
          <a:p>
            <a:pPr lvl="0"/>
            <a:r>
              <a:rPr lang="en-US"/>
              <a:t>University</a:t>
            </a:r>
          </a:p>
        </p:txBody>
      </p:sp>
      <p:sp>
        <p:nvSpPr>
          <p:cNvPr id="46" name="TextBox 45">
            <a:extLst>
              <a:ext uri="{FF2B5EF4-FFF2-40B4-BE49-F238E27FC236}">
                <a16:creationId xmlns:a16="http://schemas.microsoft.com/office/drawing/2014/main" id="{3B7EF85C-AF3E-6AD5-0AC6-145884E29779}"/>
              </a:ext>
            </a:extLst>
          </p:cNvPr>
          <p:cNvSpPr txBox="1"/>
          <p:nvPr/>
        </p:nvSpPr>
        <p:spPr>
          <a:xfrm>
            <a:off x="3326965" y="370966"/>
            <a:ext cx="8504237" cy="215444"/>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Profile</a:t>
            </a:r>
          </a:p>
        </p:txBody>
      </p:sp>
      <p:sp>
        <p:nvSpPr>
          <p:cNvPr id="47" name="TextBox 46">
            <a:extLst>
              <a:ext uri="{FF2B5EF4-FFF2-40B4-BE49-F238E27FC236}">
                <a16:creationId xmlns:a16="http://schemas.microsoft.com/office/drawing/2014/main" id="{F1E8F9D9-3F6D-1CBF-95D5-80414CEE836B}"/>
              </a:ext>
            </a:extLst>
          </p:cNvPr>
          <p:cNvSpPr txBox="1"/>
          <p:nvPr/>
        </p:nvSpPr>
        <p:spPr>
          <a:xfrm>
            <a:off x="3326965" y="2227245"/>
            <a:ext cx="8504237" cy="215444"/>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Selected Consulting Experience</a:t>
            </a:r>
          </a:p>
        </p:txBody>
      </p:sp>
      <p:sp>
        <p:nvSpPr>
          <p:cNvPr id="48" name="TextBox 47">
            <a:extLst>
              <a:ext uri="{FF2B5EF4-FFF2-40B4-BE49-F238E27FC236}">
                <a16:creationId xmlns:a16="http://schemas.microsoft.com/office/drawing/2014/main" id="{9E08790B-D283-D356-631B-528EF003F608}"/>
              </a:ext>
            </a:extLst>
          </p:cNvPr>
          <p:cNvSpPr txBox="1"/>
          <p:nvPr/>
        </p:nvSpPr>
        <p:spPr>
          <a:xfrm>
            <a:off x="365127" y="3222086"/>
            <a:ext cx="2225674" cy="161583"/>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Areas of Expertise</a:t>
            </a:r>
          </a:p>
        </p:txBody>
      </p:sp>
      <p:sp>
        <p:nvSpPr>
          <p:cNvPr id="49" name="TextBox 48">
            <a:extLst>
              <a:ext uri="{FF2B5EF4-FFF2-40B4-BE49-F238E27FC236}">
                <a16:creationId xmlns:a16="http://schemas.microsoft.com/office/drawing/2014/main" id="{A5434632-9529-48FE-336D-C5B97A8E71DF}"/>
              </a:ext>
            </a:extLst>
          </p:cNvPr>
          <p:cNvSpPr txBox="1"/>
          <p:nvPr/>
        </p:nvSpPr>
        <p:spPr>
          <a:xfrm>
            <a:off x="365127" y="5132973"/>
            <a:ext cx="2225674" cy="161583"/>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Education</a:t>
            </a:r>
          </a:p>
        </p:txBody>
      </p:sp>
      <p:cxnSp>
        <p:nvCxnSpPr>
          <p:cNvPr id="8" name="Straight Connector 7">
            <a:extLst>
              <a:ext uri="{FF2B5EF4-FFF2-40B4-BE49-F238E27FC236}">
                <a16:creationId xmlns:a16="http://schemas.microsoft.com/office/drawing/2014/main" id="{0EA857A1-11AD-8F26-4533-42048A40E44B}"/>
              </a:ext>
            </a:extLst>
          </p:cNvPr>
          <p:cNvCxnSpPr>
            <a:cxnSpLocks/>
          </p:cNvCxnSpPr>
          <p:nvPr/>
        </p:nvCxnSpPr>
        <p:spPr>
          <a:xfrm>
            <a:off x="3326965" y="2122849"/>
            <a:ext cx="850318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175696"/>
      </p:ext>
    </p:extLst>
  </p:cSld>
  <p:clrMapOvr>
    <a:masterClrMapping/>
  </p:clrMapOvr>
  <p:extLst>
    <p:ext uri="{DCECCB84-F9BA-43D5-87BE-67443E8EF086}">
      <p15:sldGuideLst xmlns:p15="http://schemas.microsoft.com/office/powerpoint/2012/main">
        <p15:guide id="33" orient="horz" pos="432">
          <p15:clr>
            <a:srgbClr val="FBAE40"/>
          </p15:clr>
        </p15:guide>
        <p15:guide id="34" pos="1859">
          <p15:clr>
            <a:srgbClr val="FBAE40"/>
          </p15:clr>
        </p15:guide>
        <p15:guide id="35" pos="230">
          <p15:clr>
            <a:srgbClr val="FBAE40"/>
          </p15:clr>
        </p15:guide>
        <p15:guide id="36" pos="1632">
          <p15:clr>
            <a:srgbClr val="FBAE40"/>
          </p15:clr>
        </p15:guide>
        <p15:guide id="37" orient="horz" pos="1604">
          <p15:clr>
            <a:srgbClr val="FBAE40"/>
          </p15:clr>
        </p15:guide>
        <p15:guide id="38" orient="horz" pos="4087">
          <p15:clr>
            <a:srgbClr val="FBAE40"/>
          </p15:clr>
        </p15:guide>
        <p15:guide id="39" pos="209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als">
    <p:spTree>
      <p:nvGrpSpPr>
        <p:cNvPr id="1" name=""/>
        <p:cNvGrpSpPr/>
        <p:nvPr/>
      </p:nvGrpSpPr>
      <p:grpSpPr>
        <a:xfrm>
          <a:off x="0" y="0"/>
          <a:ext cx="0" cy="0"/>
          <a:chOff x="0" y="0"/>
          <a:chExt cx="0" cy="0"/>
        </a:xfrm>
      </p:grpSpPr>
      <p:graphicFrame>
        <p:nvGraphicFramePr>
          <p:cNvPr id="26" name="think-cell data - do not delete" hidden="1">
            <a:extLst>
              <a:ext uri="{FF2B5EF4-FFF2-40B4-BE49-F238E27FC236}">
                <a16:creationId xmlns:a16="http://schemas.microsoft.com/office/drawing/2014/main" id="{A239B6AF-F2B4-AD2C-F6A2-9FBA8B1353C2}"/>
              </a:ext>
            </a:extLst>
          </p:cNvPr>
          <p:cNvGraphicFramePr>
            <a:graphicFrameLocks noChangeAspect="1"/>
          </p:cNvGraphicFramePr>
          <p:nvPr>
            <p:custDataLst>
              <p:tags r:id="rId1"/>
            </p:custDataLst>
            <p:extLst>
              <p:ext uri="{D42A27DB-BD31-4B8C-83A1-F6EECF244321}">
                <p14:modId xmlns:p14="http://schemas.microsoft.com/office/powerpoint/2010/main" val="2850208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6" name="think-cell data - do not delete" hidden="1">
                        <a:extLst>
                          <a:ext uri="{FF2B5EF4-FFF2-40B4-BE49-F238E27FC236}">
                            <a16:creationId xmlns:a16="http://schemas.microsoft.com/office/drawing/2014/main" id="{A239B6AF-F2B4-AD2C-F6A2-9FBA8B1353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6699C13A-D4FA-145A-BD4C-1E824CA7546E}"/>
              </a:ext>
            </a:extLst>
          </p:cNvPr>
          <p:cNvSpPr>
            <a:spLocks/>
          </p:cNvSpPr>
          <p:nvPr/>
        </p:nvSpPr>
        <p:spPr>
          <a:xfrm>
            <a:off x="8259763" y="0"/>
            <a:ext cx="393646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400" dirty="0">
              <a:solidFill>
                <a:schemeClr val="tx1"/>
              </a:solidFill>
              <a:latin typeface="+mn-lt"/>
              <a:ea typeface="+mn-ea"/>
              <a:cs typeface="+mn-cs"/>
            </a:endParaRPr>
          </a:p>
        </p:txBody>
      </p:sp>
      <p:sp>
        <p:nvSpPr>
          <p:cNvPr id="3" name="TextBox 2">
            <a:extLst>
              <a:ext uri="{FF2B5EF4-FFF2-40B4-BE49-F238E27FC236}">
                <a16:creationId xmlns:a16="http://schemas.microsoft.com/office/drawing/2014/main" id="{2521E3AF-D5EB-EBD9-7123-57B5278C8936}"/>
              </a:ext>
            </a:extLst>
          </p:cNvPr>
          <p:cNvSpPr txBox="1"/>
          <p:nvPr/>
        </p:nvSpPr>
        <p:spPr>
          <a:xfrm>
            <a:off x="984249" y="5145553"/>
            <a:ext cx="6820493" cy="245019"/>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Impact</a:t>
            </a:r>
          </a:p>
        </p:txBody>
      </p:sp>
      <p:sp>
        <p:nvSpPr>
          <p:cNvPr id="8" name="TextBox 7">
            <a:extLst>
              <a:ext uri="{FF2B5EF4-FFF2-40B4-BE49-F238E27FC236}">
                <a16:creationId xmlns:a16="http://schemas.microsoft.com/office/drawing/2014/main" id="{7FD2485E-9379-5509-0F12-E249936EEBC4}"/>
              </a:ext>
            </a:extLst>
          </p:cNvPr>
          <p:cNvSpPr txBox="1"/>
          <p:nvPr/>
        </p:nvSpPr>
        <p:spPr>
          <a:xfrm>
            <a:off x="979673" y="2823890"/>
            <a:ext cx="6905625" cy="245019"/>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Our Solution</a:t>
            </a:r>
          </a:p>
        </p:txBody>
      </p:sp>
      <p:sp>
        <p:nvSpPr>
          <p:cNvPr id="9" name="TextBox 8">
            <a:extLst>
              <a:ext uri="{FF2B5EF4-FFF2-40B4-BE49-F238E27FC236}">
                <a16:creationId xmlns:a16="http://schemas.microsoft.com/office/drawing/2014/main" id="{C1A81040-3C63-51E2-D9BB-9CEE9E8E2F11}"/>
              </a:ext>
            </a:extLst>
          </p:cNvPr>
          <p:cNvSpPr txBox="1"/>
          <p:nvPr/>
        </p:nvSpPr>
        <p:spPr>
          <a:xfrm>
            <a:off x="979673" y="1346271"/>
            <a:ext cx="6905625" cy="245019"/>
          </a:xfrm>
          <a:prstGeom prst="rect">
            <a:avLst/>
          </a:prstGeom>
          <a:noFill/>
        </p:spPr>
        <p:txBody>
          <a:bodyPr wrap="square" lIns="0" tIns="0" rIns="0" bIns="0" rtlCol="0">
            <a:noAutofit/>
          </a:bodyPr>
          <a:lstStyle/>
          <a:p>
            <a:pPr marL="0" lvl="0" indent="0" algn="l" defTabSz="914400" rtl="0" eaLnBrk="1" latinLnBrk="0" hangingPunct="1">
              <a:lnSpc>
                <a:spcPct val="100000"/>
              </a:lnSpc>
              <a:spcBef>
                <a:spcPts val="600"/>
              </a:spcBef>
              <a:buClr>
                <a:schemeClr val="tx1"/>
              </a:buClr>
              <a:buSzPct val="100000"/>
              <a:buFont typeface="Wingdings" panose="05000000000000000000" pitchFamily="2" charset="2"/>
              <a:buNone/>
            </a:pPr>
            <a:r>
              <a:rPr lang="en-US" sz="1300" b="1" kern="1200" dirty="0">
                <a:solidFill>
                  <a:schemeClr val="tx2"/>
                </a:solidFill>
                <a:latin typeface="+mn-lt"/>
                <a:ea typeface="+mn-ea"/>
                <a:cs typeface="+mn-cs"/>
              </a:rPr>
              <a:t>Issue</a:t>
            </a:r>
          </a:p>
        </p:txBody>
      </p:sp>
      <p:sp>
        <p:nvSpPr>
          <p:cNvPr id="18" name="Content Top">
            <a:extLst>
              <a:ext uri="{FF2B5EF4-FFF2-40B4-BE49-F238E27FC236}">
                <a16:creationId xmlns:a16="http://schemas.microsoft.com/office/drawing/2014/main" id="{14CC16DB-415D-95B0-2667-CAF0C2B77E6B}"/>
              </a:ext>
            </a:extLst>
          </p:cNvPr>
          <p:cNvSpPr>
            <a:spLocks noGrp="1"/>
          </p:cNvSpPr>
          <p:nvPr>
            <p:ph idx="17"/>
          </p:nvPr>
        </p:nvSpPr>
        <p:spPr>
          <a:xfrm>
            <a:off x="984249" y="1596571"/>
            <a:ext cx="6890481" cy="1097280"/>
          </a:xfrm>
          <a:prstGeom prst="rect">
            <a:avLst/>
          </a:prstGeom>
        </p:spPr>
        <p:txBody>
          <a:bodyPr>
            <a:noAutofit/>
          </a:bodyPr>
          <a:lstStyle>
            <a:lvl1pPr>
              <a:spcBef>
                <a:spcPts val="300"/>
              </a:spcBef>
              <a:defRPr sz="1050">
                <a:latin typeface="+mn-lt"/>
                <a:ea typeface="+mn-ea"/>
                <a:cs typeface="+mn-cs"/>
              </a:defRPr>
            </a:lvl1pPr>
            <a:lvl2pPr>
              <a:spcBef>
                <a:spcPts val="300"/>
              </a:spcBef>
              <a:defRPr sz="1050">
                <a:latin typeface="+mn-lt"/>
                <a:ea typeface="+mn-ea"/>
                <a:cs typeface="+mn-cs"/>
              </a:defRPr>
            </a:lvl2pPr>
            <a:lvl3pPr>
              <a:spcBef>
                <a:spcPts val="300"/>
              </a:spcBef>
              <a:defRPr sz="1050">
                <a:latin typeface="+mn-lt"/>
                <a:ea typeface="+mn-ea"/>
                <a:cs typeface="+mn-cs"/>
              </a:defRPr>
            </a:lvl3pPr>
            <a:lvl4pPr>
              <a:spcBef>
                <a:spcPts val="300"/>
              </a:spcBef>
              <a:defRPr sz="1050">
                <a:latin typeface="+mn-lt"/>
                <a:ea typeface="+mn-ea"/>
                <a:cs typeface="+mn-cs"/>
              </a:defRPr>
            </a:lvl4pPr>
            <a:lvl5pPr>
              <a:spcBef>
                <a:spcPts val="300"/>
              </a:spcBef>
              <a:defRPr sz="105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9" name="Content Top">
            <a:extLst>
              <a:ext uri="{FF2B5EF4-FFF2-40B4-BE49-F238E27FC236}">
                <a16:creationId xmlns:a16="http://schemas.microsoft.com/office/drawing/2014/main" id="{3C442345-6A7F-8590-3C09-D9C5F05813C9}"/>
              </a:ext>
            </a:extLst>
          </p:cNvPr>
          <p:cNvSpPr>
            <a:spLocks noGrp="1"/>
          </p:cNvSpPr>
          <p:nvPr>
            <p:ph idx="19"/>
          </p:nvPr>
        </p:nvSpPr>
        <p:spPr>
          <a:xfrm>
            <a:off x="984249" y="3077771"/>
            <a:ext cx="6890481" cy="1926029"/>
          </a:xfrm>
          <a:prstGeom prst="rect">
            <a:avLst/>
          </a:prstGeom>
        </p:spPr>
        <p:txBody>
          <a:bodyPr>
            <a:noAutofit/>
          </a:bodyPr>
          <a:lstStyle>
            <a:lvl1pPr>
              <a:spcBef>
                <a:spcPts val="300"/>
              </a:spcBef>
              <a:defRPr sz="1050">
                <a:latin typeface="+mn-lt"/>
                <a:ea typeface="+mn-ea"/>
                <a:cs typeface="+mn-cs"/>
              </a:defRPr>
            </a:lvl1pPr>
            <a:lvl2pPr>
              <a:spcBef>
                <a:spcPts val="300"/>
              </a:spcBef>
              <a:defRPr sz="1050">
                <a:latin typeface="+mn-lt"/>
                <a:ea typeface="+mn-ea"/>
                <a:cs typeface="+mn-cs"/>
              </a:defRPr>
            </a:lvl2pPr>
            <a:lvl3pPr>
              <a:spcBef>
                <a:spcPts val="300"/>
              </a:spcBef>
              <a:defRPr sz="1050">
                <a:latin typeface="+mn-lt"/>
                <a:ea typeface="+mn-ea"/>
                <a:cs typeface="+mn-cs"/>
              </a:defRPr>
            </a:lvl3pPr>
            <a:lvl4pPr>
              <a:spcBef>
                <a:spcPts val="300"/>
              </a:spcBef>
              <a:defRPr sz="1050">
                <a:latin typeface="+mn-lt"/>
                <a:ea typeface="+mn-ea"/>
                <a:cs typeface="+mn-cs"/>
              </a:defRPr>
            </a:lvl4pPr>
            <a:lvl5pPr>
              <a:spcBef>
                <a:spcPts val="300"/>
              </a:spcBef>
              <a:defRPr sz="105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Content Top">
            <a:extLst>
              <a:ext uri="{FF2B5EF4-FFF2-40B4-BE49-F238E27FC236}">
                <a16:creationId xmlns:a16="http://schemas.microsoft.com/office/drawing/2014/main" id="{0BB6CBE3-18B6-80DE-CB6D-5C4DF7C005D3}"/>
              </a:ext>
            </a:extLst>
          </p:cNvPr>
          <p:cNvSpPr>
            <a:spLocks noGrp="1"/>
          </p:cNvSpPr>
          <p:nvPr>
            <p:ph idx="21"/>
          </p:nvPr>
        </p:nvSpPr>
        <p:spPr>
          <a:xfrm>
            <a:off x="984249" y="5392420"/>
            <a:ext cx="6890481" cy="1094740"/>
          </a:xfrm>
          <a:prstGeom prst="rect">
            <a:avLst/>
          </a:prstGeom>
        </p:spPr>
        <p:txBody>
          <a:bodyPr>
            <a:noAutofit/>
          </a:bodyPr>
          <a:lstStyle>
            <a:lvl1pPr>
              <a:spcBef>
                <a:spcPts val="300"/>
              </a:spcBef>
              <a:defRPr sz="1050">
                <a:latin typeface="+mn-lt"/>
                <a:ea typeface="+mn-ea"/>
                <a:cs typeface="+mn-cs"/>
              </a:defRPr>
            </a:lvl1pPr>
            <a:lvl2pPr>
              <a:spcBef>
                <a:spcPts val="300"/>
              </a:spcBef>
              <a:defRPr sz="1050">
                <a:latin typeface="+mn-lt"/>
                <a:ea typeface="+mn-ea"/>
                <a:cs typeface="+mn-cs"/>
              </a:defRPr>
            </a:lvl2pPr>
            <a:lvl3pPr>
              <a:spcBef>
                <a:spcPts val="300"/>
              </a:spcBef>
              <a:defRPr sz="1050">
                <a:latin typeface="+mn-lt"/>
                <a:ea typeface="+mn-ea"/>
                <a:cs typeface="+mn-cs"/>
              </a:defRPr>
            </a:lvl3pPr>
            <a:lvl4pPr>
              <a:spcBef>
                <a:spcPts val="300"/>
              </a:spcBef>
              <a:defRPr sz="1050">
                <a:latin typeface="+mn-lt"/>
                <a:ea typeface="+mn-ea"/>
                <a:cs typeface="+mn-cs"/>
              </a:defRPr>
            </a:lvl4pPr>
            <a:lvl5pPr>
              <a:spcBef>
                <a:spcPts val="300"/>
              </a:spcBef>
              <a:defRPr sz="1050">
                <a:latin typeface="+mn-lt"/>
                <a:ea typeface="+mn-ea"/>
                <a:cs typeface="+mn-cs"/>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8" name="Graphic 27">
            <a:extLst>
              <a:ext uri="{FF2B5EF4-FFF2-40B4-BE49-F238E27FC236}">
                <a16:creationId xmlns:a16="http://schemas.microsoft.com/office/drawing/2014/main" id="{E212CA34-7905-9DC0-4CA9-59456D333BC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5348" y="2763519"/>
            <a:ext cx="365760" cy="365760"/>
          </a:xfrm>
          <a:prstGeom prst="rect">
            <a:avLst/>
          </a:prstGeom>
        </p:spPr>
      </p:pic>
      <p:pic>
        <p:nvPicPr>
          <p:cNvPr id="29" name="Graphic 28">
            <a:extLst>
              <a:ext uri="{FF2B5EF4-FFF2-40B4-BE49-F238E27FC236}">
                <a16:creationId xmlns:a16="http://schemas.microsoft.com/office/drawing/2014/main" id="{4E785F94-DDCB-6EA5-E3A0-29A1051A5E26}"/>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5348" y="5075755"/>
            <a:ext cx="365760" cy="365760"/>
          </a:xfrm>
          <a:prstGeom prst="rect">
            <a:avLst/>
          </a:prstGeom>
        </p:spPr>
      </p:pic>
      <p:pic>
        <p:nvPicPr>
          <p:cNvPr id="30" name="Graphic 29">
            <a:extLst>
              <a:ext uri="{FF2B5EF4-FFF2-40B4-BE49-F238E27FC236}">
                <a16:creationId xmlns:a16="http://schemas.microsoft.com/office/drawing/2014/main" id="{AEF3C5C6-426C-53C6-DDA0-A9AABEF2FF3A}"/>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5348" y="1336844"/>
            <a:ext cx="365760" cy="365760"/>
          </a:xfrm>
          <a:prstGeom prst="rect">
            <a:avLst/>
          </a:prstGeom>
        </p:spPr>
      </p:pic>
      <p:sp>
        <p:nvSpPr>
          <p:cNvPr id="2" name="Title 1">
            <a:extLst>
              <a:ext uri="{FF2B5EF4-FFF2-40B4-BE49-F238E27FC236}">
                <a16:creationId xmlns:a16="http://schemas.microsoft.com/office/drawing/2014/main" id="{E5AD71D3-1D93-1AB4-DEEE-1E15A9F19937}"/>
              </a:ext>
            </a:extLst>
          </p:cNvPr>
          <p:cNvSpPr>
            <a:spLocks noGrp="1"/>
          </p:cNvSpPr>
          <p:nvPr>
            <p:ph type="title" hasCustomPrompt="1"/>
          </p:nvPr>
        </p:nvSpPr>
        <p:spPr>
          <a:xfrm>
            <a:off x="367506" y="372533"/>
            <a:ext cx="7507224" cy="678392"/>
          </a:xfrm>
        </p:spPr>
        <p:txBody>
          <a:bodyPr vert="horz"/>
          <a:lstStyle>
            <a:lvl1pPr>
              <a:defRPr/>
            </a:lvl1pPr>
          </a:lstStyle>
          <a:p>
            <a:r>
              <a:rPr lang="en-US"/>
              <a:t>Project Title</a:t>
            </a:r>
          </a:p>
        </p:txBody>
      </p:sp>
      <p:sp>
        <p:nvSpPr>
          <p:cNvPr id="13" name="SlideNumber">
            <a:extLst>
              <a:ext uri="{FF2B5EF4-FFF2-40B4-BE49-F238E27FC236}">
                <a16:creationId xmlns:a16="http://schemas.microsoft.com/office/drawing/2014/main" id="{16C17E11-146B-5668-EABE-820DFB525E3F}"/>
              </a:ext>
            </a:extLst>
          </p:cNvPr>
          <p:cNvSpPr txBox="1">
            <a:spLocks noGrp="1" noRot="1" noMove="1" noResize="1" noEditPoints="1" noAdjustHandles="1" noChangeArrowheads="1" noChangeShapeType="1"/>
          </p:cNvSpPr>
          <p:nvPr/>
        </p:nvSpPr>
        <p:spPr>
          <a:xfrm>
            <a:off x="11698666" y="6605178"/>
            <a:ext cx="125034" cy="123111"/>
          </a:xfrm>
          <a:prstGeom prst="rect">
            <a:avLst/>
          </a:prstGeom>
          <a:noFill/>
        </p:spPr>
        <p:txBody>
          <a:bodyPr wrap="none" lIns="0" tIns="0" rIns="0" bIns="0" rtlCol="0" anchor="ctr">
            <a:no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US" sz="700" smtClean="0">
                <a:solidFill>
                  <a:schemeClr val="tx1"/>
                </a:solidFill>
                <a:latin typeface="+mn-lt"/>
                <a:ea typeface="+mn-ea"/>
                <a:cs typeface="+mn-cs"/>
              </a:rPr>
              <a:pPr marL="0" marR="0" indent="0" algn="r" defTabSz="914370" rtl="0" eaLnBrk="1" fontAlgn="auto" latinLnBrk="0" hangingPunct="1">
                <a:lnSpc>
                  <a:spcPct val="100000"/>
                </a:lnSpc>
                <a:spcBef>
                  <a:spcPts val="0"/>
                </a:spcBef>
                <a:spcAft>
                  <a:spcPts val="0"/>
                </a:spcAft>
                <a:buClrTx/>
                <a:buSzTx/>
                <a:buFontTx/>
                <a:buNone/>
                <a:tabLst/>
                <a:defRPr/>
              </a:pPr>
              <a:t>‹#›</a:t>
            </a:fld>
            <a:endParaRPr lang="en-US" sz="800" dirty="0">
              <a:solidFill>
                <a:schemeClr val="tx1"/>
              </a:solidFill>
              <a:latin typeface="+mn-lt"/>
              <a:ea typeface="+mn-ea"/>
              <a:cs typeface="+mn-cs"/>
            </a:endParaRPr>
          </a:p>
        </p:txBody>
      </p:sp>
      <p:pic>
        <p:nvPicPr>
          <p:cNvPr id="14" name="Graphic 13">
            <a:extLst>
              <a:ext uri="{FF2B5EF4-FFF2-40B4-BE49-F238E27FC236}">
                <a16:creationId xmlns:a16="http://schemas.microsoft.com/office/drawing/2014/main" id="{6305FF7F-6CB2-39FC-A6AC-11BEE4B0B113}"/>
              </a:ext>
            </a:extLst>
          </p:cNvPr>
          <p:cNvPicPr>
            <a:picLocks noGrp="1" noRot="1" noChangeAspec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42735" y="6622290"/>
            <a:ext cx="636392" cy="104708"/>
          </a:xfrm>
          <a:prstGeom prst="rect">
            <a:avLst/>
          </a:prstGeom>
        </p:spPr>
      </p:pic>
      <p:sp>
        <p:nvSpPr>
          <p:cNvPr id="4" name="TextBox 3">
            <a:extLst>
              <a:ext uri="{FF2B5EF4-FFF2-40B4-BE49-F238E27FC236}">
                <a16:creationId xmlns:a16="http://schemas.microsoft.com/office/drawing/2014/main" id="{2EC78CA2-8A6D-7776-7355-CA073B03AF65}"/>
              </a:ext>
            </a:extLst>
          </p:cNvPr>
          <p:cNvSpPr txBox="1"/>
          <p:nvPr userDrawn="1"/>
        </p:nvSpPr>
        <p:spPr>
          <a:xfrm>
            <a:off x="8591901" y="1336843"/>
            <a:ext cx="3272192" cy="245019"/>
          </a:xfrm>
          <a:prstGeom prst="rect">
            <a:avLst/>
          </a:prstGeom>
          <a:noFill/>
        </p:spPr>
        <p:txBody>
          <a:bodyPr wrap="square" lIns="0" tIns="0" rIns="0" bIns="0" rtlCol="0">
            <a:noAutofit/>
          </a:bodyPr>
          <a:lstStyle/>
          <a:p>
            <a:pPr marL="0" lvl="0" indent="0" algn="ctr" defTabSz="914400" rtl="0" eaLnBrk="1" latinLnBrk="0" hangingPunct="1">
              <a:lnSpc>
                <a:spcPct val="100000"/>
              </a:lnSpc>
              <a:spcBef>
                <a:spcPts val="600"/>
              </a:spcBef>
              <a:buClr>
                <a:schemeClr val="tx1"/>
              </a:buClr>
              <a:buSzPct val="100000"/>
              <a:buFont typeface="Wingdings" panose="05000000000000000000" pitchFamily="2" charset="2"/>
              <a:buNone/>
            </a:pPr>
            <a:r>
              <a:rPr lang="en-US" sz="1400" b="0" kern="1200" dirty="0">
                <a:solidFill>
                  <a:schemeClr val="tx1"/>
                </a:solidFill>
                <a:latin typeface="+mn-lt"/>
                <a:ea typeface="+mn-ea"/>
                <a:cs typeface="+mn-cs"/>
              </a:rPr>
              <a:t>Illustrative examples of deliverables</a:t>
            </a:r>
          </a:p>
        </p:txBody>
      </p:sp>
      <p:sp>
        <p:nvSpPr>
          <p:cNvPr id="5" name="Picture Placeholder 24">
            <a:extLst>
              <a:ext uri="{FF2B5EF4-FFF2-40B4-BE49-F238E27FC236}">
                <a16:creationId xmlns:a16="http://schemas.microsoft.com/office/drawing/2014/main" id="{CC906973-2AC9-233A-0D08-F9203BFE263F}"/>
              </a:ext>
            </a:extLst>
          </p:cNvPr>
          <p:cNvSpPr>
            <a:spLocks noGrp="1"/>
          </p:cNvSpPr>
          <p:nvPr>
            <p:ph type="pic" sz="quarter" idx="29"/>
          </p:nvPr>
        </p:nvSpPr>
        <p:spPr>
          <a:xfrm>
            <a:off x="8631230" y="1850419"/>
            <a:ext cx="3193534" cy="1797103"/>
          </a:xfrm>
          <a:solidFill>
            <a:schemeClr val="bg1"/>
          </a:solidFill>
          <a:effectLst>
            <a:outerShdw blurRad="50800" sx="101000" sy="101000" algn="t" rotWithShape="0">
              <a:prstClr val="black">
                <a:alpha val="20000"/>
              </a:prstClr>
            </a:outerShdw>
          </a:effectLst>
        </p:spPr>
        <p:txBody>
          <a:bodyPr vert="horz" wrap="square" lIns="0" tIns="0" rIns="0" bIns="0" rtlCol="0" anchor="ctr">
            <a:noAutofit/>
          </a:bodyPr>
          <a:lstStyle>
            <a:lvl1pPr>
              <a:defRPr lang="en-US" sz="1200"/>
            </a:lvl1pPr>
          </a:lstStyle>
          <a:p>
            <a:pPr marL="0" lvl="0" indent="0" algn="ctr">
              <a:buNone/>
            </a:pPr>
            <a:r>
              <a:rPr lang="en-US" dirty="0"/>
              <a:t>Click icon to add picture</a:t>
            </a:r>
          </a:p>
        </p:txBody>
      </p:sp>
      <p:sp>
        <p:nvSpPr>
          <p:cNvPr id="6" name="Picture Placeholder 25">
            <a:extLst>
              <a:ext uri="{FF2B5EF4-FFF2-40B4-BE49-F238E27FC236}">
                <a16:creationId xmlns:a16="http://schemas.microsoft.com/office/drawing/2014/main" id="{43884116-9FA9-0774-FBBF-83F13D8FC358}"/>
              </a:ext>
            </a:extLst>
          </p:cNvPr>
          <p:cNvSpPr>
            <a:spLocks noGrp="1"/>
          </p:cNvSpPr>
          <p:nvPr>
            <p:ph type="pic" sz="quarter" idx="30"/>
          </p:nvPr>
        </p:nvSpPr>
        <p:spPr>
          <a:xfrm>
            <a:off x="8631230" y="3970167"/>
            <a:ext cx="3193534" cy="1797103"/>
          </a:xfrm>
          <a:solidFill>
            <a:schemeClr val="bg1"/>
          </a:solidFill>
          <a:effectLst>
            <a:outerShdw blurRad="50800" sx="101000" sy="101000" algn="t" rotWithShape="0">
              <a:prstClr val="black">
                <a:alpha val="20000"/>
              </a:prstClr>
            </a:outerShdw>
          </a:effectLst>
        </p:spPr>
        <p:txBody>
          <a:bodyPr vert="horz" wrap="square" lIns="0" tIns="0" rIns="0" bIns="0" rtlCol="0" anchor="ctr">
            <a:noAutofit/>
          </a:bodyPr>
          <a:lstStyle>
            <a:lvl1pPr>
              <a:defRPr lang="en-US" sz="1200"/>
            </a:lvl1pPr>
          </a:lstStyle>
          <a:p>
            <a:pPr marL="0" lvl="0" indent="0" algn="ctr">
              <a:buNone/>
            </a:pPr>
            <a:r>
              <a:rPr lang="en-US" dirty="0"/>
              <a:t>Click icon to add picture</a:t>
            </a:r>
          </a:p>
        </p:txBody>
      </p:sp>
    </p:spTree>
    <p:extLst>
      <p:ext uri="{BB962C8B-B14F-4D97-AF65-F5344CB8AC3E}">
        <p14:creationId xmlns:p14="http://schemas.microsoft.com/office/powerpoint/2010/main" val="2909312919"/>
      </p:ext>
    </p:extLst>
  </p:cSld>
  <p:clrMapOvr>
    <a:masterClrMapping/>
  </p:clrMapOvr>
  <p:extLst>
    <p:ext uri="{DCECCB84-F9BA-43D5-87BE-67443E8EF086}">
      <p15:sldGuideLst xmlns:p15="http://schemas.microsoft.com/office/powerpoint/2012/main">
        <p15:guide id="34" orient="horz" pos="1005">
          <p15:clr>
            <a:srgbClr val="FBAE40"/>
          </p15:clr>
        </p15:guide>
        <p15:guide id="35" orient="horz" pos="1776">
          <p15:clr>
            <a:srgbClr val="FBAE40"/>
          </p15:clr>
        </p15:guide>
        <p15:guide id="36" pos="618">
          <p15:clr>
            <a:srgbClr val="FBAE40"/>
          </p15:clr>
        </p15:guide>
        <p15:guide id="37" pos="4963">
          <p15:clr>
            <a:srgbClr val="FBAE40"/>
          </p15:clr>
        </p15:guide>
        <p15:guide id="38" orient="horz" pos="1936">
          <p15:clr>
            <a:srgbClr val="FBAE40"/>
          </p15:clr>
        </p15:guide>
        <p15:guide id="39" orient="horz" pos="3232">
          <p15:clr>
            <a:srgbClr val="FBAE40"/>
          </p15:clr>
        </p15:guide>
        <p15:guide id="40" orient="horz" pos="3395">
          <p15:clr>
            <a:srgbClr val="FBAE40"/>
          </p15:clr>
        </p15:guide>
        <p15:guide id="41" pos="5203">
          <p15:clr>
            <a:srgbClr val="FBAE40"/>
          </p15:clr>
        </p15:guide>
        <p15:guide id="42" orient="horz" pos="835">
          <p15:clr>
            <a:srgbClr val="FBAE40"/>
          </p15:clr>
        </p15:guide>
        <p15:guide id="43" orient="horz" pos="408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394D7E3-D634-1E1B-12FA-943DCB814984}"/>
              </a:ext>
            </a:extLst>
          </p:cNvPr>
          <p:cNvGraphicFramePr>
            <a:graphicFrameLocks noChangeAspect="1"/>
          </p:cNvGraphicFramePr>
          <p:nvPr>
            <p:custDataLst>
              <p:tags r:id="rId1"/>
            </p:custDataLst>
            <p:extLst>
              <p:ext uri="{D42A27DB-BD31-4B8C-83A1-F6EECF244321}">
                <p14:modId xmlns:p14="http://schemas.microsoft.com/office/powerpoint/2010/main" val="1208751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D394D7E3-D634-1E1B-12FA-943DCB8149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8460F761-70DA-7301-B560-70054C89D25E}"/>
              </a:ext>
            </a:extLst>
          </p:cNvPr>
          <p:cNvGrpSpPr/>
          <p:nvPr userDrawn="1"/>
        </p:nvGrpSpPr>
        <p:grpSpPr>
          <a:xfrm>
            <a:off x="5901217" y="427906"/>
            <a:ext cx="5996230" cy="6002189"/>
            <a:chOff x="9684745" y="2476500"/>
            <a:chExt cx="2384490" cy="2386860"/>
          </a:xfrm>
          <a:effectLst/>
        </p:grpSpPr>
        <p:grpSp>
          <p:nvGrpSpPr>
            <p:cNvPr id="10" name="Group 9">
              <a:extLst>
                <a:ext uri="{FF2B5EF4-FFF2-40B4-BE49-F238E27FC236}">
                  <a16:creationId xmlns:a16="http://schemas.microsoft.com/office/drawing/2014/main" id="{F50F591E-6270-0F53-C20B-D29D00770586}"/>
                </a:ext>
              </a:extLst>
            </p:cNvPr>
            <p:cNvGrpSpPr/>
            <p:nvPr/>
          </p:nvGrpSpPr>
          <p:grpSpPr>
            <a:xfrm>
              <a:off x="9684745" y="2476500"/>
              <a:ext cx="2384490" cy="2386860"/>
              <a:chOff x="9684745" y="2476500"/>
              <a:chExt cx="2384490" cy="2386860"/>
            </a:xfrm>
          </p:grpSpPr>
          <p:sp>
            <p:nvSpPr>
              <p:cNvPr id="23" name="Freeform: Shape 22">
                <a:extLst>
                  <a:ext uri="{FF2B5EF4-FFF2-40B4-BE49-F238E27FC236}">
                    <a16:creationId xmlns:a16="http://schemas.microsoft.com/office/drawing/2014/main" id="{66A6086C-5AAB-3DD2-F939-7AECC4A481AF}"/>
                  </a:ext>
                </a:extLst>
              </p:cNvPr>
              <p:cNvSpPr/>
              <p:nvPr/>
            </p:nvSpPr>
            <p:spPr>
              <a:xfrm>
                <a:off x="9719446" y="2476500"/>
                <a:ext cx="1157544" cy="905442"/>
              </a:xfrm>
              <a:custGeom>
                <a:avLst/>
                <a:gdLst>
                  <a:gd name="connsiteX0" fmla="*/ 0 w 2673298"/>
                  <a:gd name="connsiteY0" fmla="*/ 2091081 h 2091080"/>
                  <a:gd name="connsiteX1" fmla="*/ 2673299 w 2673298"/>
                  <a:gd name="connsiteY1" fmla="*/ 0 h 2091080"/>
                  <a:gd name="connsiteX2" fmla="*/ 2673299 w 2673298"/>
                  <a:gd name="connsiteY2" fmla="*/ 662796 h 2091080"/>
                </a:gdLst>
                <a:ahLst/>
                <a:cxnLst>
                  <a:cxn ang="0">
                    <a:pos x="connsiteX0" y="connsiteY0"/>
                  </a:cxn>
                  <a:cxn ang="0">
                    <a:pos x="connsiteX1" y="connsiteY1"/>
                  </a:cxn>
                  <a:cxn ang="0">
                    <a:pos x="connsiteX2" y="connsiteY2"/>
                  </a:cxn>
                </a:cxnLst>
                <a:rect l="l" t="t" r="r" b="b"/>
                <a:pathLst>
                  <a:path w="2673298" h="2091080">
                    <a:moveTo>
                      <a:pt x="0" y="2091081"/>
                    </a:moveTo>
                    <a:cubicBezTo>
                      <a:pt x="296583" y="890297"/>
                      <a:pt x="1380989" y="0"/>
                      <a:pt x="2673299" y="0"/>
                    </a:cubicBezTo>
                    <a:lnTo>
                      <a:pt x="2673299" y="662796"/>
                    </a:lnTo>
                  </a:path>
                </a:pathLst>
              </a:custGeom>
              <a:noFill/>
              <a:ln w="47625" cap="flat">
                <a:solidFill>
                  <a:srgbClr val="DBEAEE">
                    <a:alpha val="50000"/>
                  </a:srgbClr>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FCBE71E-71C3-9948-F288-F6F2844CD219}"/>
                  </a:ext>
                </a:extLst>
              </p:cNvPr>
              <p:cNvSpPr/>
              <p:nvPr/>
            </p:nvSpPr>
            <p:spPr>
              <a:xfrm>
                <a:off x="10876942" y="3957918"/>
                <a:ext cx="1157545" cy="905442"/>
              </a:xfrm>
              <a:custGeom>
                <a:avLst/>
                <a:gdLst>
                  <a:gd name="connsiteX0" fmla="*/ 2673299 w 2673299"/>
                  <a:gd name="connsiteY0" fmla="*/ 0 h 2091080"/>
                  <a:gd name="connsiteX1" fmla="*/ 0 w 2673299"/>
                  <a:gd name="connsiteY1" fmla="*/ 2091081 h 2091080"/>
                  <a:gd name="connsiteX2" fmla="*/ 0 w 2673299"/>
                  <a:gd name="connsiteY2" fmla="*/ 1428285 h 2091080"/>
                </a:gdLst>
                <a:ahLst/>
                <a:cxnLst>
                  <a:cxn ang="0">
                    <a:pos x="connsiteX0" y="connsiteY0"/>
                  </a:cxn>
                  <a:cxn ang="0">
                    <a:pos x="connsiteX1" y="connsiteY1"/>
                  </a:cxn>
                  <a:cxn ang="0">
                    <a:pos x="connsiteX2" y="connsiteY2"/>
                  </a:cxn>
                </a:cxnLst>
                <a:rect l="l" t="t" r="r" b="b"/>
                <a:pathLst>
                  <a:path w="2673299" h="2091080">
                    <a:moveTo>
                      <a:pt x="2673299" y="0"/>
                    </a:moveTo>
                    <a:cubicBezTo>
                      <a:pt x="2376825" y="1200784"/>
                      <a:pt x="1292419" y="2091081"/>
                      <a:pt x="0" y="2091081"/>
                    </a:cubicBezTo>
                    <a:lnTo>
                      <a:pt x="0" y="1428285"/>
                    </a:lnTo>
                  </a:path>
                </a:pathLst>
              </a:custGeom>
              <a:noFill/>
              <a:ln w="47625" cap="flat">
                <a:solidFill>
                  <a:srgbClr val="DBEAEE">
                    <a:alpha val="50000"/>
                  </a:srgbClr>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D6A9D74-CC1E-ED2E-2F0B-1B35068A0F78}"/>
                  </a:ext>
                </a:extLst>
              </p:cNvPr>
              <p:cNvSpPr/>
              <p:nvPr/>
            </p:nvSpPr>
            <p:spPr>
              <a:xfrm>
                <a:off x="11782243" y="2980656"/>
                <a:ext cx="286992" cy="688089"/>
              </a:xfrm>
              <a:custGeom>
                <a:avLst/>
                <a:gdLst>
                  <a:gd name="connsiteX0" fmla="*/ 158200 w 662796"/>
                  <a:gd name="connsiteY0" fmla="*/ 0 h 1589111"/>
                  <a:gd name="connsiteX1" fmla="*/ 662796 w 662796"/>
                  <a:gd name="connsiteY1" fmla="*/ 1589112 h 1589111"/>
                  <a:gd name="connsiteX2" fmla="*/ 0 w 662796"/>
                  <a:gd name="connsiteY2" fmla="*/ 1589112 h 1589111"/>
                </a:gdLst>
                <a:ahLst/>
                <a:cxnLst>
                  <a:cxn ang="0">
                    <a:pos x="connsiteX0" y="connsiteY0"/>
                  </a:cxn>
                  <a:cxn ang="0">
                    <a:pos x="connsiteX1" y="connsiteY1"/>
                  </a:cxn>
                  <a:cxn ang="0">
                    <a:pos x="connsiteX2" y="connsiteY2"/>
                  </a:cxn>
                </a:cxnLst>
                <a:rect l="l" t="t" r="r" b="b"/>
                <a:pathLst>
                  <a:path w="662796" h="1589111">
                    <a:moveTo>
                      <a:pt x="158200" y="0"/>
                    </a:moveTo>
                    <a:cubicBezTo>
                      <a:pt x="476022" y="448980"/>
                      <a:pt x="662796" y="997259"/>
                      <a:pt x="662796" y="1589112"/>
                    </a:cubicBezTo>
                    <a:lnTo>
                      <a:pt x="0" y="1589112"/>
                    </a:lnTo>
                  </a:path>
                </a:pathLst>
              </a:custGeom>
              <a:noFill/>
              <a:ln w="47625" cap="flat">
                <a:solidFill>
                  <a:srgbClr val="DBEAEE">
                    <a:alpha val="50000"/>
                  </a:srgbClr>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6ACE1C8-E647-DE42-DC15-65312C186EA6}"/>
                  </a:ext>
                </a:extLst>
              </p:cNvPr>
              <p:cNvSpPr/>
              <p:nvPr/>
            </p:nvSpPr>
            <p:spPr>
              <a:xfrm>
                <a:off x="11163793" y="2511201"/>
                <a:ext cx="401286" cy="183790"/>
              </a:xfrm>
              <a:custGeom>
                <a:avLst/>
                <a:gdLst>
                  <a:gd name="connsiteX0" fmla="*/ 0 w 926753"/>
                  <a:gd name="connsiteY0" fmla="*/ 0 h 424456"/>
                  <a:gd name="connsiteX1" fmla="*/ 926754 w 926753"/>
                  <a:gd name="connsiteY1" fmla="*/ 424457 h 424456"/>
                </a:gdLst>
                <a:ahLst/>
                <a:cxnLst>
                  <a:cxn ang="0">
                    <a:pos x="connsiteX0" y="connsiteY0"/>
                  </a:cxn>
                  <a:cxn ang="0">
                    <a:pos x="connsiteX1" y="connsiteY1"/>
                  </a:cxn>
                </a:cxnLst>
                <a:rect l="l" t="t" r="r" b="b"/>
                <a:pathLst>
                  <a:path w="926753" h="424456">
                    <a:moveTo>
                      <a:pt x="0" y="0"/>
                    </a:moveTo>
                    <a:cubicBezTo>
                      <a:pt x="337857" y="83424"/>
                      <a:pt x="651082" y="229253"/>
                      <a:pt x="926754" y="424457"/>
                    </a:cubicBezTo>
                  </a:path>
                </a:pathLst>
              </a:custGeom>
              <a:noFill/>
              <a:ln w="47625" cap="flat">
                <a:solidFill>
                  <a:srgbClr val="DBEAEE">
                    <a:alpha val="50000"/>
                  </a:srgbClr>
                </a:solid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23E3561-0B6B-1968-1DCB-72872629950E}"/>
                  </a:ext>
                </a:extLst>
              </p:cNvPr>
              <p:cNvSpPr/>
              <p:nvPr/>
            </p:nvSpPr>
            <p:spPr>
              <a:xfrm>
                <a:off x="9684745" y="3671115"/>
                <a:ext cx="286992" cy="686714"/>
              </a:xfrm>
              <a:custGeom>
                <a:avLst/>
                <a:gdLst>
                  <a:gd name="connsiteX0" fmla="*/ 502297 w 662795"/>
                  <a:gd name="connsiteY0" fmla="*/ 1585937 h 1585936"/>
                  <a:gd name="connsiteX1" fmla="*/ 0 w 662795"/>
                  <a:gd name="connsiteY1" fmla="*/ 0 h 1585936"/>
                  <a:gd name="connsiteX2" fmla="*/ 662796 w 662795"/>
                  <a:gd name="connsiteY2" fmla="*/ 0 h 1585936"/>
                </a:gdLst>
                <a:ahLst/>
                <a:cxnLst>
                  <a:cxn ang="0">
                    <a:pos x="connsiteX0" y="connsiteY0"/>
                  </a:cxn>
                  <a:cxn ang="0">
                    <a:pos x="connsiteX1" y="connsiteY1"/>
                  </a:cxn>
                  <a:cxn ang="0">
                    <a:pos x="connsiteX2" y="connsiteY2"/>
                  </a:cxn>
                </a:cxnLst>
                <a:rect l="l" t="t" r="r" b="b"/>
                <a:pathLst>
                  <a:path w="662795" h="1585936">
                    <a:moveTo>
                      <a:pt x="502297" y="1585937"/>
                    </a:moveTo>
                    <a:cubicBezTo>
                      <a:pt x="185898" y="1137614"/>
                      <a:pt x="0" y="590539"/>
                      <a:pt x="0" y="0"/>
                    </a:cubicBezTo>
                    <a:lnTo>
                      <a:pt x="662796" y="0"/>
                    </a:lnTo>
                  </a:path>
                </a:pathLst>
              </a:custGeom>
              <a:noFill/>
              <a:ln w="47625" cap="flat">
                <a:solidFill>
                  <a:srgbClr val="DBEAEE">
                    <a:alpha val="50000"/>
                  </a:srgbClr>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E412576-6B90-D559-61C0-EA08590FDC8A}"/>
                  </a:ext>
                </a:extLst>
              </p:cNvPr>
              <p:cNvSpPr/>
              <p:nvPr/>
            </p:nvSpPr>
            <p:spPr>
              <a:xfrm>
                <a:off x="10187478" y="4643921"/>
                <a:ext cx="402709" cy="184739"/>
              </a:xfrm>
              <a:custGeom>
                <a:avLst/>
                <a:gdLst>
                  <a:gd name="connsiteX0" fmla="*/ 930038 w 930038"/>
                  <a:gd name="connsiteY0" fmla="*/ 426646 h 426646"/>
                  <a:gd name="connsiteX1" fmla="*/ 0 w 930038"/>
                  <a:gd name="connsiteY1" fmla="*/ 0 h 426646"/>
                </a:gdLst>
                <a:ahLst/>
                <a:cxnLst>
                  <a:cxn ang="0">
                    <a:pos x="connsiteX0" y="connsiteY0"/>
                  </a:cxn>
                  <a:cxn ang="0">
                    <a:pos x="connsiteX1" y="connsiteY1"/>
                  </a:cxn>
                </a:cxnLst>
                <a:rect l="l" t="t" r="r" b="b"/>
                <a:pathLst>
                  <a:path w="930038" h="426646">
                    <a:moveTo>
                      <a:pt x="930038" y="426646"/>
                    </a:moveTo>
                    <a:cubicBezTo>
                      <a:pt x="590977" y="342894"/>
                      <a:pt x="276548" y="196299"/>
                      <a:pt x="0" y="0"/>
                    </a:cubicBezTo>
                  </a:path>
                </a:pathLst>
              </a:custGeom>
              <a:noFill/>
              <a:ln w="47625" cap="flat">
                <a:solidFill>
                  <a:srgbClr val="DBEAEE">
                    <a:alpha val="50000"/>
                  </a:srgbClr>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72F9BAF-830E-819E-674D-187FD8DDEE43}"/>
                  </a:ext>
                </a:extLst>
              </p:cNvPr>
              <p:cNvSpPr/>
              <p:nvPr/>
            </p:nvSpPr>
            <p:spPr>
              <a:xfrm>
                <a:off x="9916919" y="3397302"/>
                <a:ext cx="1275915" cy="1275915"/>
              </a:xfrm>
              <a:custGeom>
                <a:avLst/>
                <a:gdLst>
                  <a:gd name="connsiteX0" fmla="*/ 2946672 w 2946672"/>
                  <a:gd name="connsiteY0" fmla="*/ 1324716 h 2946672"/>
                  <a:gd name="connsiteX1" fmla="*/ 0 w 2946672"/>
                  <a:gd name="connsiteY1" fmla="*/ 2946672 h 2946672"/>
                  <a:gd name="connsiteX2" fmla="*/ 1621956 w 2946672"/>
                  <a:gd name="connsiteY2" fmla="*/ 0 h 2946672"/>
                  <a:gd name="connsiteX3" fmla="*/ 2946672 w 2946672"/>
                  <a:gd name="connsiteY3" fmla="*/ 1324716 h 2946672"/>
                  <a:gd name="connsiteX4" fmla="*/ 2946672 w 2946672"/>
                  <a:gd name="connsiteY4" fmla="*/ 132471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2946672" y="1324716"/>
                    </a:moveTo>
                    <a:lnTo>
                      <a:pt x="0" y="2946672"/>
                    </a:lnTo>
                    <a:lnTo>
                      <a:pt x="1621956" y="0"/>
                    </a:lnTo>
                    <a:lnTo>
                      <a:pt x="2946672" y="1324716"/>
                    </a:lnTo>
                    <a:lnTo>
                      <a:pt x="2946672" y="1324716"/>
                    </a:lnTo>
                    <a:close/>
                  </a:path>
                </a:pathLst>
              </a:custGeom>
              <a:noFill/>
              <a:ln w="47625" cap="rnd">
                <a:solidFill>
                  <a:srgbClr val="DBEAEE">
                    <a:alpha val="50000"/>
                  </a:srgbClr>
                </a:solidFill>
                <a:prstDash val="solid"/>
                <a:round/>
              </a:ln>
            </p:spPr>
            <p:txBody>
              <a:bodyPr rtlCol="0" anchor="ctr"/>
              <a:lstStyle/>
              <a:p>
                <a:endParaRPr lang="en-US" dirty="0"/>
              </a:p>
            </p:txBody>
          </p:sp>
        </p:grpSp>
        <p:sp>
          <p:nvSpPr>
            <p:cNvPr id="22" name="Freeform: Shape 21">
              <a:extLst>
                <a:ext uri="{FF2B5EF4-FFF2-40B4-BE49-F238E27FC236}">
                  <a16:creationId xmlns:a16="http://schemas.microsoft.com/office/drawing/2014/main" id="{C35DFD31-6C3A-68D7-A564-8F234FC233D0}"/>
                </a:ext>
              </a:extLst>
            </p:cNvPr>
            <p:cNvSpPr/>
            <p:nvPr/>
          </p:nvSpPr>
          <p:spPr>
            <a:xfrm>
              <a:off x="10619229" y="2694992"/>
              <a:ext cx="1275915" cy="1275915"/>
            </a:xfrm>
            <a:custGeom>
              <a:avLst/>
              <a:gdLst>
                <a:gd name="connsiteX0" fmla="*/ 0 w 2946672"/>
                <a:gd name="connsiteY0" fmla="*/ 1621956 h 2946672"/>
                <a:gd name="connsiteX1" fmla="*/ 2946672 w 2946672"/>
                <a:gd name="connsiteY1" fmla="*/ 0 h 2946672"/>
                <a:gd name="connsiteX2" fmla="*/ 1324716 w 2946672"/>
                <a:gd name="connsiteY2" fmla="*/ 2946672 h 2946672"/>
                <a:gd name="connsiteX3" fmla="*/ 0 w 2946672"/>
                <a:gd name="connsiteY3" fmla="*/ 1621956 h 2946672"/>
                <a:gd name="connsiteX4" fmla="*/ 0 w 2946672"/>
                <a:gd name="connsiteY4" fmla="*/ 1621956 h 294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2946672">
                  <a:moveTo>
                    <a:pt x="0" y="1621956"/>
                  </a:moveTo>
                  <a:lnTo>
                    <a:pt x="2946672" y="0"/>
                  </a:lnTo>
                  <a:lnTo>
                    <a:pt x="1324716" y="2946672"/>
                  </a:lnTo>
                  <a:lnTo>
                    <a:pt x="0" y="1621956"/>
                  </a:lnTo>
                  <a:lnTo>
                    <a:pt x="0" y="1621956"/>
                  </a:lnTo>
                  <a:close/>
                </a:path>
              </a:pathLst>
            </a:custGeom>
            <a:noFill/>
            <a:ln w="47625" cap="rnd">
              <a:solidFill>
                <a:srgbClr val="DBEAEE">
                  <a:alpha val="50000"/>
                </a:srgbClr>
              </a:solidFill>
              <a:prstDash val="solid"/>
              <a:round/>
            </a:ln>
          </p:spPr>
          <p:txBody>
            <a:bodyPr rtlCol="0" anchor="ctr"/>
            <a:lstStyle/>
            <a:p>
              <a:endParaRPr lang="en-US" dirty="0"/>
            </a:p>
          </p:txBody>
        </p:sp>
      </p:grpSp>
      <p:sp>
        <p:nvSpPr>
          <p:cNvPr id="31" name="Rectangle 30">
            <a:extLst>
              <a:ext uri="{FF2B5EF4-FFF2-40B4-BE49-F238E27FC236}">
                <a16:creationId xmlns:a16="http://schemas.microsoft.com/office/drawing/2014/main" id="{D8F789ED-0E5B-81D4-D85C-7A17342D8B94}"/>
              </a:ext>
            </a:extLst>
          </p:cNvPr>
          <p:cNvSpPr/>
          <p:nvPr userDrawn="1"/>
        </p:nvSpPr>
        <p:spPr>
          <a:xfrm>
            <a:off x="0" y="0"/>
            <a:ext cx="8248650" cy="6858000"/>
          </a:xfrm>
          <a:prstGeom prst="rect">
            <a:avLst/>
          </a:prstGeom>
          <a:solidFill>
            <a:srgbClr val="C7DA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lstStyle/>
          <a:p>
            <a:pPr algn="l"/>
            <a:endParaRPr lang="es-MX" sz="1000" b="1" dirty="0">
              <a:solidFill>
                <a:schemeClr val="tx1"/>
              </a:solidFill>
            </a:endParaRPr>
          </a:p>
        </p:txBody>
      </p:sp>
      <p:sp>
        <p:nvSpPr>
          <p:cNvPr id="2" name="Title 1">
            <a:extLst>
              <a:ext uri="{FF2B5EF4-FFF2-40B4-BE49-F238E27FC236}">
                <a16:creationId xmlns:a16="http://schemas.microsoft.com/office/drawing/2014/main" id="{15BF7A18-16D5-74FC-9054-CBCDD5C2DA9D}"/>
              </a:ext>
            </a:extLst>
          </p:cNvPr>
          <p:cNvSpPr>
            <a:spLocks noGrp="1"/>
          </p:cNvSpPr>
          <p:nvPr>
            <p:ph type="title" hasCustomPrompt="1"/>
          </p:nvPr>
        </p:nvSpPr>
        <p:spPr>
          <a:xfrm>
            <a:off x="367506" y="1331278"/>
            <a:ext cx="3572812" cy="678392"/>
          </a:xfrm>
        </p:spPr>
        <p:txBody>
          <a:bodyPr vert="horz"/>
          <a:lstStyle>
            <a:lvl1pPr>
              <a:defRPr/>
            </a:lvl1pPr>
          </a:lstStyle>
          <a:p>
            <a:r>
              <a:rPr lang="en-US"/>
              <a:t>Contacts</a:t>
            </a:r>
          </a:p>
        </p:txBody>
      </p:sp>
      <p:sp>
        <p:nvSpPr>
          <p:cNvPr id="7" name="Heading Right" descr="Name">
            <a:extLst>
              <a:ext uri="{FF2B5EF4-FFF2-40B4-BE49-F238E27FC236}">
                <a16:creationId xmlns:a16="http://schemas.microsoft.com/office/drawing/2014/main" id="{F6A31A04-5B3F-C003-0BCD-C33BCC2BDF4F}"/>
              </a:ext>
            </a:extLst>
          </p:cNvPr>
          <p:cNvSpPr>
            <a:spLocks noGrp="1"/>
          </p:cNvSpPr>
          <p:nvPr>
            <p:ph type="body" sz="quarter" idx="21" hasCustomPrompt="1"/>
          </p:nvPr>
        </p:nvSpPr>
        <p:spPr>
          <a:xfrm>
            <a:off x="365125" y="2357372"/>
            <a:ext cx="3576638" cy="200055"/>
          </a:xfrm>
          <a:prstGeom prst="rect">
            <a:avLst/>
          </a:prstGeom>
        </p:spPr>
        <p:txBody>
          <a:bodyPr wrap="square" anchor="b">
            <a:spAutoFit/>
          </a:bodyPr>
          <a:lstStyle>
            <a:lvl1pPr marL="0" indent="0" algn="l">
              <a:spcBef>
                <a:spcPts val="0"/>
              </a:spcBef>
              <a:buFont typeface="Arial" panose="020B0604020202020204" pitchFamily="34" charset="0"/>
              <a:buNone/>
              <a:defRPr sz="130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8" name="Heading Right" descr="Title">
            <a:extLst>
              <a:ext uri="{FF2B5EF4-FFF2-40B4-BE49-F238E27FC236}">
                <a16:creationId xmlns:a16="http://schemas.microsoft.com/office/drawing/2014/main" id="{A50BD7A1-1719-169F-0C1D-5E80FA90799E}"/>
              </a:ext>
            </a:extLst>
          </p:cNvPr>
          <p:cNvSpPr>
            <a:spLocks noGrp="1"/>
          </p:cNvSpPr>
          <p:nvPr>
            <p:ph type="body" sz="quarter" idx="22" hasCustomPrompt="1"/>
          </p:nvPr>
        </p:nvSpPr>
        <p:spPr>
          <a:xfrm>
            <a:off x="365125" y="2552163"/>
            <a:ext cx="3576638" cy="369332"/>
          </a:xfrm>
          <a:prstGeom prst="rect">
            <a:avLst/>
          </a:prstGeom>
        </p:spPr>
        <p:txBody>
          <a:bodyPr wrap="square">
            <a:spAutoFit/>
          </a:bodyPr>
          <a:lstStyle>
            <a:lvl1pPr marL="0" indent="0" algn="l">
              <a:spcBef>
                <a:spcPts val="0"/>
              </a:spcBef>
              <a:buFont typeface="Arial" panose="020B0604020202020204" pitchFamily="34" charset="0"/>
              <a:buNone/>
              <a:defRPr sz="120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a:p>
            <a:pPr lvl="0"/>
            <a:endParaRPr lang="en-US"/>
          </a:p>
        </p:txBody>
      </p:sp>
      <p:sp>
        <p:nvSpPr>
          <p:cNvPr id="9" name="Text Placeholder 7" descr="email">
            <a:extLst>
              <a:ext uri="{FF2B5EF4-FFF2-40B4-BE49-F238E27FC236}">
                <a16:creationId xmlns:a16="http://schemas.microsoft.com/office/drawing/2014/main" id="{7066CD3A-6DC1-47D8-3EA4-FB9324895060}"/>
              </a:ext>
            </a:extLst>
          </p:cNvPr>
          <p:cNvSpPr>
            <a:spLocks noGrp="1"/>
          </p:cNvSpPr>
          <p:nvPr>
            <p:ph type="body" sz="quarter" idx="93" hasCustomPrompt="1"/>
          </p:nvPr>
        </p:nvSpPr>
        <p:spPr>
          <a:xfrm>
            <a:off x="365125" y="2975356"/>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Email</a:t>
            </a:r>
          </a:p>
        </p:txBody>
      </p:sp>
      <p:cxnSp>
        <p:nvCxnSpPr>
          <p:cNvPr id="11" name="Straight Connector 10">
            <a:extLst>
              <a:ext uri="{FF2B5EF4-FFF2-40B4-BE49-F238E27FC236}">
                <a16:creationId xmlns:a16="http://schemas.microsoft.com/office/drawing/2014/main" id="{A7D52A38-9F15-0D4E-815D-8DC1B7002319}"/>
              </a:ext>
            </a:extLst>
          </p:cNvPr>
          <p:cNvCxnSpPr>
            <a:cxnSpLocks/>
          </p:cNvCxnSpPr>
          <p:nvPr/>
        </p:nvCxnSpPr>
        <p:spPr>
          <a:xfrm>
            <a:off x="365125" y="3447642"/>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2" name="Text Placeholder 7" descr="email">
            <a:extLst>
              <a:ext uri="{FF2B5EF4-FFF2-40B4-BE49-F238E27FC236}">
                <a16:creationId xmlns:a16="http://schemas.microsoft.com/office/drawing/2014/main" id="{C365182D-1444-B9C3-082D-5C597E54305A}"/>
              </a:ext>
            </a:extLst>
          </p:cNvPr>
          <p:cNvSpPr>
            <a:spLocks noGrp="1"/>
          </p:cNvSpPr>
          <p:nvPr>
            <p:ph type="body" sz="quarter" idx="94" hasCustomPrompt="1"/>
          </p:nvPr>
        </p:nvSpPr>
        <p:spPr>
          <a:xfrm>
            <a:off x="365125" y="3162452"/>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Phone</a:t>
            </a:r>
          </a:p>
        </p:txBody>
      </p:sp>
      <p:sp>
        <p:nvSpPr>
          <p:cNvPr id="13" name="Heading Right" descr="Name">
            <a:extLst>
              <a:ext uri="{FF2B5EF4-FFF2-40B4-BE49-F238E27FC236}">
                <a16:creationId xmlns:a16="http://schemas.microsoft.com/office/drawing/2014/main" id="{43AA37F3-B0BD-A3FF-1E32-53E4E00390ED}"/>
              </a:ext>
            </a:extLst>
          </p:cNvPr>
          <p:cNvSpPr>
            <a:spLocks noGrp="1"/>
          </p:cNvSpPr>
          <p:nvPr>
            <p:ph type="body" sz="quarter" idx="95" hasCustomPrompt="1"/>
          </p:nvPr>
        </p:nvSpPr>
        <p:spPr>
          <a:xfrm>
            <a:off x="365125" y="3886722"/>
            <a:ext cx="3576638" cy="200055"/>
          </a:xfrm>
          <a:prstGeom prst="rect">
            <a:avLst/>
          </a:prstGeom>
        </p:spPr>
        <p:txBody>
          <a:bodyPr wrap="square" anchor="b">
            <a:spAutoFit/>
          </a:bodyPr>
          <a:lstStyle>
            <a:lvl1pPr marL="0" indent="0" algn="l">
              <a:spcBef>
                <a:spcPts val="0"/>
              </a:spcBef>
              <a:buFont typeface="Arial" panose="020B0604020202020204" pitchFamily="34" charset="0"/>
              <a:buNone/>
              <a:defRPr sz="130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14" name="Heading Right" descr="Title">
            <a:extLst>
              <a:ext uri="{FF2B5EF4-FFF2-40B4-BE49-F238E27FC236}">
                <a16:creationId xmlns:a16="http://schemas.microsoft.com/office/drawing/2014/main" id="{F8A36859-4E6D-1D64-67CE-43948CE3F289}"/>
              </a:ext>
            </a:extLst>
          </p:cNvPr>
          <p:cNvSpPr>
            <a:spLocks noGrp="1"/>
          </p:cNvSpPr>
          <p:nvPr>
            <p:ph type="body" sz="quarter" idx="96" hasCustomPrompt="1"/>
          </p:nvPr>
        </p:nvSpPr>
        <p:spPr>
          <a:xfrm>
            <a:off x="365125" y="4081513"/>
            <a:ext cx="3576638" cy="369332"/>
          </a:xfrm>
          <a:prstGeom prst="rect">
            <a:avLst/>
          </a:prstGeom>
        </p:spPr>
        <p:txBody>
          <a:bodyPr wrap="square">
            <a:spAutoFit/>
          </a:bodyPr>
          <a:lstStyle>
            <a:lvl1pPr marL="0" indent="0" algn="l">
              <a:spcBef>
                <a:spcPts val="0"/>
              </a:spcBef>
              <a:buFont typeface="Arial" panose="020B0604020202020204" pitchFamily="34" charset="0"/>
              <a:buNone/>
              <a:defRPr sz="120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a:p>
            <a:pPr lvl="0"/>
            <a:endParaRPr lang="en-US"/>
          </a:p>
        </p:txBody>
      </p:sp>
      <p:sp>
        <p:nvSpPr>
          <p:cNvPr id="15" name="Text Placeholder 7" descr="email">
            <a:extLst>
              <a:ext uri="{FF2B5EF4-FFF2-40B4-BE49-F238E27FC236}">
                <a16:creationId xmlns:a16="http://schemas.microsoft.com/office/drawing/2014/main" id="{46CDAD4A-3E51-FD3C-1A6D-4FEE546EFBFA}"/>
              </a:ext>
            </a:extLst>
          </p:cNvPr>
          <p:cNvSpPr>
            <a:spLocks noGrp="1"/>
          </p:cNvSpPr>
          <p:nvPr>
            <p:ph type="body" sz="quarter" idx="97" hasCustomPrompt="1"/>
          </p:nvPr>
        </p:nvSpPr>
        <p:spPr>
          <a:xfrm>
            <a:off x="365125" y="4504706"/>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Email</a:t>
            </a:r>
          </a:p>
        </p:txBody>
      </p:sp>
      <p:sp>
        <p:nvSpPr>
          <p:cNvPr id="16" name="Text Placeholder 7" descr="email">
            <a:extLst>
              <a:ext uri="{FF2B5EF4-FFF2-40B4-BE49-F238E27FC236}">
                <a16:creationId xmlns:a16="http://schemas.microsoft.com/office/drawing/2014/main" id="{EAB48D49-7607-187B-D39A-50FCBCC2BF6B}"/>
              </a:ext>
            </a:extLst>
          </p:cNvPr>
          <p:cNvSpPr>
            <a:spLocks noGrp="1"/>
          </p:cNvSpPr>
          <p:nvPr>
            <p:ph type="body" sz="quarter" idx="98" hasCustomPrompt="1"/>
          </p:nvPr>
        </p:nvSpPr>
        <p:spPr>
          <a:xfrm>
            <a:off x="365125" y="4691802"/>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Phone</a:t>
            </a:r>
          </a:p>
        </p:txBody>
      </p:sp>
      <p:cxnSp>
        <p:nvCxnSpPr>
          <p:cNvPr id="17" name="Straight Connector 16">
            <a:extLst>
              <a:ext uri="{FF2B5EF4-FFF2-40B4-BE49-F238E27FC236}">
                <a16:creationId xmlns:a16="http://schemas.microsoft.com/office/drawing/2014/main" id="{C09BE2C8-CC21-0363-6C07-63945CFDC244}"/>
              </a:ext>
            </a:extLst>
          </p:cNvPr>
          <p:cNvCxnSpPr>
            <a:cxnSpLocks/>
          </p:cNvCxnSpPr>
          <p:nvPr/>
        </p:nvCxnSpPr>
        <p:spPr>
          <a:xfrm>
            <a:off x="365125" y="4982244"/>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 name="Heading Right" descr="Name">
            <a:extLst>
              <a:ext uri="{FF2B5EF4-FFF2-40B4-BE49-F238E27FC236}">
                <a16:creationId xmlns:a16="http://schemas.microsoft.com/office/drawing/2014/main" id="{C76190B3-7AE4-CB85-B398-6A1F6ACABAA6}"/>
              </a:ext>
            </a:extLst>
          </p:cNvPr>
          <p:cNvSpPr>
            <a:spLocks noGrp="1"/>
          </p:cNvSpPr>
          <p:nvPr>
            <p:ph type="body" sz="quarter" idx="99" hasCustomPrompt="1"/>
          </p:nvPr>
        </p:nvSpPr>
        <p:spPr>
          <a:xfrm>
            <a:off x="365125" y="5421324"/>
            <a:ext cx="3576638" cy="200055"/>
          </a:xfrm>
          <a:prstGeom prst="rect">
            <a:avLst/>
          </a:prstGeom>
        </p:spPr>
        <p:txBody>
          <a:bodyPr wrap="square" anchor="b">
            <a:spAutoFit/>
          </a:bodyPr>
          <a:lstStyle>
            <a:lvl1pPr marL="0" indent="0" algn="l">
              <a:spcBef>
                <a:spcPts val="0"/>
              </a:spcBef>
              <a:buFont typeface="Arial" panose="020B0604020202020204" pitchFamily="34" charset="0"/>
              <a:buNone/>
              <a:defRPr sz="1300" b="1">
                <a:solidFill>
                  <a:schemeClr val="tx2"/>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Name</a:t>
            </a:r>
          </a:p>
        </p:txBody>
      </p:sp>
      <p:sp>
        <p:nvSpPr>
          <p:cNvPr id="19" name="Heading Right" descr="Title">
            <a:extLst>
              <a:ext uri="{FF2B5EF4-FFF2-40B4-BE49-F238E27FC236}">
                <a16:creationId xmlns:a16="http://schemas.microsoft.com/office/drawing/2014/main" id="{F26E2B09-6CAB-99E1-B4C1-AD313FCDAAEB}"/>
              </a:ext>
            </a:extLst>
          </p:cNvPr>
          <p:cNvSpPr>
            <a:spLocks noGrp="1"/>
          </p:cNvSpPr>
          <p:nvPr>
            <p:ph type="body" sz="quarter" idx="100" hasCustomPrompt="1"/>
          </p:nvPr>
        </p:nvSpPr>
        <p:spPr>
          <a:xfrm>
            <a:off x="365125" y="5616115"/>
            <a:ext cx="3576638" cy="369332"/>
          </a:xfrm>
          <a:prstGeom prst="rect">
            <a:avLst/>
          </a:prstGeom>
        </p:spPr>
        <p:txBody>
          <a:bodyPr wrap="square">
            <a:spAutoFit/>
          </a:bodyPr>
          <a:lstStyle>
            <a:lvl1pPr marL="0" indent="0" algn="l">
              <a:spcBef>
                <a:spcPts val="0"/>
              </a:spcBef>
              <a:buFont typeface="Arial" panose="020B0604020202020204" pitchFamily="34" charset="0"/>
              <a:buNone/>
              <a:defRPr sz="1200" b="0">
                <a:solidFill>
                  <a:schemeClr val="tx1"/>
                </a:solidFill>
                <a:latin typeface="+mn-lt"/>
                <a:ea typeface="+mn-ea"/>
                <a:cs typeface="+mn-cs"/>
              </a:defRPr>
            </a:lvl1pPr>
            <a:lvl2pPr marL="0" indent="0" algn="ctr">
              <a:spcBef>
                <a:spcPts val="0"/>
              </a:spcBef>
              <a:buFont typeface="Arial" panose="020B0604020202020204" pitchFamily="34" charset="0"/>
              <a:buChar char="​"/>
              <a:defRPr sz="1400">
                <a:solidFill>
                  <a:schemeClr val="tx1"/>
                </a:solidFill>
                <a:latin typeface="+mn-lt"/>
                <a:ea typeface="+mn-ea"/>
                <a:cs typeface="+mn-cs"/>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lang="en-US"/>
              <a:t>Title</a:t>
            </a:r>
          </a:p>
          <a:p>
            <a:pPr lvl="0"/>
            <a:endParaRPr lang="en-US"/>
          </a:p>
        </p:txBody>
      </p:sp>
      <p:sp>
        <p:nvSpPr>
          <p:cNvPr id="20" name="Text Placeholder 7" descr="email">
            <a:extLst>
              <a:ext uri="{FF2B5EF4-FFF2-40B4-BE49-F238E27FC236}">
                <a16:creationId xmlns:a16="http://schemas.microsoft.com/office/drawing/2014/main" id="{C9A5EFAA-CCCB-A189-DEF1-0A0459BD3030}"/>
              </a:ext>
            </a:extLst>
          </p:cNvPr>
          <p:cNvSpPr>
            <a:spLocks noGrp="1"/>
          </p:cNvSpPr>
          <p:nvPr>
            <p:ph type="body" sz="quarter" idx="101" hasCustomPrompt="1"/>
          </p:nvPr>
        </p:nvSpPr>
        <p:spPr>
          <a:xfrm>
            <a:off x="365125" y="6039308"/>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Email</a:t>
            </a:r>
          </a:p>
        </p:txBody>
      </p:sp>
      <p:sp>
        <p:nvSpPr>
          <p:cNvPr id="21" name="Text Placeholder 7" descr="email">
            <a:extLst>
              <a:ext uri="{FF2B5EF4-FFF2-40B4-BE49-F238E27FC236}">
                <a16:creationId xmlns:a16="http://schemas.microsoft.com/office/drawing/2014/main" id="{4ABE44DE-85BB-FBB0-8ACF-1E61B8642DA7}"/>
              </a:ext>
            </a:extLst>
          </p:cNvPr>
          <p:cNvSpPr>
            <a:spLocks noGrp="1"/>
          </p:cNvSpPr>
          <p:nvPr>
            <p:ph type="body" sz="quarter" idx="102" hasCustomPrompt="1"/>
          </p:nvPr>
        </p:nvSpPr>
        <p:spPr>
          <a:xfrm>
            <a:off x="365125" y="6226404"/>
            <a:ext cx="3576638" cy="138499"/>
          </a:xfrm>
          <a:prstGeom prst="rect">
            <a:avLst/>
          </a:prstGeom>
        </p:spPr>
        <p:txBody>
          <a:bodyPr wrap="square" anchor="t">
            <a:spAutoFit/>
          </a:bodyPr>
          <a:lstStyle>
            <a:lvl1pPr marL="0" indent="0" algn="l">
              <a:spcBef>
                <a:spcPts val="0"/>
              </a:spcBef>
              <a:spcAft>
                <a:spcPts val="0"/>
              </a:spcAft>
              <a:buNone/>
              <a:defRPr sz="900" b="0" i="0">
                <a:solidFill>
                  <a:schemeClr val="tx1"/>
                </a:solidFill>
              </a:defRPr>
            </a:lvl1pPr>
            <a:lvl2pPr marL="169858" indent="0">
              <a:buNone/>
              <a:defRPr/>
            </a:lvl2pPr>
          </a:lstStyle>
          <a:p>
            <a:pPr lvl="0"/>
            <a:r>
              <a:rPr lang="en-US"/>
              <a:t>Phone</a:t>
            </a:r>
          </a:p>
        </p:txBody>
      </p:sp>
      <p:cxnSp>
        <p:nvCxnSpPr>
          <p:cNvPr id="5" name="Straight Connector 4">
            <a:extLst>
              <a:ext uri="{FF2B5EF4-FFF2-40B4-BE49-F238E27FC236}">
                <a16:creationId xmlns:a16="http://schemas.microsoft.com/office/drawing/2014/main" id="{2EAFCB12-261C-0852-7869-2ACBF06213EC}"/>
              </a:ext>
            </a:extLst>
          </p:cNvPr>
          <p:cNvCxnSpPr>
            <a:cxnSpLocks/>
          </p:cNvCxnSpPr>
          <p:nvPr/>
        </p:nvCxnSpPr>
        <p:spPr>
          <a:xfrm>
            <a:off x="365125" y="3447642"/>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2F120BE-C956-DFA3-22B6-DE4A0FCC3B7E}"/>
              </a:ext>
            </a:extLst>
          </p:cNvPr>
          <p:cNvCxnSpPr>
            <a:cxnSpLocks/>
          </p:cNvCxnSpPr>
          <p:nvPr/>
        </p:nvCxnSpPr>
        <p:spPr>
          <a:xfrm>
            <a:off x="365125" y="4982244"/>
            <a:ext cx="3576638"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9569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eliverable Disclaimer">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0306FC8-17E6-60BA-E2B4-742896FA5FBC}"/>
              </a:ext>
            </a:extLst>
          </p:cNvPr>
          <p:cNvGraphicFramePr>
            <a:graphicFrameLocks noChangeAspect="1"/>
          </p:cNvGraphicFramePr>
          <p:nvPr>
            <p:custDataLst>
              <p:tags r:id="rId1"/>
            </p:custDataLst>
            <p:extLst>
              <p:ext uri="{D42A27DB-BD31-4B8C-83A1-F6EECF244321}">
                <p14:modId xmlns:p14="http://schemas.microsoft.com/office/powerpoint/2010/main" val="778962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B0306FC8-17E6-60BA-E2B4-742896FA5F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isclaimer deliverable">
            <a:extLst>
              <a:ext uri="{FF2B5EF4-FFF2-40B4-BE49-F238E27FC236}">
                <a16:creationId xmlns:a16="http://schemas.microsoft.com/office/drawing/2014/main" id="{B232FC41-803E-620B-D5A8-27F0769A58DA}"/>
              </a:ext>
            </a:extLst>
          </p:cNvPr>
          <p:cNvSpPr txBox="1">
            <a:spLocks/>
          </p:cNvSpPr>
          <p:nvPr/>
        </p:nvSpPr>
        <p:spPr>
          <a:xfrm>
            <a:off x="3328988" y="966788"/>
            <a:ext cx="8496300" cy="4924425"/>
          </a:xfrm>
          <a:prstGeom prst="rect">
            <a:avLst/>
          </a:prstGeom>
          <a:noFill/>
        </p:spPr>
        <p:txBody>
          <a:bodyPr wrap="square" lIns="0" tIns="0" rIns="0" bIns="0">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800" i="0" dirty="0">
                <a:effectLst/>
                <a:latin typeface="+mn-lt"/>
                <a:ea typeface="Calibri" panose="020F0502020204030204" pitchFamily="34" charset="0"/>
              </a:rPr>
              <a:t>S&amp;P Global Commodity Insights is a business division of S&amp;P Global Inc. (“SPGCI”). The reports, data, and information referenced in this document (“Deliverables") are the copyrighted property of SPGCI and represent data, research, opinions, or viewpoints of SPGCI. SPGCI prepared the Deliverables using reasonable skill and care in accordance with normal industry practice. The Deliverables speak to the original publication date of the Deliverables. The information and opinions expressed in the Deliverables are subject to change without notice and SPGCI has no duty or responsibility to update the Deliverables (unless SPGCI has expressly agreed to update the Deliverables). Forecasts are inherently uncertain because of events or combinations of events that cannot reasonably be foreseen including the actions of government, individuals, third parties and competitors. The Deliverables are from sources considered by SPGCI (in its professional opinion) to be reliable, but SPGCI does not assume responsibility for the accuracy or completeness thereof, nor is their accuracy or completeness or the opinions and analyses based upon them warranted.</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800" i="0" dirty="0">
                <a:effectLst/>
                <a:latin typeface="+mn-lt"/>
                <a:ea typeface="Calibri" panose="020F0502020204030204" pitchFamily="34" charset="0"/>
              </a:rPr>
              <a:t>To the extent permitted by law, SPGCI shall not be liable for any errors or omissions or any loss, damage, or expense incurred by reliance on the Deliverables or any statement contained therein, or resulting from any omission. THE DELIVERABLES ARE PROVIDED “AS IS” AND TO THE MAXIMUM EXTENT ALLOWED BY LAW, NEITHER SPGCI, ITS AFFILIATES NOR ANY THIRD-PARTY PROVIDERS MAKES ANY REPRESENTATION, WARRANTY, CONDITION, OR UNDERTAKING, WHETHER EXPRESS, IMPLIED, STATUTORY OR OTHERWISE, RELATING TO THE DELIVERABLES OR THE RESULTS OBTAINED IN USING THEM; INCLUDING: A) THEIR MERCHANTABILITY OR FITNESS FOR ANY PARTICULAR PURPOSE; OR B) THEIR CONTINUITY, ACCURACY, TIMELINESS OR COMPLETENESS. The Deliverables are supplied without obligation and on the understanding that any recipient who acts upon the Deliverables or otherwise changes its position in reliance thereon does so entirely at its own risk.</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800" i="0" dirty="0">
                <a:effectLst/>
                <a:latin typeface="+mn-lt"/>
                <a:ea typeface="Calibri" panose="020F0502020204030204" pitchFamily="34" charset="0"/>
              </a:rPr>
              <a:t>The Deliverables should not be construed as financial, investment, legal, or tax advice or any advice regarding any recipient’s corporate or legal structure, assets or, liabilities, financial capital or debt structure, current or potential credit rating or advice directed at improving any recipient’s creditworthiness nor should they be regarded as an offer, recommendation, or as a solicitation of an offer to buy, sell or otherwise deal in any investment or securities or make any other investment decisions. The Deliverables should not be relied on by Client in making any investment or other decision and should not in any way serve as a substitute for other enquiries or procedures which may be appropriate. The Deliverables should not be used as the basis of or input for any ESG rating, score, opinion, or evaluation. The Deliverables should not be reproduced or made available to any other person without SPGCI’s prior written consent. Client may not use the Deliverables to transmit, undertake or encourage any unauthorised investment advice or financial promotions, or to generate any advice, recommendations, guidance, publications or alerts made available to its own customers or any other third-parties. Nothing in the Deliverables constitutes a solicitation by SPGCI or its Affiliates of the purchase or sale of any loans, securities or investments. SPGCI Personnel are not providing legal advice or acting in the capacity of lawyers under any jurisdiction in the performance of Services or delivery of Deliverables. SPGCI is not a registered lobbyist and cannot advocate on anyone’s behalf to government officials regarding specific policies. The Deliverables contain the results of SPGCI’s independent research and analysis and are intended for general informational purposes only. The Deliverables are not intended, and may not be used, to promote, directly or indirectly, the supply or use of any product or business interest, including, but not limited to, the benefits of any product, business, or business activity for protecting or restoring the environment or mitigating the causes or effects of climate change. No data or opinions contained in the Deliverables constitute a representation to the public with respect to the benefits of any product, business or business activity, and should not be relied on as a recommendation for any specific action to be taken.</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800" i="0" dirty="0">
                <a:effectLst/>
                <a:latin typeface="+mn-lt"/>
                <a:ea typeface="Calibri" panose="020F0502020204030204" pitchFamily="34" charset="0"/>
              </a:rPr>
              <a:t>S&amp;P Global Inc. also has the following divisions: S&amp;P Dow Jones Indices, S&amp;P Global Market Intelligence, S&amp;P Global Mobility, and S&amp;P Global Ratings, each of which provides different products and services. S&amp;P Global keeps the activities of its business divisions separate from each other in order to preserve the independence and objectivity of their activities. SPGCI publishes commodity information, including price assessments and indices and maintains clear structural and operational separation between SPGCI’s price assessment activities and the other activities carried out by SPGCI and the other business divisions of S&amp;P Global Inc. to safeguard the quality, independence and integrity of its price assessments and indices and ensure they are free from any actual or perceived conflicts of interest. The Deliverables should not be construed or regarded as a recommendation of any specific price assessment or benchmark.</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800" i="0" dirty="0">
                <a:effectLst/>
                <a:latin typeface="+mn-lt"/>
                <a:ea typeface="Calibri" panose="020F0502020204030204" pitchFamily="34" charset="0"/>
              </a:rPr>
              <a:t>Unless SPGCI has expressly agreed otherwise, the Deliverables are not works-made-for-hire and SPGCI shall own all right, title, and interest in and to the Deliverables, including all intellectual property rights which subsist in the Deliverables.  Use of the Deliverables is subject to any licence terms and restrictions agreed between SPGCI and the commissioning Client.  The SPGCI name(s) and logo(s) and other trademarks appearing in the Deliverables are the property of S&amp;P Global Inc., or their respective owners.</a:t>
            </a:r>
          </a:p>
        </p:txBody>
      </p:sp>
      <p:sp>
        <p:nvSpPr>
          <p:cNvPr id="6" name="Rectangle 5">
            <a:extLst>
              <a:ext uri="{FF2B5EF4-FFF2-40B4-BE49-F238E27FC236}">
                <a16:creationId xmlns:a16="http://schemas.microsoft.com/office/drawing/2014/main" id="{05120225-7054-693E-04FD-93C2A73BF4C8}"/>
              </a:ext>
            </a:extLst>
          </p:cNvPr>
          <p:cNvSpPr>
            <a:spLocks noGrp="1" noRot="1" noMove="1" noResize="1" noEditPoints="1" noAdjustHandles="1" noChangeArrowheads="1" noChangeShapeType="1"/>
          </p:cNvSpPr>
          <p:nvPr/>
        </p:nvSpPr>
        <p:spPr>
          <a:xfrm>
            <a:off x="-1" y="0"/>
            <a:ext cx="2955925" cy="6858000"/>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mn-lt"/>
              <a:ea typeface="+mn-ea"/>
              <a:cs typeface="+mn-cs"/>
            </a:endParaRPr>
          </a:p>
        </p:txBody>
      </p:sp>
      <p:sp>
        <p:nvSpPr>
          <p:cNvPr id="10" name="Disclaimer deliverable title">
            <a:extLst>
              <a:ext uri="{FF2B5EF4-FFF2-40B4-BE49-F238E27FC236}">
                <a16:creationId xmlns:a16="http://schemas.microsoft.com/office/drawing/2014/main" id="{611EFAE7-F3B3-A72A-D033-AD084C691B05}"/>
              </a:ext>
            </a:extLst>
          </p:cNvPr>
          <p:cNvSpPr txBox="1"/>
          <p:nvPr/>
        </p:nvSpPr>
        <p:spPr>
          <a:xfrm>
            <a:off x="442913" y="2936557"/>
            <a:ext cx="2288188" cy="492443"/>
          </a:xfrm>
          <a:prstGeom prst="rect">
            <a:avLst/>
          </a:prstGeom>
          <a:noFill/>
        </p:spPr>
        <p:txBody>
          <a:bodyPr wrap="square" lIns="0" tIns="0" rIns="0" bIns="0" rtlCol="0">
            <a:spAutoFit/>
          </a:bodyPr>
          <a:lstStyle/>
          <a:p>
            <a:pPr algn="l"/>
            <a:r>
              <a:rPr lang="en-US" sz="3200" dirty="0">
                <a:solidFill>
                  <a:schemeClr val="tx1"/>
                </a:solidFill>
                <a:latin typeface="+mn-lt"/>
                <a:ea typeface="+mn-ea"/>
                <a:cs typeface="+mn-cs"/>
              </a:rPr>
              <a:t>Disclaimer</a:t>
            </a:r>
          </a:p>
        </p:txBody>
      </p:sp>
    </p:spTree>
    <p:extLst>
      <p:ext uri="{BB962C8B-B14F-4D97-AF65-F5344CB8AC3E}">
        <p14:creationId xmlns:p14="http://schemas.microsoft.com/office/powerpoint/2010/main" val="1157416457"/>
      </p:ext>
    </p:extLst>
  </p:cSld>
  <p:clrMapOvr>
    <a:masterClrMapping/>
  </p:clrMapOvr>
  <p:extLst>
    <p:ext uri="{DCECCB84-F9BA-43D5-87BE-67443E8EF086}">
      <p15:sldGuideLst xmlns:p15="http://schemas.microsoft.com/office/powerpoint/2012/main">
        <p15:guide id="1" pos="1859">
          <p15:clr>
            <a:srgbClr val="FBAE40"/>
          </p15:clr>
        </p15:guide>
        <p15:guide id="2" pos="209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Back Cover">
    <p:bg>
      <p:bgPr>
        <a:solidFill>
          <a:schemeClr val="accent6"/>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E7989B8-B2E9-7DAF-1BA5-6A21041B60A5}"/>
              </a:ext>
            </a:extLst>
          </p:cNvPr>
          <p:cNvGraphicFramePr>
            <a:graphicFrameLocks noChangeAspect="1"/>
          </p:cNvGraphicFramePr>
          <p:nvPr>
            <p:custDataLst>
              <p:tags r:id="rId1"/>
            </p:custDataLst>
            <p:extLst>
              <p:ext uri="{D42A27DB-BD31-4B8C-83A1-F6EECF244321}">
                <p14:modId xmlns:p14="http://schemas.microsoft.com/office/powerpoint/2010/main" val="598427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EE7989B8-B2E9-7DAF-1BA5-6A21041B60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2" name="Logo" descr="A black background with text&#10;&#10;Description automatically generated">
            <a:extLst>
              <a:ext uri="{FF2B5EF4-FFF2-40B4-BE49-F238E27FC236}">
                <a16:creationId xmlns:a16="http://schemas.microsoft.com/office/drawing/2014/main" id="{9AB4EAB8-2FC7-E81E-08DA-E1FED75C4EC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a:ext>
            </a:extLst>
          </a:blip>
          <a:stretch>
            <a:fillRect/>
          </a:stretch>
        </p:blipFill>
        <p:spPr>
          <a:xfrm>
            <a:off x="3878655" y="2379457"/>
            <a:ext cx="4434689" cy="2099086"/>
          </a:xfrm>
          <a:prstGeom prst="rect">
            <a:avLst/>
          </a:prstGeom>
        </p:spPr>
      </p:pic>
    </p:spTree>
    <p:extLst>
      <p:ext uri="{BB962C8B-B14F-4D97-AF65-F5344CB8AC3E}">
        <p14:creationId xmlns:p14="http://schemas.microsoft.com/office/powerpoint/2010/main" val="15437615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tags" Target="../tags/tag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image" Target="../media/image1.pn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3.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oleObject" Target="../embeddings/oleObject1.bin"/><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0" Type="http://schemas.openxmlformats.org/officeDocument/2006/relationships/slideLayout" Target="../slideLayouts/slideLayout79.xml"/><Relationship Id="rId4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9" Type="http://schemas.openxmlformats.org/officeDocument/2006/relationships/theme" Target="../theme/theme3.xml"/><Relationship Id="rId21" Type="http://schemas.openxmlformats.org/officeDocument/2006/relationships/slideLayout" Target="../slideLayouts/slideLayout120.xml"/><Relationship Id="rId34" Type="http://schemas.openxmlformats.org/officeDocument/2006/relationships/slideLayout" Target="../slideLayouts/slideLayout133.xml"/><Relationship Id="rId42" Type="http://schemas.openxmlformats.org/officeDocument/2006/relationships/image" Target="../media/image13.emf"/><Relationship Id="rId7" Type="http://schemas.openxmlformats.org/officeDocument/2006/relationships/slideLayout" Target="../slideLayouts/slideLayout10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41" Type="http://schemas.openxmlformats.org/officeDocument/2006/relationships/oleObject" Target="../embeddings/oleObject1.bin"/><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37" Type="http://schemas.openxmlformats.org/officeDocument/2006/relationships/slideLayout" Target="../slideLayouts/slideLayout136.xml"/><Relationship Id="rId40" Type="http://schemas.openxmlformats.org/officeDocument/2006/relationships/tags" Target="../tags/tag42.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36" Type="http://schemas.openxmlformats.org/officeDocument/2006/relationships/slideLayout" Target="../slideLayouts/slideLayout135.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slideLayout" Target="../slideLayouts/slideLayout134.xml"/><Relationship Id="rId43" Type="http://schemas.openxmlformats.org/officeDocument/2006/relationships/image" Target="../media/image1.png"/><Relationship Id="rId8" Type="http://schemas.openxmlformats.org/officeDocument/2006/relationships/slideLayout" Target="../slideLayouts/slideLayout107.xml"/><Relationship Id="rId3" Type="http://schemas.openxmlformats.org/officeDocument/2006/relationships/slideLayout" Target="../slideLayouts/slideLayout102.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38"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160B2F-9375-4DE3-A5A0-161BE0A64385}"/>
              </a:ext>
            </a:extLst>
          </p:cNvPr>
          <p:cNvSpPr>
            <a:spLocks noGrp="1"/>
          </p:cNvSpPr>
          <p:nvPr>
            <p:ph type="ftr" sz="quarter" idx="3"/>
          </p:nvPr>
        </p:nvSpPr>
        <p:spPr>
          <a:xfrm>
            <a:off x="6096000" y="0"/>
            <a:ext cx="5535279" cy="317674"/>
          </a:xfrm>
          <a:prstGeom prst="rect">
            <a:avLst/>
          </a:prstGeom>
        </p:spPr>
        <p:txBody>
          <a:bodyPr vert="horz" wrap="none" lIns="0" tIns="0" rIns="0" bIns="0" rtlCol="0" anchor="ctr"/>
          <a:lstStyle>
            <a:lvl1pPr algn="r">
              <a:defRPr sz="900">
                <a:solidFill>
                  <a:schemeClr val="tx1"/>
                </a:solidFill>
              </a:defRPr>
            </a:lvl1pPr>
          </a:lstStyle>
          <a:p>
            <a:r>
              <a:rPr lang="en-US" dirty="0"/>
              <a:t>Section name (optional) / Title / Month 20YY</a:t>
            </a:r>
          </a:p>
        </p:txBody>
      </p:sp>
      <p:sp>
        <p:nvSpPr>
          <p:cNvPr id="6" name="Slide Number Placeholder 5"/>
          <p:cNvSpPr>
            <a:spLocks noGrp="1"/>
          </p:cNvSpPr>
          <p:nvPr userDrawn="1">
            <p:ph type="sldNum" sz="quarter" idx="4"/>
          </p:nvPr>
        </p:nvSpPr>
        <p:spPr>
          <a:xfrm>
            <a:off x="11320251" y="6563709"/>
            <a:ext cx="311576" cy="214804"/>
          </a:xfrm>
          <a:prstGeom prst="rect">
            <a:avLst/>
          </a:prstGeom>
        </p:spPr>
        <p:txBody>
          <a:bodyPr vert="horz" lIns="0" tIns="0" rIns="0" bIns="0" rtlCol="0" anchor="ctr"/>
          <a:lstStyle>
            <a:lvl1pPr algn="r">
              <a:defRPr sz="700">
                <a:solidFill>
                  <a:schemeClr val="tx1"/>
                </a:solidFill>
              </a:defRPr>
            </a:lvl1pPr>
          </a:lstStyle>
          <a:p>
            <a:fld id="{5CFA18E4-D58E-4B28-B105-28D9665A8EBC}" type="slidenum">
              <a:rPr lang="en-US" smtClean="0"/>
              <a:pPr/>
              <a:t>‹#›</a:t>
            </a:fld>
            <a:endParaRPr lang="en-US" dirty="0"/>
          </a:p>
        </p:txBody>
      </p:sp>
      <p:sp>
        <p:nvSpPr>
          <p:cNvPr id="88" name="Title Placeholder 1">
            <a:extLst>
              <a:ext uri="{FF2B5EF4-FFF2-40B4-BE49-F238E27FC236}">
                <a16:creationId xmlns:a16="http://schemas.microsoft.com/office/drawing/2014/main" id="{92E3486A-297A-4953-BF79-0AEFDE6C9C3F}"/>
              </a:ext>
            </a:extLst>
          </p:cNvPr>
          <p:cNvSpPr>
            <a:spLocks noGrp="1"/>
          </p:cNvSpPr>
          <p:nvPr userDrawn="1">
            <p:ph type="title"/>
          </p:nvPr>
        </p:nvSpPr>
        <p:spPr>
          <a:xfrm>
            <a:off x="567039" y="323644"/>
            <a:ext cx="11062709" cy="845439"/>
          </a:xfrm>
          <a:prstGeom prst="rect">
            <a:avLst/>
          </a:prstGeom>
        </p:spPr>
        <p:txBody>
          <a:bodyPr vert="horz" lIns="0" tIns="0" rIns="0" bIns="0" rtlCol="0" anchor="t">
            <a:noAutofit/>
          </a:bodyPr>
          <a:lstStyle/>
          <a:p>
            <a:r>
              <a:rPr lang="en-US"/>
              <a:t>Click to edit Master title style</a:t>
            </a:r>
          </a:p>
        </p:txBody>
      </p:sp>
      <p:sp>
        <p:nvSpPr>
          <p:cNvPr id="27" name="Text Placeholder 2">
            <a:extLst>
              <a:ext uri="{FF2B5EF4-FFF2-40B4-BE49-F238E27FC236}">
                <a16:creationId xmlns:a16="http://schemas.microsoft.com/office/drawing/2014/main" id="{F08B5A9E-5A85-46D7-B45C-7C4E83238E02}"/>
              </a:ext>
            </a:extLst>
          </p:cNvPr>
          <p:cNvSpPr>
            <a:spLocks noGrp="1"/>
          </p:cNvSpPr>
          <p:nvPr userDrawn="1">
            <p:ph type="body" idx="1"/>
          </p:nvPr>
        </p:nvSpPr>
        <p:spPr>
          <a:xfrm>
            <a:off x="567039" y="1289097"/>
            <a:ext cx="11064240" cy="426139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 name="Rectangle 79">
            <a:extLst>
              <a:ext uri="{FF2B5EF4-FFF2-40B4-BE49-F238E27FC236}">
                <a16:creationId xmlns:a16="http://schemas.microsoft.com/office/drawing/2014/main" id="{1284AB22-BA66-47B9-8BEB-416F2BFF4706}"/>
              </a:ext>
              <a:ext uri="{C183D7F6-B498-43B3-948B-1728B52AA6E4}">
                <adec:decorative xmlns:adec="http://schemas.microsoft.com/office/drawing/2017/decorative" val="0"/>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3" name="Picture 2">
            <a:extLst>
              <a:ext uri="{FF2B5EF4-FFF2-40B4-BE49-F238E27FC236}">
                <a16:creationId xmlns:a16="http://schemas.microsoft.com/office/drawing/2014/main" id="{5077139A-23F7-E1F5-6810-A88944150930}"/>
              </a:ext>
              <a:ext uri="{C183D7F6-B498-43B3-948B-1728B52AA6E4}">
                <adec:decorative xmlns:adec="http://schemas.microsoft.com/office/drawing/2017/decorative" val="1"/>
              </a:ext>
            </a:extLst>
          </p:cNvPr>
          <p:cNvPicPr>
            <a:picLocks noChangeAspect="1"/>
          </p:cNvPicPr>
          <p:nvPr userDrawn="1"/>
        </p:nvPicPr>
        <p:blipFill rotWithShape="1">
          <a:blip r:embed="rId61" cstate="print">
            <a:extLst>
              <a:ext uri="{28A0092B-C50C-407E-A947-70E740481C1C}">
                <a14:useLocalDpi xmlns:a14="http://schemas.microsoft.com/office/drawing/2010/main"/>
              </a:ext>
            </a:extLst>
          </a:blip>
          <a:srcRect/>
          <a:stretch/>
        </p:blipFill>
        <p:spPr>
          <a:xfrm>
            <a:off x="458726" y="6329082"/>
            <a:ext cx="1898168" cy="504424"/>
          </a:xfrm>
          <a:prstGeom prst="rect">
            <a:avLst/>
          </a:prstGeom>
        </p:spPr>
      </p:pic>
    </p:spTree>
    <p:extLst>
      <p:ext uri="{BB962C8B-B14F-4D97-AF65-F5344CB8AC3E}">
        <p14:creationId xmlns:p14="http://schemas.microsoft.com/office/powerpoint/2010/main" val="36742332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7" r:id="rId3"/>
    <p:sldLayoutId id="2147483664" r:id="rId4"/>
    <p:sldLayoutId id="2147483704" r:id="rId5"/>
    <p:sldLayoutId id="2147483768" r:id="rId6"/>
    <p:sldLayoutId id="2147483769" r:id="rId7"/>
    <p:sldLayoutId id="2147483668" r:id="rId8"/>
    <p:sldLayoutId id="2147483759" r:id="rId9"/>
    <p:sldLayoutId id="2147483667" r:id="rId10"/>
    <p:sldLayoutId id="2147483742" r:id="rId11"/>
    <p:sldLayoutId id="2147483727" r:id="rId12"/>
    <p:sldLayoutId id="2147483771" r:id="rId13"/>
    <p:sldLayoutId id="2147483772" r:id="rId14"/>
    <p:sldLayoutId id="2147483711" r:id="rId15"/>
    <p:sldLayoutId id="2147483698" r:id="rId16"/>
    <p:sldLayoutId id="2147483700" r:id="rId17"/>
    <p:sldLayoutId id="2147483702" r:id="rId18"/>
    <p:sldLayoutId id="2147483774" r:id="rId19"/>
    <p:sldLayoutId id="2147483826" r:id="rId20"/>
    <p:sldLayoutId id="2147483773" r:id="rId21"/>
    <p:sldLayoutId id="2147483707" r:id="rId22"/>
    <p:sldLayoutId id="2147483741" r:id="rId23"/>
    <p:sldLayoutId id="2147483814" r:id="rId24"/>
    <p:sldLayoutId id="2147483815" r:id="rId25"/>
    <p:sldLayoutId id="2147483816" r:id="rId26"/>
    <p:sldLayoutId id="2147483680" r:id="rId27"/>
    <p:sldLayoutId id="2147483735" r:id="rId28"/>
    <p:sldLayoutId id="2147483678" r:id="rId29"/>
    <p:sldLayoutId id="2147483734" r:id="rId30"/>
    <p:sldLayoutId id="2147483675" r:id="rId31"/>
    <p:sldLayoutId id="2147483663" r:id="rId32"/>
    <p:sldLayoutId id="2147483762" r:id="rId33"/>
    <p:sldLayoutId id="2147483817" r:id="rId34"/>
    <p:sldLayoutId id="2147483818" r:id="rId35"/>
    <p:sldLayoutId id="2147483805" r:id="rId36"/>
    <p:sldLayoutId id="2147483806" r:id="rId37"/>
    <p:sldLayoutId id="2147483809" r:id="rId38"/>
    <p:sldLayoutId id="2147483807" r:id="rId39"/>
    <p:sldLayoutId id="2147483810" r:id="rId40"/>
    <p:sldLayoutId id="2147483813" r:id="rId41"/>
    <p:sldLayoutId id="2147483688" r:id="rId42"/>
    <p:sldLayoutId id="2147483778" r:id="rId43"/>
    <p:sldLayoutId id="2147483822" r:id="rId44"/>
    <p:sldLayoutId id="2147483779" r:id="rId45"/>
    <p:sldLayoutId id="2147483825" r:id="rId46"/>
    <p:sldLayoutId id="2147483821" r:id="rId47"/>
    <p:sldLayoutId id="2147483820" r:id="rId48"/>
    <p:sldLayoutId id="2147483781" r:id="rId49"/>
    <p:sldLayoutId id="2147483782" r:id="rId50"/>
    <p:sldLayoutId id="2147483783" r:id="rId51"/>
    <p:sldLayoutId id="2147483786" r:id="rId52"/>
    <p:sldLayoutId id="2147483784" r:id="rId53"/>
    <p:sldLayoutId id="2147483819" r:id="rId54"/>
    <p:sldLayoutId id="2147483824" r:id="rId55"/>
    <p:sldLayoutId id="2147483827" r:id="rId56"/>
    <p:sldLayoutId id="2147483674" r:id="rId57"/>
    <p:sldLayoutId id="2147483836" r:id="rId58"/>
    <p:sldLayoutId id="2147483919" r:id="rId59"/>
  </p:sldLayoutIdLs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A4A3A4"/>
          </p15:clr>
        </p15:guide>
        <p15:guide id="6" pos="7329" userDrawn="1">
          <p15:clr>
            <a:srgbClr val="F26B43"/>
          </p15:clr>
        </p15:guide>
        <p15:guide id="9" orient="horz" pos="216" userDrawn="1">
          <p15:clr>
            <a:srgbClr val="F26B43"/>
          </p15:clr>
        </p15:guide>
        <p15:guide id="12" orient="horz" pos="3912" userDrawn="1">
          <p15:clr>
            <a:srgbClr val="F26B43"/>
          </p15:clr>
        </p15:guide>
        <p15:guide id="21" pos="3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F1A65F4-D840-4323-9FA5-845EA4BBC7B0}"/>
              </a:ext>
            </a:extLst>
          </p:cNvPr>
          <p:cNvGraphicFramePr>
            <a:graphicFrameLocks noChangeAspect="1"/>
          </p:cNvGraphicFramePr>
          <p:nvPr>
            <p:custDataLst>
              <p:tags r:id="rId42"/>
            </p:custDataLst>
            <p:extLst>
              <p:ext uri="{D42A27DB-BD31-4B8C-83A1-F6EECF244321}">
                <p14:modId xmlns:p14="http://schemas.microsoft.com/office/powerpoint/2010/main" val="271703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592" imgH="595" progId="TCLayout.ActiveDocument.1">
                  <p:embed/>
                </p:oleObj>
              </mc:Choice>
              <mc:Fallback>
                <p:oleObj name="think-cell Slide" r:id="rId43" imgW="592" imgH="595" progId="TCLayout.ActiveDocument.1">
                  <p:embed/>
                  <p:pic>
                    <p:nvPicPr>
                      <p:cNvPr id="10" name="Object 9" hidden="1">
                        <a:extLst>
                          <a:ext uri="{FF2B5EF4-FFF2-40B4-BE49-F238E27FC236}">
                            <a16:creationId xmlns:a16="http://schemas.microsoft.com/office/drawing/2014/main" id="{EF1A65F4-D840-4323-9FA5-845EA4BBC7B0}"/>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101" name="BodyText">
            <a:extLst>
              <a:ext uri="{FF2B5EF4-FFF2-40B4-BE49-F238E27FC236}">
                <a16:creationId xmlns:a16="http://schemas.microsoft.com/office/drawing/2014/main" id="{E06546D2-8671-8C3E-EB3F-428017CE809E}"/>
              </a:ext>
            </a:extLst>
          </p:cNvPr>
          <p:cNvSpPr>
            <a:spLocks noGrp="1"/>
          </p:cNvSpPr>
          <p:nvPr>
            <p:ph type="body" idx="1"/>
          </p:nvPr>
        </p:nvSpPr>
        <p:spPr>
          <a:xfrm>
            <a:off x="367506" y="1329773"/>
            <a:ext cx="11456988" cy="5020227"/>
          </a:xfrm>
          <a:prstGeom prst="rect">
            <a:avLst/>
          </a:prstGeom>
          <a:noFill/>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 name="Title">
            <a:extLst>
              <a:ext uri="{FF2B5EF4-FFF2-40B4-BE49-F238E27FC236}">
                <a16:creationId xmlns:a16="http://schemas.microsoft.com/office/drawing/2014/main" id="{F7B7C9EE-C038-BCBD-A839-0418A6DE42EB}"/>
              </a:ext>
            </a:extLst>
          </p:cNvPr>
          <p:cNvSpPr>
            <a:spLocks noGrp="1"/>
          </p:cNvSpPr>
          <p:nvPr>
            <p:ph type="title"/>
          </p:nvPr>
        </p:nvSpPr>
        <p:spPr>
          <a:xfrm>
            <a:off x="367506" y="372533"/>
            <a:ext cx="11456988" cy="678392"/>
          </a:xfrm>
          <a:prstGeom prst="rect">
            <a:avLst/>
          </a:prstGeom>
          <a:noFill/>
        </p:spPr>
        <p:txBody>
          <a:bodyPr vert="horz" wrap="square" lIns="0" tIns="0" rIns="0" bIns="0" rtlCol="0" anchorCtr="0">
            <a:noAutofit/>
          </a:bodyPr>
          <a:lstStyle/>
          <a:p>
            <a:r>
              <a:rPr lang="en-US"/>
              <a:t>Click to edit Master title style</a:t>
            </a:r>
          </a:p>
        </p:txBody>
      </p:sp>
      <p:sp>
        <p:nvSpPr>
          <p:cNvPr id="3" name="Slide Number Placeholder 5">
            <a:extLst>
              <a:ext uri="{FF2B5EF4-FFF2-40B4-BE49-F238E27FC236}">
                <a16:creationId xmlns:a16="http://schemas.microsoft.com/office/drawing/2014/main" id="{F498D567-9E0E-922A-A2B6-48CA7191BD0C}"/>
              </a:ext>
            </a:extLst>
          </p:cNvPr>
          <p:cNvSpPr>
            <a:spLocks noGrp="1"/>
          </p:cNvSpPr>
          <p:nvPr>
            <p:ph type="sldNum" sz="quarter" idx="4"/>
          </p:nvPr>
        </p:nvSpPr>
        <p:spPr>
          <a:xfrm>
            <a:off x="11320251" y="6563709"/>
            <a:ext cx="311576" cy="214804"/>
          </a:xfrm>
          <a:prstGeom prst="rect">
            <a:avLst/>
          </a:prstGeom>
        </p:spPr>
        <p:txBody>
          <a:bodyPr vert="horz" lIns="0" tIns="0" rIns="0" bIns="0" rtlCol="0" anchor="ctr"/>
          <a:lstStyle>
            <a:lvl1pPr algn="r">
              <a:defRPr sz="700">
                <a:solidFill>
                  <a:schemeClr val="tx1"/>
                </a:solidFill>
              </a:defRPr>
            </a:lvl1pPr>
          </a:lstStyle>
          <a:p>
            <a:fld id="{5CFA18E4-D58E-4B28-B105-28D9665A8EBC}" type="slidenum">
              <a:rPr lang="en-US" smtClean="0"/>
              <a:pPr/>
              <a:t>‹#›</a:t>
            </a:fld>
            <a:endParaRPr lang="en-US" dirty="0"/>
          </a:p>
        </p:txBody>
      </p:sp>
      <p:sp>
        <p:nvSpPr>
          <p:cNvPr id="4" name="Rectangle 3">
            <a:extLst>
              <a:ext uri="{FF2B5EF4-FFF2-40B4-BE49-F238E27FC236}">
                <a16:creationId xmlns:a16="http://schemas.microsoft.com/office/drawing/2014/main" id="{E5248D03-F26C-750C-DEA7-6AEFDFE8E21D}"/>
              </a:ext>
              <a:ext uri="{C183D7F6-B498-43B3-948B-1728B52AA6E4}">
                <adec:decorative xmlns:adec="http://schemas.microsoft.com/office/drawing/2017/decorative" val="0"/>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5" name="Picture 4">
            <a:extLst>
              <a:ext uri="{FF2B5EF4-FFF2-40B4-BE49-F238E27FC236}">
                <a16:creationId xmlns:a16="http://schemas.microsoft.com/office/drawing/2014/main" id="{58EB9882-9CA0-4659-D693-629AF2B5548D}"/>
              </a:ext>
              <a:ext uri="{C183D7F6-B498-43B3-948B-1728B52AA6E4}">
                <adec:decorative xmlns:adec="http://schemas.microsoft.com/office/drawing/2017/decorative" val="1"/>
              </a:ext>
            </a:extLst>
          </p:cNvPr>
          <p:cNvPicPr>
            <a:picLocks noChangeAspect="1"/>
          </p:cNvPicPr>
          <p:nvPr userDrawn="1"/>
        </p:nvPicPr>
        <p:blipFill rotWithShape="1">
          <a:blip r:embed="rId45" cstate="print">
            <a:extLst>
              <a:ext uri="{28A0092B-C50C-407E-A947-70E740481C1C}">
                <a14:useLocalDpi xmlns:a14="http://schemas.microsoft.com/office/drawing/2010/main"/>
              </a:ext>
            </a:extLst>
          </a:blip>
          <a:srcRect/>
          <a:stretch/>
        </p:blipFill>
        <p:spPr>
          <a:xfrm>
            <a:off x="458726" y="6329082"/>
            <a:ext cx="1898168" cy="504424"/>
          </a:xfrm>
          <a:prstGeom prst="rect">
            <a:avLst/>
          </a:prstGeom>
        </p:spPr>
      </p:pic>
    </p:spTree>
    <p:extLst>
      <p:ext uri="{BB962C8B-B14F-4D97-AF65-F5344CB8AC3E}">
        <p14:creationId xmlns:p14="http://schemas.microsoft.com/office/powerpoint/2010/main" val="183377578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 id="2147483871" r:id="rId32"/>
    <p:sldLayoutId id="2147483872" r:id="rId33"/>
    <p:sldLayoutId id="2147483873" r:id="rId34"/>
    <p:sldLayoutId id="2147483874" r:id="rId35"/>
    <p:sldLayoutId id="2147483875" r:id="rId36"/>
    <p:sldLayoutId id="2147483876" r:id="rId37"/>
    <p:sldLayoutId id="2147483877" r:id="rId38"/>
    <p:sldLayoutId id="2147483878" r:id="rId39"/>
    <p:sldLayoutId id="2147483879" r:id="rId40"/>
  </p:sldLayoutIdLst>
  <p:hf sldNum="0" hdr="0" ftr="0" dt="0"/>
  <p:txStyles>
    <p:titleStyle>
      <a:lvl1pPr algn="l" defTabSz="914400" rtl="0" eaLnBrk="1" latinLnBrk="0" hangingPunct="1">
        <a:lnSpc>
          <a:spcPct val="100000"/>
        </a:lnSpc>
        <a:spcBef>
          <a:spcPct val="0"/>
        </a:spcBef>
        <a:buNone/>
        <a:defRPr sz="2200" b="0" kern="1200">
          <a:solidFill>
            <a:schemeClr val="tx1"/>
          </a:solidFill>
          <a:latin typeface="+mj-lt"/>
          <a:ea typeface="+mj-ea"/>
          <a:cs typeface="+mj-cs"/>
        </a:defRPr>
      </a:lvl1pPr>
    </p:titleStyle>
    <p:bodyStyle>
      <a:lvl1pPr marL="171450" indent="-171450" algn="l" defTabSz="914400" rtl="0" eaLnBrk="1" latinLnBrk="0" hangingPunct="1">
        <a:lnSpc>
          <a:spcPct val="100000"/>
        </a:lnSpc>
        <a:spcBef>
          <a:spcPts val="600"/>
        </a:spcBef>
        <a:buClr>
          <a:schemeClr val="tx1"/>
        </a:buClr>
        <a:buSzPct val="100000"/>
        <a:buFont typeface="Wingdings" panose="05000000000000000000" pitchFamily="2" charset="2"/>
        <a:buChar char="§"/>
        <a:defRPr sz="1400" kern="1200">
          <a:solidFill>
            <a:schemeClr val="tx1"/>
          </a:solidFill>
          <a:latin typeface="+mn-lt"/>
          <a:ea typeface="+mn-ea"/>
          <a:cs typeface="+mn-cs"/>
        </a:defRPr>
      </a:lvl1pPr>
      <a:lvl2pPr marL="341313" indent="-168275" algn="l" defTabSz="914400" rtl="0" eaLnBrk="1" latinLnBrk="0" hangingPunct="1">
        <a:lnSpc>
          <a:spcPct val="10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514350" indent="-171450" algn="l" defTabSz="914400" rtl="0" eaLnBrk="1" latinLnBrk="0" hangingPunct="1">
        <a:lnSpc>
          <a:spcPct val="100000"/>
        </a:lnSpc>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mn-cs"/>
        </a:defRPr>
      </a:lvl3pPr>
      <a:lvl4pPr marL="687388" indent="-169863" algn="l" defTabSz="914400" rtl="0" eaLnBrk="1" latinLnBrk="0" hangingPunct="1">
        <a:lnSpc>
          <a:spcPct val="10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858838" indent="-171450" algn="l" defTabSz="914400" rtl="0" eaLnBrk="1" latinLnBrk="0" hangingPunct="1">
        <a:lnSpc>
          <a:spcPct val="10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1" pos="616">
          <p15:clr>
            <a:srgbClr val="C7DAE0"/>
          </p15:clr>
        </p15:guide>
        <p15:guide id="102" pos="853">
          <p15:clr>
            <a:srgbClr val="C7DAE0"/>
          </p15:clr>
        </p15:guide>
        <p15:guide id="103" pos="1238">
          <p15:clr>
            <a:srgbClr val="C7DAE0"/>
          </p15:clr>
        </p15:guide>
        <p15:guide id="104" pos="1475">
          <p15:clr>
            <a:srgbClr val="C7DAE0"/>
          </p15:clr>
        </p15:guide>
        <p15:guide id="105" pos="1858">
          <p15:clr>
            <a:srgbClr val="C7DAE0"/>
          </p15:clr>
        </p15:guide>
        <p15:guide id="106" pos="2097">
          <p15:clr>
            <a:srgbClr val="C7DAE0"/>
          </p15:clr>
        </p15:guide>
        <p15:guide id="107" pos="2479">
          <p15:clr>
            <a:srgbClr val="C7DAE0"/>
          </p15:clr>
        </p15:guide>
        <p15:guide id="108" pos="2718">
          <p15:clr>
            <a:srgbClr val="C7DAE0"/>
          </p15:clr>
        </p15:guide>
        <p15:guide id="109" pos="3099">
          <p15:clr>
            <a:srgbClr val="C7DAE0"/>
          </p15:clr>
        </p15:guide>
        <p15:guide id="110" pos="3339">
          <p15:clr>
            <a:srgbClr val="C7DAE0"/>
          </p15:clr>
        </p15:guide>
        <p15:guide id="111" pos="3721">
          <p15:clr>
            <a:srgbClr val="C7DAE0"/>
          </p15:clr>
        </p15:guide>
        <p15:guide id="112" pos="3961">
          <p15:clr>
            <a:srgbClr val="C7DAE0"/>
          </p15:clr>
        </p15:guide>
        <p15:guide id="113" pos="4343">
          <p15:clr>
            <a:srgbClr val="C7DAE0"/>
          </p15:clr>
        </p15:guide>
        <p15:guide id="114" pos="4581">
          <p15:clr>
            <a:srgbClr val="C7DAE0"/>
          </p15:clr>
        </p15:guide>
        <p15:guide id="115" pos="4964">
          <p15:clr>
            <a:srgbClr val="C7DAE0"/>
          </p15:clr>
        </p15:guide>
        <p15:guide id="116" pos="5202">
          <p15:clr>
            <a:srgbClr val="C7DAE0"/>
          </p15:clr>
        </p15:guide>
        <p15:guide id="117" pos="5585">
          <p15:clr>
            <a:srgbClr val="C7DAE0"/>
          </p15:clr>
        </p15:guide>
        <p15:guide id="118" pos="5824">
          <p15:clr>
            <a:srgbClr val="C7DAE0"/>
          </p15:clr>
        </p15:guide>
        <p15:guide id="119" pos="6206">
          <p15:clr>
            <a:srgbClr val="C7DAE0"/>
          </p15:clr>
        </p15:guide>
        <p15:guide id="120" pos="6445">
          <p15:clr>
            <a:srgbClr val="C7DAE0"/>
          </p15:clr>
        </p15:guide>
        <p15:guide id="121" pos="6827">
          <p15:clr>
            <a:srgbClr val="C7DAE0"/>
          </p15:clr>
        </p15:guide>
        <p15:guide id="122" pos="7065">
          <p15:clr>
            <a:srgbClr val="C7DAE0"/>
          </p15:clr>
        </p15:guide>
        <p15:guide id="123" orient="horz" pos="232">
          <p15:clr>
            <a:srgbClr val="F26B43"/>
          </p15:clr>
        </p15:guide>
        <p15:guide id="124" orient="horz" pos="662">
          <p15:clr>
            <a:srgbClr val="F26B43"/>
          </p15:clr>
        </p15:guide>
        <p15:guide id="125" orient="horz" pos="837">
          <p15:clr>
            <a:srgbClr val="F26B43"/>
          </p15:clr>
        </p15:guide>
        <p15:guide id="126" orient="horz" pos="4004">
          <p15:clr>
            <a:srgbClr val="F26B43"/>
          </p15:clr>
        </p15:guide>
        <p15:guide id="127" pos="231">
          <p15:clr>
            <a:srgbClr val="F26B43"/>
          </p15:clr>
        </p15:guide>
        <p15:guide id="128" pos="74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F1A65F4-D840-4323-9FA5-845EA4BBC7B0}"/>
              </a:ext>
            </a:extLst>
          </p:cNvPr>
          <p:cNvGraphicFramePr>
            <a:graphicFrameLocks noChangeAspect="1"/>
          </p:cNvGraphicFramePr>
          <p:nvPr>
            <p:custDataLst>
              <p:tags r:id="rId40"/>
            </p:custDataLst>
            <p:extLst>
              <p:ext uri="{D42A27DB-BD31-4B8C-83A1-F6EECF244321}">
                <p14:modId xmlns:p14="http://schemas.microsoft.com/office/powerpoint/2010/main" val="271703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92" imgH="595" progId="TCLayout.ActiveDocument.1">
                  <p:embed/>
                </p:oleObj>
              </mc:Choice>
              <mc:Fallback>
                <p:oleObj name="think-cell Slide" r:id="rId41" imgW="592" imgH="595" progId="TCLayout.ActiveDocument.1">
                  <p:embed/>
                  <p:pic>
                    <p:nvPicPr>
                      <p:cNvPr id="10" name="Object 9" hidden="1">
                        <a:extLst>
                          <a:ext uri="{FF2B5EF4-FFF2-40B4-BE49-F238E27FC236}">
                            <a16:creationId xmlns:a16="http://schemas.microsoft.com/office/drawing/2014/main" id="{EF1A65F4-D840-4323-9FA5-845EA4BBC7B0}"/>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101" name="BodyText">
            <a:extLst>
              <a:ext uri="{FF2B5EF4-FFF2-40B4-BE49-F238E27FC236}">
                <a16:creationId xmlns:a16="http://schemas.microsoft.com/office/drawing/2014/main" id="{E06546D2-8671-8C3E-EB3F-428017CE809E}"/>
              </a:ext>
            </a:extLst>
          </p:cNvPr>
          <p:cNvSpPr>
            <a:spLocks noGrp="1"/>
          </p:cNvSpPr>
          <p:nvPr>
            <p:ph type="body" idx="1"/>
          </p:nvPr>
        </p:nvSpPr>
        <p:spPr>
          <a:xfrm>
            <a:off x="367506" y="1329773"/>
            <a:ext cx="11456988" cy="5020227"/>
          </a:xfrm>
          <a:prstGeom prst="rect">
            <a:avLst/>
          </a:prstGeom>
          <a:noFill/>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 name="Title">
            <a:extLst>
              <a:ext uri="{FF2B5EF4-FFF2-40B4-BE49-F238E27FC236}">
                <a16:creationId xmlns:a16="http://schemas.microsoft.com/office/drawing/2014/main" id="{F7B7C9EE-C038-BCBD-A839-0418A6DE42EB}"/>
              </a:ext>
            </a:extLst>
          </p:cNvPr>
          <p:cNvSpPr>
            <a:spLocks noGrp="1"/>
          </p:cNvSpPr>
          <p:nvPr>
            <p:ph type="title"/>
          </p:nvPr>
        </p:nvSpPr>
        <p:spPr>
          <a:xfrm>
            <a:off x="367506" y="372533"/>
            <a:ext cx="11456988" cy="678392"/>
          </a:xfrm>
          <a:prstGeom prst="rect">
            <a:avLst/>
          </a:prstGeom>
          <a:noFill/>
        </p:spPr>
        <p:txBody>
          <a:bodyPr vert="horz" wrap="square" lIns="0" tIns="0" rIns="0" bIns="0" rtlCol="0" anchorCtr="0">
            <a:noAutofit/>
          </a:bodyPr>
          <a:lstStyle/>
          <a:p>
            <a:r>
              <a:rPr lang="en-US"/>
              <a:t>Click to edit Master title style</a:t>
            </a:r>
          </a:p>
        </p:txBody>
      </p:sp>
      <p:sp>
        <p:nvSpPr>
          <p:cNvPr id="3" name="Slide Number Placeholder 5">
            <a:extLst>
              <a:ext uri="{FF2B5EF4-FFF2-40B4-BE49-F238E27FC236}">
                <a16:creationId xmlns:a16="http://schemas.microsoft.com/office/drawing/2014/main" id="{25E29432-2505-1168-ED8C-9E9D81785BCE}"/>
              </a:ext>
            </a:extLst>
          </p:cNvPr>
          <p:cNvSpPr>
            <a:spLocks noGrp="1"/>
          </p:cNvSpPr>
          <p:nvPr>
            <p:ph type="sldNum" sz="quarter" idx="4"/>
          </p:nvPr>
        </p:nvSpPr>
        <p:spPr>
          <a:xfrm>
            <a:off x="11320251" y="6563709"/>
            <a:ext cx="311576" cy="214804"/>
          </a:xfrm>
          <a:prstGeom prst="rect">
            <a:avLst/>
          </a:prstGeom>
        </p:spPr>
        <p:txBody>
          <a:bodyPr vert="horz" lIns="0" tIns="0" rIns="0" bIns="0" rtlCol="0" anchor="ctr"/>
          <a:lstStyle>
            <a:lvl1pPr algn="r">
              <a:defRPr sz="700">
                <a:solidFill>
                  <a:schemeClr val="tx1"/>
                </a:solidFill>
              </a:defRPr>
            </a:lvl1pPr>
          </a:lstStyle>
          <a:p>
            <a:fld id="{5CFA18E4-D58E-4B28-B105-28D9665A8EBC}" type="slidenum">
              <a:rPr lang="en-US" smtClean="0"/>
              <a:pPr/>
              <a:t>‹#›</a:t>
            </a:fld>
            <a:endParaRPr lang="en-US" dirty="0"/>
          </a:p>
        </p:txBody>
      </p:sp>
      <p:sp>
        <p:nvSpPr>
          <p:cNvPr id="4" name="Rectangle 3">
            <a:extLst>
              <a:ext uri="{FF2B5EF4-FFF2-40B4-BE49-F238E27FC236}">
                <a16:creationId xmlns:a16="http://schemas.microsoft.com/office/drawing/2014/main" id="{18EC788A-7718-3830-B55A-86FC304D5F7E}"/>
              </a:ext>
              <a:ext uri="{C183D7F6-B498-43B3-948B-1728B52AA6E4}">
                <adec:decorative xmlns:adec="http://schemas.microsoft.com/office/drawing/2017/decorative" val="0"/>
              </a:ext>
            </a:extLst>
          </p:cNvPr>
          <p:cNvSpPr/>
          <p:nvPr userDrawn="1"/>
        </p:nvSpPr>
        <p:spPr>
          <a:xfrm>
            <a:off x="5272088" y="6575649"/>
            <a:ext cx="6129126" cy="200055"/>
          </a:xfrm>
          <a:prstGeom prst="rect">
            <a:avLst/>
          </a:prstGeom>
        </p:spPr>
        <p:txBody>
          <a:bodyPr wrap="square" anchor="b">
            <a:spAutoFit/>
          </a:bodyPr>
          <a:lstStyle/>
          <a:p>
            <a:pPr algn="r"/>
            <a:r>
              <a:rPr lang="en-US" sz="700" dirty="0">
                <a:latin typeface="+mn-lt"/>
              </a:rPr>
              <a:t>© 2025 S&amp;P Global.</a:t>
            </a:r>
          </a:p>
        </p:txBody>
      </p:sp>
      <p:pic>
        <p:nvPicPr>
          <p:cNvPr id="5" name="Picture 4">
            <a:extLst>
              <a:ext uri="{FF2B5EF4-FFF2-40B4-BE49-F238E27FC236}">
                <a16:creationId xmlns:a16="http://schemas.microsoft.com/office/drawing/2014/main" id="{92C2F2A5-FD14-9643-9A08-46E8BC4FB400}"/>
              </a:ext>
              <a:ext uri="{C183D7F6-B498-43B3-948B-1728B52AA6E4}">
                <adec:decorative xmlns:adec="http://schemas.microsoft.com/office/drawing/2017/decorative" val="1"/>
              </a:ext>
            </a:extLst>
          </p:cNvPr>
          <p:cNvPicPr>
            <a:picLocks noChangeAspect="1"/>
          </p:cNvPicPr>
          <p:nvPr userDrawn="1"/>
        </p:nvPicPr>
        <p:blipFill rotWithShape="1">
          <a:blip r:embed="rId43" cstate="print">
            <a:extLst>
              <a:ext uri="{28A0092B-C50C-407E-A947-70E740481C1C}">
                <a14:useLocalDpi xmlns:a14="http://schemas.microsoft.com/office/drawing/2010/main"/>
              </a:ext>
            </a:extLst>
          </a:blip>
          <a:srcRect/>
          <a:stretch/>
        </p:blipFill>
        <p:spPr>
          <a:xfrm>
            <a:off x="458726" y="6329082"/>
            <a:ext cx="1898168" cy="504424"/>
          </a:xfrm>
          <a:prstGeom prst="rect">
            <a:avLst/>
          </a:prstGeom>
        </p:spPr>
      </p:pic>
    </p:spTree>
    <p:extLst>
      <p:ext uri="{BB962C8B-B14F-4D97-AF65-F5344CB8AC3E}">
        <p14:creationId xmlns:p14="http://schemas.microsoft.com/office/powerpoint/2010/main" val="419450815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 id="2147483915" r:id="rId35"/>
    <p:sldLayoutId id="2147483916" r:id="rId36"/>
    <p:sldLayoutId id="2147483917" r:id="rId37"/>
    <p:sldLayoutId id="2147483918" r:id="rId38"/>
  </p:sldLayoutIdLst>
  <p:hf sldNum="0" hdr="0" ftr="0" dt="0"/>
  <p:txStyles>
    <p:titleStyle>
      <a:lvl1pPr algn="l" defTabSz="914400" rtl="0" eaLnBrk="1" latinLnBrk="0" hangingPunct="1">
        <a:lnSpc>
          <a:spcPct val="100000"/>
        </a:lnSpc>
        <a:spcBef>
          <a:spcPct val="0"/>
        </a:spcBef>
        <a:buNone/>
        <a:defRPr sz="2200" b="0" kern="1200">
          <a:solidFill>
            <a:schemeClr val="tx1"/>
          </a:solidFill>
          <a:latin typeface="+mj-lt"/>
          <a:ea typeface="+mj-ea"/>
          <a:cs typeface="+mj-cs"/>
        </a:defRPr>
      </a:lvl1pPr>
    </p:titleStyle>
    <p:bodyStyle>
      <a:lvl1pPr marL="171450" indent="-171450" algn="l" defTabSz="914400" rtl="0" eaLnBrk="1" latinLnBrk="0" hangingPunct="1">
        <a:lnSpc>
          <a:spcPct val="100000"/>
        </a:lnSpc>
        <a:spcBef>
          <a:spcPts val="600"/>
        </a:spcBef>
        <a:buClr>
          <a:schemeClr val="tx1"/>
        </a:buClr>
        <a:buSzPct val="100000"/>
        <a:buFont typeface="Wingdings" panose="05000000000000000000" pitchFamily="2" charset="2"/>
        <a:buChar char="§"/>
        <a:defRPr sz="1400" kern="1200">
          <a:solidFill>
            <a:schemeClr val="tx1"/>
          </a:solidFill>
          <a:latin typeface="+mn-lt"/>
          <a:ea typeface="+mn-ea"/>
          <a:cs typeface="+mn-cs"/>
        </a:defRPr>
      </a:lvl1pPr>
      <a:lvl2pPr marL="341313" indent="-168275" algn="l" defTabSz="914400" rtl="0" eaLnBrk="1" latinLnBrk="0" hangingPunct="1">
        <a:lnSpc>
          <a:spcPct val="10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514350" indent="-171450" algn="l" defTabSz="914400" rtl="0" eaLnBrk="1" latinLnBrk="0" hangingPunct="1">
        <a:lnSpc>
          <a:spcPct val="100000"/>
        </a:lnSpc>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mn-cs"/>
        </a:defRPr>
      </a:lvl3pPr>
      <a:lvl4pPr marL="687388" indent="-169863" algn="l" defTabSz="914400" rtl="0" eaLnBrk="1" latinLnBrk="0" hangingPunct="1">
        <a:lnSpc>
          <a:spcPct val="10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858838" indent="-171450" algn="l" defTabSz="914400" rtl="0" eaLnBrk="1" latinLnBrk="0" hangingPunct="1">
        <a:lnSpc>
          <a:spcPct val="100000"/>
        </a:lnSpc>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1" pos="616">
          <p15:clr>
            <a:srgbClr val="C7DAE0"/>
          </p15:clr>
        </p15:guide>
        <p15:guide id="102" pos="853">
          <p15:clr>
            <a:srgbClr val="C7DAE0"/>
          </p15:clr>
        </p15:guide>
        <p15:guide id="103" pos="1238">
          <p15:clr>
            <a:srgbClr val="C7DAE0"/>
          </p15:clr>
        </p15:guide>
        <p15:guide id="104" pos="1475">
          <p15:clr>
            <a:srgbClr val="C7DAE0"/>
          </p15:clr>
        </p15:guide>
        <p15:guide id="105" pos="1858">
          <p15:clr>
            <a:srgbClr val="C7DAE0"/>
          </p15:clr>
        </p15:guide>
        <p15:guide id="106" pos="2097">
          <p15:clr>
            <a:srgbClr val="C7DAE0"/>
          </p15:clr>
        </p15:guide>
        <p15:guide id="107" pos="2479">
          <p15:clr>
            <a:srgbClr val="C7DAE0"/>
          </p15:clr>
        </p15:guide>
        <p15:guide id="108" pos="2718">
          <p15:clr>
            <a:srgbClr val="C7DAE0"/>
          </p15:clr>
        </p15:guide>
        <p15:guide id="109" pos="3099">
          <p15:clr>
            <a:srgbClr val="C7DAE0"/>
          </p15:clr>
        </p15:guide>
        <p15:guide id="110" pos="3339">
          <p15:clr>
            <a:srgbClr val="C7DAE0"/>
          </p15:clr>
        </p15:guide>
        <p15:guide id="111" pos="3721">
          <p15:clr>
            <a:srgbClr val="C7DAE0"/>
          </p15:clr>
        </p15:guide>
        <p15:guide id="112" pos="3961">
          <p15:clr>
            <a:srgbClr val="C7DAE0"/>
          </p15:clr>
        </p15:guide>
        <p15:guide id="113" pos="4343">
          <p15:clr>
            <a:srgbClr val="C7DAE0"/>
          </p15:clr>
        </p15:guide>
        <p15:guide id="114" pos="4581">
          <p15:clr>
            <a:srgbClr val="C7DAE0"/>
          </p15:clr>
        </p15:guide>
        <p15:guide id="115" pos="4964">
          <p15:clr>
            <a:srgbClr val="C7DAE0"/>
          </p15:clr>
        </p15:guide>
        <p15:guide id="116" pos="5202">
          <p15:clr>
            <a:srgbClr val="C7DAE0"/>
          </p15:clr>
        </p15:guide>
        <p15:guide id="117" pos="5585">
          <p15:clr>
            <a:srgbClr val="C7DAE0"/>
          </p15:clr>
        </p15:guide>
        <p15:guide id="118" pos="5824">
          <p15:clr>
            <a:srgbClr val="C7DAE0"/>
          </p15:clr>
        </p15:guide>
        <p15:guide id="119" pos="6206">
          <p15:clr>
            <a:srgbClr val="C7DAE0"/>
          </p15:clr>
        </p15:guide>
        <p15:guide id="120" pos="6445">
          <p15:clr>
            <a:srgbClr val="C7DAE0"/>
          </p15:clr>
        </p15:guide>
        <p15:guide id="121" pos="6827">
          <p15:clr>
            <a:srgbClr val="C7DAE0"/>
          </p15:clr>
        </p15:guide>
        <p15:guide id="122" pos="7065">
          <p15:clr>
            <a:srgbClr val="C7DAE0"/>
          </p15:clr>
        </p15:guide>
        <p15:guide id="123" orient="horz" pos="232">
          <p15:clr>
            <a:srgbClr val="F26B43"/>
          </p15:clr>
        </p15:guide>
        <p15:guide id="124" orient="horz" pos="662">
          <p15:clr>
            <a:srgbClr val="F26B43"/>
          </p15:clr>
        </p15:guide>
        <p15:guide id="125" orient="horz" pos="837">
          <p15:clr>
            <a:srgbClr val="F26B43"/>
          </p15:clr>
        </p15:guide>
        <p15:guide id="126" orient="horz" pos="4004">
          <p15:clr>
            <a:srgbClr val="F26B43"/>
          </p15:clr>
        </p15:guide>
        <p15:guide id="127" pos="231">
          <p15:clr>
            <a:srgbClr val="F26B43"/>
          </p15:clr>
        </p15:guide>
        <p15:guide id="128" pos="7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84.xml"/><Relationship Id="rId1" Type="http://schemas.openxmlformats.org/officeDocument/2006/relationships/tags" Target="../tags/tag81.xml"/><Relationship Id="rId5" Type="http://schemas.openxmlformats.org/officeDocument/2006/relationships/image" Target="../media/image60.emf"/><Relationship Id="rId4"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0.svg"/><Relationship Id="rId7" Type="http://schemas.openxmlformats.org/officeDocument/2006/relationships/image" Target="../media/image46.sv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hyperlink" Target="http://www.spglobal.com/en/enterprise/about/contact-us.html" TargetMode="External"/><Relationship Id="rId2" Type="http://schemas.openxmlformats.org/officeDocument/2006/relationships/image" Target="../media/image61.jpeg"/><Relationship Id="rId1" Type="http://schemas.openxmlformats.org/officeDocument/2006/relationships/slideLayout" Target="../slideLayouts/slideLayout13.xml"/><Relationship Id="rId4" Type="http://schemas.openxmlformats.org/officeDocument/2006/relationships/hyperlink" Target="http://www.spgloba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E0121D-8E42-427B-BF78-C5C4107AD200}"/>
              </a:ext>
            </a:extLst>
          </p:cNvPr>
          <p:cNvSpPr>
            <a:spLocks noGrp="1" noRot="1" noMove="1" noResize="1" noEditPoints="1" noAdjustHandles="1" noChangeArrowheads="1" noChangeShapeType="1"/>
          </p:cNvSpPr>
          <p:nvPr>
            <p:ph type="title"/>
          </p:nvPr>
        </p:nvSpPr>
        <p:spPr>
          <a:xfrm>
            <a:off x="559519" y="1526174"/>
            <a:ext cx="8341953" cy="945299"/>
          </a:xfrm>
        </p:spPr>
        <p:txBody>
          <a:bodyPr>
            <a:normAutofit fontScale="90000"/>
          </a:bodyPr>
          <a:lstStyle/>
          <a:p>
            <a:r>
              <a:rPr lang="en-US" sz="3600" dirty="0"/>
              <a:t>New Horizons | Growth and Renewal in Upstream</a:t>
            </a:r>
          </a:p>
        </p:txBody>
      </p:sp>
      <p:sp>
        <p:nvSpPr>
          <p:cNvPr id="12" name="Text Placeholder 11">
            <a:extLst>
              <a:ext uri="{FF2B5EF4-FFF2-40B4-BE49-F238E27FC236}">
                <a16:creationId xmlns:a16="http://schemas.microsoft.com/office/drawing/2014/main" id="{2460B52E-1D02-4E78-B229-352E3D2506CD}"/>
              </a:ext>
            </a:extLst>
          </p:cNvPr>
          <p:cNvSpPr>
            <a:spLocks noGrp="1" noRot="1" noMove="1" noResize="1" noEditPoints="1" noAdjustHandles="1" noChangeArrowheads="1" noChangeShapeType="1"/>
          </p:cNvSpPr>
          <p:nvPr>
            <p:ph type="body" sz="quarter" idx="16"/>
          </p:nvPr>
        </p:nvSpPr>
        <p:spPr>
          <a:xfrm>
            <a:off x="559519" y="2796767"/>
            <a:ext cx="6585559" cy="734113"/>
          </a:xfrm>
        </p:spPr>
        <p:txBody>
          <a:bodyPr/>
          <a:lstStyle/>
          <a:p>
            <a:r>
              <a:rPr lang="en-US" dirty="0"/>
              <a:t>PECPNG 2025</a:t>
            </a:r>
          </a:p>
        </p:txBody>
      </p:sp>
      <p:sp>
        <p:nvSpPr>
          <p:cNvPr id="2" name="Slide Number Placeholder 1">
            <a:extLst>
              <a:ext uri="{FF2B5EF4-FFF2-40B4-BE49-F238E27FC236}">
                <a16:creationId xmlns:a16="http://schemas.microsoft.com/office/drawing/2014/main" id="{B176E7ED-B229-4629-9527-58412EE737A9}"/>
              </a:ext>
            </a:extLst>
          </p:cNvPr>
          <p:cNvSpPr>
            <a:spLocks noGrp="1" noRot="1" noMove="1" noResize="1" noEditPoints="1" noAdjustHandles="1" noChangeArrowheads="1" noChangeShapeType="1"/>
          </p:cNvSpPr>
          <p:nvPr>
            <p:ph type="sldNum" sz="quarter"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FA18E4-D58E-4B28-B105-28D9665A8EBC}" type="slidenum">
              <a:rPr kumimoji="0" lang="en-US" sz="700" b="0" i="0" u="none" strike="noStrike" kern="1200" cap="none" spc="0" normalizeH="0" baseline="0" noProof="0" smtClean="0">
                <a:ln>
                  <a:noFill/>
                </a:ln>
                <a:no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dirty="0">
              <a:ln>
                <a:noFill/>
              </a:ln>
              <a:noFill/>
              <a:effectLst/>
              <a:uLnTx/>
              <a:uFillTx/>
              <a:latin typeface="Arial"/>
              <a:ea typeface="+mn-ea"/>
              <a:cs typeface="+mn-cs"/>
            </a:endParaRPr>
          </a:p>
        </p:txBody>
      </p:sp>
      <p:pic>
        <p:nvPicPr>
          <p:cNvPr id="5" name="Picture 4" descr="A river flowing through a field&#10;&#10;Description automatically generated">
            <a:extLst>
              <a:ext uri="{FF2B5EF4-FFF2-40B4-BE49-F238E27FC236}">
                <a16:creationId xmlns:a16="http://schemas.microsoft.com/office/drawing/2014/main" id="{F5E43E8B-7D33-432A-2F60-EDEC30C7373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32687" b="32687"/>
          <a:stretch>
            <a:fillRect/>
          </a:stretch>
        </p:blipFill>
        <p:spPr>
          <a:xfrm>
            <a:off x="1" y="3698185"/>
            <a:ext cx="12191999" cy="3163824"/>
          </a:xfrm>
          <a:prstGeom prst="rect">
            <a:avLst/>
          </a:prstGeom>
          <a:blipFill>
            <a:blip r:embed="rId4"/>
            <a:stretch>
              <a:fillRect l="-724" t="-148456" r="-500"/>
            </a:stretch>
          </a:blipFill>
        </p:spPr>
      </p:pic>
      <p:sp>
        <p:nvSpPr>
          <p:cNvPr id="6" name="Text Placeholder 17">
            <a:extLst>
              <a:ext uri="{FF2B5EF4-FFF2-40B4-BE49-F238E27FC236}">
                <a16:creationId xmlns:a16="http://schemas.microsoft.com/office/drawing/2014/main" id="{201857E8-009C-60F3-F90C-1944574FAB58}"/>
              </a:ext>
            </a:extLst>
          </p:cNvPr>
          <p:cNvSpPr txBox="1">
            <a:spLocks noGrp="1" noRot="1" noMove="1" noResize="1" noEditPoints="1" noAdjustHandles="1" noChangeArrowheads="1" noChangeShapeType="1"/>
          </p:cNvSpPr>
          <p:nvPr/>
        </p:nvSpPr>
        <p:spPr>
          <a:xfrm>
            <a:off x="8306718" y="1926889"/>
            <a:ext cx="3689829" cy="1603991"/>
          </a:xfrm>
          <a:prstGeom prst="rect">
            <a:avLst/>
          </a:prstGeom>
        </p:spPr>
        <p:txBody>
          <a:bodyPr vert="horz" lIns="0" tIns="0" rIns="0" bIns="0" rtlCol="0" anchor="b">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tabLst/>
              <a:defRPr sz="12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Joe Keith</a:t>
            </a:r>
            <a:endParaRPr lang="en-US" dirty="0"/>
          </a:p>
          <a:p>
            <a:r>
              <a:rPr lang="en-US" dirty="0"/>
              <a:t>Associate Director, Technical Research</a:t>
            </a:r>
          </a:p>
          <a:p>
            <a:r>
              <a:rPr lang="en-US" sz="1200" dirty="0"/>
              <a:t>October 8, 2025</a:t>
            </a:r>
          </a:p>
        </p:txBody>
      </p:sp>
    </p:spTree>
    <p:extLst>
      <p:ext uri="{BB962C8B-B14F-4D97-AF65-F5344CB8AC3E}">
        <p14:creationId xmlns:p14="http://schemas.microsoft.com/office/powerpoint/2010/main" val="200407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E48AE-CAF7-83AD-45AA-26677F1D665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8A2AF1B-2113-4BB7-E550-B5099274B991}"/>
              </a:ext>
            </a:extLst>
          </p:cNvPr>
          <p:cNvPicPr>
            <a:picLocks noGrp="1" noRot="1" noChangeAspect="1" noMove="1" noResize="1" noEditPoints="1" noAdjustHandles="1" noChangeArrowheads="1" noChangeShapeType="1" noCrop="1"/>
          </p:cNvPicPr>
          <p:nvPr/>
        </p:nvPicPr>
        <p:blipFill>
          <a:blip r:embed="rId3"/>
          <a:stretch>
            <a:fillRect/>
          </a:stretch>
        </p:blipFill>
        <p:spPr>
          <a:xfrm>
            <a:off x="566737" y="1257299"/>
            <a:ext cx="5035732" cy="4962574"/>
          </a:xfrm>
          <a:prstGeom prst="rect">
            <a:avLst/>
          </a:prstGeom>
        </p:spPr>
      </p:pic>
      <p:sp>
        <p:nvSpPr>
          <p:cNvPr id="2" name="Slide Number Placeholder 1">
            <a:extLst>
              <a:ext uri="{FF2B5EF4-FFF2-40B4-BE49-F238E27FC236}">
                <a16:creationId xmlns:a16="http://schemas.microsoft.com/office/drawing/2014/main" id="{E44F2CCE-7F07-FC5A-2354-4A915A175E25}"/>
              </a:ext>
            </a:extLst>
          </p:cNvPr>
          <p:cNvSpPr>
            <a:spLocks noGrp="1" noRot="1" noMove="1" noResize="1" noEditPoints="1" noAdjustHandles="1" noChangeArrowheads="1" noChangeShapeType="1"/>
          </p:cNvSpPr>
          <p:nvPr>
            <p:ph type="sldNum" sz="quarter" idx="12"/>
          </p:nvPr>
        </p:nvSpPr>
        <p:spPr/>
        <p:txBody>
          <a:bodyPr/>
          <a:lstStyle/>
          <a:p>
            <a:fld id="{5246FB18-5DF1-419A-B975-14AFDDD65B9F}" type="slidenum">
              <a:rPr lang="en-US" smtClean="0"/>
              <a:t>10</a:t>
            </a:fld>
            <a:endParaRPr lang="en-US" dirty="0"/>
          </a:p>
        </p:txBody>
      </p:sp>
      <p:pic>
        <p:nvPicPr>
          <p:cNvPr id="4098" name="Picture 2">
            <a:extLst>
              <a:ext uri="{FF2B5EF4-FFF2-40B4-BE49-F238E27FC236}">
                <a16:creationId xmlns:a16="http://schemas.microsoft.com/office/drawing/2014/main" id="{1E57EEE5-5350-8088-9C09-1C6D582CA602}"/>
              </a:ext>
            </a:extLst>
          </p:cNvPr>
          <p:cNvPicPr>
            <a:picLocks noGrp="1" noRot="1" noChangeAspect="1" noMove="1" noResize="1" noEditPoints="1" noAdjustHandles="1" noChangeArrowheads="1" noChangeShapeType="1" noCrop="1"/>
          </p:cNvPicPr>
          <p:nvPr>
            <p:ph sz="quarter" idx="20"/>
          </p:nvPr>
        </p:nvPicPr>
        <p:blipFill rotWithShape="1">
          <a:blip r:embed="rId4">
            <a:extLst>
              <a:ext uri="{28A0092B-C50C-407E-A947-70E740481C1C}">
                <a14:useLocalDpi xmlns:a14="http://schemas.microsoft.com/office/drawing/2010/main" val="0"/>
              </a:ext>
            </a:extLst>
          </a:blip>
          <a:srcRect t="4029"/>
          <a:stretch/>
        </p:blipFill>
        <p:spPr bwMode="auto">
          <a:xfrm>
            <a:off x="5955296" y="1502758"/>
            <a:ext cx="5261965" cy="495511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1D6E62A-46DB-69AC-5C42-9EB5BEDEDF59}"/>
              </a:ext>
            </a:extLst>
          </p:cNvPr>
          <p:cNvSpPr txBox="1">
            <a:spLocks noGrp="1" noRot="1" noMove="1" noResize="1" noEditPoints="1" noAdjustHandles="1" noChangeArrowheads="1" noChangeShapeType="1"/>
          </p:cNvSpPr>
          <p:nvPr/>
        </p:nvSpPr>
        <p:spPr>
          <a:xfrm>
            <a:off x="5955297" y="1262273"/>
            <a:ext cx="5520742" cy="246221"/>
          </a:xfrm>
          <a:prstGeom prst="rect">
            <a:avLst/>
          </a:prstGeom>
          <a:noFill/>
        </p:spPr>
        <p:txBody>
          <a:bodyPr wrap="none" lIns="0" tIns="0" rIns="0" bIns="0" rtlCol="0">
            <a:spAutoFit/>
          </a:bodyPr>
          <a:lstStyle/>
          <a:p>
            <a:pPr algn="l">
              <a:spcAft>
                <a:spcPts val="200"/>
              </a:spcAft>
            </a:pPr>
            <a:r>
              <a:rPr lang="en-US" sz="1600" b="1" dirty="0"/>
              <a:t>Asia Pacific Conventional Discoveries (2021 to 1H 2025)</a:t>
            </a:r>
            <a:endParaRPr lang="en-AU" sz="1600" b="1" dirty="0"/>
          </a:p>
        </p:txBody>
      </p:sp>
      <p:sp>
        <p:nvSpPr>
          <p:cNvPr id="5" name="Title 28">
            <a:extLst>
              <a:ext uri="{FF2B5EF4-FFF2-40B4-BE49-F238E27FC236}">
                <a16:creationId xmlns:a16="http://schemas.microsoft.com/office/drawing/2014/main" id="{AC48E013-E9A8-8975-88D8-5583476F03AC}"/>
              </a:ext>
            </a:extLst>
          </p:cNvPr>
          <p:cNvSpPr txBox="1">
            <a:spLocks noGrp="1" noRot="1" noMove="1" noResize="1" noEditPoints="1" noAdjustHandles="1" noChangeArrowheads="1" noChangeShapeType="1"/>
          </p:cNvSpPr>
          <p:nvPr/>
        </p:nvSpPr>
        <p:spPr>
          <a:xfrm>
            <a:off x="567039" y="342900"/>
            <a:ext cx="11062709" cy="82647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dirty="0">
                <a:solidFill>
                  <a:schemeClr val="accent1"/>
                </a:solidFill>
              </a:rPr>
              <a:t>Exploration Strategy | </a:t>
            </a:r>
            <a:r>
              <a:rPr lang="en-US" sz="2200" dirty="0"/>
              <a:t>Mature basins continue to deliver in Asia Pacific but are we drilling enough wells?</a:t>
            </a:r>
          </a:p>
        </p:txBody>
      </p:sp>
    </p:spTree>
    <p:extLst>
      <p:ext uri="{BB962C8B-B14F-4D97-AF65-F5344CB8AC3E}">
        <p14:creationId xmlns:p14="http://schemas.microsoft.com/office/powerpoint/2010/main" val="104202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993B04-F398-C007-8FA5-7C55C6FEC7C4}"/>
              </a:ext>
            </a:extLst>
          </p:cNvPr>
          <p:cNvSpPr>
            <a:spLocks noGrp="1" noRot="1" noMove="1" noResize="1" noEditPoints="1" noAdjustHandles="1" noChangeArrowheads="1" noChangeShapeType="1"/>
          </p:cNvSpPr>
          <p:nvPr>
            <p:ph type="sldNum" sz="quarter" idx="12"/>
          </p:nvPr>
        </p:nvSpPr>
        <p:spPr/>
        <p:txBody>
          <a:bodyPr/>
          <a:lstStyle/>
          <a:p>
            <a:fld id="{5CFA18E4-D58E-4B28-B105-28D9665A8EBC}" type="slidenum">
              <a:rPr lang="en-US" smtClean="0"/>
              <a:pPr/>
              <a:t>11</a:t>
            </a:fld>
            <a:endParaRPr lang="en-US" dirty="0"/>
          </a:p>
        </p:txBody>
      </p:sp>
      <p:sp>
        <p:nvSpPr>
          <p:cNvPr id="29" name="Title 28">
            <a:extLst>
              <a:ext uri="{FF2B5EF4-FFF2-40B4-BE49-F238E27FC236}">
                <a16:creationId xmlns:a16="http://schemas.microsoft.com/office/drawing/2014/main" id="{E64AC76A-5B55-E584-0F96-E55C87990407}"/>
              </a:ext>
            </a:extLst>
          </p:cNvPr>
          <p:cNvSpPr>
            <a:spLocks noGrp="1" noRot="1" noMove="1" noResize="1" noEditPoints="1" noAdjustHandles="1" noChangeArrowheads="1" noChangeShapeType="1"/>
          </p:cNvSpPr>
          <p:nvPr>
            <p:ph type="title"/>
          </p:nvPr>
        </p:nvSpPr>
        <p:spPr/>
        <p:txBody>
          <a:bodyPr/>
          <a:lstStyle/>
          <a:p>
            <a:r>
              <a:rPr lang="en-US" dirty="0">
                <a:solidFill>
                  <a:schemeClr val="accent1"/>
                </a:solidFill>
              </a:rPr>
              <a:t>Bid Rounds &amp; Country Entry | </a:t>
            </a:r>
            <a:r>
              <a:rPr lang="en-US" sz="2200" dirty="0"/>
              <a:t>In 2025, around 40 countries are holding licensing rounds, with ~15 introducing changes to terms and widespread availability of open areas</a:t>
            </a:r>
          </a:p>
        </p:txBody>
      </p:sp>
      <p:sp>
        <p:nvSpPr>
          <p:cNvPr id="3" name="Isosceles Triangle 2">
            <a:extLst>
              <a:ext uri="{FF2B5EF4-FFF2-40B4-BE49-F238E27FC236}">
                <a16:creationId xmlns:a16="http://schemas.microsoft.com/office/drawing/2014/main" id="{E0C3A00F-D636-376D-599D-3E707803A6AF}"/>
              </a:ext>
            </a:extLst>
          </p:cNvPr>
          <p:cNvSpPr>
            <a:spLocks noGrp="1" noRot="1" noMove="1" noResize="1" noEditPoints="1" noAdjustHandles="1" noChangeArrowheads="1" noChangeShapeType="1"/>
          </p:cNvSpPr>
          <p:nvPr/>
        </p:nvSpPr>
        <p:spPr>
          <a:xfrm>
            <a:off x="5810006" y="3056534"/>
            <a:ext cx="152888" cy="124815"/>
          </a:xfrm>
          <a:prstGeom prst="triangle">
            <a:avLst/>
          </a:prstGeom>
          <a:solidFill>
            <a:srgbClr val="1B8D2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20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grpSp>
        <p:nvGrpSpPr>
          <p:cNvPr id="10" name="Group 9">
            <a:extLst>
              <a:ext uri="{FF2B5EF4-FFF2-40B4-BE49-F238E27FC236}">
                <a16:creationId xmlns:a16="http://schemas.microsoft.com/office/drawing/2014/main" id="{6D5ED312-A13B-D037-D181-184F50596656}"/>
              </a:ext>
            </a:extLst>
          </p:cNvPr>
          <p:cNvGrpSpPr>
            <a:grpSpLocks noGrp="1" noUngrp="1" noRot="1" noMove="1" noResize="1"/>
          </p:cNvGrpSpPr>
          <p:nvPr/>
        </p:nvGrpSpPr>
        <p:grpSpPr>
          <a:xfrm>
            <a:off x="567564" y="1169377"/>
            <a:ext cx="11064263" cy="4933198"/>
            <a:chOff x="567564" y="1169377"/>
            <a:chExt cx="11064263" cy="4933198"/>
          </a:xfrm>
        </p:grpSpPr>
        <p:pic>
          <p:nvPicPr>
            <p:cNvPr id="8" name="Picture 7" descr="A map of the world&#10;&#10;AI-generated content may be incorrect.">
              <a:extLst>
                <a:ext uri="{FF2B5EF4-FFF2-40B4-BE49-F238E27FC236}">
                  <a16:creationId xmlns:a16="http://schemas.microsoft.com/office/drawing/2014/main" id="{A6EE4381-A8EF-F26D-045B-A479DA11212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7564" y="1173949"/>
              <a:ext cx="11064263" cy="4928626"/>
            </a:xfrm>
            <a:prstGeom prst="rect">
              <a:avLst/>
            </a:prstGeom>
          </p:spPr>
        </p:pic>
        <p:sp>
          <p:nvSpPr>
            <p:cNvPr id="9" name="txtboxChartTitle">
              <a:extLst>
                <a:ext uri="{FF2B5EF4-FFF2-40B4-BE49-F238E27FC236}">
                  <a16:creationId xmlns:a16="http://schemas.microsoft.com/office/drawing/2014/main" id="{7326BD1B-74F2-DC92-E502-032D5960FFE0}"/>
                </a:ext>
              </a:extLst>
            </p:cNvPr>
            <p:cNvSpPr txBox="1">
              <a:spLocks noGrp="1" noRot="1" noMove="1" noResize="1" noEditPoints="1" noAdjustHandles="1" noChangeArrowheads="1" noChangeShapeType="1"/>
            </p:cNvSpPr>
            <p:nvPr/>
          </p:nvSpPr>
          <p:spPr>
            <a:xfrm>
              <a:off x="571778" y="1169377"/>
              <a:ext cx="3745127" cy="174752"/>
            </a:xfrm>
            <a:prstGeom prst="rect">
              <a:avLst/>
            </a:prstGeom>
            <a:solidFill>
              <a:schemeClr val="bg1"/>
            </a:solidFill>
          </p:spPr>
          <p:txBody>
            <a:bodyPr vert="horz"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US" sz="1200" b="1" dirty="0">
                  <a:solidFill>
                    <a:srgbClr val="010000"/>
                  </a:solidFill>
                  <a:latin typeface="Arial" panose="020B0604020202020204" pitchFamily="34" charset="0"/>
                </a:rPr>
                <a:t>Licensing rounds and changes to terms, 2025</a:t>
              </a:r>
            </a:p>
          </p:txBody>
        </p:sp>
      </p:grpSp>
    </p:spTree>
    <p:extLst>
      <p:ext uri="{BB962C8B-B14F-4D97-AF65-F5344CB8AC3E}">
        <p14:creationId xmlns:p14="http://schemas.microsoft.com/office/powerpoint/2010/main" val="36979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99A3CE-F41E-3D12-503C-58E1B5EE8364}"/>
              </a:ext>
            </a:extLst>
          </p:cNvPr>
          <p:cNvPicPr>
            <a:picLocks noGrp="1" noRot="1" noChangeAspect="1" noMove="1" noResize="1" noEditPoints="1" noAdjustHandles="1" noChangeArrowheads="1" noChangeShapeType="1" noCrop="1"/>
          </p:cNvPicPr>
          <p:nvPr/>
        </p:nvPicPr>
        <p:blipFill>
          <a:blip r:embed="rId3"/>
          <a:stretch>
            <a:fillRect/>
          </a:stretch>
        </p:blipFill>
        <p:spPr>
          <a:xfrm>
            <a:off x="419707" y="1441874"/>
            <a:ext cx="11461473" cy="4785775"/>
          </a:xfrm>
          <a:prstGeom prst="rect">
            <a:avLst/>
          </a:prstGeom>
        </p:spPr>
      </p:pic>
      <p:graphicFrame>
        <p:nvGraphicFramePr>
          <p:cNvPr id="18" name="think-cell data - do not delete" hidden="1">
            <a:extLst>
              <a:ext uri="{FF2B5EF4-FFF2-40B4-BE49-F238E27FC236}">
                <a16:creationId xmlns:a16="http://schemas.microsoft.com/office/drawing/2014/main" id="{B335EEFA-876C-40D6-73F2-601A970C8D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18" name="think-cell data - do not delete" hidden="1">
                        <a:extLst>
                          <a:ext uri="{FF2B5EF4-FFF2-40B4-BE49-F238E27FC236}">
                            <a16:creationId xmlns:a16="http://schemas.microsoft.com/office/drawing/2014/main" id="{B335EEFA-876C-40D6-73F2-601A970C8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D04EC7F3-896D-3605-2FB5-9EC83C4B0C5B}"/>
              </a:ext>
            </a:extLst>
          </p:cNvPr>
          <p:cNvSpPr>
            <a:spLocks noGrp="1" noRot="1" noMove="1" noResize="1" noEditPoints="1" noAdjustHandles="1" noChangeArrowheads="1" noChangeShapeType="1"/>
          </p:cNvSpPr>
          <p:nvPr>
            <p:ph type="title"/>
          </p:nvPr>
        </p:nvSpPr>
        <p:spPr>
          <a:xfrm>
            <a:off x="367506" y="372533"/>
            <a:ext cx="11565876" cy="678392"/>
          </a:xfrm>
        </p:spPr>
        <p:txBody>
          <a:bodyPr vert="horz"/>
          <a:lstStyle/>
          <a:p>
            <a:r>
              <a:rPr lang="en-US" sz="2400" dirty="0">
                <a:solidFill>
                  <a:srgbClr val="D6002A"/>
                </a:solidFill>
              </a:rPr>
              <a:t>Cost | </a:t>
            </a:r>
            <a:r>
              <a:rPr lang="en-US" dirty="0">
                <a:solidFill>
                  <a:srgbClr val="000000"/>
                </a:solidFill>
                <a:latin typeface="Arial" panose="020B0604020202020204" pitchFamily="34" charset="0"/>
              </a:rPr>
              <a:t>I</a:t>
            </a:r>
            <a:r>
              <a:rPr lang="en-US" dirty="0">
                <a:solidFill>
                  <a:srgbClr val="000000"/>
                </a:solidFill>
                <a:effectLst/>
                <a:latin typeface="Arial" panose="020B0604020202020204" pitchFamily="34" charset="0"/>
              </a:rPr>
              <a:t>ncreasing costs since 2021 present a key constraint to upstream</a:t>
            </a:r>
            <a:endParaRPr lang="en-US" dirty="0"/>
          </a:p>
        </p:txBody>
      </p:sp>
      <p:sp>
        <p:nvSpPr>
          <p:cNvPr id="16" name="Text Placeholder 15">
            <a:extLst>
              <a:ext uri="{FF2B5EF4-FFF2-40B4-BE49-F238E27FC236}">
                <a16:creationId xmlns:a16="http://schemas.microsoft.com/office/drawing/2014/main" id="{7064FE12-CA86-4615-C7C0-4AE2D0682BBB}"/>
              </a:ext>
            </a:extLst>
          </p:cNvPr>
          <p:cNvSpPr>
            <a:spLocks noGrp="1" noRot="1" noMove="1" noResize="1" noEditPoints="1" noAdjustHandles="1" noChangeArrowheads="1" noChangeShapeType="1"/>
          </p:cNvSpPr>
          <p:nvPr>
            <p:ph type="body" idx="15"/>
          </p:nvPr>
        </p:nvSpPr>
        <p:spPr/>
        <p:txBody>
          <a:bodyPr/>
          <a:lstStyle/>
          <a:p>
            <a:r>
              <a:rPr lang="en-US" dirty="0"/>
              <a:t>Upstream Capital Cost Indexes (UCCI), base year = 2010</a:t>
            </a:r>
          </a:p>
          <a:p>
            <a:endParaRPr lang="en-US" dirty="0"/>
          </a:p>
        </p:txBody>
      </p:sp>
      <p:sp>
        <p:nvSpPr>
          <p:cNvPr id="8" name="object 34">
            <a:extLst>
              <a:ext uri="{FF2B5EF4-FFF2-40B4-BE49-F238E27FC236}">
                <a16:creationId xmlns:a16="http://schemas.microsoft.com/office/drawing/2014/main" id="{D2102A30-BEE0-67BE-E49D-D73FC865A8EA}"/>
              </a:ext>
            </a:extLst>
          </p:cNvPr>
          <p:cNvSpPr txBox="1">
            <a:spLocks noGrp="1" noRot="1" noMove="1" noResize="1" noEditPoints="1" noAdjustHandles="1" noChangeArrowheads="1" noChangeShapeType="1"/>
          </p:cNvSpPr>
          <p:nvPr/>
        </p:nvSpPr>
        <p:spPr>
          <a:xfrm>
            <a:off x="11426129" y="6612035"/>
            <a:ext cx="311576" cy="111569"/>
          </a:xfrm>
          <a:prstGeom prst="rect">
            <a:avLst/>
          </a:prstGeom>
        </p:spPr>
        <p:txBody>
          <a:bodyPr vert="horz" wrap="square" lIns="0" tIns="381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8100">
              <a:spcBef>
                <a:spcPts val="30"/>
              </a:spcBef>
            </a:pPr>
            <a:fld id="{81D60167-4931-47E6-BA6A-407CBD079E47}" type="slidenum">
              <a:rPr lang="en-SG" sz="700" spc="-25" smtClean="0"/>
              <a:pPr marL="38100">
                <a:spcBef>
                  <a:spcPts val="30"/>
                </a:spcBef>
              </a:pPr>
              <a:t>12</a:t>
            </a:fld>
            <a:endParaRPr lang="en-SG" sz="700" spc="-25" dirty="0"/>
          </a:p>
        </p:txBody>
      </p:sp>
    </p:spTree>
    <p:extLst>
      <p:ext uri="{BB962C8B-B14F-4D97-AF65-F5344CB8AC3E}">
        <p14:creationId xmlns:p14="http://schemas.microsoft.com/office/powerpoint/2010/main" val="176164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940093-185D-9C00-85CB-20666D45BF84}"/>
              </a:ext>
            </a:extLst>
          </p:cNvPr>
          <p:cNvSpPr>
            <a:spLocks noGrp="1" noRot="1" noMove="1" noResize="1" noEditPoints="1" noAdjustHandles="1" noChangeArrowheads="1" noChangeShapeType="1"/>
          </p:cNvSpPr>
          <p:nvPr>
            <p:ph type="sldNum" sz="quarter" idx="12"/>
          </p:nvPr>
        </p:nvSpPr>
        <p:spPr>
          <a:xfrm>
            <a:off x="11320251" y="6563709"/>
            <a:ext cx="311576" cy="214804"/>
          </a:xfrm>
        </p:spPr>
        <p:txBody>
          <a:bodyPr anchor="ctr">
            <a:normAutofit/>
          </a:bodyPr>
          <a:lstStyle/>
          <a:p>
            <a:pPr>
              <a:spcAft>
                <a:spcPts val="600"/>
              </a:spcAft>
            </a:pPr>
            <a:fld id="{5246FB18-5DF1-419A-B975-14AFDDD65B9F}" type="slidenum">
              <a:rPr lang="en-US" smtClean="0"/>
              <a:pPr>
                <a:spcAft>
                  <a:spcPts val="600"/>
                </a:spcAft>
              </a:pPr>
              <a:t>13</a:t>
            </a:fld>
            <a:endParaRPr lang="en-US" dirty="0"/>
          </a:p>
        </p:txBody>
      </p:sp>
      <p:sp>
        <p:nvSpPr>
          <p:cNvPr id="3" name="Title 2">
            <a:extLst>
              <a:ext uri="{FF2B5EF4-FFF2-40B4-BE49-F238E27FC236}">
                <a16:creationId xmlns:a16="http://schemas.microsoft.com/office/drawing/2014/main" id="{A5141A87-F225-47EE-FE43-8DA304F07AC5}"/>
              </a:ext>
            </a:extLst>
          </p:cNvPr>
          <p:cNvSpPr>
            <a:spLocks noGrp="1" noRot="1" noMove="1" noResize="1" noEditPoints="1" noAdjustHandles="1" noChangeArrowheads="1" noChangeShapeType="1"/>
          </p:cNvSpPr>
          <p:nvPr>
            <p:ph type="title"/>
          </p:nvPr>
        </p:nvSpPr>
        <p:spPr>
          <a:xfrm>
            <a:off x="563880" y="347472"/>
            <a:ext cx="11064240" cy="826477"/>
          </a:xfrm>
        </p:spPr>
        <p:txBody>
          <a:bodyPr anchor="ctr">
            <a:normAutofit/>
          </a:bodyPr>
          <a:lstStyle/>
          <a:p>
            <a:r>
              <a:rPr lang="en-US" dirty="0">
                <a:solidFill>
                  <a:schemeClr val="accent1"/>
                </a:solidFill>
              </a:rPr>
              <a:t>Summary | </a:t>
            </a:r>
            <a:r>
              <a:rPr lang="en-US" sz="2200" dirty="0"/>
              <a:t>Upstream investment appetite is back</a:t>
            </a:r>
          </a:p>
        </p:txBody>
      </p:sp>
      <p:pic>
        <p:nvPicPr>
          <p:cNvPr id="4" name="Graphic 3" descr="Bar graph with upward trend with solid fill">
            <a:extLst>
              <a:ext uri="{FF2B5EF4-FFF2-40B4-BE49-F238E27FC236}">
                <a16:creationId xmlns:a16="http://schemas.microsoft.com/office/drawing/2014/main" id="{F5DA0F2D-BB3C-844B-01C8-B52CBDFCCD7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307" y="1270816"/>
            <a:ext cx="914400" cy="914400"/>
          </a:xfrm>
          <a:prstGeom prst="rect">
            <a:avLst/>
          </a:prstGeom>
        </p:spPr>
      </p:pic>
      <p:sp>
        <p:nvSpPr>
          <p:cNvPr id="5" name="Rectangle 4">
            <a:extLst>
              <a:ext uri="{FF2B5EF4-FFF2-40B4-BE49-F238E27FC236}">
                <a16:creationId xmlns:a16="http://schemas.microsoft.com/office/drawing/2014/main" id="{F370FBD7-FCF0-5393-C557-B8DE27E62EBF}"/>
              </a:ext>
            </a:extLst>
          </p:cNvPr>
          <p:cNvSpPr>
            <a:spLocks noGrp="1" noRot="1" noMove="1" noResize="1" noEditPoints="1" noAdjustHandles="1" noChangeArrowheads="1" noChangeShapeType="1"/>
          </p:cNvSpPr>
          <p:nvPr/>
        </p:nvSpPr>
        <p:spPr>
          <a:xfrm>
            <a:off x="1846142" y="1377981"/>
            <a:ext cx="9781978" cy="7030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just" defTabSz="914126" rtl="0" eaLnBrk="1" fontAlgn="auto" latinLnBrk="0" hangingPunct="1">
              <a:lnSpc>
                <a:spcPct val="100000"/>
              </a:lnSpc>
              <a:spcBef>
                <a:spcPts val="0"/>
              </a:spcBef>
              <a:spcAft>
                <a:spcPts val="0"/>
              </a:spcAft>
              <a:buClrTx/>
              <a:buSzTx/>
              <a:tabLst/>
              <a:defRPr/>
            </a:pPr>
            <a:r>
              <a:rPr lang="en-US" kern="100" dirty="0">
                <a:solidFill>
                  <a:schemeClr val="tx2"/>
                </a:solidFill>
                <a:latin typeface="+mj-lt"/>
                <a:cs typeface="Times New Roman" panose="02020603050405020304" pitchFamily="18" charset="0"/>
              </a:rPr>
              <a:t>Recognition that the “energy transition” will not be a steep linear curve, with energy security, affordability, and reliability taking precedent. </a:t>
            </a:r>
            <a:r>
              <a:rPr lang="en-US" b="1" kern="100" dirty="0">
                <a:solidFill>
                  <a:schemeClr val="accent1"/>
                </a:solidFill>
                <a:latin typeface="+mj-lt"/>
                <a:cs typeface="Times New Roman" panose="02020603050405020304" pitchFamily="18" charset="0"/>
              </a:rPr>
              <a:t>Not an energy transition but energy addition</a:t>
            </a:r>
            <a:endParaRPr lang="en-US" sz="2400" b="1" dirty="0">
              <a:solidFill>
                <a:schemeClr val="accent1"/>
              </a:solidFill>
              <a:latin typeface="+mj-lt"/>
            </a:endParaRPr>
          </a:p>
        </p:txBody>
      </p:sp>
      <p:pic>
        <p:nvPicPr>
          <p:cNvPr id="6" name="Graphic 5" descr="Handshake with solid fill">
            <a:extLst>
              <a:ext uri="{FF2B5EF4-FFF2-40B4-BE49-F238E27FC236}">
                <a16:creationId xmlns:a16="http://schemas.microsoft.com/office/drawing/2014/main" id="{D32934BA-0035-98EB-E260-3575AFCFD15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307" y="2619172"/>
            <a:ext cx="914400" cy="914400"/>
          </a:xfrm>
          <a:prstGeom prst="rect">
            <a:avLst/>
          </a:prstGeom>
        </p:spPr>
      </p:pic>
      <p:sp>
        <p:nvSpPr>
          <p:cNvPr id="7" name="Rectangle 6">
            <a:extLst>
              <a:ext uri="{FF2B5EF4-FFF2-40B4-BE49-F238E27FC236}">
                <a16:creationId xmlns:a16="http://schemas.microsoft.com/office/drawing/2014/main" id="{1DB9E5D3-C715-A44B-C5DF-9F7F119927C9}"/>
              </a:ext>
            </a:extLst>
          </p:cNvPr>
          <p:cNvSpPr>
            <a:spLocks noGrp="1" noRot="1" noMove="1" noResize="1" noEditPoints="1" noAdjustHandles="1" noChangeArrowheads="1" noChangeShapeType="1"/>
          </p:cNvSpPr>
          <p:nvPr/>
        </p:nvSpPr>
        <p:spPr>
          <a:xfrm>
            <a:off x="1846142" y="2724838"/>
            <a:ext cx="9781978" cy="7030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7000"/>
              </a:lnSpc>
              <a:spcAft>
                <a:spcPts val="800"/>
              </a:spcAft>
            </a:pPr>
            <a:r>
              <a:rPr lang="en-US" sz="1800" b="1" kern="100" dirty="0">
                <a:solidFill>
                  <a:schemeClr val="accent1"/>
                </a:solidFill>
                <a:effectLst/>
                <a:latin typeface="+mj-lt"/>
                <a:ea typeface="Aptos" panose="020B0004020202020204" pitchFamily="34" charset="0"/>
                <a:cs typeface="Times New Roman" panose="02020603050405020304" pitchFamily="18" charset="0"/>
              </a:rPr>
              <a:t>Investor sentiment </a:t>
            </a:r>
            <a:r>
              <a:rPr lang="en-US" sz="1800" kern="100" dirty="0">
                <a:solidFill>
                  <a:schemeClr val="tx2"/>
                </a:solidFill>
                <a:effectLst/>
                <a:latin typeface="+mj-lt"/>
                <a:ea typeface="Aptos" panose="020B0004020202020204" pitchFamily="34" charset="0"/>
                <a:cs typeface="Times New Roman" panose="02020603050405020304" pitchFamily="18" charset="0"/>
              </a:rPr>
              <a:t>is going to drive how companies balance capital allocation between oil &amp; gas, low-carbon and meeting shareholder returns</a:t>
            </a:r>
          </a:p>
        </p:txBody>
      </p:sp>
      <p:pic>
        <p:nvPicPr>
          <p:cNvPr id="13" name="Graphic 12" descr="Oil Rig with solid fill">
            <a:extLst>
              <a:ext uri="{FF2B5EF4-FFF2-40B4-BE49-F238E27FC236}">
                <a16:creationId xmlns:a16="http://schemas.microsoft.com/office/drawing/2014/main" id="{D122C27B-8120-87D1-F79F-0B23A26ACC9E}"/>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307" y="3967528"/>
            <a:ext cx="914400" cy="914400"/>
          </a:xfrm>
          <a:prstGeom prst="rect">
            <a:avLst/>
          </a:prstGeom>
        </p:spPr>
      </p:pic>
      <p:sp>
        <p:nvSpPr>
          <p:cNvPr id="14" name="Rectangle 13">
            <a:extLst>
              <a:ext uri="{FF2B5EF4-FFF2-40B4-BE49-F238E27FC236}">
                <a16:creationId xmlns:a16="http://schemas.microsoft.com/office/drawing/2014/main" id="{054AD235-407E-32BD-7010-F3CD75492B16}"/>
              </a:ext>
            </a:extLst>
          </p:cNvPr>
          <p:cNvSpPr>
            <a:spLocks noGrp="1" noRot="1" noMove="1" noResize="1" noEditPoints="1" noAdjustHandles="1" noChangeArrowheads="1" noChangeShapeType="1"/>
          </p:cNvSpPr>
          <p:nvPr/>
        </p:nvSpPr>
        <p:spPr>
          <a:xfrm>
            <a:off x="1846142" y="4102428"/>
            <a:ext cx="9781978" cy="7030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defTabSz="914126">
              <a:defRPr/>
            </a:pPr>
            <a:r>
              <a:rPr lang="en-US" b="1" kern="100" dirty="0">
                <a:solidFill>
                  <a:schemeClr val="accent1"/>
                </a:solidFill>
                <a:latin typeface="+mj-lt"/>
                <a:cs typeface="Times New Roman" panose="02020603050405020304" pitchFamily="18" charset="0"/>
              </a:rPr>
              <a:t>Return to growth </a:t>
            </a:r>
            <a:r>
              <a:rPr lang="en-US" kern="100" dirty="0">
                <a:solidFill>
                  <a:schemeClr val="tx2"/>
                </a:solidFill>
                <a:latin typeface="+mj-lt"/>
                <a:cs typeface="Times New Roman" panose="02020603050405020304" pitchFamily="18" charset="0"/>
              </a:rPr>
              <a:t>is back on the agenda for companies - basins that deliver scale, value and lower emissions, with a pathway to commercialization will be winners</a:t>
            </a:r>
          </a:p>
        </p:txBody>
      </p:sp>
      <p:pic>
        <p:nvPicPr>
          <p:cNvPr id="17" name="Graphic 16" descr="Gauge with solid fill">
            <a:extLst>
              <a:ext uri="{FF2B5EF4-FFF2-40B4-BE49-F238E27FC236}">
                <a16:creationId xmlns:a16="http://schemas.microsoft.com/office/drawing/2014/main" id="{4A55FC0A-0208-7F7D-C0C6-D6AEC7E2FEE2}"/>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307" y="5315884"/>
            <a:ext cx="914400" cy="914400"/>
          </a:xfrm>
          <a:prstGeom prst="rect">
            <a:avLst/>
          </a:prstGeom>
        </p:spPr>
      </p:pic>
      <p:sp>
        <p:nvSpPr>
          <p:cNvPr id="18" name="Rectangle 17">
            <a:extLst>
              <a:ext uri="{FF2B5EF4-FFF2-40B4-BE49-F238E27FC236}">
                <a16:creationId xmlns:a16="http://schemas.microsoft.com/office/drawing/2014/main" id="{4B687F15-8E41-B65A-5894-5A098734D3D0}"/>
              </a:ext>
            </a:extLst>
          </p:cNvPr>
          <p:cNvSpPr>
            <a:spLocks noGrp="1" noRot="1" noMove="1" noResize="1" noEditPoints="1" noAdjustHandles="1" noChangeArrowheads="1" noChangeShapeType="1"/>
          </p:cNvSpPr>
          <p:nvPr/>
        </p:nvSpPr>
        <p:spPr>
          <a:xfrm>
            <a:off x="1846142" y="5480019"/>
            <a:ext cx="9781978" cy="70306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7000"/>
              </a:lnSpc>
              <a:spcAft>
                <a:spcPts val="800"/>
              </a:spcAft>
            </a:pPr>
            <a:r>
              <a:rPr lang="en-US" kern="100" dirty="0">
                <a:solidFill>
                  <a:schemeClr val="tx2"/>
                </a:solidFill>
                <a:latin typeface="+mj-lt"/>
                <a:cs typeface="Times New Roman" panose="02020603050405020304" pitchFamily="18" charset="0"/>
              </a:rPr>
              <a:t>The</a:t>
            </a:r>
            <a:r>
              <a:rPr lang="en-US" b="1" kern="100" dirty="0">
                <a:solidFill>
                  <a:schemeClr val="tx2"/>
                </a:solidFill>
                <a:latin typeface="+mj-lt"/>
                <a:cs typeface="Times New Roman" panose="02020603050405020304" pitchFamily="18" charset="0"/>
              </a:rPr>
              <a:t> </a:t>
            </a:r>
            <a:r>
              <a:rPr lang="en-US" b="1" kern="100" dirty="0">
                <a:solidFill>
                  <a:schemeClr val="accent1"/>
                </a:solidFill>
                <a:latin typeface="+mj-lt"/>
                <a:cs typeface="Times New Roman" panose="02020603050405020304" pitchFamily="18" charset="0"/>
              </a:rPr>
              <a:t>rise in costs </a:t>
            </a:r>
            <a:r>
              <a:rPr lang="en-US" kern="100" dirty="0">
                <a:solidFill>
                  <a:schemeClr val="tx2"/>
                </a:solidFill>
                <a:latin typeface="+mj-lt"/>
                <a:cs typeface="Times New Roman" panose="02020603050405020304" pitchFamily="18" charset="0"/>
              </a:rPr>
              <a:t>could put brakes on how fast companies can grow their portfolios. We are already under a high-cost environment, which will be further strained with tariffs</a:t>
            </a:r>
          </a:p>
        </p:txBody>
      </p:sp>
    </p:spTree>
    <p:extLst>
      <p:ext uri="{BB962C8B-B14F-4D97-AF65-F5344CB8AC3E}">
        <p14:creationId xmlns:p14="http://schemas.microsoft.com/office/powerpoint/2010/main" val="73879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F147B46-CB18-079D-551E-44031391984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rot="16200000">
            <a:off x="5974381" y="640382"/>
            <a:ext cx="6858002" cy="5577236"/>
          </a:xfrm>
          <a:prstGeom prst="rect">
            <a:avLst/>
          </a:prstGeom>
        </p:spPr>
      </p:pic>
      <p:sp>
        <p:nvSpPr>
          <p:cNvPr id="3" name="Slide Number Placeholder 4">
            <a:extLst>
              <a:ext uri="{FF2B5EF4-FFF2-40B4-BE49-F238E27FC236}">
                <a16:creationId xmlns:a16="http://schemas.microsoft.com/office/drawing/2014/main" id="{B040F48C-8CBD-538F-D730-87FE47E5A372}"/>
              </a:ext>
            </a:extLst>
          </p:cNvPr>
          <p:cNvSpPr txBox="1">
            <a:spLocks/>
          </p:cNvSpPr>
          <p:nvPr/>
        </p:nvSpPr>
        <p:spPr>
          <a:xfrm>
            <a:off x="11320251" y="6560900"/>
            <a:ext cx="311576" cy="214804"/>
          </a:xfrm>
          <a:prstGeom prst="rect">
            <a:avLst/>
          </a:prstGeom>
        </p:spPr>
        <p:txBody>
          <a:bodyPr vert="horz" lIns="0" tIns="0" rIns="0" bIns="0" rtlCol="0" anchor="ctr"/>
          <a:lstStyle>
            <a:defPPr>
              <a:defRPr lang="en-US"/>
            </a:defPPr>
            <a:lvl1pPr marL="0" algn="r" defTabSz="457200" rtl="0" eaLnBrk="1" latinLnBrk="0" hangingPunct="1">
              <a:defRPr sz="7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FA18E4-D58E-4B28-B105-28D9665A8EBC}" type="slidenum">
              <a:rPr lang="en-US" smtClean="0"/>
              <a:pPr/>
              <a:t>14</a:t>
            </a:fld>
            <a:endParaRPr lang="en-US" dirty="0"/>
          </a:p>
        </p:txBody>
      </p:sp>
      <p:sp>
        <p:nvSpPr>
          <p:cNvPr id="7" name="Title 6">
            <a:extLst>
              <a:ext uri="{FF2B5EF4-FFF2-40B4-BE49-F238E27FC236}">
                <a16:creationId xmlns:a16="http://schemas.microsoft.com/office/drawing/2014/main" id="{F5309D12-261A-436F-B201-C9377A829419}"/>
              </a:ext>
            </a:extLst>
          </p:cNvPr>
          <p:cNvSpPr>
            <a:spLocks noGrp="1"/>
          </p:cNvSpPr>
          <p:nvPr>
            <p:ph type="title"/>
          </p:nvPr>
        </p:nvSpPr>
        <p:spPr/>
        <p:txBody>
          <a:bodyPr/>
          <a:lstStyle/>
          <a:p>
            <a:r>
              <a:rPr lang="en-US" sz="3600" dirty="0"/>
              <a:t>Contact us</a:t>
            </a:r>
          </a:p>
        </p:txBody>
      </p:sp>
      <p:sp>
        <p:nvSpPr>
          <p:cNvPr id="13" name="Text Placeholder 3">
            <a:extLst>
              <a:ext uri="{FF2B5EF4-FFF2-40B4-BE49-F238E27FC236}">
                <a16:creationId xmlns:a16="http://schemas.microsoft.com/office/drawing/2014/main" id="{48B5096F-B5B9-4817-94FF-6C8AEB00AF21}"/>
              </a:ext>
            </a:extLst>
          </p:cNvPr>
          <p:cNvSpPr txBox="1">
            <a:spLocks/>
          </p:cNvSpPr>
          <p:nvPr/>
        </p:nvSpPr>
        <p:spPr>
          <a:xfrm>
            <a:off x="566739" y="1195058"/>
            <a:ext cx="2442276" cy="398354"/>
          </a:xfrm>
          <a:prstGeom prst="rect">
            <a:avLst/>
          </a:prstGeom>
        </p:spPr>
        <p:txBody>
          <a:bodyPr vert="horz" lIns="0" tIns="0" rIns="0" bIns="0" rtlCol="0">
            <a:noAutofit/>
          </a:bodyPr>
          <a:lst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dirty="0">
                <a:solidFill>
                  <a:schemeClr val="bg1"/>
                </a:solidFill>
              </a:rPr>
              <a:t>Primary contact</a:t>
            </a:r>
          </a:p>
        </p:txBody>
      </p:sp>
      <p:graphicFrame>
        <p:nvGraphicFramePr>
          <p:cNvPr id="8" name="Table 10">
            <a:extLst>
              <a:ext uri="{FF2B5EF4-FFF2-40B4-BE49-F238E27FC236}">
                <a16:creationId xmlns:a16="http://schemas.microsoft.com/office/drawing/2014/main" id="{18FBAEB8-4C2D-4430-8AEB-64F4317B3F30}"/>
              </a:ext>
            </a:extLst>
          </p:cNvPr>
          <p:cNvGraphicFramePr>
            <a:graphicFrameLocks noGrp="1"/>
          </p:cNvGraphicFramePr>
          <p:nvPr>
            <p:extLst>
              <p:ext uri="{D42A27DB-BD31-4B8C-83A1-F6EECF244321}">
                <p14:modId xmlns:p14="http://schemas.microsoft.com/office/powerpoint/2010/main" val="118202822"/>
              </p:ext>
            </p:extLst>
          </p:nvPr>
        </p:nvGraphicFramePr>
        <p:xfrm>
          <a:off x="566738" y="1593411"/>
          <a:ext cx="5776121" cy="715223"/>
        </p:xfrm>
        <a:graphic>
          <a:graphicData uri="http://schemas.openxmlformats.org/drawingml/2006/table">
            <a:tbl>
              <a:tblPr firstRow="1" bandRow="1">
                <a:tableStyleId>{F5AB1C69-6EDB-4FF4-983F-18BD219EF322}</a:tableStyleId>
              </a:tblPr>
              <a:tblGrid>
                <a:gridCol w="5776121">
                  <a:extLst>
                    <a:ext uri="{9D8B030D-6E8A-4147-A177-3AD203B41FA5}">
                      <a16:colId xmlns:a16="http://schemas.microsoft.com/office/drawing/2014/main" val="580576217"/>
                    </a:ext>
                  </a:extLst>
                </a:gridCol>
              </a:tblGrid>
              <a:tr h="715223">
                <a:tc>
                  <a:txBody>
                    <a:bodyPr/>
                    <a:lstStyle/>
                    <a:p>
                      <a:pPr>
                        <a:spcAft>
                          <a:spcPts val="600"/>
                        </a:spcAft>
                      </a:pPr>
                      <a:r>
                        <a:rPr lang="en-US" sz="1600" b="0" kern="1200" dirty="0">
                          <a:solidFill>
                            <a:schemeClr val="bg1"/>
                          </a:solidFill>
                          <a:latin typeface="+mn-lt"/>
                          <a:ea typeface="+mn-ea"/>
                          <a:cs typeface="+mn-cs"/>
                        </a:rPr>
                        <a:t>Joe Keith</a:t>
                      </a:r>
                    </a:p>
                    <a:p>
                      <a:pPr>
                        <a:spcAft>
                          <a:spcPts val="600"/>
                        </a:spcAft>
                      </a:pPr>
                      <a:r>
                        <a:rPr lang="en-US" sz="1400" b="0" u="none" kern="1200" dirty="0">
                          <a:solidFill>
                            <a:schemeClr val="bg1"/>
                          </a:solidFill>
                          <a:latin typeface="+mn-lt"/>
                          <a:ea typeface="+mn-ea"/>
                          <a:cs typeface="+mn-cs"/>
                        </a:rPr>
                        <a:t>Joe.keith@spglobal.com</a:t>
                      </a:r>
                    </a:p>
                  </a:txBody>
                  <a:tcPr marL="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7732528"/>
                  </a:ext>
                </a:extLst>
              </a:tr>
            </a:tbl>
          </a:graphicData>
        </a:graphic>
      </p:graphicFrame>
      <p:sp>
        <p:nvSpPr>
          <p:cNvPr id="9" name="Text Placeholder 3">
            <a:extLst>
              <a:ext uri="{FF2B5EF4-FFF2-40B4-BE49-F238E27FC236}">
                <a16:creationId xmlns:a16="http://schemas.microsoft.com/office/drawing/2014/main" id="{837F9BFB-6ABA-4D9F-8850-E008A229FF6F}"/>
              </a:ext>
            </a:extLst>
          </p:cNvPr>
          <p:cNvSpPr txBox="1">
            <a:spLocks/>
          </p:cNvSpPr>
          <p:nvPr/>
        </p:nvSpPr>
        <p:spPr>
          <a:xfrm>
            <a:off x="566738" y="3301140"/>
            <a:ext cx="5776121" cy="2997226"/>
          </a:xfrm>
          <a:prstGeom prst="rect">
            <a:avLst/>
          </a:prstGeom>
        </p:spPr>
        <p:txBody>
          <a:bodyPr vert="horz" lIns="0" tIns="0" rIns="0" bIns="0" rtlCol="0">
            <a:noAutofit/>
          </a:bodyPr>
          <a:lst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dirty="0">
                <a:solidFill>
                  <a:schemeClr val="bg1"/>
                </a:solidFill>
              </a:rPr>
              <a:t>Contact us</a:t>
            </a:r>
          </a:p>
          <a:p>
            <a:pPr marL="2914650" indent="-2914650">
              <a:buFont typeface="Arial" panose="020B0604020202020204" pitchFamily="34" charset="0"/>
              <a:buNone/>
            </a:pPr>
            <a:r>
              <a:rPr lang="en-US" dirty="0">
                <a:solidFill>
                  <a:schemeClr val="bg1"/>
                </a:solidFill>
              </a:rPr>
              <a:t>Americas	+1 800 597 1344</a:t>
            </a:r>
          </a:p>
          <a:p>
            <a:pPr marL="2914650" indent="-2914650">
              <a:buFont typeface="Arial" panose="020B0604020202020204" pitchFamily="34" charset="0"/>
              <a:buNone/>
            </a:pPr>
            <a:r>
              <a:rPr lang="en-US" dirty="0">
                <a:solidFill>
                  <a:schemeClr val="bg1"/>
                </a:solidFill>
              </a:rPr>
              <a:t>Asia-Pacific	+60 4 296 1125</a:t>
            </a:r>
          </a:p>
          <a:p>
            <a:pPr marL="2914650" indent="-2914650">
              <a:buFont typeface="Arial" panose="020B0604020202020204" pitchFamily="34" charset="0"/>
              <a:buNone/>
            </a:pPr>
            <a:r>
              <a:rPr lang="en-US" dirty="0">
                <a:solidFill>
                  <a:schemeClr val="bg1"/>
                </a:solidFill>
              </a:rPr>
              <a:t>Europe, Middle East, Africa	+44 (0) 203 367 0681</a:t>
            </a:r>
          </a:p>
          <a:p>
            <a:pPr marL="2914650" indent="-2914650">
              <a:buFont typeface="Arial" panose="020B0604020202020204" pitchFamily="34" charset="0"/>
              <a:buNone/>
            </a:pPr>
            <a:endParaRPr lang="en-US" sz="2000" dirty="0">
              <a:solidFill>
                <a:srgbClr val="0000FF"/>
              </a:solidFill>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lang="en-US" dirty="0">
                <a:solidFill>
                  <a:schemeClr val="bg1"/>
                </a:solidFill>
                <a:latin typeface="Arial"/>
                <a:hlinkClick r:id="rId3"/>
              </a:rPr>
              <a:t>www.spglobal.com/en/enterprise/about/contact-us.html</a:t>
            </a:r>
            <a:endParaRPr lang="en-US" dirty="0">
              <a:solidFill>
                <a:schemeClr val="bg1"/>
              </a:solidFill>
              <a:latin typeface="Arial"/>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tabLst/>
              <a:defRPr/>
            </a:pPr>
            <a:r>
              <a:rPr lang="en-US" dirty="0">
                <a:solidFill>
                  <a:schemeClr val="bg1"/>
                </a:solidFill>
                <a:latin typeface="Arial"/>
                <a:hlinkClick r:id="rId4"/>
              </a:rPr>
              <a:t>www.spglobal.com</a:t>
            </a:r>
            <a:endParaRPr lang="en-US" dirty="0">
              <a:solidFill>
                <a:schemeClr val="bg1"/>
              </a:solidFill>
              <a:latin typeface="Arial"/>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bg1"/>
              </a:solidFill>
              <a:effectLst/>
              <a:uLnTx/>
              <a:uFillTx/>
              <a:latin typeface="Arial"/>
              <a:ea typeface="+mn-ea"/>
              <a:cs typeface="+mn-cs"/>
            </a:endParaRPr>
          </a:p>
          <a:p>
            <a:pPr marL="0" indent="0">
              <a:spcBef>
                <a:spcPts val="600"/>
              </a:spcBef>
              <a:buFont typeface="Arial" panose="020B0604020202020204" pitchFamily="34" charset="0"/>
              <a:buNone/>
            </a:pPr>
            <a:endParaRPr lang="en-US" dirty="0">
              <a:solidFill>
                <a:schemeClr val="bg1"/>
              </a:solidFill>
            </a:endParaRPr>
          </a:p>
        </p:txBody>
      </p:sp>
      <p:sp>
        <p:nvSpPr>
          <p:cNvPr id="35" name="Rectangle 34">
            <a:extLst>
              <a:ext uri="{FF2B5EF4-FFF2-40B4-BE49-F238E27FC236}">
                <a16:creationId xmlns:a16="http://schemas.microsoft.com/office/drawing/2014/main" id="{E7FC16D6-39F3-44B5-912F-99FF30405249}"/>
              </a:ext>
              <a:ext uri="{C183D7F6-B498-43B3-948B-1728B52AA6E4}">
                <adec:decorative xmlns:adec="http://schemas.microsoft.com/office/drawing/2017/decorative" val="1"/>
              </a:ext>
            </a:extLst>
          </p:cNvPr>
          <p:cNvSpPr/>
          <p:nvPr/>
        </p:nvSpPr>
        <p:spPr>
          <a:xfrm>
            <a:off x="5272088" y="6575649"/>
            <a:ext cx="6129126" cy="200055"/>
          </a:xfrm>
          <a:prstGeom prst="rect">
            <a:avLst/>
          </a:prstGeom>
        </p:spPr>
        <p:txBody>
          <a:bodyPr wrap="square" anchor="b">
            <a:spAutoFit/>
          </a:bodyPr>
          <a:lstStyle/>
          <a:p>
            <a:pPr algn="r"/>
            <a:r>
              <a:rPr lang="en-US" sz="700" dirty="0">
                <a:solidFill>
                  <a:schemeClr val="bg1"/>
                </a:solidFill>
                <a:latin typeface="+mn-lt"/>
              </a:rPr>
              <a:t>© 2025 S&amp;P Global.</a:t>
            </a:r>
          </a:p>
        </p:txBody>
      </p:sp>
    </p:spTree>
    <p:extLst>
      <p:ext uri="{BB962C8B-B14F-4D97-AF65-F5344CB8AC3E}">
        <p14:creationId xmlns:p14="http://schemas.microsoft.com/office/powerpoint/2010/main" val="4137842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8782-0F08-D437-2E9E-3D6037D61947}"/>
              </a:ext>
            </a:extLst>
          </p:cNvPr>
          <p:cNvSpPr>
            <a:spLocks noGrp="1"/>
          </p:cNvSpPr>
          <p:nvPr>
            <p:ph type="title" idx="4294967295"/>
          </p:nvPr>
        </p:nvSpPr>
        <p:spPr/>
        <p:txBody>
          <a:bodyPr/>
          <a:lstStyle/>
          <a:p>
            <a:r>
              <a:rPr lang="en-US" sz="800" dirty="0">
                <a:solidFill>
                  <a:schemeClr val="bg1"/>
                </a:solidFill>
              </a:rPr>
              <a:t>Disclaimer</a:t>
            </a:r>
          </a:p>
        </p:txBody>
      </p:sp>
    </p:spTree>
    <p:extLst>
      <p:ext uri="{BB962C8B-B14F-4D97-AF65-F5344CB8AC3E}">
        <p14:creationId xmlns:p14="http://schemas.microsoft.com/office/powerpoint/2010/main" val="246732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940093-185D-9C00-85CB-20666D45BF84}"/>
              </a:ext>
            </a:extLst>
          </p:cNvPr>
          <p:cNvSpPr>
            <a:spLocks noGrp="1" noRot="1" noMove="1" noResize="1" noEditPoints="1" noAdjustHandles="1" noChangeArrowheads="1" noChangeShapeType="1"/>
          </p:cNvSpPr>
          <p:nvPr>
            <p:ph type="sldNum" sz="quarter" idx="12"/>
          </p:nvPr>
        </p:nvSpPr>
        <p:spPr>
          <a:xfrm>
            <a:off x="11320251" y="6563709"/>
            <a:ext cx="311576" cy="214804"/>
          </a:xfrm>
        </p:spPr>
        <p:txBody>
          <a:bodyPr anchor="ctr">
            <a:normAutofit/>
          </a:bodyPr>
          <a:lstStyle/>
          <a:p>
            <a:pPr>
              <a:spcAft>
                <a:spcPts val="600"/>
              </a:spcAft>
            </a:pPr>
            <a:fld id="{5246FB18-5DF1-419A-B975-14AFDDD65B9F}" type="slidenum">
              <a:rPr lang="en-US" smtClean="0"/>
              <a:pPr>
                <a:spcAft>
                  <a:spcPts val="600"/>
                </a:spcAft>
              </a:pPr>
              <a:t>3</a:t>
            </a:fld>
            <a:endParaRPr lang="en-US" dirty="0"/>
          </a:p>
        </p:txBody>
      </p:sp>
      <p:sp>
        <p:nvSpPr>
          <p:cNvPr id="3" name="Title 2">
            <a:extLst>
              <a:ext uri="{FF2B5EF4-FFF2-40B4-BE49-F238E27FC236}">
                <a16:creationId xmlns:a16="http://schemas.microsoft.com/office/drawing/2014/main" id="{A5141A87-F225-47EE-FE43-8DA304F07AC5}"/>
              </a:ext>
            </a:extLst>
          </p:cNvPr>
          <p:cNvSpPr>
            <a:spLocks noGrp="1" noRot="1" noMove="1" noResize="1" noEditPoints="1" noAdjustHandles="1" noChangeArrowheads="1" noChangeShapeType="1"/>
          </p:cNvSpPr>
          <p:nvPr>
            <p:ph type="title"/>
          </p:nvPr>
        </p:nvSpPr>
        <p:spPr>
          <a:xfrm>
            <a:off x="563880" y="347472"/>
            <a:ext cx="11064240" cy="826477"/>
          </a:xfrm>
        </p:spPr>
        <p:txBody>
          <a:bodyPr anchor="ctr">
            <a:normAutofit/>
          </a:bodyPr>
          <a:lstStyle/>
          <a:p>
            <a:r>
              <a:rPr lang="en-US" dirty="0"/>
              <a:t>Five macro trends shaping the upstream sector</a:t>
            </a:r>
          </a:p>
        </p:txBody>
      </p:sp>
      <p:pic>
        <p:nvPicPr>
          <p:cNvPr id="4" name="Graphic 3" descr="Bar graph with upward trend with solid fill">
            <a:extLst>
              <a:ext uri="{FF2B5EF4-FFF2-40B4-BE49-F238E27FC236}">
                <a16:creationId xmlns:a16="http://schemas.microsoft.com/office/drawing/2014/main" id="{F5DA0F2D-BB3C-844B-01C8-B52CBDFCCD7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307" y="1270816"/>
            <a:ext cx="914400" cy="914400"/>
          </a:xfrm>
          <a:prstGeom prst="rect">
            <a:avLst/>
          </a:prstGeom>
        </p:spPr>
      </p:pic>
      <p:sp>
        <p:nvSpPr>
          <p:cNvPr id="5" name="Rectangle 4">
            <a:extLst>
              <a:ext uri="{FF2B5EF4-FFF2-40B4-BE49-F238E27FC236}">
                <a16:creationId xmlns:a16="http://schemas.microsoft.com/office/drawing/2014/main" id="{F370FBD7-FCF0-5393-C557-B8DE27E62EBF}"/>
              </a:ext>
            </a:extLst>
          </p:cNvPr>
          <p:cNvSpPr>
            <a:spLocks noGrp="1" noRot="1" noMove="1" noResize="1" noEditPoints="1" noAdjustHandles="1" noChangeArrowheads="1" noChangeShapeType="1"/>
          </p:cNvSpPr>
          <p:nvPr/>
        </p:nvSpPr>
        <p:spPr>
          <a:xfrm>
            <a:off x="1846142" y="1377981"/>
            <a:ext cx="9781978" cy="703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r>
              <a:rPr lang="en-US" dirty="0">
                <a:solidFill>
                  <a:schemeClr val="tx2"/>
                </a:solidFill>
                <a:latin typeface="+mj-lt"/>
                <a:ea typeface="Aptos" panose="020B0004020202020204" pitchFamily="34" charset="0"/>
                <a:cs typeface="Times New Roman" panose="02020603050405020304" pitchFamily="18" charset="0"/>
              </a:rPr>
              <a:t>I</a:t>
            </a:r>
            <a:r>
              <a:rPr lang="en-US" sz="1800" dirty="0">
                <a:solidFill>
                  <a:schemeClr val="tx2"/>
                </a:solidFill>
                <a:effectLst/>
                <a:latin typeface="+mj-lt"/>
                <a:ea typeface="Aptos" panose="020B0004020202020204" pitchFamily="34" charset="0"/>
                <a:cs typeface="Times New Roman" panose="02020603050405020304" pitchFamily="18" charset="0"/>
              </a:rPr>
              <a:t>ncreasing recognition that the “energy transition” will not be a steep linear curve, which is reinstating the </a:t>
            </a:r>
            <a:r>
              <a:rPr lang="en-US" sz="1800" b="1" dirty="0">
                <a:solidFill>
                  <a:schemeClr val="accent1"/>
                </a:solidFill>
                <a:effectLst/>
                <a:latin typeface="+mj-lt"/>
                <a:ea typeface="Aptos" panose="020B0004020202020204" pitchFamily="34" charset="0"/>
                <a:cs typeface="Times New Roman" panose="02020603050405020304" pitchFamily="18" charset="0"/>
              </a:rPr>
              <a:t>importance of oil &amp; gas</a:t>
            </a:r>
            <a:endParaRPr lang="en-US" sz="2400" b="1" dirty="0">
              <a:solidFill>
                <a:schemeClr val="accent1"/>
              </a:solidFill>
              <a:latin typeface="+mj-lt"/>
            </a:endParaRPr>
          </a:p>
        </p:txBody>
      </p:sp>
      <p:pic>
        <p:nvPicPr>
          <p:cNvPr id="6" name="Graphic 5" descr="Handshake with solid fill">
            <a:extLst>
              <a:ext uri="{FF2B5EF4-FFF2-40B4-BE49-F238E27FC236}">
                <a16:creationId xmlns:a16="http://schemas.microsoft.com/office/drawing/2014/main" id="{D32934BA-0035-98EB-E260-3575AFCFD15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1307" y="2282083"/>
            <a:ext cx="914400" cy="914400"/>
          </a:xfrm>
          <a:prstGeom prst="rect">
            <a:avLst/>
          </a:prstGeom>
        </p:spPr>
      </p:pic>
      <p:sp>
        <p:nvSpPr>
          <p:cNvPr id="7" name="Rectangle 6">
            <a:extLst>
              <a:ext uri="{FF2B5EF4-FFF2-40B4-BE49-F238E27FC236}">
                <a16:creationId xmlns:a16="http://schemas.microsoft.com/office/drawing/2014/main" id="{1DB9E5D3-C715-A44B-C5DF-9F7F119927C9}"/>
              </a:ext>
            </a:extLst>
          </p:cNvPr>
          <p:cNvSpPr>
            <a:spLocks noGrp="1" noRot="1" noMove="1" noResize="1" noEditPoints="1" noAdjustHandles="1" noChangeArrowheads="1" noChangeShapeType="1"/>
          </p:cNvSpPr>
          <p:nvPr/>
        </p:nvSpPr>
        <p:spPr>
          <a:xfrm>
            <a:off x="1846142" y="2360677"/>
            <a:ext cx="9781978" cy="703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7000"/>
              </a:lnSpc>
              <a:spcAft>
                <a:spcPts val="800"/>
              </a:spcAft>
            </a:pPr>
            <a:r>
              <a:rPr lang="en-US" sz="1800" b="1" kern="100" dirty="0">
                <a:solidFill>
                  <a:schemeClr val="accent1"/>
                </a:solidFill>
                <a:effectLst/>
                <a:latin typeface="+mj-lt"/>
                <a:ea typeface="Aptos" panose="020B0004020202020204" pitchFamily="34" charset="0"/>
                <a:cs typeface="Times New Roman" panose="02020603050405020304" pitchFamily="18" charset="0"/>
              </a:rPr>
              <a:t>Investor sentiment </a:t>
            </a:r>
            <a:r>
              <a:rPr lang="en-US" sz="1800" kern="100" dirty="0">
                <a:solidFill>
                  <a:schemeClr val="tx2"/>
                </a:solidFill>
                <a:effectLst/>
                <a:latin typeface="+mj-lt"/>
                <a:ea typeface="Aptos" panose="020B0004020202020204" pitchFamily="34" charset="0"/>
                <a:cs typeface="Times New Roman" panose="02020603050405020304" pitchFamily="18" charset="0"/>
              </a:rPr>
              <a:t>is going to drive how companies balance capital allocation between oil &amp; gas, low-carbon and meeting shareholder returns</a:t>
            </a:r>
          </a:p>
        </p:txBody>
      </p:sp>
      <p:pic>
        <p:nvPicPr>
          <p:cNvPr id="8" name="Graphic 7" descr="Tic Tac Toe with solid fill">
            <a:extLst>
              <a:ext uri="{FF2B5EF4-FFF2-40B4-BE49-F238E27FC236}">
                <a16:creationId xmlns:a16="http://schemas.microsoft.com/office/drawing/2014/main" id="{8F986271-EE87-2700-F727-1FCF0F92F401}"/>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307" y="3293350"/>
            <a:ext cx="914400" cy="914400"/>
          </a:xfrm>
          <a:prstGeom prst="rect">
            <a:avLst/>
          </a:prstGeom>
        </p:spPr>
      </p:pic>
      <p:sp>
        <p:nvSpPr>
          <p:cNvPr id="12" name="Rectangle 11">
            <a:extLst>
              <a:ext uri="{FF2B5EF4-FFF2-40B4-BE49-F238E27FC236}">
                <a16:creationId xmlns:a16="http://schemas.microsoft.com/office/drawing/2014/main" id="{A3CA4F90-DFFB-3BC6-8A4A-22182202D4C7}"/>
              </a:ext>
            </a:extLst>
          </p:cNvPr>
          <p:cNvSpPr>
            <a:spLocks noGrp="1" noRot="1" noMove="1" noResize="1" noEditPoints="1" noAdjustHandles="1" noChangeArrowheads="1" noChangeShapeType="1"/>
          </p:cNvSpPr>
          <p:nvPr/>
        </p:nvSpPr>
        <p:spPr>
          <a:xfrm>
            <a:off x="1846142" y="3376242"/>
            <a:ext cx="9781978" cy="703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7000"/>
              </a:lnSpc>
              <a:spcAft>
                <a:spcPts val="800"/>
              </a:spcAft>
            </a:pPr>
            <a:r>
              <a:rPr lang="en-US" sz="1800" b="1" kern="100" dirty="0">
                <a:solidFill>
                  <a:schemeClr val="accent1"/>
                </a:solidFill>
                <a:effectLst/>
                <a:latin typeface="+mj-lt"/>
                <a:ea typeface="Aptos" panose="020B0004020202020204" pitchFamily="34" charset="0"/>
                <a:cs typeface="Times New Roman" panose="02020603050405020304" pitchFamily="18" charset="0"/>
              </a:rPr>
              <a:t>Tactics for growing upstream portfolios </a:t>
            </a:r>
            <a:r>
              <a:rPr lang="en-US" kern="100" dirty="0">
                <a:solidFill>
                  <a:schemeClr val="tx2"/>
                </a:solidFill>
                <a:latin typeface="+mj-lt"/>
                <a:cs typeface="Times New Roman" panose="02020603050405020304" pitchFamily="18" charset="0"/>
              </a:rPr>
              <a:t>will differ by peer group and will take its own shape and form</a:t>
            </a:r>
          </a:p>
        </p:txBody>
      </p:sp>
      <p:pic>
        <p:nvPicPr>
          <p:cNvPr id="13" name="Graphic 12" descr="Oil Rig with solid fill">
            <a:extLst>
              <a:ext uri="{FF2B5EF4-FFF2-40B4-BE49-F238E27FC236}">
                <a16:creationId xmlns:a16="http://schemas.microsoft.com/office/drawing/2014/main" id="{D122C27B-8120-87D1-F79F-0B23A26ACC9E}"/>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307" y="4304617"/>
            <a:ext cx="914400" cy="914400"/>
          </a:xfrm>
          <a:prstGeom prst="rect">
            <a:avLst/>
          </a:prstGeom>
        </p:spPr>
      </p:pic>
      <p:sp>
        <p:nvSpPr>
          <p:cNvPr id="14" name="Rectangle 13">
            <a:extLst>
              <a:ext uri="{FF2B5EF4-FFF2-40B4-BE49-F238E27FC236}">
                <a16:creationId xmlns:a16="http://schemas.microsoft.com/office/drawing/2014/main" id="{054AD235-407E-32BD-7010-F3CD75492B16}"/>
              </a:ext>
            </a:extLst>
          </p:cNvPr>
          <p:cNvSpPr>
            <a:spLocks noGrp="1" noRot="1" noMove="1" noResize="1" noEditPoints="1" noAdjustHandles="1" noChangeArrowheads="1" noChangeShapeType="1"/>
          </p:cNvSpPr>
          <p:nvPr/>
        </p:nvSpPr>
        <p:spPr>
          <a:xfrm>
            <a:off x="1846142" y="4410283"/>
            <a:ext cx="9781978" cy="703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7000"/>
              </a:lnSpc>
              <a:spcAft>
                <a:spcPts val="800"/>
              </a:spcAft>
            </a:pPr>
            <a:r>
              <a:rPr lang="en-US" sz="1800" b="1" kern="100" dirty="0">
                <a:solidFill>
                  <a:schemeClr val="accent1"/>
                </a:solidFill>
                <a:effectLst/>
                <a:latin typeface="+mj-lt"/>
                <a:ea typeface="Aptos" panose="020B0004020202020204" pitchFamily="34" charset="0"/>
                <a:cs typeface="Times New Roman" panose="02020603050405020304" pitchFamily="18" charset="0"/>
              </a:rPr>
              <a:t>Policy &amp; Regulation </a:t>
            </a:r>
            <a:r>
              <a:rPr lang="en-US" sz="1800" kern="100" dirty="0">
                <a:solidFill>
                  <a:schemeClr val="tx2"/>
                </a:solidFill>
                <a:effectLst/>
                <a:latin typeface="+mj-lt"/>
                <a:ea typeface="Aptos" panose="020B0004020202020204" pitchFamily="34" charset="0"/>
                <a:cs typeface="Times New Roman" panose="02020603050405020304" pitchFamily="18" charset="0"/>
              </a:rPr>
              <a:t>which favors investors will retain and draw new capital </a:t>
            </a:r>
            <a:endParaRPr lang="en-US" kern="100" dirty="0">
              <a:solidFill>
                <a:schemeClr val="tx2"/>
              </a:solidFill>
              <a:latin typeface="+mj-lt"/>
              <a:cs typeface="Times New Roman" panose="02020603050405020304" pitchFamily="18" charset="0"/>
            </a:endParaRPr>
          </a:p>
        </p:txBody>
      </p:sp>
      <p:pic>
        <p:nvPicPr>
          <p:cNvPr id="17" name="Graphic 16" descr="Gauge with solid fill">
            <a:extLst>
              <a:ext uri="{FF2B5EF4-FFF2-40B4-BE49-F238E27FC236}">
                <a16:creationId xmlns:a16="http://schemas.microsoft.com/office/drawing/2014/main" id="{4A55FC0A-0208-7F7D-C0C6-D6AEC7E2FEE2}"/>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1307" y="5315884"/>
            <a:ext cx="914400" cy="914400"/>
          </a:xfrm>
          <a:prstGeom prst="rect">
            <a:avLst/>
          </a:prstGeom>
        </p:spPr>
      </p:pic>
      <p:sp>
        <p:nvSpPr>
          <p:cNvPr id="18" name="Rectangle 17">
            <a:extLst>
              <a:ext uri="{FF2B5EF4-FFF2-40B4-BE49-F238E27FC236}">
                <a16:creationId xmlns:a16="http://schemas.microsoft.com/office/drawing/2014/main" id="{4B687F15-8E41-B65A-5894-5A098734D3D0}"/>
              </a:ext>
            </a:extLst>
          </p:cNvPr>
          <p:cNvSpPr>
            <a:spLocks noGrp="1" noRot="1" noMove="1" noResize="1" noEditPoints="1" noAdjustHandles="1" noChangeArrowheads="1" noChangeShapeType="1"/>
          </p:cNvSpPr>
          <p:nvPr/>
        </p:nvSpPr>
        <p:spPr>
          <a:xfrm>
            <a:off x="1846142" y="5421550"/>
            <a:ext cx="9781978" cy="703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07000"/>
              </a:lnSpc>
              <a:spcAft>
                <a:spcPts val="800"/>
              </a:spcAft>
            </a:pPr>
            <a:r>
              <a:rPr lang="en-US" kern="100" dirty="0">
                <a:solidFill>
                  <a:schemeClr val="tx2"/>
                </a:solidFill>
                <a:latin typeface="+mj-lt"/>
                <a:cs typeface="Times New Roman" panose="02020603050405020304" pitchFamily="18" charset="0"/>
              </a:rPr>
              <a:t>The</a:t>
            </a:r>
            <a:r>
              <a:rPr lang="en-US" b="1" kern="100" dirty="0">
                <a:solidFill>
                  <a:schemeClr val="tx2"/>
                </a:solidFill>
                <a:latin typeface="+mj-lt"/>
                <a:cs typeface="Times New Roman" panose="02020603050405020304" pitchFamily="18" charset="0"/>
              </a:rPr>
              <a:t> </a:t>
            </a:r>
            <a:r>
              <a:rPr lang="en-US" b="1" kern="100" dirty="0">
                <a:solidFill>
                  <a:schemeClr val="accent1"/>
                </a:solidFill>
                <a:latin typeface="+mj-lt"/>
                <a:cs typeface="Times New Roman" panose="02020603050405020304" pitchFamily="18" charset="0"/>
              </a:rPr>
              <a:t>sustained rise in costs </a:t>
            </a:r>
            <a:r>
              <a:rPr lang="en-US" kern="100" dirty="0">
                <a:solidFill>
                  <a:schemeClr val="tx2"/>
                </a:solidFill>
                <a:latin typeface="+mj-lt"/>
                <a:cs typeface="Times New Roman" panose="02020603050405020304" pitchFamily="18" charset="0"/>
              </a:rPr>
              <a:t>could put brakes on how fast companies can regrow their portfolios</a:t>
            </a:r>
          </a:p>
        </p:txBody>
      </p:sp>
    </p:spTree>
    <p:extLst>
      <p:ext uri="{BB962C8B-B14F-4D97-AF65-F5344CB8AC3E}">
        <p14:creationId xmlns:p14="http://schemas.microsoft.com/office/powerpoint/2010/main" val="2298012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71564D-D211-8D50-F2B9-53DFB5518FCA}"/>
              </a:ext>
            </a:extLst>
          </p:cNvPr>
          <p:cNvPicPr>
            <a:picLocks noGrp="1" noRot="1" noChangeAspect="1" noMove="1" noResize="1" noEditPoints="1" noAdjustHandles="1" noChangeArrowheads="1" noChangeShapeType="1" noCrop="1"/>
          </p:cNvPicPr>
          <p:nvPr/>
        </p:nvPicPr>
        <p:blipFill>
          <a:blip r:embed="rId2"/>
          <a:stretch>
            <a:fillRect/>
          </a:stretch>
        </p:blipFill>
        <p:spPr>
          <a:xfrm>
            <a:off x="566738" y="1257300"/>
            <a:ext cx="11071296" cy="4346825"/>
          </a:xfrm>
          <a:prstGeom prst="rect">
            <a:avLst/>
          </a:prstGeom>
        </p:spPr>
      </p:pic>
      <p:sp>
        <p:nvSpPr>
          <p:cNvPr id="2" name="Slide Number Placeholder 1">
            <a:extLst>
              <a:ext uri="{FF2B5EF4-FFF2-40B4-BE49-F238E27FC236}">
                <a16:creationId xmlns:a16="http://schemas.microsoft.com/office/drawing/2014/main" id="{E576136F-70CA-49C8-AD61-C3D049DBA6C1}"/>
              </a:ext>
            </a:extLst>
          </p:cNvPr>
          <p:cNvSpPr>
            <a:spLocks noGrp="1" noRot="1" noMove="1" noResize="1" noEditPoints="1" noAdjustHandles="1" noChangeArrowheads="1" noChangeShapeType="1"/>
          </p:cNvSpPr>
          <p:nvPr>
            <p:ph type="sldNum" sz="quarter" idx="12"/>
          </p:nvPr>
        </p:nvSpPr>
        <p:spPr/>
        <p:txBody>
          <a:bodyPr/>
          <a:lstStyle/>
          <a:p>
            <a:fld id="{5246FB18-5DF1-419A-B975-14AFDDD65B9F}" type="slidenum">
              <a:rPr lang="en-US" smtClean="0"/>
              <a:pPr/>
              <a:t>4</a:t>
            </a:fld>
            <a:endParaRPr lang="en-US" dirty="0"/>
          </a:p>
        </p:txBody>
      </p:sp>
      <p:sp>
        <p:nvSpPr>
          <p:cNvPr id="8" name="Title 7">
            <a:extLst>
              <a:ext uri="{FF2B5EF4-FFF2-40B4-BE49-F238E27FC236}">
                <a16:creationId xmlns:a16="http://schemas.microsoft.com/office/drawing/2014/main" id="{C0831CC7-CD0E-4E07-B057-7E894C173EC7}"/>
              </a:ext>
            </a:extLst>
          </p:cNvPr>
          <p:cNvSpPr>
            <a:spLocks noGrp="1" noRot="1" noMove="1" noResize="1" noEditPoints="1" noAdjustHandles="1" noChangeArrowheads="1" noChangeShapeType="1"/>
          </p:cNvSpPr>
          <p:nvPr>
            <p:ph type="title"/>
          </p:nvPr>
        </p:nvSpPr>
        <p:spPr/>
        <p:txBody>
          <a:bodyPr/>
          <a:lstStyle/>
          <a:p>
            <a:r>
              <a:rPr lang="en-US" dirty="0">
                <a:solidFill>
                  <a:srgbClr val="D6002A"/>
                </a:solidFill>
              </a:rPr>
              <a:t>Oil Price Outlook | </a:t>
            </a:r>
            <a:r>
              <a:rPr lang="en-US" sz="2200" dirty="0"/>
              <a:t>Price outlook sees a decline in Dated Brent prices by year-end as Chinese inventory builds slowly and OPEC supply increases</a:t>
            </a:r>
          </a:p>
        </p:txBody>
      </p:sp>
      <p:sp>
        <p:nvSpPr>
          <p:cNvPr id="5" name="Text Placeholder 4">
            <a:extLst>
              <a:ext uri="{FF2B5EF4-FFF2-40B4-BE49-F238E27FC236}">
                <a16:creationId xmlns:a16="http://schemas.microsoft.com/office/drawing/2014/main" id="{F139B797-8952-B22B-643E-658D27B3E415}"/>
              </a:ext>
            </a:extLst>
          </p:cNvPr>
          <p:cNvSpPr>
            <a:spLocks noGrp="1" noRot="1" noMove="1" noResize="1" noEditPoints="1" noAdjustHandles="1" noChangeArrowheads="1" noChangeShapeType="1"/>
          </p:cNvSpPr>
          <p:nvPr>
            <p:ph type="body" sz="quarter" idx="15"/>
          </p:nvPr>
        </p:nvSpPr>
        <p:spPr/>
        <p:txBody>
          <a:bodyPr/>
          <a:lstStyle/>
          <a:p>
            <a:r>
              <a:rPr lang="en-US" dirty="0"/>
              <a:t>Data compiled Aug. 27, 2025.</a:t>
            </a:r>
          </a:p>
          <a:p>
            <a:r>
              <a:rPr lang="en-US" dirty="0"/>
              <a:t>Historical Dated Brent prices from Platts.</a:t>
            </a:r>
          </a:p>
          <a:p>
            <a:r>
              <a:rPr lang="en-US" dirty="0"/>
              <a:t>Source: S&amp;P Global Commodity Insights.</a:t>
            </a:r>
          </a:p>
          <a:p>
            <a:r>
              <a:rPr lang="en-US" dirty="0">
                <a:solidFill>
                  <a:srgbClr val="010000"/>
                </a:solidFill>
                <a:latin typeface="Arial" panose="020B0604020202020204" pitchFamily="34" charset="0"/>
                <a:cs typeface="Arial" pitchFamily="34" charset="0"/>
              </a:rPr>
              <a:t>© 2025 S&amp;P Global</a:t>
            </a:r>
            <a:endParaRPr lang="en-AU" dirty="0"/>
          </a:p>
        </p:txBody>
      </p:sp>
    </p:spTree>
    <p:extLst>
      <p:ext uri="{BB962C8B-B14F-4D97-AF65-F5344CB8AC3E}">
        <p14:creationId xmlns:p14="http://schemas.microsoft.com/office/powerpoint/2010/main" val="121780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76136F-70CA-49C8-AD61-C3D049DBA6C1}"/>
              </a:ext>
            </a:extLst>
          </p:cNvPr>
          <p:cNvSpPr>
            <a:spLocks noGrp="1" noRot="1" noMove="1" noResize="1" noEditPoints="1" noAdjustHandles="1" noChangeArrowheads="1" noChangeShapeType="1"/>
          </p:cNvSpPr>
          <p:nvPr>
            <p:ph type="sldNum" sz="quarter" idx="12"/>
          </p:nvPr>
        </p:nvSpPr>
        <p:spPr/>
        <p:txBody>
          <a:bodyPr/>
          <a:lstStyle/>
          <a:p>
            <a:fld id="{5246FB18-5DF1-419A-B975-14AFDDD65B9F}" type="slidenum">
              <a:rPr lang="en-US" smtClean="0"/>
              <a:pPr/>
              <a:t>5</a:t>
            </a:fld>
            <a:endParaRPr lang="en-US" dirty="0"/>
          </a:p>
        </p:txBody>
      </p:sp>
      <p:sp>
        <p:nvSpPr>
          <p:cNvPr id="8" name="Title 7">
            <a:extLst>
              <a:ext uri="{FF2B5EF4-FFF2-40B4-BE49-F238E27FC236}">
                <a16:creationId xmlns:a16="http://schemas.microsoft.com/office/drawing/2014/main" id="{C0831CC7-CD0E-4E07-B057-7E894C173EC7}"/>
              </a:ext>
            </a:extLst>
          </p:cNvPr>
          <p:cNvSpPr>
            <a:spLocks noGrp="1" noRot="1" noMove="1" noResize="1" noEditPoints="1" noAdjustHandles="1" noChangeArrowheads="1" noChangeShapeType="1"/>
          </p:cNvSpPr>
          <p:nvPr>
            <p:ph type="title"/>
          </p:nvPr>
        </p:nvSpPr>
        <p:spPr>
          <a:xfrm>
            <a:off x="572079" y="330318"/>
            <a:ext cx="11062709" cy="826477"/>
          </a:xfrm>
        </p:spPr>
        <p:txBody>
          <a:bodyPr/>
          <a:lstStyle/>
          <a:p>
            <a:pPr>
              <a:lnSpc>
                <a:spcPct val="100000"/>
              </a:lnSpc>
            </a:pPr>
            <a:r>
              <a:rPr lang="en-US" dirty="0">
                <a:solidFill>
                  <a:srgbClr val="D6002A"/>
                </a:solidFill>
              </a:rPr>
              <a:t>Oil Price Outlook | </a:t>
            </a:r>
            <a:r>
              <a:rPr lang="en-US" sz="2200" dirty="0"/>
              <a:t>Increase in crude oil supply will outpace demand growth for crude oil in 2025 and 2026 resulting in inventory rise </a:t>
            </a:r>
            <a:endParaRPr lang="en-US" sz="2200" strike="sngStrike" dirty="0">
              <a:solidFill>
                <a:srgbClr val="FF0000"/>
              </a:solidFill>
            </a:endParaRPr>
          </a:p>
        </p:txBody>
      </p:sp>
      <p:sp>
        <p:nvSpPr>
          <p:cNvPr id="3" name="Text Placeholder 2">
            <a:extLst>
              <a:ext uri="{FF2B5EF4-FFF2-40B4-BE49-F238E27FC236}">
                <a16:creationId xmlns:a16="http://schemas.microsoft.com/office/drawing/2014/main" id="{02153168-B40F-315C-2EB3-23EBE148DED3}"/>
              </a:ext>
            </a:extLst>
          </p:cNvPr>
          <p:cNvSpPr>
            <a:spLocks noGrp="1" noRot="1" noMove="1" noResize="1" noEditPoints="1" noAdjustHandles="1" noChangeArrowheads="1" noChangeShapeType="1"/>
          </p:cNvSpPr>
          <p:nvPr>
            <p:ph type="body" sz="quarter" idx="15"/>
          </p:nvPr>
        </p:nvSpPr>
        <p:spPr>
          <a:xfrm>
            <a:off x="572977" y="5637537"/>
            <a:ext cx="11060912" cy="690294"/>
          </a:xfrm>
        </p:spPr>
        <p:txBody>
          <a:bodyPr/>
          <a:lstStyle/>
          <a:p>
            <a:r>
              <a:rPr lang="en-US" dirty="0"/>
              <a:t>Data compiled Aug. 27, 2025. </a:t>
            </a:r>
          </a:p>
          <a:p>
            <a:r>
              <a:rPr lang="en-US" dirty="0"/>
              <a:t>Condensate is included in crude oil production and demand. Crude oil demand consists of refining runs and direct use of crude oil. </a:t>
            </a:r>
          </a:p>
          <a:p>
            <a:r>
              <a:rPr lang="en-US" dirty="0"/>
              <a:t>Source: S&amp;P Global Commodity Insights</a:t>
            </a:r>
          </a:p>
          <a:p>
            <a:r>
              <a:rPr lang="en-US" dirty="0">
                <a:solidFill>
                  <a:srgbClr val="010000"/>
                </a:solidFill>
                <a:latin typeface="Arial" panose="020B0604020202020204" pitchFamily="34" charset="0"/>
                <a:cs typeface="Arial" pitchFamily="34" charset="0"/>
              </a:rPr>
              <a:t>© 2025 S&amp;P Global</a:t>
            </a:r>
            <a:endParaRPr lang="en-AU" dirty="0"/>
          </a:p>
          <a:p>
            <a:endParaRPr lang="en-AU" dirty="0"/>
          </a:p>
        </p:txBody>
      </p:sp>
      <p:pic>
        <p:nvPicPr>
          <p:cNvPr id="9" name="Content Placeholder 8">
            <a:extLst>
              <a:ext uri="{FF2B5EF4-FFF2-40B4-BE49-F238E27FC236}">
                <a16:creationId xmlns:a16="http://schemas.microsoft.com/office/drawing/2014/main" id="{E86B5142-97DD-0EEA-1CF5-BD08ECF56DCD}"/>
              </a:ext>
            </a:extLst>
          </p:cNvPr>
          <p:cNvPicPr>
            <a:picLocks noGrp="1" noRot="1" noChangeAspect="1" noMove="1" noResize="1" noEditPoints="1" noAdjustHandles="1" noChangeArrowheads="1" noChangeShapeType="1" noCrop="1"/>
          </p:cNvPicPr>
          <p:nvPr>
            <p:ph sz="quarter" idx="17"/>
          </p:nvPr>
        </p:nvPicPr>
        <p:blipFill>
          <a:blip r:embed="rId2"/>
          <a:stretch>
            <a:fillRect/>
          </a:stretch>
        </p:blipFill>
        <p:spPr>
          <a:xfrm>
            <a:off x="575371" y="1447800"/>
            <a:ext cx="11059417" cy="3962400"/>
          </a:xfrm>
          <a:prstGeom prst="rect">
            <a:avLst/>
          </a:prstGeom>
        </p:spPr>
      </p:pic>
    </p:spTree>
    <p:extLst>
      <p:ext uri="{BB962C8B-B14F-4D97-AF65-F5344CB8AC3E}">
        <p14:creationId xmlns:p14="http://schemas.microsoft.com/office/powerpoint/2010/main" val="471364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173196-BD74-49E1-6906-C67B09333311}"/>
              </a:ext>
            </a:extLst>
          </p:cNvPr>
          <p:cNvPicPr>
            <a:picLocks noGrp="1" noRot="1" noChangeAspect="1" noMove="1" noResize="1" noEditPoints="1" noAdjustHandles="1" noChangeArrowheads="1" noChangeShapeType="1" noCrop="1"/>
          </p:cNvPicPr>
          <p:nvPr/>
        </p:nvPicPr>
        <p:blipFill>
          <a:blip r:embed="rId2"/>
          <a:stretch>
            <a:fillRect/>
          </a:stretch>
        </p:blipFill>
        <p:spPr>
          <a:xfrm>
            <a:off x="6582876" y="1257300"/>
            <a:ext cx="5035732" cy="4962574"/>
          </a:xfrm>
          <a:prstGeom prst="rect">
            <a:avLst/>
          </a:prstGeom>
        </p:spPr>
      </p:pic>
      <p:pic>
        <p:nvPicPr>
          <p:cNvPr id="4" name="Picture 3">
            <a:extLst>
              <a:ext uri="{FF2B5EF4-FFF2-40B4-BE49-F238E27FC236}">
                <a16:creationId xmlns:a16="http://schemas.microsoft.com/office/drawing/2014/main" id="{28A890FE-D947-C799-A3D0-D3718C229852}"/>
              </a:ext>
            </a:extLst>
          </p:cNvPr>
          <p:cNvPicPr>
            <a:picLocks noGrp="1" noRot="1" noChangeAspect="1" noMove="1" noResize="1" noEditPoints="1" noAdjustHandles="1" noChangeArrowheads="1" noChangeShapeType="1" noCrop="1"/>
          </p:cNvPicPr>
          <p:nvPr/>
        </p:nvPicPr>
        <p:blipFill>
          <a:blip r:embed="rId3"/>
          <a:stretch>
            <a:fillRect/>
          </a:stretch>
        </p:blipFill>
        <p:spPr>
          <a:xfrm>
            <a:off x="555899" y="1257300"/>
            <a:ext cx="5041829" cy="4956478"/>
          </a:xfrm>
          <a:prstGeom prst="rect">
            <a:avLst/>
          </a:prstGeom>
        </p:spPr>
      </p:pic>
      <p:sp>
        <p:nvSpPr>
          <p:cNvPr id="2" name="Slide Number Placeholder 1">
            <a:extLst>
              <a:ext uri="{FF2B5EF4-FFF2-40B4-BE49-F238E27FC236}">
                <a16:creationId xmlns:a16="http://schemas.microsoft.com/office/drawing/2014/main" id="{0A0A27E4-892F-402F-4F33-8CDF997BFAF4}"/>
              </a:ext>
            </a:extLst>
          </p:cNvPr>
          <p:cNvSpPr>
            <a:spLocks noGrp="1" noRot="1" noMove="1" noResize="1" noEditPoints="1" noAdjustHandles="1" noChangeArrowheads="1" noChangeShapeType="1"/>
          </p:cNvSpPr>
          <p:nvPr>
            <p:ph type="sldNum" sz="quarter" idx="12"/>
          </p:nvPr>
        </p:nvSpPr>
        <p:spPr/>
        <p:txBody>
          <a:bodyPr/>
          <a:lstStyle/>
          <a:p>
            <a:fld id="{5CFA18E4-D58E-4B28-B105-28D9665A8EBC}" type="slidenum">
              <a:rPr lang="en-US" smtClean="0"/>
              <a:t>6</a:t>
            </a:fld>
            <a:endParaRPr lang="en-US" dirty="0"/>
          </a:p>
        </p:txBody>
      </p:sp>
      <p:sp>
        <p:nvSpPr>
          <p:cNvPr id="5" name="Title 4">
            <a:extLst>
              <a:ext uri="{FF2B5EF4-FFF2-40B4-BE49-F238E27FC236}">
                <a16:creationId xmlns:a16="http://schemas.microsoft.com/office/drawing/2014/main" id="{37F21F91-C96D-39D6-E17B-654378F4F47C}"/>
              </a:ext>
            </a:extLst>
          </p:cNvPr>
          <p:cNvSpPr>
            <a:spLocks noGrp="1" noRot="1" noMove="1" noResize="1" noEditPoints="1" noAdjustHandles="1" noChangeArrowheads="1" noChangeShapeType="1"/>
          </p:cNvSpPr>
          <p:nvPr>
            <p:ph type="title"/>
          </p:nvPr>
        </p:nvSpPr>
        <p:spPr>
          <a:xfrm>
            <a:off x="555899" y="438296"/>
            <a:ext cx="11062709" cy="716736"/>
          </a:xfrm>
        </p:spPr>
        <p:txBody>
          <a:bodyPr/>
          <a:lstStyle/>
          <a:p>
            <a:r>
              <a:rPr lang="en-US" dirty="0">
                <a:solidFill>
                  <a:srgbClr val="D6002A"/>
                </a:solidFill>
              </a:rPr>
              <a:t>Fossil Fuel Resilience | </a:t>
            </a:r>
            <a:r>
              <a:rPr lang="en-US" sz="2200" dirty="0"/>
              <a:t>Commercialization (and exploration) are crucial for regions where robust demand growth exists</a:t>
            </a:r>
          </a:p>
        </p:txBody>
      </p:sp>
    </p:spTree>
    <p:extLst>
      <p:ext uri="{BB962C8B-B14F-4D97-AF65-F5344CB8AC3E}">
        <p14:creationId xmlns:p14="http://schemas.microsoft.com/office/powerpoint/2010/main" val="325419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5FD9E-E5FF-4F34-CB35-BF1A1AE537C3}"/>
              </a:ext>
            </a:extLst>
          </p:cNvPr>
          <p:cNvSpPr>
            <a:spLocks noGrp="1" noRot="1" noMove="1" noResize="1" noEditPoints="1" noAdjustHandles="1" noChangeArrowheads="1" noChangeShapeType="1"/>
          </p:cNvSpPr>
          <p:nvPr>
            <p:ph type="title"/>
          </p:nvPr>
        </p:nvSpPr>
        <p:spPr>
          <a:xfrm>
            <a:off x="658111" y="382388"/>
            <a:ext cx="10971638" cy="648111"/>
          </a:xfrm>
        </p:spPr>
        <p:txBody>
          <a:bodyPr>
            <a:noAutofit/>
          </a:bodyPr>
          <a:lstStyle/>
          <a:p>
            <a:r>
              <a:rPr lang="en-US" dirty="0">
                <a:solidFill>
                  <a:schemeClr val="accent1"/>
                </a:solidFill>
              </a:rPr>
              <a:t>NOCs | </a:t>
            </a:r>
            <a:r>
              <a:rPr lang="en-US" dirty="0"/>
              <a:t>Strategic directions will depend on operational capabilities and reserves base</a:t>
            </a:r>
            <a:endParaRPr lang="en-US" dirty="0">
              <a:highlight>
                <a:srgbClr val="FFFF00"/>
              </a:highlight>
            </a:endParaRPr>
          </a:p>
        </p:txBody>
      </p:sp>
      <p:sp>
        <p:nvSpPr>
          <p:cNvPr id="12" name="txtboxCopyrightLine">
            <a:extLst>
              <a:ext uri="{FF2B5EF4-FFF2-40B4-BE49-F238E27FC236}">
                <a16:creationId xmlns:a16="http://schemas.microsoft.com/office/drawing/2014/main" id="{A341DBFA-67C3-4374-F690-337B3FF9E395}"/>
              </a:ext>
            </a:extLst>
          </p:cNvPr>
          <p:cNvSpPr txBox="1">
            <a:spLocks noGrp="1" noRot="1" noMove="1" noResize="1" noEditPoints="1" noAdjustHandles="1" noChangeArrowheads="1" noChangeShapeType="1"/>
          </p:cNvSpPr>
          <p:nvPr/>
        </p:nvSpPr>
        <p:spPr>
          <a:xfrm>
            <a:off x="567039" y="6088022"/>
            <a:ext cx="11062709" cy="178550"/>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US" sz="700" b="0" dirty="0">
                <a:solidFill>
                  <a:srgbClr val="010000"/>
                </a:solidFill>
                <a:latin typeface="Arial" panose="020B0604020202020204" pitchFamily="34" charset="0"/>
              </a:rPr>
              <a:t>© 2025 S&amp;P Global.</a:t>
            </a:r>
          </a:p>
        </p:txBody>
      </p:sp>
      <p:sp>
        <p:nvSpPr>
          <p:cNvPr id="13" name="txtBoxSourceLine">
            <a:extLst>
              <a:ext uri="{FF2B5EF4-FFF2-40B4-BE49-F238E27FC236}">
                <a16:creationId xmlns:a16="http://schemas.microsoft.com/office/drawing/2014/main" id="{02E9122B-96A9-1151-7C11-3E34D97B8790}"/>
              </a:ext>
            </a:extLst>
          </p:cNvPr>
          <p:cNvSpPr txBox="1">
            <a:spLocks noGrp="1" noRot="1" noMove="1" noResize="1" noEditPoints="1" noAdjustHandles="1" noChangeArrowheads="1" noChangeShapeType="1"/>
          </p:cNvSpPr>
          <p:nvPr/>
        </p:nvSpPr>
        <p:spPr>
          <a:xfrm>
            <a:off x="569118" y="5953753"/>
            <a:ext cx="11062709" cy="178550"/>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US" sz="700" b="0" dirty="0">
                <a:solidFill>
                  <a:schemeClr val="tx1"/>
                </a:solidFill>
                <a:latin typeface="Arial" panose="020B0604020202020204" pitchFamily="34" charset="0"/>
              </a:rPr>
              <a:t>Source: S&amp;P Global Commodity Insights.</a:t>
            </a:r>
          </a:p>
        </p:txBody>
      </p:sp>
      <p:sp>
        <p:nvSpPr>
          <p:cNvPr id="14" name="txtBoxDataCompiledLine">
            <a:extLst>
              <a:ext uri="{FF2B5EF4-FFF2-40B4-BE49-F238E27FC236}">
                <a16:creationId xmlns:a16="http://schemas.microsoft.com/office/drawing/2014/main" id="{7461E295-4CB7-B700-33C7-C82A71D1462B}"/>
              </a:ext>
            </a:extLst>
          </p:cNvPr>
          <p:cNvSpPr txBox="1">
            <a:spLocks noGrp="1" noRot="1" noMove="1" noResize="1" noEditPoints="1" noAdjustHandles="1" noChangeArrowheads="1" noChangeShapeType="1"/>
          </p:cNvSpPr>
          <p:nvPr/>
        </p:nvSpPr>
        <p:spPr>
          <a:xfrm>
            <a:off x="567039" y="5838382"/>
            <a:ext cx="11062709" cy="178504"/>
          </a:xfrm>
          <a:prstGeom prst="rect">
            <a:avLst/>
          </a:prstGeom>
        </p:spPr>
        <p:txBody>
          <a:bodyPr vert="horz" lIns="0" tIns="0" rIns="0" bIns="0" rtlCol="0"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US" sz="700" b="0" dirty="0">
                <a:solidFill>
                  <a:srgbClr val="010000"/>
                </a:solidFill>
                <a:effectLst/>
                <a:latin typeface="Arial" panose="020B0604020202020204" pitchFamily="34" charset="0"/>
                <a:ea typeface="+mn-ea"/>
                <a:cs typeface="+mn-cs"/>
              </a:rPr>
              <a:t>Data compiled</a:t>
            </a:r>
            <a:r>
              <a:rPr lang="en-US" sz="700" b="0" dirty="0">
                <a:effectLst/>
                <a:latin typeface="Arial" panose="020B0604020202020204" pitchFamily="34" charset="0"/>
                <a:ea typeface="+mn-ea"/>
                <a:cs typeface="+mn-cs"/>
              </a:rPr>
              <a:t> June 2025.</a:t>
            </a:r>
            <a:endParaRPr lang="en-US" sz="700" b="0" dirty="0">
              <a:effectLst/>
              <a:latin typeface="Arial" panose="020B0604020202020204" pitchFamily="34" charset="0"/>
            </a:endParaRPr>
          </a:p>
        </p:txBody>
      </p:sp>
      <p:sp>
        <p:nvSpPr>
          <p:cNvPr id="3" name="Slide Number Placeholder 3">
            <a:extLst>
              <a:ext uri="{FF2B5EF4-FFF2-40B4-BE49-F238E27FC236}">
                <a16:creationId xmlns:a16="http://schemas.microsoft.com/office/drawing/2014/main" id="{6A1DD643-9DDC-D646-EE33-61815DE08ACB}"/>
              </a:ext>
            </a:extLst>
          </p:cNvPr>
          <p:cNvSpPr>
            <a:spLocks noGrp="1" noRot="1" noMove="1" noResize="1" noEditPoints="1" noAdjustHandles="1" noChangeArrowheads="1" noChangeShapeType="1"/>
          </p:cNvSpPr>
          <p:nvPr>
            <p:ph type="sldNum" sz="quarter" idx="12"/>
          </p:nvPr>
        </p:nvSpPr>
        <p:spPr>
          <a:xfrm>
            <a:off x="11320251" y="6563709"/>
            <a:ext cx="311576" cy="21480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FA18E4-D58E-4B28-B105-28D9665A8EBC}" type="slidenum">
              <a:rPr kumimoji="0" lang="en-US" sz="7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a:extLst>
              <a:ext uri="{FF2B5EF4-FFF2-40B4-BE49-F238E27FC236}">
                <a16:creationId xmlns:a16="http://schemas.microsoft.com/office/drawing/2014/main" id="{6AFA1FFC-1709-09F5-65FA-F0C8BD47E52E}"/>
              </a:ext>
            </a:extLst>
          </p:cNvPr>
          <p:cNvPicPr>
            <a:picLocks noGrp="1" noRot="1" noChangeAspect="1" noMove="1" noResize="1" noEditPoints="1" noAdjustHandles="1" noChangeArrowheads="1" noChangeShapeType="1" noCrop="1"/>
          </p:cNvPicPr>
          <p:nvPr/>
        </p:nvPicPr>
        <p:blipFill>
          <a:blip r:embed="rId3"/>
          <a:stretch>
            <a:fillRect/>
          </a:stretch>
        </p:blipFill>
        <p:spPr>
          <a:xfrm>
            <a:off x="567039" y="1347601"/>
            <a:ext cx="10971638" cy="3210990"/>
          </a:xfrm>
          <a:prstGeom prst="rect">
            <a:avLst/>
          </a:prstGeom>
        </p:spPr>
      </p:pic>
      <p:sp>
        <p:nvSpPr>
          <p:cNvPr id="7" name="TextBox 6">
            <a:extLst>
              <a:ext uri="{FF2B5EF4-FFF2-40B4-BE49-F238E27FC236}">
                <a16:creationId xmlns:a16="http://schemas.microsoft.com/office/drawing/2014/main" id="{58AF03A5-E7A0-9952-17E7-378E277794E7}"/>
              </a:ext>
            </a:extLst>
          </p:cNvPr>
          <p:cNvSpPr txBox="1">
            <a:spLocks noGrp="1" noRot="1" noMove="1" noResize="1" noEditPoints="1" noAdjustHandles="1" noChangeArrowheads="1" noChangeShapeType="1"/>
          </p:cNvSpPr>
          <p:nvPr/>
        </p:nvSpPr>
        <p:spPr>
          <a:xfrm>
            <a:off x="567039" y="1158145"/>
            <a:ext cx="5767917" cy="307777"/>
          </a:xfrm>
          <a:prstGeom prst="rect">
            <a:avLst/>
          </a:prstGeom>
          <a:solidFill>
            <a:schemeClr val="bg1"/>
          </a:solidFill>
        </p:spPr>
        <p:txBody>
          <a:bodyPr wrap="square">
            <a:spAutoFit/>
          </a:bodyPr>
          <a:lstStyle/>
          <a:p>
            <a:r>
              <a:rPr lang="en-SG" sz="1400" b="1" dirty="0"/>
              <a:t>NOCs: Total hydrocarbon reserves versus operational capability</a:t>
            </a:r>
            <a:endParaRPr lang="en-SG" sz="1400" dirty="0">
              <a:latin typeface="Arial"/>
              <a:cs typeface="Arial"/>
            </a:endParaRPr>
          </a:p>
        </p:txBody>
      </p:sp>
      <p:sp>
        <p:nvSpPr>
          <p:cNvPr id="11" name="Content Placeholder 3">
            <a:extLst>
              <a:ext uri="{FF2B5EF4-FFF2-40B4-BE49-F238E27FC236}">
                <a16:creationId xmlns:a16="http://schemas.microsoft.com/office/drawing/2014/main" id="{8C0B0134-0B29-8500-BA9E-0B5D83CC643A}"/>
              </a:ext>
            </a:extLst>
          </p:cNvPr>
          <p:cNvSpPr txBox="1">
            <a:spLocks noGrp="1" noRot="1" noMove="1" noResize="1" noEditPoints="1" noAdjustHandles="1" noChangeArrowheads="1" noChangeShapeType="1"/>
          </p:cNvSpPr>
          <p:nvPr/>
        </p:nvSpPr>
        <p:spPr>
          <a:xfrm>
            <a:off x="561975" y="4784729"/>
            <a:ext cx="10971639" cy="985124"/>
          </a:xfrm>
          <a:prstGeom prst="rect">
            <a:avLst/>
          </a:prstGeom>
          <a:solidFill>
            <a:schemeClr val="bg2">
              <a:alpha val="40000"/>
            </a:schemeClr>
          </a:solidFill>
        </p:spPr>
        <p:txBody>
          <a:bodyPr vert="horz" lIns="0" tIns="0" rIns="0" bIns="0" rtlCol="0" anchor="t">
            <a:noAutofit/>
          </a:bodyPr>
          <a:lstStyle>
            <a:lvl1pPr marL="169863" indent="-169863"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517525"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7388" indent="-16986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4pPr>
            <a:lvl5pPr marL="914400" indent="-227013" algn="l" defTabSz="914400" rtl="0" eaLnBrk="1" latinLnBrk="0" hangingPunct="1">
              <a:lnSpc>
                <a:spcPct val="100000"/>
              </a:lnSpc>
              <a:spcBef>
                <a:spcPts val="0"/>
              </a:spcBef>
              <a:spcAft>
                <a:spcPts val="600"/>
              </a:spcAft>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500" dirty="0"/>
              <a:t>Higher hydrocarbon reserves + operational capability - NOCs can “</a:t>
            </a:r>
            <a:r>
              <a:rPr lang="en-US" sz="1700" b="1" u="sng" dirty="0">
                <a:solidFill>
                  <a:srgbClr val="006D89"/>
                </a:solidFill>
              </a:rPr>
              <a:t>Go it alone</a:t>
            </a:r>
            <a:r>
              <a:rPr lang="en-US" sz="1500" dirty="0"/>
              <a:t>”. </a:t>
            </a:r>
          </a:p>
          <a:p>
            <a:pPr>
              <a:buFont typeface="Arial" panose="020B0604020202020204" pitchFamily="34" charset="0"/>
              <a:buChar char="-"/>
            </a:pPr>
            <a:r>
              <a:rPr lang="en-US" sz="1500" dirty="0"/>
              <a:t>Strong operational capability allowing for effective management of reserves - NOCs can adopt an “</a:t>
            </a:r>
            <a:r>
              <a:rPr lang="en-US" sz="1700" b="1" u="sng" dirty="0">
                <a:solidFill>
                  <a:srgbClr val="0F9E7A"/>
                </a:solidFill>
              </a:rPr>
              <a:t>Optional</a:t>
            </a:r>
            <a:r>
              <a:rPr lang="en-US" sz="1500" dirty="0"/>
              <a:t>” strategy.</a:t>
            </a:r>
          </a:p>
          <a:p>
            <a:pPr>
              <a:buFont typeface="Arial" panose="020B0604020202020204" pitchFamily="34" charset="0"/>
              <a:buChar char="-"/>
            </a:pPr>
            <a:r>
              <a:rPr lang="en-US" sz="1500" dirty="0"/>
              <a:t>A reliance on government support, external partnerships and holding lower reserves - NOCs are “</a:t>
            </a:r>
            <a:r>
              <a:rPr lang="en-US" sz="1700" b="1" u="sng" dirty="0">
                <a:solidFill>
                  <a:srgbClr val="B92051"/>
                </a:solidFill>
              </a:rPr>
              <a:t>Dependent</a:t>
            </a:r>
            <a:r>
              <a:rPr lang="en-US" sz="1500" dirty="0"/>
              <a:t>”.</a:t>
            </a:r>
          </a:p>
        </p:txBody>
      </p:sp>
      <p:sp>
        <p:nvSpPr>
          <p:cNvPr id="2" name="Rectangle 1">
            <a:extLst>
              <a:ext uri="{FF2B5EF4-FFF2-40B4-BE49-F238E27FC236}">
                <a16:creationId xmlns:a16="http://schemas.microsoft.com/office/drawing/2014/main" id="{12F77B3D-CC01-44F6-42F4-221A8DF8F09F}"/>
              </a:ext>
            </a:extLst>
          </p:cNvPr>
          <p:cNvSpPr>
            <a:spLocks noGrp="1" noRot="1" noMove="1" noResize="1" noEditPoints="1" noAdjustHandles="1" noChangeArrowheads="1" noChangeShapeType="1"/>
          </p:cNvSpPr>
          <p:nvPr/>
        </p:nvSpPr>
        <p:spPr>
          <a:xfrm>
            <a:off x="9179719" y="3278981"/>
            <a:ext cx="2014537" cy="707232"/>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00"/>
              </a:spcAft>
            </a:pPr>
            <a:endParaRPr lang="en-AU" sz="1400" dirty="0">
              <a:solidFill>
                <a:schemeClr val="tx1"/>
              </a:solidFill>
            </a:endParaRPr>
          </a:p>
        </p:txBody>
      </p:sp>
    </p:spTree>
    <p:extLst>
      <p:ext uri="{BB962C8B-B14F-4D97-AF65-F5344CB8AC3E}">
        <p14:creationId xmlns:p14="http://schemas.microsoft.com/office/powerpoint/2010/main" val="338063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DFE14F-F6AC-7BED-B339-C5E8A7CED197}"/>
              </a:ext>
            </a:extLst>
          </p:cNvPr>
          <p:cNvPicPr>
            <a:picLocks noGrp="1" noRot="1" noChangeAspect="1" noMove="1" noResize="1" noEditPoints="1" noAdjustHandles="1" noChangeArrowheads="1" noChangeShapeType="1" noCrop="1"/>
          </p:cNvPicPr>
          <p:nvPr/>
        </p:nvPicPr>
        <p:blipFill>
          <a:blip r:embed="rId3"/>
          <a:stretch>
            <a:fillRect/>
          </a:stretch>
        </p:blipFill>
        <p:spPr>
          <a:xfrm>
            <a:off x="553966" y="1257299"/>
            <a:ext cx="11071296" cy="4956478"/>
          </a:xfrm>
          <a:prstGeom prst="rect">
            <a:avLst/>
          </a:prstGeom>
        </p:spPr>
      </p:pic>
      <p:sp>
        <p:nvSpPr>
          <p:cNvPr id="2" name="Slide Number Placeholder 1">
            <a:extLst>
              <a:ext uri="{FF2B5EF4-FFF2-40B4-BE49-F238E27FC236}">
                <a16:creationId xmlns:a16="http://schemas.microsoft.com/office/drawing/2014/main" id="{4F0FCB58-6246-F0C4-6C16-7C07855A736E}"/>
              </a:ext>
            </a:extLst>
          </p:cNvPr>
          <p:cNvSpPr>
            <a:spLocks noGrp="1" noRot="1" noMove="1" noResize="1" noEditPoints="1" noAdjustHandles="1" noChangeArrowheads="1" noChangeShapeType="1"/>
          </p:cNvSpPr>
          <p:nvPr>
            <p:ph type="sldNum" sz="quarter" idx="12"/>
          </p:nvPr>
        </p:nvSpPr>
        <p:spPr/>
        <p:txBody>
          <a:bodyPr/>
          <a:lstStyle/>
          <a:p>
            <a:fld id="{5CFA18E4-D58E-4B28-B105-28D9665A8EBC}" type="slidenum">
              <a:rPr lang="en-US" smtClean="0"/>
              <a:t>8</a:t>
            </a:fld>
            <a:endParaRPr lang="en-US" dirty="0"/>
          </a:p>
        </p:txBody>
      </p:sp>
      <p:sp>
        <p:nvSpPr>
          <p:cNvPr id="3" name="Title 2">
            <a:extLst>
              <a:ext uri="{FF2B5EF4-FFF2-40B4-BE49-F238E27FC236}">
                <a16:creationId xmlns:a16="http://schemas.microsoft.com/office/drawing/2014/main" id="{219EE796-CA2B-2054-422B-AED48A1124B2}"/>
              </a:ext>
            </a:extLst>
          </p:cNvPr>
          <p:cNvSpPr>
            <a:spLocks noGrp="1" noRot="1" noMove="1" noResize="1" noEditPoints="1" noAdjustHandles="1" noChangeArrowheads="1" noChangeShapeType="1"/>
          </p:cNvSpPr>
          <p:nvPr>
            <p:ph type="title"/>
          </p:nvPr>
        </p:nvSpPr>
        <p:spPr/>
        <p:txBody>
          <a:bodyPr/>
          <a:lstStyle/>
          <a:p>
            <a:r>
              <a:rPr lang="en-US" dirty="0">
                <a:solidFill>
                  <a:schemeClr val="accent1"/>
                </a:solidFill>
              </a:rPr>
              <a:t>NOCs | </a:t>
            </a:r>
            <a:r>
              <a:rPr lang="en-US" sz="2200" dirty="0"/>
              <a:t>Domestic and regional expansion for SE Asia</a:t>
            </a:r>
          </a:p>
        </p:txBody>
      </p:sp>
    </p:spTree>
    <p:extLst>
      <p:ext uri="{BB962C8B-B14F-4D97-AF65-F5344CB8AC3E}">
        <p14:creationId xmlns:p14="http://schemas.microsoft.com/office/powerpoint/2010/main" val="316595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521BC-33B6-741A-476D-560E478D7428}"/>
              </a:ext>
            </a:extLst>
          </p:cNvPr>
          <p:cNvSpPr>
            <a:spLocks noGrp="1" noRot="1" noMove="1" noResize="1" noEditPoints="1" noAdjustHandles="1" noChangeArrowheads="1" noChangeShapeType="1"/>
          </p:cNvSpPr>
          <p:nvPr>
            <p:ph type="title"/>
          </p:nvPr>
        </p:nvSpPr>
        <p:spPr/>
        <p:txBody>
          <a:bodyPr/>
          <a:lstStyle/>
          <a:p>
            <a:r>
              <a:rPr lang="en-US" dirty="0">
                <a:solidFill>
                  <a:srgbClr val="D6002A"/>
                </a:solidFill>
              </a:rPr>
              <a:t>Exploration Strategy </a:t>
            </a:r>
            <a:r>
              <a:rPr lang="en-US" dirty="0">
                <a:solidFill>
                  <a:schemeClr val="accent1"/>
                </a:solidFill>
              </a:rPr>
              <a:t>| </a:t>
            </a:r>
            <a:r>
              <a:rPr lang="en-US" sz="2200" dirty="0"/>
              <a:t>If growth is back on the agenda, then where are the hotspots? Is it still a game of scale? </a:t>
            </a:r>
            <a:endParaRPr lang="en-AU" sz="2200" dirty="0"/>
          </a:p>
        </p:txBody>
      </p:sp>
      <p:pic>
        <p:nvPicPr>
          <p:cNvPr id="2050" name="Picture 2">
            <a:extLst>
              <a:ext uri="{FF2B5EF4-FFF2-40B4-BE49-F238E27FC236}">
                <a16:creationId xmlns:a16="http://schemas.microsoft.com/office/drawing/2014/main" id="{F18A5978-6830-A2A5-FD60-1F141E0E7BCC}"/>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754" t="-120" r="-1517"/>
          <a:stretch/>
        </p:blipFill>
        <p:spPr bwMode="auto">
          <a:xfrm>
            <a:off x="1463394" y="1272889"/>
            <a:ext cx="9265211" cy="5066951"/>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34">
            <a:extLst>
              <a:ext uri="{FF2B5EF4-FFF2-40B4-BE49-F238E27FC236}">
                <a16:creationId xmlns:a16="http://schemas.microsoft.com/office/drawing/2014/main" id="{19F1E43D-930A-184F-5A4D-B23AE66A2A86}"/>
              </a:ext>
            </a:extLst>
          </p:cNvPr>
          <p:cNvSpPr txBox="1">
            <a:spLocks noGrp="1" noRot="1" noMove="1" noResize="1" noEditPoints="1" noAdjustHandles="1" noChangeArrowheads="1" noChangeShapeType="1"/>
          </p:cNvSpPr>
          <p:nvPr/>
        </p:nvSpPr>
        <p:spPr>
          <a:xfrm>
            <a:off x="11426129" y="6612035"/>
            <a:ext cx="311576" cy="111569"/>
          </a:xfrm>
          <a:prstGeom prst="rect">
            <a:avLst/>
          </a:prstGeom>
        </p:spPr>
        <p:txBody>
          <a:bodyPr vert="horz" wrap="square" lIns="0" tIns="381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8100">
              <a:spcBef>
                <a:spcPts val="30"/>
              </a:spcBef>
            </a:pPr>
            <a:fld id="{81D60167-4931-47E6-BA6A-407CBD079E47}" type="slidenum">
              <a:rPr lang="en-SG" sz="700" spc="-25" smtClean="0"/>
              <a:pPr marL="38100">
                <a:spcBef>
                  <a:spcPts val="30"/>
                </a:spcBef>
              </a:pPr>
              <a:t>9</a:t>
            </a:fld>
            <a:endParaRPr lang="en-SG" sz="700" spc="-25" dirty="0"/>
          </a:p>
        </p:txBody>
      </p:sp>
      <p:sp>
        <p:nvSpPr>
          <p:cNvPr id="7" name="txtboxChartTitle">
            <a:extLst>
              <a:ext uri="{FF2B5EF4-FFF2-40B4-BE49-F238E27FC236}">
                <a16:creationId xmlns:a16="http://schemas.microsoft.com/office/drawing/2014/main" id="{BFAB195A-A0BC-CBC5-59BE-CF774C60DA5F}"/>
              </a:ext>
            </a:extLst>
          </p:cNvPr>
          <p:cNvSpPr txBox="1">
            <a:spLocks noGrp="1" noRot="1" noMove="1" noResize="1" noEditPoints="1" noAdjustHandles="1" noChangeArrowheads="1" noChangeShapeType="1"/>
          </p:cNvSpPr>
          <p:nvPr/>
        </p:nvSpPr>
        <p:spPr>
          <a:xfrm>
            <a:off x="1515534" y="1215651"/>
            <a:ext cx="8184726" cy="240145"/>
          </a:xfrm>
          <a:prstGeom prst="rect">
            <a:avLst/>
          </a:prstGeom>
          <a:solidFill>
            <a:schemeClr val="bg1"/>
          </a:solidFill>
        </p:spPr>
        <p:txBody>
          <a:bodyPr vert="horz" lIns="0" tIns="0" rIns="0" bIns="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a:r>
              <a:rPr lang="en-US" sz="1400" b="1" dirty="0">
                <a:solidFill>
                  <a:srgbClr val="010000"/>
                </a:solidFill>
                <a:latin typeface="Arial" panose="020B0604020202020204" pitchFamily="34" charset="0"/>
              </a:rPr>
              <a:t>Global resource addition (conventional, 2021 to 1H 2025) and 2025/2026 high impact wells</a:t>
            </a:r>
            <a:endParaRPr lang="en-US" sz="1200" b="1" dirty="0">
              <a:solidFill>
                <a:srgbClr val="010000"/>
              </a:solidFill>
              <a:latin typeface="Arial" panose="020B0604020202020204" pitchFamily="34" charset="0"/>
            </a:endParaRPr>
          </a:p>
        </p:txBody>
      </p:sp>
    </p:spTree>
    <p:extLst>
      <p:ext uri="{BB962C8B-B14F-4D97-AF65-F5344CB8AC3E}">
        <p14:creationId xmlns:p14="http://schemas.microsoft.com/office/powerpoint/2010/main" val="2091329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P Global EDP 2025 16-9">
  <a:themeElements>
    <a:clrScheme name="Custom 11">
      <a:dk1>
        <a:srgbClr val="000000"/>
      </a:dk1>
      <a:lt1>
        <a:sysClr val="window" lastClr="FFFFFF"/>
      </a:lt1>
      <a:dk2>
        <a:srgbClr val="404040"/>
      </a:dk2>
      <a:lt2>
        <a:srgbClr val="DCDCDC"/>
      </a:lt2>
      <a:accent1>
        <a:srgbClr val="D6002A"/>
      </a:accent1>
      <a:accent2>
        <a:srgbClr val="000000"/>
      </a:accent2>
      <a:accent3>
        <a:srgbClr val="C2C2C2"/>
      </a:accent3>
      <a:accent4>
        <a:srgbClr val="9E8D73"/>
      </a:accent4>
      <a:accent5>
        <a:srgbClr val="C7DAE0"/>
      </a:accent5>
      <a:accent6>
        <a:srgbClr val="EDF86F"/>
      </a:accent6>
      <a:hlink>
        <a:srgbClr val="0F82AF"/>
      </a:hlink>
      <a:folHlink>
        <a:srgbClr val="0D6E95"/>
      </a:folHlink>
    </a:clrScheme>
    <a:fontScheme name="SP Global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spcAft>
            <a:spcPts val="200"/>
          </a:spcAft>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200"/>
          </a:spcAft>
          <a:defRPr sz="1400" dirty="0" err="1" smtClean="0"/>
        </a:defPPr>
      </a:lstStyle>
    </a:txDef>
  </a:objectDefaults>
  <a:extraClrSchemeLst/>
  <a:custClrLst>
    <a:custClr name="Ocean 7">
      <a:srgbClr val="006D89"/>
    </a:custClr>
    <a:custClr name="Gold 7B">
      <a:srgbClr val="DC7900"/>
    </a:custClr>
    <a:custClr name="Magenta 7">
      <a:srgbClr val="B92051"/>
    </a:custClr>
    <a:custClr name="Purple 9">
      <a:srgbClr val="501555"/>
    </a:custClr>
    <a:custClr name="Teal 7">
      <a:srgbClr val="0F9E7A"/>
    </a:custClr>
    <a:custClr name="Ocean 9">
      <a:srgbClr val="00495B"/>
    </a:custClr>
    <a:custClr name="Orange 7">
      <a:srgbClr val="C94100"/>
    </a:custClr>
    <a:custClr name="Blue 8">
      <a:srgbClr val="1D3BAA"/>
    </a:custClr>
    <a:custClr name="Magenta 5">
      <a:srgbClr val="CD6083"/>
    </a:custClr>
    <a:custClr name="Green 9">
      <a:srgbClr val="125E1F"/>
    </a:custClr>
    <a:custClr name="Gray 7B">
      <a:srgbClr val="929497"/>
    </a:custClr>
    <a:custClr name="Purple 7">
      <a:srgbClr val="782080"/>
    </a:custClr>
    <a:custClr name="Blue 5">
      <a:srgbClr val="7284CA"/>
    </a:custClr>
    <a:custClr name="Gold 9">
      <a:srgbClr val="9D5700"/>
    </a:custClr>
    <a:custClr name="Purple 4">
      <a:srgbClr val="B280B6"/>
    </a:custClr>
    <a:custClr name="Blue 6">
      <a:srgbClr val="566CBF"/>
    </a:custClr>
    <a:custClr name="Ocean 4">
      <a:srgbClr val="6CABBB"/>
    </a:custClr>
    <a:custClr name="Ochre 7">
      <a:srgbClr val="C18B28"/>
    </a:custClr>
    <a:custClr name="Green 6">
      <a:srgbClr val="3C9D4D"/>
    </a:custClr>
    <a:custClr name="Maroon 9">
      <a:srgbClr val="6B0F01"/>
    </a:custClr>
    <a:custClr name="Positive">
      <a:srgbClr val="167527"/>
    </a:custClr>
    <a:custClr name="Somewhat Positive">
      <a:srgbClr val="9DCEA6"/>
    </a:custClr>
    <a:custClr name="Neutral/No Change">
      <a:srgbClr val="BBBDBF"/>
    </a:custClr>
    <a:custClr name="Neutral alt.">
      <a:srgbClr val="4997AB"/>
    </a:custClr>
    <a:custClr name="Somewhat Negative">
      <a:srgbClr val="D79B93"/>
    </a:custClr>
    <a:custClr name="Negative">
      <a:srgbClr val="B20023"/>
    </a:custClr>
    <a:custClr name="Gray 2B">
      <a:srgbClr val="F1F1F2"/>
    </a:custClr>
    <a:custClr name="Gray 4B">
      <a:srgbClr val="D0D2D3"/>
    </a:custClr>
    <a:custClr name="Gray 6B">
      <a:srgbClr val="A6A8AB"/>
    </a:custClr>
    <a:custClr name="Gray 8B">
      <a:srgbClr val="808184"/>
    </a:custClr>
    <a:custClr name="Orange 10">
      <a:srgbClr val="652100"/>
    </a:custClr>
    <a:custClr name="Orange 8">
      <a:srgbClr val="A73600"/>
    </a:custClr>
    <a:custClr name="Orange 6">
      <a:srgbClr val="D15C24"/>
    </a:custClr>
    <a:custClr name="Orange 4">
      <a:srgbClr val="E0926D"/>
    </a:custClr>
    <a:custClr name="Orange 2">
      <a:srgbClr val="F0C9B6"/>
    </a:custClr>
    <a:custClr name="Ocean 2">
      <a:srgbClr val="B6D5DD"/>
    </a:custClr>
    <a:custClr name="Ocean 4">
      <a:srgbClr val="6CABBB"/>
    </a:custClr>
    <a:custClr name="Ocean 6">
      <a:srgbClr val="24829A"/>
    </a:custClr>
    <a:custClr name="Ocean 8">
      <a:srgbClr val="005B72"/>
    </a:custClr>
    <a:custClr name="Ocean 10">
      <a:srgbClr val="003745"/>
    </a:custClr>
    <a:custClr name="Gold 10">
      <a:srgbClr val="764100"/>
    </a:custClr>
    <a:custClr name="Gold 8">
      <a:srgbClr val="C56C00"/>
    </a:custClr>
    <a:custClr name="Gold 6">
      <a:srgbClr val="EF9424"/>
    </a:custClr>
    <a:custClr name="Gold 4">
      <a:srgbClr val="F4B86D"/>
    </a:custClr>
    <a:custClr name="Gold 2">
      <a:srgbClr val="FADBB6"/>
    </a:custClr>
    <a:custClr name="Purple 2">
      <a:srgbClr val="D8BFDB"/>
    </a:custClr>
    <a:custClr name="Purple 4">
      <a:srgbClr val="B280B6"/>
    </a:custClr>
    <a:custClr name="Purple 6">
      <a:srgbClr val="8B4092"/>
    </a:custClr>
    <a:custClr name="Purple 8">
      <a:srgbClr val="641B6B"/>
    </a:custClr>
    <a:custClr name="Purple 10">
      <a:srgbClr val="3C1040"/>
    </a:custClr>
  </a:custClrLst>
  <a:extLst>
    <a:ext uri="{05A4C25C-085E-4340-85A3-A5531E510DB2}">
      <thm15:themeFamily xmlns:thm15="http://schemas.microsoft.com/office/thememl/2012/main" name="Return of Upstream_Emerging Global Themes" id="{219D4F60-CC6E-4F2B-AA28-361AE171B484}" vid="{3C0160B2-7476-4C2E-B858-B821B2466A84}"/>
    </a:ext>
  </a:extLst>
</a:theme>
</file>

<file path=ppt/theme/theme2.xml><?xml version="1.0" encoding="utf-8"?>
<a:theme xmlns:a="http://schemas.openxmlformats.org/drawingml/2006/main" name="CI Consulting_2025">
  <a:themeElements>
    <a:clrScheme name="CI Consulting">
      <a:dk1>
        <a:srgbClr val="000000"/>
      </a:dk1>
      <a:lt1>
        <a:srgbClr val="FFFFFF"/>
      </a:lt1>
      <a:dk2>
        <a:srgbClr val="000000"/>
      </a:dk2>
      <a:lt2>
        <a:srgbClr val="FFFFFF"/>
      </a:lt2>
      <a:accent1>
        <a:srgbClr val="006D89"/>
      </a:accent1>
      <a:accent2>
        <a:srgbClr val="92C0CC"/>
      </a:accent2>
      <a:accent3>
        <a:srgbClr val="BBBDBF"/>
      </a:accent3>
      <a:accent4>
        <a:srgbClr val="F1A649"/>
      </a:accent4>
      <a:accent5>
        <a:srgbClr val="DC7900"/>
      </a:accent5>
      <a:accent6>
        <a:srgbClr val="C7DAE0"/>
      </a:accent6>
      <a:hlink>
        <a:srgbClr val="006D89"/>
      </a:hlink>
      <a:folHlink>
        <a:srgbClr val="DC7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F1F2"/>
        </a:solidFill>
        <a:ln>
          <a:noFill/>
        </a:ln>
      </a:spPr>
      <a:bodyPr rtlCol="0" anchor="ctr"/>
      <a:lstStyle>
        <a:defPPr algn="ctr">
          <a:defRPr sz="1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Ocean 10">
      <a:srgbClr val="003745"/>
    </a:custClr>
    <a:custClr name="Ocean 9">
      <a:srgbClr val="00495B"/>
    </a:custClr>
    <a:custClr name="Ocean 8">
      <a:srgbClr val="005B72"/>
    </a:custClr>
    <a:custClr name="Ocean 7">
      <a:srgbClr val="006D89"/>
    </a:custClr>
    <a:custClr name="Ocean 6">
      <a:srgbClr val="24829A"/>
    </a:custClr>
    <a:custClr name="Ocean 5">
      <a:srgbClr val="4997AB"/>
    </a:custClr>
    <a:custClr name="Ocean 4">
      <a:srgbClr val="6CABBB"/>
    </a:custClr>
    <a:custClr name="Ocean 3">
      <a:srgbClr val="92C0CC"/>
    </a:custClr>
    <a:custClr name="Ocean 2">
      <a:srgbClr val="B6D5DD"/>
    </a:custClr>
    <a:custClr name="Ocean 1">
      <a:srgbClr val="DBEAEE"/>
    </a:custClr>
    <a:custClr name="Gold 9">
      <a:srgbClr val="9D5700"/>
    </a:custClr>
    <a:custClr name="Gold 7B">
      <a:srgbClr val="DC7900"/>
    </a:custClr>
    <a:custClr name="Gold 5">
      <a:srgbClr val="F1A649"/>
    </a:custClr>
    <a:custClr name="Gold 4">
      <a:srgbClr val="F4B86D"/>
    </a:custClr>
    <a:custClr name="Gold 2">
      <a:srgbClr val="FADBB6"/>
    </a:custClr>
    <a:custClr name="Gray 3B">
      <a:srgbClr val="E6E7E8"/>
    </a:custClr>
    <a:custClr name="Gray 4B">
      <a:srgbClr val="D0D2D3"/>
    </a:custClr>
    <a:custClr name="Gray 6B">
      <a:srgbClr val="A6A8AB"/>
    </a:custClr>
    <a:custClr name="Gray 8B">
      <a:srgbClr val="808184"/>
    </a:custClr>
    <a:custClr name="Gray 9B">
      <a:srgbClr val="595959"/>
    </a:custClr>
    <a:custClr name="Magenta 9">
      <a:srgbClr val="7B1536"/>
    </a:custClr>
    <a:custClr name="Magenta 7">
      <a:srgbClr val="B92051"/>
    </a:custClr>
    <a:custClr name="Magenta 5">
      <a:srgbClr val="CD6083"/>
    </a:custClr>
    <a:custClr name="Magenta 3">
      <a:srgbClr val="E19FB4"/>
    </a:custClr>
    <a:custClr name="Purple 9">
      <a:srgbClr val="501555"/>
    </a:custClr>
    <a:custClr name="Purple 7">
      <a:srgbClr val="782080"/>
    </a:custClr>
    <a:custClr name="Purple 5">
      <a:srgbClr val="9F60A4"/>
    </a:custClr>
    <a:custClr name="Teal 9">
      <a:srgbClr val="0A6951"/>
    </a:custClr>
    <a:custClr name="Teal 7">
      <a:srgbClr val="0F9E7A"/>
    </a:custClr>
    <a:custClr name="Teal 5">
      <a:srgbClr val="54BAA0"/>
    </a:custClr>
    <a:custClr name="Somewhat Positive">
      <a:srgbClr val="9DCEA6"/>
    </a:custClr>
    <a:custClr name="Positive/Gain">
      <a:srgbClr val="167527"/>
    </a:custClr>
    <a:custClr name="Neutral ">
      <a:srgbClr val="D3AC65"/>
    </a:custClr>
    <a:custClr name="Negative/Loss">
      <a:srgbClr val="B20023"/>
    </a:custClr>
    <a:custClr name="Somewhat Negative">
      <a:srgbClr val="D79B93"/>
    </a:custClr>
    <a:custClr name="Table Brown">
      <a:srgbClr val="E1D4C2"/>
    </a:custClr>
    <a:custClr name="Table Ocean">
      <a:srgbClr val="DBEAEE"/>
    </a:custClr>
    <a:custClr name="Table Gray">
      <a:srgbClr val="F1F1F2"/>
    </a:custClr>
    <a:custClr name="S&amp;P Red">
      <a:srgbClr val="D6002A"/>
    </a:custClr>
    <a:custClr name="Yellow">
      <a:srgbClr val="EDF86F"/>
    </a:custClr>
    <a:custClr name="Data viz 1">
      <a:srgbClr val="006D89"/>
    </a:custClr>
    <a:custClr name="Data viz 2">
      <a:srgbClr val="DC7900"/>
    </a:custClr>
    <a:custClr name="Data viz 3">
      <a:srgbClr val="B92051"/>
    </a:custClr>
    <a:custClr name="Data viz 4">
      <a:srgbClr val="501555"/>
    </a:custClr>
    <a:custClr name="Data viz 5">
      <a:srgbClr val="0F9E7A"/>
    </a:custClr>
    <a:custClr name="Data viz 6">
      <a:srgbClr val="00495B"/>
    </a:custClr>
    <a:custClr name="Data viz 7">
      <a:srgbClr val="C94100"/>
    </a:custClr>
    <a:custClr name="Data viz 8">
      <a:srgbClr val="1D3BAA"/>
    </a:custClr>
    <a:custClr name="Data viz 9">
      <a:srgbClr val="CD6083"/>
    </a:custClr>
    <a:custClr name="Data viz 10">
      <a:srgbClr val="125E1F"/>
    </a:custClr>
  </a:custClrLst>
  <a:extLst>
    <a:ext uri="{05A4C25C-085E-4340-85A3-A5531E510DB2}">
      <thm15:themeFamily xmlns:thm15="http://schemas.microsoft.com/office/thememl/2012/main" name="Presentation2" id="{83A230FE-DB15-4991-A778-DDCCA33264DA}" vid="{C9736439-8C9F-4278-8BE9-3B505FE4AF9F}"/>
    </a:ext>
  </a:extLst>
</a:theme>
</file>

<file path=ppt/theme/theme3.xml><?xml version="1.0" encoding="utf-8"?>
<a:theme xmlns:a="http://schemas.openxmlformats.org/drawingml/2006/main" name="CI Consulting_2024">
  <a:themeElements>
    <a:clrScheme name="CI Consulting">
      <a:dk1>
        <a:srgbClr val="000000"/>
      </a:dk1>
      <a:lt1>
        <a:srgbClr val="FFFFFF"/>
      </a:lt1>
      <a:dk2>
        <a:srgbClr val="000000"/>
      </a:dk2>
      <a:lt2>
        <a:srgbClr val="FFFFFF"/>
      </a:lt2>
      <a:accent1>
        <a:srgbClr val="006D89"/>
      </a:accent1>
      <a:accent2>
        <a:srgbClr val="92C0CC"/>
      </a:accent2>
      <a:accent3>
        <a:srgbClr val="BBBDBF"/>
      </a:accent3>
      <a:accent4>
        <a:srgbClr val="F1A649"/>
      </a:accent4>
      <a:accent5>
        <a:srgbClr val="DC7900"/>
      </a:accent5>
      <a:accent6>
        <a:srgbClr val="C7DAE0"/>
      </a:accent6>
      <a:hlink>
        <a:srgbClr val="006D89"/>
      </a:hlink>
      <a:folHlink>
        <a:srgbClr val="DC7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F1F2"/>
        </a:solidFill>
        <a:ln>
          <a:noFill/>
        </a:ln>
      </a:spPr>
      <a:bodyPr rtlCol="0" anchor="ctr"/>
      <a:lstStyle>
        <a:defPPr algn="ctr">
          <a:defRPr sz="1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Ocean 10">
      <a:srgbClr val="003745"/>
    </a:custClr>
    <a:custClr name="Ocean 9">
      <a:srgbClr val="00495B"/>
    </a:custClr>
    <a:custClr name="Ocean 8">
      <a:srgbClr val="005B72"/>
    </a:custClr>
    <a:custClr name="Ocean 7">
      <a:srgbClr val="006D89"/>
    </a:custClr>
    <a:custClr name="Ocean 6">
      <a:srgbClr val="24829A"/>
    </a:custClr>
    <a:custClr name="Ocean 5">
      <a:srgbClr val="4997AB"/>
    </a:custClr>
    <a:custClr name="Ocean 4">
      <a:srgbClr val="6CABBB"/>
    </a:custClr>
    <a:custClr name="Ocean 3">
      <a:srgbClr val="92C0CC"/>
    </a:custClr>
    <a:custClr name="Ocean 2">
      <a:srgbClr val="B6D5DD"/>
    </a:custClr>
    <a:custClr name="Ocean 1">
      <a:srgbClr val="DBEAEE"/>
    </a:custClr>
    <a:custClr name="Gold 9">
      <a:srgbClr val="9D5700"/>
    </a:custClr>
    <a:custClr name="Gold 7B">
      <a:srgbClr val="DC7900"/>
    </a:custClr>
    <a:custClr name="Gold 5">
      <a:srgbClr val="F1A649"/>
    </a:custClr>
    <a:custClr name="Gold 4">
      <a:srgbClr val="F4B86D"/>
    </a:custClr>
    <a:custClr name="Gold 2">
      <a:srgbClr val="FADBB6"/>
    </a:custClr>
    <a:custClr name="Gray 3B">
      <a:srgbClr val="E6E7E8"/>
    </a:custClr>
    <a:custClr name="Gray 4B">
      <a:srgbClr val="D0D2D3"/>
    </a:custClr>
    <a:custClr name="Gray 6B">
      <a:srgbClr val="A6A8AB"/>
    </a:custClr>
    <a:custClr name="Gray 8B">
      <a:srgbClr val="808184"/>
    </a:custClr>
    <a:custClr name="Gray 9B">
      <a:srgbClr val="595959"/>
    </a:custClr>
    <a:custClr name="Magenta 9">
      <a:srgbClr val="7B1536"/>
    </a:custClr>
    <a:custClr name="Magenta 7">
      <a:srgbClr val="B92051"/>
    </a:custClr>
    <a:custClr name="Magenta 5">
      <a:srgbClr val="CD6083"/>
    </a:custClr>
    <a:custClr name="Magenta 3">
      <a:srgbClr val="E19FB4"/>
    </a:custClr>
    <a:custClr name="Purple 9">
      <a:srgbClr val="501555"/>
    </a:custClr>
    <a:custClr name="Purple 7">
      <a:srgbClr val="782080"/>
    </a:custClr>
    <a:custClr name="Purple 5">
      <a:srgbClr val="9F60A4"/>
    </a:custClr>
    <a:custClr name="Teal 9">
      <a:srgbClr val="0A6951"/>
    </a:custClr>
    <a:custClr name="Teal 7">
      <a:srgbClr val="0F9E7A"/>
    </a:custClr>
    <a:custClr name="Teal 5">
      <a:srgbClr val="54BAA0"/>
    </a:custClr>
    <a:custClr name="Somewhat Positive">
      <a:srgbClr val="9DCEA6"/>
    </a:custClr>
    <a:custClr name="Positive/Gain">
      <a:srgbClr val="167527"/>
    </a:custClr>
    <a:custClr name="Neutral ">
      <a:srgbClr val="D3AC65"/>
    </a:custClr>
    <a:custClr name="Negative/Loss">
      <a:srgbClr val="B20023"/>
    </a:custClr>
    <a:custClr name="Somewhat Negative">
      <a:srgbClr val="D79B93"/>
    </a:custClr>
    <a:custClr name="Table Brown">
      <a:srgbClr val="E1D4C2"/>
    </a:custClr>
    <a:custClr name="Table Ocean">
      <a:srgbClr val="DBEAEE"/>
    </a:custClr>
    <a:custClr name="Table Gray">
      <a:srgbClr val="F1F1F2"/>
    </a:custClr>
    <a:custClr name="S&amp;P Red">
      <a:srgbClr val="D6002A"/>
    </a:custClr>
    <a:custClr name="Yellow">
      <a:srgbClr val="EDF86F"/>
    </a:custClr>
    <a:custClr name="Data viz 1">
      <a:srgbClr val="006D89"/>
    </a:custClr>
    <a:custClr name="Data viz 2">
      <a:srgbClr val="DC7900"/>
    </a:custClr>
    <a:custClr name="Data viz 3">
      <a:srgbClr val="B92051"/>
    </a:custClr>
    <a:custClr name="Data viz 4">
      <a:srgbClr val="501555"/>
    </a:custClr>
    <a:custClr name="Data viz 5">
      <a:srgbClr val="0F9E7A"/>
    </a:custClr>
    <a:custClr name="Data viz 6">
      <a:srgbClr val="00495B"/>
    </a:custClr>
    <a:custClr name="Data viz 7">
      <a:srgbClr val="C94100"/>
    </a:custClr>
    <a:custClr name="Data viz 8">
      <a:srgbClr val="1D3BAA"/>
    </a:custClr>
    <a:custClr name="Data viz 9">
      <a:srgbClr val="CD6083"/>
    </a:custClr>
    <a:custClr name="Data viz 10">
      <a:srgbClr val="125E1F"/>
    </a:custClr>
  </a:custClrLst>
  <a:extLst>
    <a:ext uri="{05A4C25C-085E-4340-85A3-A5531E510DB2}">
      <thm15:themeFamily xmlns:thm15="http://schemas.microsoft.com/office/thememl/2012/main" name="Presentation5" id="{EB907175-52E5-4E28-A9BB-980DEE22ACA6}" vid="{F78418F2-E933-486D-B4A4-19840F6499BB}"/>
    </a:ext>
  </a:extLst>
</a:theme>
</file>

<file path=ppt/theme/theme4.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EDF86F"/>
      </a:accent3>
      <a:accent4>
        <a:srgbClr val="9E8D73"/>
      </a:accent4>
      <a:accent5>
        <a:srgbClr val="C2C4C3"/>
      </a:accent5>
      <a:accent6>
        <a:srgbClr val="C7DAE0"/>
      </a:accent6>
      <a:hlink>
        <a:srgbClr val="000000"/>
      </a:hlink>
      <a:folHlink>
        <a:srgbClr val="000000"/>
      </a:folHlink>
    </a:clrScheme>
    <a:fontScheme name="SPG Temp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38ba66c5-cb93-4627-974e-dc0680a5f241" xsi:nil="true"/>
    <Trainingvideo xmlns="38ba66c5-cb93-4627-974e-dc0680a5f241">
      <Url xsi:nil="true"/>
      <Description xsi:nil="true"/>
    </Trainingvideo>
    <IconOverlay xmlns="http://schemas.microsoft.com/sharepoint/v4" xsi:nil="true"/>
    <Additionallinks xmlns="38ba66c5-cb93-4627-974e-dc0680a5f241">
      <Url xsi:nil="true"/>
      <Description xsi:nil="true"/>
    </Additionallinks>
    <Writtenhandout_x002f_checklist xmlns="38ba66c5-cb93-4627-974e-dc0680a5f241">
      <Url xsi:nil="true"/>
      <Description xsi:nil="true"/>
    </Writtenhandout_x002f_checklis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EE4FBF6D5A19429BAECE3910427730" ma:contentTypeVersion="12" ma:contentTypeDescription="Create a new document." ma:contentTypeScope="" ma:versionID="362a10593ee05f3f145c54be4d5b0055">
  <xsd:schema xmlns:xsd="http://www.w3.org/2001/XMLSchema" xmlns:xs="http://www.w3.org/2001/XMLSchema" xmlns:p="http://schemas.microsoft.com/office/2006/metadata/properties" xmlns:ns2="38ba66c5-cb93-4627-974e-dc0680a5f241" xmlns:ns3="d4f8375b-f15c-4c4c-836f-2d3f5e6eb6c5" xmlns:ns4="http://schemas.microsoft.com/sharepoint/v4" xmlns:ns5="8a08930f-83b0-49d0-84f7-00832a30247f" targetNamespace="http://schemas.microsoft.com/office/2006/metadata/properties" ma:root="true" ma:fieldsID="329955508ac29afa4e3484c2bb32c785" ns2:_="" ns3:_="" ns4:_="" ns5:_="">
    <xsd:import namespace="38ba66c5-cb93-4627-974e-dc0680a5f241"/>
    <xsd:import namespace="d4f8375b-f15c-4c4c-836f-2d3f5e6eb6c5"/>
    <xsd:import namespace="http://schemas.microsoft.com/sharepoint/v4"/>
    <xsd:import namespace="8a08930f-83b0-49d0-84f7-00832a30247f"/>
    <xsd:element name="properties">
      <xsd:complexType>
        <xsd:sequence>
          <xsd:element name="documentManagement">
            <xsd:complexType>
              <xsd:all>
                <xsd:element ref="ns2:MediaServiceMetadata" minOccurs="0"/>
                <xsd:element ref="ns2:MediaServiceFastMetadata" minOccurs="0"/>
                <xsd:element ref="ns2:Notes" minOccurs="0"/>
                <xsd:element ref="ns3:SharedWithUsers" minOccurs="0"/>
                <xsd:element ref="ns3:SharedWithDetails" minOccurs="0"/>
                <xsd:element ref="ns2:MediaServiceSearchProperties" minOccurs="0"/>
                <xsd:element ref="ns2:MediaServiceDateTaken" minOccurs="0"/>
                <xsd:element ref="ns2:MediaLengthInSeconds" minOccurs="0"/>
                <xsd:element ref="ns2:Trainingvideo" minOccurs="0"/>
                <xsd:element ref="ns2:Writtenhandout_x002f_checklist" minOccurs="0"/>
                <xsd:element ref="ns2:Additionallinks" minOccurs="0"/>
                <xsd:element ref="ns4:IconOverlay" minOccurs="0"/>
                <xsd:element ref="ns5:MediaServiceObjectDetectorVersions"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a66c5-cb93-4627-974e-dc0680a5f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0" nillable="true" ma:displayName="Notes" ma:description="IMPORTANT: Please note that version numbers in this video may be outdated as we continue to fix bugs and make improvements. You´ll always find the most up to date version on this SharePoint page." ma:format="Dropdown" ma:internalName="Notes">
      <xsd:simpleType>
        <xsd:restriction base="dms:Note">
          <xsd:maxLength value="255"/>
        </xsd:restriction>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Trainingvideo" ma:index="16" nillable="true" ma:displayName="Training video" ma:format="Hyperlink" ma:internalName="Trainingvideo">
      <xsd:complexType>
        <xsd:complexContent>
          <xsd:extension base="dms:URL">
            <xsd:sequence>
              <xsd:element name="Url" type="dms:ValidUrl" minOccurs="0" nillable="true"/>
              <xsd:element name="Description" type="xsd:string" nillable="true"/>
            </xsd:sequence>
          </xsd:extension>
        </xsd:complexContent>
      </xsd:complexType>
    </xsd:element>
    <xsd:element name="Writtenhandout_x002f_checklist" ma:index="17" nillable="true" ma:displayName="Written handout" ma:format="Image" ma:internalName="Writtenhandout_x002f_checklist">
      <xsd:complexType>
        <xsd:complexContent>
          <xsd:extension base="dms:URL">
            <xsd:sequence>
              <xsd:element name="Url" type="dms:ValidUrl" minOccurs="0" nillable="true"/>
              <xsd:element name="Description" type="xsd:string" nillable="true"/>
            </xsd:sequence>
          </xsd:extension>
        </xsd:complexContent>
      </xsd:complexType>
    </xsd:element>
    <xsd:element name="Additionallinks" ma:index="18" nillable="true" ma:displayName="Useful link" ma:format="Image" ma:internalName="Additional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f8375b-f15c-4c4c-836f-2d3f5e6eb6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08930f-83b0-49d0-84f7-00832a30247f" elementFormDefault="qualified">
    <xsd:import namespace="http://schemas.microsoft.com/office/2006/documentManagement/types"/>
    <xsd:import namespace="http://schemas.microsoft.com/office/infopath/2007/PartnerControls"/>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3BCB60-D11D-43FE-A110-C99552021F66}">
  <ds:schemaRefs>
    <ds:schemaRef ds:uri="http://schemas.microsoft.com/sharepoint/v3/contenttype/forms"/>
  </ds:schemaRefs>
</ds:datastoreItem>
</file>

<file path=customXml/itemProps2.xml><?xml version="1.0" encoding="utf-8"?>
<ds:datastoreItem xmlns:ds="http://schemas.openxmlformats.org/officeDocument/2006/customXml" ds:itemID="{40E19F92-2B46-428A-90A6-DEA0B0975E41}">
  <ds:schemaRefs>
    <ds:schemaRef ds:uri="38ba66c5-cb93-4627-974e-dc0680a5f241"/>
    <ds:schemaRef ds:uri="8a08930f-83b0-49d0-84f7-00832a30247f"/>
    <ds:schemaRef ds:uri="d4f8375b-f15c-4c4c-836f-2d3f5e6eb6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4DC0F1B-C33C-4DFC-AA44-93C52FD9440E}">
  <ds:schemaRefs>
    <ds:schemaRef ds:uri="38ba66c5-cb93-4627-974e-dc0680a5f241"/>
    <ds:schemaRef ds:uri="8a08930f-83b0-49d0-84f7-00832a30247f"/>
    <ds:schemaRef ds:uri="d4f8375b-f15c-4c4c-836f-2d3f5e6eb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Return of Upstream_Emerging Global Themes_New</Template>
  <TotalTime>1299</TotalTime>
  <Words>749</Words>
  <Application>Microsoft Office PowerPoint</Application>
  <PresentationFormat>Widescreen</PresentationFormat>
  <Paragraphs>78</Paragraphs>
  <Slides>14</Slides>
  <Notes>6</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Arial</vt:lpstr>
      <vt:lpstr>Wingdings</vt:lpstr>
      <vt:lpstr>Wingdings 3</vt:lpstr>
      <vt:lpstr>S-P Global EDP 2025 16-9</vt:lpstr>
      <vt:lpstr>CI Consulting_2025</vt:lpstr>
      <vt:lpstr>CI Consulting_2024</vt:lpstr>
      <vt:lpstr>think-cell Slide</vt:lpstr>
      <vt:lpstr>New Horizons | Growth and Renewal in Upstream</vt:lpstr>
      <vt:lpstr>Disclaimer</vt:lpstr>
      <vt:lpstr>Five macro trends shaping the upstream sector</vt:lpstr>
      <vt:lpstr>Oil Price Outlook | Price outlook sees a decline in Dated Brent prices by year-end as Chinese inventory builds slowly and OPEC supply increases</vt:lpstr>
      <vt:lpstr>Oil Price Outlook | Increase in crude oil supply will outpace demand growth for crude oil in 2025 and 2026 resulting in inventory rise </vt:lpstr>
      <vt:lpstr>Fossil Fuel Resilience | Commercialization (and exploration) are crucial for regions where robust demand growth exists</vt:lpstr>
      <vt:lpstr>NOCs | Strategic directions will depend on operational capabilities and reserves base</vt:lpstr>
      <vt:lpstr>NOCs | Domestic and regional expansion for SE Asia</vt:lpstr>
      <vt:lpstr>Exploration Strategy | If growth is back on the agenda, then where are the hotspots? Is it still a game of scale? </vt:lpstr>
      <vt:lpstr>PowerPoint Presentation</vt:lpstr>
      <vt:lpstr>Bid Rounds &amp; Country Entry | In 2025, around 40 countries are holding licensing rounds, with ~15 introducing changes to terms and widespread availability of open areas</vt:lpstr>
      <vt:lpstr>Cost | Increasing costs since 2021 present a key constraint to upstream</vt:lpstr>
      <vt:lpstr>Summary | Upstream investment appetite is back</vt:lpstr>
      <vt:lpstr>Contact us</vt:lpstr>
    </vt:vector>
  </TitlesOfParts>
  <Company>SP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Sharma, Nick</dc:creator>
  <cp:lastModifiedBy>Keith, Joe</cp:lastModifiedBy>
  <cp:revision>2</cp:revision>
  <cp:lastPrinted>2022-10-26T17:53:49Z</cp:lastPrinted>
  <dcterms:created xsi:type="dcterms:W3CDTF">2025-06-22T05:54:28Z</dcterms:created>
  <dcterms:modified xsi:type="dcterms:W3CDTF">2025-10-03T03:39:31Z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0x010100B9EE4FBF6D5A19429BAECE3910427730</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GUID">
    <vt:lpwstr>b3e3049c-3f7a-4aa7-87c5-fac8467452c9</vt:lpwstr>
  </property>
  <property fmtid="{D5CDD505-2E9C-101B-9397-08002B2CF9AE}" pid="11" name="Notes">
    <vt:lpwstr/>
  </property>
  <property fmtid="{D5CDD505-2E9C-101B-9397-08002B2CF9AE}" pid="12" name="MSIP_Label_6267e522-0091-4d88-9989-f382df9eb3cc_Enabled">
    <vt:lpwstr>true</vt:lpwstr>
  </property>
  <property fmtid="{D5CDD505-2E9C-101B-9397-08002B2CF9AE}" pid="13" name="MSIP_Label_6267e522-0091-4d88-9989-f382df9eb3cc_SetDate">
    <vt:lpwstr>2025-06-19T07:25:03Z</vt:lpwstr>
  </property>
  <property fmtid="{D5CDD505-2E9C-101B-9397-08002B2CF9AE}" pid="14" name="MSIP_Label_6267e522-0091-4d88-9989-f382df9eb3cc_Method">
    <vt:lpwstr>Privileged</vt:lpwstr>
  </property>
  <property fmtid="{D5CDD505-2E9C-101B-9397-08002B2CF9AE}" pid="15" name="MSIP_Label_6267e522-0091-4d88-9989-f382df9eb3cc_Name">
    <vt:lpwstr>General</vt:lpwstr>
  </property>
  <property fmtid="{D5CDD505-2E9C-101B-9397-08002B2CF9AE}" pid="16" name="MSIP_Label_6267e522-0091-4d88-9989-f382df9eb3cc_SiteId">
    <vt:lpwstr>8f3e36ea-8039-4b40-81a7-7dc0599e8645</vt:lpwstr>
  </property>
  <property fmtid="{D5CDD505-2E9C-101B-9397-08002B2CF9AE}" pid="17" name="MSIP_Label_6267e522-0091-4d88-9989-f382df9eb3cc_ActionId">
    <vt:lpwstr>9afa0740-7942-46f6-aa87-ac7817dce1a4</vt:lpwstr>
  </property>
  <property fmtid="{D5CDD505-2E9C-101B-9397-08002B2CF9AE}" pid="18" name="MSIP_Label_6267e522-0091-4d88-9989-f382df9eb3cc_ContentBits">
    <vt:lpwstr>0</vt:lpwstr>
  </property>
</Properties>
</file>